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961" autoAdjust="0"/>
    <p:restoredTop sz="96453" autoAdjust="0"/>
  </p:normalViewPr>
  <p:slideViewPr>
    <p:cSldViewPr snapToGrid="0">
      <p:cViewPr varScale="1">
        <p:scale>
          <a:sx n="80" d="100"/>
          <a:sy n="80"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2/10/2016</a:t>
            </a:fld>
            <a:endParaRPr lang="en-US"/>
          </a:p>
        </p:txBody>
      </p:sp>
      <p:sp>
        <p:nvSpPr>
          <p:cNvPr id="4" name="Espace réservé de l'image des diapositives 3"/>
          <p:cNvSpPr>
            <a:spLocks noGrp="1" noRot="1" noChangeAspect="1"/>
          </p:cNvSpPr>
          <p:nvPr>
            <p:ph type="sldImg" idx="2"/>
          </p:nvPr>
        </p:nvSpPr>
        <p:spPr>
          <a:xfrm>
            <a:off x="1287463" y="1162050"/>
            <a:ext cx="4435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2/10/2016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52"/>
          <p:cNvSpPr txBox="1"/>
          <p:nvPr/>
        </p:nvSpPr>
        <p:spPr>
          <a:xfrm>
            <a:off x="8525441" y="619396"/>
            <a:ext cx="2039235" cy="6681399"/>
          </a:xfrm>
          <a:prstGeom prst="rect">
            <a:avLst/>
          </a:prstGeom>
          <a:noFill/>
        </p:spPr>
        <p:txBody>
          <a:bodyPr wrap="square" lIns="99569" tIns="49785" rIns="99569" bIns="49785" rtlCol="0">
            <a:noAutofit/>
          </a:bodyPr>
          <a:lstStyle/>
          <a:p>
            <a:pPr>
              <a:spcBef>
                <a:spcPts val="600"/>
              </a:spcBef>
            </a:pPr>
            <a:r>
              <a:rPr lang="fr-FR" sz="1000" dirty="0" smtClean="0">
                <a:latin typeface="Arial"/>
              </a:rPr>
              <a:t>CHAD</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endParaRPr lang="en-GB" sz="800" dirty="0" smtClean="0"/>
          </a:p>
          <a:p>
            <a:r>
              <a:rPr lang="en-US" sz="800" dirty="0">
                <a:latin typeface="Arial" panose="020B0604020202020204" pitchFamily="34" charset="0"/>
                <a:cs typeface="Arial" panose="020B0604020202020204" pitchFamily="34" charset="0"/>
              </a:rPr>
              <a:t>More than 56,000 IDPs have been newly identified in 22 different sites in </a:t>
            </a:r>
            <a:r>
              <a:rPr lang="en-US" sz="800" dirty="0" err="1">
                <a:latin typeface="Arial" panose="020B0604020202020204" pitchFamily="34" charset="0"/>
                <a:cs typeface="Arial" panose="020B0604020202020204" pitchFamily="34" charset="0"/>
              </a:rPr>
              <a:t>Liwa</a:t>
            </a:r>
            <a:r>
              <a:rPr lang="en-US" sz="800" dirty="0">
                <a:latin typeface="Arial" panose="020B0604020202020204" pitchFamily="34" charset="0"/>
                <a:cs typeface="Arial" panose="020B0604020202020204" pitchFamily="34" charset="0"/>
              </a:rPr>
              <a:t> and </a:t>
            </a:r>
            <a:r>
              <a:rPr lang="en-US" sz="800" dirty="0" err="1">
                <a:latin typeface="Arial" panose="020B0604020202020204" pitchFamily="34" charset="0"/>
                <a:cs typeface="Arial" panose="020B0604020202020204" pitchFamily="34" charset="0"/>
              </a:rPr>
              <a:t>Daboua</a:t>
            </a:r>
            <a:r>
              <a:rPr lang="en-US" sz="800" dirty="0">
                <a:latin typeface="Arial" panose="020B0604020202020204" pitchFamily="34" charset="0"/>
                <a:cs typeface="Arial" panose="020B0604020202020204" pitchFamily="34" charset="0"/>
              </a:rPr>
              <a:t> districts in the north of the Lac region. According to  a recent inter-cluster assessment, the majority of IDPs settled in the areas in November 2015 after fleeing their homes on Lake Chad islands near the Niger border. Other IDPs were already displaced in June and July 2015 due to Boko Haram attacks as well as large scale military operations. The displaced families so far have received little to no assistance, and humanitarian partners are looking into covering their most urgent needs.</a:t>
            </a:r>
          </a:p>
          <a:p>
            <a:endParaRPr lang="fr-FR" sz="800" dirty="0" smtClean="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en-GB" sz="1000" dirty="0" smtClean="0">
                <a:latin typeface="Arial"/>
              </a:rPr>
              <a:t>EBOLA </a:t>
            </a:r>
            <a:r>
              <a:rPr lang="en-GB" sz="1000" dirty="0">
                <a:latin typeface="Arial"/>
              </a:rPr>
              <a:t>VIRUS </a:t>
            </a:r>
            <a:r>
              <a:rPr lang="en-GB" sz="1000" dirty="0" smtClean="0">
                <a:latin typeface="Arial"/>
              </a:rPr>
              <a:t>DISEASE (EVD)</a:t>
            </a:r>
            <a:endParaRPr lang="en-GB" sz="1000" dirty="0" smtClean="0">
              <a:latin typeface="Arial"/>
            </a:endParaRPr>
          </a:p>
          <a:p>
            <a:endParaRPr lang="en-GB" sz="1000" dirty="0" smtClean="0">
              <a:latin typeface="Arial"/>
            </a:endParaRPr>
          </a:p>
          <a:p>
            <a:endParaRPr lang="en-GB" sz="1000" dirty="0">
              <a:latin typeface="Arial"/>
            </a:endParaRP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
            </a:r>
            <a:br>
              <a:rPr lang="en-US" sz="800" dirty="0" smtClean="0">
                <a:latin typeface="Arial" panose="020B0604020202020204" pitchFamily="34" charset="0"/>
                <a:cs typeface="Arial" panose="020B0604020202020204" pitchFamily="34" charset="0"/>
              </a:rPr>
            </a:br>
            <a:r>
              <a:rPr lang="en-US" sz="800" dirty="0" smtClean="0">
                <a:latin typeface="Arial" panose="020B0604020202020204" pitchFamily="34" charset="0"/>
                <a:cs typeface="Arial" panose="020B0604020202020204" pitchFamily="34" charset="0"/>
              </a:rPr>
              <a:t>No </a:t>
            </a:r>
            <a:r>
              <a:rPr lang="en-US" sz="800" dirty="0">
                <a:latin typeface="Arial" panose="020B0604020202020204" pitchFamily="34" charset="0"/>
                <a:cs typeface="Arial" panose="020B0604020202020204" pitchFamily="34" charset="0"/>
              </a:rPr>
              <a:t>new Ebola cases were reported in the week ending 7 February. As of 3 February, only four contacts arising from the mid-January flare-up in </a:t>
            </a:r>
            <a:r>
              <a:rPr lang="en-US" sz="800" dirty="0" err="1">
                <a:latin typeface="Arial" panose="020B0604020202020204" pitchFamily="34" charset="0"/>
                <a:cs typeface="Arial" panose="020B0604020202020204" pitchFamily="34" charset="0"/>
              </a:rPr>
              <a:t>Tonkolili</a:t>
            </a:r>
            <a:r>
              <a:rPr lang="en-US" sz="800" dirty="0">
                <a:latin typeface="Arial" panose="020B0604020202020204" pitchFamily="34" charset="0"/>
                <a:cs typeface="Arial" panose="020B0604020202020204" pitchFamily="34" charset="0"/>
              </a:rPr>
              <a:t> district remained in quarantine. In Kambia district, efforts at the chiefdom level to trace missing contacts and search for any missed cases are ongoing. </a:t>
            </a:r>
          </a:p>
          <a:p>
            <a:endParaRPr lang="en-GB" sz="800" i="1" dirty="0" smtClean="0">
              <a:solidFill>
                <a:schemeClr val="bg1">
                  <a:lumMod val="50000"/>
                </a:schemeClr>
              </a:solidFill>
              <a:latin typeface="Arial" panose="020B0604020202020204" pitchFamily="34" charset="0"/>
              <a:cs typeface="Arial" panose="020B0604020202020204" pitchFamily="34" charset="0"/>
            </a:endParaRPr>
          </a:p>
          <a:p>
            <a:endParaRPr lang="en-GB" sz="800" b="1" i="1" dirty="0">
              <a:solidFill>
                <a:schemeClr val="bg1">
                  <a:lumMod val="50000"/>
                </a:schemeClr>
              </a:solidFill>
              <a:latin typeface="Arial" panose="020B0604020202020204" pitchFamily="34" charset="0"/>
              <a:cs typeface="Arial" panose="020B0604020202020204" pitchFamily="34" charset="0"/>
            </a:endParaRPr>
          </a:p>
          <a:p>
            <a:endParaRPr lang="en-US" sz="800" b="1" i="1" dirty="0">
              <a:solidFill>
                <a:schemeClr val="bg1">
                  <a:lumMod val="50000"/>
                </a:schemeClr>
              </a:solidFill>
              <a:latin typeface="Arial" panose="020B0604020202020204" pitchFamily="34" charset="0"/>
              <a:cs typeface="Arial" panose="020B0604020202020204" pitchFamily="34" charset="0"/>
            </a:endParaRPr>
          </a:p>
          <a:p>
            <a:pPr algn="just"/>
            <a:endParaRPr lang="en-GB" sz="840" dirty="0" smtClean="0">
              <a:latin typeface="Arial" panose="020B0604020202020204" pitchFamily="34" charset="0"/>
              <a:cs typeface="Arial" panose="020B0604020202020204" pitchFamily="34" charset="0"/>
            </a:endParaRPr>
          </a:p>
          <a:p>
            <a:r>
              <a:rPr lang="en-US" sz="800" dirty="0"/>
              <a:t> </a:t>
            </a:r>
            <a:endParaRPr lang="fr-FR" sz="800" dirty="0"/>
          </a:p>
        </p:txBody>
      </p:sp>
      <p:pic>
        <p:nvPicPr>
          <p:cNvPr id="39" name="Image 38"/>
          <p:cNvPicPr>
            <a:picLocks noChangeAspect="1"/>
          </p:cNvPicPr>
          <p:nvPr/>
        </p:nvPicPr>
        <p:blipFill>
          <a:blip r:embed="rId3"/>
          <a:stretch>
            <a:fillRect/>
          </a:stretch>
        </p:blipFill>
        <p:spPr>
          <a:xfrm>
            <a:off x="6364933" y="3751928"/>
            <a:ext cx="225000" cy="326250"/>
          </a:xfrm>
          <a:prstGeom prst="rect">
            <a:avLst/>
          </a:prstGeom>
        </p:spPr>
      </p:pic>
      <p:pic>
        <p:nvPicPr>
          <p:cNvPr id="40" name="Image 39"/>
          <p:cNvPicPr>
            <a:picLocks noChangeAspect="1"/>
          </p:cNvPicPr>
          <p:nvPr/>
        </p:nvPicPr>
        <p:blipFill>
          <a:blip r:embed="rId4"/>
          <a:stretch>
            <a:fillRect/>
          </a:stretch>
        </p:blipFill>
        <p:spPr>
          <a:xfrm>
            <a:off x="6382159" y="3782518"/>
            <a:ext cx="168750" cy="168750"/>
          </a:xfrm>
          <a:prstGeom prst="rect">
            <a:avLst/>
          </a:prstGeom>
        </p:spPr>
      </p:pic>
      <p:pic>
        <p:nvPicPr>
          <p:cNvPr id="41" name="Image 40"/>
          <p:cNvPicPr>
            <a:picLocks noChangeAspect="1"/>
          </p:cNvPicPr>
          <p:nvPr/>
        </p:nvPicPr>
        <p:blipFill>
          <a:blip r:embed="rId3"/>
          <a:stretch>
            <a:fillRect/>
          </a:stretch>
        </p:blipFill>
        <p:spPr>
          <a:xfrm>
            <a:off x="6603232" y="3623032"/>
            <a:ext cx="225000" cy="326250"/>
          </a:xfrm>
          <a:prstGeom prst="rect">
            <a:avLst/>
          </a:prstGeom>
        </p:spPr>
      </p:pic>
      <p:pic>
        <p:nvPicPr>
          <p:cNvPr id="42" name="Image 41"/>
          <p:cNvPicPr>
            <a:picLocks noChangeAspect="1"/>
          </p:cNvPicPr>
          <p:nvPr/>
        </p:nvPicPr>
        <p:blipFill>
          <a:blip r:embed="rId5"/>
          <a:stretch>
            <a:fillRect/>
          </a:stretch>
        </p:blipFill>
        <p:spPr>
          <a:xfrm>
            <a:off x="6622086" y="3624140"/>
            <a:ext cx="180000" cy="213750"/>
          </a:xfrm>
          <a:prstGeom prst="rect">
            <a:avLst/>
          </a:prstGeom>
        </p:spPr>
      </p:pic>
      <p:pic>
        <p:nvPicPr>
          <p:cNvPr id="43" name="Image 42"/>
          <p:cNvPicPr>
            <a:picLocks noChangeAspect="1"/>
          </p:cNvPicPr>
          <p:nvPr/>
        </p:nvPicPr>
        <p:blipFill>
          <a:blip r:embed="rId3"/>
          <a:stretch>
            <a:fillRect/>
          </a:stretch>
        </p:blipFill>
        <p:spPr>
          <a:xfrm>
            <a:off x="6081120" y="3457944"/>
            <a:ext cx="225000" cy="326250"/>
          </a:xfrm>
          <a:prstGeom prst="rect">
            <a:avLst/>
          </a:prstGeom>
        </p:spPr>
      </p:pic>
      <p:pic>
        <p:nvPicPr>
          <p:cNvPr id="44" name="Image 43"/>
          <p:cNvPicPr>
            <a:picLocks noChangeAspect="1"/>
          </p:cNvPicPr>
          <p:nvPr/>
        </p:nvPicPr>
        <p:blipFill>
          <a:blip r:embed="rId5"/>
          <a:stretch>
            <a:fillRect/>
          </a:stretch>
        </p:blipFill>
        <p:spPr>
          <a:xfrm>
            <a:off x="6100089" y="3463920"/>
            <a:ext cx="180000" cy="213750"/>
          </a:xfrm>
          <a:prstGeom prst="rect">
            <a:avLst/>
          </a:prstGeom>
        </p:spPr>
      </p:pic>
      <p:pic>
        <p:nvPicPr>
          <p:cNvPr id="45" name="Image 44"/>
          <p:cNvPicPr>
            <a:picLocks noChangeAspect="1"/>
          </p:cNvPicPr>
          <p:nvPr/>
        </p:nvPicPr>
        <p:blipFill>
          <a:blip r:embed="rId6"/>
          <a:stretch>
            <a:fillRect/>
          </a:stretch>
        </p:blipFill>
        <p:spPr>
          <a:xfrm>
            <a:off x="3434629" y="3270365"/>
            <a:ext cx="225000" cy="326250"/>
          </a:xfrm>
          <a:prstGeom prst="rect">
            <a:avLst/>
          </a:prstGeom>
        </p:spPr>
      </p:pic>
      <p:pic>
        <p:nvPicPr>
          <p:cNvPr id="46" name="Image 45"/>
          <p:cNvPicPr>
            <a:picLocks noChangeAspect="1"/>
          </p:cNvPicPr>
          <p:nvPr/>
        </p:nvPicPr>
        <p:blipFill>
          <a:blip r:embed="rId7"/>
          <a:stretch>
            <a:fillRect/>
          </a:stretch>
        </p:blipFill>
        <p:spPr>
          <a:xfrm>
            <a:off x="3451504" y="3280413"/>
            <a:ext cx="191250" cy="191250"/>
          </a:xfrm>
          <a:prstGeom prst="rect">
            <a:avLst/>
          </a:prstGeom>
        </p:spPr>
      </p:pic>
      <p:pic>
        <p:nvPicPr>
          <p:cNvPr id="47" name="Image 46"/>
          <p:cNvPicPr>
            <a:picLocks noChangeAspect="1"/>
          </p:cNvPicPr>
          <p:nvPr/>
        </p:nvPicPr>
        <p:blipFill>
          <a:blip r:embed="rId8"/>
          <a:stretch>
            <a:fillRect/>
          </a:stretch>
        </p:blipFill>
        <p:spPr>
          <a:xfrm>
            <a:off x="7215880" y="4805020"/>
            <a:ext cx="225000" cy="326250"/>
          </a:xfrm>
          <a:prstGeom prst="rect">
            <a:avLst/>
          </a:prstGeom>
        </p:spPr>
      </p:pic>
      <p:pic>
        <p:nvPicPr>
          <p:cNvPr id="48" name="Image 47"/>
          <p:cNvPicPr>
            <a:picLocks noChangeAspect="1"/>
          </p:cNvPicPr>
          <p:nvPr/>
        </p:nvPicPr>
        <p:blipFill>
          <a:blip r:embed="rId9"/>
          <a:stretch>
            <a:fillRect/>
          </a:stretch>
        </p:blipFill>
        <p:spPr>
          <a:xfrm>
            <a:off x="7244005" y="4821895"/>
            <a:ext cx="168750" cy="146250"/>
          </a:xfrm>
          <a:prstGeom prst="rect">
            <a:avLst/>
          </a:prstGeom>
        </p:spPr>
      </p:pic>
      <p:sp>
        <p:nvSpPr>
          <p:cNvPr id="49" name="ZoneTexte 48"/>
          <p:cNvSpPr txBox="1"/>
          <p:nvPr/>
        </p:nvSpPr>
        <p:spPr>
          <a:xfrm>
            <a:off x="6734235" y="4327186"/>
            <a:ext cx="1094079" cy="461665"/>
          </a:xfrm>
          <a:prstGeom prst="rect">
            <a:avLst/>
          </a:prstGeom>
          <a:noFill/>
        </p:spPr>
        <p:txBody>
          <a:bodyPr wrap="square" rtlCol="0">
            <a:spAutoFit/>
          </a:bodyPr>
          <a:lstStyle/>
          <a:p>
            <a:pPr algn="ctr"/>
            <a:r>
              <a:rPr lang="fr-FR" sz="800" dirty="0" smtClean="0">
                <a:latin typeface="Bookman Old Style" panose="02050604050505020204" pitchFamily="18" charset="0"/>
              </a:rPr>
              <a:t>REPUBLIQUE DEMOCRATIQUE DU CONGO</a:t>
            </a:r>
            <a:endParaRPr lang="en-US" sz="800" dirty="0">
              <a:latin typeface="Bookman Old Style" panose="02050604050505020204" pitchFamily="18" charset="0"/>
            </a:endParaRPr>
          </a:p>
        </p:txBody>
      </p:sp>
      <p:sp>
        <p:nvSpPr>
          <p:cNvPr id="50" name="ZoneTexte 49"/>
          <p:cNvSpPr txBox="1"/>
          <p:nvPr/>
        </p:nvSpPr>
        <p:spPr>
          <a:xfrm>
            <a:off x="7178709" y="3156822"/>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REPUBLIQUE CENTRAFRICAINE</a:t>
            </a:r>
            <a:endParaRPr lang="en-US" sz="800" dirty="0">
              <a:latin typeface="Bookman Old Style" panose="02050604050505020204" pitchFamily="18" charset="0"/>
            </a:endParaRPr>
          </a:p>
        </p:txBody>
      </p:sp>
      <p:sp>
        <p:nvSpPr>
          <p:cNvPr id="51" name="ZoneTexte 50"/>
          <p:cNvSpPr txBox="1"/>
          <p:nvPr/>
        </p:nvSpPr>
        <p:spPr>
          <a:xfrm>
            <a:off x="5525039" y="3807331"/>
            <a:ext cx="936000" cy="215444"/>
          </a:xfrm>
          <a:prstGeom prst="rect">
            <a:avLst/>
          </a:prstGeom>
          <a:noFill/>
        </p:spPr>
        <p:txBody>
          <a:bodyPr wrap="square" rtlCol="0">
            <a:spAutoFit/>
          </a:bodyPr>
          <a:lstStyle/>
          <a:p>
            <a:pPr algn="ctr"/>
            <a:r>
              <a:rPr lang="fr-FR" sz="800" dirty="0" smtClean="0">
                <a:latin typeface="Bookman Old Style" panose="02050604050505020204" pitchFamily="18" charset="0"/>
              </a:rPr>
              <a:t>CAMEROUN</a:t>
            </a:r>
            <a:endParaRPr lang="en-US" sz="800" dirty="0">
              <a:latin typeface="Bookman Old Style" panose="02050604050505020204" pitchFamily="18" charset="0"/>
            </a:endParaRPr>
          </a:p>
        </p:txBody>
      </p:sp>
      <p:sp>
        <p:nvSpPr>
          <p:cNvPr id="52" name="ZoneTexte 51"/>
          <p:cNvSpPr txBox="1"/>
          <p:nvPr/>
        </p:nvSpPr>
        <p:spPr>
          <a:xfrm>
            <a:off x="2686554" y="4307943"/>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MVE REGIONAL</a:t>
            </a:r>
            <a:endParaRPr lang="en-US" sz="800" dirty="0">
              <a:latin typeface="Bookman Old Style" panose="02050604050505020204" pitchFamily="18" charset="0"/>
            </a:endParaRPr>
          </a:p>
        </p:txBody>
      </p:sp>
      <p:sp>
        <p:nvSpPr>
          <p:cNvPr id="53" name="ZoneTexte 52"/>
          <p:cNvSpPr txBox="1"/>
          <p:nvPr/>
        </p:nvSpPr>
        <p:spPr>
          <a:xfrm>
            <a:off x="6194235" y="435327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54" name="ZoneTexte 53"/>
          <p:cNvSpPr txBox="1"/>
          <p:nvPr/>
        </p:nvSpPr>
        <p:spPr>
          <a:xfrm>
            <a:off x="5432610" y="2472960"/>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55" name="ZoneTexte 54"/>
          <p:cNvSpPr txBox="1"/>
          <p:nvPr/>
        </p:nvSpPr>
        <p:spPr>
          <a:xfrm>
            <a:off x="4128358" y="2357995"/>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56" name="ZoneTexte 55"/>
          <p:cNvSpPr txBox="1"/>
          <p:nvPr/>
        </p:nvSpPr>
        <p:spPr>
          <a:xfrm>
            <a:off x="3064525" y="2196502"/>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MAURITANIE</a:t>
            </a:r>
            <a:endParaRPr lang="en-US" sz="700" dirty="0">
              <a:solidFill>
                <a:schemeClr val="bg1">
                  <a:lumMod val="50000"/>
                </a:schemeClr>
              </a:solidFill>
              <a:latin typeface="Bookman Old Style" panose="02050604050505020204" pitchFamily="18" charset="0"/>
            </a:endParaRPr>
          </a:p>
        </p:txBody>
      </p:sp>
      <p:sp>
        <p:nvSpPr>
          <p:cNvPr id="57" name="ZoneTexte 56"/>
          <p:cNvSpPr txBox="1"/>
          <p:nvPr/>
        </p:nvSpPr>
        <p:spPr>
          <a:xfrm>
            <a:off x="5161705" y="3257889"/>
            <a:ext cx="77821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NIGERIA</a:t>
            </a:r>
            <a:endParaRPr lang="en-US" sz="700" dirty="0">
              <a:solidFill>
                <a:schemeClr val="bg1">
                  <a:lumMod val="50000"/>
                </a:schemeClr>
              </a:solidFill>
              <a:latin typeface="Bookman Old Style" panose="02050604050505020204" pitchFamily="18" charset="0"/>
            </a:endParaRPr>
          </a:p>
        </p:txBody>
      </p:sp>
      <p:sp>
        <p:nvSpPr>
          <p:cNvPr id="58" name="ZoneTexte 57"/>
          <p:cNvSpPr txBox="1"/>
          <p:nvPr/>
        </p:nvSpPr>
        <p:spPr>
          <a:xfrm>
            <a:off x="4500056" y="4208332"/>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 EQUATORIALE</a:t>
            </a:r>
            <a:endParaRPr lang="en-US" sz="700" dirty="0">
              <a:solidFill>
                <a:schemeClr val="bg1">
                  <a:lumMod val="50000"/>
                </a:schemeClr>
              </a:solidFill>
              <a:latin typeface="Bookman Old Style" panose="02050604050505020204" pitchFamily="18" charset="0"/>
            </a:endParaRPr>
          </a:p>
        </p:txBody>
      </p:sp>
      <p:sp>
        <p:nvSpPr>
          <p:cNvPr id="59" name="ZoneTexte 58"/>
          <p:cNvSpPr txBox="1"/>
          <p:nvPr/>
        </p:nvSpPr>
        <p:spPr>
          <a:xfrm>
            <a:off x="5702610" y="4492232"/>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60" name="ZoneTexte 59"/>
          <p:cNvSpPr txBox="1"/>
          <p:nvPr/>
        </p:nvSpPr>
        <p:spPr>
          <a:xfrm>
            <a:off x="6532086" y="2521120"/>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a:t>
            </a:r>
            <a:r>
              <a:rPr lang="fr-FR" sz="700" dirty="0" smtClean="0">
                <a:solidFill>
                  <a:schemeClr val="bg1">
                    <a:lumMod val="50000"/>
                  </a:schemeClr>
                </a:solidFill>
                <a:latin typeface="Bookman Old Style" panose="02050604050505020204" pitchFamily="18" charset="0"/>
              </a:rPr>
              <a:t>CHAD</a:t>
            </a:r>
            <a:endParaRPr lang="en-US" sz="700" dirty="0">
              <a:solidFill>
                <a:schemeClr val="bg1">
                  <a:lumMod val="50000"/>
                </a:schemeClr>
              </a:solidFill>
              <a:latin typeface="Bookman Old Style" panose="02050604050505020204" pitchFamily="18" charset="0"/>
            </a:endParaRPr>
          </a:p>
        </p:txBody>
      </p:sp>
      <p:sp>
        <p:nvSpPr>
          <p:cNvPr id="61" name="ZoneTexte 60"/>
          <p:cNvSpPr txBox="1"/>
          <p:nvPr/>
        </p:nvSpPr>
        <p:spPr>
          <a:xfrm>
            <a:off x="4212746" y="2983711"/>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62" name="ZoneTexte 61"/>
          <p:cNvSpPr txBox="1"/>
          <p:nvPr/>
        </p:nvSpPr>
        <p:spPr>
          <a:xfrm>
            <a:off x="3737394" y="3490284"/>
            <a:ext cx="62948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COTE D’IVOIRE</a:t>
            </a:r>
            <a:endParaRPr lang="en-US" sz="700" dirty="0">
              <a:solidFill>
                <a:schemeClr val="bg1">
                  <a:lumMod val="50000"/>
                </a:schemeClr>
              </a:solidFill>
              <a:latin typeface="Bookman Old Style" panose="02050604050505020204" pitchFamily="18" charset="0"/>
            </a:endParaRPr>
          </a:p>
        </p:txBody>
      </p:sp>
      <p:sp>
        <p:nvSpPr>
          <p:cNvPr id="63" name="ZoneTexte 62"/>
          <p:cNvSpPr txBox="1"/>
          <p:nvPr/>
        </p:nvSpPr>
        <p:spPr>
          <a:xfrm>
            <a:off x="4275314" y="350277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64" name="ZoneTexte 63"/>
          <p:cNvSpPr txBox="1"/>
          <p:nvPr/>
        </p:nvSpPr>
        <p:spPr>
          <a:xfrm>
            <a:off x="4652032" y="3215853"/>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65" name="ZoneTexte 64"/>
          <p:cNvSpPr txBox="1"/>
          <p:nvPr/>
        </p:nvSpPr>
        <p:spPr>
          <a:xfrm>
            <a:off x="4532732" y="3971958"/>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66" name="ZoneTexte 65"/>
          <p:cNvSpPr txBox="1"/>
          <p:nvPr/>
        </p:nvSpPr>
        <p:spPr>
          <a:xfrm>
            <a:off x="3288958" y="3688770"/>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67" name="ZoneTexte 66"/>
          <p:cNvSpPr txBox="1"/>
          <p:nvPr/>
        </p:nvSpPr>
        <p:spPr>
          <a:xfrm>
            <a:off x="2956247" y="3173595"/>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GUINEE</a:t>
            </a:r>
            <a:endParaRPr lang="en-US" sz="700" dirty="0">
              <a:solidFill>
                <a:schemeClr val="bg1">
                  <a:lumMod val="50000"/>
                </a:schemeClr>
              </a:solidFill>
              <a:latin typeface="Bookman Old Style" panose="02050604050505020204" pitchFamily="18" charset="0"/>
            </a:endParaRPr>
          </a:p>
        </p:txBody>
      </p:sp>
      <p:sp>
        <p:nvSpPr>
          <p:cNvPr id="68" name="ZoneTexte 67"/>
          <p:cNvSpPr txBox="1"/>
          <p:nvPr/>
        </p:nvSpPr>
        <p:spPr>
          <a:xfrm>
            <a:off x="2629588" y="3534881"/>
            <a:ext cx="540000"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sp>
        <p:nvSpPr>
          <p:cNvPr id="69" name="ZoneTexte 68"/>
          <p:cNvSpPr txBox="1"/>
          <p:nvPr/>
        </p:nvSpPr>
        <p:spPr>
          <a:xfrm>
            <a:off x="2386632" y="5442050"/>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70" name="ZoneTexte 69"/>
          <p:cNvSpPr txBox="1"/>
          <p:nvPr/>
        </p:nvSpPr>
        <p:spPr>
          <a:xfrm>
            <a:off x="4128233" y="5442050"/>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71" name="Connecteur en angle 70"/>
          <p:cNvCxnSpPr/>
          <p:nvPr/>
        </p:nvCxnSpPr>
        <p:spPr>
          <a:xfrm rot="16200000" flipV="1">
            <a:off x="2916679" y="3607579"/>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2" name="Connecteur en angle 71"/>
          <p:cNvCxnSpPr/>
          <p:nvPr/>
        </p:nvCxnSpPr>
        <p:spPr>
          <a:xfrm rot="16200000" flipV="1">
            <a:off x="3167399" y="3854945"/>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3" name="Connecteur en angle 72"/>
          <p:cNvCxnSpPr/>
          <p:nvPr/>
        </p:nvCxnSpPr>
        <p:spPr>
          <a:xfrm rot="5400000" flipH="1" flipV="1">
            <a:off x="3389421" y="3848596"/>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flipH="1">
            <a:off x="3400350" y="4102355"/>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0800000" flipV="1">
            <a:off x="7244005" y="3490284"/>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8" name="Connecteur en angle 77"/>
          <p:cNvCxnSpPr/>
          <p:nvPr/>
        </p:nvCxnSpPr>
        <p:spPr>
          <a:xfrm rot="5400000" flipH="1" flipV="1">
            <a:off x="4625401" y="3850957"/>
            <a:ext cx="338745" cy="489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7" name="Groupe 6"/>
          <p:cNvGrpSpPr/>
          <p:nvPr/>
        </p:nvGrpSpPr>
        <p:grpSpPr>
          <a:xfrm>
            <a:off x="8621369" y="5817928"/>
            <a:ext cx="1948288" cy="954107"/>
            <a:chOff x="8666380" y="6441921"/>
            <a:chExt cx="1948288" cy="954107"/>
          </a:xfrm>
        </p:grpSpPr>
        <p:pic>
          <p:nvPicPr>
            <p:cNvPr id="34" name="Image 33"/>
            <p:cNvPicPr>
              <a:picLocks noChangeAspect="1"/>
            </p:cNvPicPr>
            <p:nvPr/>
          </p:nvPicPr>
          <p:blipFill>
            <a:blip r:embed="rId10"/>
            <a:stretch>
              <a:fillRect/>
            </a:stretch>
          </p:blipFill>
          <p:spPr>
            <a:xfrm>
              <a:off x="8666380" y="6477622"/>
              <a:ext cx="143848" cy="215772"/>
            </a:xfrm>
            <a:prstGeom prst="rect">
              <a:avLst/>
            </a:prstGeom>
          </p:spPr>
        </p:pic>
        <p:pic>
          <p:nvPicPr>
            <p:cNvPr id="35" name="Image 34"/>
            <p:cNvPicPr>
              <a:picLocks noChangeAspect="1"/>
            </p:cNvPicPr>
            <p:nvPr/>
          </p:nvPicPr>
          <p:blipFill>
            <a:blip r:embed="rId11"/>
            <a:stretch>
              <a:fillRect/>
            </a:stretch>
          </p:blipFill>
          <p:spPr>
            <a:xfrm>
              <a:off x="8666380" y="6721771"/>
              <a:ext cx="143848" cy="208580"/>
            </a:xfrm>
            <a:prstGeom prst="rect">
              <a:avLst/>
            </a:prstGeom>
          </p:spPr>
        </p:pic>
        <p:pic>
          <p:nvPicPr>
            <p:cNvPr id="36" name="Image 35"/>
            <p:cNvPicPr>
              <a:picLocks noChangeAspect="1"/>
            </p:cNvPicPr>
            <p:nvPr/>
          </p:nvPicPr>
          <p:blipFill>
            <a:blip r:embed="rId12"/>
            <a:stretch>
              <a:fillRect/>
            </a:stretch>
          </p:blipFill>
          <p:spPr>
            <a:xfrm>
              <a:off x="8666380" y="6970153"/>
              <a:ext cx="143848" cy="208580"/>
            </a:xfrm>
            <a:prstGeom prst="rect">
              <a:avLst/>
            </a:prstGeom>
          </p:spPr>
        </p:pic>
        <p:sp>
          <p:nvSpPr>
            <p:cNvPr id="37" name="ZoneTexte 36"/>
            <p:cNvSpPr txBox="1"/>
            <p:nvPr/>
          </p:nvSpPr>
          <p:spPr>
            <a:xfrm>
              <a:off x="8851651" y="6441921"/>
              <a:ext cx="1763017" cy="954107"/>
            </a:xfrm>
            <a:prstGeom prst="rect">
              <a:avLst/>
            </a:prstGeom>
            <a:noFill/>
          </p:spPr>
          <p:txBody>
            <a:bodyPr wrap="square" rtlCol="0">
              <a:spAutoFit/>
            </a:bodyPr>
            <a:lstStyle/>
            <a:p>
              <a:r>
                <a:rPr lang="fr-FR" sz="800" dirty="0">
                  <a:latin typeface="Arial" panose="020B0604020202020204" pitchFamily="34" charset="0"/>
                  <a:cs typeface="Arial" panose="020B0604020202020204" pitchFamily="34" charset="0"/>
                </a:rPr>
                <a:t>Natural </a:t>
              </a:r>
              <a:r>
                <a:rPr lang="fr-FR" sz="800" dirty="0" err="1">
                  <a:latin typeface="Arial" panose="020B0604020202020204" pitchFamily="34" charset="0"/>
                  <a:cs typeface="Arial" panose="020B0604020202020204" pitchFamily="34" charset="0"/>
                </a:rPr>
                <a:t>disaster</a:t>
              </a:r>
              <a:r>
                <a:rPr lang="fr-FR" sz="800" dirty="0">
                  <a:latin typeface="Arial" panose="020B0604020202020204" pitchFamily="34" charset="0"/>
                  <a:cs typeface="Arial" panose="020B0604020202020204" pitchFamily="34" charset="0"/>
                </a:rPr>
                <a:t> </a:t>
              </a: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Epidemic</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Conflict</a:t>
              </a:r>
              <a:endParaRPr lang="fr-FR" sz="800" dirty="0">
                <a:latin typeface="Arial" panose="020B0604020202020204" pitchFamily="34" charset="0"/>
                <a:cs typeface="Arial" panose="020B0604020202020204" pitchFamily="34" charset="0"/>
              </a:endParaRPr>
            </a:p>
            <a:p>
              <a:endParaRPr lang="fr-FR" sz="800" dirty="0">
                <a:latin typeface="Arial" panose="020B0604020202020204" pitchFamily="34" charset="0"/>
                <a:cs typeface="Arial" panose="020B0604020202020204" pitchFamily="34" charset="0"/>
              </a:endParaRPr>
            </a:p>
            <a:p>
              <a:r>
                <a:rPr lang="fr-FR" sz="800" dirty="0" err="1">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3"/>
            <a:stretch>
              <a:fillRect/>
            </a:stretch>
          </p:blipFill>
          <p:spPr>
            <a:xfrm>
              <a:off x="8669238" y="7195737"/>
              <a:ext cx="138132" cy="200291"/>
            </a:xfrm>
            <a:prstGeom prst="rect">
              <a:avLst/>
            </a:prstGeom>
          </p:spPr>
        </p:pic>
      </p:grpSp>
      <p:cxnSp>
        <p:nvCxnSpPr>
          <p:cNvPr id="79" name="Connecteur droit 78"/>
          <p:cNvCxnSpPr/>
          <p:nvPr/>
        </p:nvCxnSpPr>
        <p:spPr>
          <a:xfrm flipV="1">
            <a:off x="8576005" y="3592547"/>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91" name="Connecteur droit 90"/>
          <p:cNvCxnSpPr/>
          <p:nvPr/>
        </p:nvCxnSpPr>
        <p:spPr>
          <a:xfrm>
            <a:off x="8600519" y="860918"/>
            <a:ext cx="1944000" cy="2912"/>
          </a:xfrm>
          <a:prstGeom prst="line">
            <a:avLst/>
          </a:prstGeom>
        </p:spPr>
        <p:style>
          <a:lnRef idx="1">
            <a:schemeClr val="dk1"/>
          </a:lnRef>
          <a:fillRef idx="0">
            <a:schemeClr val="dk1"/>
          </a:fillRef>
          <a:effectRef idx="0">
            <a:schemeClr val="dk1"/>
          </a:effectRef>
          <a:fontRef idx="minor">
            <a:schemeClr val="tx1"/>
          </a:fontRef>
        </p:style>
      </p:cxnSp>
      <p:sp>
        <p:nvSpPr>
          <p:cNvPr id="4338" name="AutoShape 4267"/>
          <p:cNvSpPr>
            <a:spLocks noChangeAspect="1" noChangeArrowheads="1" noTextEdit="1"/>
          </p:cNvSpPr>
          <p:nvPr/>
        </p:nvSpPr>
        <p:spPr bwMode="auto">
          <a:xfrm>
            <a:off x="2437992" y="661149"/>
            <a:ext cx="5907087" cy="612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339" name="Group 4469"/>
          <p:cNvGrpSpPr>
            <a:grpSpLocks/>
          </p:cNvGrpSpPr>
          <p:nvPr/>
        </p:nvGrpSpPr>
        <p:grpSpPr bwMode="auto">
          <a:xfrm>
            <a:off x="2441167" y="661149"/>
            <a:ext cx="5862637" cy="6102350"/>
            <a:chOff x="1533" y="452"/>
            <a:chExt cx="3693" cy="3844"/>
          </a:xfrm>
        </p:grpSpPr>
        <p:sp>
          <p:nvSpPr>
            <p:cNvPr id="6268" name="Rectangle 4269"/>
            <p:cNvSpPr>
              <a:spLocks noChangeArrowheads="1"/>
            </p:cNvSpPr>
            <p:nvPr/>
          </p:nvSpPr>
          <p:spPr bwMode="auto">
            <a:xfrm>
              <a:off x="1533" y="452"/>
              <a:ext cx="3693" cy="384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9" name="Rectangle 4270"/>
            <p:cNvSpPr>
              <a:spLocks noChangeArrowheads="1"/>
            </p:cNvSpPr>
            <p:nvPr/>
          </p:nvSpPr>
          <p:spPr bwMode="auto">
            <a:xfrm>
              <a:off x="1533" y="452"/>
              <a:ext cx="3693" cy="3844"/>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0" name="Freeform 4271"/>
            <p:cNvSpPr>
              <a:spLocks/>
            </p:cNvSpPr>
            <p:nvPr/>
          </p:nvSpPr>
          <p:spPr bwMode="auto">
            <a:xfrm>
              <a:off x="2896" y="2052"/>
              <a:ext cx="139" cy="357"/>
            </a:xfrm>
            <a:custGeom>
              <a:avLst/>
              <a:gdLst>
                <a:gd name="T0" fmla="*/ 121 w 139"/>
                <a:gd name="T1" fmla="*/ 350 h 357"/>
                <a:gd name="T2" fmla="*/ 104 w 139"/>
                <a:gd name="T3" fmla="*/ 354 h 357"/>
                <a:gd name="T4" fmla="*/ 89 w 139"/>
                <a:gd name="T5" fmla="*/ 354 h 357"/>
                <a:gd name="T6" fmla="*/ 75 w 139"/>
                <a:gd name="T7" fmla="*/ 342 h 357"/>
                <a:gd name="T8" fmla="*/ 64 w 139"/>
                <a:gd name="T9" fmla="*/ 334 h 357"/>
                <a:gd name="T10" fmla="*/ 62 w 139"/>
                <a:gd name="T11" fmla="*/ 323 h 357"/>
                <a:gd name="T12" fmla="*/ 56 w 139"/>
                <a:gd name="T13" fmla="*/ 311 h 357"/>
                <a:gd name="T14" fmla="*/ 48 w 139"/>
                <a:gd name="T15" fmla="*/ 306 h 357"/>
                <a:gd name="T16" fmla="*/ 50 w 139"/>
                <a:gd name="T17" fmla="*/ 294 h 357"/>
                <a:gd name="T18" fmla="*/ 56 w 139"/>
                <a:gd name="T19" fmla="*/ 279 h 357"/>
                <a:gd name="T20" fmla="*/ 50 w 139"/>
                <a:gd name="T21" fmla="*/ 265 h 357"/>
                <a:gd name="T22" fmla="*/ 48 w 139"/>
                <a:gd name="T23" fmla="*/ 254 h 357"/>
                <a:gd name="T24" fmla="*/ 54 w 139"/>
                <a:gd name="T25" fmla="*/ 242 h 357"/>
                <a:gd name="T26" fmla="*/ 54 w 139"/>
                <a:gd name="T27" fmla="*/ 231 h 357"/>
                <a:gd name="T28" fmla="*/ 54 w 139"/>
                <a:gd name="T29" fmla="*/ 213 h 357"/>
                <a:gd name="T30" fmla="*/ 58 w 139"/>
                <a:gd name="T31" fmla="*/ 204 h 357"/>
                <a:gd name="T32" fmla="*/ 58 w 139"/>
                <a:gd name="T33" fmla="*/ 192 h 357"/>
                <a:gd name="T34" fmla="*/ 50 w 139"/>
                <a:gd name="T35" fmla="*/ 183 h 357"/>
                <a:gd name="T36" fmla="*/ 41 w 139"/>
                <a:gd name="T37" fmla="*/ 173 h 357"/>
                <a:gd name="T38" fmla="*/ 44 w 139"/>
                <a:gd name="T39" fmla="*/ 165 h 357"/>
                <a:gd name="T40" fmla="*/ 44 w 139"/>
                <a:gd name="T41" fmla="*/ 152 h 357"/>
                <a:gd name="T42" fmla="*/ 48 w 139"/>
                <a:gd name="T43" fmla="*/ 138 h 357"/>
                <a:gd name="T44" fmla="*/ 50 w 139"/>
                <a:gd name="T45" fmla="*/ 121 h 357"/>
                <a:gd name="T46" fmla="*/ 39 w 139"/>
                <a:gd name="T47" fmla="*/ 117 h 357"/>
                <a:gd name="T48" fmla="*/ 29 w 139"/>
                <a:gd name="T49" fmla="*/ 117 h 357"/>
                <a:gd name="T50" fmla="*/ 29 w 139"/>
                <a:gd name="T51" fmla="*/ 112 h 357"/>
                <a:gd name="T52" fmla="*/ 37 w 139"/>
                <a:gd name="T53" fmla="*/ 106 h 357"/>
                <a:gd name="T54" fmla="*/ 35 w 139"/>
                <a:gd name="T55" fmla="*/ 94 h 357"/>
                <a:gd name="T56" fmla="*/ 39 w 139"/>
                <a:gd name="T57" fmla="*/ 79 h 357"/>
                <a:gd name="T58" fmla="*/ 37 w 139"/>
                <a:gd name="T59" fmla="*/ 65 h 357"/>
                <a:gd name="T60" fmla="*/ 35 w 139"/>
                <a:gd name="T61" fmla="*/ 58 h 357"/>
                <a:gd name="T62" fmla="*/ 31 w 139"/>
                <a:gd name="T63" fmla="*/ 52 h 357"/>
                <a:gd name="T64" fmla="*/ 23 w 139"/>
                <a:gd name="T65" fmla="*/ 48 h 357"/>
                <a:gd name="T66" fmla="*/ 16 w 139"/>
                <a:gd name="T67" fmla="*/ 39 h 357"/>
                <a:gd name="T68" fmla="*/ 6 w 139"/>
                <a:gd name="T69" fmla="*/ 29 h 357"/>
                <a:gd name="T70" fmla="*/ 10 w 139"/>
                <a:gd name="T71" fmla="*/ 15 h 357"/>
                <a:gd name="T72" fmla="*/ 12 w 139"/>
                <a:gd name="T73" fmla="*/ 2 h 357"/>
                <a:gd name="T74" fmla="*/ 4 w 139"/>
                <a:gd name="T75" fmla="*/ 0 h 357"/>
                <a:gd name="T76" fmla="*/ 21 w 139"/>
                <a:gd name="T77" fmla="*/ 4 h 357"/>
                <a:gd name="T78" fmla="*/ 41 w 139"/>
                <a:gd name="T79" fmla="*/ 8 h 357"/>
                <a:gd name="T80" fmla="*/ 58 w 139"/>
                <a:gd name="T81" fmla="*/ 10 h 357"/>
                <a:gd name="T82" fmla="*/ 75 w 139"/>
                <a:gd name="T83" fmla="*/ 12 h 357"/>
                <a:gd name="T84" fmla="*/ 68 w 139"/>
                <a:gd name="T85" fmla="*/ 29 h 357"/>
                <a:gd name="T86" fmla="*/ 66 w 139"/>
                <a:gd name="T87" fmla="*/ 44 h 357"/>
                <a:gd name="T88" fmla="*/ 75 w 139"/>
                <a:gd name="T89" fmla="*/ 60 h 357"/>
                <a:gd name="T90" fmla="*/ 94 w 139"/>
                <a:gd name="T91" fmla="*/ 73 h 357"/>
                <a:gd name="T92" fmla="*/ 108 w 139"/>
                <a:gd name="T93" fmla="*/ 94 h 357"/>
                <a:gd name="T94" fmla="*/ 106 w 139"/>
                <a:gd name="T95" fmla="*/ 113 h 357"/>
                <a:gd name="T96" fmla="*/ 110 w 139"/>
                <a:gd name="T97" fmla="*/ 127 h 357"/>
                <a:gd name="T98" fmla="*/ 121 w 139"/>
                <a:gd name="T99" fmla="*/ 140 h 357"/>
                <a:gd name="T100" fmla="*/ 125 w 139"/>
                <a:gd name="T101" fmla="*/ 156 h 357"/>
                <a:gd name="T102" fmla="*/ 125 w 139"/>
                <a:gd name="T103" fmla="*/ 173 h 357"/>
                <a:gd name="T104" fmla="*/ 125 w 139"/>
                <a:gd name="T105" fmla="*/ 192 h 357"/>
                <a:gd name="T106" fmla="*/ 127 w 139"/>
                <a:gd name="T107" fmla="*/ 217 h 357"/>
                <a:gd name="T108" fmla="*/ 125 w 139"/>
                <a:gd name="T109" fmla="*/ 244 h 357"/>
                <a:gd name="T110" fmla="*/ 127 w 139"/>
                <a:gd name="T111" fmla="*/ 256 h 357"/>
                <a:gd name="T112" fmla="*/ 127 w 139"/>
                <a:gd name="T113" fmla="*/ 277 h 357"/>
                <a:gd name="T114" fmla="*/ 123 w 139"/>
                <a:gd name="T115" fmla="*/ 300 h 357"/>
                <a:gd name="T116" fmla="*/ 123 w 139"/>
                <a:gd name="T117" fmla="*/ 313 h 357"/>
                <a:gd name="T118" fmla="*/ 125 w 139"/>
                <a:gd name="T119" fmla="*/ 321 h 357"/>
                <a:gd name="T120" fmla="*/ 133 w 139"/>
                <a:gd name="T121" fmla="*/ 331 h 357"/>
                <a:gd name="T122" fmla="*/ 137 w 139"/>
                <a:gd name="T123" fmla="*/ 338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9" h="357">
                  <a:moveTo>
                    <a:pt x="137" y="344"/>
                  </a:moveTo>
                  <a:lnTo>
                    <a:pt x="135" y="344"/>
                  </a:lnTo>
                  <a:lnTo>
                    <a:pt x="133" y="346"/>
                  </a:lnTo>
                  <a:lnTo>
                    <a:pt x="131" y="346"/>
                  </a:lnTo>
                  <a:lnTo>
                    <a:pt x="129" y="346"/>
                  </a:lnTo>
                  <a:lnTo>
                    <a:pt x="127" y="346"/>
                  </a:lnTo>
                  <a:lnTo>
                    <a:pt x="125" y="348"/>
                  </a:lnTo>
                  <a:lnTo>
                    <a:pt x="123" y="348"/>
                  </a:lnTo>
                  <a:lnTo>
                    <a:pt x="121" y="350"/>
                  </a:lnTo>
                  <a:lnTo>
                    <a:pt x="119" y="350"/>
                  </a:lnTo>
                  <a:lnTo>
                    <a:pt x="117" y="350"/>
                  </a:lnTo>
                  <a:lnTo>
                    <a:pt x="116" y="350"/>
                  </a:lnTo>
                  <a:lnTo>
                    <a:pt x="114" y="352"/>
                  </a:lnTo>
                  <a:lnTo>
                    <a:pt x="112" y="352"/>
                  </a:lnTo>
                  <a:lnTo>
                    <a:pt x="110" y="352"/>
                  </a:lnTo>
                  <a:lnTo>
                    <a:pt x="108" y="352"/>
                  </a:lnTo>
                  <a:lnTo>
                    <a:pt x="106" y="354"/>
                  </a:lnTo>
                  <a:lnTo>
                    <a:pt x="104" y="354"/>
                  </a:lnTo>
                  <a:lnTo>
                    <a:pt x="102" y="354"/>
                  </a:lnTo>
                  <a:lnTo>
                    <a:pt x="100" y="355"/>
                  </a:lnTo>
                  <a:lnTo>
                    <a:pt x="98" y="355"/>
                  </a:lnTo>
                  <a:lnTo>
                    <a:pt x="96" y="355"/>
                  </a:lnTo>
                  <a:lnTo>
                    <a:pt x="94" y="357"/>
                  </a:lnTo>
                  <a:lnTo>
                    <a:pt x="94" y="354"/>
                  </a:lnTo>
                  <a:lnTo>
                    <a:pt x="92" y="354"/>
                  </a:lnTo>
                  <a:lnTo>
                    <a:pt x="91" y="354"/>
                  </a:lnTo>
                  <a:lnTo>
                    <a:pt x="89" y="354"/>
                  </a:lnTo>
                  <a:lnTo>
                    <a:pt x="87" y="352"/>
                  </a:lnTo>
                  <a:lnTo>
                    <a:pt x="87" y="350"/>
                  </a:lnTo>
                  <a:lnTo>
                    <a:pt x="85" y="348"/>
                  </a:lnTo>
                  <a:lnTo>
                    <a:pt x="83" y="348"/>
                  </a:lnTo>
                  <a:lnTo>
                    <a:pt x="83" y="346"/>
                  </a:lnTo>
                  <a:lnTo>
                    <a:pt x="83" y="344"/>
                  </a:lnTo>
                  <a:lnTo>
                    <a:pt x="81" y="342"/>
                  </a:lnTo>
                  <a:lnTo>
                    <a:pt x="79" y="342"/>
                  </a:lnTo>
                  <a:lnTo>
                    <a:pt x="75" y="342"/>
                  </a:lnTo>
                  <a:lnTo>
                    <a:pt x="75" y="340"/>
                  </a:lnTo>
                  <a:lnTo>
                    <a:pt x="73" y="340"/>
                  </a:lnTo>
                  <a:lnTo>
                    <a:pt x="71" y="338"/>
                  </a:lnTo>
                  <a:lnTo>
                    <a:pt x="71" y="336"/>
                  </a:lnTo>
                  <a:lnTo>
                    <a:pt x="69" y="336"/>
                  </a:lnTo>
                  <a:lnTo>
                    <a:pt x="68" y="336"/>
                  </a:lnTo>
                  <a:lnTo>
                    <a:pt x="66" y="336"/>
                  </a:lnTo>
                  <a:lnTo>
                    <a:pt x="66" y="334"/>
                  </a:lnTo>
                  <a:lnTo>
                    <a:pt x="64" y="334"/>
                  </a:lnTo>
                  <a:lnTo>
                    <a:pt x="64" y="332"/>
                  </a:lnTo>
                  <a:lnTo>
                    <a:pt x="64" y="331"/>
                  </a:lnTo>
                  <a:lnTo>
                    <a:pt x="62" y="331"/>
                  </a:lnTo>
                  <a:lnTo>
                    <a:pt x="62" y="329"/>
                  </a:lnTo>
                  <a:lnTo>
                    <a:pt x="62" y="327"/>
                  </a:lnTo>
                  <a:lnTo>
                    <a:pt x="62" y="325"/>
                  </a:lnTo>
                  <a:lnTo>
                    <a:pt x="64" y="325"/>
                  </a:lnTo>
                  <a:lnTo>
                    <a:pt x="64" y="323"/>
                  </a:lnTo>
                  <a:lnTo>
                    <a:pt x="62" y="323"/>
                  </a:lnTo>
                  <a:lnTo>
                    <a:pt x="60" y="323"/>
                  </a:lnTo>
                  <a:lnTo>
                    <a:pt x="60" y="321"/>
                  </a:lnTo>
                  <a:lnTo>
                    <a:pt x="58" y="321"/>
                  </a:lnTo>
                  <a:lnTo>
                    <a:pt x="56" y="321"/>
                  </a:lnTo>
                  <a:lnTo>
                    <a:pt x="56" y="319"/>
                  </a:lnTo>
                  <a:lnTo>
                    <a:pt x="56" y="317"/>
                  </a:lnTo>
                  <a:lnTo>
                    <a:pt x="56" y="315"/>
                  </a:lnTo>
                  <a:lnTo>
                    <a:pt x="56" y="313"/>
                  </a:lnTo>
                  <a:lnTo>
                    <a:pt x="56" y="311"/>
                  </a:lnTo>
                  <a:lnTo>
                    <a:pt x="54" y="311"/>
                  </a:lnTo>
                  <a:lnTo>
                    <a:pt x="54" y="309"/>
                  </a:lnTo>
                  <a:lnTo>
                    <a:pt x="52" y="309"/>
                  </a:lnTo>
                  <a:lnTo>
                    <a:pt x="50" y="309"/>
                  </a:lnTo>
                  <a:lnTo>
                    <a:pt x="52" y="307"/>
                  </a:lnTo>
                  <a:lnTo>
                    <a:pt x="50" y="307"/>
                  </a:lnTo>
                  <a:lnTo>
                    <a:pt x="52" y="307"/>
                  </a:lnTo>
                  <a:lnTo>
                    <a:pt x="50" y="306"/>
                  </a:lnTo>
                  <a:lnTo>
                    <a:pt x="48" y="306"/>
                  </a:lnTo>
                  <a:lnTo>
                    <a:pt x="48" y="304"/>
                  </a:lnTo>
                  <a:lnTo>
                    <a:pt x="48" y="302"/>
                  </a:lnTo>
                  <a:lnTo>
                    <a:pt x="50" y="302"/>
                  </a:lnTo>
                  <a:lnTo>
                    <a:pt x="50" y="300"/>
                  </a:lnTo>
                  <a:lnTo>
                    <a:pt x="50" y="298"/>
                  </a:lnTo>
                  <a:lnTo>
                    <a:pt x="48" y="298"/>
                  </a:lnTo>
                  <a:lnTo>
                    <a:pt x="48" y="296"/>
                  </a:lnTo>
                  <a:lnTo>
                    <a:pt x="48" y="294"/>
                  </a:lnTo>
                  <a:lnTo>
                    <a:pt x="50" y="294"/>
                  </a:lnTo>
                  <a:lnTo>
                    <a:pt x="52" y="294"/>
                  </a:lnTo>
                  <a:lnTo>
                    <a:pt x="54" y="292"/>
                  </a:lnTo>
                  <a:lnTo>
                    <a:pt x="54" y="290"/>
                  </a:lnTo>
                  <a:lnTo>
                    <a:pt x="54" y="288"/>
                  </a:lnTo>
                  <a:lnTo>
                    <a:pt x="54" y="286"/>
                  </a:lnTo>
                  <a:lnTo>
                    <a:pt x="54" y="284"/>
                  </a:lnTo>
                  <a:lnTo>
                    <a:pt x="54" y="282"/>
                  </a:lnTo>
                  <a:lnTo>
                    <a:pt x="54" y="281"/>
                  </a:lnTo>
                  <a:lnTo>
                    <a:pt x="56" y="279"/>
                  </a:lnTo>
                  <a:lnTo>
                    <a:pt x="56" y="275"/>
                  </a:lnTo>
                  <a:lnTo>
                    <a:pt x="56"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59"/>
                  </a:lnTo>
                  <a:lnTo>
                    <a:pt x="48" y="259"/>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4"/>
                  </a:lnTo>
                  <a:lnTo>
                    <a:pt x="56" y="233"/>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1"/>
                  </a:lnTo>
                  <a:lnTo>
                    <a:pt x="54" y="209"/>
                  </a:lnTo>
                  <a:lnTo>
                    <a:pt x="52" y="209"/>
                  </a:lnTo>
                  <a:lnTo>
                    <a:pt x="52" y="208"/>
                  </a:lnTo>
                  <a:lnTo>
                    <a:pt x="54" y="208"/>
                  </a:lnTo>
                  <a:lnTo>
                    <a:pt x="56" y="208"/>
                  </a:lnTo>
                  <a:lnTo>
                    <a:pt x="56" y="206"/>
                  </a:lnTo>
                  <a:lnTo>
                    <a:pt x="56" y="204"/>
                  </a:lnTo>
                  <a:lnTo>
                    <a:pt x="58" y="204"/>
                  </a:lnTo>
                  <a:lnTo>
                    <a:pt x="60" y="204"/>
                  </a:lnTo>
                  <a:lnTo>
                    <a:pt x="60" y="202"/>
                  </a:lnTo>
                  <a:lnTo>
                    <a:pt x="62" y="202"/>
                  </a:lnTo>
                  <a:lnTo>
                    <a:pt x="62" y="200"/>
                  </a:lnTo>
                  <a:lnTo>
                    <a:pt x="62" y="198"/>
                  </a:lnTo>
                  <a:lnTo>
                    <a:pt x="62" y="196"/>
                  </a:lnTo>
                  <a:lnTo>
                    <a:pt x="62" y="194"/>
                  </a:lnTo>
                  <a:lnTo>
                    <a:pt x="60" y="194"/>
                  </a:lnTo>
                  <a:lnTo>
                    <a:pt x="58" y="192"/>
                  </a:lnTo>
                  <a:lnTo>
                    <a:pt x="58" y="190"/>
                  </a:lnTo>
                  <a:lnTo>
                    <a:pt x="58" y="188"/>
                  </a:lnTo>
                  <a:lnTo>
                    <a:pt x="56" y="188"/>
                  </a:lnTo>
                  <a:lnTo>
                    <a:pt x="56" y="186"/>
                  </a:lnTo>
                  <a:lnTo>
                    <a:pt x="54" y="186"/>
                  </a:lnTo>
                  <a:lnTo>
                    <a:pt x="52" y="186"/>
                  </a:lnTo>
                  <a:lnTo>
                    <a:pt x="52" y="185"/>
                  </a:lnTo>
                  <a:lnTo>
                    <a:pt x="50" y="185"/>
                  </a:lnTo>
                  <a:lnTo>
                    <a:pt x="50" y="183"/>
                  </a:lnTo>
                  <a:lnTo>
                    <a:pt x="48" y="183"/>
                  </a:lnTo>
                  <a:lnTo>
                    <a:pt x="46" y="183"/>
                  </a:lnTo>
                  <a:lnTo>
                    <a:pt x="46" y="181"/>
                  </a:lnTo>
                  <a:lnTo>
                    <a:pt x="44" y="181"/>
                  </a:lnTo>
                  <a:lnTo>
                    <a:pt x="44" y="179"/>
                  </a:lnTo>
                  <a:lnTo>
                    <a:pt x="43" y="177"/>
                  </a:lnTo>
                  <a:lnTo>
                    <a:pt x="43" y="175"/>
                  </a:lnTo>
                  <a:lnTo>
                    <a:pt x="41" y="175"/>
                  </a:lnTo>
                  <a:lnTo>
                    <a:pt x="41" y="173"/>
                  </a:lnTo>
                  <a:lnTo>
                    <a:pt x="39" y="171"/>
                  </a:lnTo>
                  <a:lnTo>
                    <a:pt x="39" y="169"/>
                  </a:lnTo>
                  <a:lnTo>
                    <a:pt x="39" y="167"/>
                  </a:lnTo>
                  <a:lnTo>
                    <a:pt x="41" y="167"/>
                  </a:lnTo>
                  <a:lnTo>
                    <a:pt x="41" y="165"/>
                  </a:lnTo>
                  <a:lnTo>
                    <a:pt x="41" y="167"/>
                  </a:lnTo>
                  <a:lnTo>
                    <a:pt x="43" y="167"/>
                  </a:lnTo>
                  <a:lnTo>
                    <a:pt x="43" y="165"/>
                  </a:lnTo>
                  <a:lnTo>
                    <a:pt x="44" y="165"/>
                  </a:lnTo>
                  <a:lnTo>
                    <a:pt x="46" y="165"/>
                  </a:lnTo>
                  <a:lnTo>
                    <a:pt x="46" y="163"/>
                  </a:lnTo>
                  <a:lnTo>
                    <a:pt x="48" y="161"/>
                  </a:lnTo>
                  <a:lnTo>
                    <a:pt x="48" y="160"/>
                  </a:lnTo>
                  <a:lnTo>
                    <a:pt x="48" y="158"/>
                  </a:lnTo>
                  <a:lnTo>
                    <a:pt x="46" y="156"/>
                  </a:lnTo>
                  <a:lnTo>
                    <a:pt x="46" y="154"/>
                  </a:lnTo>
                  <a:lnTo>
                    <a:pt x="44" y="154"/>
                  </a:lnTo>
                  <a:lnTo>
                    <a:pt x="44" y="152"/>
                  </a:lnTo>
                  <a:lnTo>
                    <a:pt x="43" y="150"/>
                  </a:lnTo>
                  <a:lnTo>
                    <a:pt x="43" y="148"/>
                  </a:lnTo>
                  <a:lnTo>
                    <a:pt x="43"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21"/>
                  </a:lnTo>
                  <a:lnTo>
                    <a:pt x="46" y="119"/>
                  </a:lnTo>
                  <a:lnTo>
                    <a:pt x="46" y="117"/>
                  </a:lnTo>
                  <a:lnTo>
                    <a:pt x="44" y="117"/>
                  </a:lnTo>
                  <a:lnTo>
                    <a:pt x="43" y="117"/>
                  </a:lnTo>
                  <a:lnTo>
                    <a:pt x="41" y="117"/>
                  </a:lnTo>
                  <a:lnTo>
                    <a:pt x="39"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3"/>
                  </a:lnTo>
                  <a:lnTo>
                    <a:pt x="27" y="112"/>
                  </a:lnTo>
                  <a:lnTo>
                    <a:pt x="29" y="112"/>
                  </a:lnTo>
                  <a:lnTo>
                    <a:pt x="31" y="112"/>
                  </a:lnTo>
                  <a:lnTo>
                    <a:pt x="33" y="112"/>
                  </a:lnTo>
                  <a:lnTo>
                    <a:pt x="35" y="112"/>
                  </a:lnTo>
                  <a:lnTo>
                    <a:pt x="37" y="112"/>
                  </a:lnTo>
                  <a:lnTo>
                    <a:pt x="37" y="110"/>
                  </a:lnTo>
                  <a:lnTo>
                    <a:pt x="39" y="110"/>
                  </a:lnTo>
                  <a:lnTo>
                    <a:pt x="37" y="110"/>
                  </a:lnTo>
                  <a:lnTo>
                    <a:pt x="37" y="108"/>
                  </a:lnTo>
                  <a:lnTo>
                    <a:pt x="37" y="106"/>
                  </a:lnTo>
                  <a:lnTo>
                    <a:pt x="37" y="104"/>
                  </a:lnTo>
                  <a:lnTo>
                    <a:pt x="35" y="104"/>
                  </a:lnTo>
                  <a:lnTo>
                    <a:pt x="35" y="102"/>
                  </a:lnTo>
                  <a:lnTo>
                    <a:pt x="35" y="100"/>
                  </a:lnTo>
                  <a:lnTo>
                    <a:pt x="33" y="100"/>
                  </a:lnTo>
                  <a:lnTo>
                    <a:pt x="35" y="98"/>
                  </a:lnTo>
                  <a:lnTo>
                    <a:pt x="33" y="98"/>
                  </a:lnTo>
                  <a:lnTo>
                    <a:pt x="35" y="96"/>
                  </a:lnTo>
                  <a:lnTo>
                    <a:pt x="35" y="94"/>
                  </a:lnTo>
                  <a:lnTo>
                    <a:pt x="37" y="92"/>
                  </a:lnTo>
                  <a:lnTo>
                    <a:pt x="35" y="90"/>
                  </a:lnTo>
                  <a:lnTo>
                    <a:pt x="35" y="88"/>
                  </a:lnTo>
                  <a:lnTo>
                    <a:pt x="37" y="87"/>
                  </a:lnTo>
                  <a:lnTo>
                    <a:pt x="39" y="85"/>
                  </a:lnTo>
                  <a:lnTo>
                    <a:pt x="37" y="83"/>
                  </a:lnTo>
                  <a:lnTo>
                    <a:pt x="37" y="81"/>
                  </a:lnTo>
                  <a:lnTo>
                    <a:pt x="37" y="79"/>
                  </a:lnTo>
                  <a:lnTo>
                    <a:pt x="39" y="79"/>
                  </a:lnTo>
                  <a:lnTo>
                    <a:pt x="41" y="79"/>
                  </a:lnTo>
                  <a:lnTo>
                    <a:pt x="41" y="77"/>
                  </a:lnTo>
                  <a:lnTo>
                    <a:pt x="39" y="75"/>
                  </a:lnTo>
                  <a:lnTo>
                    <a:pt x="37" y="75"/>
                  </a:lnTo>
                  <a:lnTo>
                    <a:pt x="35" y="73"/>
                  </a:lnTo>
                  <a:lnTo>
                    <a:pt x="37" y="71"/>
                  </a:lnTo>
                  <a:lnTo>
                    <a:pt x="37" y="69"/>
                  </a:lnTo>
                  <a:lnTo>
                    <a:pt x="37" y="67"/>
                  </a:lnTo>
                  <a:lnTo>
                    <a:pt x="37" y="65"/>
                  </a:lnTo>
                  <a:lnTo>
                    <a:pt x="37" y="62"/>
                  </a:lnTo>
                  <a:lnTo>
                    <a:pt x="39" y="62"/>
                  </a:lnTo>
                  <a:lnTo>
                    <a:pt x="37" y="62"/>
                  </a:lnTo>
                  <a:lnTo>
                    <a:pt x="37" y="60"/>
                  </a:lnTo>
                  <a:lnTo>
                    <a:pt x="39" y="60"/>
                  </a:lnTo>
                  <a:lnTo>
                    <a:pt x="39" y="58"/>
                  </a:lnTo>
                  <a:lnTo>
                    <a:pt x="37" y="58"/>
                  </a:lnTo>
                  <a:lnTo>
                    <a:pt x="35" y="60"/>
                  </a:lnTo>
                  <a:lnTo>
                    <a:pt x="35" y="58"/>
                  </a:lnTo>
                  <a:lnTo>
                    <a:pt x="35" y="60"/>
                  </a:lnTo>
                  <a:lnTo>
                    <a:pt x="33" y="58"/>
                  </a:lnTo>
                  <a:lnTo>
                    <a:pt x="35" y="58"/>
                  </a:lnTo>
                  <a:lnTo>
                    <a:pt x="35" y="56"/>
                  </a:lnTo>
                  <a:lnTo>
                    <a:pt x="33" y="56"/>
                  </a:lnTo>
                  <a:lnTo>
                    <a:pt x="33" y="54"/>
                  </a:lnTo>
                  <a:lnTo>
                    <a:pt x="31" y="54"/>
                  </a:lnTo>
                  <a:lnTo>
                    <a:pt x="33" y="52"/>
                  </a:lnTo>
                  <a:lnTo>
                    <a:pt x="31" y="52"/>
                  </a:lnTo>
                  <a:lnTo>
                    <a:pt x="31" y="50"/>
                  </a:lnTo>
                  <a:lnTo>
                    <a:pt x="29" y="52"/>
                  </a:lnTo>
                  <a:lnTo>
                    <a:pt x="27" y="52"/>
                  </a:lnTo>
                  <a:lnTo>
                    <a:pt x="27" y="50"/>
                  </a:lnTo>
                  <a:lnTo>
                    <a:pt x="25" y="50"/>
                  </a:lnTo>
                  <a:lnTo>
                    <a:pt x="25" y="52"/>
                  </a:lnTo>
                  <a:lnTo>
                    <a:pt x="23" y="52"/>
                  </a:lnTo>
                  <a:lnTo>
                    <a:pt x="23" y="50"/>
                  </a:lnTo>
                  <a:lnTo>
                    <a:pt x="23" y="48"/>
                  </a:lnTo>
                  <a:lnTo>
                    <a:pt x="21" y="48"/>
                  </a:lnTo>
                  <a:lnTo>
                    <a:pt x="21" y="46"/>
                  </a:lnTo>
                  <a:lnTo>
                    <a:pt x="21" y="44"/>
                  </a:lnTo>
                  <a:lnTo>
                    <a:pt x="21" y="42"/>
                  </a:lnTo>
                  <a:lnTo>
                    <a:pt x="20" y="42"/>
                  </a:lnTo>
                  <a:lnTo>
                    <a:pt x="18" y="42"/>
                  </a:lnTo>
                  <a:lnTo>
                    <a:pt x="18" y="40"/>
                  </a:lnTo>
                  <a:lnTo>
                    <a:pt x="16" y="40"/>
                  </a:lnTo>
                  <a:lnTo>
                    <a:pt x="16" y="39"/>
                  </a:lnTo>
                  <a:lnTo>
                    <a:pt x="14"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5"/>
                  </a:lnTo>
                  <a:lnTo>
                    <a:pt x="10" y="14"/>
                  </a:lnTo>
                  <a:lnTo>
                    <a:pt x="10" y="12"/>
                  </a:lnTo>
                  <a:lnTo>
                    <a:pt x="12" y="12"/>
                  </a:lnTo>
                  <a:lnTo>
                    <a:pt x="14" y="12"/>
                  </a:lnTo>
                  <a:lnTo>
                    <a:pt x="14" y="10"/>
                  </a:lnTo>
                  <a:lnTo>
                    <a:pt x="14" y="8"/>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0"/>
                  </a:lnTo>
                  <a:lnTo>
                    <a:pt x="12" y="2"/>
                  </a:lnTo>
                  <a:lnTo>
                    <a:pt x="14" y="2"/>
                  </a:lnTo>
                  <a:lnTo>
                    <a:pt x="16" y="2"/>
                  </a:lnTo>
                  <a:lnTo>
                    <a:pt x="18" y="2"/>
                  </a:lnTo>
                  <a:lnTo>
                    <a:pt x="20" y="2"/>
                  </a:lnTo>
                  <a:lnTo>
                    <a:pt x="21" y="4"/>
                  </a:lnTo>
                  <a:lnTo>
                    <a:pt x="25" y="4"/>
                  </a:lnTo>
                  <a:lnTo>
                    <a:pt x="27" y="4"/>
                  </a:lnTo>
                  <a:lnTo>
                    <a:pt x="29" y="4"/>
                  </a:lnTo>
                  <a:lnTo>
                    <a:pt x="29" y="6"/>
                  </a:lnTo>
                  <a:lnTo>
                    <a:pt x="31" y="6"/>
                  </a:lnTo>
                  <a:lnTo>
                    <a:pt x="33" y="6"/>
                  </a:lnTo>
                  <a:lnTo>
                    <a:pt x="37" y="6"/>
                  </a:lnTo>
                  <a:lnTo>
                    <a:pt x="39" y="6"/>
                  </a:lnTo>
                  <a:lnTo>
                    <a:pt x="41" y="8"/>
                  </a:lnTo>
                  <a:lnTo>
                    <a:pt x="46" y="8"/>
                  </a:lnTo>
                  <a:lnTo>
                    <a:pt x="46" y="10"/>
                  </a:lnTo>
                  <a:lnTo>
                    <a:pt x="46" y="12"/>
                  </a:lnTo>
                  <a:lnTo>
                    <a:pt x="46" y="14"/>
                  </a:lnTo>
                  <a:lnTo>
                    <a:pt x="48" y="14"/>
                  </a:lnTo>
                  <a:lnTo>
                    <a:pt x="50" y="12"/>
                  </a:lnTo>
                  <a:lnTo>
                    <a:pt x="52" y="12"/>
                  </a:lnTo>
                  <a:lnTo>
                    <a:pt x="54" y="12"/>
                  </a:lnTo>
                  <a:lnTo>
                    <a:pt x="58" y="10"/>
                  </a:lnTo>
                  <a:lnTo>
                    <a:pt x="60" y="10"/>
                  </a:lnTo>
                  <a:lnTo>
                    <a:pt x="62" y="10"/>
                  </a:lnTo>
                  <a:lnTo>
                    <a:pt x="64" y="10"/>
                  </a:lnTo>
                  <a:lnTo>
                    <a:pt x="68" y="10"/>
                  </a:lnTo>
                  <a:lnTo>
                    <a:pt x="69" y="10"/>
                  </a:lnTo>
                  <a:lnTo>
                    <a:pt x="71" y="10"/>
                  </a:lnTo>
                  <a:lnTo>
                    <a:pt x="73" y="10"/>
                  </a:lnTo>
                  <a:lnTo>
                    <a:pt x="75" y="10"/>
                  </a:lnTo>
                  <a:lnTo>
                    <a:pt x="75" y="12"/>
                  </a:lnTo>
                  <a:lnTo>
                    <a:pt x="75" y="14"/>
                  </a:lnTo>
                  <a:lnTo>
                    <a:pt x="73" y="15"/>
                  </a:lnTo>
                  <a:lnTo>
                    <a:pt x="75" y="17"/>
                  </a:lnTo>
                  <a:lnTo>
                    <a:pt x="73" y="19"/>
                  </a:lnTo>
                  <a:lnTo>
                    <a:pt x="73" y="23"/>
                  </a:lnTo>
                  <a:lnTo>
                    <a:pt x="71" y="23"/>
                  </a:lnTo>
                  <a:lnTo>
                    <a:pt x="71" y="25"/>
                  </a:lnTo>
                  <a:lnTo>
                    <a:pt x="69" y="27"/>
                  </a:lnTo>
                  <a:lnTo>
                    <a:pt x="68" y="29"/>
                  </a:lnTo>
                  <a:lnTo>
                    <a:pt x="68" y="31"/>
                  </a:lnTo>
                  <a:lnTo>
                    <a:pt x="68" y="33"/>
                  </a:lnTo>
                  <a:lnTo>
                    <a:pt x="68" y="35"/>
                  </a:lnTo>
                  <a:lnTo>
                    <a:pt x="68" y="37"/>
                  </a:lnTo>
                  <a:lnTo>
                    <a:pt x="68" y="39"/>
                  </a:lnTo>
                  <a:lnTo>
                    <a:pt x="68" y="40"/>
                  </a:lnTo>
                  <a:lnTo>
                    <a:pt x="68" y="42"/>
                  </a:lnTo>
                  <a:lnTo>
                    <a:pt x="68" y="44"/>
                  </a:lnTo>
                  <a:lnTo>
                    <a:pt x="66" y="44"/>
                  </a:lnTo>
                  <a:lnTo>
                    <a:pt x="66" y="46"/>
                  </a:lnTo>
                  <a:lnTo>
                    <a:pt x="66" y="48"/>
                  </a:lnTo>
                  <a:lnTo>
                    <a:pt x="66" y="52"/>
                  </a:lnTo>
                  <a:lnTo>
                    <a:pt x="66" y="54"/>
                  </a:lnTo>
                  <a:lnTo>
                    <a:pt x="68" y="54"/>
                  </a:lnTo>
                  <a:lnTo>
                    <a:pt x="69" y="56"/>
                  </a:lnTo>
                  <a:lnTo>
                    <a:pt x="73" y="58"/>
                  </a:lnTo>
                  <a:lnTo>
                    <a:pt x="73" y="60"/>
                  </a:lnTo>
                  <a:lnTo>
                    <a:pt x="75" y="60"/>
                  </a:lnTo>
                  <a:lnTo>
                    <a:pt x="77" y="62"/>
                  </a:lnTo>
                  <a:lnTo>
                    <a:pt x="81" y="65"/>
                  </a:lnTo>
                  <a:lnTo>
                    <a:pt x="83" y="65"/>
                  </a:lnTo>
                  <a:lnTo>
                    <a:pt x="85" y="67"/>
                  </a:lnTo>
                  <a:lnTo>
                    <a:pt x="87" y="67"/>
                  </a:lnTo>
                  <a:lnTo>
                    <a:pt x="89" y="69"/>
                  </a:lnTo>
                  <a:lnTo>
                    <a:pt x="91" y="71"/>
                  </a:lnTo>
                  <a:lnTo>
                    <a:pt x="92" y="71"/>
                  </a:lnTo>
                  <a:lnTo>
                    <a:pt x="94" y="73"/>
                  </a:lnTo>
                  <a:lnTo>
                    <a:pt x="100" y="77"/>
                  </a:lnTo>
                  <a:lnTo>
                    <a:pt x="102" y="77"/>
                  </a:lnTo>
                  <a:lnTo>
                    <a:pt x="104" y="79"/>
                  </a:lnTo>
                  <a:lnTo>
                    <a:pt x="106"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3"/>
                  </a:lnTo>
                  <a:lnTo>
                    <a:pt x="106" y="115"/>
                  </a:lnTo>
                  <a:lnTo>
                    <a:pt x="106" y="117"/>
                  </a:lnTo>
                  <a:lnTo>
                    <a:pt x="108" y="117"/>
                  </a:lnTo>
                  <a:lnTo>
                    <a:pt x="110" y="115"/>
                  </a:lnTo>
                  <a:lnTo>
                    <a:pt x="110" y="117"/>
                  </a:lnTo>
                  <a:lnTo>
                    <a:pt x="110" y="121"/>
                  </a:lnTo>
                  <a:lnTo>
                    <a:pt x="110" y="123"/>
                  </a:lnTo>
                  <a:lnTo>
                    <a:pt x="110" y="125"/>
                  </a:lnTo>
                  <a:lnTo>
                    <a:pt x="110" y="127"/>
                  </a:lnTo>
                  <a:lnTo>
                    <a:pt x="110" y="129"/>
                  </a:lnTo>
                  <a:lnTo>
                    <a:pt x="112" y="131"/>
                  </a:lnTo>
                  <a:lnTo>
                    <a:pt x="114" y="131"/>
                  </a:lnTo>
                  <a:lnTo>
                    <a:pt x="114" y="133"/>
                  </a:lnTo>
                  <a:lnTo>
                    <a:pt x="116" y="135"/>
                  </a:lnTo>
                  <a:lnTo>
                    <a:pt x="117" y="137"/>
                  </a:lnTo>
                  <a:lnTo>
                    <a:pt x="119"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1"/>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6"/>
                  </a:lnTo>
                  <a:lnTo>
                    <a:pt x="127" y="186"/>
                  </a:lnTo>
                  <a:lnTo>
                    <a:pt x="127" y="188"/>
                  </a:lnTo>
                  <a:lnTo>
                    <a:pt x="125" y="190"/>
                  </a:lnTo>
                  <a:lnTo>
                    <a:pt x="125" y="192"/>
                  </a:lnTo>
                  <a:lnTo>
                    <a:pt x="125" y="194"/>
                  </a:lnTo>
                  <a:lnTo>
                    <a:pt x="125" y="196"/>
                  </a:lnTo>
                  <a:lnTo>
                    <a:pt x="125" y="198"/>
                  </a:lnTo>
                  <a:lnTo>
                    <a:pt x="125" y="200"/>
                  </a:lnTo>
                  <a:lnTo>
                    <a:pt x="125" y="208"/>
                  </a:lnTo>
                  <a:lnTo>
                    <a:pt x="125" y="209"/>
                  </a:lnTo>
                  <a:lnTo>
                    <a:pt x="125" y="211"/>
                  </a:lnTo>
                  <a:lnTo>
                    <a:pt x="125" y="213"/>
                  </a:lnTo>
                  <a:lnTo>
                    <a:pt x="127" y="217"/>
                  </a:lnTo>
                  <a:lnTo>
                    <a:pt x="127" y="223"/>
                  </a:lnTo>
                  <a:lnTo>
                    <a:pt x="127" y="225"/>
                  </a:lnTo>
                  <a:lnTo>
                    <a:pt x="125" y="229"/>
                  </a:lnTo>
                  <a:lnTo>
                    <a:pt x="125" y="231"/>
                  </a:lnTo>
                  <a:lnTo>
                    <a:pt x="125" y="233"/>
                  </a:lnTo>
                  <a:lnTo>
                    <a:pt x="125" y="234"/>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7" y="258"/>
                  </a:lnTo>
                  <a:lnTo>
                    <a:pt x="127" y="259"/>
                  </a:lnTo>
                  <a:lnTo>
                    <a:pt x="127" y="263"/>
                  </a:lnTo>
                  <a:lnTo>
                    <a:pt x="127" y="265"/>
                  </a:lnTo>
                  <a:lnTo>
                    <a:pt x="125" y="267"/>
                  </a:lnTo>
                  <a:lnTo>
                    <a:pt x="127" y="275"/>
                  </a:lnTo>
                  <a:lnTo>
                    <a:pt x="127" y="277"/>
                  </a:lnTo>
                  <a:lnTo>
                    <a:pt x="127" y="284"/>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7"/>
                  </a:lnTo>
                  <a:lnTo>
                    <a:pt x="125" y="307"/>
                  </a:lnTo>
                  <a:lnTo>
                    <a:pt x="125" y="309"/>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5" y="331"/>
                  </a:lnTo>
                  <a:lnTo>
                    <a:pt x="135" y="332"/>
                  </a:lnTo>
                  <a:lnTo>
                    <a:pt x="135" y="334"/>
                  </a:lnTo>
                  <a:lnTo>
                    <a:pt x="137" y="334"/>
                  </a:lnTo>
                  <a:lnTo>
                    <a:pt x="135" y="334"/>
                  </a:lnTo>
                  <a:lnTo>
                    <a:pt x="135" y="336"/>
                  </a:lnTo>
                  <a:lnTo>
                    <a:pt x="137" y="336"/>
                  </a:lnTo>
                  <a:lnTo>
                    <a:pt x="135" y="336"/>
                  </a:lnTo>
                  <a:lnTo>
                    <a:pt x="137" y="338"/>
                  </a:lnTo>
                  <a:lnTo>
                    <a:pt x="137" y="340"/>
                  </a:lnTo>
                  <a:lnTo>
                    <a:pt x="137" y="342"/>
                  </a:lnTo>
                  <a:lnTo>
                    <a:pt x="137" y="344"/>
                  </a:lnTo>
                  <a:lnTo>
                    <a:pt x="139" y="344"/>
                  </a:lnTo>
                  <a:lnTo>
                    <a:pt x="137" y="34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1" name="Freeform 4272"/>
            <p:cNvSpPr>
              <a:spLocks/>
            </p:cNvSpPr>
            <p:nvPr/>
          </p:nvSpPr>
          <p:spPr bwMode="auto">
            <a:xfrm>
              <a:off x="3853" y="1144"/>
              <a:ext cx="739" cy="1169"/>
            </a:xfrm>
            <a:custGeom>
              <a:avLst/>
              <a:gdLst>
                <a:gd name="T0" fmla="*/ 687 w 739"/>
                <a:gd name="T1" fmla="*/ 578 h 1169"/>
                <a:gd name="T2" fmla="*/ 666 w 739"/>
                <a:gd name="T3" fmla="*/ 597 h 1169"/>
                <a:gd name="T4" fmla="*/ 651 w 739"/>
                <a:gd name="T5" fmla="*/ 635 h 1169"/>
                <a:gd name="T6" fmla="*/ 629 w 739"/>
                <a:gd name="T7" fmla="*/ 672 h 1169"/>
                <a:gd name="T8" fmla="*/ 614 w 739"/>
                <a:gd name="T9" fmla="*/ 706 h 1169"/>
                <a:gd name="T10" fmla="*/ 618 w 739"/>
                <a:gd name="T11" fmla="*/ 747 h 1169"/>
                <a:gd name="T12" fmla="*/ 591 w 739"/>
                <a:gd name="T13" fmla="*/ 776 h 1169"/>
                <a:gd name="T14" fmla="*/ 614 w 739"/>
                <a:gd name="T15" fmla="*/ 793 h 1169"/>
                <a:gd name="T16" fmla="*/ 631 w 739"/>
                <a:gd name="T17" fmla="*/ 835 h 1169"/>
                <a:gd name="T18" fmla="*/ 643 w 739"/>
                <a:gd name="T19" fmla="*/ 879 h 1169"/>
                <a:gd name="T20" fmla="*/ 656 w 739"/>
                <a:gd name="T21" fmla="*/ 922 h 1169"/>
                <a:gd name="T22" fmla="*/ 616 w 739"/>
                <a:gd name="T23" fmla="*/ 922 h 1169"/>
                <a:gd name="T24" fmla="*/ 585 w 739"/>
                <a:gd name="T25" fmla="*/ 931 h 1169"/>
                <a:gd name="T26" fmla="*/ 578 w 739"/>
                <a:gd name="T27" fmla="*/ 964 h 1169"/>
                <a:gd name="T28" fmla="*/ 560 w 739"/>
                <a:gd name="T29" fmla="*/ 983 h 1169"/>
                <a:gd name="T30" fmla="*/ 535 w 739"/>
                <a:gd name="T31" fmla="*/ 1002 h 1169"/>
                <a:gd name="T32" fmla="*/ 522 w 739"/>
                <a:gd name="T33" fmla="*/ 1021 h 1169"/>
                <a:gd name="T34" fmla="*/ 497 w 739"/>
                <a:gd name="T35" fmla="*/ 1035 h 1169"/>
                <a:gd name="T36" fmla="*/ 466 w 739"/>
                <a:gd name="T37" fmla="*/ 1050 h 1169"/>
                <a:gd name="T38" fmla="*/ 436 w 739"/>
                <a:gd name="T39" fmla="*/ 1058 h 1169"/>
                <a:gd name="T40" fmla="*/ 393 w 739"/>
                <a:gd name="T41" fmla="*/ 1060 h 1169"/>
                <a:gd name="T42" fmla="*/ 391 w 739"/>
                <a:gd name="T43" fmla="*/ 1079 h 1169"/>
                <a:gd name="T44" fmla="*/ 378 w 739"/>
                <a:gd name="T45" fmla="*/ 1108 h 1169"/>
                <a:gd name="T46" fmla="*/ 341 w 739"/>
                <a:gd name="T47" fmla="*/ 1129 h 1169"/>
                <a:gd name="T48" fmla="*/ 286 w 739"/>
                <a:gd name="T49" fmla="*/ 1139 h 1169"/>
                <a:gd name="T50" fmla="*/ 263 w 739"/>
                <a:gd name="T51" fmla="*/ 1150 h 1169"/>
                <a:gd name="T52" fmla="*/ 234 w 739"/>
                <a:gd name="T53" fmla="*/ 1164 h 1169"/>
                <a:gd name="T54" fmla="*/ 209 w 739"/>
                <a:gd name="T55" fmla="*/ 1146 h 1169"/>
                <a:gd name="T56" fmla="*/ 180 w 739"/>
                <a:gd name="T57" fmla="*/ 1162 h 1169"/>
                <a:gd name="T58" fmla="*/ 146 w 739"/>
                <a:gd name="T59" fmla="*/ 1160 h 1169"/>
                <a:gd name="T60" fmla="*/ 134 w 739"/>
                <a:gd name="T61" fmla="*/ 1127 h 1169"/>
                <a:gd name="T62" fmla="*/ 115 w 739"/>
                <a:gd name="T63" fmla="*/ 1083 h 1169"/>
                <a:gd name="T64" fmla="*/ 76 w 739"/>
                <a:gd name="T65" fmla="*/ 1060 h 1169"/>
                <a:gd name="T66" fmla="*/ 50 w 739"/>
                <a:gd name="T67" fmla="*/ 1025 h 1169"/>
                <a:gd name="T68" fmla="*/ 59 w 739"/>
                <a:gd name="T69" fmla="*/ 989 h 1169"/>
                <a:gd name="T70" fmla="*/ 99 w 739"/>
                <a:gd name="T71" fmla="*/ 991 h 1169"/>
                <a:gd name="T72" fmla="*/ 142 w 739"/>
                <a:gd name="T73" fmla="*/ 993 h 1169"/>
                <a:gd name="T74" fmla="*/ 134 w 739"/>
                <a:gd name="T75" fmla="*/ 970 h 1169"/>
                <a:gd name="T76" fmla="*/ 115 w 739"/>
                <a:gd name="T77" fmla="*/ 937 h 1169"/>
                <a:gd name="T78" fmla="*/ 109 w 739"/>
                <a:gd name="T79" fmla="*/ 897 h 1169"/>
                <a:gd name="T80" fmla="*/ 111 w 739"/>
                <a:gd name="T81" fmla="*/ 866 h 1169"/>
                <a:gd name="T82" fmla="*/ 111 w 739"/>
                <a:gd name="T83" fmla="*/ 843 h 1169"/>
                <a:gd name="T84" fmla="*/ 96 w 739"/>
                <a:gd name="T85" fmla="*/ 812 h 1169"/>
                <a:gd name="T86" fmla="*/ 78 w 739"/>
                <a:gd name="T87" fmla="*/ 791 h 1169"/>
                <a:gd name="T88" fmla="*/ 48 w 739"/>
                <a:gd name="T89" fmla="*/ 768 h 1169"/>
                <a:gd name="T90" fmla="*/ 9 w 739"/>
                <a:gd name="T91" fmla="*/ 722 h 1169"/>
                <a:gd name="T92" fmla="*/ 9 w 739"/>
                <a:gd name="T93" fmla="*/ 664 h 1169"/>
                <a:gd name="T94" fmla="*/ 30 w 739"/>
                <a:gd name="T95" fmla="*/ 622 h 1169"/>
                <a:gd name="T96" fmla="*/ 94 w 739"/>
                <a:gd name="T97" fmla="*/ 545 h 1169"/>
                <a:gd name="T98" fmla="*/ 149 w 739"/>
                <a:gd name="T99" fmla="*/ 353 h 1169"/>
                <a:gd name="T100" fmla="*/ 172 w 739"/>
                <a:gd name="T101" fmla="*/ 232 h 1169"/>
                <a:gd name="T102" fmla="*/ 149 w 739"/>
                <a:gd name="T103" fmla="*/ 192 h 1169"/>
                <a:gd name="T104" fmla="*/ 119 w 739"/>
                <a:gd name="T105" fmla="*/ 101 h 1169"/>
                <a:gd name="T106" fmla="*/ 140 w 739"/>
                <a:gd name="T107" fmla="*/ 17 h 1169"/>
                <a:gd name="T108" fmla="*/ 209 w 739"/>
                <a:gd name="T109" fmla="*/ 17 h 1169"/>
                <a:gd name="T110" fmla="*/ 299 w 739"/>
                <a:gd name="T111" fmla="*/ 63 h 1169"/>
                <a:gd name="T112" fmla="*/ 491 w 739"/>
                <a:gd name="T113" fmla="*/ 163 h 1169"/>
                <a:gd name="T114" fmla="*/ 587 w 739"/>
                <a:gd name="T115" fmla="*/ 215 h 1169"/>
                <a:gd name="T116" fmla="*/ 645 w 739"/>
                <a:gd name="T117" fmla="*/ 245 h 1169"/>
                <a:gd name="T118" fmla="*/ 733 w 739"/>
                <a:gd name="T119" fmla="*/ 295 h 1169"/>
                <a:gd name="T120" fmla="*/ 739 w 739"/>
                <a:gd name="T121" fmla="*/ 476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9" h="1169">
                  <a:moveTo>
                    <a:pt x="739" y="574"/>
                  </a:moveTo>
                  <a:lnTo>
                    <a:pt x="739" y="578"/>
                  </a:lnTo>
                  <a:lnTo>
                    <a:pt x="737" y="578"/>
                  </a:lnTo>
                  <a:lnTo>
                    <a:pt x="735" y="578"/>
                  </a:lnTo>
                  <a:lnTo>
                    <a:pt x="733" y="578"/>
                  </a:lnTo>
                  <a:lnTo>
                    <a:pt x="731" y="578"/>
                  </a:lnTo>
                  <a:lnTo>
                    <a:pt x="727" y="576"/>
                  </a:lnTo>
                  <a:lnTo>
                    <a:pt x="724" y="576"/>
                  </a:lnTo>
                  <a:lnTo>
                    <a:pt x="722" y="574"/>
                  </a:lnTo>
                  <a:lnTo>
                    <a:pt x="720" y="574"/>
                  </a:lnTo>
                  <a:lnTo>
                    <a:pt x="718" y="574"/>
                  </a:lnTo>
                  <a:lnTo>
                    <a:pt x="716" y="574"/>
                  </a:lnTo>
                  <a:lnTo>
                    <a:pt x="714" y="574"/>
                  </a:lnTo>
                  <a:lnTo>
                    <a:pt x="710" y="574"/>
                  </a:lnTo>
                  <a:lnTo>
                    <a:pt x="708" y="574"/>
                  </a:lnTo>
                  <a:lnTo>
                    <a:pt x="706" y="574"/>
                  </a:lnTo>
                  <a:lnTo>
                    <a:pt x="704" y="576"/>
                  </a:lnTo>
                  <a:lnTo>
                    <a:pt x="702" y="576"/>
                  </a:lnTo>
                  <a:lnTo>
                    <a:pt x="699" y="578"/>
                  </a:lnTo>
                  <a:lnTo>
                    <a:pt x="697" y="578"/>
                  </a:lnTo>
                  <a:lnTo>
                    <a:pt x="695" y="580"/>
                  </a:lnTo>
                  <a:lnTo>
                    <a:pt x="693" y="580"/>
                  </a:lnTo>
                  <a:lnTo>
                    <a:pt x="691" y="580"/>
                  </a:lnTo>
                  <a:lnTo>
                    <a:pt x="689" y="580"/>
                  </a:lnTo>
                  <a:lnTo>
                    <a:pt x="687" y="578"/>
                  </a:lnTo>
                  <a:lnTo>
                    <a:pt x="685" y="578"/>
                  </a:lnTo>
                  <a:lnTo>
                    <a:pt x="683" y="578"/>
                  </a:lnTo>
                  <a:lnTo>
                    <a:pt x="681" y="578"/>
                  </a:lnTo>
                  <a:lnTo>
                    <a:pt x="679" y="578"/>
                  </a:lnTo>
                  <a:lnTo>
                    <a:pt x="677" y="578"/>
                  </a:lnTo>
                  <a:lnTo>
                    <a:pt x="676" y="578"/>
                  </a:lnTo>
                  <a:lnTo>
                    <a:pt x="676" y="580"/>
                  </a:lnTo>
                  <a:lnTo>
                    <a:pt x="674" y="580"/>
                  </a:lnTo>
                  <a:lnTo>
                    <a:pt x="674" y="582"/>
                  </a:lnTo>
                  <a:lnTo>
                    <a:pt x="672" y="582"/>
                  </a:lnTo>
                  <a:lnTo>
                    <a:pt x="672" y="583"/>
                  </a:lnTo>
                  <a:lnTo>
                    <a:pt x="670" y="583"/>
                  </a:lnTo>
                  <a:lnTo>
                    <a:pt x="670" y="585"/>
                  </a:lnTo>
                  <a:lnTo>
                    <a:pt x="668" y="585"/>
                  </a:lnTo>
                  <a:lnTo>
                    <a:pt x="668" y="587"/>
                  </a:lnTo>
                  <a:lnTo>
                    <a:pt x="666" y="587"/>
                  </a:lnTo>
                  <a:lnTo>
                    <a:pt x="664" y="587"/>
                  </a:lnTo>
                  <a:lnTo>
                    <a:pt x="664" y="589"/>
                  </a:lnTo>
                  <a:lnTo>
                    <a:pt x="662" y="589"/>
                  </a:lnTo>
                  <a:lnTo>
                    <a:pt x="662" y="591"/>
                  </a:lnTo>
                  <a:lnTo>
                    <a:pt x="662" y="593"/>
                  </a:lnTo>
                  <a:lnTo>
                    <a:pt x="662" y="595"/>
                  </a:lnTo>
                  <a:lnTo>
                    <a:pt x="664" y="595"/>
                  </a:lnTo>
                  <a:lnTo>
                    <a:pt x="664" y="597"/>
                  </a:lnTo>
                  <a:lnTo>
                    <a:pt x="666" y="597"/>
                  </a:lnTo>
                  <a:lnTo>
                    <a:pt x="666" y="599"/>
                  </a:lnTo>
                  <a:lnTo>
                    <a:pt x="668" y="599"/>
                  </a:lnTo>
                  <a:lnTo>
                    <a:pt x="668" y="601"/>
                  </a:lnTo>
                  <a:lnTo>
                    <a:pt x="668" y="603"/>
                  </a:lnTo>
                  <a:lnTo>
                    <a:pt x="668" y="605"/>
                  </a:lnTo>
                  <a:lnTo>
                    <a:pt x="668" y="607"/>
                  </a:lnTo>
                  <a:lnTo>
                    <a:pt x="668" y="608"/>
                  </a:lnTo>
                  <a:lnTo>
                    <a:pt x="668" y="610"/>
                  </a:lnTo>
                  <a:lnTo>
                    <a:pt x="668" y="612"/>
                  </a:lnTo>
                  <a:lnTo>
                    <a:pt x="666" y="614"/>
                  </a:lnTo>
                  <a:lnTo>
                    <a:pt x="664" y="616"/>
                  </a:lnTo>
                  <a:lnTo>
                    <a:pt x="664" y="618"/>
                  </a:lnTo>
                  <a:lnTo>
                    <a:pt x="664" y="620"/>
                  </a:lnTo>
                  <a:lnTo>
                    <a:pt x="664" y="622"/>
                  </a:lnTo>
                  <a:lnTo>
                    <a:pt x="662" y="622"/>
                  </a:lnTo>
                  <a:lnTo>
                    <a:pt x="660" y="622"/>
                  </a:lnTo>
                  <a:lnTo>
                    <a:pt x="658" y="624"/>
                  </a:lnTo>
                  <a:lnTo>
                    <a:pt x="658" y="626"/>
                  </a:lnTo>
                  <a:lnTo>
                    <a:pt x="656" y="626"/>
                  </a:lnTo>
                  <a:lnTo>
                    <a:pt x="654" y="628"/>
                  </a:lnTo>
                  <a:lnTo>
                    <a:pt x="652" y="628"/>
                  </a:lnTo>
                  <a:lnTo>
                    <a:pt x="652" y="630"/>
                  </a:lnTo>
                  <a:lnTo>
                    <a:pt x="651" y="632"/>
                  </a:lnTo>
                  <a:lnTo>
                    <a:pt x="651" y="633"/>
                  </a:lnTo>
                  <a:lnTo>
                    <a:pt x="651" y="635"/>
                  </a:lnTo>
                  <a:lnTo>
                    <a:pt x="651" y="637"/>
                  </a:lnTo>
                  <a:lnTo>
                    <a:pt x="649" y="637"/>
                  </a:lnTo>
                  <a:lnTo>
                    <a:pt x="647" y="637"/>
                  </a:lnTo>
                  <a:lnTo>
                    <a:pt x="645" y="639"/>
                  </a:lnTo>
                  <a:lnTo>
                    <a:pt x="645" y="641"/>
                  </a:lnTo>
                  <a:lnTo>
                    <a:pt x="647" y="643"/>
                  </a:lnTo>
                  <a:lnTo>
                    <a:pt x="647" y="647"/>
                  </a:lnTo>
                  <a:lnTo>
                    <a:pt x="647" y="649"/>
                  </a:lnTo>
                  <a:lnTo>
                    <a:pt x="649" y="651"/>
                  </a:lnTo>
                  <a:lnTo>
                    <a:pt x="649" y="653"/>
                  </a:lnTo>
                  <a:lnTo>
                    <a:pt x="641" y="655"/>
                  </a:lnTo>
                  <a:lnTo>
                    <a:pt x="635" y="655"/>
                  </a:lnTo>
                  <a:lnTo>
                    <a:pt x="633" y="656"/>
                  </a:lnTo>
                  <a:lnTo>
                    <a:pt x="631" y="656"/>
                  </a:lnTo>
                  <a:lnTo>
                    <a:pt x="629" y="658"/>
                  </a:lnTo>
                  <a:lnTo>
                    <a:pt x="628" y="658"/>
                  </a:lnTo>
                  <a:lnTo>
                    <a:pt x="626" y="658"/>
                  </a:lnTo>
                  <a:lnTo>
                    <a:pt x="626" y="660"/>
                  </a:lnTo>
                  <a:lnTo>
                    <a:pt x="626" y="662"/>
                  </a:lnTo>
                  <a:lnTo>
                    <a:pt x="626" y="664"/>
                  </a:lnTo>
                  <a:lnTo>
                    <a:pt x="628" y="666"/>
                  </a:lnTo>
                  <a:lnTo>
                    <a:pt x="629" y="666"/>
                  </a:lnTo>
                  <a:lnTo>
                    <a:pt x="629" y="668"/>
                  </a:lnTo>
                  <a:lnTo>
                    <a:pt x="629" y="670"/>
                  </a:lnTo>
                  <a:lnTo>
                    <a:pt x="629" y="672"/>
                  </a:lnTo>
                  <a:lnTo>
                    <a:pt x="629" y="676"/>
                  </a:lnTo>
                  <a:lnTo>
                    <a:pt x="629" y="678"/>
                  </a:lnTo>
                  <a:lnTo>
                    <a:pt x="628" y="680"/>
                  </a:lnTo>
                  <a:lnTo>
                    <a:pt x="628" y="681"/>
                  </a:lnTo>
                  <a:lnTo>
                    <a:pt x="629" y="681"/>
                  </a:lnTo>
                  <a:lnTo>
                    <a:pt x="631" y="685"/>
                  </a:lnTo>
                  <a:lnTo>
                    <a:pt x="633" y="683"/>
                  </a:lnTo>
                  <a:lnTo>
                    <a:pt x="637" y="685"/>
                  </a:lnTo>
                  <a:lnTo>
                    <a:pt x="637" y="687"/>
                  </a:lnTo>
                  <a:lnTo>
                    <a:pt x="639" y="687"/>
                  </a:lnTo>
                  <a:lnTo>
                    <a:pt x="639" y="689"/>
                  </a:lnTo>
                  <a:lnTo>
                    <a:pt x="635" y="693"/>
                  </a:lnTo>
                  <a:lnTo>
                    <a:pt x="633" y="693"/>
                  </a:lnTo>
                  <a:lnTo>
                    <a:pt x="631" y="695"/>
                  </a:lnTo>
                  <a:lnTo>
                    <a:pt x="629" y="697"/>
                  </a:lnTo>
                  <a:lnTo>
                    <a:pt x="628" y="697"/>
                  </a:lnTo>
                  <a:lnTo>
                    <a:pt x="628" y="699"/>
                  </a:lnTo>
                  <a:lnTo>
                    <a:pt x="626" y="699"/>
                  </a:lnTo>
                  <a:lnTo>
                    <a:pt x="624" y="701"/>
                  </a:lnTo>
                  <a:lnTo>
                    <a:pt x="622" y="701"/>
                  </a:lnTo>
                  <a:lnTo>
                    <a:pt x="620" y="701"/>
                  </a:lnTo>
                  <a:lnTo>
                    <a:pt x="618" y="703"/>
                  </a:lnTo>
                  <a:lnTo>
                    <a:pt x="616" y="705"/>
                  </a:lnTo>
                  <a:lnTo>
                    <a:pt x="614" y="705"/>
                  </a:lnTo>
                  <a:lnTo>
                    <a:pt x="614" y="706"/>
                  </a:lnTo>
                  <a:lnTo>
                    <a:pt x="612" y="708"/>
                  </a:lnTo>
                  <a:lnTo>
                    <a:pt x="608" y="712"/>
                  </a:lnTo>
                  <a:lnTo>
                    <a:pt x="606" y="714"/>
                  </a:lnTo>
                  <a:lnTo>
                    <a:pt x="604" y="718"/>
                  </a:lnTo>
                  <a:lnTo>
                    <a:pt x="604" y="720"/>
                  </a:lnTo>
                  <a:lnTo>
                    <a:pt x="606" y="720"/>
                  </a:lnTo>
                  <a:lnTo>
                    <a:pt x="606" y="722"/>
                  </a:lnTo>
                  <a:lnTo>
                    <a:pt x="606" y="724"/>
                  </a:lnTo>
                  <a:lnTo>
                    <a:pt x="606" y="726"/>
                  </a:lnTo>
                  <a:lnTo>
                    <a:pt x="608" y="728"/>
                  </a:lnTo>
                  <a:lnTo>
                    <a:pt x="608" y="729"/>
                  </a:lnTo>
                  <a:lnTo>
                    <a:pt x="610" y="729"/>
                  </a:lnTo>
                  <a:lnTo>
                    <a:pt x="610" y="731"/>
                  </a:lnTo>
                  <a:lnTo>
                    <a:pt x="612" y="731"/>
                  </a:lnTo>
                  <a:lnTo>
                    <a:pt x="612" y="733"/>
                  </a:lnTo>
                  <a:lnTo>
                    <a:pt x="614" y="733"/>
                  </a:lnTo>
                  <a:lnTo>
                    <a:pt x="614" y="735"/>
                  </a:lnTo>
                  <a:lnTo>
                    <a:pt x="612" y="737"/>
                  </a:lnTo>
                  <a:lnTo>
                    <a:pt x="614" y="739"/>
                  </a:lnTo>
                  <a:lnTo>
                    <a:pt x="612" y="739"/>
                  </a:lnTo>
                  <a:lnTo>
                    <a:pt x="614" y="741"/>
                  </a:lnTo>
                  <a:lnTo>
                    <a:pt x="614" y="743"/>
                  </a:lnTo>
                  <a:lnTo>
                    <a:pt x="616" y="745"/>
                  </a:lnTo>
                  <a:lnTo>
                    <a:pt x="618" y="745"/>
                  </a:lnTo>
                  <a:lnTo>
                    <a:pt x="618" y="747"/>
                  </a:lnTo>
                  <a:lnTo>
                    <a:pt x="618" y="749"/>
                  </a:lnTo>
                  <a:lnTo>
                    <a:pt x="616" y="751"/>
                  </a:lnTo>
                  <a:lnTo>
                    <a:pt x="614" y="753"/>
                  </a:lnTo>
                  <a:lnTo>
                    <a:pt x="614" y="754"/>
                  </a:lnTo>
                  <a:lnTo>
                    <a:pt x="612" y="754"/>
                  </a:lnTo>
                  <a:lnTo>
                    <a:pt x="612" y="756"/>
                  </a:lnTo>
                  <a:lnTo>
                    <a:pt x="610" y="756"/>
                  </a:lnTo>
                  <a:lnTo>
                    <a:pt x="610" y="758"/>
                  </a:lnTo>
                  <a:lnTo>
                    <a:pt x="608" y="760"/>
                  </a:lnTo>
                  <a:lnTo>
                    <a:pt x="608" y="762"/>
                  </a:lnTo>
                  <a:lnTo>
                    <a:pt x="606" y="762"/>
                  </a:lnTo>
                  <a:lnTo>
                    <a:pt x="604" y="762"/>
                  </a:lnTo>
                  <a:lnTo>
                    <a:pt x="603" y="762"/>
                  </a:lnTo>
                  <a:lnTo>
                    <a:pt x="603" y="764"/>
                  </a:lnTo>
                  <a:lnTo>
                    <a:pt x="601" y="764"/>
                  </a:lnTo>
                  <a:lnTo>
                    <a:pt x="599" y="764"/>
                  </a:lnTo>
                  <a:lnTo>
                    <a:pt x="599" y="766"/>
                  </a:lnTo>
                  <a:lnTo>
                    <a:pt x="597" y="766"/>
                  </a:lnTo>
                  <a:lnTo>
                    <a:pt x="597" y="768"/>
                  </a:lnTo>
                  <a:lnTo>
                    <a:pt x="595" y="768"/>
                  </a:lnTo>
                  <a:lnTo>
                    <a:pt x="593" y="770"/>
                  </a:lnTo>
                  <a:lnTo>
                    <a:pt x="593" y="772"/>
                  </a:lnTo>
                  <a:lnTo>
                    <a:pt x="593" y="774"/>
                  </a:lnTo>
                  <a:lnTo>
                    <a:pt x="591" y="774"/>
                  </a:lnTo>
                  <a:lnTo>
                    <a:pt x="591" y="776"/>
                  </a:lnTo>
                  <a:lnTo>
                    <a:pt x="589" y="779"/>
                  </a:lnTo>
                  <a:lnTo>
                    <a:pt x="587" y="781"/>
                  </a:lnTo>
                  <a:lnTo>
                    <a:pt x="587" y="783"/>
                  </a:lnTo>
                  <a:lnTo>
                    <a:pt x="587" y="785"/>
                  </a:lnTo>
                  <a:lnTo>
                    <a:pt x="587" y="787"/>
                  </a:lnTo>
                  <a:lnTo>
                    <a:pt x="587" y="789"/>
                  </a:lnTo>
                  <a:lnTo>
                    <a:pt x="587" y="791"/>
                  </a:lnTo>
                  <a:lnTo>
                    <a:pt x="587" y="793"/>
                  </a:lnTo>
                  <a:lnTo>
                    <a:pt x="589" y="793"/>
                  </a:lnTo>
                  <a:lnTo>
                    <a:pt x="589" y="795"/>
                  </a:lnTo>
                  <a:lnTo>
                    <a:pt x="589" y="797"/>
                  </a:lnTo>
                  <a:lnTo>
                    <a:pt x="591" y="799"/>
                  </a:lnTo>
                  <a:lnTo>
                    <a:pt x="593" y="799"/>
                  </a:lnTo>
                  <a:lnTo>
                    <a:pt x="593" y="801"/>
                  </a:lnTo>
                  <a:lnTo>
                    <a:pt x="595" y="799"/>
                  </a:lnTo>
                  <a:lnTo>
                    <a:pt x="597" y="801"/>
                  </a:lnTo>
                  <a:lnTo>
                    <a:pt x="601" y="801"/>
                  </a:lnTo>
                  <a:lnTo>
                    <a:pt x="604" y="799"/>
                  </a:lnTo>
                  <a:lnTo>
                    <a:pt x="606" y="797"/>
                  </a:lnTo>
                  <a:lnTo>
                    <a:pt x="610" y="797"/>
                  </a:lnTo>
                  <a:lnTo>
                    <a:pt x="610" y="795"/>
                  </a:lnTo>
                  <a:lnTo>
                    <a:pt x="612" y="795"/>
                  </a:lnTo>
                  <a:lnTo>
                    <a:pt x="612" y="793"/>
                  </a:lnTo>
                  <a:lnTo>
                    <a:pt x="612" y="791"/>
                  </a:lnTo>
                  <a:lnTo>
                    <a:pt x="614" y="793"/>
                  </a:lnTo>
                  <a:lnTo>
                    <a:pt x="616" y="795"/>
                  </a:lnTo>
                  <a:lnTo>
                    <a:pt x="618" y="795"/>
                  </a:lnTo>
                  <a:lnTo>
                    <a:pt x="624" y="799"/>
                  </a:lnTo>
                  <a:lnTo>
                    <a:pt x="626" y="799"/>
                  </a:lnTo>
                  <a:lnTo>
                    <a:pt x="628" y="801"/>
                  </a:lnTo>
                  <a:lnTo>
                    <a:pt x="629" y="801"/>
                  </a:lnTo>
                  <a:lnTo>
                    <a:pt x="629" y="802"/>
                  </a:lnTo>
                  <a:lnTo>
                    <a:pt x="629" y="804"/>
                  </a:lnTo>
                  <a:lnTo>
                    <a:pt x="628" y="806"/>
                  </a:lnTo>
                  <a:lnTo>
                    <a:pt x="628" y="808"/>
                  </a:lnTo>
                  <a:lnTo>
                    <a:pt x="628" y="810"/>
                  </a:lnTo>
                  <a:lnTo>
                    <a:pt x="626" y="810"/>
                  </a:lnTo>
                  <a:lnTo>
                    <a:pt x="626" y="812"/>
                  </a:lnTo>
                  <a:lnTo>
                    <a:pt x="624" y="814"/>
                  </a:lnTo>
                  <a:lnTo>
                    <a:pt x="624" y="816"/>
                  </a:lnTo>
                  <a:lnTo>
                    <a:pt x="626" y="816"/>
                  </a:lnTo>
                  <a:lnTo>
                    <a:pt x="628" y="818"/>
                  </a:lnTo>
                  <a:lnTo>
                    <a:pt x="628" y="820"/>
                  </a:lnTo>
                  <a:lnTo>
                    <a:pt x="628" y="822"/>
                  </a:lnTo>
                  <a:lnTo>
                    <a:pt x="628" y="824"/>
                  </a:lnTo>
                  <a:lnTo>
                    <a:pt x="629" y="826"/>
                  </a:lnTo>
                  <a:lnTo>
                    <a:pt x="631" y="829"/>
                  </a:lnTo>
                  <a:lnTo>
                    <a:pt x="631" y="831"/>
                  </a:lnTo>
                  <a:lnTo>
                    <a:pt x="631" y="833"/>
                  </a:lnTo>
                  <a:lnTo>
                    <a:pt x="631" y="835"/>
                  </a:lnTo>
                  <a:lnTo>
                    <a:pt x="631" y="837"/>
                  </a:lnTo>
                  <a:lnTo>
                    <a:pt x="631" y="839"/>
                  </a:lnTo>
                  <a:lnTo>
                    <a:pt x="631" y="841"/>
                  </a:lnTo>
                  <a:lnTo>
                    <a:pt x="631" y="843"/>
                  </a:lnTo>
                  <a:lnTo>
                    <a:pt x="629" y="843"/>
                  </a:lnTo>
                  <a:lnTo>
                    <a:pt x="631" y="845"/>
                  </a:lnTo>
                  <a:lnTo>
                    <a:pt x="633" y="843"/>
                  </a:lnTo>
                  <a:lnTo>
                    <a:pt x="635" y="843"/>
                  </a:lnTo>
                  <a:lnTo>
                    <a:pt x="637" y="841"/>
                  </a:lnTo>
                  <a:lnTo>
                    <a:pt x="639" y="841"/>
                  </a:lnTo>
                  <a:lnTo>
                    <a:pt x="641" y="843"/>
                  </a:lnTo>
                  <a:lnTo>
                    <a:pt x="643" y="841"/>
                  </a:lnTo>
                  <a:lnTo>
                    <a:pt x="643" y="843"/>
                  </a:lnTo>
                  <a:lnTo>
                    <a:pt x="641" y="847"/>
                  </a:lnTo>
                  <a:lnTo>
                    <a:pt x="639" y="854"/>
                  </a:lnTo>
                  <a:lnTo>
                    <a:pt x="639" y="856"/>
                  </a:lnTo>
                  <a:lnTo>
                    <a:pt x="639" y="860"/>
                  </a:lnTo>
                  <a:lnTo>
                    <a:pt x="637" y="864"/>
                  </a:lnTo>
                  <a:lnTo>
                    <a:pt x="637" y="866"/>
                  </a:lnTo>
                  <a:lnTo>
                    <a:pt x="637" y="868"/>
                  </a:lnTo>
                  <a:lnTo>
                    <a:pt x="637" y="874"/>
                  </a:lnTo>
                  <a:lnTo>
                    <a:pt x="639" y="874"/>
                  </a:lnTo>
                  <a:lnTo>
                    <a:pt x="639" y="875"/>
                  </a:lnTo>
                  <a:lnTo>
                    <a:pt x="641" y="875"/>
                  </a:lnTo>
                  <a:lnTo>
                    <a:pt x="643" y="879"/>
                  </a:lnTo>
                  <a:lnTo>
                    <a:pt x="645" y="879"/>
                  </a:lnTo>
                  <a:lnTo>
                    <a:pt x="647" y="881"/>
                  </a:lnTo>
                  <a:lnTo>
                    <a:pt x="649" y="881"/>
                  </a:lnTo>
                  <a:lnTo>
                    <a:pt x="651" y="883"/>
                  </a:lnTo>
                  <a:lnTo>
                    <a:pt x="652" y="885"/>
                  </a:lnTo>
                  <a:lnTo>
                    <a:pt x="652" y="889"/>
                  </a:lnTo>
                  <a:lnTo>
                    <a:pt x="658" y="887"/>
                  </a:lnTo>
                  <a:lnTo>
                    <a:pt x="660" y="887"/>
                  </a:lnTo>
                  <a:lnTo>
                    <a:pt x="664" y="887"/>
                  </a:lnTo>
                  <a:lnTo>
                    <a:pt x="664" y="891"/>
                  </a:lnTo>
                  <a:lnTo>
                    <a:pt x="664" y="895"/>
                  </a:lnTo>
                  <a:lnTo>
                    <a:pt x="666" y="895"/>
                  </a:lnTo>
                  <a:lnTo>
                    <a:pt x="666" y="897"/>
                  </a:lnTo>
                  <a:lnTo>
                    <a:pt x="666" y="899"/>
                  </a:lnTo>
                  <a:lnTo>
                    <a:pt x="668" y="902"/>
                  </a:lnTo>
                  <a:lnTo>
                    <a:pt x="666" y="904"/>
                  </a:lnTo>
                  <a:lnTo>
                    <a:pt x="666" y="906"/>
                  </a:lnTo>
                  <a:lnTo>
                    <a:pt x="666" y="908"/>
                  </a:lnTo>
                  <a:lnTo>
                    <a:pt x="664" y="910"/>
                  </a:lnTo>
                  <a:lnTo>
                    <a:pt x="662" y="916"/>
                  </a:lnTo>
                  <a:lnTo>
                    <a:pt x="662" y="918"/>
                  </a:lnTo>
                  <a:lnTo>
                    <a:pt x="660" y="920"/>
                  </a:lnTo>
                  <a:lnTo>
                    <a:pt x="660" y="922"/>
                  </a:lnTo>
                  <a:lnTo>
                    <a:pt x="658" y="922"/>
                  </a:lnTo>
                  <a:lnTo>
                    <a:pt x="656" y="922"/>
                  </a:lnTo>
                  <a:lnTo>
                    <a:pt x="654" y="922"/>
                  </a:lnTo>
                  <a:lnTo>
                    <a:pt x="652" y="922"/>
                  </a:lnTo>
                  <a:lnTo>
                    <a:pt x="651" y="922"/>
                  </a:lnTo>
                  <a:lnTo>
                    <a:pt x="651" y="920"/>
                  </a:lnTo>
                  <a:lnTo>
                    <a:pt x="649" y="920"/>
                  </a:lnTo>
                  <a:lnTo>
                    <a:pt x="647" y="920"/>
                  </a:lnTo>
                  <a:lnTo>
                    <a:pt x="645" y="918"/>
                  </a:lnTo>
                  <a:lnTo>
                    <a:pt x="643" y="918"/>
                  </a:lnTo>
                  <a:lnTo>
                    <a:pt x="641" y="918"/>
                  </a:lnTo>
                  <a:lnTo>
                    <a:pt x="639" y="918"/>
                  </a:lnTo>
                  <a:lnTo>
                    <a:pt x="637" y="918"/>
                  </a:lnTo>
                  <a:lnTo>
                    <a:pt x="635" y="916"/>
                  </a:lnTo>
                  <a:lnTo>
                    <a:pt x="633" y="916"/>
                  </a:lnTo>
                  <a:lnTo>
                    <a:pt x="633" y="918"/>
                  </a:lnTo>
                  <a:lnTo>
                    <a:pt x="631" y="918"/>
                  </a:lnTo>
                  <a:lnTo>
                    <a:pt x="629" y="918"/>
                  </a:lnTo>
                  <a:lnTo>
                    <a:pt x="628" y="918"/>
                  </a:lnTo>
                  <a:lnTo>
                    <a:pt x="628" y="920"/>
                  </a:lnTo>
                  <a:lnTo>
                    <a:pt x="626" y="920"/>
                  </a:lnTo>
                  <a:lnTo>
                    <a:pt x="624" y="920"/>
                  </a:lnTo>
                  <a:lnTo>
                    <a:pt x="620" y="920"/>
                  </a:lnTo>
                  <a:lnTo>
                    <a:pt x="620" y="922"/>
                  </a:lnTo>
                  <a:lnTo>
                    <a:pt x="618" y="922"/>
                  </a:lnTo>
                  <a:lnTo>
                    <a:pt x="616" y="923"/>
                  </a:lnTo>
                  <a:lnTo>
                    <a:pt x="616" y="922"/>
                  </a:lnTo>
                  <a:lnTo>
                    <a:pt x="614" y="922"/>
                  </a:lnTo>
                  <a:lnTo>
                    <a:pt x="614" y="923"/>
                  </a:lnTo>
                  <a:lnTo>
                    <a:pt x="612" y="923"/>
                  </a:lnTo>
                  <a:lnTo>
                    <a:pt x="610" y="923"/>
                  </a:lnTo>
                  <a:lnTo>
                    <a:pt x="610" y="925"/>
                  </a:lnTo>
                  <a:lnTo>
                    <a:pt x="608" y="925"/>
                  </a:lnTo>
                  <a:lnTo>
                    <a:pt x="606" y="925"/>
                  </a:lnTo>
                  <a:lnTo>
                    <a:pt x="604" y="925"/>
                  </a:lnTo>
                  <a:lnTo>
                    <a:pt x="603" y="925"/>
                  </a:lnTo>
                  <a:lnTo>
                    <a:pt x="601" y="925"/>
                  </a:lnTo>
                  <a:lnTo>
                    <a:pt x="599" y="925"/>
                  </a:lnTo>
                  <a:lnTo>
                    <a:pt x="597" y="925"/>
                  </a:lnTo>
                  <a:lnTo>
                    <a:pt x="597" y="927"/>
                  </a:lnTo>
                  <a:lnTo>
                    <a:pt x="595" y="927"/>
                  </a:lnTo>
                  <a:lnTo>
                    <a:pt x="595" y="925"/>
                  </a:lnTo>
                  <a:lnTo>
                    <a:pt x="595" y="927"/>
                  </a:lnTo>
                  <a:lnTo>
                    <a:pt x="593" y="927"/>
                  </a:lnTo>
                  <a:lnTo>
                    <a:pt x="593" y="925"/>
                  </a:lnTo>
                  <a:lnTo>
                    <a:pt x="591" y="925"/>
                  </a:lnTo>
                  <a:lnTo>
                    <a:pt x="591" y="927"/>
                  </a:lnTo>
                  <a:lnTo>
                    <a:pt x="589" y="927"/>
                  </a:lnTo>
                  <a:lnTo>
                    <a:pt x="587" y="927"/>
                  </a:lnTo>
                  <a:lnTo>
                    <a:pt x="587" y="929"/>
                  </a:lnTo>
                  <a:lnTo>
                    <a:pt x="585" y="929"/>
                  </a:lnTo>
                  <a:lnTo>
                    <a:pt x="585" y="931"/>
                  </a:lnTo>
                  <a:lnTo>
                    <a:pt x="583" y="931"/>
                  </a:lnTo>
                  <a:lnTo>
                    <a:pt x="583" y="933"/>
                  </a:lnTo>
                  <a:lnTo>
                    <a:pt x="583" y="935"/>
                  </a:lnTo>
                  <a:lnTo>
                    <a:pt x="583" y="937"/>
                  </a:lnTo>
                  <a:lnTo>
                    <a:pt x="583" y="939"/>
                  </a:lnTo>
                  <a:lnTo>
                    <a:pt x="583" y="941"/>
                  </a:lnTo>
                  <a:lnTo>
                    <a:pt x="581" y="941"/>
                  </a:lnTo>
                  <a:lnTo>
                    <a:pt x="581" y="943"/>
                  </a:lnTo>
                  <a:lnTo>
                    <a:pt x="580" y="943"/>
                  </a:lnTo>
                  <a:lnTo>
                    <a:pt x="580" y="941"/>
                  </a:lnTo>
                  <a:lnTo>
                    <a:pt x="580" y="943"/>
                  </a:lnTo>
                  <a:lnTo>
                    <a:pt x="580" y="945"/>
                  </a:lnTo>
                  <a:lnTo>
                    <a:pt x="580" y="947"/>
                  </a:lnTo>
                  <a:lnTo>
                    <a:pt x="580" y="948"/>
                  </a:lnTo>
                  <a:lnTo>
                    <a:pt x="580" y="950"/>
                  </a:lnTo>
                  <a:lnTo>
                    <a:pt x="578" y="950"/>
                  </a:lnTo>
                  <a:lnTo>
                    <a:pt x="578" y="952"/>
                  </a:lnTo>
                  <a:lnTo>
                    <a:pt x="580" y="954"/>
                  </a:lnTo>
                  <a:lnTo>
                    <a:pt x="580" y="956"/>
                  </a:lnTo>
                  <a:lnTo>
                    <a:pt x="581" y="956"/>
                  </a:lnTo>
                  <a:lnTo>
                    <a:pt x="581" y="958"/>
                  </a:lnTo>
                  <a:lnTo>
                    <a:pt x="581" y="960"/>
                  </a:lnTo>
                  <a:lnTo>
                    <a:pt x="580" y="962"/>
                  </a:lnTo>
                  <a:lnTo>
                    <a:pt x="580" y="964"/>
                  </a:lnTo>
                  <a:lnTo>
                    <a:pt x="578" y="964"/>
                  </a:lnTo>
                  <a:lnTo>
                    <a:pt x="580" y="966"/>
                  </a:lnTo>
                  <a:lnTo>
                    <a:pt x="578" y="968"/>
                  </a:lnTo>
                  <a:lnTo>
                    <a:pt x="578" y="970"/>
                  </a:lnTo>
                  <a:lnTo>
                    <a:pt x="576" y="970"/>
                  </a:lnTo>
                  <a:lnTo>
                    <a:pt x="576" y="968"/>
                  </a:lnTo>
                  <a:lnTo>
                    <a:pt x="576" y="970"/>
                  </a:lnTo>
                  <a:lnTo>
                    <a:pt x="574" y="970"/>
                  </a:lnTo>
                  <a:lnTo>
                    <a:pt x="574" y="972"/>
                  </a:lnTo>
                  <a:lnTo>
                    <a:pt x="576" y="972"/>
                  </a:lnTo>
                  <a:lnTo>
                    <a:pt x="574" y="972"/>
                  </a:lnTo>
                  <a:lnTo>
                    <a:pt x="572" y="972"/>
                  </a:lnTo>
                  <a:lnTo>
                    <a:pt x="570" y="973"/>
                  </a:lnTo>
                  <a:lnTo>
                    <a:pt x="568" y="973"/>
                  </a:lnTo>
                  <a:lnTo>
                    <a:pt x="566" y="973"/>
                  </a:lnTo>
                  <a:lnTo>
                    <a:pt x="566" y="972"/>
                  </a:lnTo>
                  <a:lnTo>
                    <a:pt x="564" y="973"/>
                  </a:lnTo>
                  <a:lnTo>
                    <a:pt x="564" y="975"/>
                  </a:lnTo>
                  <a:lnTo>
                    <a:pt x="562" y="975"/>
                  </a:lnTo>
                  <a:lnTo>
                    <a:pt x="562" y="977"/>
                  </a:lnTo>
                  <a:lnTo>
                    <a:pt x="560" y="977"/>
                  </a:lnTo>
                  <a:lnTo>
                    <a:pt x="560" y="979"/>
                  </a:lnTo>
                  <a:lnTo>
                    <a:pt x="558" y="979"/>
                  </a:lnTo>
                  <a:lnTo>
                    <a:pt x="558" y="981"/>
                  </a:lnTo>
                  <a:lnTo>
                    <a:pt x="560" y="981"/>
                  </a:lnTo>
                  <a:lnTo>
                    <a:pt x="560" y="983"/>
                  </a:lnTo>
                  <a:lnTo>
                    <a:pt x="558" y="983"/>
                  </a:lnTo>
                  <a:lnTo>
                    <a:pt x="558" y="985"/>
                  </a:lnTo>
                  <a:lnTo>
                    <a:pt x="556" y="985"/>
                  </a:lnTo>
                  <a:lnTo>
                    <a:pt x="556" y="987"/>
                  </a:lnTo>
                  <a:lnTo>
                    <a:pt x="555" y="987"/>
                  </a:lnTo>
                  <a:lnTo>
                    <a:pt x="555" y="989"/>
                  </a:lnTo>
                  <a:lnTo>
                    <a:pt x="553" y="989"/>
                  </a:lnTo>
                  <a:lnTo>
                    <a:pt x="553" y="991"/>
                  </a:lnTo>
                  <a:lnTo>
                    <a:pt x="551" y="991"/>
                  </a:lnTo>
                  <a:lnTo>
                    <a:pt x="551" y="989"/>
                  </a:lnTo>
                  <a:lnTo>
                    <a:pt x="549" y="989"/>
                  </a:lnTo>
                  <a:lnTo>
                    <a:pt x="549" y="991"/>
                  </a:lnTo>
                  <a:lnTo>
                    <a:pt x="547" y="991"/>
                  </a:lnTo>
                  <a:lnTo>
                    <a:pt x="547" y="989"/>
                  </a:lnTo>
                  <a:lnTo>
                    <a:pt x="545" y="989"/>
                  </a:lnTo>
                  <a:lnTo>
                    <a:pt x="545" y="991"/>
                  </a:lnTo>
                  <a:lnTo>
                    <a:pt x="543" y="993"/>
                  </a:lnTo>
                  <a:lnTo>
                    <a:pt x="541" y="993"/>
                  </a:lnTo>
                  <a:lnTo>
                    <a:pt x="541" y="995"/>
                  </a:lnTo>
                  <a:lnTo>
                    <a:pt x="541" y="996"/>
                  </a:lnTo>
                  <a:lnTo>
                    <a:pt x="539" y="996"/>
                  </a:lnTo>
                  <a:lnTo>
                    <a:pt x="539" y="998"/>
                  </a:lnTo>
                  <a:lnTo>
                    <a:pt x="537" y="998"/>
                  </a:lnTo>
                  <a:lnTo>
                    <a:pt x="535" y="1000"/>
                  </a:lnTo>
                  <a:lnTo>
                    <a:pt x="535" y="1002"/>
                  </a:lnTo>
                  <a:lnTo>
                    <a:pt x="535" y="1004"/>
                  </a:lnTo>
                  <a:lnTo>
                    <a:pt x="533" y="1004"/>
                  </a:lnTo>
                  <a:lnTo>
                    <a:pt x="532" y="1006"/>
                  </a:lnTo>
                  <a:lnTo>
                    <a:pt x="532" y="1004"/>
                  </a:lnTo>
                  <a:lnTo>
                    <a:pt x="530" y="1004"/>
                  </a:lnTo>
                  <a:lnTo>
                    <a:pt x="530" y="1006"/>
                  </a:lnTo>
                  <a:lnTo>
                    <a:pt x="530" y="1008"/>
                  </a:lnTo>
                  <a:lnTo>
                    <a:pt x="528" y="1008"/>
                  </a:lnTo>
                  <a:lnTo>
                    <a:pt x="528" y="1006"/>
                  </a:lnTo>
                  <a:lnTo>
                    <a:pt x="528" y="1008"/>
                  </a:lnTo>
                  <a:lnTo>
                    <a:pt x="528" y="1010"/>
                  </a:lnTo>
                  <a:lnTo>
                    <a:pt x="526" y="1010"/>
                  </a:lnTo>
                  <a:lnTo>
                    <a:pt x="528" y="1010"/>
                  </a:lnTo>
                  <a:lnTo>
                    <a:pt x="528" y="1012"/>
                  </a:lnTo>
                  <a:lnTo>
                    <a:pt x="526" y="1012"/>
                  </a:lnTo>
                  <a:lnTo>
                    <a:pt x="526" y="1014"/>
                  </a:lnTo>
                  <a:lnTo>
                    <a:pt x="528" y="1014"/>
                  </a:lnTo>
                  <a:lnTo>
                    <a:pt x="526" y="1014"/>
                  </a:lnTo>
                  <a:lnTo>
                    <a:pt x="528" y="1014"/>
                  </a:lnTo>
                  <a:lnTo>
                    <a:pt x="528" y="1016"/>
                  </a:lnTo>
                  <a:lnTo>
                    <a:pt x="526" y="1016"/>
                  </a:lnTo>
                  <a:lnTo>
                    <a:pt x="524" y="1016"/>
                  </a:lnTo>
                  <a:lnTo>
                    <a:pt x="524" y="1020"/>
                  </a:lnTo>
                  <a:lnTo>
                    <a:pt x="522" y="1020"/>
                  </a:lnTo>
                  <a:lnTo>
                    <a:pt x="522" y="1021"/>
                  </a:lnTo>
                  <a:lnTo>
                    <a:pt x="520" y="1021"/>
                  </a:lnTo>
                  <a:lnTo>
                    <a:pt x="518" y="1021"/>
                  </a:lnTo>
                  <a:lnTo>
                    <a:pt x="518" y="1023"/>
                  </a:lnTo>
                  <a:lnTo>
                    <a:pt x="518" y="1025"/>
                  </a:lnTo>
                  <a:lnTo>
                    <a:pt x="516" y="1025"/>
                  </a:lnTo>
                  <a:lnTo>
                    <a:pt x="516" y="1027"/>
                  </a:lnTo>
                  <a:lnTo>
                    <a:pt x="516" y="1029"/>
                  </a:lnTo>
                  <a:lnTo>
                    <a:pt x="514" y="1029"/>
                  </a:lnTo>
                  <a:lnTo>
                    <a:pt x="514" y="1027"/>
                  </a:lnTo>
                  <a:lnTo>
                    <a:pt x="512" y="1029"/>
                  </a:lnTo>
                  <a:lnTo>
                    <a:pt x="510" y="1029"/>
                  </a:lnTo>
                  <a:lnTo>
                    <a:pt x="512" y="1031"/>
                  </a:lnTo>
                  <a:lnTo>
                    <a:pt x="510" y="1031"/>
                  </a:lnTo>
                  <a:lnTo>
                    <a:pt x="508" y="1031"/>
                  </a:lnTo>
                  <a:lnTo>
                    <a:pt x="507" y="1031"/>
                  </a:lnTo>
                  <a:lnTo>
                    <a:pt x="505" y="1031"/>
                  </a:lnTo>
                  <a:lnTo>
                    <a:pt x="503" y="1033"/>
                  </a:lnTo>
                  <a:lnTo>
                    <a:pt x="503" y="1035"/>
                  </a:lnTo>
                  <a:lnTo>
                    <a:pt x="501" y="1035"/>
                  </a:lnTo>
                  <a:lnTo>
                    <a:pt x="501" y="1037"/>
                  </a:lnTo>
                  <a:lnTo>
                    <a:pt x="503" y="1037"/>
                  </a:lnTo>
                  <a:lnTo>
                    <a:pt x="501" y="1037"/>
                  </a:lnTo>
                  <a:lnTo>
                    <a:pt x="499" y="1037"/>
                  </a:lnTo>
                  <a:lnTo>
                    <a:pt x="499" y="1035"/>
                  </a:lnTo>
                  <a:lnTo>
                    <a:pt x="497" y="1035"/>
                  </a:lnTo>
                  <a:lnTo>
                    <a:pt x="497" y="1037"/>
                  </a:lnTo>
                  <a:lnTo>
                    <a:pt x="495" y="1035"/>
                  </a:lnTo>
                  <a:lnTo>
                    <a:pt x="495" y="1037"/>
                  </a:lnTo>
                  <a:lnTo>
                    <a:pt x="495" y="1035"/>
                  </a:lnTo>
                  <a:lnTo>
                    <a:pt x="495" y="1037"/>
                  </a:lnTo>
                  <a:lnTo>
                    <a:pt x="493" y="1039"/>
                  </a:lnTo>
                  <a:lnTo>
                    <a:pt x="491" y="1039"/>
                  </a:lnTo>
                  <a:lnTo>
                    <a:pt x="493" y="1041"/>
                  </a:lnTo>
                  <a:lnTo>
                    <a:pt x="491" y="1043"/>
                  </a:lnTo>
                  <a:lnTo>
                    <a:pt x="491" y="1045"/>
                  </a:lnTo>
                  <a:lnTo>
                    <a:pt x="489" y="1046"/>
                  </a:lnTo>
                  <a:lnTo>
                    <a:pt x="489" y="1048"/>
                  </a:lnTo>
                  <a:lnTo>
                    <a:pt x="487" y="1048"/>
                  </a:lnTo>
                  <a:lnTo>
                    <a:pt x="485" y="1048"/>
                  </a:lnTo>
                  <a:lnTo>
                    <a:pt x="484" y="1050"/>
                  </a:lnTo>
                  <a:lnTo>
                    <a:pt x="482" y="1050"/>
                  </a:lnTo>
                  <a:lnTo>
                    <a:pt x="480" y="1050"/>
                  </a:lnTo>
                  <a:lnTo>
                    <a:pt x="478" y="1050"/>
                  </a:lnTo>
                  <a:lnTo>
                    <a:pt x="476" y="1050"/>
                  </a:lnTo>
                  <a:lnTo>
                    <a:pt x="474" y="1050"/>
                  </a:lnTo>
                  <a:lnTo>
                    <a:pt x="474" y="1048"/>
                  </a:lnTo>
                  <a:lnTo>
                    <a:pt x="472" y="1048"/>
                  </a:lnTo>
                  <a:lnTo>
                    <a:pt x="470" y="1050"/>
                  </a:lnTo>
                  <a:lnTo>
                    <a:pt x="468" y="1050"/>
                  </a:lnTo>
                  <a:lnTo>
                    <a:pt x="466" y="1050"/>
                  </a:lnTo>
                  <a:lnTo>
                    <a:pt x="466" y="1048"/>
                  </a:lnTo>
                  <a:lnTo>
                    <a:pt x="464" y="1048"/>
                  </a:lnTo>
                  <a:lnTo>
                    <a:pt x="464" y="1050"/>
                  </a:lnTo>
                  <a:lnTo>
                    <a:pt x="462" y="1050"/>
                  </a:lnTo>
                  <a:lnTo>
                    <a:pt x="460" y="1050"/>
                  </a:lnTo>
                  <a:lnTo>
                    <a:pt x="459" y="1050"/>
                  </a:lnTo>
                  <a:lnTo>
                    <a:pt x="459" y="1052"/>
                  </a:lnTo>
                  <a:lnTo>
                    <a:pt x="457" y="1052"/>
                  </a:lnTo>
                  <a:lnTo>
                    <a:pt x="455" y="1054"/>
                  </a:lnTo>
                  <a:lnTo>
                    <a:pt x="453" y="1054"/>
                  </a:lnTo>
                  <a:lnTo>
                    <a:pt x="453" y="1056"/>
                  </a:lnTo>
                  <a:lnTo>
                    <a:pt x="451" y="1056"/>
                  </a:lnTo>
                  <a:lnTo>
                    <a:pt x="449" y="1056"/>
                  </a:lnTo>
                  <a:lnTo>
                    <a:pt x="449" y="1054"/>
                  </a:lnTo>
                  <a:lnTo>
                    <a:pt x="447" y="1054"/>
                  </a:lnTo>
                  <a:lnTo>
                    <a:pt x="447" y="1056"/>
                  </a:lnTo>
                  <a:lnTo>
                    <a:pt x="445" y="1056"/>
                  </a:lnTo>
                  <a:lnTo>
                    <a:pt x="445" y="1054"/>
                  </a:lnTo>
                  <a:lnTo>
                    <a:pt x="445" y="1056"/>
                  </a:lnTo>
                  <a:lnTo>
                    <a:pt x="443" y="1056"/>
                  </a:lnTo>
                  <a:lnTo>
                    <a:pt x="441" y="1056"/>
                  </a:lnTo>
                  <a:lnTo>
                    <a:pt x="439" y="1056"/>
                  </a:lnTo>
                  <a:lnTo>
                    <a:pt x="437" y="1056"/>
                  </a:lnTo>
                  <a:lnTo>
                    <a:pt x="437" y="1058"/>
                  </a:lnTo>
                  <a:lnTo>
                    <a:pt x="436" y="1058"/>
                  </a:lnTo>
                  <a:lnTo>
                    <a:pt x="434" y="1058"/>
                  </a:lnTo>
                  <a:lnTo>
                    <a:pt x="432" y="1058"/>
                  </a:lnTo>
                  <a:lnTo>
                    <a:pt x="430" y="1058"/>
                  </a:lnTo>
                  <a:lnTo>
                    <a:pt x="428" y="1058"/>
                  </a:lnTo>
                  <a:lnTo>
                    <a:pt x="428" y="1056"/>
                  </a:lnTo>
                  <a:lnTo>
                    <a:pt x="428" y="1058"/>
                  </a:lnTo>
                  <a:lnTo>
                    <a:pt x="426" y="1058"/>
                  </a:lnTo>
                  <a:lnTo>
                    <a:pt x="424" y="1058"/>
                  </a:lnTo>
                  <a:lnTo>
                    <a:pt x="422" y="1058"/>
                  </a:lnTo>
                  <a:lnTo>
                    <a:pt x="420" y="1058"/>
                  </a:lnTo>
                  <a:lnTo>
                    <a:pt x="418" y="1058"/>
                  </a:lnTo>
                  <a:lnTo>
                    <a:pt x="416" y="1058"/>
                  </a:lnTo>
                  <a:lnTo>
                    <a:pt x="414" y="1058"/>
                  </a:lnTo>
                  <a:lnTo>
                    <a:pt x="412" y="1058"/>
                  </a:lnTo>
                  <a:lnTo>
                    <a:pt x="411" y="1058"/>
                  </a:lnTo>
                  <a:lnTo>
                    <a:pt x="409" y="1060"/>
                  </a:lnTo>
                  <a:lnTo>
                    <a:pt x="407" y="1058"/>
                  </a:lnTo>
                  <a:lnTo>
                    <a:pt x="405" y="1058"/>
                  </a:lnTo>
                  <a:lnTo>
                    <a:pt x="403" y="1058"/>
                  </a:lnTo>
                  <a:lnTo>
                    <a:pt x="401" y="1058"/>
                  </a:lnTo>
                  <a:lnTo>
                    <a:pt x="399" y="1058"/>
                  </a:lnTo>
                  <a:lnTo>
                    <a:pt x="397" y="1060"/>
                  </a:lnTo>
                  <a:lnTo>
                    <a:pt x="395" y="1060"/>
                  </a:lnTo>
                  <a:lnTo>
                    <a:pt x="393" y="1058"/>
                  </a:lnTo>
                  <a:lnTo>
                    <a:pt x="393" y="1060"/>
                  </a:lnTo>
                  <a:lnTo>
                    <a:pt x="391" y="1060"/>
                  </a:lnTo>
                  <a:lnTo>
                    <a:pt x="389" y="1060"/>
                  </a:lnTo>
                  <a:lnTo>
                    <a:pt x="388" y="1062"/>
                  </a:lnTo>
                  <a:lnTo>
                    <a:pt x="386" y="1062"/>
                  </a:lnTo>
                  <a:lnTo>
                    <a:pt x="386" y="1064"/>
                  </a:lnTo>
                  <a:lnTo>
                    <a:pt x="384" y="1066"/>
                  </a:lnTo>
                  <a:lnTo>
                    <a:pt x="384" y="1064"/>
                  </a:lnTo>
                  <a:lnTo>
                    <a:pt x="382" y="1066"/>
                  </a:lnTo>
                  <a:lnTo>
                    <a:pt x="380" y="1068"/>
                  </a:lnTo>
                  <a:lnTo>
                    <a:pt x="378" y="1068"/>
                  </a:lnTo>
                  <a:lnTo>
                    <a:pt x="378" y="1069"/>
                  </a:lnTo>
                  <a:lnTo>
                    <a:pt x="378" y="1071"/>
                  </a:lnTo>
                  <a:lnTo>
                    <a:pt x="380" y="1071"/>
                  </a:lnTo>
                  <a:lnTo>
                    <a:pt x="380" y="1069"/>
                  </a:lnTo>
                  <a:lnTo>
                    <a:pt x="380" y="1071"/>
                  </a:lnTo>
                  <a:lnTo>
                    <a:pt x="380" y="1073"/>
                  </a:lnTo>
                  <a:lnTo>
                    <a:pt x="382" y="1073"/>
                  </a:lnTo>
                  <a:lnTo>
                    <a:pt x="384" y="1073"/>
                  </a:lnTo>
                  <a:lnTo>
                    <a:pt x="384" y="1075"/>
                  </a:lnTo>
                  <a:lnTo>
                    <a:pt x="386" y="1075"/>
                  </a:lnTo>
                  <a:lnTo>
                    <a:pt x="388" y="1075"/>
                  </a:lnTo>
                  <a:lnTo>
                    <a:pt x="388" y="1077"/>
                  </a:lnTo>
                  <a:lnTo>
                    <a:pt x="389" y="1077"/>
                  </a:lnTo>
                  <a:lnTo>
                    <a:pt x="389" y="1079"/>
                  </a:lnTo>
                  <a:lnTo>
                    <a:pt x="391" y="1079"/>
                  </a:lnTo>
                  <a:lnTo>
                    <a:pt x="393" y="1081"/>
                  </a:lnTo>
                  <a:lnTo>
                    <a:pt x="395" y="1081"/>
                  </a:lnTo>
                  <a:lnTo>
                    <a:pt x="395" y="1083"/>
                  </a:lnTo>
                  <a:lnTo>
                    <a:pt x="393" y="1085"/>
                  </a:lnTo>
                  <a:lnTo>
                    <a:pt x="391" y="1085"/>
                  </a:lnTo>
                  <a:lnTo>
                    <a:pt x="391" y="1087"/>
                  </a:lnTo>
                  <a:lnTo>
                    <a:pt x="391" y="1089"/>
                  </a:lnTo>
                  <a:lnTo>
                    <a:pt x="391" y="1091"/>
                  </a:lnTo>
                  <a:lnTo>
                    <a:pt x="389" y="1091"/>
                  </a:lnTo>
                  <a:lnTo>
                    <a:pt x="389" y="1093"/>
                  </a:lnTo>
                  <a:lnTo>
                    <a:pt x="388" y="1093"/>
                  </a:lnTo>
                  <a:lnTo>
                    <a:pt x="388" y="1094"/>
                  </a:lnTo>
                  <a:lnTo>
                    <a:pt x="388" y="1096"/>
                  </a:lnTo>
                  <a:lnTo>
                    <a:pt x="386" y="1096"/>
                  </a:lnTo>
                  <a:lnTo>
                    <a:pt x="386" y="1098"/>
                  </a:lnTo>
                  <a:lnTo>
                    <a:pt x="384" y="1098"/>
                  </a:lnTo>
                  <a:lnTo>
                    <a:pt x="382" y="1100"/>
                  </a:lnTo>
                  <a:lnTo>
                    <a:pt x="382" y="1102"/>
                  </a:lnTo>
                  <a:lnTo>
                    <a:pt x="382" y="1104"/>
                  </a:lnTo>
                  <a:lnTo>
                    <a:pt x="380" y="1104"/>
                  </a:lnTo>
                  <a:lnTo>
                    <a:pt x="380" y="1106"/>
                  </a:lnTo>
                  <a:lnTo>
                    <a:pt x="378" y="1106"/>
                  </a:lnTo>
                  <a:lnTo>
                    <a:pt x="376" y="1106"/>
                  </a:lnTo>
                  <a:lnTo>
                    <a:pt x="378" y="1106"/>
                  </a:lnTo>
                  <a:lnTo>
                    <a:pt x="378" y="1108"/>
                  </a:lnTo>
                  <a:lnTo>
                    <a:pt x="376" y="1110"/>
                  </a:lnTo>
                  <a:lnTo>
                    <a:pt x="374" y="1112"/>
                  </a:lnTo>
                  <a:lnTo>
                    <a:pt x="372" y="1112"/>
                  </a:lnTo>
                  <a:lnTo>
                    <a:pt x="372" y="1114"/>
                  </a:lnTo>
                  <a:lnTo>
                    <a:pt x="370" y="1114"/>
                  </a:lnTo>
                  <a:lnTo>
                    <a:pt x="368" y="1114"/>
                  </a:lnTo>
                  <a:lnTo>
                    <a:pt x="366" y="1116"/>
                  </a:lnTo>
                  <a:lnTo>
                    <a:pt x="364" y="1116"/>
                  </a:lnTo>
                  <a:lnTo>
                    <a:pt x="363" y="1117"/>
                  </a:lnTo>
                  <a:lnTo>
                    <a:pt x="363" y="1119"/>
                  </a:lnTo>
                  <a:lnTo>
                    <a:pt x="361" y="1119"/>
                  </a:lnTo>
                  <a:lnTo>
                    <a:pt x="361" y="1121"/>
                  </a:lnTo>
                  <a:lnTo>
                    <a:pt x="363" y="1123"/>
                  </a:lnTo>
                  <a:lnTo>
                    <a:pt x="363" y="1125"/>
                  </a:lnTo>
                  <a:lnTo>
                    <a:pt x="361" y="1125"/>
                  </a:lnTo>
                  <a:lnTo>
                    <a:pt x="361" y="1127"/>
                  </a:lnTo>
                  <a:lnTo>
                    <a:pt x="359" y="1127"/>
                  </a:lnTo>
                  <a:lnTo>
                    <a:pt x="357" y="1127"/>
                  </a:lnTo>
                  <a:lnTo>
                    <a:pt x="355" y="1127"/>
                  </a:lnTo>
                  <a:lnTo>
                    <a:pt x="353" y="1127"/>
                  </a:lnTo>
                  <a:lnTo>
                    <a:pt x="351" y="1127"/>
                  </a:lnTo>
                  <a:lnTo>
                    <a:pt x="349" y="1127"/>
                  </a:lnTo>
                  <a:lnTo>
                    <a:pt x="347" y="1129"/>
                  </a:lnTo>
                  <a:lnTo>
                    <a:pt x="345" y="1129"/>
                  </a:lnTo>
                  <a:lnTo>
                    <a:pt x="341" y="1129"/>
                  </a:lnTo>
                  <a:lnTo>
                    <a:pt x="339" y="1129"/>
                  </a:lnTo>
                  <a:lnTo>
                    <a:pt x="336" y="1129"/>
                  </a:lnTo>
                  <a:lnTo>
                    <a:pt x="332" y="1129"/>
                  </a:lnTo>
                  <a:lnTo>
                    <a:pt x="330" y="1129"/>
                  </a:lnTo>
                  <a:lnTo>
                    <a:pt x="328" y="1129"/>
                  </a:lnTo>
                  <a:lnTo>
                    <a:pt x="326" y="1129"/>
                  </a:lnTo>
                  <a:lnTo>
                    <a:pt x="320" y="1129"/>
                  </a:lnTo>
                  <a:lnTo>
                    <a:pt x="318" y="1131"/>
                  </a:lnTo>
                  <a:lnTo>
                    <a:pt x="316" y="1131"/>
                  </a:lnTo>
                  <a:lnTo>
                    <a:pt x="313" y="1133"/>
                  </a:lnTo>
                  <a:lnTo>
                    <a:pt x="303" y="1133"/>
                  </a:lnTo>
                  <a:lnTo>
                    <a:pt x="301" y="1133"/>
                  </a:lnTo>
                  <a:lnTo>
                    <a:pt x="299" y="1133"/>
                  </a:lnTo>
                  <a:lnTo>
                    <a:pt x="297" y="1133"/>
                  </a:lnTo>
                  <a:lnTo>
                    <a:pt x="295" y="1133"/>
                  </a:lnTo>
                  <a:lnTo>
                    <a:pt x="295" y="1131"/>
                  </a:lnTo>
                  <a:lnTo>
                    <a:pt x="293" y="1131"/>
                  </a:lnTo>
                  <a:lnTo>
                    <a:pt x="293" y="1133"/>
                  </a:lnTo>
                  <a:lnTo>
                    <a:pt x="293" y="1135"/>
                  </a:lnTo>
                  <a:lnTo>
                    <a:pt x="291" y="1135"/>
                  </a:lnTo>
                  <a:lnTo>
                    <a:pt x="290" y="1137"/>
                  </a:lnTo>
                  <a:lnTo>
                    <a:pt x="290" y="1135"/>
                  </a:lnTo>
                  <a:lnTo>
                    <a:pt x="288" y="1137"/>
                  </a:lnTo>
                  <a:lnTo>
                    <a:pt x="286" y="1137"/>
                  </a:lnTo>
                  <a:lnTo>
                    <a:pt x="286" y="1139"/>
                  </a:lnTo>
                  <a:lnTo>
                    <a:pt x="284" y="1139"/>
                  </a:lnTo>
                  <a:lnTo>
                    <a:pt x="284" y="1141"/>
                  </a:lnTo>
                  <a:lnTo>
                    <a:pt x="282" y="1139"/>
                  </a:lnTo>
                  <a:lnTo>
                    <a:pt x="280" y="1139"/>
                  </a:lnTo>
                  <a:lnTo>
                    <a:pt x="278" y="1139"/>
                  </a:lnTo>
                  <a:lnTo>
                    <a:pt x="278" y="1141"/>
                  </a:lnTo>
                  <a:lnTo>
                    <a:pt x="278" y="1139"/>
                  </a:lnTo>
                  <a:lnTo>
                    <a:pt x="276" y="1139"/>
                  </a:lnTo>
                  <a:lnTo>
                    <a:pt x="276" y="1141"/>
                  </a:lnTo>
                  <a:lnTo>
                    <a:pt x="276" y="1142"/>
                  </a:lnTo>
                  <a:lnTo>
                    <a:pt x="274" y="1142"/>
                  </a:lnTo>
                  <a:lnTo>
                    <a:pt x="274" y="1141"/>
                  </a:lnTo>
                  <a:lnTo>
                    <a:pt x="272" y="1141"/>
                  </a:lnTo>
                  <a:lnTo>
                    <a:pt x="272" y="1142"/>
                  </a:lnTo>
                  <a:lnTo>
                    <a:pt x="270" y="1142"/>
                  </a:lnTo>
                  <a:lnTo>
                    <a:pt x="268" y="1142"/>
                  </a:lnTo>
                  <a:lnTo>
                    <a:pt x="268" y="1144"/>
                  </a:lnTo>
                  <a:lnTo>
                    <a:pt x="267" y="1144"/>
                  </a:lnTo>
                  <a:lnTo>
                    <a:pt x="267" y="1146"/>
                  </a:lnTo>
                  <a:lnTo>
                    <a:pt x="265" y="1146"/>
                  </a:lnTo>
                  <a:lnTo>
                    <a:pt x="267" y="1146"/>
                  </a:lnTo>
                  <a:lnTo>
                    <a:pt x="267" y="1148"/>
                  </a:lnTo>
                  <a:lnTo>
                    <a:pt x="265" y="1148"/>
                  </a:lnTo>
                  <a:lnTo>
                    <a:pt x="263" y="1148"/>
                  </a:lnTo>
                  <a:lnTo>
                    <a:pt x="263" y="1150"/>
                  </a:lnTo>
                  <a:lnTo>
                    <a:pt x="261" y="1150"/>
                  </a:lnTo>
                  <a:lnTo>
                    <a:pt x="259" y="1152"/>
                  </a:lnTo>
                  <a:lnTo>
                    <a:pt x="259" y="1154"/>
                  </a:lnTo>
                  <a:lnTo>
                    <a:pt x="257" y="1154"/>
                  </a:lnTo>
                  <a:lnTo>
                    <a:pt x="255" y="1154"/>
                  </a:lnTo>
                  <a:lnTo>
                    <a:pt x="255" y="1152"/>
                  </a:lnTo>
                  <a:lnTo>
                    <a:pt x="253" y="1152"/>
                  </a:lnTo>
                  <a:lnTo>
                    <a:pt x="253" y="1154"/>
                  </a:lnTo>
                  <a:lnTo>
                    <a:pt x="251" y="1156"/>
                  </a:lnTo>
                  <a:lnTo>
                    <a:pt x="249" y="1156"/>
                  </a:lnTo>
                  <a:lnTo>
                    <a:pt x="247" y="1156"/>
                  </a:lnTo>
                  <a:lnTo>
                    <a:pt x="245" y="1156"/>
                  </a:lnTo>
                  <a:lnTo>
                    <a:pt x="245" y="1158"/>
                  </a:lnTo>
                  <a:lnTo>
                    <a:pt x="243" y="1156"/>
                  </a:lnTo>
                  <a:lnTo>
                    <a:pt x="243" y="1158"/>
                  </a:lnTo>
                  <a:lnTo>
                    <a:pt x="242" y="1158"/>
                  </a:lnTo>
                  <a:lnTo>
                    <a:pt x="240" y="1158"/>
                  </a:lnTo>
                  <a:lnTo>
                    <a:pt x="240" y="1160"/>
                  </a:lnTo>
                  <a:lnTo>
                    <a:pt x="240" y="1162"/>
                  </a:lnTo>
                  <a:lnTo>
                    <a:pt x="242" y="1162"/>
                  </a:lnTo>
                  <a:lnTo>
                    <a:pt x="240" y="1162"/>
                  </a:lnTo>
                  <a:lnTo>
                    <a:pt x="238" y="1162"/>
                  </a:lnTo>
                  <a:lnTo>
                    <a:pt x="238" y="1164"/>
                  </a:lnTo>
                  <a:lnTo>
                    <a:pt x="236" y="1164"/>
                  </a:lnTo>
                  <a:lnTo>
                    <a:pt x="234" y="1164"/>
                  </a:lnTo>
                  <a:lnTo>
                    <a:pt x="234" y="1162"/>
                  </a:lnTo>
                  <a:lnTo>
                    <a:pt x="232" y="1162"/>
                  </a:lnTo>
                  <a:lnTo>
                    <a:pt x="232" y="1160"/>
                  </a:lnTo>
                  <a:lnTo>
                    <a:pt x="232" y="1158"/>
                  </a:lnTo>
                  <a:lnTo>
                    <a:pt x="230" y="1158"/>
                  </a:lnTo>
                  <a:lnTo>
                    <a:pt x="228" y="1156"/>
                  </a:lnTo>
                  <a:lnTo>
                    <a:pt x="226" y="1156"/>
                  </a:lnTo>
                  <a:lnTo>
                    <a:pt x="224" y="1156"/>
                  </a:lnTo>
                  <a:lnTo>
                    <a:pt x="224" y="1154"/>
                  </a:lnTo>
                  <a:lnTo>
                    <a:pt x="224" y="1152"/>
                  </a:lnTo>
                  <a:lnTo>
                    <a:pt x="224" y="1150"/>
                  </a:lnTo>
                  <a:lnTo>
                    <a:pt x="224" y="1148"/>
                  </a:lnTo>
                  <a:lnTo>
                    <a:pt x="222" y="1148"/>
                  </a:lnTo>
                  <a:lnTo>
                    <a:pt x="220" y="1148"/>
                  </a:lnTo>
                  <a:lnTo>
                    <a:pt x="219" y="1146"/>
                  </a:lnTo>
                  <a:lnTo>
                    <a:pt x="219" y="1144"/>
                  </a:lnTo>
                  <a:lnTo>
                    <a:pt x="219" y="1142"/>
                  </a:lnTo>
                  <a:lnTo>
                    <a:pt x="219" y="1141"/>
                  </a:lnTo>
                  <a:lnTo>
                    <a:pt x="219" y="1139"/>
                  </a:lnTo>
                  <a:lnTo>
                    <a:pt x="217" y="1141"/>
                  </a:lnTo>
                  <a:lnTo>
                    <a:pt x="215" y="1141"/>
                  </a:lnTo>
                  <a:lnTo>
                    <a:pt x="213" y="1142"/>
                  </a:lnTo>
                  <a:lnTo>
                    <a:pt x="211" y="1144"/>
                  </a:lnTo>
                  <a:lnTo>
                    <a:pt x="211" y="1146"/>
                  </a:lnTo>
                  <a:lnTo>
                    <a:pt x="209" y="1146"/>
                  </a:lnTo>
                  <a:lnTo>
                    <a:pt x="209" y="1144"/>
                  </a:lnTo>
                  <a:lnTo>
                    <a:pt x="207" y="1144"/>
                  </a:lnTo>
                  <a:lnTo>
                    <a:pt x="207" y="1146"/>
                  </a:lnTo>
                  <a:lnTo>
                    <a:pt x="205" y="1146"/>
                  </a:lnTo>
                  <a:lnTo>
                    <a:pt x="205" y="1148"/>
                  </a:lnTo>
                  <a:lnTo>
                    <a:pt x="207" y="1148"/>
                  </a:lnTo>
                  <a:lnTo>
                    <a:pt x="205" y="1150"/>
                  </a:lnTo>
                  <a:lnTo>
                    <a:pt x="207" y="1150"/>
                  </a:lnTo>
                  <a:lnTo>
                    <a:pt x="207" y="1152"/>
                  </a:lnTo>
                  <a:lnTo>
                    <a:pt x="205" y="1152"/>
                  </a:lnTo>
                  <a:lnTo>
                    <a:pt x="205" y="1154"/>
                  </a:lnTo>
                  <a:lnTo>
                    <a:pt x="203" y="1154"/>
                  </a:lnTo>
                  <a:lnTo>
                    <a:pt x="201" y="1154"/>
                  </a:lnTo>
                  <a:lnTo>
                    <a:pt x="199" y="1156"/>
                  </a:lnTo>
                  <a:lnTo>
                    <a:pt x="197" y="1156"/>
                  </a:lnTo>
                  <a:lnTo>
                    <a:pt x="195" y="1158"/>
                  </a:lnTo>
                  <a:lnTo>
                    <a:pt x="194" y="1158"/>
                  </a:lnTo>
                  <a:lnTo>
                    <a:pt x="192" y="1158"/>
                  </a:lnTo>
                  <a:lnTo>
                    <a:pt x="190" y="1158"/>
                  </a:lnTo>
                  <a:lnTo>
                    <a:pt x="188" y="1160"/>
                  </a:lnTo>
                  <a:lnTo>
                    <a:pt x="186" y="1160"/>
                  </a:lnTo>
                  <a:lnTo>
                    <a:pt x="184" y="1160"/>
                  </a:lnTo>
                  <a:lnTo>
                    <a:pt x="182" y="1160"/>
                  </a:lnTo>
                  <a:lnTo>
                    <a:pt x="180" y="1160"/>
                  </a:lnTo>
                  <a:lnTo>
                    <a:pt x="180" y="1162"/>
                  </a:lnTo>
                  <a:lnTo>
                    <a:pt x="180" y="1164"/>
                  </a:lnTo>
                  <a:lnTo>
                    <a:pt x="178" y="1164"/>
                  </a:lnTo>
                  <a:lnTo>
                    <a:pt x="178" y="1166"/>
                  </a:lnTo>
                  <a:lnTo>
                    <a:pt x="176" y="1166"/>
                  </a:lnTo>
                  <a:lnTo>
                    <a:pt x="176" y="1167"/>
                  </a:lnTo>
                  <a:lnTo>
                    <a:pt x="174" y="1167"/>
                  </a:lnTo>
                  <a:lnTo>
                    <a:pt x="172" y="1167"/>
                  </a:lnTo>
                  <a:lnTo>
                    <a:pt x="171" y="1167"/>
                  </a:lnTo>
                  <a:lnTo>
                    <a:pt x="169" y="1169"/>
                  </a:lnTo>
                  <a:lnTo>
                    <a:pt x="167" y="1169"/>
                  </a:lnTo>
                  <a:lnTo>
                    <a:pt x="165" y="1169"/>
                  </a:lnTo>
                  <a:lnTo>
                    <a:pt x="163" y="1169"/>
                  </a:lnTo>
                  <a:lnTo>
                    <a:pt x="161" y="1169"/>
                  </a:lnTo>
                  <a:lnTo>
                    <a:pt x="159" y="1169"/>
                  </a:lnTo>
                  <a:lnTo>
                    <a:pt x="159" y="1167"/>
                  </a:lnTo>
                  <a:lnTo>
                    <a:pt x="157" y="1166"/>
                  </a:lnTo>
                  <a:lnTo>
                    <a:pt x="153" y="1166"/>
                  </a:lnTo>
                  <a:lnTo>
                    <a:pt x="151" y="1166"/>
                  </a:lnTo>
                  <a:lnTo>
                    <a:pt x="149" y="1166"/>
                  </a:lnTo>
                  <a:lnTo>
                    <a:pt x="146" y="1166"/>
                  </a:lnTo>
                  <a:lnTo>
                    <a:pt x="144" y="1166"/>
                  </a:lnTo>
                  <a:lnTo>
                    <a:pt x="142" y="1164"/>
                  </a:lnTo>
                  <a:lnTo>
                    <a:pt x="144" y="1164"/>
                  </a:lnTo>
                  <a:lnTo>
                    <a:pt x="146" y="1162"/>
                  </a:lnTo>
                  <a:lnTo>
                    <a:pt x="146" y="1160"/>
                  </a:lnTo>
                  <a:lnTo>
                    <a:pt x="147" y="1160"/>
                  </a:lnTo>
                  <a:lnTo>
                    <a:pt x="147" y="1158"/>
                  </a:lnTo>
                  <a:lnTo>
                    <a:pt x="147" y="1156"/>
                  </a:lnTo>
                  <a:lnTo>
                    <a:pt x="147" y="1154"/>
                  </a:lnTo>
                  <a:lnTo>
                    <a:pt x="149" y="1154"/>
                  </a:lnTo>
                  <a:lnTo>
                    <a:pt x="149" y="1152"/>
                  </a:lnTo>
                  <a:lnTo>
                    <a:pt x="147" y="1150"/>
                  </a:lnTo>
                  <a:lnTo>
                    <a:pt x="149" y="1150"/>
                  </a:lnTo>
                  <a:lnTo>
                    <a:pt x="147" y="1150"/>
                  </a:lnTo>
                  <a:lnTo>
                    <a:pt x="149" y="1148"/>
                  </a:lnTo>
                  <a:lnTo>
                    <a:pt x="147" y="1148"/>
                  </a:lnTo>
                  <a:lnTo>
                    <a:pt x="149" y="1148"/>
                  </a:lnTo>
                  <a:lnTo>
                    <a:pt x="149" y="1146"/>
                  </a:lnTo>
                  <a:lnTo>
                    <a:pt x="147" y="1146"/>
                  </a:lnTo>
                  <a:lnTo>
                    <a:pt x="146" y="1146"/>
                  </a:lnTo>
                  <a:lnTo>
                    <a:pt x="144" y="1146"/>
                  </a:lnTo>
                  <a:lnTo>
                    <a:pt x="142" y="1144"/>
                  </a:lnTo>
                  <a:lnTo>
                    <a:pt x="142" y="1142"/>
                  </a:lnTo>
                  <a:lnTo>
                    <a:pt x="140" y="1141"/>
                  </a:lnTo>
                  <a:lnTo>
                    <a:pt x="140" y="1139"/>
                  </a:lnTo>
                  <a:lnTo>
                    <a:pt x="138" y="1139"/>
                  </a:lnTo>
                  <a:lnTo>
                    <a:pt x="136" y="1133"/>
                  </a:lnTo>
                  <a:lnTo>
                    <a:pt x="136" y="1131"/>
                  </a:lnTo>
                  <a:lnTo>
                    <a:pt x="134" y="1129"/>
                  </a:lnTo>
                  <a:lnTo>
                    <a:pt x="134" y="1127"/>
                  </a:lnTo>
                  <a:lnTo>
                    <a:pt x="134" y="1125"/>
                  </a:lnTo>
                  <a:lnTo>
                    <a:pt x="134" y="1123"/>
                  </a:lnTo>
                  <a:lnTo>
                    <a:pt x="134" y="1121"/>
                  </a:lnTo>
                  <a:lnTo>
                    <a:pt x="132" y="1121"/>
                  </a:lnTo>
                  <a:lnTo>
                    <a:pt x="132" y="1119"/>
                  </a:lnTo>
                  <a:lnTo>
                    <a:pt x="130" y="1114"/>
                  </a:lnTo>
                  <a:lnTo>
                    <a:pt x="128" y="1114"/>
                  </a:lnTo>
                  <a:lnTo>
                    <a:pt x="128" y="1112"/>
                  </a:lnTo>
                  <a:lnTo>
                    <a:pt x="128" y="1110"/>
                  </a:lnTo>
                  <a:lnTo>
                    <a:pt x="126" y="1110"/>
                  </a:lnTo>
                  <a:lnTo>
                    <a:pt x="126" y="1108"/>
                  </a:lnTo>
                  <a:lnTo>
                    <a:pt x="126" y="1104"/>
                  </a:lnTo>
                  <a:lnTo>
                    <a:pt x="126" y="1102"/>
                  </a:lnTo>
                  <a:lnTo>
                    <a:pt x="124" y="1102"/>
                  </a:lnTo>
                  <a:lnTo>
                    <a:pt x="124" y="1100"/>
                  </a:lnTo>
                  <a:lnTo>
                    <a:pt x="124" y="1098"/>
                  </a:lnTo>
                  <a:lnTo>
                    <a:pt x="124" y="1096"/>
                  </a:lnTo>
                  <a:lnTo>
                    <a:pt x="123" y="1094"/>
                  </a:lnTo>
                  <a:lnTo>
                    <a:pt x="123" y="1093"/>
                  </a:lnTo>
                  <a:lnTo>
                    <a:pt x="123" y="1091"/>
                  </a:lnTo>
                  <a:lnTo>
                    <a:pt x="121" y="1089"/>
                  </a:lnTo>
                  <a:lnTo>
                    <a:pt x="121" y="1087"/>
                  </a:lnTo>
                  <a:lnTo>
                    <a:pt x="119" y="1085"/>
                  </a:lnTo>
                  <a:lnTo>
                    <a:pt x="117" y="1085"/>
                  </a:lnTo>
                  <a:lnTo>
                    <a:pt x="115" y="1083"/>
                  </a:lnTo>
                  <a:lnTo>
                    <a:pt x="113" y="1083"/>
                  </a:lnTo>
                  <a:lnTo>
                    <a:pt x="111" y="1083"/>
                  </a:lnTo>
                  <a:lnTo>
                    <a:pt x="109" y="1083"/>
                  </a:lnTo>
                  <a:lnTo>
                    <a:pt x="107" y="1083"/>
                  </a:lnTo>
                  <a:lnTo>
                    <a:pt x="105" y="1083"/>
                  </a:lnTo>
                  <a:lnTo>
                    <a:pt x="105" y="1081"/>
                  </a:lnTo>
                  <a:lnTo>
                    <a:pt x="105" y="1079"/>
                  </a:lnTo>
                  <a:lnTo>
                    <a:pt x="103" y="1077"/>
                  </a:lnTo>
                  <a:lnTo>
                    <a:pt x="101" y="1077"/>
                  </a:lnTo>
                  <a:lnTo>
                    <a:pt x="101" y="1075"/>
                  </a:lnTo>
                  <a:lnTo>
                    <a:pt x="99" y="1075"/>
                  </a:lnTo>
                  <a:lnTo>
                    <a:pt x="99" y="1073"/>
                  </a:lnTo>
                  <a:lnTo>
                    <a:pt x="98" y="1073"/>
                  </a:lnTo>
                  <a:lnTo>
                    <a:pt x="96" y="1073"/>
                  </a:lnTo>
                  <a:lnTo>
                    <a:pt x="94" y="1073"/>
                  </a:lnTo>
                  <a:lnTo>
                    <a:pt x="92" y="1073"/>
                  </a:lnTo>
                  <a:lnTo>
                    <a:pt x="90" y="1073"/>
                  </a:lnTo>
                  <a:lnTo>
                    <a:pt x="88" y="1071"/>
                  </a:lnTo>
                  <a:lnTo>
                    <a:pt x="88" y="1069"/>
                  </a:lnTo>
                  <a:lnTo>
                    <a:pt x="86" y="1069"/>
                  </a:lnTo>
                  <a:lnTo>
                    <a:pt x="86" y="1068"/>
                  </a:lnTo>
                  <a:lnTo>
                    <a:pt x="84" y="1068"/>
                  </a:lnTo>
                  <a:lnTo>
                    <a:pt x="82" y="1066"/>
                  </a:lnTo>
                  <a:lnTo>
                    <a:pt x="80" y="1064"/>
                  </a:lnTo>
                  <a:lnTo>
                    <a:pt x="76" y="1060"/>
                  </a:lnTo>
                  <a:lnTo>
                    <a:pt x="74" y="1058"/>
                  </a:lnTo>
                  <a:lnTo>
                    <a:pt x="73" y="1058"/>
                  </a:lnTo>
                  <a:lnTo>
                    <a:pt x="73" y="1056"/>
                  </a:lnTo>
                  <a:lnTo>
                    <a:pt x="71" y="1054"/>
                  </a:lnTo>
                  <a:lnTo>
                    <a:pt x="71" y="1052"/>
                  </a:lnTo>
                  <a:lnTo>
                    <a:pt x="69" y="1050"/>
                  </a:lnTo>
                  <a:lnTo>
                    <a:pt x="67" y="1050"/>
                  </a:lnTo>
                  <a:lnTo>
                    <a:pt x="67" y="1048"/>
                  </a:lnTo>
                  <a:lnTo>
                    <a:pt x="65" y="1048"/>
                  </a:lnTo>
                  <a:lnTo>
                    <a:pt x="65" y="1046"/>
                  </a:lnTo>
                  <a:lnTo>
                    <a:pt x="63" y="1045"/>
                  </a:lnTo>
                  <a:lnTo>
                    <a:pt x="63" y="1043"/>
                  </a:lnTo>
                  <a:lnTo>
                    <a:pt x="63" y="1041"/>
                  </a:lnTo>
                  <a:lnTo>
                    <a:pt x="65" y="1041"/>
                  </a:lnTo>
                  <a:lnTo>
                    <a:pt x="63" y="1039"/>
                  </a:lnTo>
                  <a:lnTo>
                    <a:pt x="61" y="1037"/>
                  </a:lnTo>
                  <a:lnTo>
                    <a:pt x="59" y="1033"/>
                  </a:lnTo>
                  <a:lnTo>
                    <a:pt x="57" y="1033"/>
                  </a:lnTo>
                  <a:lnTo>
                    <a:pt x="55" y="1033"/>
                  </a:lnTo>
                  <a:lnTo>
                    <a:pt x="53" y="1031"/>
                  </a:lnTo>
                  <a:lnTo>
                    <a:pt x="53" y="1029"/>
                  </a:lnTo>
                  <a:lnTo>
                    <a:pt x="51" y="1029"/>
                  </a:lnTo>
                  <a:lnTo>
                    <a:pt x="51" y="1027"/>
                  </a:lnTo>
                  <a:lnTo>
                    <a:pt x="50" y="1027"/>
                  </a:lnTo>
                  <a:lnTo>
                    <a:pt x="50" y="1025"/>
                  </a:lnTo>
                  <a:lnTo>
                    <a:pt x="48" y="1025"/>
                  </a:lnTo>
                  <a:lnTo>
                    <a:pt x="46" y="1023"/>
                  </a:lnTo>
                  <a:lnTo>
                    <a:pt x="44" y="1021"/>
                  </a:lnTo>
                  <a:lnTo>
                    <a:pt x="44" y="1020"/>
                  </a:lnTo>
                  <a:lnTo>
                    <a:pt x="42" y="1020"/>
                  </a:lnTo>
                  <a:lnTo>
                    <a:pt x="40" y="1016"/>
                  </a:lnTo>
                  <a:lnTo>
                    <a:pt x="38" y="1014"/>
                  </a:lnTo>
                  <a:lnTo>
                    <a:pt x="38" y="1012"/>
                  </a:lnTo>
                  <a:lnTo>
                    <a:pt x="38" y="1010"/>
                  </a:lnTo>
                  <a:lnTo>
                    <a:pt x="40" y="1008"/>
                  </a:lnTo>
                  <a:lnTo>
                    <a:pt x="40" y="1006"/>
                  </a:lnTo>
                  <a:lnTo>
                    <a:pt x="42" y="1004"/>
                  </a:lnTo>
                  <a:lnTo>
                    <a:pt x="44" y="1002"/>
                  </a:lnTo>
                  <a:lnTo>
                    <a:pt x="46" y="1002"/>
                  </a:lnTo>
                  <a:lnTo>
                    <a:pt x="48" y="998"/>
                  </a:lnTo>
                  <a:lnTo>
                    <a:pt x="48" y="996"/>
                  </a:lnTo>
                  <a:lnTo>
                    <a:pt x="50" y="996"/>
                  </a:lnTo>
                  <a:lnTo>
                    <a:pt x="50" y="995"/>
                  </a:lnTo>
                  <a:lnTo>
                    <a:pt x="50" y="993"/>
                  </a:lnTo>
                  <a:lnTo>
                    <a:pt x="50" y="991"/>
                  </a:lnTo>
                  <a:lnTo>
                    <a:pt x="51" y="991"/>
                  </a:lnTo>
                  <a:lnTo>
                    <a:pt x="53" y="989"/>
                  </a:lnTo>
                  <a:lnTo>
                    <a:pt x="55" y="989"/>
                  </a:lnTo>
                  <a:lnTo>
                    <a:pt x="57" y="989"/>
                  </a:lnTo>
                  <a:lnTo>
                    <a:pt x="59" y="989"/>
                  </a:lnTo>
                  <a:lnTo>
                    <a:pt x="61" y="989"/>
                  </a:lnTo>
                  <a:lnTo>
                    <a:pt x="63" y="989"/>
                  </a:lnTo>
                  <a:lnTo>
                    <a:pt x="65" y="989"/>
                  </a:lnTo>
                  <a:lnTo>
                    <a:pt x="67" y="989"/>
                  </a:lnTo>
                  <a:lnTo>
                    <a:pt x="69" y="989"/>
                  </a:lnTo>
                  <a:lnTo>
                    <a:pt x="71" y="987"/>
                  </a:lnTo>
                  <a:lnTo>
                    <a:pt x="71" y="989"/>
                  </a:lnTo>
                  <a:lnTo>
                    <a:pt x="73" y="989"/>
                  </a:lnTo>
                  <a:lnTo>
                    <a:pt x="74" y="989"/>
                  </a:lnTo>
                  <a:lnTo>
                    <a:pt x="76" y="989"/>
                  </a:lnTo>
                  <a:lnTo>
                    <a:pt x="78" y="989"/>
                  </a:lnTo>
                  <a:lnTo>
                    <a:pt x="78" y="991"/>
                  </a:lnTo>
                  <a:lnTo>
                    <a:pt x="80" y="991"/>
                  </a:lnTo>
                  <a:lnTo>
                    <a:pt x="82" y="991"/>
                  </a:lnTo>
                  <a:lnTo>
                    <a:pt x="84" y="991"/>
                  </a:lnTo>
                  <a:lnTo>
                    <a:pt x="86" y="993"/>
                  </a:lnTo>
                  <a:lnTo>
                    <a:pt x="88" y="993"/>
                  </a:lnTo>
                  <a:lnTo>
                    <a:pt x="90" y="993"/>
                  </a:lnTo>
                  <a:lnTo>
                    <a:pt x="92" y="993"/>
                  </a:lnTo>
                  <a:lnTo>
                    <a:pt x="92" y="995"/>
                  </a:lnTo>
                  <a:lnTo>
                    <a:pt x="94" y="995"/>
                  </a:lnTo>
                  <a:lnTo>
                    <a:pt x="96" y="995"/>
                  </a:lnTo>
                  <a:lnTo>
                    <a:pt x="96" y="993"/>
                  </a:lnTo>
                  <a:lnTo>
                    <a:pt x="98" y="993"/>
                  </a:lnTo>
                  <a:lnTo>
                    <a:pt x="99" y="991"/>
                  </a:lnTo>
                  <a:lnTo>
                    <a:pt x="101" y="991"/>
                  </a:lnTo>
                  <a:lnTo>
                    <a:pt x="101" y="989"/>
                  </a:lnTo>
                  <a:lnTo>
                    <a:pt x="103" y="989"/>
                  </a:lnTo>
                  <a:lnTo>
                    <a:pt x="105" y="989"/>
                  </a:lnTo>
                  <a:lnTo>
                    <a:pt x="107" y="989"/>
                  </a:lnTo>
                  <a:lnTo>
                    <a:pt x="109" y="989"/>
                  </a:lnTo>
                  <a:lnTo>
                    <a:pt x="109" y="991"/>
                  </a:lnTo>
                  <a:lnTo>
                    <a:pt x="111" y="991"/>
                  </a:lnTo>
                  <a:lnTo>
                    <a:pt x="113" y="991"/>
                  </a:lnTo>
                  <a:lnTo>
                    <a:pt x="115" y="991"/>
                  </a:lnTo>
                  <a:lnTo>
                    <a:pt x="115" y="989"/>
                  </a:lnTo>
                  <a:lnTo>
                    <a:pt x="117" y="989"/>
                  </a:lnTo>
                  <a:lnTo>
                    <a:pt x="119" y="989"/>
                  </a:lnTo>
                  <a:lnTo>
                    <a:pt x="121" y="991"/>
                  </a:lnTo>
                  <a:lnTo>
                    <a:pt x="123" y="991"/>
                  </a:lnTo>
                  <a:lnTo>
                    <a:pt x="123" y="989"/>
                  </a:lnTo>
                  <a:lnTo>
                    <a:pt x="124" y="989"/>
                  </a:lnTo>
                  <a:lnTo>
                    <a:pt x="126" y="991"/>
                  </a:lnTo>
                  <a:lnTo>
                    <a:pt x="128" y="991"/>
                  </a:lnTo>
                  <a:lnTo>
                    <a:pt x="130" y="991"/>
                  </a:lnTo>
                  <a:lnTo>
                    <a:pt x="132" y="991"/>
                  </a:lnTo>
                  <a:lnTo>
                    <a:pt x="136" y="993"/>
                  </a:lnTo>
                  <a:lnTo>
                    <a:pt x="138" y="993"/>
                  </a:lnTo>
                  <a:lnTo>
                    <a:pt x="140" y="993"/>
                  </a:lnTo>
                  <a:lnTo>
                    <a:pt x="142" y="993"/>
                  </a:lnTo>
                  <a:lnTo>
                    <a:pt x="144" y="993"/>
                  </a:lnTo>
                  <a:lnTo>
                    <a:pt x="146" y="993"/>
                  </a:lnTo>
                  <a:lnTo>
                    <a:pt x="147" y="991"/>
                  </a:lnTo>
                  <a:lnTo>
                    <a:pt x="149" y="991"/>
                  </a:lnTo>
                  <a:lnTo>
                    <a:pt x="151" y="991"/>
                  </a:lnTo>
                  <a:lnTo>
                    <a:pt x="153" y="991"/>
                  </a:lnTo>
                  <a:lnTo>
                    <a:pt x="155" y="989"/>
                  </a:lnTo>
                  <a:lnTo>
                    <a:pt x="153" y="989"/>
                  </a:lnTo>
                  <a:lnTo>
                    <a:pt x="153" y="987"/>
                  </a:lnTo>
                  <a:lnTo>
                    <a:pt x="151" y="987"/>
                  </a:lnTo>
                  <a:lnTo>
                    <a:pt x="149" y="985"/>
                  </a:lnTo>
                  <a:lnTo>
                    <a:pt x="147" y="985"/>
                  </a:lnTo>
                  <a:lnTo>
                    <a:pt x="146" y="983"/>
                  </a:lnTo>
                  <a:lnTo>
                    <a:pt x="144" y="981"/>
                  </a:lnTo>
                  <a:lnTo>
                    <a:pt x="144" y="983"/>
                  </a:lnTo>
                  <a:lnTo>
                    <a:pt x="144" y="981"/>
                  </a:lnTo>
                  <a:lnTo>
                    <a:pt x="142" y="981"/>
                  </a:lnTo>
                  <a:lnTo>
                    <a:pt x="142" y="979"/>
                  </a:lnTo>
                  <a:lnTo>
                    <a:pt x="140" y="979"/>
                  </a:lnTo>
                  <a:lnTo>
                    <a:pt x="140" y="977"/>
                  </a:lnTo>
                  <a:lnTo>
                    <a:pt x="138" y="975"/>
                  </a:lnTo>
                  <a:lnTo>
                    <a:pt x="136" y="973"/>
                  </a:lnTo>
                  <a:lnTo>
                    <a:pt x="136" y="972"/>
                  </a:lnTo>
                  <a:lnTo>
                    <a:pt x="134" y="972"/>
                  </a:lnTo>
                  <a:lnTo>
                    <a:pt x="134" y="970"/>
                  </a:lnTo>
                  <a:lnTo>
                    <a:pt x="132" y="970"/>
                  </a:lnTo>
                  <a:lnTo>
                    <a:pt x="132" y="968"/>
                  </a:lnTo>
                  <a:lnTo>
                    <a:pt x="130" y="968"/>
                  </a:lnTo>
                  <a:lnTo>
                    <a:pt x="128" y="966"/>
                  </a:lnTo>
                  <a:lnTo>
                    <a:pt x="128" y="964"/>
                  </a:lnTo>
                  <a:lnTo>
                    <a:pt x="126" y="964"/>
                  </a:lnTo>
                  <a:lnTo>
                    <a:pt x="126" y="962"/>
                  </a:lnTo>
                  <a:lnTo>
                    <a:pt x="126" y="960"/>
                  </a:lnTo>
                  <a:lnTo>
                    <a:pt x="126" y="958"/>
                  </a:lnTo>
                  <a:lnTo>
                    <a:pt x="124" y="958"/>
                  </a:lnTo>
                  <a:lnTo>
                    <a:pt x="124" y="956"/>
                  </a:lnTo>
                  <a:lnTo>
                    <a:pt x="124" y="954"/>
                  </a:lnTo>
                  <a:lnTo>
                    <a:pt x="123" y="952"/>
                  </a:lnTo>
                  <a:lnTo>
                    <a:pt x="121" y="952"/>
                  </a:lnTo>
                  <a:lnTo>
                    <a:pt x="119" y="952"/>
                  </a:lnTo>
                  <a:lnTo>
                    <a:pt x="119" y="950"/>
                  </a:lnTo>
                  <a:lnTo>
                    <a:pt x="117" y="950"/>
                  </a:lnTo>
                  <a:lnTo>
                    <a:pt x="117" y="948"/>
                  </a:lnTo>
                  <a:lnTo>
                    <a:pt x="117" y="947"/>
                  </a:lnTo>
                  <a:lnTo>
                    <a:pt x="117" y="945"/>
                  </a:lnTo>
                  <a:lnTo>
                    <a:pt x="119" y="945"/>
                  </a:lnTo>
                  <a:lnTo>
                    <a:pt x="117" y="943"/>
                  </a:lnTo>
                  <a:lnTo>
                    <a:pt x="117" y="941"/>
                  </a:lnTo>
                  <a:lnTo>
                    <a:pt x="117" y="939"/>
                  </a:lnTo>
                  <a:lnTo>
                    <a:pt x="115" y="937"/>
                  </a:lnTo>
                  <a:lnTo>
                    <a:pt x="115" y="935"/>
                  </a:lnTo>
                  <a:lnTo>
                    <a:pt x="113" y="935"/>
                  </a:lnTo>
                  <a:lnTo>
                    <a:pt x="113" y="933"/>
                  </a:lnTo>
                  <a:lnTo>
                    <a:pt x="113" y="931"/>
                  </a:lnTo>
                  <a:lnTo>
                    <a:pt x="111" y="931"/>
                  </a:lnTo>
                  <a:lnTo>
                    <a:pt x="111" y="929"/>
                  </a:lnTo>
                  <a:lnTo>
                    <a:pt x="111" y="927"/>
                  </a:lnTo>
                  <a:lnTo>
                    <a:pt x="113" y="927"/>
                  </a:lnTo>
                  <a:lnTo>
                    <a:pt x="113" y="925"/>
                  </a:lnTo>
                  <a:lnTo>
                    <a:pt x="113" y="923"/>
                  </a:lnTo>
                  <a:lnTo>
                    <a:pt x="113" y="922"/>
                  </a:lnTo>
                  <a:lnTo>
                    <a:pt x="111" y="920"/>
                  </a:lnTo>
                  <a:lnTo>
                    <a:pt x="111" y="918"/>
                  </a:lnTo>
                  <a:lnTo>
                    <a:pt x="111" y="916"/>
                  </a:lnTo>
                  <a:lnTo>
                    <a:pt x="111" y="914"/>
                  </a:lnTo>
                  <a:lnTo>
                    <a:pt x="109" y="914"/>
                  </a:lnTo>
                  <a:lnTo>
                    <a:pt x="109" y="912"/>
                  </a:lnTo>
                  <a:lnTo>
                    <a:pt x="109" y="910"/>
                  </a:lnTo>
                  <a:lnTo>
                    <a:pt x="109" y="908"/>
                  </a:lnTo>
                  <a:lnTo>
                    <a:pt x="109" y="906"/>
                  </a:lnTo>
                  <a:lnTo>
                    <a:pt x="109" y="904"/>
                  </a:lnTo>
                  <a:lnTo>
                    <a:pt x="109" y="902"/>
                  </a:lnTo>
                  <a:lnTo>
                    <a:pt x="109" y="900"/>
                  </a:lnTo>
                  <a:lnTo>
                    <a:pt x="109" y="899"/>
                  </a:lnTo>
                  <a:lnTo>
                    <a:pt x="109" y="897"/>
                  </a:lnTo>
                  <a:lnTo>
                    <a:pt x="109" y="895"/>
                  </a:lnTo>
                  <a:lnTo>
                    <a:pt x="111" y="895"/>
                  </a:lnTo>
                  <a:lnTo>
                    <a:pt x="109" y="895"/>
                  </a:lnTo>
                  <a:lnTo>
                    <a:pt x="111" y="893"/>
                  </a:lnTo>
                  <a:lnTo>
                    <a:pt x="111" y="891"/>
                  </a:lnTo>
                  <a:lnTo>
                    <a:pt x="111" y="889"/>
                  </a:lnTo>
                  <a:lnTo>
                    <a:pt x="111" y="887"/>
                  </a:lnTo>
                  <a:lnTo>
                    <a:pt x="113" y="885"/>
                  </a:lnTo>
                  <a:lnTo>
                    <a:pt x="111" y="885"/>
                  </a:lnTo>
                  <a:lnTo>
                    <a:pt x="113" y="885"/>
                  </a:lnTo>
                  <a:lnTo>
                    <a:pt x="113" y="883"/>
                  </a:lnTo>
                  <a:lnTo>
                    <a:pt x="115" y="883"/>
                  </a:lnTo>
                  <a:lnTo>
                    <a:pt x="115" y="881"/>
                  </a:lnTo>
                  <a:lnTo>
                    <a:pt x="117" y="881"/>
                  </a:lnTo>
                  <a:lnTo>
                    <a:pt x="117" y="879"/>
                  </a:lnTo>
                  <a:lnTo>
                    <a:pt x="117" y="877"/>
                  </a:lnTo>
                  <a:lnTo>
                    <a:pt x="115" y="875"/>
                  </a:lnTo>
                  <a:lnTo>
                    <a:pt x="113" y="875"/>
                  </a:lnTo>
                  <a:lnTo>
                    <a:pt x="115" y="874"/>
                  </a:lnTo>
                  <a:lnTo>
                    <a:pt x="113" y="874"/>
                  </a:lnTo>
                  <a:lnTo>
                    <a:pt x="113" y="872"/>
                  </a:lnTo>
                  <a:lnTo>
                    <a:pt x="113" y="870"/>
                  </a:lnTo>
                  <a:lnTo>
                    <a:pt x="113" y="868"/>
                  </a:lnTo>
                  <a:lnTo>
                    <a:pt x="111" y="868"/>
                  </a:lnTo>
                  <a:lnTo>
                    <a:pt x="111" y="866"/>
                  </a:lnTo>
                  <a:lnTo>
                    <a:pt x="111" y="864"/>
                  </a:lnTo>
                  <a:lnTo>
                    <a:pt x="113" y="864"/>
                  </a:lnTo>
                  <a:lnTo>
                    <a:pt x="113" y="866"/>
                  </a:lnTo>
                  <a:lnTo>
                    <a:pt x="115" y="864"/>
                  </a:lnTo>
                  <a:lnTo>
                    <a:pt x="113" y="864"/>
                  </a:lnTo>
                  <a:lnTo>
                    <a:pt x="113" y="862"/>
                  </a:lnTo>
                  <a:lnTo>
                    <a:pt x="115" y="862"/>
                  </a:lnTo>
                  <a:lnTo>
                    <a:pt x="115" y="860"/>
                  </a:lnTo>
                  <a:lnTo>
                    <a:pt x="113" y="858"/>
                  </a:lnTo>
                  <a:lnTo>
                    <a:pt x="113" y="856"/>
                  </a:lnTo>
                  <a:lnTo>
                    <a:pt x="111" y="856"/>
                  </a:lnTo>
                  <a:lnTo>
                    <a:pt x="111" y="854"/>
                  </a:lnTo>
                  <a:lnTo>
                    <a:pt x="109" y="852"/>
                  </a:lnTo>
                  <a:lnTo>
                    <a:pt x="111" y="852"/>
                  </a:lnTo>
                  <a:lnTo>
                    <a:pt x="111" y="850"/>
                  </a:lnTo>
                  <a:lnTo>
                    <a:pt x="111" y="849"/>
                  </a:lnTo>
                  <a:lnTo>
                    <a:pt x="111" y="847"/>
                  </a:lnTo>
                  <a:lnTo>
                    <a:pt x="111" y="849"/>
                  </a:lnTo>
                  <a:lnTo>
                    <a:pt x="113" y="849"/>
                  </a:lnTo>
                  <a:lnTo>
                    <a:pt x="113" y="847"/>
                  </a:lnTo>
                  <a:lnTo>
                    <a:pt x="113" y="845"/>
                  </a:lnTo>
                  <a:lnTo>
                    <a:pt x="111" y="845"/>
                  </a:lnTo>
                  <a:lnTo>
                    <a:pt x="109" y="845"/>
                  </a:lnTo>
                  <a:lnTo>
                    <a:pt x="109" y="843"/>
                  </a:lnTo>
                  <a:lnTo>
                    <a:pt x="111" y="843"/>
                  </a:lnTo>
                  <a:lnTo>
                    <a:pt x="111" y="841"/>
                  </a:lnTo>
                  <a:lnTo>
                    <a:pt x="109" y="841"/>
                  </a:lnTo>
                  <a:lnTo>
                    <a:pt x="109" y="839"/>
                  </a:lnTo>
                  <a:lnTo>
                    <a:pt x="109" y="837"/>
                  </a:lnTo>
                  <a:lnTo>
                    <a:pt x="107" y="837"/>
                  </a:lnTo>
                  <a:lnTo>
                    <a:pt x="105" y="839"/>
                  </a:lnTo>
                  <a:lnTo>
                    <a:pt x="103" y="839"/>
                  </a:lnTo>
                  <a:lnTo>
                    <a:pt x="103" y="837"/>
                  </a:lnTo>
                  <a:lnTo>
                    <a:pt x="101" y="837"/>
                  </a:lnTo>
                  <a:lnTo>
                    <a:pt x="99" y="835"/>
                  </a:lnTo>
                  <a:lnTo>
                    <a:pt x="99" y="833"/>
                  </a:lnTo>
                  <a:lnTo>
                    <a:pt x="99" y="831"/>
                  </a:lnTo>
                  <a:lnTo>
                    <a:pt x="99" y="829"/>
                  </a:lnTo>
                  <a:lnTo>
                    <a:pt x="99" y="827"/>
                  </a:lnTo>
                  <a:lnTo>
                    <a:pt x="99" y="826"/>
                  </a:lnTo>
                  <a:lnTo>
                    <a:pt x="99" y="824"/>
                  </a:lnTo>
                  <a:lnTo>
                    <a:pt x="99" y="822"/>
                  </a:lnTo>
                  <a:lnTo>
                    <a:pt x="99" y="820"/>
                  </a:lnTo>
                  <a:lnTo>
                    <a:pt x="99" y="818"/>
                  </a:lnTo>
                  <a:lnTo>
                    <a:pt x="99" y="816"/>
                  </a:lnTo>
                  <a:lnTo>
                    <a:pt x="99" y="814"/>
                  </a:lnTo>
                  <a:lnTo>
                    <a:pt x="98" y="814"/>
                  </a:lnTo>
                  <a:lnTo>
                    <a:pt x="98" y="812"/>
                  </a:lnTo>
                  <a:lnTo>
                    <a:pt x="98" y="814"/>
                  </a:lnTo>
                  <a:lnTo>
                    <a:pt x="96" y="812"/>
                  </a:lnTo>
                  <a:lnTo>
                    <a:pt x="98" y="810"/>
                  </a:lnTo>
                  <a:lnTo>
                    <a:pt x="96" y="810"/>
                  </a:lnTo>
                  <a:lnTo>
                    <a:pt x="98" y="808"/>
                  </a:lnTo>
                  <a:lnTo>
                    <a:pt x="96" y="808"/>
                  </a:lnTo>
                  <a:lnTo>
                    <a:pt x="96" y="806"/>
                  </a:lnTo>
                  <a:lnTo>
                    <a:pt x="96" y="804"/>
                  </a:lnTo>
                  <a:lnTo>
                    <a:pt x="96" y="802"/>
                  </a:lnTo>
                  <a:lnTo>
                    <a:pt x="96" y="801"/>
                  </a:lnTo>
                  <a:lnTo>
                    <a:pt x="94" y="801"/>
                  </a:lnTo>
                  <a:lnTo>
                    <a:pt x="92" y="801"/>
                  </a:lnTo>
                  <a:lnTo>
                    <a:pt x="90" y="801"/>
                  </a:lnTo>
                  <a:lnTo>
                    <a:pt x="90" y="799"/>
                  </a:lnTo>
                  <a:lnTo>
                    <a:pt x="90" y="797"/>
                  </a:lnTo>
                  <a:lnTo>
                    <a:pt x="88" y="797"/>
                  </a:lnTo>
                  <a:lnTo>
                    <a:pt x="88" y="799"/>
                  </a:lnTo>
                  <a:lnTo>
                    <a:pt x="86" y="799"/>
                  </a:lnTo>
                  <a:lnTo>
                    <a:pt x="86" y="797"/>
                  </a:lnTo>
                  <a:lnTo>
                    <a:pt x="88" y="795"/>
                  </a:lnTo>
                  <a:lnTo>
                    <a:pt x="86" y="795"/>
                  </a:lnTo>
                  <a:lnTo>
                    <a:pt x="86" y="793"/>
                  </a:lnTo>
                  <a:lnTo>
                    <a:pt x="84" y="793"/>
                  </a:lnTo>
                  <a:lnTo>
                    <a:pt x="82" y="793"/>
                  </a:lnTo>
                  <a:lnTo>
                    <a:pt x="80" y="793"/>
                  </a:lnTo>
                  <a:lnTo>
                    <a:pt x="80" y="791"/>
                  </a:lnTo>
                  <a:lnTo>
                    <a:pt x="78" y="791"/>
                  </a:lnTo>
                  <a:lnTo>
                    <a:pt x="78" y="793"/>
                  </a:lnTo>
                  <a:lnTo>
                    <a:pt x="78" y="791"/>
                  </a:lnTo>
                  <a:lnTo>
                    <a:pt x="76" y="791"/>
                  </a:lnTo>
                  <a:lnTo>
                    <a:pt x="76" y="789"/>
                  </a:lnTo>
                  <a:lnTo>
                    <a:pt x="74" y="789"/>
                  </a:lnTo>
                  <a:lnTo>
                    <a:pt x="76" y="787"/>
                  </a:lnTo>
                  <a:lnTo>
                    <a:pt x="76" y="785"/>
                  </a:lnTo>
                  <a:lnTo>
                    <a:pt x="76" y="783"/>
                  </a:lnTo>
                  <a:lnTo>
                    <a:pt x="76" y="781"/>
                  </a:lnTo>
                  <a:lnTo>
                    <a:pt x="76" y="779"/>
                  </a:lnTo>
                  <a:lnTo>
                    <a:pt x="74" y="779"/>
                  </a:lnTo>
                  <a:lnTo>
                    <a:pt x="74" y="777"/>
                  </a:lnTo>
                  <a:lnTo>
                    <a:pt x="74" y="776"/>
                  </a:lnTo>
                  <a:lnTo>
                    <a:pt x="73" y="774"/>
                  </a:lnTo>
                  <a:lnTo>
                    <a:pt x="71" y="772"/>
                  </a:lnTo>
                  <a:lnTo>
                    <a:pt x="71" y="770"/>
                  </a:lnTo>
                  <a:lnTo>
                    <a:pt x="69" y="768"/>
                  </a:lnTo>
                  <a:lnTo>
                    <a:pt x="67" y="768"/>
                  </a:lnTo>
                  <a:lnTo>
                    <a:pt x="63" y="768"/>
                  </a:lnTo>
                  <a:lnTo>
                    <a:pt x="61" y="768"/>
                  </a:lnTo>
                  <a:lnTo>
                    <a:pt x="59" y="768"/>
                  </a:lnTo>
                  <a:lnTo>
                    <a:pt x="57" y="768"/>
                  </a:lnTo>
                  <a:lnTo>
                    <a:pt x="51" y="768"/>
                  </a:lnTo>
                  <a:lnTo>
                    <a:pt x="50" y="768"/>
                  </a:lnTo>
                  <a:lnTo>
                    <a:pt x="48" y="768"/>
                  </a:lnTo>
                  <a:lnTo>
                    <a:pt x="46" y="768"/>
                  </a:lnTo>
                  <a:lnTo>
                    <a:pt x="42" y="768"/>
                  </a:lnTo>
                  <a:lnTo>
                    <a:pt x="42" y="766"/>
                  </a:lnTo>
                  <a:lnTo>
                    <a:pt x="40" y="764"/>
                  </a:lnTo>
                  <a:lnTo>
                    <a:pt x="38" y="762"/>
                  </a:lnTo>
                  <a:lnTo>
                    <a:pt x="36" y="760"/>
                  </a:lnTo>
                  <a:lnTo>
                    <a:pt x="34" y="758"/>
                  </a:lnTo>
                  <a:lnTo>
                    <a:pt x="34" y="756"/>
                  </a:lnTo>
                  <a:lnTo>
                    <a:pt x="32" y="753"/>
                  </a:lnTo>
                  <a:lnTo>
                    <a:pt x="28" y="749"/>
                  </a:lnTo>
                  <a:lnTo>
                    <a:pt x="26" y="747"/>
                  </a:lnTo>
                  <a:lnTo>
                    <a:pt x="26" y="745"/>
                  </a:lnTo>
                  <a:lnTo>
                    <a:pt x="25" y="743"/>
                  </a:lnTo>
                  <a:lnTo>
                    <a:pt x="23" y="739"/>
                  </a:lnTo>
                  <a:lnTo>
                    <a:pt x="21" y="737"/>
                  </a:lnTo>
                  <a:lnTo>
                    <a:pt x="21" y="735"/>
                  </a:lnTo>
                  <a:lnTo>
                    <a:pt x="19" y="735"/>
                  </a:lnTo>
                  <a:lnTo>
                    <a:pt x="17" y="731"/>
                  </a:lnTo>
                  <a:lnTo>
                    <a:pt x="17" y="729"/>
                  </a:lnTo>
                  <a:lnTo>
                    <a:pt x="15" y="729"/>
                  </a:lnTo>
                  <a:lnTo>
                    <a:pt x="13" y="728"/>
                  </a:lnTo>
                  <a:lnTo>
                    <a:pt x="13" y="726"/>
                  </a:lnTo>
                  <a:lnTo>
                    <a:pt x="11" y="726"/>
                  </a:lnTo>
                  <a:lnTo>
                    <a:pt x="11" y="724"/>
                  </a:lnTo>
                  <a:lnTo>
                    <a:pt x="9" y="722"/>
                  </a:lnTo>
                  <a:lnTo>
                    <a:pt x="9" y="720"/>
                  </a:lnTo>
                  <a:lnTo>
                    <a:pt x="9" y="718"/>
                  </a:lnTo>
                  <a:lnTo>
                    <a:pt x="9" y="716"/>
                  </a:lnTo>
                  <a:lnTo>
                    <a:pt x="7" y="714"/>
                  </a:lnTo>
                  <a:lnTo>
                    <a:pt x="7" y="712"/>
                  </a:lnTo>
                  <a:lnTo>
                    <a:pt x="7" y="710"/>
                  </a:lnTo>
                  <a:lnTo>
                    <a:pt x="7" y="708"/>
                  </a:lnTo>
                  <a:lnTo>
                    <a:pt x="5" y="695"/>
                  </a:lnTo>
                  <a:lnTo>
                    <a:pt x="5" y="693"/>
                  </a:lnTo>
                  <a:lnTo>
                    <a:pt x="5" y="691"/>
                  </a:lnTo>
                  <a:lnTo>
                    <a:pt x="3" y="689"/>
                  </a:lnTo>
                  <a:lnTo>
                    <a:pt x="3" y="687"/>
                  </a:lnTo>
                  <a:lnTo>
                    <a:pt x="3" y="685"/>
                  </a:lnTo>
                  <a:lnTo>
                    <a:pt x="2" y="681"/>
                  </a:lnTo>
                  <a:lnTo>
                    <a:pt x="2" y="678"/>
                  </a:lnTo>
                  <a:lnTo>
                    <a:pt x="2" y="676"/>
                  </a:lnTo>
                  <a:lnTo>
                    <a:pt x="0" y="672"/>
                  </a:lnTo>
                  <a:lnTo>
                    <a:pt x="0" y="670"/>
                  </a:lnTo>
                  <a:lnTo>
                    <a:pt x="0" y="668"/>
                  </a:lnTo>
                  <a:lnTo>
                    <a:pt x="0" y="666"/>
                  </a:lnTo>
                  <a:lnTo>
                    <a:pt x="2" y="666"/>
                  </a:lnTo>
                  <a:lnTo>
                    <a:pt x="3" y="664"/>
                  </a:lnTo>
                  <a:lnTo>
                    <a:pt x="5" y="664"/>
                  </a:lnTo>
                  <a:lnTo>
                    <a:pt x="7" y="664"/>
                  </a:lnTo>
                  <a:lnTo>
                    <a:pt x="9" y="664"/>
                  </a:lnTo>
                  <a:lnTo>
                    <a:pt x="11" y="662"/>
                  </a:lnTo>
                  <a:lnTo>
                    <a:pt x="13" y="662"/>
                  </a:lnTo>
                  <a:lnTo>
                    <a:pt x="15" y="662"/>
                  </a:lnTo>
                  <a:lnTo>
                    <a:pt x="15" y="660"/>
                  </a:lnTo>
                  <a:lnTo>
                    <a:pt x="15" y="658"/>
                  </a:lnTo>
                  <a:lnTo>
                    <a:pt x="15" y="656"/>
                  </a:lnTo>
                  <a:lnTo>
                    <a:pt x="15" y="655"/>
                  </a:lnTo>
                  <a:lnTo>
                    <a:pt x="15" y="653"/>
                  </a:lnTo>
                  <a:lnTo>
                    <a:pt x="17" y="653"/>
                  </a:lnTo>
                  <a:lnTo>
                    <a:pt x="19" y="651"/>
                  </a:lnTo>
                  <a:lnTo>
                    <a:pt x="21" y="649"/>
                  </a:lnTo>
                  <a:lnTo>
                    <a:pt x="23" y="649"/>
                  </a:lnTo>
                  <a:lnTo>
                    <a:pt x="23" y="647"/>
                  </a:lnTo>
                  <a:lnTo>
                    <a:pt x="25" y="647"/>
                  </a:lnTo>
                  <a:lnTo>
                    <a:pt x="23" y="645"/>
                  </a:lnTo>
                  <a:lnTo>
                    <a:pt x="23" y="643"/>
                  </a:lnTo>
                  <a:lnTo>
                    <a:pt x="23" y="639"/>
                  </a:lnTo>
                  <a:lnTo>
                    <a:pt x="23" y="637"/>
                  </a:lnTo>
                  <a:lnTo>
                    <a:pt x="23" y="635"/>
                  </a:lnTo>
                  <a:lnTo>
                    <a:pt x="25" y="632"/>
                  </a:lnTo>
                  <a:lnTo>
                    <a:pt x="26" y="630"/>
                  </a:lnTo>
                  <a:lnTo>
                    <a:pt x="26" y="628"/>
                  </a:lnTo>
                  <a:lnTo>
                    <a:pt x="28" y="626"/>
                  </a:lnTo>
                  <a:lnTo>
                    <a:pt x="28" y="624"/>
                  </a:lnTo>
                  <a:lnTo>
                    <a:pt x="30" y="622"/>
                  </a:lnTo>
                  <a:lnTo>
                    <a:pt x="32" y="620"/>
                  </a:lnTo>
                  <a:lnTo>
                    <a:pt x="32" y="618"/>
                  </a:lnTo>
                  <a:lnTo>
                    <a:pt x="34" y="618"/>
                  </a:lnTo>
                  <a:lnTo>
                    <a:pt x="36" y="616"/>
                  </a:lnTo>
                  <a:lnTo>
                    <a:pt x="36" y="614"/>
                  </a:lnTo>
                  <a:lnTo>
                    <a:pt x="40" y="610"/>
                  </a:lnTo>
                  <a:lnTo>
                    <a:pt x="42" y="608"/>
                  </a:lnTo>
                  <a:lnTo>
                    <a:pt x="44" y="607"/>
                  </a:lnTo>
                  <a:lnTo>
                    <a:pt x="48" y="603"/>
                  </a:lnTo>
                  <a:lnTo>
                    <a:pt x="50" y="599"/>
                  </a:lnTo>
                  <a:lnTo>
                    <a:pt x="51" y="597"/>
                  </a:lnTo>
                  <a:lnTo>
                    <a:pt x="55" y="593"/>
                  </a:lnTo>
                  <a:lnTo>
                    <a:pt x="57" y="591"/>
                  </a:lnTo>
                  <a:lnTo>
                    <a:pt x="59" y="587"/>
                  </a:lnTo>
                  <a:lnTo>
                    <a:pt x="65" y="582"/>
                  </a:lnTo>
                  <a:lnTo>
                    <a:pt x="67" y="578"/>
                  </a:lnTo>
                  <a:lnTo>
                    <a:pt x="69" y="576"/>
                  </a:lnTo>
                  <a:lnTo>
                    <a:pt x="73" y="572"/>
                  </a:lnTo>
                  <a:lnTo>
                    <a:pt x="74" y="570"/>
                  </a:lnTo>
                  <a:lnTo>
                    <a:pt x="78" y="564"/>
                  </a:lnTo>
                  <a:lnTo>
                    <a:pt x="82" y="560"/>
                  </a:lnTo>
                  <a:lnTo>
                    <a:pt x="84" y="559"/>
                  </a:lnTo>
                  <a:lnTo>
                    <a:pt x="86" y="557"/>
                  </a:lnTo>
                  <a:lnTo>
                    <a:pt x="88" y="553"/>
                  </a:lnTo>
                  <a:lnTo>
                    <a:pt x="94" y="545"/>
                  </a:lnTo>
                  <a:lnTo>
                    <a:pt x="101" y="537"/>
                  </a:lnTo>
                  <a:lnTo>
                    <a:pt x="105" y="532"/>
                  </a:lnTo>
                  <a:lnTo>
                    <a:pt x="107" y="530"/>
                  </a:lnTo>
                  <a:lnTo>
                    <a:pt x="111" y="526"/>
                  </a:lnTo>
                  <a:lnTo>
                    <a:pt x="117" y="520"/>
                  </a:lnTo>
                  <a:lnTo>
                    <a:pt x="119" y="516"/>
                  </a:lnTo>
                  <a:lnTo>
                    <a:pt x="121" y="514"/>
                  </a:lnTo>
                  <a:lnTo>
                    <a:pt x="124" y="510"/>
                  </a:lnTo>
                  <a:lnTo>
                    <a:pt x="126" y="509"/>
                  </a:lnTo>
                  <a:lnTo>
                    <a:pt x="136" y="495"/>
                  </a:lnTo>
                  <a:lnTo>
                    <a:pt x="138" y="493"/>
                  </a:lnTo>
                  <a:lnTo>
                    <a:pt x="140" y="480"/>
                  </a:lnTo>
                  <a:lnTo>
                    <a:pt x="147" y="409"/>
                  </a:lnTo>
                  <a:lnTo>
                    <a:pt x="147" y="405"/>
                  </a:lnTo>
                  <a:lnTo>
                    <a:pt x="147" y="397"/>
                  </a:lnTo>
                  <a:lnTo>
                    <a:pt x="147" y="388"/>
                  </a:lnTo>
                  <a:lnTo>
                    <a:pt x="147" y="382"/>
                  </a:lnTo>
                  <a:lnTo>
                    <a:pt x="147" y="374"/>
                  </a:lnTo>
                  <a:lnTo>
                    <a:pt x="147" y="372"/>
                  </a:lnTo>
                  <a:lnTo>
                    <a:pt x="147" y="368"/>
                  </a:lnTo>
                  <a:lnTo>
                    <a:pt x="147" y="365"/>
                  </a:lnTo>
                  <a:lnTo>
                    <a:pt x="149" y="361"/>
                  </a:lnTo>
                  <a:lnTo>
                    <a:pt x="149" y="359"/>
                  </a:lnTo>
                  <a:lnTo>
                    <a:pt x="149" y="355"/>
                  </a:lnTo>
                  <a:lnTo>
                    <a:pt x="149" y="353"/>
                  </a:lnTo>
                  <a:lnTo>
                    <a:pt x="149" y="349"/>
                  </a:lnTo>
                  <a:lnTo>
                    <a:pt x="149" y="345"/>
                  </a:lnTo>
                  <a:lnTo>
                    <a:pt x="151" y="340"/>
                  </a:lnTo>
                  <a:lnTo>
                    <a:pt x="151" y="332"/>
                  </a:lnTo>
                  <a:lnTo>
                    <a:pt x="153" y="324"/>
                  </a:lnTo>
                  <a:lnTo>
                    <a:pt x="153" y="315"/>
                  </a:lnTo>
                  <a:lnTo>
                    <a:pt x="155" y="309"/>
                  </a:lnTo>
                  <a:lnTo>
                    <a:pt x="155" y="303"/>
                  </a:lnTo>
                  <a:lnTo>
                    <a:pt x="157" y="297"/>
                  </a:lnTo>
                  <a:lnTo>
                    <a:pt x="157" y="293"/>
                  </a:lnTo>
                  <a:lnTo>
                    <a:pt x="157" y="286"/>
                  </a:lnTo>
                  <a:lnTo>
                    <a:pt x="159" y="282"/>
                  </a:lnTo>
                  <a:lnTo>
                    <a:pt x="159" y="278"/>
                  </a:lnTo>
                  <a:lnTo>
                    <a:pt x="161" y="268"/>
                  </a:lnTo>
                  <a:lnTo>
                    <a:pt x="161" y="267"/>
                  </a:lnTo>
                  <a:lnTo>
                    <a:pt x="161" y="265"/>
                  </a:lnTo>
                  <a:lnTo>
                    <a:pt x="163" y="263"/>
                  </a:lnTo>
                  <a:lnTo>
                    <a:pt x="165" y="259"/>
                  </a:lnTo>
                  <a:lnTo>
                    <a:pt x="167" y="255"/>
                  </a:lnTo>
                  <a:lnTo>
                    <a:pt x="169" y="251"/>
                  </a:lnTo>
                  <a:lnTo>
                    <a:pt x="171" y="247"/>
                  </a:lnTo>
                  <a:lnTo>
                    <a:pt x="174" y="242"/>
                  </a:lnTo>
                  <a:lnTo>
                    <a:pt x="176" y="236"/>
                  </a:lnTo>
                  <a:lnTo>
                    <a:pt x="174" y="234"/>
                  </a:lnTo>
                  <a:lnTo>
                    <a:pt x="172" y="232"/>
                  </a:lnTo>
                  <a:lnTo>
                    <a:pt x="171" y="230"/>
                  </a:lnTo>
                  <a:lnTo>
                    <a:pt x="169" y="228"/>
                  </a:lnTo>
                  <a:lnTo>
                    <a:pt x="167" y="226"/>
                  </a:lnTo>
                  <a:lnTo>
                    <a:pt x="165" y="224"/>
                  </a:lnTo>
                  <a:lnTo>
                    <a:pt x="163" y="222"/>
                  </a:lnTo>
                  <a:lnTo>
                    <a:pt x="163" y="220"/>
                  </a:lnTo>
                  <a:lnTo>
                    <a:pt x="163" y="219"/>
                  </a:lnTo>
                  <a:lnTo>
                    <a:pt x="161" y="217"/>
                  </a:lnTo>
                  <a:lnTo>
                    <a:pt x="159" y="215"/>
                  </a:lnTo>
                  <a:lnTo>
                    <a:pt x="159" y="213"/>
                  </a:lnTo>
                  <a:lnTo>
                    <a:pt x="157" y="213"/>
                  </a:lnTo>
                  <a:lnTo>
                    <a:pt x="155" y="211"/>
                  </a:lnTo>
                  <a:lnTo>
                    <a:pt x="153" y="209"/>
                  </a:lnTo>
                  <a:lnTo>
                    <a:pt x="151" y="209"/>
                  </a:lnTo>
                  <a:lnTo>
                    <a:pt x="151" y="207"/>
                  </a:lnTo>
                  <a:lnTo>
                    <a:pt x="149" y="205"/>
                  </a:lnTo>
                  <a:lnTo>
                    <a:pt x="147" y="203"/>
                  </a:lnTo>
                  <a:lnTo>
                    <a:pt x="147" y="201"/>
                  </a:lnTo>
                  <a:lnTo>
                    <a:pt x="146" y="199"/>
                  </a:lnTo>
                  <a:lnTo>
                    <a:pt x="146" y="197"/>
                  </a:lnTo>
                  <a:lnTo>
                    <a:pt x="146" y="195"/>
                  </a:lnTo>
                  <a:lnTo>
                    <a:pt x="147" y="195"/>
                  </a:lnTo>
                  <a:lnTo>
                    <a:pt x="147" y="194"/>
                  </a:lnTo>
                  <a:lnTo>
                    <a:pt x="147" y="192"/>
                  </a:lnTo>
                  <a:lnTo>
                    <a:pt x="149" y="192"/>
                  </a:lnTo>
                  <a:lnTo>
                    <a:pt x="149" y="190"/>
                  </a:lnTo>
                  <a:lnTo>
                    <a:pt x="149" y="188"/>
                  </a:lnTo>
                  <a:lnTo>
                    <a:pt x="146" y="184"/>
                  </a:lnTo>
                  <a:lnTo>
                    <a:pt x="146" y="180"/>
                  </a:lnTo>
                  <a:lnTo>
                    <a:pt x="142" y="176"/>
                  </a:lnTo>
                  <a:lnTo>
                    <a:pt x="140" y="174"/>
                  </a:lnTo>
                  <a:lnTo>
                    <a:pt x="138" y="170"/>
                  </a:lnTo>
                  <a:lnTo>
                    <a:pt x="136" y="167"/>
                  </a:lnTo>
                  <a:lnTo>
                    <a:pt x="134" y="165"/>
                  </a:lnTo>
                  <a:lnTo>
                    <a:pt x="132" y="161"/>
                  </a:lnTo>
                  <a:lnTo>
                    <a:pt x="130" y="159"/>
                  </a:lnTo>
                  <a:lnTo>
                    <a:pt x="121" y="149"/>
                  </a:lnTo>
                  <a:lnTo>
                    <a:pt x="121" y="147"/>
                  </a:lnTo>
                  <a:lnTo>
                    <a:pt x="121" y="146"/>
                  </a:lnTo>
                  <a:lnTo>
                    <a:pt x="121" y="142"/>
                  </a:lnTo>
                  <a:lnTo>
                    <a:pt x="121" y="136"/>
                  </a:lnTo>
                  <a:lnTo>
                    <a:pt x="119" y="132"/>
                  </a:lnTo>
                  <a:lnTo>
                    <a:pt x="121" y="128"/>
                  </a:lnTo>
                  <a:lnTo>
                    <a:pt x="119" y="122"/>
                  </a:lnTo>
                  <a:lnTo>
                    <a:pt x="119" y="115"/>
                  </a:lnTo>
                  <a:lnTo>
                    <a:pt x="119" y="111"/>
                  </a:lnTo>
                  <a:lnTo>
                    <a:pt x="119" y="109"/>
                  </a:lnTo>
                  <a:lnTo>
                    <a:pt x="119" y="107"/>
                  </a:lnTo>
                  <a:lnTo>
                    <a:pt x="119" y="105"/>
                  </a:lnTo>
                  <a:lnTo>
                    <a:pt x="119" y="101"/>
                  </a:lnTo>
                  <a:lnTo>
                    <a:pt x="117" y="99"/>
                  </a:lnTo>
                  <a:lnTo>
                    <a:pt x="117" y="96"/>
                  </a:lnTo>
                  <a:lnTo>
                    <a:pt x="115" y="94"/>
                  </a:lnTo>
                  <a:lnTo>
                    <a:pt x="115" y="86"/>
                  </a:lnTo>
                  <a:lnTo>
                    <a:pt x="115" y="84"/>
                  </a:lnTo>
                  <a:lnTo>
                    <a:pt x="113" y="76"/>
                  </a:lnTo>
                  <a:lnTo>
                    <a:pt x="113" y="73"/>
                  </a:lnTo>
                  <a:lnTo>
                    <a:pt x="111" y="67"/>
                  </a:lnTo>
                  <a:lnTo>
                    <a:pt x="111" y="61"/>
                  </a:lnTo>
                  <a:lnTo>
                    <a:pt x="109" y="55"/>
                  </a:lnTo>
                  <a:lnTo>
                    <a:pt x="107" y="49"/>
                  </a:lnTo>
                  <a:lnTo>
                    <a:pt x="107" y="44"/>
                  </a:lnTo>
                  <a:lnTo>
                    <a:pt x="105" y="38"/>
                  </a:lnTo>
                  <a:lnTo>
                    <a:pt x="105" y="34"/>
                  </a:lnTo>
                  <a:lnTo>
                    <a:pt x="107" y="34"/>
                  </a:lnTo>
                  <a:lnTo>
                    <a:pt x="113" y="32"/>
                  </a:lnTo>
                  <a:lnTo>
                    <a:pt x="113" y="30"/>
                  </a:lnTo>
                  <a:lnTo>
                    <a:pt x="115" y="30"/>
                  </a:lnTo>
                  <a:lnTo>
                    <a:pt x="117" y="28"/>
                  </a:lnTo>
                  <a:lnTo>
                    <a:pt x="124" y="26"/>
                  </a:lnTo>
                  <a:lnTo>
                    <a:pt x="132" y="23"/>
                  </a:lnTo>
                  <a:lnTo>
                    <a:pt x="132" y="21"/>
                  </a:lnTo>
                  <a:lnTo>
                    <a:pt x="134" y="21"/>
                  </a:lnTo>
                  <a:lnTo>
                    <a:pt x="138" y="19"/>
                  </a:lnTo>
                  <a:lnTo>
                    <a:pt x="140" y="17"/>
                  </a:lnTo>
                  <a:lnTo>
                    <a:pt x="142" y="17"/>
                  </a:lnTo>
                  <a:lnTo>
                    <a:pt x="146" y="15"/>
                  </a:lnTo>
                  <a:lnTo>
                    <a:pt x="149" y="13"/>
                  </a:lnTo>
                  <a:lnTo>
                    <a:pt x="151" y="11"/>
                  </a:lnTo>
                  <a:lnTo>
                    <a:pt x="153" y="11"/>
                  </a:lnTo>
                  <a:lnTo>
                    <a:pt x="155" y="11"/>
                  </a:lnTo>
                  <a:lnTo>
                    <a:pt x="157" y="9"/>
                  </a:lnTo>
                  <a:lnTo>
                    <a:pt x="167" y="5"/>
                  </a:lnTo>
                  <a:lnTo>
                    <a:pt x="169" y="3"/>
                  </a:lnTo>
                  <a:lnTo>
                    <a:pt x="172" y="1"/>
                  </a:lnTo>
                  <a:lnTo>
                    <a:pt x="174" y="1"/>
                  </a:lnTo>
                  <a:lnTo>
                    <a:pt x="176" y="1"/>
                  </a:lnTo>
                  <a:lnTo>
                    <a:pt x="176" y="0"/>
                  </a:lnTo>
                  <a:lnTo>
                    <a:pt x="184" y="3"/>
                  </a:lnTo>
                  <a:lnTo>
                    <a:pt x="190" y="7"/>
                  </a:lnTo>
                  <a:lnTo>
                    <a:pt x="192" y="7"/>
                  </a:lnTo>
                  <a:lnTo>
                    <a:pt x="194" y="7"/>
                  </a:lnTo>
                  <a:lnTo>
                    <a:pt x="194" y="9"/>
                  </a:lnTo>
                  <a:lnTo>
                    <a:pt x="195" y="9"/>
                  </a:lnTo>
                  <a:lnTo>
                    <a:pt x="197" y="11"/>
                  </a:lnTo>
                  <a:lnTo>
                    <a:pt x="199" y="11"/>
                  </a:lnTo>
                  <a:lnTo>
                    <a:pt x="201" y="13"/>
                  </a:lnTo>
                  <a:lnTo>
                    <a:pt x="203" y="13"/>
                  </a:lnTo>
                  <a:lnTo>
                    <a:pt x="205" y="15"/>
                  </a:lnTo>
                  <a:lnTo>
                    <a:pt x="209" y="17"/>
                  </a:lnTo>
                  <a:lnTo>
                    <a:pt x="215" y="19"/>
                  </a:lnTo>
                  <a:lnTo>
                    <a:pt x="217" y="21"/>
                  </a:lnTo>
                  <a:lnTo>
                    <a:pt x="219" y="21"/>
                  </a:lnTo>
                  <a:lnTo>
                    <a:pt x="226" y="24"/>
                  </a:lnTo>
                  <a:lnTo>
                    <a:pt x="228" y="26"/>
                  </a:lnTo>
                  <a:lnTo>
                    <a:pt x="234" y="28"/>
                  </a:lnTo>
                  <a:lnTo>
                    <a:pt x="236" y="30"/>
                  </a:lnTo>
                  <a:lnTo>
                    <a:pt x="240" y="32"/>
                  </a:lnTo>
                  <a:lnTo>
                    <a:pt x="242" y="32"/>
                  </a:lnTo>
                  <a:lnTo>
                    <a:pt x="243" y="34"/>
                  </a:lnTo>
                  <a:lnTo>
                    <a:pt x="245" y="34"/>
                  </a:lnTo>
                  <a:lnTo>
                    <a:pt x="247" y="36"/>
                  </a:lnTo>
                  <a:lnTo>
                    <a:pt x="249" y="36"/>
                  </a:lnTo>
                  <a:lnTo>
                    <a:pt x="251" y="38"/>
                  </a:lnTo>
                  <a:lnTo>
                    <a:pt x="253" y="40"/>
                  </a:lnTo>
                  <a:lnTo>
                    <a:pt x="261" y="42"/>
                  </a:lnTo>
                  <a:lnTo>
                    <a:pt x="263" y="44"/>
                  </a:lnTo>
                  <a:lnTo>
                    <a:pt x="267" y="46"/>
                  </a:lnTo>
                  <a:lnTo>
                    <a:pt x="268" y="48"/>
                  </a:lnTo>
                  <a:lnTo>
                    <a:pt x="272" y="49"/>
                  </a:lnTo>
                  <a:lnTo>
                    <a:pt x="274" y="49"/>
                  </a:lnTo>
                  <a:lnTo>
                    <a:pt x="278" y="51"/>
                  </a:lnTo>
                  <a:lnTo>
                    <a:pt x="286" y="55"/>
                  </a:lnTo>
                  <a:lnTo>
                    <a:pt x="295" y="59"/>
                  </a:lnTo>
                  <a:lnTo>
                    <a:pt x="299" y="63"/>
                  </a:lnTo>
                  <a:lnTo>
                    <a:pt x="303" y="65"/>
                  </a:lnTo>
                  <a:lnTo>
                    <a:pt x="311" y="69"/>
                  </a:lnTo>
                  <a:lnTo>
                    <a:pt x="316" y="71"/>
                  </a:lnTo>
                  <a:lnTo>
                    <a:pt x="320" y="73"/>
                  </a:lnTo>
                  <a:lnTo>
                    <a:pt x="324" y="74"/>
                  </a:lnTo>
                  <a:lnTo>
                    <a:pt x="326" y="76"/>
                  </a:lnTo>
                  <a:lnTo>
                    <a:pt x="328" y="78"/>
                  </a:lnTo>
                  <a:lnTo>
                    <a:pt x="332" y="80"/>
                  </a:lnTo>
                  <a:lnTo>
                    <a:pt x="334" y="80"/>
                  </a:lnTo>
                  <a:lnTo>
                    <a:pt x="338" y="82"/>
                  </a:lnTo>
                  <a:lnTo>
                    <a:pt x="345" y="86"/>
                  </a:lnTo>
                  <a:lnTo>
                    <a:pt x="347" y="88"/>
                  </a:lnTo>
                  <a:lnTo>
                    <a:pt x="353" y="90"/>
                  </a:lnTo>
                  <a:lnTo>
                    <a:pt x="359" y="94"/>
                  </a:lnTo>
                  <a:lnTo>
                    <a:pt x="363" y="96"/>
                  </a:lnTo>
                  <a:lnTo>
                    <a:pt x="364" y="96"/>
                  </a:lnTo>
                  <a:lnTo>
                    <a:pt x="364" y="97"/>
                  </a:lnTo>
                  <a:lnTo>
                    <a:pt x="368" y="97"/>
                  </a:lnTo>
                  <a:lnTo>
                    <a:pt x="370" y="99"/>
                  </a:lnTo>
                  <a:lnTo>
                    <a:pt x="376" y="101"/>
                  </a:lnTo>
                  <a:lnTo>
                    <a:pt x="388" y="107"/>
                  </a:lnTo>
                  <a:lnTo>
                    <a:pt x="393" y="111"/>
                  </a:lnTo>
                  <a:lnTo>
                    <a:pt x="457" y="146"/>
                  </a:lnTo>
                  <a:lnTo>
                    <a:pt x="482" y="157"/>
                  </a:lnTo>
                  <a:lnTo>
                    <a:pt x="491" y="163"/>
                  </a:lnTo>
                  <a:lnTo>
                    <a:pt x="495" y="165"/>
                  </a:lnTo>
                  <a:lnTo>
                    <a:pt x="510" y="174"/>
                  </a:lnTo>
                  <a:lnTo>
                    <a:pt x="518" y="178"/>
                  </a:lnTo>
                  <a:lnTo>
                    <a:pt x="528" y="182"/>
                  </a:lnTo>
                  <a:lnTo>
                    <a:pt x="530" y="184"/>
                  </a:lnTo>
                  <a:lnTo>
                    <a:pt x="533" y="186"/>
                  </a:lnTo>
                  <a:lnTo>
                    <a:pt x="535" y="186"/>
                  </a:lnTo>
                  <a:lnTo>
                    <a:pt x="537" y="188"/>
                  </a:lnTo>
                  <a:lnTo>
                    <a:pt x="543" y="190"/>
                  </a:lnTo>
                  <a:lnTo>
                    <a:pt x="543" y="192"/>
                  </a:lnTo>
                  <a:lnTo>
                    <a:pt x="547" y="192"/>
                  </a:lnTo>
                  <a:lnTo>
                    <a:pt x="553" y="195"/>
                  </a:lnTo>
                  <a:lnTo>
                    <a:pt x="555" y="197"/>
                  </a:lnTo>
                  <a:lnTo>
                    <a:pt x="562" y="201"/>
                  </a:lnTo>
                  <a:lnTo>
                    <a:pt x="566" y="203"/>
                  </a:lnTo>
                  <a:lnTo>
                    <a:pt x="572" y="205"/>
                  </a:lnTo>
                  <a:lnTo>
                    <a:pt x="572" y="207"/>
                  </a:lnTo>
                  <a:lnTo>
                    <a:pt x="574" y="207"/>
                  </a:lnTo>
                  <a:lnTo>
                    <a:pt x="576" y="209"/>
                  </a:lnTo>
                  <a:lnTo>
                    <a:pt x="580" y="211"/>
                  </a:lnTo>
                  <a:lnTo>
                    <a:pt x="581" y="211"/>
                  </a:lnTo>
                  <a:lnTo>
                    <a:pt x="583" y="213"/>
                  </a:lnTo>
                  <a:lnTo>
                    <a:pt x="585" y="213"/>
                  </a:lnTo>
                  <a:lnTo>
                    <a:pt x="585" y="215"/>
                  </a:lnTo>
                  <a:lnTo>
                    <a:pt x="587" y="215"/>
                  </a:lnTo>
                  <a:lnTo>
                    <a:pt x="589" y="217"/>
                  </a:lnTo>
                  <a:lnTo>
                    <a:pt x="591" y="217"/>
                  </a:lnTo>
                  <a:lnTo>
                    <a:pt x="593" y="217"/>
                  </a:lnTo>
                  <a:lnTo>
                    <a:pt x="593" y="219"/>
                  </a:lnTo>
                  <a:lnTo>
                    <a:pt x="595" y="219"/>
                  </a:lnTo>
                  <a:lnTo>
                    <a:pt x="597" y="219"/>
                  </a:lnTo>
                  <a:lnTo>
                    <a:pt x="601" y="222"/>
                  </a:lnTo>
                  <a:lnTo>
                    <a:pt x="603" y="222"/>
                  </a:lnTo>
                  <a:lnTo>
                    <a:pt x="604" y="224"/>
                  </a:lnTo>
                  <a:lnTo>
                    <a:pt x="608" y="226"/>
                  </a:lnTo>
                  <a:lnTo>
                    <a:pt x="610" y="226"/>
                  </a:lnTo>
                  <a:lnTo>
                    <a:pt x="612" y="228"/>
                  </a:lnTo>
                  <a:lnTo>
                    <a:pt x="614" y="230"/>
                  </a:lnTo>
                  <a:lnTo>
                    <a:pt x="620" y="232"/>
                  </a:lnTo>
                  <a:lnTo>
                    <a:pt x="620" y="234"/>
                  </a:lnTo>
                  <a:lnTo>
                    <a:pt x="622" y="234"/>
                  </a:lnTo>
                  <a:lnTo>
                    <a:pt x="629" y="238"/>
                  </a:lnTo>
                  <a:lnTo>
                    <a:pt x="631" y="240"/>
                  </a:lnTo>
                  <a:lnTo>
                    <a:pt x="633" y="240"/>
                  </a:lnTo>
                  <a:lnTo>
                    <a:pt x="635" y="242"/>
                  </a:lnTo>
                  <a:lnTo>
                    <a:pt x="637" y="242"/>
                  </a:lnTo>
                  <a:lnTo>
                    <a:pt x="639" y="243"/>
                  </a:lnTo>
                  <a:lnTo>
                    <a:pt x="641" y="245"/>
                  </a:lnTo>
                  <a:lnTo>
                    <a:pt x="643" y="245"/>
                  </a:lnTo>
                  <a:lnTo>
                    <a:pt x="645" y="245"/>
                  </a:lnTo>
                  <a:lnTo>
                    <a:pt x="649" y="247"/>
                  </a:lnTo>
                  <a:lnTo>
                    <a:pt x="651" y="249"/>
                  </a:lnTo>
                  <a:lnTo>
                    <a:pt x="654" y="251"/>
                  </a:lnTo>
                  <a:lnTo>
                    <a:pt x="660" y="255"/>
                  </a:lnTo>
                  <a:lnTo>
                    <a:pt x="668" y="259"/>
                  </a:lnTo>
                  <a:lnTo>
                    <a:pt x="672" y="261"/>
                  </a:lnTo>
                  <a:lnTo>
                    <a:pt x="674" y="263"/>
                  </a:lnTo>
                  <a:lnTo>
                    <a:pt x="676" y="263"/>
                  </a:lnTo>
                  <a:lnTo>
                    <a:pt x="677" y="265"/>
                  </a:lnTo>
                  <a:lnTo>
                    <a:pt x="679" y="265"/>
                  </a:lnTo>
                  <a:lnTo>
                    <a:pt x="685" y="268"/>
                  </a:lnTo>
                  <a:lnTo>
                    <a:pt x="687" y="270"/>
                  </a:lnTo>
                  <a:lnTo>
                    <a:pt x="689" y="270"/>
                  </a:lnTo>
                  <a:lnTo>
                    <a:pt x="693" y="272"/>
                  </a:lnTo>
                  <a:lnTo>
                    <a:pt x="697" y="274"/>
                  </a:lnTo>
                  <a:lnTo>
                    <a:pt x="699" y="276"/>
                  </a:lnTo>
                  <a:lnTo>
                    <a:pt x="701" y="278"/>
                  </a:lnTo>
                  <a:lnTo>
                    <a:pt x="706" y="280"/>
                  </a:lnTo>
                  <a:lnTo>
                    <a:pt x="708" y="282"/>
                  </a:lnTo>
                  <a:lnTo>
                    <a:pt x="716" y="286"/>
                  </a:lnTo>
                  <a:lnTo>
                    <a:pt x="718" y="286"/>
                  </a:lnTo>
                  <a:lnTo>
                    <a:pt x="722" y="288"/>
                  </a:lnTo>
                  <a:lnTo>
                    <a:pt x="722" y="290"/>
                  </a:lnTo>
                  <a:lnTo>
                    <a:pt x="725" y="292"/>
                  </a:lnTo>
                  <a:lnTo>
                    <a:pt x="733" y="295"/>
                  </a:lnTo>
                  <a:lnTo>
                    <a:pt x="739" y="297"/>
                  </a:lnTo>
                  <a:lnTo>
                    <a:pt x="739" y="305"/>
                  </a:lnTo>
                  <a:lnTo>
                    <a:pt x="739" y="313"/>
                  </a:lnTo>
                  <a:lnTo>
                    <a:pt x="739" y="320"/>
                  </a:lnTo>
                  <a:lnTo>
                    <a:pt x="739" y="328"/>
                  </a:lnTo>
                  <a:lnTo>
                    <a:pt x="739" y="336"/>
                  </a:lnTo>
                  <a:lnTo>
                    <a:pt x="739" y="343"/>
                  </a:lnTo>
                  <a:lnTo>
                    <a:pt x="739" y="351"/>
                  </a:lnTo>
                  <a:lnTo>
                    <a:pt x="739" y="357"/>
                  </a:lnTo>
                  <a:lnTo>
                    <a:pt x="739" y="365"/>
                  </a:lnTo>
                  <a:lnTo>
                    <a:pt x="739" y="372"/>
                  </a:lnTo>
                  <a:lnTo>
                    <a:pt x="739" y="380"/>
                  </a:lnTo>
                  <a:lnTo>
                    <a:pt x="739" y="388"/>
                  </a:lnTo>
                  <a:lnTo>
                    <a:pt x="739" y="395"/>
                  </a:lnTo>
                  <a:lnTo>
                    <a:pt x="739" y="401"/>
                  </a:lnTo>
                  <a:lnTo>
                    <a:pt x="739" y="409"/>
                  </a:lnTo>
                  <a:lnTo>
                    <a:pt x="739" y="416"/>
                  </a:lnTo>
                  <a:lnTo>
                    <a:pt x="739" y="424"/>
                  </a:lnTo>
                  <a:lnTo>
                    <a:pt x="739" y="432"/>
                  </a:lnTo>
                  <a:lnTo>
                    <a:pt x="739" y="439"/>
                  </a:lnTo>
                  <a:lnTo>
                    <a:pt x="739" y="447"/>
                  </a:lnTo>
                  <a:lnTo>
                    <a:pt x="739" y="453"/>
                  </a:lnTo>
                  <a:lnTo>
                    <a:pt x="739" y="461"/>
                  </a:lnTo>
                  <a:lnTo>
                    <a:pt x="739" y="468"/>
                  </a:lnTo>
                  <a:lnTo>
                    <a:pt x="739" y="476"/>
                  </a:lnTo>
                  <a:lnTo>
                    <a:pt x="739" y="484"/>
                  </a:lnTo>
                  <a:lnTo>
                    <a:pt x="739" y="489"/>
                  </a:lnTo>
                  <a:lnTo>
                    <a:pt x="739" y="497"/>
                  </a:lnTo>
                  <a:lnTo>
                    <a:pt x="739" y="505"/>
                  </a:lnTo>
                  <a:lnTo>
                    <a:pt x="739" y="512"/>
                  </a:lnTo>
                  <a:lnTo>
                    <a:pt x="739" y="520"/>
                  </a:lnTo>
                  <a:lnTo>
                    <a:pt x="739" y="528"/>
                  </a:lnTo>
                  <a:lnTo>
                    <a:pt x="739" y="534"/>
                  </a:lnTo>
                  <a:lnTo>
                    <a:pt x="739" y="541"/>
                  </a:lnTo>
                  <a:lnTo>
                    <a:pt x="739" y="549"/>
                  </a:lnTo>
                  <a:lnTo>
                    <a:pt x="739" y="557"/>
                  </a:lnTo>
                  <a:lnTo>
                    <a:pt x="739" y="564"/>
                  </a:lnTo>
                  <a:lnTo>
                    <a:pt x="739" y="572"/>
                  </a:lnTo>
                  <a:lnTo>
                    <a:pt x="739" y="57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2" name="Freeform 4273"/>
            <p:cNvSpPr>
              <a:spLocks noEditPoints="1"/>
            </p:cNvSpPr>
            <p:nvPr/>
          </p:nvSpPr>
          <p:spPr bwMode="auto">
            <a:xfrm>
              <a:off x="3361" y="2719"/>
              <a:ext cx="71" cy="121"/>
            </a:xfrm>
            <a:custGeom>
              <a:avLst/>
              <a:gdLst>
                <a:gd name="T0" fmla="*/ 19 w 71"/>
                <a:gd name="T1" fmla="*/ 100 h 121"/>
                <a:gd name="T2" fmla="*/ 19 w 71"/>
                <a:gd name="T3" fmla="*/ 101 h 121"/>
                <a:gd name="T4" fmla="*/ 17 w 71"/>
                <a:gd name="T5" fmla="*/ 105 h 121"/>
                <a:gd name="T6" fmla="*/ 15 w 71"/>
                <a:gd name="T7" fmla="*/ 105 h 121"/>
                <a:gd name="T8" fmla="*/ 15 w 71"/>
                <a:gd name="T9" fmla="*/ 107 h 121"/>
                <a:gd name="T10" fmla="*/ 15 w 71"/>
                <a:gd name="T11" fmla="*/ 107 h 121"/>
                <a:gd name="T12" fmla="*/ 13 w 71"/>
                <a:gd name="T13" fmla="*/ 109 h 121"/>
                <a:gd name="T14" fmla="*/ 13 w 71"/>
                <a:gd name="T15" fmla="*/ 111 h 121"/>
                <a:gd name="T16" fmla="*/ 10 w 71"/>
                <a:gd name="T17" fmla="*/ 113 h 121"/>
                <a:gd name="T18" fmla="*/ 8 w 71"/>
                <a:gd name="T19" fmla="*/ 113 h 121"/>
                <a:gd name="T20" fmla="*/ 8 w 71"/>
                <a:gd name="T21" fmla="*/ 113 h 121"/>
                <a:gd name="T22" fmla="*/ 6 w 71"/>
                <a:gd name="T23" fmla="*/ 117 h 121"/>
                <a:gd name="T24" fmla="*/ 6 w 71"/>
                <a:gd name="T25" fmla="*/ 115 h 121"/>
                <a:gd name="T26" fmla="*/ 4 w 71"/>
                <a:gd name="T27" fmla="*/ 115 h 121"/>
                <a:gd name="T28" fmla="*/ 4 w 71"/>
                <a:gd name="T29" fmla="*/ 113 h 121"/>
                <a:gd name="T30" fmla="*/ 2 w 71"/>
                <a:gd name="T31" fmla="*/ 111 h 121"/>
                <a:gd name="T32" fmla="*/ 2 w 71"/>
                <a:gd name="T33" fmla="*/ 109 h 121"/>
                <a:gd name="T34" fmla="*/ 2 w 71"/>
                <a:gd name="T35" fmla="*/ 107 h 121"/>
                <a:gd name="T36" fmla="*/ 0 w 71"/>
                <a:gd name="T37" fmla="*/ 103 h 121"/>
                <a:gd name="T38" fmla="*/ 0 w 71"/>
                <a:gd name="T39" fmla="*/ 100 h 121"/>
                <a:gd name="T40" fmla="*/ 2 w 71"/>
                <a:gd name="T41" fmla="*/ 96 h 121"/>
                <a:gd name="T42" fmla="*/ 6 w 71"/>
                <a:gd name="T43" fmla="*/ 94 h 121"/>
                <a:gd name="T44" fmla="*/ 10 w 71"/>
                <a:gd name="T45" fmla="*/ 92 h 121"/>
                <a:gd name="T46" fmla="*/ 12 w 71"/>
                <a:gd name="T47" fmla="*/ 90 h 121"/>
                <a:gd name="T48" fmla="*/ 13 w 71"/>
                <a:gd name="T49" fmla="*/ 90 h 121"/>
                <a:gd name="T50" fmla="*/ 17 w 71"/>
                <a:gd name="T51" fmla="*/ 90 h 121"/>
                <a:gd name="T52" fmla="*/ 19 w 71"/>
                <a:gd name="T53" fmla="*/ 92 h 121"/>
                <a:gd name="T54" fmla="*/ 19 w 71"/>
                <a:gd name="T55" fmla="*/ 94 h 121"/>
                <a:gd name="T56" fmla="*/ 19 w 71"/>
                <a:gd name="T57" fmla="*/ 94 h 121"/>
                <a:gd name="T58" fmla="*/ 19 w 71"/>
                <a:gd name="T59" fmla="*/ 96 h 121"/>
                <a:gd name="T60" fmla="*/ 21 w 71"/>
                <a:gd name="T61" fmla="*/ 98 h 121"/>
                <a:gd name="T62" fmla="*/ 69 w 71"/>
                <a:gd name="T63" fmla="*/ 2 h 121"/>
                <a:gd name="T64" fmla="*/ 67 w 71"/>
                <a:gd name="T65" fmla="*/ 4 h 121"/>
                <a:gd name="T66" fmla="*/ 69 w 71"/>
                <a:gd name="T67" fmla="*/ 4 h 121"/>
                <a:gd name="T68" fmla="*/ 69 w 71"/>
                <a:gd name="T69" fmla="*/ 4 h 121"/>
                <a:gd name="T70" fmla="*/ 69 w 71"/>
                <a:gd name="T71" fmla="*/ 5 h 121"/>
                <a:gd name="T72" fmla="*/ 67 w 71"/>
                <a:gd name="T73" fmla="*/ 7 h 121"/>
                <a:gd name="T74" fmla="*/ 67 w 71"/>
                <a:gd name="T75" fmla="*/ 9 h 121"/>
                <a:gd name="T76" fmla="*/ 65 w 71"/>
                <a:gd name="T77" fmla="*/ 11 h 121"/>
                <a:gd name="T78" fmla="*/ 65 w 71"/>
                <a:gd name="T79" fmla="*/ 11 h 121"/>
                <a:gd name="T80" fmla="*/ 63 w 71"/>
                <a:gd name="T81" fmla="*/ 9 h 121"/>
                <a:gd name="T82" fmla="*/ 61 w 71"/>
                <a:gd name="T83" fmla="*/ 7 h 121"/>
                <a:gd name="T84" fmla="*/ 61 w 71"/>
                <a:gd name="T85" fmla="*/ 5 h 121"/>
                <a:gd name="T86" fmla="*/ 63 w 71"/>
                <a:gd name="T87" fmla="*/ 5 h 121"/>
                <a:gd name="T88" fmla="*/ 63 w 71"/>
                <a:gd name="T89" fmla="*/ 4 h 121"/>
                <a:gd name="T90" fmla="*/ 63 w 71"/>
                <a:gd name="T91" fmla="*/ 2 h 121"/>
                <a:gd name="T92" fmla="*/ 65 w 71"/>
                <a:gd name="T93" fmla="*/ 0 h 121"/>
                <a:gd name="T94" fmla="*/ 67 w 71"/>
                <a:gd name="T95" fmla="*/ 0 h 121"/>
                <a:gd name="T96" fmla="*/ 69 w 71"/>
                <a:gd name="T97" fmla="*/ 0 h 121"/>
                <a:gd name="T98" fmla="*/ 58 w 71"/>
                <a:gd name="T99" fmla="*/ 21 h 121"/>
                <a:gd name="T100" fmla="*/ 56 w 71"/>
                <a:gd name="T101" fmla="*/ 19 h 121"/>
                <a:gd name="T102" fmla="*/ 4 w 71"/>
                <a:gd name="T103" fmla="*/ 119 h 121"/>
                <a:gd name="T104" fmla="*/ 4 w 71"/>
                <a:gd name="T105" fmla="*/ 119 h 121"/>
                <a:gd name="T106" fmla="*/ 4 w 71"/>
                <a:gd name="T107" fmla="*/ 119 h 121"/>
                <a:gd name="T108" fmla="*/ 56 w 71"/>
                <a:gd name="T109" fmla="*/ 23 h 121"/>
                <a:gd name="T110" fmla="*/ 58 w 71"/>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121">
                  <a:moveTo>
                    <a:pt x="21" y="98"/>
                  </a:moveTo>
                  <a:lnTo>
                    <a:pt x="21" y="98"/>
                  </a:lnTo>
                  <a:lnTo>
                    <a:pt x="21" y="98"/>
                  </a:lnTo>
                  <a:lnTo>
                    <a:pt x="21" y="100"/>
                  </a:lnTo>
                  <a:lnTo>
                    <a:pt x="19" y="100"/>
                  </a:lnTo>
                  <a:lnTo>
                    <a:pt x="21" y="100"/>
                  </a:lnTo>
                  <a:lnTo>
                    <a:pt x="19" y="100"/>
                  </a:lnTo>
                  <a:lnTo>
                    <a:pt x="19" y="101"/>
                  </a:lnTo>
                  <a:lnTo>
                    <a:pt x="21" y="101"/>
                  </a:lnTo>
                  <a:lnTo>
                    <a:pt x="19" y="101"/>
                  </a:lnTo>
                  <a:lnTo>
                    <a:pt x="19" y="101"/>
                  </a:lnTo>
                  <a:lnTo>
                    <a:pt x="19" y="103"/>
                  </a:lnTo>
                  <a:lnTo>
                    <a:pt x="19" y="103"/>
                  </a:lnTo>
                  <a:lnTo>
                    <a:pt x="17" y="105"/>
                  </a:lnTo>
                  <a:lnTo>
                    <a:pt x="17" y="105"/>
                  </a:lnTo>
                  <a:lnTo>
                    <a:pt x="17" y="105"/>
                  </a:lnTo>
                  <a:lnTo>
                    <a:pt x="17" y="105"/>
                  </a:lnTo>
                  <a:lnTo>
                    <a:pt x="17" y="105"/>
                  </a:lnTo>
                  <a:lnTo>
                    <a:pt x="15" y="105"/>
                  </a:lnTo>
                  <a:lnTo>
                    <a:pt x="15" y="105"/>
                  </a:lnTo>
                  <a:lnTo>
                    <a:pt x="15" y="107"/>
                  </a:lnTo>
                  <a:lnTo>
                    <a:pt x="15" y="107"/>
                  </a:lnTo>
                  <a:lnTo>
                    <a:pt x="15" y="107"/>
                  </a:lnTo>
                  <a:lnTo>
                    <a:pt x="15" y="107"/>
                  </a:lnTo>
                  <a:lnTo>
                    <a:pt x="15" y="107"/>
                  </a:lnTo>
                  <a:lnTo>
                    <a:pt x="15" y="107"/>
                  </a:lnTo>
                  <a:lnTo>
                    <a:pt x="15" y="107"/>
                  </a:lnTo>
                  <a:lnTo>
                    <a:pt x="15" y="107"/>
                  </a:lnTo>
                  <a:lnTo>
                    <a:pt x="15" y="107"/>
                  </a:lnTo>
                  <a:lnTo>
                    <a:pt x="15" y="107"/>
                  </a:lnTo>
                  <a:lnTo>
                    <a:pt x="15" y="109"/>
                  </a:lnTo>
                  <a:lnTo>
                    <a:pt x="13" y="109"/>
                  </a:lnTo>
                  <a:lnTo>
                    <a:pt x="13" y="109"/>
                  </a:lnTo>
                  <a:lnTo>
                    <a:pt x="13" y="109"/>
                  </a:lnTo>
                  <a:lnTo>
                    <a:pt x="13" y="109"/>
                  </a:lnTo>
                  <a:lnTo>
                    <a:pt x="13" y="109"/>
                  </a:lnTo>
                  <a:lnTo>
                    <a:pt x="13" y="111"/>
                  </a:lnTo>
                  <a:lnTo>
                    <a:pt x="13" y="111"/>
                  </a:lnTo>
                  <a:lnTo>
                    <a:pt x="13" y="111"/>
                  </a:lnTo>
                  <a:lnTo>
                    <a:pt x="13" y="111"/>
                  </a:lnTo>
                  <a:lnTo>
                    <a:pt x="12" y="111"/>
                  </a:lnTo>
                  <a:lnTo>
                    <a:pt x="12" y="111"/>
                  </a:lnTo>
                  <a:lnTo>
                    <a:pt x="12" y="113"/>
                  </a:lnTo>
                  <a:lnTo>
                    <a:pt x="12" y="113"/>
                  </a:lnTo>
                  <a:lnTo>
                    <a:pt x="10" y="113"/>
                  </a:lnTo>
                  <a:lnTo>
                    <a:pt x="10" y="113"/>
                  </a:lnTo>
                  <a:lnTo>
                    <a:pt x="10" y="113"/>
                  </a:lnTo>
                  <a:lnTo>
                    <a:pt x="10" y="113"/>
                  </a:lnTo>
                  <a:lnTo>
                    <a:pt x="10" y="113"/>
                  </a:lnTo>
                  <a:lnTo>
                    <a:pt x="8" y="113"/>
                  </a:lnTo>
                  <a:lnTo>
                    <a:pt x="8" y="113"/>
                  </a:lnTo>
                  <a:lnTo>
                    <a:pt x="8" y="113"/>
                  </a:lnTo>
                  <a:lnTo>
                    <a:pt x="8" y="113"/>
                  </a:lnTo>
                  <a:lnTo>
                    <a:pt x="8" y="113"/>
                  </a:lnTo>
                  <a:lnTo>
                    <a:pt x="8" y="113"/>
                  </a:lnTo>
                  <a:lnTo>
                    <a:pt x="8" y="115"/>
                  </a:lnTo>
                  <a:lnTo>
                    <a:pt x="8" y="115"/>
                  </a:lnTo>
                  <a:lnTo>
                    <a:pt x="8" y="115"/>
                  </a:lnTo>
                  <a:lnTo>
                    <a:pt x="8" y="117"/>
                  </a:lnTo>
                  <a:lnTo>
                    <a:pt x="6" y="117"/>
                  </a:lnTo>
                  <a:lnTo>
                    <a:pt x="6" y="117"/>
                  </a:lnTo>
                  <a:lnTo>
                    <a:pt x="6" y="115"/>
                  </a:lnTo>
                  <a:lnTo>
                    <a:pt x="6" y="115"/>
                  </a:lnTo>
                  <a:lnTo>
                    <a:pt x="6" y="115"/>
                  </a:lnTo>
                  <a:lnTo>
                    <a:pt x="6" y="115"/>
                  </a:lnTo>
                  <a:lnTo>
                    <a:pt x="6" y="117"/>
                  </a:lnTo>
                  <a:lnTo>
                    <a:pt x="4" y="117"/>
                  </a:lnTo>
                  <a:lnTo>
                    <a:pt x="4" y="117"/>
                  </a:lnTo>
                  <a:lnTo>
                    <a:pt x="4" y="117"/>
                  </a:lnTo>
                  <a:lnTo>
                    <a:pt x="4" y="115"/>
                  </a:lnTo>
                  <a:lnTo>
                    <a:pt x="4" y="115"/>
                  </a:lnTo>
                  <a:lnTo>
                    <a:pt x="4" y="115"/>
                  </a:lnTo>
                  <a:lnTo>
                    <a:pt x="4" y="115"/>
                  </a:lnTo>
                  <a:lnTo>
                    <a:pt x="4" y="115"/>
                  </a:lnTo>
                  <a:lnTo>
                    <a:pt x="4" y="113"/>
                  </a:lnTo>
                  <a:lnTo>
                    <a:pt x="4" y="111"/>
                  </a:lnTo>
                  <a:lnTo>
                    <a:pt x="4" y="111"/>
                  </a:lnTo>
                  <a:lnTo>
                    <a:pt x="4" y="111"/>
                  </a:lnTo>
                  <a:lnTo>
                    <a:pt x="4" y="111"/>
                  </a:lnTo>
                  <a:lnTo>
                    <a:pt x="2" y="111"/>
                  </a:lnTo>
                  <a:lnTo>
                    <a:pt x="2" y="111"/>
                  </a:lnTo>
                  <a:lnTo>
                    <a:pt x="2" y="109"/>
                  </a:lnTo>
                  <a:lnTo>
                    <a:pt x="2" y="109"/>
                  </a:lnTo>
                  <a:lnTo>
                    <a:pt x="2" y="109"/>
                  </a:lnTo>
                  <a:lnTo>
                    <a:pt x="2" y="109"/>
                  </a:lnTo>
                  <a:lnTo>
                    <a:pt x="2" y="109"/>
                  </a:lnTo>
                  <a:lnTo>
                    <a:pt x="2" y="109"/>
                  </a:lnTo>
                  <a:lnTo>
                    <a:pt x="2" y="109"/>
                  </a:lnTo>
                  <a:lnTo>
                    <a:pt x="2" y="107"/>
                  </a:lnTo>
                  <a:lnTo>
                    <a:pt x="2" y="107"/>
                  </a:lnTo>
                  <a:lnTo>
                    <a:pt x="0" y="105"/>
                  </a:lnTo>
                  <a:lnTo>
                    <a:pt x="0" y="103"/>
                  </a:lnTo>
                  <a:lnTo>
                    <a:pt x="0" y="103"/>
                  </a:lnTo>
                  <a:lnTo>
                    <a:pt x="0" y="103"/>
                  </a:lnTo>
                  <a:lnTo>
                    <a:pt x="0" y="103"/>
                  </a:lnTo>
                  <a:lnTo>
                    <a:pt x="0" y="101"/>
                  </a:lnTo>
                  <a:lnTo>
                    <a:pt x="0" y="101"/>
                  </a:lnTo>
                  <a:lnTo>
                    <a:pt x="0" y="101"/>
                  </a:lnTo>
                  <a:lnTo>
                    <a:pt x="0" y="100"/>
                  </a:lnTo>
                  <a:lnTo>
                    <a:pt x="0" y="100"/>
                  </a:lnTo>
                  <a:lnTo>
                    <a:pt x="2" y="100"/>
                  </a:lnTo>
                  <a:lnTo>
                    <a:pt x="2" y="100"/>
                  </a:lnTo>
                  <a:lnTo>
                    <a:pt x="2" y="98"/>
                  </a:lnTo>
                  <a:lnTo>
                    <a:pt x="2" y="98"/>
                  </a:lnTo>
                  <a:lnTo>
                    <a:pt x="2" y="96"/>
                  </a:lnTo>
                  <a:lnTo>
                    <a:pt x="4" y="96"/>
                  </a:lnTo>
                  <a:lnTo>
                    <a:pt x="4" y="96"/>
                  </a:lnTo>
                  <a:lnTo>
                    <a:pt x="4" y="96"/>
                  </a:lnTo>
                  <a:lnTo>
                    <a:pt x="6" y="94"/>
                  </a:lnTo>
                  <a:lnTo>
                    <a:pt x="6" y="94"/>
                  </a:lnTo>
                  <a:lnTo>
                    <a:pt x="6" y="94"/>
                  </a:lnTo>
                  <a:lnTo>
                    <a:pt x="8" y="94"/>
                  </a:lnTo>
                  <a:lnTo>
                    <a:pt x="8" y="94"/>
                  </a:lnTo>
                  <a:lnTo>
                    <a:pt x="8" y="94"/>
                  </a:lnTo>
                  <a:lnTo>
                    <a:pt x="10" y="92"/>
                  </a:lnTo>
                  <a:lnTo>
                    <a:pt x="10" y="90"/>
                  </a:lnTo>
                  <a:lnTo>
                    <a:pt x="12" y="90"/>
                  </a:lnTo>
                  <a:lnTo>
                    <a:pt x="12" y="90"/>
                  </a:lnTo>
                  <a:lnTo>
                    <a:pt x="12" y="90"/>
                  </a:lnTo>
                  <a:lnTo>
                    <a:pt x="12" y="90"/>
                  </a:lnTo>
                  <a:lnTo>
                    <a:pt x="12" y="90"/>
                  </a:lnTo>
                  <a:lnTo>
                    <a:pt x="12" y="90"/>
                  </a:lnTo>
                  <a:lnTo>
                    <a:pt x="12"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5"/>
                  </a:lnTo>
                  <a:lnTo>
                    <a:pt x="69" y="5"/>
                  </a:lnTo>
                  <a:lnTo>
                    <a:pt x="69" y="5"/>
                  </a:lnTo>
                  <a:lnTo>
                    <a:pt x="69" y="5"/>
                  </a:lnTo>
                  <a:lnTo>
                    <a:pt x="69" y="5"/>
                  </a:lnTo>
                  <a:lnTo>
                    <a:pt x="67" y="5"/>
                  </a:lnTo>
                  <a:lnTo>
                    <a:pt x="67" y="5"/>
                  </a:lnTo>
                  <a:lnTo>
                    <a:pt x="67" y="7"/>
                  </a:lnTo>
                  <a:lnTo>
                    <a:pt x="67" y="7"/>
                  </a:lnTo>
                  <a:lnTo>
                    <a:pt x="67" y="7"/>
                  </a:lnTo>
                  <a:lnTo>
                    <a:pt x="67" y="9"/>
                  </a:lnTo>
                  <a:lnTo>
                    <a:pt x="67" y="9"/>
                  </a:lnTo>
                  <a:lnTo>
                    <a:pt x="67" y="9"/>
                  </a:lnTo>
                  <a:lnTo>
                    <a:pt x="67" y="9"/>
                  </a:lnTo>
                  <a:lnTo>
                    <a:pt x="67" y="9"/>
                  </a:lnTo>
                  <a:lnTo>
                    <a:pt x="67" y="9"/>
                  </a:lnTo>
                  <a:lnTo>
                    <a:pt x="65" y="9"/>
                  </a:lnTo>
                  <a:lnTo>
                    <a:pt x="65" y="9"/>
                  </a:lnTo>
                  <a:lnTo>
                    <a:pt x="65" y="11"/>
                  </a:lnTo>
                  <a:lnTo>
                    <a:pt x="65" y="11"/>
                  </a:lnTo>
                  <a:lnTo>
                    <a:pt x="65" y="11"/>
                  </a:lnTo>
                  <a:lnTo>
                    <a:pt x="65" y="11"/>
                  </a:lnTo>
                  <a:lnTo>
                    <a:pt x="65" y="11"/>
                  </a:lnTo>
                  <a:lnTo>
                    <a:pt x="65" y="11"/>
                  </a:lnTo>
                  <a:lnTo>
                    <a:pt x="65" y="11"/>
                  </a:lnTo>
                  <a:lnTo>
                    <a:pt x="65" y="11"/>
                  </a:lnTo>
                  <a:lnTo>
                    <a:pt x="63" y="9"/>
                  </a:lnTo>
                  <a:lnTo>
                    <a:pt x="63" y="9"/>
                  </a:lnTo>
                  <a:lnTo>
                    <a:pt x="63" y="9"/>
                  </a:lnTo>
                  <a:lnTo>
                    <a:pt x="63" y="9"/>
                  </a:lnTo>
                  <a:lnTo>
                    <a:pt x="61" y="9"/>
                  </a:lnTo>
                  <a:lnTo>
                    <a:pt x="61" y="9"/>
                  </a:lnTo>
                  <a:lnTo>
                    <a:pt x="61" y="9"/>
                  </a:lnTo>
                  <a:lnTo>
                    <a:pt x="61" y="9"/>
                  </a:lnTo>
                  <a:lnTo>
                    <a:pt x="61" y="7"/>
                  </a:lnTo>
                  <a:lnTo>
                    <a:pt x="61" y="7"/>
                  </a:lnTo>
                  <a:lnTo>
                    <a:pt x="61" y="7"/>
                  </a:lnTo>
                  <a:lnTo>
                    <a:pt x="61" y="7"/>
                  </a:lnTo>
                  <a:lnTo>
                    <a:pt x="61" y="5"/>
                  </a:lnTo>
                  <a:lnTo>
                    <a:pt x="61" y="5"/>
                  </a:lnTo>
                  <a:lnTo>
                    <a:pt x="61" y="5"/>
                  </a:lnTo>
                  <a:lnTo>
                    <a:pt x="61" y="5"/>
                  </a:lnTo>
                  <a:lnTo>
                    <a:pt x="61" y="5"/>
                  </a:lnTo>
                  <a:lnTo>
                    <a:pt x="63" y="5"/>
                  </a:lnTo>
                  <a:lnTo>
                    <a:pt x="63" y="5"/>
                  </a:lnTo>
                  <a:lnTo>
                    <a:pt x="63" y="5"/>
                  </a:lnTo>
                  <a:lnTo>
                    <a:pt x="63" y="5"/>
                  </a:lnTo>
                  <a:lnTo>
                    <a:pt x="63" y="4"/>
                  </a:lnTo>
                  <a:lnTo>
                    <a:pt x="63" y="4"/>
                  </a:lnTo>
                  <a:lnTo>
                    <a:pt x="63" y="4"/>
                  </a:lnTo>
                  <a:lnTo>
                    <a:pt x="63" y="4"/>
                  </a:lnTo>
                  <a:lnTo>
                    <a:pt x="63" y="2"/>
                  </a:lnTo>
                  <a:lnTo>
                    <a:pt x="63" y="2"/>
                  </a:lnTo>
                  <a:lnTo>
                    <a:pt x="63" y="2"/>
                  </a:lnTo>
                  <a:lnTo>
                    <a:pt x="63" y="2"/>
                  </a:lnTo>
                  <a:lnTo>
                    <a:pt x="63" y="0"/>
                  </a:lnTo>
                  <a:lnTo>
                    <a:pt x="63" y="0"/>
                  </a:lnTo>
                  <a:lnTo>
                    <a:pt x="65" y="0"/>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71" y="2"/>
                  </a:lnTo>
                  <a:lnTo>
                    <a:pt x="71" y="2"/>
                  </a:lnTo>
                  <a:lnTo>
                    <a:pt x="69" y="2"/>
                  </a:lnTo>
                  <a:close/>
                  <a:moveTo>
                    <a:pt x="58" y="21"/>
                  </a:moveTo>
                  <a:lnTo>
                    <a:pt x="58" y="21"/>
                  </a:lnTo>
                  <a:lnTo>
                    <a:pt x="56" y="21"/>
                  </a:lnTo>
                  <a:lnTo>
                    <a:pt x="56" y="21"/>
                  </a:lnTo>
                  <a:lnTo>
                    <a:pt x="56" y="21"/>
                  </a:lnTo>
                  <a:lnTo>
                    <a:pt x="56" y="21"/>
                  </a:lnTo>
                  <a:lnTo>
                    <a:pt x="56" y="19"/>
                  </a:lnTo>
                  <a:lnTo>
                    <a:pt x="56" y="19"/>
                  </a:lnTo>
                  <a:lnTo>
                    <a:pt x="58" y="21"/>
                  </a:lnTo>
                  <a:lnTo>
                    <a:pt x="58" y="21"/>
                  </a:lnTo>
                  <a:close/>
                  <a:moveTo>
                    <a:pt x="4" y="119"/>
                  </a:moveTo>
                  <a:lnTo>
                    <a:pt x="4" y="119"/>
                  </a:lnTo>
                  <a:lnTo>
                    <a:pt x="4" y="119"/>
                  </a:lnTo>
                  <a:lnTo>
                    <a:pt x="4" y="119"/>
                  </a:lnTo>
                  <a:lnTo>
                    <a:pt x="4" y="119"/>
                  </a:lnTo>
                  <a:lnTo>
                    <a:pt x="4" y="121"/>
                  </a:lnTo>
                  <a:lnTo>
                    <a:pt x="4" y="119"/>
                  </a:lnTo>
                  <a:lnTo>
                    <a:pt x="4" y="119"/>
                  </a:lnTo>
                  <a:lnTo>
                    <a:pt x="4" y="119"/>
                  </a:lnTo>
                  <a:lnTo>
                    <a:pt x="4" y="119"/>
                  </a:lnTo>
                  <a:lnTo>
                    <a:pt x="4" y="119"/>
                  </a:lnTo>
                  <a:lnTo>
                    <a:pt x="4" y="119"/>
                  </a:lnTo>
                  <a:close/>
                  <a:moveTo>
                    <a:pt x="58" y="23"/>
                  </a:moveTo>
                  <a:lnTo>
                    <a:pt x="58" y="23"/>
                  </a:lnTo>
                  <a:lnTo>
                    <a:pt x="58" y="23"/>
                  </a:lnTo>
                  <a:lnTo>
                    <a:pt x="58" y="23"/>
                  </a:lnTo>
                  <a:lnTo>
                    <a:pt x="56" y="23"/>
                  </a:lnTo>
                  <a:lnTo>
                    <a:pt x="56" y="23"/>
                  </a:lnTo>
                  <a:lnTo>
                    <a:pt x="56" y="23"/>
                  </a:lnTo>
                  <a:lnTo>
                    <a:pt x="58" y="23"/>
                  </a:lnTo>
                  <a:lnTo>
                    <a:pt x="58" y="23"/>
                  </a:lnTo>
                  <a:lnTo>
                    <a:pt x="5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3" name="Freeform 4274"/>
            <p:cNvSpPr>
              <a:spLocks noEditPoints="1"/>
            </p:cNvSpPr>
            <p:nvPr/>
          </p:nvSpPr>
          <p:spPr bwMode="auto">
            <a:xfrm>
              <a:off x="1975" y="2133"/>
              <a:ext cx="211" cy="219"/>
            </a:xfrm>
            <a:custGeom>
              <a:avLst/>
              <a:gdLst>
                <a:gd name="T0" fmla="*/ 197 w 211"/>
                <a:gd name="T1" fmla="*/ 132 h 219"/>
                <a:gd name="T2" fmla="*/ 176 w 211"/>
                <a:gd name="T3" fmla="*/ 167 h 219"/>
                <a:gd name="T4" fmla="*/ 155 w 211"/>
                <a:gd name="T5" fmla="*/ 184 h 219"/>
                <a:gd name="T6" fmla="*/ 138 w 211"/>
                <a:gd name="T7" fmla="*/ 201 h 219"/>
                <a:gd name="T8" fmla="*/ 128 w 211"/>
                <a:gd name="T9" fmla="*/ 217 h 219"/>
                <a:gd name="T10" fmla="*/ 121 w 211"/>
                <a:gd name="T11" fmla="*/ 215 h 219"/>
                <a:gd name="T12" fmla="*/ 107 w 211"/>
                <a:gd name="T13" fmla="*/ 207 h 219"/>
                <a:gd name="T14" fmla="*/ 80 w 211"/>
                <a:gd name="T15" fmla="*/ 196 h 219"/>
                <a:gd name="T16" fmla="*/ 53 w 211"/>
                <a:gd name="T17" fmla="*/ 186 h 219"/>
                <a:gd name="T18" fmla="*/ 74 w 211"/>
                <a:gd name="T19" fmla="*/ 192 h 219"/>
                <a:gd name="T20" fmla="*/ 76 w 211"/>
                <a:gd name="T21" fmla="*/ 190 h 219"/>
                <a:gd name="T22" fmla="*/ 67 w 211"/>
                <a:gd name="T23" fmla="*/ 182 h 219"/>
                <a:gd name="T24" fmla="*/ 57 w 211"/>
                <a:gd name="T25" fmla="*/ 177 h 219"/>
                <a:gd name="T26" fmla="*/ 65 w 211"/>
                <a:gd name="T27" fmla="*/ 177 h 219"/>
                <a:gd name="T28" fmla="*/ 63 w 211"/>
                <a:gd name="T29" fmla="*/ 169 h 219"/>
                <a:gd name="T30" fmla="*/ 57 w 211"/>
                <a:gd name="T31" fmla="*/ 167 h 219"/>
                <a:gd name="T32" fmla="*/ 53 w 211"/>
                <a:gd name="T33" fmla="*/ 165 h 219"/>
                <a:gd name="T34" fmla="*/ 55 w 211"/>
                <a:gd name="T35" fmla="*/ 159 h 219"/>
                <a:gd name="T36" fmla="*/ 36 w 211"/>
                <a:gd name="T37" fmla="*/ 159 h 219"/>
                <a:gd name="T38" fmla="*/ 25 w 211"/>
                <a:gd name="T39" fmla="*/ 152 h 219"/>
                <a:gd name="T40" fmla="*/ 34 w 211"/>
                <a:gd name="T41" fmla="*/ 146 h 219"/>
                <a:gd name="T42" fmla="*/ 34 w 211"/>
                <a:gd name="T43" fmla="*/ 146 h 219"/>
                <a:gd name="T44" fmla="*/ 25 w 211"/>
                <a:gd name="T45" fmla="*/ 136 h 219"/>
                <a:gd name="T46" fmla="*/ 21 w 211"/>
                <a:gd name="T47" fmla="*/ 127 h 219"/>
                <a:gd name="T48" fmla="*/ 7 w 211"/>
                <a:gd name="T49" fmla="*/ 128 h 219"/>
                <a:gd name="T50" fmla="*/ 5 w 211"/>
                <a:gd name="T51" fmla="*/ 117 h 219"/>
                <a:gd name="T52" fmla="*/ 0 w 211"/>
                <a:gd name="T53" fmla="*/ 107 h 219"/>
                <a:gd name="T54" fmla="*/ 13 w 211"/>
                <a:gd name="T55" fmla="*/ 115 h 219"/>
                <a:gd name="T56" fmla="*/ 17 w 211"/>
                <a:gd name="T57" fmla="*/ 111 h 219"/>
                <a:gd name="T58" fmla="*/ 11 w 211"/>
                <a:gd name="T59" fmla="*/ 107 h 219"/>
                <a:gd name="T60" fmla="*/ 19 w 211"/>
                <a:gd name="T61" fmla="*/ 105 h 219"/>
                <a:gd name="T62" fmla="*/ 26 w 211"/>
                <a:gd name="T63" fmla="*/ 102 h 219"/>
                <a:gd name="T64" fmla="*/ 26 w 211"/>
                <a:gd name="T65" fmla="*/ 98 h 219"/>
                <a:gd name="T66" fmla="*/ 21 w 211"/>
                <a:gd name="T67" fmla="*/ 98 h 219"/>
                <a:gd name="T68" fmla="*/ 21 w 211"/>
                <a:gd name="T69" fmla="*/ 94 h 219"/>
                <a:gd name="T70" fmla="*/ 15 w 211"/>
                <a:gd name="T71" fmla="*/ 96 h 219"/>
                <a:gd name="T72" fmla="*/ 13 w 211"/>
                <a:gd name="T73" fmla="*/ 94 h 219"/>
                <a:gd name="T74" fmla="*/ 7 w 211"/>
                <a:gd name="T75" fmla="*/ 98 h 219"/>
                <a:gd name="T76" fmla="*/ 7 w 211"/>
                <a:gd name="T77" fmla="*/ 102 h 219"/>
                <a:gd name="T78" fmla="*/ 3 w 211"/>
                <a:gd name="T79" fmla="*/ 86 h 219"/>
                <a:gd name="T80" fmla="*/ 13 w 211"/>
                <a:gd name="T81" fmla="*/ 82 h 219"/>
                <a:gd name="T82" fmla="*/ 9 w 211"/>
                <a:gd name="T83" fmla="*/ 80 h 219"/>
                <a:gd name="T84" fmla="*/ 3 w 211"/>
                <a:gd name="T85" fmla="*/ 69 h 219"/>
                <a:gd name="T86" fmla="*/ 15 w 211"/>
                <a:gd name="T87" fmla="*/ 65 h 219"/>
                <a:gd name="T88" fmla="*/ 30 w 211"/>
                <a:gd name="T89" fmla="*/ 50 h 219"/>
                <a:gd name="T90" fmla="*/ 48 w 211"/>
                <a:gd name="T91" fmla="*/ 31 h 219"/>
                <a:gd name="T92" fmla="*/ 59 w 211"/>
                <a:gd name="T93" fmla="*/ 11 h 219"/>
                <a:gd name="T94" fmla="*/ 98 w 211"/>
                <a:gd name="T95" fmla="*/ 2 h 219"/>
                <a:gd name="T96" fmla="*/ 159 w 211"/>
                <a:gd name="T97" fmla="*/ 17 h 219"/>
                <a:gd name="T98" fmla="*/ 170 w 211"/>
                <a:gd name="T99" fmla="*/ 38 h 219"/>
                <a:gd name="T100" fmla="*/ 184 w 211"/>
                <a:gd name="T101" fmla="*/ 57 h 219"/>
                <a:gd name="T102" fmla="*/ 192 w 211"/>
                <a:gd name="T103" fmla="*/ 79 h 219"/>
                <a:gd name="T104" fmla="*/ 188 w 211"/>
                <a:gd name="T105" fmla="*/ 102 h 219"/>
                <a:gd name="T106" fmla="*/ 182 w 211"/>
                <a:gd name="T107" fmla="*/ 121 h 219"/>
                <a:gd name="T108" fmla="*/ 203 w 211"/>
                <a:gd name="T109" fmla="*/ 107 h 219"/>
                <a:gd name="T110" fmla="*/ 48 w 211"/>
                <a:gd name="T111" fmla="*/ 186 h 219"/>
                <a:gd name="T112" fmla="*/ 26 w 211"/>
                <a:gd name="T113" fmla="*/ 173 h 219"/>
                <a:gd name="T114" fmla="*/ 46 w 211"/>
                <a:gd name="T115" fmla="*/ 177 h 219"/>
                <a:gd name="T116" fmla="*/ 25 w 211"/>
                <a:gd name="T117" fmla="*/ 171 h 219"/>
                <a:gd name="T118" fmla="*/ 38 w 211"/>
                <a:gd name="T119" fmla="*/ 169 h 219"/>
                <a:gd name="T120" fmla="*/ 48 w 211"/>
                <a:gd name="T121" fmla="*/ 167 h 219"/>
                <a:gd name="T122" fmla="*/ 50 w 211"/>
                <a:gd name="T123" fmla="*/ 17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219">
                  <a:moveTo>
                    <a:pt x="211" y="113"/>
                  </a:moveTo>
                  <a:lnTo>
                    <a:pt x="211" y="115"/>
                  </a:lnTo>
                  <a:lnTo>
                    <a:pt x="209" y="117"/>
                  </a:lnTo>
                  <a:lnTo>
                    <a:pt x="209" y="119"/>
                  </a:lnTo>
                  <a:lnTo>
                    <a:pt x="209" y="123"/>
                  </a:lnTo>
                  <a:lnTo>
                    <a:pt x="209" y="125"/>
                  </a:lnTo>
                  <a:lnTo>
                    <a:pt x="209" y="127"/>
                  </a:lnTo>
                  <a:lnTo>
                    <a:pt x="209" y="128"/>
                  </a:lnTo>
                  <a:lnTo>
                    <a:pt x="207" y="128"/>
                  </a:lnTo>
                  <a:lnTo>
                    <a:pt x="207" y="130"/>
                  </a:lnTo>
                  <a:lnTo>
                    <a:pt x="205" y="130"/>
                  </a:lnTo>
                  <a:lnTo>
                    <a:pt x="205" y="132"/>
                  </a:lnTo>
                  <a:lnTo>
                    <a:pt x="205" y="130"/>
                  </a:lnTo>
                  <a:lnTo>
                    <a:pt x="203" y="132"/>
                  </a:lnTo>
                  <a:lnTo>
                    <a:pt x="201" y="132"/>
                  </a:lnTo>
                  <a:lnTo>
                    <a:pt x="199" y="132"/>
                  </a:lnTo>
                  <a:lnTo>
                    <a:pt x="199" y="130"/>
                  </a:lnTo>
                  <a:lnTo>
                    <a:pt x="197" y="132"/>
                  </a:lnTo>
                  <a:lnTo>
                    <a:pt x="195" y="132"/>
                  </a:lnTo>
                  <a:lnTo>
                    <a:pt x="194" y="132"/>
                  </a:lnTo>
                  <a:lnTo>
                    <a:pt x="192" y="138"/>
                  </a:lnTo>
                  <a:lnTo>
                    <a:pt x="190" y="138"/>
                  </a:lnTo>
                  <a:lnTo>
                    <a:pt x="188" y="140"/>
                  </a:lnTo>
                  <a:lnTo>
                    <a:pt x="188" y="142"/>
                  </a:lnTo>
                  <a:lnTo>
                    <a:pt x="188" y="146"/>
                  </a:lnTo>
                  <a:lnTo>
                    <a:pt x="188" y="150"/>
                  </a:lnTo>
                  <a:lnTo>
                    <a:pt x="188" y="157"/>
                  </a:lnTo>
                  <a:lnTo>
                    <a:pt x="186" y="157"/>
                  </a:lnTo>
                  <a:lnTo>
                    <a:pt x="186" y="159"/>
                  </a:lnTo>
                  <a:lnTo>
                    <a:pt x="184" y="159"/>
                  </a:lnTo>
                  <a:lnTo>
                    <a:pt x="182" y="159"/>
                  </a:lnTo>
                  <a:lnTo>
                    <a:pt x="182" y="161"/>
                  </a:lnTo>
                  <a:lnTo>
                    <a:pt x="180" y="163"/>
                  </a:lnTo>
                  <a:lnTo>
                    <a:pt x="180" y="165"/>
                  </a:lnTo>
                  <a:lnTo>
                    <a:pt x="178" y="165"/>
                  </a:lnTo>
                  <a:lnTo>
                    <a:pt x="176" y="167"/>
                  </a:lnTo>
                  <a:lnTo>
                    <a:pt x="176" y="169"/>
                  </a:lnTo>
                  <a:lnTo>
                    <a:pt x="176" y="171"/>
                  </a:lnTo>
                  <a:lnTo>
                    <a:pt x="174" y="171"/>
                  </a:lnTo>
                  <a:lnTo>
                    <a:pt x="172" y="171"/>
                  </a:lnTo>
                  <a:lnTo>
                    <a:pt x="174" y="173"/>
                  </a:lnTo>
                  <a:lnTo>
                    <a:pt x="172" y="173"/>
                  </a:lnTo>
                  <a:lnTo>
                    <a:pt x="172" y="175"/>
                  </a:lnTo>
                  <a:lnTo>
                    <a:pt x="170" y="175"/>
                  </a:lnTo>
                  <a:lnTo>
                    <a:pt x="169" y="175"/>
                  </a:lnTo>
                  <a:lnTo>
                    <a:pt x="169" y="177"/>
                  </a:lnTo>
                  <a:lnTo>
                    <a:pt x="167" y="177"/>
                  </a:lnTo>
                  <a:lnTo>
                    <a:pt x="165" y="177"/>
                  </a:lnTo>
                  <a:lnTo>
                    <a:pt x="163" y="178"/>
                  </a:lnTo>
                  <a:lnTo>
                    <a:pt x="161" y="180"/>
                  </a:lnTo>
                  <a:lnTo>
                    <a:pt x="159" y="182"/>
                  </a:lnTo>
                  <a:lnTo>
                    <a:pt x="157" y="182"/>
                  </a:lnTo>
                  <a:lnTo>
                    <a:pt x="157" y="184"/>
                  </a:lnTo>
                  <a:lnTo>
                    <a:pt x="155" y="184"/>
                  </a:lnTo>
                  <a:lnTo>
                    <a:pt x="153" y="186"/>
                  </a:lnTo>
                  <a:lnTo>
                    <a:pt x="151" y="188"/>
                  </a:lnTo>
                  <a:lnTo>
                    <a:pt x="151" y="190"/>
                  </a:lnTo>
                  <a:lnTo>
                    <a:pt x="149" y="190"/>
                  </a:lnTo>
                  <a:lnTo>
                    <a:pt x="149" y="192"/>
                  </a:lnTo>
                  <a:lnTo>
                    <a:pt x="147" y="194"/>
                  </a:lnTo>
                  <a:lnTo>
                    <a:pt x="149" y="194"/>
                  </a:lnTo>
                  <a:lnTo>
                    <a:pt x="147" y="194"/>
                  </a:lnTo>
                  <a:lnTo>
                    <a:pt x="146" y="196"/>
                  </a:lnTo>
                  <a:lnTo>
                    <a:pt x="146" y="194"/>
                  </a:lnTo>
                  <a:lnTo>
                    <a:pt x="146" y="196"/>
                  </a:lnTo>
                  <a:lnTo>
                    <a:pt x="144" y="196"/>
                  </a:lnTo>
                  <a:lnTo>
                    <a:pt x="142" y="196"/>
                  </a:lnTo>
                  <a:lnTo>
                    <a:pt x="142" y="198"/>
                  </a:lnTo>
                  <a:lnTo>
                    <a:pt x="140" y="198"/>
                  </a:lnTo>
                  <a:lnTo>
                    <a:pt x="140" y="200"/>
                  </a:lnTo>
                  <a:lnTo>
                    <a:pt x="138" y="200"/>
                  </a:lnTo>
                  <a:lnTo>
                    <a:pt x="138" y="201"/>
                  </a:lnTo>
                  <a:lnTo>
                    <a:pt x="136" y="201"/>
                  </a:lnTo>
                  <a:lnTo>
                    <a:pt x="136" y="203"/>
                  </a:lnTo>
                  <a:lnTo>
                    <a:pt x="138" y="203"/>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0" y="215"/>
                  </a:lnTo>
                  <a:lnTo>
                    <a:pt x="132" y="215"/>
                  </a:lnTo>
                  <a:lnTo>
                    <a:pt x="132" y="217"/>
                  </a:lnTo>
                  <a:lnTo>
                    <a:pt x="130" y="217"/>
                  </a:lnTo>
                  <a:lnTo>
                    <a:pt x="128" y="217"/>
                  </a:lnTo>
                  <a:lnTo>
                    <a:pt x="126" y="217"/>
                  </a:lnTo>
                  <a:lnTo>
                    <a:pt x="126" y="219"/>
                  </a:lnTo>
                  <a:lnTo>
                    <a:pt x="124" y="219"/>
                  </a:lnTo>
                  <a:lnTo>
                    <a:pt x="122" y="219"/>
                  </a:lnTo>
                  <a:lnTo>
                    <a:pt x="122" y="217"/>
                  </a:lnTo>
                  <a:lnTo>
                    <a:pt x="121" y="217"/>
                  </a:lnTo>
                  <a:lnTo>
                    <a:pt x="121" y="219"/>
                  </a:lnTo>
                  <a:lnTo>
                    <a:pt x="122" y="219"/>
                  </a:lnTo>
                  <a:lnTo>
                    <a:pt x="121" y="219"/>
                  </a:lnTo>
                  <a:lnTo>
                    <a:pt x="121" y="217"/>
                  </a:lnTo>
                  <a:lnTo>
                    <a:pt x="119" y="217"/>
                  </a:lnTo>
                  <a:lnTo>
                    <a:pt x="117" y="217"/>
                  </a:lnTo>
                  <a:lnTo>
                    <a:pt x="117" y="215"/>
                  </a:lnTo>
                  <a:lnTo>
                    <a:pt x="117" y="217"/>
                  </a:lnTo>
                  <a:lnTo>
                    <a:pt x="117" y="215"/>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5" y="215"/>
                  </a:lnTo>
                  <a:lnTo>
                    <a:pt x="115" y="213"/>
                  </a:lnTo>
                  <a:lnTo>
                    <a:pt x="113" y="211"/>
                  </a:lnTo>
                  <a:lnTo>
                    <a:pt x="111" y="209"/>
                  </a:lnTo>
                  <a:lnTo>
                    <a:pt x="109" y="209"/>
                  </a:lnTo>
                  <a:lnTo>
                    <a:pt x="109" y="207"/>
                  </a:lnTo>
                  <a:lnTo>
                    <a:pt x="107" y="207"/>
                  </a:lnTo>
                  <a:lnTo>
                    <a:pt x="105" y="207"/>
                  </a:lnTo>
                  <a:lnTo>
                    <a:pt x="103" y="205"/>
                  </a:lnTo>
                  <a:lnTo>
                    <a:pt x="101" y="205"/>
                  </a:lnTo>
                  <a:lnTo>
                    <a:pt x="101" y="203"/>
                  </a:lnTo>
                  <a:lnTo>
                    <a:pt x="99" y="203"/>
                  </a:lnTo>
                  <a:lnTo>
                    <a:pt x="98" y="203"/>
                  </a:lnTo>
                  <a:lnTo>
                    <a:pt x="98" y="201"/>
                  </a:lnTo>
                  <a:lnTo>
                    <a:pt x="96" y="201"/>
                  </a:lnTo>
                  <a:lnTo>
                    <a:pt x="94" y="201"/>
                  </a:lnTo>
                  <a:lnTo>
                    <a:pt x="92" y="201"/>
                  </a:lnTo>
                  <a:lnTo>
                    <a:pt x="92" y="200"/>
                  </a:lnTo>
                  <a:lnTo>
                    <a:pt x="90" y="200"/>
                  </a:lnTo>
                  <a:lnTo>
                    <a:pt x="88" y="200"/>
                  </a:lnTo>
                  <a:lnTo>
                    <a:pt x="88" y="198"/>
                  </a:lnTo>
                  <a:lnTo>
                    <a:pt x="86" y="198"/>
                  </a:lnTo>
                  <a:lnTo>
                    <a:pt x="84" y="198"/>
                  </a:lnTo>
                  <a:lnTo>
                    <a:pt x="82" y="196"/>
                  </a:lnTo>
                  <a:lnTo>
                    <a:pt x="80" y="196"/>
                  </a:lnTo>
                  <a:lnTo>
                    <a:pt x="78" y="194"/>
                  </a:lnTo>
                  <a:lnTo>
                    <a:pt x="76" y="194"/>
                  </a:lnTo>
                  <a:lnTo>
                    <a:pt x="74" y="194"/>
                  </a:lnTo>
                  <a:lnTo>
                    <a:pt x="74" y="192"/>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1" y="186"/>
                  </a:lnTo>
                  <a:lnTo>
                    <a:pt x="51" y="184"/>
                  </a:lnTo>
                  <a:lnTo>
                    <a:pt x="53" y="184"/>
                  </a:lnTo>
                  <a:lnTo>
                    <a:pt x="55" y="184"/>
                  </a:lnTo>
                  <a:lnTo>
                    <a:pt x="57" y="184"/>
                  </a:lnTo>
                  <a:lnTo>
                    <a:pt x="59" y="184"/>
                  </a:lnTo>
                  <a:lnTo>
                    <a:pt x="61" y="184"/>
                  </a:lnTo>
                  <a:lnTo>
                    <a:pt x="61" y="186"/>
                  </a:lnTo>
                  <a:lnTo>
                    <a:pt x="63" y="186"/>
                  </a:lnTo>
                  <a:lnTo>
                    <a:pt x="65" y="186"/>
                  </a:lnTo>
                  <a:lnTo>
                    <a:pt x="65" y="188"/>
                  </a:lnTo>
                  <a:lnTo>
                    <a:pt x="67" y="188"/>
                  </a:lnTo>
                  <a:lnTo>
                    <a:pt x="69" y="188"/>
                  </a:lnTo>
                  <a:lnTo>
                    <a:pt x="71" y="188"/>
                  </a:lnTo>
                  <a:lnTo>
                    <a:pt x="71" y="190"/>
                  </a:lnTo>
                  <a:lnTo>
                    <a:pt x="73" y="190"/>
                  </a:lnTo>
                  <a:lnTo>
                    <a:pt x="73" y="192"/>
                  </a:lnTo>
                  <a:lnTo>
                    <a:pt x="74" y="192"/>
                  </a:lnTo>
                  <a:lnTo>
                    <a:pt x="76" y="192"/>
                  </a:lnTo>
                  <a:lnTo>
                    <a:pt x="78" y="192"/>
                  </a:lnTo>
                  <a:lnTo>
                    <a:pt x="80" y="194"/>
                  </a:lnTo>
                  <a:lnTo>
                    <a:pt x="80" y="196"/>
                  </a:lnTo>
                  <a:lnTo>
                    <a:pt x="82" y="196"/>
                  </a:lnTo>
                  <a:lnTo>
                    <a:pt x="82" y="194"/>
                  </a:lnTo>
                  <a:lnTo>
                    <a:pt x="80" y="194"/>
                  </a:lnTo>
                  <a:lnTo>
                    <a:pt x="80" y="192"/>
                  </a:lnTo>
                  <a:lnTo>
                    <a:pt x="80" y="190"/>
                  </a:lnTo>
                  <a:lnTo>
                    <a:pt x="82" y="190"/>
                  </a:lnTo>
                  <a:lnTo>
                    <a:pt x="84" y="188"/>
                  </a:lnTo>
                  <a:lnTo>
                    <a:pt x="82" y="188"/>
                  </a:lnTo>
                  <a:lnTo>
                    <a:pt x="82" y="190"/>
                  </a:lnTo>
                  <a:lnTo>
                    <a:pt x="80" y="190"/>
                  </a:lnTo>
                  <a:lnTo>
                    <a:pt x="80" y="192"/>
                  </a:lnTo>
                  <a:lnTo>
                    <a:pt x="78" y="192"/>
                  </a:lnTo>
                  <a:lnTo>
                    <a:pt x="76" y="192"/>
                  </a:lnTo>
                  <a:lnTo>
                    <a:pt x="76" y="190"/>
                  </a:lnTo>
                  <a:lnTo>
                    <a:pt x="76" y="188"/>
                  </a:lnTo>
                  <a:lnTo>
                    <a:pt x="74" y="188"/>
                  </a:lnTo>
                  <a:lnTo>
                    <a:pt x="74" y="186"/>
                  </a:lnTo>
                  <a:lnTo>
                    <a:pt x="73" y="186"/>
                  </a:lnTo>
                  <a:lnTo>
                    <a:pt x="71" y="188"/>
                  </a:lnTo>
                  <a:lnTo>
                    <a:pt x="71" y="186"/>
                  </a:lnTo>
                  <a:lnTo>
                    <a:pt x="71" y="188"/>
                  </a:lnTo>
                  <a:lnTo>
                    <a:pt x="71" y="186"/>
                  </a:lnTo>
                  <a:lnTo>
                    <a:pt x="69" y="186"/>
                  </a:lnTo>
                  <a:lnTo>
                    <a:pt x="67" y="186"/>
                  </a:lnTo>
                  <a:lnTo>
                    <a:pt x="65" y="186"/>
                  </a:lnTo>
                  <a:lnTo>
                    <a:pt x="63" y="186"/>
                  </a:lnTo>
                  <a:lnTo>
                    <a:pt x="63" y="184"/>
                  </a:lnTo>
                  <a:lnTo>
                    <a:pt x="63" y="182"/>
                  </a:lnTo>
                  <a:lnTo>
                    <a:pt x="65" y="182"/>
                  </a:lnTo>
                  <a:lnTo>
                    <a:pt x="65" y="184"/>
                  </a:lnTo>
                  <a:lnTo>
                    <a:pt x="65" y="182"/>
                  </a:lnTo>
                  <a:lnTo>
                    <a:pt x="67" y="182"/>
                  </a:lnTo>
                  <a:lnTo>
                    <a:pt x="67" y="184"/>
                  </a:lnTo>
                  <a:lnTo>
                    <a:pt x="67" y="182"/>
                  </a:lnTo>
                  <a:lnTo>
                    <a:pt x="65" y="182"/>
                  </a:lnTo>
                  <a:lnTo>
                    <a:pt x="65" y="180"/>
                  </a:lnTo>
                  <a:lnTo>
                    <a:pt x="63" y="180"/>
                  </a:lnTo>
                  <a:lnTo>
                    <a:pt x="61" y="180"/>
                  </a:lnTo>
                  <a:lnTo>
                    <a:pt x="61" y="182"/>
                  </a:lnTo>
                  <a:lnTo>
                    <a:pt x="59" y="182"/>
                  </a:lnTo>
                  <a:lnTo>
                    <a:pt x="57" y="182"/>
                  </a:lnTo>
                  <a:lnTo>
                    <a:pt x="57" y="184"/>
                  </a:lnTo>
                  <a:lnTo>
                    <a:pt x="57" y="182"/>
                  </a:lnTo>
                  <a:lnTo>
                    <a:pt x="55" y="182"/>
                  </a:lnTo>
                  <a:lnTo>
                    <a:pt x="57" y="182"/>
                  </a:lnTo>
                  <a:lnTo>
                    <a:pt x="57" y="180"/>
                  </a:lnTo>
                  <a:lnTo>
                    <a:pt x="55" y="180"/>
                  </a:lnTo>
                  <a:lnTo>
                    <a:pt x="55" y="178"/>
                  </a:lnTo>
                  <a:lnTo>
                    <a:pt x="55" y="177"/>
                  </a:lnTo>
                  <a:lnTo>
                    <a:pt x="57" y="177"/>
                  </a:lnTo>
                  <a:lnTo>
                    <a:pt x="57" y="175"/>
                  </a:lnTo>
                  <a:lnTo>
                    <a:pt x="57" y="177"/>
                  </a:lnTo>
                  <a:lnTo>
                    <a:pt x="59" y="177"/>
                  </a:lnTo>
                  <a:lnTo>
                    <a:pt x="59" y="175"/>
                  </a:lnTo>
                  <a:lnTo>
                    <a:pt x="59" y="177"/>
                  </a:lnTo>
                  <a:lnTo>
                    <a:pt x="61" y="177"/>
                  </a:lnTo>
                  <a:lnTo>
                    <a:pt x="59" y="177"/>
                  </a:lnTo>
                  <a:lnTo>
                    <a:pt x="61" y="175"/>
                  </a:lnTo>
                  <a:lnTo>
                    <a:pt x="61" y="177"/>
                  </a:lnTo>
                  <a:lnTo>
                    <a:pt x="61" y="178"/>
                  </a:lnTo>
                  <a:lnTo>
                    <a:pt x="63" y="177"/>
                  </a:lnTo>
                  <a:lnTo>
                    <a:pt x="61" y="177"/>
                  </a:lnTo>
                  <a:lnTo>
                    <a:pt x="61" y="175"/>
                  </a:lnTo>
                  <a:lnTo>
                    <a:pt x="63" y="175"/>
                  </a:lnTo>
                  <a:lnTo>
                    <a:pt x="65" y="175"/>
                  </a:lnTo>
                  <a:lnTo>
                    <a:pt x="65" y="177"/>
                  </a:lnTo>
                  <a:lnTo>
                    <a:pt x="65" y="178"/>
                  </a:lnTo>
                  <a:lnTo>
                    <a:pt x="65" y="177"/>
                  </a:lnTo>
                  <a:lnTo>
                    <a:pt x="67" y="177"/>
                  </a:lnTo>
                  <a:lnTo>
                    <a:pt x="67" y="175"/>
                  </a:lnTo>
                  <a:lnTo>
                    <a:pt x="65" y="175"/>
                  </a:lnTo>
                  <a:lnTo>
                    <a:pt x="63" y="175"/>
                  </a:lnTo>
                  <a:lnTo>
                    <a:pt x="65" y="175"/>
                  </a:lnTo>
                  <a:lnTo>
                    <a:pt x="65" y="173"/>
                  </a:lnTo>
                  <a:lnTo>
                    <a:pt x="63" y="173"/>
                  </a:lnTo>
                  <a:lnTo>
                    <a:pt x="63" y="175"/>
                  </a:lnTo>
                  <a:lnTo>
                    <a:pt x="61" y="175"/>
                  </a:lnTo>
                  <a:lnTo>
                    <a:pt x="61" y="173"/>
                  </a:lnTo>
                  <a:lnTo>
                    <a:pt x="61" y="171"/>
                  </a:lnTo>
                  <a:lnTo>
                    <a:pt x="63" y="171"/>
                  </a:lnTo>
                  <a:lnTo>
                    <a:pt x="65" y="171"/>
                  </a:lnTo>
                  <a:lnTo>
                    <a:pt x="65" y="169"/>
                  </a:lnTo>
                  <a:lnTo>
                    <a:pt x="67" y="167"/>
                  </a:lnTo>
                  <a:lnTo>
                    <a:pt x="65" y="167"/>
                  </a:lnTo>
                  <a:lnTo>
                    <a:pt x="65" y="169"/>
                  </a:lnTo>
                  <a:lnTo>
                    <a:pt x="63" y="169"/>
                  </a:lnTo>
                  <a:lnTo>
                    <a:pt x="63" y="171"/>
                  </a:lnTo>
                  <a:lnTo>
                    <a:pt x="61" y="171"/>
                  </a:lnTo>
                  <a:lnTo>
                    <a:pt x="61" y="169"/>
                  </a:lnTo>
                  <a:lnTo>
                    <a:pt x="63" y="169"/>
                  </a:lnTo>
                  <a:lnTo>
                    <a:pt x="63" y="167"/>
                  </a:lnTo>
                  <a:lnTo>
                    <a:pt x="63" y="169"/>
                  </a:lnTo>
                  <a:lnTo>
                    <a:pt x="61" y="169"/>
                  </a:lnTo>
                  <a:lnTo>
                    <a:pt x="59" y="169"/>
                  </a:lnTo>
                  <a:lnTo>
                    <a:pt x="59" y="167"/>
                  </a:lnTo>
                  <a:lnTo>
                    <a:pt x="59" y="169"/>
                  </a:lnTo>
                  <a:lnTo>
                    <a:pt x="59" y="171"/>
                  </a:lnTo>
                  <a:lnTo>
                    <a:pt x="57" y="171"/>
                  </a:lnTo>
                  <a:lnTo>
                    <a:pt x="57" y="173"/>
                  </a:lnTo>
                  <a:lnTo>
                    <a:pt x="57" y="171"/>
                  </a:lnTo>
                  <a:lnTo>
                    <a:pt x="55" y="171"/>
                  </a:lnTo>
                  <a:lnTo>
                    <a:pt x="55" y="169"/>
                  </a:lnTo>
                  <a:lnTo>
                    <a:pt x="57" y="169"/>
                  </a:lnTo>
                  <a:lnTo>
                    <a:pt x="57" y="167"/>
                  </a:lnTo>
                  <a:lnTo>
                    <a:pt x="59"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3" y="167"/>
                  </a:lnTo>
                  <a:lnTo>
                    <a:pt x="53" y="165"/>
                  </a:lnTo>
                  <a:lnTo>
                    <a:pt x="51" y="165"/>
                  </a:lnTo>
                  <a:lnTo>
                    <a:pt x="53" y="165"/>
                  </a:lnTo>
                  <a:lnTo>
                    <a:pt x="53" y="163"/>
                  </a:lnTo>
                  <a:lnTo>
                    <a:pt x="55" y="163"/>
                  </a:lnTo>
                  <a:lnTo>
                    <a:pt x="55" y="161"/>
                  </a:lnTo>
                  <a:lnTo>
                    <a:pt x="53" y="161"/>
                  </a:lnTo>
                  <a:lnTo>
                    <a:pt x="53" y="163"/>
                  </a:lnTo>
                  <a:lnTo>
                    <a:pt x="51" y="163"/>
                  </a:lnTo>
                  <a:lnTo>
                    <a:pt x="53" y="163"/>
                  </a:lnTo>
                  <a:lnTo>
                    <a:pt x="53" y="161"/>
                  </a:lnTo>
                  <a:lnTo>
                    <a:pt x="55" y="161"/>
                  </a:lnTo>
                  <a:lnTo>
                    <a:pt x="55" y="159"/>
                  </a:lnTo>
                  <a:lnTo>
                    <a:pt x="57" y="161"/>
                  </a:lnTo>
                  <a:lnTo>
                    <a:pt x="59" y="159"/>
                  </a:lnTo>
                  <a:lnTo>
                    <a:pt x="57" y="159"/>
                  </a:lnTo>
                  <a:lnTo>
                    <a:pt x="55" y="159"/>
                  </a:lnTo>
                  <a:lnTo>
                    <a:pt x="53" y="159"/>
                  </a:lnTo>
                  <a:lnTo>
                    <a:pt x="53" y="161"/>
                  </a:lnTo>
                  <a:lnTo>
                    <a:pt x="51" y="161"/>
                  </a:lnTo>
                  <a:lnTo>
                    <a:pt x="50" y="161"/>
                  </a:lnTo>
                  <a:lnTo>
                    <a:pt x="50" y="163"/>
                  </a:lnTo>
                  <a:lnTo>
                    <a:pt x="48" y="163"/>
                  </a:lnTo>
                  <a:lnTo>
                    <a:pt x="46"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3"/>
                  </a:lnTo>
                  <a:lnTo>
                    <a:pt x="36" y="153"/>
                  </a:lnTo>
                  <a:lnTo>
                    <a:pt x="34" y="153"/>
                  </a:lnTo>
                  <a:lnTo>
                    <a:pt x="34" y="155"/>
                  </a:lnTo>
                  <a:lnTo>
                    <a:pt x="32" y="155"/>
                  </a:lnTo>
                  <a:lnTo>
                    <a:pt x="30" y="155"/>
                  </a:lnTo>
                  <a:lnTo>
                    <a:pt x="28" y="155"/>
                  </a:lnTo>
                  <a:lnTo>
                    <a:pt x="28" y="153"/>
                  </a:lnTo>
                  <a:lnTo>
                    <a:pt x="26" y="153"/>
                  </a:lnTo>
                  <a:lnTo>
                    <a:pt x="28" y="153"/>
                  </a:lnTo>
                  <a:lnTo>
                    <a:pt x="28" y="152"/>
                  </a:lnTo>
                  <a:lnTo>
                    <a:pt x="28" y="153"/>
                  </a:lnTo>
                  <a:lnTo>
                    <a:pt x="26" y="153"/>
                  </a:lnTo>
                  <a:lnTo>
                    <a:pt x="26" y="152"/>
                  </a:lnTo>
                  <a:lnTo>
                    <a:pt x="25" y="152"/>
                  </a:lnTo>
                  <a:lnTo>
                    <a:pt x="23" y="152"/>
                  </a:lnTo>
                  <a:lnTo>
                    <a:pt x="23" y="150"/>
                  </a:lnTo>
                  <a:lnTo>
                    <a:pt x="21" y="150"/>
                  </a:lnTo>
                  <a:lnTo>
                    <a:pt x="21" y="148"/>
                  </a:lnTo>
                  <a:lnTo>
                    <a:pt x="23" y="148"/>
                  </a:lnTo>
                  <a:lnTo>
                    <a:pt x="25" y="148"/>
                  </a:lnTo>
                  <a:lnTo>
                    <a:pt x="25" y="146"/>
                  </a:lnTo>
                  <a:lnTo>
                    <a:pt x="26" y="146"/>
                  </a:lnTo>
                  <a:lnTo>
                    <a:pt x="28" y="146"/>
                  </a:lnTo>
                  <a:lnTo>
                    <a:pt x="30" y="146"/>
                  </a:lnTo>
                  <a:lnTo>
                    <a:pt x="30" y="148"/>
                  </a:lnTo>
                  <a:lnTo>
                    <a:pt x="30" y="150"/>
                  </a:lnTo>
                  <a:lnTo>
                    <a:pt x="30" y="148"/>
                  </a:lnTo>
                  <a:lnTo>
                    <a:pt x="32"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6" y="144"/>
                  </a:lnTo>
                  <a:lnTo>
                    <a:pt x="38" y="144"/>
                  </a:lnTo>
                  <a:lnTo>
                    <a:pt x="38" y="142"/>
                  </a:lnTo>
                  <a:lnTo>
                    <a:pt x="38" y="144"/>
                  </a:lnTo>
                  <a:lnTo>
                    <a:pt x="36" y="144"/>
                  </a:lnTo>
                  <a:lnTo>
                    <a:pt x="36" y="146"/>
                  </a:lnTo>
                  <a:lnTo>
                    <a:pt x="34" y="146"/>
                  </a:lnTo>
                  <a:lnTo>
                    <a:pt x="32" y="146"/>
                  </a:lnTo>
                  <a:lnTo>
                    <a:pt x="32" y="148"/>
                  </a:lnTo>
                  <a:lnTo>
                    <a:pt x="32" y="146"/>
                  </a:lnTo>
                  <a:lnTo>
                    <a:pt x="30" y="146"/>
                  </a:lnTo>
                  <a:lnTo>
                    <a:pt x="30" y="144"/>
                  </a:lnTo>
                  <a:lnTo>
                    <a:pt x="32" y="144"/>
                  </a:lnTo>
                  <a:lnTo>
                    <a:pt x="30" y="144"/>
                  </a:lnTo>
                  <a:lnTo>
                    <a:pt x="30" y="146"/>
                  </a:lnTo>
                  <a:lnTo>
                    <a:pt x="28" y="146"/>
                  </a:lnTo>
                  <a:lnTo>
                    <a:pt x="26" y="146"/>
                  </a:lnTo>
                  <a:lnTo>
                    <a:pt x="26" y="144"/>
                  </a:lnTo>
                  <a:lnTo>
                    <a:pt x="25" y="144"/>
                  </a:lnTo>
                  <a:lnTo>
                    <a:pt x="25" y="142"/>
                  </a:lnTo>
                  <a:lnTo>
                    <a:pt x="26" y="142"/>
                  </a:lnTo>
                  <a:lnTo>
                    <a:pt x="25" y="142"/>
                  </a:lnTo>
                  <a:lnTo>
                    <a:pt x="25" y="140"/>
                  </a:lnTo>
                  <a:lnTo>
                    <a:pt x="25" y="138"/>
                  </a:lnTo>
                  <a:lnTo>
                    <a:pt x="25" y="136"/>
                  </a:lnTo>
                  <a:lnTo>
                    <a:pt x="26" y="136"/>
                  </a:lnTo>
                  <a:lnTo>
                    <a:pt x="28" y="136"/>
                  </a:lnTo>
                  <a:lnTo>
                    <a:pt x="30" y="136"/>
                  </a:lnTo>
                  <a:lnTo>
                    <a:pt x="32" y="136"/>
                  </a:lnTo>
                  <a:lnTo>
                    <a:pt x="30" y="136"/>
                  </a:lnTo>
                  <a:lnTo>
                    <a:pt x="28" y="136"/>
                  </a:lnTo>
                  <a:lnTo>
                    <a:pt x="28" y="134"/>
                  </a:lnTo>
                  <a:lnTo>
                    <a:pt x="28" y="132"/>
                  </a:lnTo>
                  <a:lnTo>
                    <a:pt x="28" y="134"/>
                  </a:lnTo>
                  <a:lnTo>
                    <a:pt x="26" y="134"/>
                  </a:lnTo>
                  <a:lnTo>
                    <a:pt x="25" y="134"/>
                  </a:lnTo>
                  <a:lnTo>
                    <a:pt x="25" y="132"/>
                  </a:lnTo>
                  <a:lnTo>
                    <a:pt x="23" y="130"/>
                  </a:lnTo>
                  <a:lnTo>
                    <a:pt x="21" y="130"/>
                  </a:lnTo>
                  <a:lnTo>
                    <a:pt x="21" y="128"/>
                  </a:lnTo>
                  <a:lnTo>
                    <a:pt x="19" y="128"/>
                  </a:lnTo>
                  <a:lnTo>
                    <a:pt x="19" y="127"/>
                  </a:lnTo>
                  <a:lnTo>
                    <a:pt x="21" y="127"/>
                  </a:lnTo>
                  <a:lnTo>
                    <a:pt x="21" y="125"/>
                  </a:lnTo>
                  <a:lnTo>
                    <a:pt x="21" y="123"/>
                  </a:lnTo>
                  <a:lnTo>
                    <a:pt x="23" y="123"/>
                  </a:lnTo>
                  <a:lnTo>
                    <a:pt x="21" y="123"/>
                  </a:lnTo>
                  <a:lnTo>
                    <a:pt x="21" y="125"/>
                  </a:lnTo>
                  <a:lnTo>
                    <a:pt x="19" y="125"/>
                  </a:lnTo>
                  <a:lnTo>
                    <a:pt x="19" y="123"/>
                  </a:lnTo>
                  <a:lnTo>
                    <a:pt x="17" y="123"/>
                  </a:lnTo>
                  <a:lnTo>
                    <a:pt x="17" y="125"/>
                  </a:lnTo>
                  <a:lnTo>
                    <a:pt x="15" y="125"/>
                  </a:lnTo>
                  <a:lnTo>
                    <a:pt x="13" y="125"/>
                  </a:lnTo>
                  <a:lnTo>
                    <a:pt x="13" y="127"/>
                  </a:lnTo>
                  <a:lnTo>
                    <a:pt x="11" y="127"/>
                  </a:lnTo>
                  <a:lnTo>
                    <a:pt x="11" y="128"/>
                  </a:lnTo>
                  <a:lnTo>
                    <a:pt x="9" y="128"/>
                  </a:lnTo>
                  <a:lnTo>
                    <a:pt x="9" y="130"/>
                  </a:lnTo>
                  <a:lnTo>
                    <a:pt x="7" y="130"/>
                  </a:lnTo>
                  <a:lnTo>
                    <a:pt x="7" y="128"/>
                  </a:lnTo>
                  <a:lnTo>
                    <a:pt x="9" y="128"/>
                  </a:lnTo>
                  <a:lnTo>
                    <a:pt x="9" y="127"/>
                  </a:lnTo>
                  <a:lnTo>
                    <a:pt x="9" y="125"/>
                  </a:lnTo>
                  <a:lnTo>
                    <a:pt x="7" y="125"/>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7"/>
                  </a:lnTo>
                  <a:lnTo>
                    <a:pt x="5" y="117"/>
                  </a:lnTo>
                  <a:lnTo>
                    <a:pt x="5" y="119"/>
                  </a:lnTo>
                  <a:lnTo>
                    <a:pt x="5" y="117"/>
                  </a:lnTo>
                  <a:lnTo>
                    <a:pt x="3" y="117"/>
                  </a:lnTo>
                  <a:lnTo>
                    <a:pt x="2" y="117"/>
                  </a:lnTo>
                  <a:lnTo>
                    <a:pt x="2" y="115"/>
                  </a:lnTo>
                  <a:lnTo>
                    <a:pt x="2" y="113"/>
                  </a:lnTo>
                  <a:lnTo>
                    <a:pt x="0" y="113"/>
                  </a:lnTo>
                  <a:lnTo>
                    <a:pt x="0" y="111"/>
                  </a:lnTo>
                  <a:lnTo>
                    <a:pt x="0" y="113"/>
                  </a:lnTo>
                  <a:lnTo>
                    <a:pt x="0" y="111"/>
                  </a:lnTo>
                  <a:lnTo>
                    <a:pt x="0" y="109"/>
                  </a:lnTo>
                  <a:lnTo>
                    <a:pt x="0" y="107"/>
                  </a:lnTo>
                  <a:lnTo>
                    <a:pt x="0" y="105"/>
                  </a:lnTo>
                  <a:lnTo>
                    <a:pt x="0" y="107"/>
                  </a:lnTo>
                  <a:lnTo>
                    <a:pt x="0" y="109"/>
                  </a:lnTo>
                  <a:lnTo>
                    <a:pt x="2" y="109"/>
                  </a:lnTo>
                  <a:lnTo>
                    <a:pt x="0" y="109"/>
                  </a:lnTo>
                  <a:lnTo>
                    <a:pt x="0" y="107"/>
                  </a:lnTo>
                  <a:lnTo>
                    <a:pt x="2" y="107"/>
                  </a:lnTo>
                  <a:lnTo>
                    <a:pt x="2" y="105"/>
                  </a:lnTo>
                  <a:lnTo>
                    <a:pt x="2" y="107"/>
                  </a:lnTo>
                  <a:lnTo>
                    <a:pt x="3" y="109"/>
                  </a:lnTo>
                  <a:lnTo>
                    <a:pt x="2" y="109"/>
                  </a:lnTo>
                  <a:lnTo>
                    <a:pt x="3" y="109"/>
                  </a:lnTo>
                  <a:lnTo>
                    <a:pt x="3" y="107"/>
                  </a:lnTo>
                  <a:lnTo>
                    <a:pt x="3"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7" y="113"/>
                  </a:lnTo>
                  <a:lnTo>
                    <a:pt x="17" y="115"/>
                  </a:lnTo>
                  <a:lnTo>
                    <a:pt x="15" y="115"/>
                  </a:lnTo>
                  <a:lnTo>
                    <a:pt x="15" y="113"/>
                  </a:lnTo>
                  <a:lnTo>
                    <a:pt x="13" y="113"/>
                  </a:lnTo>
                  <a:lnTo>
                    <a:pt x="13" y="111"/>
                  </a:lnTo>
                  <a:lnTo>
                    <a:pt x="15" y="111"/>
                  </a:lnTo>
                  <a:lnTo>
                    <a:pt x="17" y="111"/>
                  </a:lnTo>
                  <a:lnTo>
                    <a:pt x="15" y="111"/>
                  </a:lnTo>
                  <a:lnTo>
                    <a:pt x="17" y="111"/>
                  </a:lnTo>
                  <a:lnTo>
                    <a:pt x="19" y="111"/>
                  </a:lnTo>
                  <a:lnTo>
                    <a:pt x="17" y="111"/>
                  </a:lnTo>
                  <a:lnTo>
                    <a:pt x="15" y="111"/>
                  </a:lnTo>
                  <a:lnTo>
                    <a:pt x="13" y="111"/>
                  </a:lnTo>
                  <a:lnTo>
                    <a:pt x="15" y="111"/>
                  </a:lnTo>
                  <a:lnTo>
                    <a:pt x="15" y="109"/>
                  </a:lnTo>
                  <a:lnTo>
                    <a:pt x="13" y="111"/>
                  </a:lnTo>
                  <a:lnTo>
                    <a:pt x="13" y="109"/>
                  </a:lnTo>
                  <a:lnTo>
                    <a:pt x="13" y="111"/>
                  </a:lnTo>
                  <a:lnTo>
                    <a:pt x="11" y="111"/>
                  </a:lnTo>
                  <a:lnTo>
                    <a:pt x="11" y="109"/>
                  </a:lnTo>
                  <a:lnTo>
                    <a:pt x="9" y="109"/>
                  </a:lnTo>
                  <a:lnTo>
                    <a:pt x="11" y="109"/>
                  </a:lnTo>
                  <a:lnTo>
                    <a:pt x="11" y="107"/>
                  </a:lnTo>
                  <a:lnTo>
                    <a:pt x="13" y="107"/>
                  </a:lnTo>
                  <a:lnTo>
                    <a:pt x="11" y="107"/>
                  </a:lnTo>
                  <a:lnTo>
                    <a:pt x="13" y="107"/>
                  </a:lnTo>
                  <a:lnTo>
                    <a:pt x="15" y="107"/>
                  </a:lnTo>
                  <a:lnTo>
                    <a:pt x="15" y="105"/>
                  </a:lnTo>
                  <a:lnTo>
                    <a:pt x="17" y="105"/>
                  </a:lnTo>
                  <a:lnTo>
                    <a:pt x="17" y="104"/>
                  </a:lnTo>
                  <a:lnTo>
                    <a:pt x="17" y="105"/>
                  </a:lnTo>
                  <a:lnTo>
                    <a:pt x="17" y="107"/>
                  </a:lnTo>
                  <a:lnTo>
                    <a:pt x="15" y="107"/>
                  </a:lnTo>
                  <a:lnTo>
                    <a:pt x="17" y="107"/>
                  </a:lnTo>
                  <a:lnTo>
                    <a:pt x="17" y="109"/>
                  </a:lnTo>
                  <a:lnTo>
                    <a:pt x="17" y="107"/>
                  </a:lnTo>
                  <a:lnTo>
                    <a:pt x="19" y="109"/>
                  </a:lnTo>
                  <a:lnTo>
                    <a:pt x="19" y="107"/>
                  </a:lnTo>
                  <a:lnTo>
                    <a:pt x="19" y="109"/>
                  </a:lnTo>
                  <a:lnTo>
                    <a:pt x="19" y="107"/>
                  </a:lnTo>
                  <a:lnTo>
                    <a:pt x="19" y="105"/>
                  </a:lnTo>
                  <a:lnTo>
                    <a:pt x="19" y="107"/>
                  </a:lnTo>
                  <a:lnTo>
                    <a:pt x="19" y="105"/>
                  </a:lnTo>
                  <a:lnTo>
                    <a:pt x="21" y="105"/>
                  </a:lnTo>
                  <a:lnTo>
                    <a:pt x="21" y="104"/>
                  </a:lnTo>
                  <a:lnTo>
                    <a:pt x="19" y="104"/>
                  </a:lnTo>
                  <a:lnTo>
                    <a:pt x="19" y="102"/>
                  </a:lnTo>
                  <a:lnTo>
                    <a:pt x="21" y="102"/>
                  </a:lnTo>
                  <a:lnTo>
                    <a:pt x="23" y="102"/>
                  </a:lnTo>
                  <a:lnTo>
                    <a:pt x="23" y="104"/>
                  </a:lnTo>
                  <a:lnTo>
                    <a:pt x="23" y="105"/>
                  </a:lnTo>
                  <a:lnTo>
                    <a:pt x="23" y="107"/>
                  </a:lnTo>
                  <a:lnTo>
                    <a:pt x="23" y="109"/>
                  </a:lnTo>
                  <a:lnTo>
                    <a:pt x="21" y="109"/>
                  </a:lnTo>
                  <a:lnTo>
                    <a:pt x="23" y="109"/>
                  </a:lnTo>
                  <a:lnTo>
                    <a:pt x="23" y="107"/>
                  </a:lnTo>
                  <a:lnTo>
                    <a:pt x="23" y="105"/>
                  </a:lnTo>
                  <a:lnTo>
                    <a:pt x="25" y="105"/>
                  </a:lnTo>
                  <a:lnTo>
                    <a:pt x="25" y="104"/>
                  </a:lnTo>
                  <a:lnTo>
                    <a:pt x="26" y="104"/>
                  </a:lnTo>
                  <a:lnTo>
                    <a:pt x="26" y="102"/>
                  </a:lnTo>
                  <a:lnTo>
                    <a:pt x="28" y="102"/>
                  </a:lnTo>
                  <a:lnTo>
                    <a:pt x="30" y="102"/>
                  </a:lnTo>
                  <a:lnTo>
                    <a:pt x="32" y="102"/>
                  </a:lnTo>
                  <a:lnTo>
                    <a:pt x="34" y="102"/>
                  </a:lnTo>
                  <a:lnTo>
                    <a:pt x="36" y="102"/>
                  </a:lnTo>
                  <a:lnTo>
                    <a:pt x="36" y="100"/>
                  </a:lnTo>
                  <a:lnTo>
                    <a:pt x="38" y="100"/>
                  </a:lnTo>
                  <a:lnTo>
                    <a:pt x="36" y="100"/>
                  </a:lnTo>
                  <a:lnTo>
                    <a:pt x="34" y="102"/>
                  </a:lnTo>
                  <a:lnTo>
                    <a:pt x="32" y="102"/>
                  </a:lnTo>
                  <a:lnTo>
                    <a:pt x="30" y="102"/>
                  </a:lnTo>
                  <a:lnTo>
                    <a:pt x="28" y="102"/>
                  </a:lnTo>
                  <a:lnTo>
                    <a:pt x="26" y="102"/>
                  </a:lnTo>
                  <a:lnTo>
                    <a:pt x="25" y="102"/>
                  </a:lnTo>
                  <a:lnTo>
                    <a:pt x="23" y="102"/>
                  </a:lnTo>
                  <a:lnTo>
                    <a:pt x="25" y="102"/>
                  </a:lnTo>
                  <a:lnTo>
                    <a:pt x="25" y="100"/>
                  </a:lnTo>
                  <a:lnTo>
                    <a:pt x="26" y="98"/>
                  </a:lnTo>
                  <a:lnTo>
                    <a:pt x="28" y="98"/>
                  </a:lnTo>
                  <a:lnTo>
                    <a:pt x="28" y="96"/>
                  </a:lnTo>
                  <a:lnTo>
                    <a:pt x="28" y="94"/>
                  </a:lnTo>
                  <a:lnTo>
                    <a:pt x="28" y="92"/>
                  </a:lnTo>
                  <a:lnTo>
                    <a:pt x="30" y="92"/>
                  </a:lnTo>
                  <a:lnTo>
                    <a:pt x="30" y="90"/>
                  </a:lnTo>
                  <a:lnTo>
                    <a:pt x="30" y="92"/>
                  </a:lnTo>
                  <a:lnTo>
                    <a:pt x="28" y="92"/>
                  </a:lnTo>
                  <a:lnTo>
                    <a:pt x="28" y="94"/>
                  </a:lnTo>
                  <a:lnTo>
                    <a:pt x="28" y="96"/>
                  </a:lnTo>
                  <a:lnTo>
                    <a:pt x="26" y="98"/>
                  </a:lnTo>
                  <a:lnTo>
                    <a:pt x="25" y="98"/>
                  </a:lnTo>
                  <a:lnTo>
                    <a:pt x="25" y="100"/>
                  </a:lnTo>
                  <a:lnTo>
                    <a:pt x="23" y="100"/>
                  </a:lnTo>
                  <a:lnTo>
                    <a:pt x="23" y="98"/>
                  </a:lnTo>
                  <a:lnTo>
                    <a:pt x="23" y="96"/>
                  </a:lnTo>
                  <a:lnTo>
                    <a:pt x="23" y="98"/>
                  </a:lnTo>
                  <a:lnTo>
                    <a:pt x="21" y="98"/>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1" y="92"/>
                  </a:lnTo>
                  <a:lnTo>
                    <a:pt x="21" y="94"/>
                  </a:lnTo>
                  <a:lnTo>
                    <a:pt x="21" y="92"/>
                  </a:lnTo>
                  <a:lnTo>
                    <a:pt x="21" y="94"/>
                  </a:lnTo>
                  <a:lnTo>
                    <a:pt x="19" y="94"/>
                  </a:lnTo>
                  <a:lnTo>
                    <a:pt x="19" y="96"/>
                  </a:lnTo>
                  <a:lnTo>
                    <a:pt x="19" y="98"/>
                  </a:lnTo>
                  <a:lnTo>
                    <a:pt x="17" y="98"/>
                  </a:lnTo>
                  <a:lnTo>
                    <a:pt x="19" y="98"/>
                  </a:lnTo>
                  <a:lnTo>
                    <a:pt x="17" y="98"/>
                  </a:lnTo>
                  <a:lnTo>
                    <a:pt x="17" y="100"/>
                  </a:lnTo>
                  <a:lnTo>
                    <a:pt x="17" y="98"/>
                  </a:lnTo>
                  <a:lnTo>
                    <a:pt x="15" y="98"/>
                  </a:lnTo>
                  <a:lnTo>
                    <a:pt x="17" y="98"/>
                  </a:lnTo>
                  <a:lnTo>
                    <a:pt x="15" y="98"/>
                  </a:lnTo>
                  <a:lnTo>
                    <a:pt x="17" y="98"/>
                  </a:lnTo>
                  <a:lnTo>
                    <a:pt x="17" y="96"/>
                  </a:lnTo>
                  <a:lnTo>
                    <a:pt x="17" y="94"/>
                  </a:lnTo>
                  <a:lnTo>
                    <a:pt x="19" y="94"/>
                  </a:lnTo>
                  <a:lnTo>
                    <a:pt x="17" y="94"/>
                  </a:lnTo>
                  <a:lnTo>
                    <a:pt x="17" y="96"/>
                  </a:lnTo>
                  <a:lnTo>
                    <a:pt x="15" y="96"/>
                  </a:lnTo>
                  <a:lnTo>
                    <a:pt x="17" y="96"/>
                  </a:lnTo>
                  <a:lnTo>
                    <a:pt x="15" y="96"/>
                  </a:lnTo>
                  <a:lnTo>
                    <a:pt x="15" y="94"/>
                  </a:lnTo>
                  <a:lnTo>
                    <a:pt x="17" y="94"/>
                  </a:lnTo>
                  <a:lnTo>
                    <a:pt x="15" y="94"/>
                  </a:lnTo>
                  <a:lnTo>
                    <a:pt x="17" y="94"/>
                  </a:lnTo>
                  <a:lnTo>
                    <a:pt x="15" y="94"/>
                  </a:lnTo>
                  <a:lnTo>
                    <a:pt x="17" y="94"/>
                  </a:lnTo>
                  <a:lnTo>
                    <a:pt x="17" y="92"/>
                  </a:lnTo>
                  <a:lnTo>
                    <a:pt x="15" y="92"/>
                  </a:lnTo>
                  <a:lnTo>
                    <a:pt x="15" y="94"/>
                  </a:lnTo>
                  <a:lnTo>
                    <a:pt x="15" y="96"/>
                  </a:lnTo>
                  <a:lnTo>
                    <a:pt x="15" y="98"/>
                  </a:lnTo>
                  <a:lnTo>
                    <a:pt x="13" y="98"/>
                  </a:lnTo>
                  <a:lnTo>
                    <a:pt x="11" y="98"/>
                  </a:lnTo>
                  <a:lnTo>
                    <a:pt x="13" y="98"/>
                  </a:lnTo>
                  <a:lnTo>
                    <a:pt x="13" y="96"/>
                  </a:lnTo>
                  <a:lnTo>
                    <a:pt x="13" y="94"/>
                  </a:lnTo>
                  <a:lnTo>
                    <a:pt x="13" y="96"/>
                  </a:lnTo>
                  <a:lnTo>
                    <a:pt x="13" y="94"/>
                  </a:lnTo>
                  <a:lnTo>
                    <a:pt x="11" y="94"/>
                  </a:lnTo>
                  <a:lnTo>
                    <a:pt x="13" y="94"/>
                  </a:lnTo>
                  <a:lnTo>
                    <a:pt x="11" y="96"/>
                  </a:lnTo>
                  <a:lnTo>
                    <a:pt x="13" y="96"/>
                  </a:lnTo>
                  <a:lnTo>
                    <a:pt x="11" y="96"/>
                  </a:lnTo>
                  <a:lnTo>
                    <a:pt x="11" y="98"/>
                  </a:lnTo>
                  <a:lnTo>
                    <a:pt x="11" y="96"/>
                  </a:lnTo>
                  <a:lnTo>
                    <a:pt x="9" y="96"/>
                  </a:lnTo>
                  <a:lnTo>
                    <a:pt x="9" y="94"/>
                  </a:lnTo>
                  <a:lnTo>
                    <a:pt x="7" y="94"/>
                  </a:lnTo>
                  <a:lnTo>
                    <a:pt x="7" y="96"/>
                  </a:lnTo>
                  <a:lnTo>
                    <a:pt x="9" y="96"/>
                  </a:lnTo>
                  <a:lnTo>
                    <a:pt x="7" y="96"/>
                  </a:lnTo>
                  <a:lnTo>
                    <a:pt x="5" y="96"/>
                  </a:lnTo>
                  <a:lnTo>
                    <a:pt x="7" y="96"/>
                  </a:lnTo>
                  <a:lnTo>
                    <a:pt x="7" y="98"/>
                  </a:lnTo>
                  <a:lnTo>
                    <a:pt x="7" y="96"/>
                  </a:lnTo>
                  <a:lnTo>
                    <a:pt x="7" y="98"/>
                  </a:lnTo>
                  <a:lnTo>
                    <a:pt x="9" y="98"/>
                  </a:lnTo>
                  <a:lnTo>
                    <a:pt x="11" y="98"/>
                  </a:lnTo>
                  <a:lnTo>
                    <a:pt x="9" y="98"/>
                  </a:lnTo>
                  <a:lnTo>
                    <a:pt x="9" y="100"/>
                  </a:lnTo>
                  <a:lnTo>
                    <a:pt x="11" y="100"/>
                  </a:lnTo>
                  <a:lnTo>
                    <a:pt x="9" y="100"/>
                  </a:lnTo>
                  <a:lnTo>
                    <a:pt x="11" y="100"/>
                  </a:lnTo>
                  <a:lnTo>
                    <a:pt x="11" y="102"/>
                  </a:lnTo>
                  <a:lnTo>
                    <a:pt x="9" y="102"/>
                  </a:lnTo>
                  <a:lnTo>
                    <a:pt x="9" y="104"/>
                  </a:lnTo>
                  <a:lnTo>
                    <a:pt x="9" y="105"/>
                  </a:lnTo>
                  <a:lnTo>
                    <a:pt x="7" y="105"/>
                  </a:lnTo>
                  <a:lnTo>
                    <a:pt x="7" y="104"/>
                  </a:lnTo>
                  <a:lnTo>
                    <a:pt x="9" y="104"/>
                  </a:lnTo>
                  <a:lnTo>
                    <a:pt x="7" y="104"/>
                  </a:lnTo>
                  <a:lnTo>
                    <a:pt x="7" y="102"/>
                  </a:lnTo>
                  <a:lnTo>
                    <a:pt x="7" y="100"/>
                  </a:lnTo>
                  <a:lnTo>
                    <a:pt x="7" y="102"/>
                  </a:lnTo>
                  <a:lnTo>
                    <a:pt x="7" y="104"/>
                  </a:lnTo>
                  <a:lnTo>
                    <a:pt x="5" y="104"/>
                  </a:lnTo>
                  <a:lnTo>
                    <a:pt x="5" y="102"/>
                  </a:lnTo>
                  <a:lnTo>
                    <a:pt x="5" y="100"/>
                  </a:lnTo>
                  <a:lnTo>
                    <a:pt x="5" y="98"/>
                  </a:lnTo>
                  <a:lnTo>
                    <a:pt x="3" y="98"/>
                  </a:lnTo>
                  <a:lnTo>
                    <a:pt x="3" y="96"/>
                  </a:lnTo>
                  <a:lnTo>
                    <a:pt x="3" y="94"/>
                  </a:lnTo>
                  <a:lnTo>
                    <a:pt x="3" y="92"/>
                  </a:lnTo>
                  <a:lnTo>
                    <a:pt x="2" y="92"/>
                  </a:lnTo>
                  <a:lnTo>
                    <a:pt x="3" y="92"/>
                  </a:lnTo>
                  <a:lnTo>
                    <a:pt x="3" y="90"/>
                  </a:lnTo>
                  <a:lnTo>
                    <a:pt x="2" y="90"/>
                  </a:lnTo>
                  <a:lnTo>
                    <a:pt x="2" y="88"/>
                  </a:lnTo>
                  <a:lnTo>
                    <a:pt x="2" y="86"/>
                  </a:lnTo>
                  <a:lnTo>
                    <a:pt x="3" y="86"/>
                  </a:lnTo>
                  <a:lnTo>
                    <a:pt x="2" y="86"/>
                  </a:lnTo>
                  <a:lnTo>
                    <a:pt x="2" y="84"/>
                  </a:lnTo>
                  <a:lnTo>
                    <a:pt x="3" y="84"/>
                  </a:lnTo>
                  <a:lnTo>
                    <a:pt x="3" y="82"/>
                  </a:lnTo>
                  <a:lnTo>
                    <a:pt x="5" y="80"/>
                  </a:lnTo>
                  <a:lnTo>
                    <a:pt x="5" y="82"/>
                  </a:lnTo>
                  <a:lnTo>
                    <a:pt x="7" y="82"/>
                  </a:lnTo>
                  <a:lnTo>
                    <a:pt x="7" y="84"/>
                  </a:lnTo>
                  <a:lnTo>
                    <a:pt x="5" y="84"/>
                  </a:lnTo>
                  <a:lnTo>
                    <a:pt x="3" y="84"/>
                  </a:lnTo>
                  <a:lnTo>
                    <a:pt x="3"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5" y="80"/>
                  </a:lnTo>
                  <a:lnTo>
                    <a:pt x="25" y="82"/>
                  </a:lnTo>
                  <a:lnTo>
                    <a:pt x="23" y="82"/>
                  </a:lnTo>
                  <a:lnTo>
                    <a:pt x="21" y="80"/>
                  </a:lnTo>
                  <a:lnTo>
                    <a:pt x="21" y="82"/>
                  </a:lnTo>
                  <a:lnTo>
                    <a:pt x="19" y="82"/>
                  </a:lnTo>
                  <a:lnTo>
                    <a:pt x="19" y="80"/>
                  </a:lnTo>
                  <a:lnTo>
                    <a:pt x="17" y="82"/>
                  </a:lnTo>
                  <a:lnTo>
                    <a:pt x="15" y="80"/>
                  </a:lnTo>
                  <a:lnTo>
                    <a:pt x="13" y="80"/>
                  </a:lnTo>
                  <a:lnTo>
                    <a:pt x="11" y="80"/>
                  </a:lnTo>
                  <a:lnTo>
                    <a:pt x="9" y="80"/>
                  </a:lnTo>
                  <a:lnTo>
                    <a:pt x="9" y="79"/>
                  </a:lnTo>
                  <a:lnTo>
                    <a:pt x="11" y="77"/>
                  </a:lnTo>
                  <a:lnTo>
                    <a:pt x="13" y="77"/>
                  </a:lnTo>
                  <a:lnTo>
                    <a:pt x="13" y="75"/>
                  </a:lnTo>
                  <a:lnTo>
                    <a:pt x="11" y="75"/>
                  </a:lnTo>
                  <a:lnTo>
                    <a:pt x="11" y="77"/>
                  </a:lnTo>
                  <a:lnTo>
                    <a:pt x="9" y="77"/>
                  </a:lnTo>
                  <a:lnTo>
                    <a:pt x="7" y="77"/>
                  </a:lnTo>
                  <a:lnTo>
                    <a:pt x="5" y="77"/>
                  </a:lnTo>
                  <a:lnTo>
                    <a:pt x="5" y="75"/>
                  </a:lnTo>
                  <a:lnTo>
                    <a:pt x="3" y="75"/>
                  </a:lnTo>
                  <a:lnTo>
                    <a:pt x="3" y="73"/>
                  </a:lnTo>
                  <a:lnTo>
                    <a:pt x="5" y="73"/>
                  </a:lnTo>
                  <a:lnTo>
                    <a:pt x="7" y="73"/>
                  </a:lnTo>
                  <a:lnTo>
                    <a:pt x="5" y="73"/>
                  </a:lnTo>
                  <a:lnTo>
                    <a:pt x="3" y="73"/>
                  </a:lnTo>
                  <a:lnTo>
                    <a:pt x="3" y="71"/>
                  </a:lnTo>
                  <a:lnTo>
                    <a:pt x="3" y="69"/>
                  </a:lnTo>
                  <a:lnTo>
                    <a:pt x="2" y="69"/>
                  </a:lnTo>
                  <a:lnTo>
                    <a:pt x="2" y="71"/>
                  </a:lnTo>
                  <a:lnTo>
                    <a:pt x="2" y="73"/>
                  </a:lnTo>
                  <a:lnTo>
                    <a:pt x="2" y="71"/>
                  </a:lnTo>
                  <a:lnTo>
                    <a:pt x="0" y="71"/>
                  </a:lnTo>
                  <a:lnTo>
                    <a:pt x="0" y="69"/>
                  </a:lnTo>
                  <a:lnTo>
                    <a:pt x="0" y="67"/>
                  </a:lnTo>
                  <a:lnTo>
                    <a:pt x="2" y="65"/>
                  </a:lnTo>
                  <a:lnTo>
                    <a:pt x="3" y="65"/>
                  </a:lnTo>
                  <a:lnTo>
                    <a:pt x="5"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21" y="63"/>
                  </a:lnTo>
                  <a:lnTo>
                    <a:pt x="21" y="61"/>
                  </a:lnTo>
                  <a:lnTo>
                    <a:pt x="21" y="59"/>
                  </a:lnTo>
                  <a:lnTo>
                    <a:pt x="23" y="57"/>
                  </a:lnTo>
                  <a:lnTo>
                    <a:pt x="25" y="57"/>
                  </a:lnTo>
                  <a:lnTo>
                    <a:pt x="23" y="57"/>
                  </a:lnTo>
                  <a:lnTo>
                    <a:pt x="23" y="56"/>
                  </a:lnTo>
                  <a:lnTo>
                    <a:pt x="23" y="54"/>
                  </a:lnTo>
                  <a:lnTo>
                    <a:pt x="25" y="52"/>
                  </a:lnTo>
                  <a:lnTo>
                    <a:pt x="25" y="50"/>
                  </a:lnTo>
                  <a:lnTo>
                    <a:pt x="26" y="50"/>
                  </a:lnTo>
                  <a:lnTo>
                    <a:pt x="26" y="52"/>
                  </a:lnTo>
                  <a:lnTo>
                    <a:pt x="28" y="52"/>
                  </a:lnTo>
                  <a:lnTo>
                    <a:pt x="28" y="50"/>
                  </a:lnTo>
                  <a:lnTo>
                    <a:pt x="30" y="50"/>
                  </a:lnTo>
                  <a:lnTo>
                    <a:pt x="32" y="50"/>
                  </a:lnTo>
                  <a:lnTo>
                    <a:pt x="34"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2"/>
                  </a:lnTo>
                  <a:lnTo>
                    <a:pt x="48" y="32"/>
                  </a:lnTo>
                  <a:lnTo>
                    <a:pt x="48" y="31"/>
                  </a:lnTo>
                  <a:lnTo>
                    <a:pt x="48" y="29"/>
                  </a:lnTo>
                  <a:lnTo>
                    <a:pt x="48" y="27"/>
                  </a:lnTo>
                  <a:lnTo>
                    <a:pt x="50" y="27"/>
                  </a:lnTo>
                  <a:lnTo>
                    <a:pt x="50" y="29"/>
                  </a:lnTo>
                  <a:lnTo>
                    <a:pt x="50" y="27"/>
                  </a:lnTo>
                  <a:lnTo>
                    <a:pt x="50" y="25"/>
                  </a:lnTo>
                  <a:lnTo>
                    <a:pt x="51" y="25"/>
                  </a:lnTo>
                  <a:lnTo>
                    <a:pt x="51" y="23"/>
                  </a:lnTo>
                  <a:lnTo>
                    <a:pt x="51" y="21"/>
                  </a:lnTo>
                  <a:lnTo>
                    <a:pt x="53" y="21"/>
                  </a:lnTo>
                  <a:lnTo>
                    <a:pt x="55" y="21"/>
                  </a:lnTo>
                  <a:lnTo>
                    <a:pt x="55" y="19"/>
                  </a:lnTo>
                  <a:lnTo>
                    <a:pt x="57" y="17"/>
                  </a:lnTo>
                  <a:lnTo>
                    <a:pt x="55" y="17"/>
                  </a:lnTo>
                  <a:lnTo>
                    <a:pt x="55" y="15"/>
                  </a:lnTo>
                  <a:lnTo>
                    <a:pt x="57" y="13"/>
                  </a:lnTo>
                  <a:lnTo>
                    <a:pt x="57" y="11"/>
                  </a:lnTo>
                  <a:lnTo>
                    <a:pt x="59" y="11"/>
                  </a:lnTo>
                  <a:lnTo>
                    <a:pt x="59" y="9"/>
                  </a:lnTo>
                  <a:lnTo>
                    <a:pt x="61" y="7"/>
                  </a:lnTo>
                  <a:lnTo>
                    <a:pt x="63" y="7"/>
                  </a:lnTo>
                  <a:lnTo>
                    <a:pt x="65" y="7"/>
                  </a:lnTo>
                  <a:lnTo>
                    <a:pt x="67" y="7"/>
                  </a:lnTo>
                  <a:lnTo>
                    <a:pt x="69" y="7"/>
                  </a:lnTo>
                  <a:lnTo>
                    <a:pt x="71" y="7"/>
                  </a:lnTo>
                  <a:lnTo>
                    <a:pt x="71" y="6"/>
                  </a:lnTo>
                  <a:lnTo>
                    <a:pt x="73" y="6"/>
                  </a:lnTo>
                  <a:lnTo>
                    <a:pt x="74" y="6"/>
                  </a:lnTo>
                  <a:lnTo>
                    <a:pt x="76" y="6"/>
                  </a:lnTo>
                  <a:lnTo>
                    <a:pt x="76" y="7"/>
                  </a:lnTo>
                  <a:lnTo>
                    <a:pt x="78" y="7"/>
                  </a:lnTo>
                  <a:lnTo>
                    <a:pt x="80" y="7"/>
                  </a:lnTo>
                  <a:lnTo>
                    <a:pt x="82" y="9"/>
                  </a:lnTo>
                  <a:lnTo>
                    <a:pt x="98" y="6"/>
                  </a:lnTo>
                  <a:lnTo>
                    <a:pt x="98" y="4"/>
                  </a:lnTo>
                  <a:lnTo>
                    <a:pt x="98" y="2"/>
                  </a:lnTo>
                  <a:lnTo>
                    <a:pt x="99" y="0"/>
                  </a:lnTo>
                  <a:lnTo>
                    <a:pt x="109" y="0"/>
                  </a:lnTo>
                  <a:lnTo>
                    <a:pt x="132" y="0"/>
                  </a:lnTo>
                  <a:lnTo>
                    <a:pt x="147" y="0"/>
                  </a:lnTo>
                  <a:lnTo>
                    <a:pt x="147" y="2"/>
                  </a:lnTo>
                  <a:lnTo>
                    <a:pt x="149" y="2"/>
                  </a:lnTo>
                  <a:lnTo>
                    <a:pt x="149" y="4"/>
                  </a:lnTo>
                  <a:lnTo>
                    <a:pt x="149" y="6"/>
                  </a:lnTo>
                  <a:lnTo>
                    <a:pt x="149" y="7"/>
                  </a:lnTo>
                  <a:lnTo>
                    <a:pt x="149" y="9"/>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7" y="29"/>
                  </a:lnTo>
                  <a:lnTo>
                    <a:pt x="169" y="29"/>
                  </a:lnTo>
                  <a:lnTo>
                    <a:pt x="169" y="31"/>
                  </a:lnTo>
                  <a:lnTo>
                    <a:pt x="169" y="32"/>
                  </a:lnTo>
                  <a:lnTo>
                    <a:pt x="170" y="32"/>
                  </a:lnTo>
                  <a:lnTo>
                    <a:pt x="170" y="34"/>
                  </a:lnTo>
                  <a:lnTo>
                    <a:pt x="172" y="34"/>
                  </a:lnTo>
                  <a:lnTo>
                    <a:pt x="170" y="36"/>
                  </a:lnTo>
                  <a:lnTo>
                    <a:pt x="172" y="36"/>
                  </a:lnTo>
                  <a:lnTo>
                    <a:pt x="170" y="38"/>
                  </a:lnTo>
                  <a:lnTo>
                    <a:pt x="172" y="40"/>
                  </a:lnTo>
                  <a:lnTo>
                    <a:pt x="174" y="40"/>
                  </a:lnTo>
                  <a:lnTo>
                    <a:pt x="174" y="42"/>
                  </a:lnTo>
                  <a:lnTo>
                    <a:pt x="172" y="42"/>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2" y="77"/>
                  </a:lnTo>
                  <a:lnTo>
                    <a:pt x="192" y="79"/>
                  </a:lnTo>
                  <a:lnTo>
                    <a:pt x="192" y="80"/>
                  </a:lnTo>
                  <a:lnTo>
                    <a:pt x="192" y="82"/>
                  </a:lnTo>
                  <a:lnTo>
                    <a:pt x="192" y="84"/>
                  </a:lnTo>
                  <a:lnTo>
                    <a:pt x="192" y="86"/>
                  </a:lnTo>
                  <a:lnTo>
                    <a:pt x="194" y="86"/>
                  </a:lnTo>
                  <a:lnTo>
                    <a:pt x="194" y="88"/>
                  </a:lnTo>
                  <a:lnTo>
                    <a:pt x="194" y="90"/>
                  </a:lnTo>
                  <a:lnTo>
                    <a:pt x="195" y="90"/>
                  </a:lnTo>
                  <a:lnTo>
                    <a:pt x="195" y="92"/>
                  </a:lnTo>
                  <a:lnTo>
                    <a:pt x="197" y="94"/>
                  </a:lnTo>
                  <a:lnTo>
                    <a:pt x="197" y="96"/>
                  </a:lnTo>
                  <a:lnTo>
                    <a:pt x="195" y="98"/>
                  </a:lnTo>
                  <a:lnTo>
                    <a:pt x="194" y="98"/>
                  </a:lnTo>
                  <a:lnTo>
                    <a:pt x="194" y="100"/>
                  </a:lnTo>
                  <a:lnTo>
                    <a:pt x="192" y="100"/>
                  </a:lnTo>
                  <a:lnTo>
                    <a:pt x="190" y="100"/>
                  </a:lnTo>
                  <a:lnTo>
                    <a:pt x="190" y="102"/>
                  </a:lnTo>
                  <a:lnTo>
                    <a:pt x="188" y="102"/>
                  </a:lnTo>
                  <a:lnTo>
                    <a:pt x="188" y="104"/>
                  </a:lnTo>
                  <a:lnTo>
                    <a:pt x="186" y="104"/>
                  </a:lnTo>
                  <a:lnTo>
                    <a:pt x="186" y="105"/>
                  </a:lnTo>
                  <a:lnTo>
                    <a:pt x="186" y="107"/>
                  </a:lnTo>
                  <a:lnTo>
                    <a:pt x="188" y="107"/>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5" y="117"/>
                  </a:lnTo>
                  <a:lnTo>
                    <a:pt x="195" y="115"/>
                  </a:lnTo>
                  <a:lnTo>
                    <a:pt x="197" y="115"/>
                  </a:lnTo>
                  <a:lnTo>
                    <a:pt x="199" y="113"/>
                  </a:lnTo>
                  <a:lnTo>
                    <a:pt x="199" y="111"/>
                  </a:lnTo>
                  <a:lnTo>
                    <a:pt x="201" y="111"/>
                  </a:lnTo>
                  <a:lnTo>
                    <a:pt x="201" y="109"/>
                  </a:lnTo>
                  <a:lnTo>
                    <a:pt x="203" y="109"/>
                  </a:lnTo>
                  <a:lnTo>
                    <a:pt x="203" y="107"/>
                  </a:lnTo>
                  <a:lnTo>
                    <a:pt x="205" y="107"/>
                  </a:lnTo>
                  <a:lnTo>
                    <a:pt x="207" y="107"/>
                  </a:lnTo>
                  <a:lnTo>
                    <a:pt x="207" y="105"/>
                  </a:lnTo>
                  <a:lnTo>
                    <a:pt x="209" y="105"/>
                  </a:lnTo>
                  <a:lnTo>
                    <a:pt x="209" y="107"/>
                  </a:lnTo>
                  <a:lnTo>
                    <a:pt x="211" y="107"/>
                  </a:lnTo>
                  <a:lnTo>
                    <a:pt x="211" y="109"/>
                  </a:lnTo>
                  <a:lnTo>
                    <a:pt x="211" y="113"/>
                  </a:lnTo>
                  <a:close/>
                  <a:moveTo>
                    <a:pt x="55" y="177"/>
                  </a:moveTo>
                  <a:lnTo>
                    <a:pt x="53" y="177"/>
                  </a:lnTo>
                  <a:lnTo>
                    <a:pt x="53" y="178"/>
                  </a:lnTo>
                  <a:lnTo>
                    <a:pt x="51" y="178"/>
                  </a:lnTo>
                  <a:lnTo>
                    <a:pt x="51" y="180"/>
                  </a:lnTo>
                  <a:lnTo>
                    <a:pt x="51" y="182"/>
                  </a:lnTo>
                  <a:lnTo>
                    <a:pt x="51" y="184"/>
                  </a:lnTo>
                  <a:lnTo>
                    <a:pt x="51" y="186"/>
                  </a:lnTo>
                  <a:lnTo>
                    <a:pt x="50" y="186"/>
                  </a:lnTo>
                  <a:lnTo>
                    <a:pt x="48" y="186"/>
                  </a:lnTo>
                  <a:lnTo>
                    <a:pt x="48" y="184"/>
                  </a:lnTo>
                  <a:lnTo>
                    <a:pt x="50" y="182"/>
                  </a:lnTo>
                  <a:lnTo>
                    <a:pt x="48" y="182"/>
                  </a:lnTo>
                  <a:lnTo>
                    <a:pt x="48" y="180"/>
                  </a:lnTo>
                  <a:lnTo>
                    <a:pt x="46" y="180"/>
                  </a:lnTo>
                  <a:lnTo>
                    <a:pt x="46" y="178"/>
                  </a:lnTo>
                  <a:lnTo>
                    <a:pt x="44" y="178"/>
                  </a:lnTo>
                  <a:lnTo>
                    <a:pt x="42" y="178"/>
                  </a:lnTo>
                  <a:lnTo>
                    <a:pt x="40" y="177"/>
                  </a:lnTo>
                  <a:lnTo>
                    <a:pt x="38" y="177"/>
                  </a:lnTo>
                  <a:lnTo>
                    <a:pt x="36" y="177"/>
                  </a:lnTo>
                  <a:lnTo>
                    <a:pt x="34" y="177"/>
                  </a:lnTo>
                  <a:lnTo>
                    <a:pt x="34" y="175"/>
                  </a:lnTo>
                  <a:lnTo>
                    <a:pt x="32" y="175"/>
                  </a:lnTo>
                  <a:lnTo>
                    <a:pt x="30" y="175"/>
                  </a:lnTo>
                  <a:lnTo>
                    <a:pt x="28" y="175"/>
                  </a:lnTo>
                  <a:lnTo>
                    <a:pt x="28" y="173"/>
                  </a:lnTo>
                  <a:lnTo>
                    <a:pt x="26" y="173"/>
                  </a:lnTo>
                  <a:lnTo>
                    <a:pt x="25" y="173"/>
                  </a:lnTo>
                  <a:lnTo>
                    <a:pt x="23" y="173"/>
                  </a:lnTo>
                  <a:lnTo>
                    <a:pt x="21" y="173"/>
                  </a:lnTo>
                  <a:lnTo>
                    <a:pt x="23" y="171"/>
                  </a:lnTo>
                  <a:lnTo>
                    <a:pt x="25" y="171"/>
                  </a:lnTo>
                  <a:lnTo>
                    <a:pt x="25" y="173"/>
                  </a:lnTo>
                  <a:lnTo>
                    <a:pt x="26" y="173"/>
                  </a:lnTo>
                  <a:lnTo>
                    <a:pt x="28" y="173"/>
                  </a:lnTo>
                  <a:lnTo>
                    <a:pt x="30" y="173"/>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5"/>
                  </a:lnTo>
                  <a:lnTo>
                    <a:pt x="34" y="173"/>
                  </a:lnTo>
                  <a:lnTo>
                    <a:pt x="32" y="173"/>
                  </a:lnTo>
                  <a:lnTo>
                    <a:pt x="30" y="173"/>
                  </a:lnTo>
                  <a:lnTo>
                    <a:pt x="28" y="173"/>
                  </a:lnTo>
                  <a:lnTo>
                    <a:pt x="26" y="173"/>
                  </a:lnTo>
                  <a:lnTo>
                    <a:pt x="26" y="171"/>
                  </a:lnTo>
                  <a:lnTo>
                    <a:pt x="25" y="171"/>
                  </a:lnTo>
                  <a:lnTo>
                    <a:pt x="23" y="171"/>
                  </a:lnTo>
                  <a:lnTo>
                    <a:pt x="25" y="171"/>
                  </a:lnTo>
                  <a:lnTo>
                    <a:pt x="25" y="169"/>
                  </a:lnTo>
                  <a:lnTo>
                    <a:pt x="25" y="171"/>
                  </a:lnTo>
                  <a:lnTo>
                    <a:pt x="25" y="169"/>
                  </a:lnTo>
                  <a:lnTo>
                    <a:pt x="26" y="169"/>
                  </a:lnTo>
                  <a:lnTo>
                    <a:pt x="28"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71"/>
                  </a:lnTo>
                  <a:lnTo>
                    <a:pt x="38" y="169"/>
                  </a:lnTo>
                  <a:lnTo>
                    <a:pt x="36" y="167"/>
                  </a:lnTo>
                  <a:lnTo>
                    <a:pt x="38" y="167"/>
                  </a:lnTo>
                  <a:lnTo>
                    <a:pt x="40" y="169"/>
                  </a:lnTo>
                  <a:lnTo>
                    <a:pt x="40" y="167"/>
                  </a:lnTo>
                  <a:lnTo>
                    <a:pt x="42" y="167"/>
                  </a:lnTo>
                  <a:lnTo>
                    <a:pt x="40" y="167"/>
                  </a:lnTo>
                  <a:lnTo>
                    <a:pt x="42" y="167"/>
                  </a:lnTo>
                  <a:lnTo>
                    <a:pt x="44" y="167"/>
                  </a:lnTo>
                  <a:lnTo>
                    <a:pt x="44" y="165"/>
                  </a:lnTo>
                  <a:lnTo>
                    <a:pt x="44" y="167"/>
                  </a:lnTo>
                  <a:lnTo>
                    <a:pt x="46" y="167"/>
                  </a:lnTo>
                  <a:lnTo>
                    <a:pt x="48" y="167"/>
                  </a:lnTo>
                  <a:lnTo>
                    <a:pt x="48" y="169"/>
                  </a:lnTo>
                  <a:lnTo>
                    <a:pt x="46" y="169"/>
                  </a:lnTo>
                  <a:lnTo>
                    <a:pt x="46" y="167"/>
                  </a:lnTo>
                  <a:lnTo>
                    <a:pt x="44" y="167"/>
                  </a:lnTo>
                  <a:lnTo>
                    <a:pt x="44" y="169"/>
                  </a:lnTo>
                  <a:lnTo>
                    <a:pt x="46" y="169"/>
                  </a:lnTo>
                  <a:lnTo>
                    <a:pt x="44" y="169"/>
                  </a:lnTo>
                  <a:lnTo>
                    <a:pt x="44" y="171"/>
                  </a:lnTo>
                  <a:lnTo>
                    <a:pt x="44" y="173"/>
                  </a:lnTo>
                  <a:lnTo>
                    <a:pt x="44" y="171"/>
                  </a:lnTo>
                  <a:lnTo>
                    <a:pt x="46" y="171"/>
                  </a:lnTo>
                  <a:lnTo>
                    <a:pt x="46" y="169"/>
                  </a:lnTo>
                  <a:lnTo>
                    <a:pt x="46" y="171"/>
                  </a:lnTo>
                  <a:lnTo>
                    <a:pt x="48" y="169"/>
                  </a:lnTo>
                  <a:lnTo>
                    <a:pt x="48" y="171"/>
                  </a:lnTo>
                  <a:lnTo>
                    <a:pt x="48" y="173"/>
                  </a:lnTo>
                  <a:lnTo>
                    <a:pt x="50" y="173"/>
                  </a:lnTo>
                  <a:lnTo>
                    <a:pt x="50" y="175"/>
                  </a:lnTo>
                  <a:lnTo>
                    <a:pt x="50" y="177"/>
                  </a:lnTo>
                  <a:lnTo>
                    <a:pt x="50" y="175"/>
                  </a:lnTo>
                  <a:lnTo>
                    <a:pt x="51" y="175"/>
                  </a:lnTo>
                  <a:lnTo>
                    <a:pt x="51" y="173"/>
                  </a:lnTo>
                  <a:lnTo>
                    <a:pt x="53" y="173"/>
                  </a:lnTo>
                  <a:lnTo>
                    <a:pt x="53" y="175"/>
                  </a:lnTo>
                  <a:lnTo>
                    <a:pt x="53" y="177"/>
                  </a:lnTo>
                  <a:lnTo>
                    <a:pt x="51" y="177"/>
                  </a:lnTo>
                  <a:lnTo>
                    <a:pt x="50" y="177"/>
                  </a:lnTo>
                  <a:lnTo>
                    <a:pt x="51" y="177"/>
                  </a:lnTo>
                  <a:lnTo>
                    <a:pt x="53" y="177"/>
                  </a:lnTo>
                  <a:lnTo>
                    <a:pt x="55" y="177"/>
                  </a:lnTo>
                  <a:close/>
                  <a:moveTo>
                    <a:pt x="19" y="105"/>
                  </a:moveTo>
                  <a:lnTo>
                    <a:pt x="19" y="107"/>
                  </a:lnTo>
                  <a:lnTo>
                    <a:pt x="17" y="107"/>
                  </a:lnTo>
                  <a:lnTo>
                    <a:pt x="17" y="105"/>
                  </a:lnTo>
                  <a:lnTo>
                    <a:pt x="19" y="105"/>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4" name="Freeform 4275"/>
            <p:cNvSpPr>
              <a:spLocks/>
            </p:cNvSpPr>
            <p:nvPr/>
          </p:nvSpPr>
          <p:spPr bwMode="auto">
            <a:xfrm>
              <a:off x="1677" y="1651"/>
              <a:ext cx="434" cy="317"/>
            </a:xfrm>
            <a:custGeom>
              <a:avLst/>
              <a:gdLst>
                <a:gd name="T0" fmla="*/ 432 w 434"/>
                <a:gd name="T1" fmla="*/ 284 h 317"/>
                <a:gd name="T2" fmla="*/ 428 w 434"/>
                <a:gd name="T3" fmla="*/ 299 h 317"/>
                <a:gd name="T4" fmla="*/ 428 w 434"/>
                <a:gd name="T5" fmla="*/ 307 h 317"/>
                <a:gd name="T6" fmla="*/ 392 w 434"/>
                <a:gd name="T7" fmla="*/ 309 h 317"/>
                <a:gd name="T8" fmla="*/ 361 w 434"/>
                <a:gd name="T9" fmla="*/ 313 h 317"/>
                <a:gd name="T10" fmla="*/ 334 w 434"/>
                <a:gd name="T11" fmla="*/ 307 h 317"/>
                <a:gd name="T12" fmla="*/ 321 w 434"/>
                <a:gd name="T13" fmla="*/ 305 h 317"/>
                <a:gd name="T14" fmla="*/ 309 w 434"/>
                <a:gd name="T15" fmla="*/ 292 h 317"/>
                <a:gd name="T16" fmla="*/ 278 w 434"/>
                <a:gd name="T17" fmla="*/ 290 h 317"/>
                <a:gd name="T18" fmla="*/ 177 w 434"/>
                <a:gd name="T19" fmla="*/ 290 h 317"/>
                <a:gd name="T20" fmla="*/ 127 w 434"/>
                <a:gd name="T21" fmla="*/ 307 h 317"/>
                <a:gd name="T22" fmla="*/ 84 w 434"/>
                <a:gd name="T23" fmla="*/ 311 h 317"/>
                <a:gd name="T24" fmla="*/ 56 w 434"/>
                <a:gd name="T25" fmla="*/ 311 h 317"/>
                <a:gd name="T26" fmla="*/ 52 w 434"/>
                <a:gd name="T27" fmla="*/ 284 h 317"/>
                <a:gd name="T28" fmla="*/ 58 w 434"/>
                <a:gd name="T29" fmla="*/ 259 h 317"/>
                <a:gd name="T30" fmla="*/ 111 w 434"/>
                <a:gd name="T31" fmla="*/ 255 h 317"/>
                <a:gd name="T32" fmla="*/ 138 w 434"/>
                <a:gd name="T33" fmla="*/ 240 h 317"/>
                <a:gd name="T34" fmla="*/ 163 w 434"/>
                <a:gd name="T35" fmla="*/ 236 h 317"/>
                <a:gd name="T36" fmla="*/ 182 w 434"/>
                <a:gd name="T37" fmla="*/ 232 h 317"/>
                <a:gd name="T38" fmla="*/ 207 w 434"/>
                <a:gd name="T39" fmla="*/ 242 h 317"/>
                <a:gd name="T40" fmla="*/ 234 w 434"/>
                <a:gd name="T41" fmla="*/ 251 h 317"/>
                <a:gd name="T42" fmla="*/ 255 w 434"/>
                <a:gd name="T43" fmla="*/ 244 h 317"/>
                <a:gd name="T44" fmla="*/ 251 w 434"/>
                <a:gd name="T45" fmla="*/ 224 h 317"/>
                <a:gd name="T46" fmla="*/ 225 w 434"/>
                <a:gd name="T47" fmla="*/ 234 h 317"/>
                <a:gd name="T48" fmla="*/ 203 w 434"/>
                <a:gd name="T49" fmla="*/ 221 h 317"/>
                <a:gd name="T50" fmla="*/ 182 w 434"/>
                <a:gd name="T51" fmla="*/ 209 h 317"/>
                <a:gd name="T52" fmla="*/ 148 w 434"/>
                <a:gd name="T53" fmla="*/ 215 h 317"/>
                <a:gd name="T54" fmla="*/ 77 w 434"/>
                <a:gd name="T55" fmla="*/ 224 h 317"/>
                <a:gd name="T56" fmla="*/ 54 w 434"/>
                <a:gd name="T57" fmla="*/ 207 h 317"/>
                <a:gd name="T58" fmla="*/ 46 w 434"/>
                <a:gd name="T59" fmla="*/ 178 h 317"/>
                <a:gd name="T60" fmla="*/ 31 w 434"/>
                <a:gd name="T61" fmla="*/ 159 h 317"/>
                <a:gd name="T62" fmla="*/ 15 w 434"/>
                <a:gd name="T63" fmla="*/ 142 h 317"/>
                <a:gd name="T64" fmla="*/ 4 w 434"/>
                <a:gd name="T65" fmla="*/ 144 h 317"/>
                <a:gd name="T66" fmla="*/ 31 w 434"/>
                <a:gd name="T67" fmla="*/ 126 h 317"/>
                <a:gd name="T68" fmla="*/ 48 w 434"/>
                <a:gd name="T69" fmla="*/ 101 h 317"/>
                <a:gd name="T70" fmla="*/ 69 w 434"/>
                <a:gd name="T71" fmla="*/ 71 h 317"/>
                <a:gd name="T72" fmla="*/ 73 w 434"/>
                <a:gd name="T73" fmla="*/ 44 h 317"/>
                <a:gd name="T74" fmla="*/ 84 w 434"/>
                <a:gd name="T75" fmla="*/ 23 h 317"/>
                <a:gd name="T76" fmla="*/ 102 w 434"/>
                <a:gd name="T77" fmla="*/ 11 h 317"/>
                <a:gd name="T78" fmla="*/ 127 w 434"/>
                <a:gd name="T79" fmla="*/ 13 h 317"/>
                <a:gd name="T80" fmla="*/ 146 w 434"/>
                <a:gd name="T81" fmla="*/ 7 h 317"/>
                <a:gd name="T82" fmla="*/ 167 w 434"/>
                <a:gd name="T83" fmla="*/ 7 h 317"/>
                <a:gd name="T84" fmla="*/ 179 w 434"/>
                <a:gd name="T85" fmla="*/ 2 h 317"/>
                <a:gd name="T86" fmla="*/ 190 w 434"/>
                <a:gd name="T87" fmla="*/ 3 h 317"/>
                <a:gd name="T88" fmla="*/ 209 w 434"/>
                <a:gd name="T89" fmla="*/ 2 h 317"/>
                <a:gd name="T90" fmla="*/ 225 w 434"/>
                <a:gd name="T91" fmla="*/ 7 h 317"/>
                <a:gd name="T92" fmla="*/ 246 w 434"/>
                <a:gd name="T93" fmla="*/ 25 h 317"/>
                <a:gd name="T94" fmla="*/ 265 w 434"/>
                <a:gd name="T95" fmla="*/ 38 h 317"/>
                <a:gd name="T96" fmla="*/ 286 w 434"/>
                <a:gd name="T97" fmla="*/ 40 h 317"/>
                <a:gd name="T98" fmla="*/ 296 w 434"/>
                <a:gd name="T99" fmla="*/ 53 h 317"/>
                <a:gd name="T100" fmla="*/ 301 w 434"/>
                <a:gd name="T101" fmla="*/ 76 h 317"/>
                <a:gd name="T102" fmla="*/ 321 w 434"/>
                <a:gd name="T103" fmla="*/ 86 h 317"/>
                <a:gd name="T104" fmla="*/ 328 w 434"/>
                <a:gd name="T105" fmla="*/ 103 h 317"/>
                <a:gd name="T106" fmla="*/ 340 w 434"/>
                <a:gd name="T107" fmla="*/ 115 h 317"/>
                <a:gd name="T108" fmla="*/ 359 w 434"/>
                <a:gd name="T109" fmla="*/ 130 h 317"/>
                <a:gd name="T110" fmla="*/ 376 w 434"/>
                <a:gd name="T111" fmla="*/ 144 h 317"/>
                <a:gd name="T112" fmla="*/ 374 w 434"/>
                <a:gd name="T113" fmla="*/ 161 h 317"/>
                <a:gd name="T114" fmla="*/ 388 w 434"/>
                <a:gd name="T115" fmla="*/ 176 h 317"/>
                <a:gd name="T116" fmla="*/ 392 w 434"/>
                <a:gd name="T117" fmla="*/ 207 h 317"/>
                <a:gd name="T118" fmla="*/ 390 w 434"/>
                <a:gd name="T119" fmla="*/ 226 h 317"/>
                <a:gd name="T120" fmla="*/ 401 w 434"/>
                <a:gd name="T121" fmla="*/ 244 h 317"/>
                <a:gd name="T122" fmla="*/ 419 w 434"/>
                <a:gd name="T123" fmla="*/ 246 h 317"/>
                <a:gd name="T124" fmla="*/ 428 w 434"/>
                <a:gd name="T125" fmla="*/ 26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0" y="272"/>
                  </a:lnTo>
                  <a:lnTo>
                    <a:pt x="432" y="272"/>
                  </a:lnTo>
                  <a:lnTo>
                    <a:pt x="432" y="274"/>
                  </a:lnTo>
                  <a:lnTo>
                    <a:pt x="430" y="274"/>
                  </a:lnTo>
                  <a:lnTo>
                    <a:pt x="430" y="276"/>
                  </a:lnTo>
                  <a:lnTo>
                    <a:pt x="430" y="278"/>
                  </a:lnTo>
                  <a:lnTo>
                    <a:pt x="432" y="278"/>
                  </a:lnTo>
                  <a:lnTo>
                    <a:pt x="432" y="280"/>
                  </a:lnTo>
                  <a:lnTo>
                    <a:pt x="432" y="282"/>
                  </a:lnTo>
                  <a:lnTo>
                    <a:pt x="430" y="282"/>
                  </a:lnTo>
                  <a:lnTo>
                    <a:pt x="430" y="284"/>
                  </a:lnTo>
                  <a:lnTo>
                    <a:pt x="432" y="284"/>
                  </a:lnTo>
                  <a:lnTo>
                    <a:pt x="432" y="286"/>
                  </a:lnTo>
                  <a:lnTo>
                    <a:pt x="434" y="286"/>
                  </a:lnTo>
                  <a:lnTo>
                    <a:pt x="432" y="286"/>
                  </a:lnTo>
                  <a:lnTo>
                    <a:pt x="430" y="286"/>
                  </a:lnTo>
                  <a:lnTo>
                    <a:pt x="428" y="286"/>
                  </a:lnTo>
                  <a:lnTo>
                    <a:pt x="428" y="288"/>
                  </a:lnTo>
                  <a:lnTo>
                    <a:pt x="428" y="290"/>
                  </a:lnTo>
                  <a:lnTo>
                    <a:pt x="428" y="292"/>
                  </a:lnTo>
                  <a:lnTo>
                    <a:pt x="428" y="290"/>
                  </a:lnTo>
                  <a:lnTo>
                    <a:pt x="430" y="292"/>
                  </a:lnTo>
                  <a:lnTo>
                    <a:pt x="430" y="294"/>
                  </a:lnTo>
                  <a:lnTo>
                    <a:pt x="428"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2" y="301"/>
                  </a:lnTo>
                  <a:lnTo>
                    <a:pt x="434" y="301"/>
                  </a:lnTo>
                  <a:lnTo>
                    <a:pt x="434" y="303"/>
                  </a:lnTo>
                  <a:lnTo>
                    <a:pt x="434" y="305"/>
                  </a:lnTo>
                  <a:lnTo>
                    <a:pt x="432" y="305"/>
                  </a:lnTo>
                  <a:lnTo>
                    <a:pt x="432" y="307"/>
                  </a:lnTo>
                  <a:lnTo>
                    <a:pt x="434" y="307"/>
                  </a:lnTo>
                  <a:lnTo>
                    <a:pt x="432" y="309"/>
                  </a:lnTo>
                  <a:lnTo>
                    <a:pt x="430" y="309"/>
                  </a:lnTo>
                  <a:lnTo>
                    <a:pt x="430" y="307"/>
                  </a:lnTo>
                  <a:lnTo>
                    <a:pt x="428" y="307"/>
                  </a:lnTo>
                  <a:lnTo>
                    <a:pt x="426" y="307"/>
                  </a:lnTo>
                  <a:lnTo>
                    <a:pt x="417" y="307"/>
                  </a:lnTo>
                  <a:lnTo>
                    <a:pt x="415" y="307"/>
                  </a:lnTo>
                  <a:lnTo>
                    <a:pt x="413" y="307"/>
                  </a:lnTo>
                  <a:lnTo>
                    <a:pt x="411" y="309"/>
                  </a:lnTo>
                  <a:lnTo>
                    <a:pt x="409" y="309"/>
                  </a:lnTo>
                  <a:lnTo>
                    <a:pt x="407" y="311"/>
                  </a:lnTo>
                  <a:lnTo>
                    <a:pt x="405" y="311"/>
                  </a:lnTo>
                  <a:lnTo>
                    <a:pt x="403" y="311"/>
                  </a:lnTo>
                  <a:lnTo>
                    <a:pt x="403" y="309"/>
                  </a:lnTo>
                  <a:lnTo>
                    <a:pt x="401" y="309"/>
                  </a:lnTo>
                  <a:lnTo>
                    <a:pt x="399" y="309"/>
                  </a:lnTo>
                  <a:lnTo>
                    <a:pt x="399" y="311"/>
                  </a:lnTo>
                  <a:lnTo>
                    <a:pt x="399" y="309"/>
                  </a:lnTo>
                  <a:lnTo>
                    <a:pt x="397" y="309"/>
                  </a:lnTo>
                  <a:lnTo>
                    <a:pt x="396" y="307"/>
                  </a:lnTo>
                  <a:lnTo>
                    <a:pt x="392" y="309"/>
                  </a:lnTo>
                  <a:lnTo>
                    <a:pt x="390" y="309"/>
                  </a:lnTo>
                  <a:lnTo>
                    <a:pt x="388" y="309"/>
                  </a:lnTo>
                  <a:lnTo>
                    <a:pt x="386" y="309"/>
                  </a:lnTo>
                  <a:lnTo>
                    <a:pt x="386" y="307"/>
                  </a:lnTo>
                  <a:lnTo>
                    <a:pt x="384" y="307"/>
                  </a:lnTo>
                  <a:lnTo>
                    <a:pt x="382" y="309"/>
                  </a:lnTo>
                  <a:lnTo>
                    <a:pt x="380" y="309"/>
                  </a:lnTo>
                  <a:lnTo>
                    <a:pt x="380" y="311"/>
                  </a:lnTo>
                  <a:lnTo>
                    <a:pt x="378" y="311"/>
                  </a:lnTo>
                  <a:lnTo>
                    <a:pt x="376" y="313"/>
                  </a:lnTo>
                  <a:lnTo>
                    <a:pt x="374" y="313"/>
                  </a:lnTo>
                  <a:lnTo>
                    <a:pt x="372" y="313"/>
                  </a:lnTo>
                  <a:lnTo>
                    <a:pt x="371" y="313"/>
                  </a:lnTo>
                  <a:lnTo>
                    <a:pt x="369" y="315"/>
                  </a:lnTo>
                  <a:lnTo>
                    <a:pt x="363" y="317"/>
                  </a:lnTo>
                  <a:lnTo>
                    <a:pt x="363" y="315"/>
                  </a:lnTo>
                  <a:lnTo>
                    <a:pt x="361" y="313"/>
                  </a:lnTo>
                  <a:lnTo>
                    <a:pt x="361" y="311"/>
                  </a:lnTo>
                  <a:lnTo>
                    <a:pt x="359" y="311"/>
                  </a:lnTo>
                  <a:lnTo>
                    <a:pt x="357" y="311"/>
                  </a:lnTo>
                  <a:lnTo>
                    <a:pt x="357" y="309"/>
                  </a:lnTo>
                  <a:lnTo>
                    <a:pt x="355" y="309"/>
                  </a:lnTo>
                  <a:lnTo>
                    <a:pt x="353" y="309"/>
                  </a:lnTo>
                  <a:lnTo>
                    <a:pt x="351" y="309"/>
                  </a:lnTo>
                  <a:lnTo>
                    <a:pt x="351" y="311"/>
                  </a:lnTo>
                  <a:lnTo>
                    <a:pt x="349" y="311"/>
                  </a:lnTo>
                  <a:lnTo>
                    <a:pt x="349" y="313"/>
                  </a:lnTo>
                  <a:lnTo>
                    <a:pt x="348" y="311"/>
                  </a:lnTo>
                  <a:lnTo>
                    <a:pt x="348" y="309"/>
                  </a:lnTo>
                  <a:lnTo>
                    <a:pt x="346" y="309"/>
                  </a:lnTo>
                  <a:lnTo>
                    <a:pt x="346" y="307"/>
                  </a:lnTo>
                  <a:lnTo>
                    <a:pt x="342" y="307"/>
                  </a:lnTo>
                  <a:lnTo>
                    <a:pt x="336" y="307"/>
                  </a:lnTo>
                  <a:lnTo>
                    <a:pt x="334" y="307"/>
                  </a:lnTo>
                  <a:lnTo>
                    <a:pt x="336" y="305"/>
                  </a:lnTo>
                  <a:lnTo>
                    <a:pt x="334" y="305"/>
                  </a:lnTo>
                  <a:lnTo>
                    <a:pt x="334" y="303"/>
                  </a:lnTo>
                  <a:lnTo>
                    <a:pt x="332" y="303"/>
                  </a:lnTo>
                  <a:lnTo>
                    <a:pt x="332" y="305"/>
                  </a:lnTo>
                  <a:lnTo>
                    <a:pt x="330" y="303"/>
                  </a:lnTo>
                  <a:lnTo>
                    <a:pt x="328" y="303"/>
                  </a:lnTo>
                  <a:lnTo>
                    <a:pt x="330" y="303"/>
                  </a:lnTo>
                  <a:lnTo>
                    <a:pt x="330" y="301"/>
                  </a:lnTo>
                  <a:lnTo>
                    <a:pt x="328" y="301"/>
                  </a:lnTo>
                  <a:lnTo>
                    <a:pt x="326" y="301"/>
                  </a:lnTo>
                  <a:lnTo>
                    <a:pt x="326" y="299"/>
                  </a:lnTo>
                  <a:lnTo>
                    <a:pt x="324" y="299"/>
                  </a:lnTo>
                  <a:lnTo>
                    <a:pt x="323" y="299"/>
                  </a:lnTo>
                  <a:lnTo>
                    <a:pt x="323" y="301"/>
                  </a:lnTo>
                  <a:lnTo>
                    <a:pt x="323" y="305"/>
                  </a:lnTo>
                  <a:lnTo>
                    <a:pt x="321" y="305"/>
                  </a:lnTo>
                  <a:lnTo>
                    <a:pt x="319" y="305"/>
                  </a:lnTo>
                  <a:lnTo>
                    <a:pt x="319" y="303"/>
                  </a:lnTo>
                  <a:lnTo>
                    <a:pt x="317" y="303"/>
                  </a:lnTo>
                  <a:lnTo>
                    <a:pt x="315" y="303"/>
                  </a:lnTo>
                  <a:lnTo>
                    <a:pt x="313" y="303"/>
                  </a:lnTo>
                  <a:lnTo>
                    <a:pt x="313" y="301"/>
                  </a:lnTo>
                  <a:lnTo>
                    <a:pt x="313" y="299"/>
                  </a:lnTo>
                  <a:lnTo>
                    <a:pt x="315" y="299"/>
                  </a:lnTo>
                  <a:lnTo>
                    <a:pt x="315" y="297"/>
                  </a:lnTo>
                  <a:lnTo>
                    <a:pt x="315" y="295"/>
                  </a:lnTo>
                  <a:lnTo>
                    <a:pt x="315" y="294"/>
                  </a:lnTo>
                  <a:lnTo>
                    <a:pt x="315" y="292"/>
                  </a:lnTo>
                  <a:lnTo>
                    <a:pt x="313" y="292"/>
                  </a:lnTo>
                  <a:lnTo>
                    <a:pt x="313" y="294"/>
                  </a:lnTo>
                  <a:lnTo>
                    <a:pt x="311" y="294"/>
                  </a:lnTo>
                  <a:lnTo>
                    <a:pt x="311" y="292"/>
                  </a:lnTo>
                  <a:lnTo>
                    <a:pt x="309" y="292"/>
                  </a:lnTo>
                  <a:lnTo>
                    <a:pt x="309" y="294"/>
                  </a:lnTo>
                  <a:lnTo>
                    <a:pt x="309" y="292"/>
                  </a:lnTo>
                  <a:lnTo>
                    <a:pt x="309" y="294"/>
                  </a:lnTo>
                  <a:lnTo>
                    <a:pt x="307" y="292"/>
                  </a:lnTo>
                  <a:lnTo>
                    <a:pt x="307" y="294"/>
                  </a:lnTo>
                  <a:lnTo>
                    <a:pt x="305" y="294"/>
                  </a:lnTo>
                  <a:lnTo>
                    <a:pt x="305" y="292"/>
                  </a:lnTo>
                  <a:lnTo>
                    <a:pt x="303" y="292"/>
                  </a:lnTo>
                  <a:lnTo>
                    <a:pt x="301" y="292"/>
                  </a:lnTo>
                  <a:lnTo>
                    <a:pt x="300" y="292"/>
                  </a:lnTo>
                  <a:lnTo>
                    <a:pt x="298" y="292"/>
                  </a:lnTo>
                  <a:lnTo>
                    <a:pt x="296" y="292"/>
                  </a:lnTo>
                  <a:lnTo>
                    <a:pt x="294" y="292"/>
                  </a:lnTo>
                  <a:lnTo>
                    <a:pt x="290" y="292"/>
                  </a:lnTo>
                  <a:lnTo>
                    <a:pt x="286" y="290"/>
                  </a:lnTo>
                  <a:lnTo>
                    <a:pt x="284" y="290"/>
                  </a:lnTo>
                  <a:lnTo>
                    <a:pt x="278" y="290"/>
                  </a:lnTo>
                  <a:lnTo>
                    <a:pt x="276" y="290"/>
                  </a:lnTo>
                  <a:lnTo>
                    <a:pt x="275" y="290"/>
                  </a:lnTo>
                  <a:lnTo>
                    <a:pt x="246" y="290"/>
                  </a:lnTo>
                  <a:lnTo>
                    <a:pt x="242" y="290"/>
                  </a:lnTo>
                  <a:lnTo>
                    <a:pt x="236" y="290"/>
                  </a:lnTo>
                  <a:lnTo>
                    <a:pt x="230" y="290"/>
                  </a:lnTo>
                  <a:lnTo>
                    <a:pt x="225" y="290"/>
                  </a:lnTo>
                  <a:lnTo>
                    <a:pt x="203" y="290"/>
                  </a:lnTo>
                  <a:lnTo>
                    <a:pt x="196" y="290"/>
                  </a:lnTo>
                  <a:lnTo>
                    <a:pt x="194" y="290"/>
                  </a:lnTo>
                  <a:lnTo>
                    <a:pt x="192" y="290"/>
                  </a:lnTo>
                  <a:lnTo>
                    <a:pt x="190" y="290"/>
                  </a:lnTo>
                  <a:lnTo>
                    <a:pt x="188" y="290"/>
                  </a:lnTo>
                  <a:lnTo>
                    <a:pt x="186" y="290"/>
                  </a:lnTo>
                  <a:lnTo>
                    <a:pt x="182" y="290"/>
                  </a:lnTo>
                  <a:lnTo>
                    <a:pt x="179" y="290"/>
                  </a:lnTo>
                  <a:lnTo>
                    <a:pt x="177" y="290"/>
                  </a:lnTo>
                  <a:lnTo>
                    <a:pt x="173" y="290"/>
                  </a:lnTo>
                  <a:lnTo>
                    <a:pt x="171" y="290"/>
                  </a:lnTo>
                  <a:lnTo>
                    <a:pt x="169" y="290"/>
                  </a:lnTo>
                  <a:lnTo>
                    <a:pt x="165" y="290"/>
                  </a:lnTo>
                  <a:lnTo>
                    <a:pt x="161" y="292"/>
                  </a:lnTo>
                  <a:lnTo>
                    <a:pt x="159" y="294"/>
                  </a:lnTo>
                  <a:lnTo>
                    <a:pt x="157" y="294"/>
                  </a:lnTo>
                  <a:lnTo>
                    <a:pt x="155" y="294"/>
                  </a:lnTo>
                  <a:lnTo>
                    <a:pt x="154" y="294"/>
                  </a:lnTo>
                  <a:lnTo>
                    <a:pt x="152" y="297"/>
                  </a:lnTo>
                  <a:lnTo>
                    <a:pt x="150" y="297"/>
                  </a:lnTo>
                  <a:lnTo>
                    <a:pt x="148" y="299"/>
                  </a:lnTo>
                  <a:lnTo>
                    <a:pt x="144" y="301"/>
                  </a:lnTo>
                  <a:lnTo>
                    <a:pt x="140" y="303"/>
                  </a:lnTo>
                  <a:lnTo>
                    <a:pt x="131" y="309"/>
                  </a:lnTo>
                  <a:lnTo>
                    <a:pt x="129" y="307"/>
                  </a:lnTo>
                  <a:lnTo>
                    <a:pt x="127" y="307"/>
                  </a:lnTo>
                  <a:lnTo>
                    <a:pt x="123" y="307"/>
                  </a:lnTo>
                  <a:lnTo>
                    <a:pt x="115" y="307"/>
                  </a:lnTo>
                  <a:lnTo>
                    <a:pt x="113" y="307"/>
                  </a:lnTo>
                  <a:lnTo>
                    <a:pt x="111" y="307"/>
                  </a:lnTo>
                  <a:lnTo>
                    <a:pt x="107" y="305"/>
                  </a:lnTo>
                  <a:lnTo>
                    <a:pt x="106" y="305"/>
                  </a:lnTo>
                  <a:lnTo>
                    <a:pt x="104" y="305"/>
                  </a:lnTo>
                  <a:lnTo>
                    <a:pt x="102" y="305"/>
                  </a:lnTo>
                  <a:lnTo>
                    <a:pt x="100" y="305"/>
                  </a:lnTo>
                  <a:lnTo>
                    <a:pt x="98" y="307"/>
                  </a:lnTo>
                  <a:lnTo>
                    <a:pt x="96" y="307"/>
                  </a:lnTo>
                  <a:lnTo>
                    <a:pt x="94" y="305"/>
                  </a:lnTo>
                  <a:lnTo>
                    <a:pt x="92" y="307"/>
                  </a:lnTo>
                  <a:lnTo>
                    <a:pt x="90" y="307"/>
                  </a:lnTo>
                  <a:lnTo>
                    <a:pt x="88" y="307"/>
                  </a:lnTo>
                  <a:lnTo>
                    <a:pt x="86" y="309"/>
                  </a:lnTo>
                  <a:lnTo>
                    <a:pt x="84" y="311"/>
                  </a:lnTo>
                  <a:lnTo>
                    <a:pt x="83" y="311"/>
                  </a:lnTo>
                  <a:lnTo>
                    <a:pt x="81" y="313"/>
                  </a:lnTo>
                  <a:lnTo>
                    <a:pt x="79" y="313"/>
                  </a:lnTo>
                  <a:lnTo>
                    <a:pt x="77" y="313"/>
                  </a:lnTo>
                  <a:lnTo>
                    <a:pt x="75" y="313"/>
                  </a:lnTo>
                  <a:lnTo>
                    <a:pt x="73" y="313"/>
                  </a:lnTo>
                  <a:lnTo>
                    <a:pt x="71" y="313"/>
                  </a:lnTo>
                  <a:lnTo>
                    <a:pt x="69" y="313"/>
                  </a:lnTo>
                  <a:lnTo>
                    <a:pt x="65" y="315"/>
                  </a:lnTo>
                  <a:lnTo>
                    <a:pt x="65" y="313"/>
                  </a:lnTo>
                  <a:lnTo>
                    <a:pt x="63" y="313"/>
                  </a:lnTo>
                  <a:lnTo>
                    <a:pt x="61" y="313"/>
                  </a:lnTo>
                  <a:lnTo>
                    <a:pt x="59" y="313"/>
                  </a:lnTo>
                  <a:lnTo>
                    <a:pt x="58" y="315"/>
                  </a:lnTo>
                  <a:lnTo>
                    <a:pt x="58" y="313"/>
                  </a:lnTo>
                  <a:lnTo>
                    <a:pt x="56" y="313"/>
                  </a:lnTo>
                  <a:lnTo>
                    <a:pt x="56" y="311"/>
                  </a:lnTo>
                  <a:lnTo>
                    <a:pt x="54" y="311"/>
                  </a:lnTo>
                  <a:lnTo>
                    <a:pt x="54" y="309"/>
                  </a:lnTo>
                  <a:lnTo>
                    <a:pt x="54" y="307"/>
                  </a:lnTo>
                  <a:lnTo>
                    <a:pt x="52" y="307"/>
                  </a:lnTo>
                  <a:lnTo>
                    <a:pt x="52" y="305"/>
                  </a:lnTo>
                  <a:lnTo>
                    <a:pt x="52" y="303"/>
                  </a:lnTo>
                  <a:lnTo>
                    <a:pt x="54" y="301"/>
                  </a:lnTo>
                  <a:lnTo>
                    <a:pt x="54" y="299"/>
                  </a:lnTo>
                  <a:lnTo>
                    <a:pt x="54" y="297"/>
                  </a:lnTo>
                  <a:lnTo>
                    <a:pt x="54" y="295"/>
                  </a:lnTo>
                  <a:lnTo>
                    <a:pt x="54" y="294"/>
                  </a:lnTo>
                  <a:lnTo>
                    <a:pt x="54" y="292"/>
                  </a:lnTo>
                  <a:lnTo>
                    <a:pt x="54" y="290"/>
                  </a:lnTo>
                  <a:lnTo>
                    <a:pt x="54" y="288"/>
                  </a:lnTo>
                  <a:lnTo>
                    <a:pt x="54" y="286"/>
                  </a:lnTo>
                  <a:lnTo>
                    <a:pt x="54" y="284"/>
                  </a:lnTo>
                  <a:lnTo>
                    <a:pt x="52" y="284"/>
                  </a:lnTo>
                  <a:lnTo>
                    <a:pt x="52" y="282"/>
                  </a:lnTo>
                  <a:lnTo>
                    <a:pt x="54" y="282"/>
                  </a:lnTo>
                  <a:lnTo>
                    <a:pt x="54" y="280"/>
                  </a:lnTo>
                  <a:lnTo>
                    <a:pt x="54" y="278"/>
                  </a:lnTo>
                  <a:lnTo>
                    <a:pt x="54" y="276"/>
                  </a:lnTo>
                  <a:lnTo>
                    <a:pt x="54" y="274"/>
                  </a:lnTo>
                  <a:lnTo>
                    <a:pt x="54" y="272"/>
                  </a:lnTo>
                  <a:lnTo>
                    <a:pt x="56" y="272"/>
                  </a:lnTo>
                  <a:lnTo>
                    <a:pt x="56" y="270"/>
                  </a:lnTo>
                  <a:lnTo>
                    <a:pt x="56" y="269"/>
                  </a:lnTo>
                  <a:lnTo>
                    <a:pt x="56" y="267"/>
                  </a:lnTo>
                  <a:lnTo>
                    <a:pt x="56" y="265"/>
                  </a:lnTo>
                  <a:lnTo>
                    <a:pt x="56" y="263"/>
                  </a:lnTo>
                  <a:lnTo>
                    <a:pt x="56" y="261"/>
                  </a:lnTo>
                  <a:lnTo>
                    <a:pt x="58" y="261"/>
                  </a:lnTo>
                  <a:lnTo>
                    <a:pt x="56" y="261"/>
                  </a:lnTo>
                  <a:lnTo>
                    <a:pt x="58" y="259"/>
                  </a:lnTo>
                  <a:lnTo>
                    <a:pt x="56" y="259"/>
                  </a:lnTo>
                  <a:lnTo>
                    <a:pt x="58" y="259"/>
                  </a:lnTo>
                  <a:lnTo>
                    <a:pt x="58" y="257"/>
                  </a:lnTo>
                  <a:lnTo>
                    <a:pt x="59" y="257"/>
                  </a:lnTo>
                  <a:lnTo>
                    <a:pt x="58" y="257"/>
                  </a:lnTo>
                  <a:lnTo>
                    <a:pt x="58" y="255"/>
                  </a:lnTo>
                  <a:lnTo>
                    <a:pt x="59" y="255"/>
                  </a:lnTo>
                  <a:lnTo>
                    <a:pt x="69" y="255"/>
                  </a:lnTo>
                  <a:lnTo>
                    <a:pt x="81" y="255"/>
                  </a:lnTo>
                  <a:lnTo>
                    <a:pt x="84" y="255"/>
                  </a:lnTo>
                  <a:lnTo>
                    <a:pt x="90" y="255"/>
                  </a:lnTo>
                  <a:lnTo>
                    <a:pt x="92" y="255"/>
                  </a:lnTo>
                  <a:lnTo>
                    <a:pt x="98" y="255"/>
                  </a:lnTo>
                  <a:lnTo>
                    <a:pt x="104" y="255"/>
                  </a:lnTo>
                  <a:lnTo>
                    <a:pt x="107" y="255"/>
                  </a:lnTo>
                  <a:lnTo>
                    <a:pt x="109" y="255"/>
                  </a:lnTo>
                  <a:lnTo>
                    <a:pt x="111" y="255"/>
                  </a:lnTo>
                  <a:lnTo>
                    <a:pt x="113" y="255"/>
                  </a:lnTo>
                  <a:lnTo>
                    <a:pt x="119" y="255"/>
                  </a:lnTo>
                  <a:lnTo>
                    <a:pt x="121" y="255"/>
                  </a:lnTo>
                  <a:lnTo>
                    <a:pt x="121" y="249"/>
                  </a:lnTo>
                  <a:lnTo>
                    <a:pt x="121" y="242"/>
                  </a:lnTo>
                  <a:lnTo>
                    <a:pt x="123" y="242"/>
                  </a:lnTo>
                  <a:lnTo>
                    <a:pt x="125" y="242"/>
                  </a:lnTo>
                  <a:lnTo>
                    <a:pt x="127" y="242"/>
                  </a:lnTo>
                  <a:lnTo>
                    <a:pt x="129" y="242"/>
                  </a:lnTo>
                  <a:lnTo>
                    <a:pt x="129" y="240"/>
                  </a:lnTo>
                  <a:lnTo>
                    <a:pt x="131" y="240"/>
                  </a:lnTo>
                  <a:lnTo>
                    <a:pt x="132" y="240"/>
                  </a:lnTo>
                  <a:lnTo>
                    <a:pt x="132" y="242"/>
                  </a:lnTo>
                  <a:lnTo>
                    <a:pt x="134" y="242"/>
                  </a:lnTo>
                  <a:lnTo>
                    <a:pt x="136" y="242"/>
                  </a:lnTo>
                  <a:lnTo>
                    <a:pt x="138" y="242"/>
                  </a:lnTo>
                  <a:lnTo>
                    <a:pt x="138" y="240"/>
                  </a:lnTo>
                  <a:lnTo>
                    <a:pt x="140" y="240"/>
                  </a:lnTo>
                  <a:lnTo>
                    <a:pt x="142" y="240"/>
                  </a:lnTo>
                  <a:lnTo>
                    <a:pt x="142" y="238"/>
                  </a:lnTo>
                  <a:lnTo>
                    <a:pt x="144" y="238"/>
                  </a:lnTo>
                  <a:lnTo>
                    <a:pt x="146" y="240"/>
                  </a:lnTo>
                  <a:lnTo>
                    <a:pt x="148" y="240"/>
                  </a:lnTo>
                  <a:lnTo>
                    <a:pt x="150" y="240"/>
                  </a:lnTo>
                  <a:lnTo>
                    <a:pt x="152" y="242"/>
                  </a:lnTo>
                  <a:lnTo>
                    <a:pt x="154" y="242"/>
                  </a:lnTo>
                  <a:lnTo>
                    <a:pt x="154" y="240"/>
                  </a:lnTo>
                  <a:lnTo>
                    <a:pt x="155" y="240"/>
                  </a:lnTo>
                  <a:lnTo>
                    <a:pt x="157" y="240"/>
                  </a:lnTo>
                  <a:lnTo>
                    <a:pt x="159" y="240"/>
                  </a:lnTo>
                  <a:lnTo>
                    <a:pt x="159" y="238"/>
                  </a:lnTo>
                  <a:lnTo>
                    <a:pt x="161" y="238"/>
                  </a:lnTo>
                  <a:lnTo>
                    <a:pt x="161" y="236"/>
                  </a:lnTo>
                  <a:lnTo>
                    <a:pt x="163" y="236"/>
                  </a:lnTo>
                  <a:lnTo>
                    <a:pt x="163" y="234"/>
                  </a:lnTo>
                  <a:lnTo>
                    <a:pt x="163" y="232"/>
                  </a:lnTo>
                  <a:lnTo>
                    <a:pt x="163" y="230"/>
                  </a:lnTo>
                  <a:lnTo>
                    <a:pt x="163" y="228"/>
                  </a:lnTo>
                  <a:lnTo>
                    <a:pt x="165" y="228"/>
                  </a:lnTo>
                  <a:lnTo>
                    <a:pt x="165" y="226"/>
                  </a:lnTo>
                  <a:lnTo>
                    <a:pt x="167" y="226"/>
                  </a:lnTo>
                  <a:lnTo>
                    <a:pt x="169" y="224"/>
                  </a:lnTo>
                  <a:lnTo>
                    <a:pt x="171" y="224"/>
                  </a:lnTo>
                  <a:lnTo>
                    <a:pt x="173" y="224"/>
                  </a:lnTo>
                  <a:lnTo>
                    <a:pt x="173" y="226"/>
                  </a:lnTo>
                  <a:lnTo>
                    <a:pt x="175" y="228"/>
                  </a:lnTo>
                  <a:lnTo>
                    <a:pt x="177" y="230"/>
                  </a:lnTo>
                  <a:lnTo>
                    <a:pt x="179" y="230"/>
                  </a:lnTo>
                  <a:lnTo>
                    <a:pt x="179" y="232"/>
                  </a:lnTo>
                  <a:lnTo>
                    <a:pt x="180" y="232"/>
                  </a:lnTo>
                  <a:lnTo>
                    <a:pt x="182" y="232"/>
                  </a:lnTo>
                  <a:lnTo>
                    <a:pt x="182" y="234"/>
                  </a:lnTo>
                  <a:lnTo>
                    <a:pt x="184" y="234"/>
                  </a:lnTo>
                  <a:lnTo>
                    <a:pt x="186" y="234"/>
                  </a:lnTo>
                  <a:lnTo>
                    <a:pt x="188" y="234"/>
                  </a:lnTo>
                  <a:lnTo>
                    <a:pt x="190" y="236"/>
                  </a:lnTo>
                  <a:lnTo>
                    <a:pt x="192" y="236"/>
                  </a:lnTo>
                  <a:lnTo>
                    <a:pt x="194" y="236"/>
                  </a:lnTo>
                  <a:lnTo>
                    <a:pt x="196" y="238"/>
                  </a:lnTo>
                  <a:lnTo>
                    <a:pt x="196" y="240"/>
                  </a:lnTo>
                  <a:lnTo>
                    <a:pt x="198" y="240"/>
                  </a:lnTo>
                  <a:lnTo>
                    <a:pt x="200" y="242"/>
                  </a:lnTo>
                  <a:lnTo>
                    <a:pt x="202" y="242"/>
                  </a:lnTo>
                  <a:lnTo>
                    <a:pt x="203" y="242"/>
                  </a:lnTo>
                  <a:lnTo>
                    <a:pt x="205" y="242"/>
                  </a:lnTo>
                  <a:lnTo>
                    <a:pt x="207" y="242"/>
                  </a:lnTo>
                  <a:lnTo>
                    <a:pt x="207" y="240"/>
                  </a:lnTo>
                  <a:lnTo>
                    <a:pt x="207" y="242"/>
                  </a:lnTo>
                  <a:lnTo>
                    <a:pt x="209" y="242"/>
                  </a:lnTo>
                  <a:lnTo>
                    <a:pt x="209" y="244"/>
                  </a:lnTo>
                  <a:lnTo>
                    <a:pt x="211" y="244"/>
                  </a:lnTo>
                  <a:lnTo>
                    <a:pt x="213" y="246"/>
                  </a:lnTo>
                  <a:lnTo>
                    <a:pt x="215" y="246"/>
                  </a:lnTo>
                  <a:lnTo>
                    <a:pt x="217" y="246"/>
                  </a:lnTo>
                  <a:lnTo>
                    <a:pt x="217" y="247"/>
                  </a:lnTo>
                  <a:lnTo>
                    <a:pt x="219" y="247"/>
                  </a:lnTo>
                  <a:lnTo>
                    <a:pt x="221" y="249"/>
                  </a:lnTo>
                  <a:lnTo>
                    <a:pt x="223" y="249"/>
                  </a:lnTo>
                  <a:lnTo>
                    <a:pt x="225" y="249"/>
                  </a:lnTo>
                  <a:lnTo>
                    <a:pt x="227" y="249"/>
                  </a:lnTo>
                  <a:lnTo>
                    <a:pt x="228" y="249"/>
                  </a:lnTo>
                  <a:lnTo>
                    <a:pt x="230" y="249"/>
                  </a:lnTo>
                  <a:lnTo>
                    <a:pt x="230" y="251"/>
                  </a:lnTo>
                  <a:lnTo>
                    <a:pt x="232" y="251"/>
                  </a:lnTo>
                  <a:lnTo>
                    <a:pt x="234" y="251"/>
                  </a:lnTo>
                  <a:lnTo>
                    <a:pt x="234" y="249"/>
                  </a:lnTo>
                  <a:lnTo>
                    <a:pt x="236" y="249"/>
                  </a:lnTo>
                  <a:lnTo>
                    <a:pt x="236" y="251"/>
                  </a:lnTo>
                  <a:lnTo>
                    <a:pt x="238" y="251"/>
                  </a:lnTo>
                  <a:lnTo>
                    <a:pt x="238" y="249"/>
                  </a:lnTo>
                  <a:lnTo>
                    <a:pt x="240" y="249"/>
                  </a:lnTo>
                  <a:lnTo>
                    <a:pt x="240" y="247"/>
                  </a:lnTo>
                  <a:lnTo>
                    <a:pt x="240" y="246"/>
                  </a:lnTo>
                  <a:lnTo>
                    <a:pt x="242" y="246"/>
                  </a:lnTo>
                  <a:lnTo>
                    <a:pt x="244" y="246"/>
                  </a:lnTo>
                  <a:lnTo>
                    <a:pt x="246" y="246"/>
                  </a:lnTo>
                  <a:lnTo>
                    <a:pt x="248" y="246"/>
                  </a:lnTo>
                  <a:lnTo>
                    <a:pt x="250" y="246"/>
                  </a:lnTo>
                  <a:lnTo>
                    <a:pt x="250" y="244"/>
                  </a:lnTo>
                  <a:lnTo>
                    <a:pt x="251" y="244"/>
                  </a:lnTo>
                  <a:lnTo>
                    <a:pt x="253" y="244"/>
                  </a:lnTo>
                  <a:lnTo>
                    <a:pt x="255" y="244"/>
                  </a:lnTo>
                  <a:lnTo>
                    <a:pt x="257" y="244"/>
                  </a:lnTo>
                  <a:lnTo>
                    <a:pt x="259" y="244"/>
                  </a:lnTo>
                  <a:lnTo>
                    <a:pt x="259" y="242"/>
                  </a:lnTo>
                  <a:lnTo>
                    <a:pt x="261" y="242"/>
                  </a:lnTo>
                  <a:lnTo>
                    <a:pt x="261" y="240"/>
                  </a:lnTo>
                  <a:lnTo>
                    <a:pt x="263" y="238"/>
                  </a:lnTo>
                  <a:lnTo>
                    <a:pt x="263" y="236"/>
                  </a:lnTo>
                  <a:lnTo>
                    <a:pt x="263" y="234"/>
                  </a:lnTo>
                  <a:lnTo>
                    <a:pt x="261" y="234"/>
                  </a:lnTo>
                  <a:lnTo>
                    <a:pt x="261" y="232"/>
                  </a:lnTo>
                  <a:lnTo>
                    <a:pt x="259" y="230"/>
                  </a:lnTo>
                  <a:lnTo>
                    <a:pt x="257" y="230"/>
                  </a:lnTo>
                  <a:lnTo>
                    <a:pt x="257" y="228"/>
                  </a:lnTo>
                  <a:lnTo>
                    <a:pt x="255" y="226"/>
                  </a:lnTo>
                  <a:lnTo>
                    <a:pt x="253" y="226"/>
                  </a:lnTo>
                  <a:lnTo>
                    <a:pt x="251" y="226"/>
                  </a:lnTo>
                  <a:lnTo>
                    <a:pt x="251" y="224"/>
                  </a:lnTo>
                  <a:lnTo>
                    <a:pt x="250" y="224"/>
                  </a:lnTo>
                  <a:lnTo>
                    <a:pt x="248" y="226"/>
                  </a:lnTo>
                  <a:lnTo>
                    <a:pt x="246" y="226"/>
                  </a:lnTo>
                  <a:lnTo>
                    <a:pt x="244" y="226"/>
                  </a:lnTo>
                  <a:lnTo>
                    <a:pt x="242" y="226"/>
                  </a:lnTo>
                  <a:lnTo>
                    <a:pt x="240" y="226"/>
                  </a:lnTo>
                  <a:lnTo>
                    <a:pt x="240" y="228"/>
                  </a:lnTo>
                  <a:lnTo>
                    <a:pt x="238" y="228"/>
                  </a:lnTo>
                  <a:lnTo>
                    <a:pt x="236" y="228"/>
                  </a:lnTo>
                  <a:lnTo>
                    <a:pt x="234" y="228"/>
                  </a:lnTo>
                  <a:lnTo>
                    <a:pt x="234" y="230"/>
                  </a:lnTo>
                  <a:lnTo>
                    <a:pt x="232" y="230"/>
                  </a:lnTo>
                  <a:lnTo>
                    <a:pt x="232" y="232"/>
                  </a:lnTo>
                  <a:lnTo>
                    <a:pt x="230" y="232"/>
                  </a:lnTo>
                  <a:lnTo>
                    <a:pt x="228" y="232"/>
                  </a:lnTo>
                  <a:lnTo>
                    <a:pt x="227" y="234"/>
                  </a:lnTo>
                  <a:lnTo>
                    <a:pt x="225" y="234"/>
                  </a:lnTo>
                  <a:lnTo>
                    <a:pt x="223" y="232"/>
                  </a:lnTo>
                  <a:lnTo>
                    <a:pt x="221" y="232"/>
                  </a:lnTo>
                  <a:lnTo>
                    <a:pt x="219" y="230"/>
                  </a:lnTo>
                  <a:lnTo>
                    <a:pt x="217" y="230"/>
                  </a:lnTo>
                  <a:lnTo>
                    <a:pt x="217" y="228"/>
                  </a:lnTo>
                  <a:lnTo>
                    <a:pt x="215" y="228"/>
                  </a:lnTo>
                  <a:lnTo>
                    <a:pt x="215" y="226"/>
                  </a:lnTo>
                  <a:lnTo>
                    <a:pt x="215" y="224"/>
                  </a:lnTo>
                  <a:lnTo>
                    <a:pt x="215" y="222"/>
                  </a:lnTo>
                  <a:lnTo>
                    <a:pt x="213" y="222"/>
                  </a:lnTo>
                  <a:lnTo>
                    <a:pt x="213" y="221"/>
                  </a:lnTo>
                  <a:lnTo>
                    <a:pt x="211" y="221"/>
                  </a:lnTo>
                  <a:lnTo>
                    <a:pt x="209" y="221"/>
                  </a:lnTo>
                  <a:lnTo>
                    <a:pt x="207" y="219"/>
                  </a:lnTo>
                  <a:lnTo>
                    <a:pt x="205" y="219"/>
                  </a:lnTo>
                  <a:lnTo>
                    <a:pt x="203" y="219"/>
                  </a:lnTo>
                  <a:lnTo>
                    <a:pt x="203" y="221"/>
                  </a:lnTo>
                  <a:lnTo>
                    <a:pt x="202" y="221"/>
                  </a:lnTo>
                  <a:lnTo>
                    <a:pt x="200" y="221"/>
                  </a:lnTo>
                  <a:lnTo>
                    <a:pt x="200" y="222"/>
                  </a:lnTo>
                  <a:lnTo>
                    <a:pt x="198" y="222"/>
                  </a:lnTo>
                  <a:lnTo>
                    <a:pt x="196" y="221"/>
                  </a:lnTo>
                  <a:lnTo>
                    <a:pt x="194" y="221"/>
                  </a:lnTo>
                  <a:lnTo>
                    <a:pt x="194" y="219"/>
                  </a:lnTo>
                  <a:lnTo>
                    <a:pt x="192" y="219"/>
                  </a:lnTo>
                  <a:lnTo>
                    <a:pt x="192" y="217"/>
                  </a:lnTo>
                  <a:lnTo>
                    <a:pt x="192" y="215"/>
                  </a:lnTo>
                  <a:lnTo>
                    <a:pt x="192" y="213"/>
                  </a:lnTo>
                  <a:lnTo>
                    <a:pt x="190" y="213"/>
                  </a:lnTo>
                  <a:lnTo>
                    <a:pt x="190" y="211"/>
                  </a:lnTo>
                  <a:lnTo>
                    <a:pt x="188" y="211"/>
                  </a:lnTo>
                  <a:lnTo>
                    <a:pt x="186" y="209"/>
                  </a:lnTo>
                  <a:lnTo>
                    <a:pt x="184" y="209"/>
                  </a:lnTo>
                  <a:lnTo>
                    <a:pt x="182" y="209"/>
                  </a:lnTo>
                  <a:lnTo>
                    <a:pt x="180" y="209"/>
                  </a:lnTo>
                  <a:lnTo>
                    <a:pt x="179" y="209"/>
                  </a:lnTo>
                  <a:lnTo>
                    <a:pt x="173" y="207"/>
                  </a:lnTo>
                  <a:lnTo>
                    <a:pt x="171" y="207"/>
                  </a:lnTo>
                  <a:lnTo>
                    <a:pt x="169" y="209"/>
                  </a:lnTo>
                  <a:lnTo>
                    <a:pt x="167" y="211"/>
                  </a:lnTo>
                  <a:lnTo>
                    <a:pt x="163" y="213"/>
                  </a:lnTo>
                  <a:lnTo>
                    <a:pt x="161" y="213"/>
                  </a:lnTo>
                  <a:lnTo>
                    <a:pt x="159" y="211"/>
                  </a:lnTo>
                  <a:lnTo>
                    <a:pt x="157" y="211"/>
                  </a:lnTo>
                  <a:lnTo>
                    <a:pt x="155" y="209"/>
                  </a:lnTo>
                  <a:lnTo>
                    <a:pt x="154" y="211"/>
                  </a:lnTo>
                  <a:lnTo>
                    <a:pt x="152" y="211"/>
                  </a:lnTo>
                  <a:lnTo>
                    <a:pt x="150" y="211"/>
                  </a:lnTo>
                  <a:lnTo>
                    <a:pt x="150" y="213"/>
                  </a:lnTo>
                  <a:lnTo>
                    <a:pt x="148" y="213"/>
                  </a:lnTo>
                  <a:lnTo>
                    <a:pt x="148" y="215"/>
                  </a:lnTo>
                  <a:lnTo>
                    <a:pt x="146" y="217"/>
                  </a:lnTo>
                  <a:lnTo>
                    <a:pt x="146" y="219"/>
                  </a:lnTo>
                  <a:lnTo>
                    <a:pt x="146" y="221"/>
                  </a:lnTo>
                  <a:lnTo>
                    <a:pt x="146" y="222"/>
                  </a:lnTo>
                  <a:lnTo>
                    <a:pt x="144" y="222"/>
                  </a:lnTo>
                  <a:lnTo>
                    <a:pt x="144" y="224"/>
                  </a:lnTo>
                  <a:lnTo>
                    <a:pt x="140" y="224"/>
                  </a:lnTo>
                  <a:lnTo>
                    <a:pt x="131" y="224"/>
                  </a:lnTo>
                  <a:lnTo>
                    <a:pt x="125" y="224"/>
                  </a:lnTo>
                  <a:lnTo>
                    <a:pt x="121" y="224"/>
                  </a:lnTo>
                  <a:lnTo>
                    <a:pt x="113" y="224"/>
                  </a:lnTo>
                  <a:lnTo>
                    <a:pt x="106" y="224"/>
                  </a:lnTo>
                  <a:lnTo>
                    <a:pt x="102" y="224"/>
                  </a:lnTo>
                  <a:lnTo>
                    <a:pt x="98" y="224"/>
                  </a:lnTo>
                  <a:lnTo>
                    <a:pt x="94" y="224"/>
                  </a:lnTo>
                  <a:lnTo>
                    <a:pt x="84" y="224"/>
                  </a:lnTo>
                  <a:lnTo>
                    <a:pt x="77" y="224"/>
                  </a:lnTo>
                  <a:lnTo>
                    <a:pt x="69" y="224"/>
                  </a:lnTo>
                  <a:lnTo>
                    <a:pt x="69" y="222"/>
                  </a:lnTo>
                  <a:lnTo>
                    <a:pt x="67" y="222"/>
                  </a:lnTo>
                  <a:lnTo>
                    <a:pt x="67" y="221"/>
                  </a:lnTo>
                  <a:lnTo>
                    <a:pt x="65" y="221"/>
                  </a:lnTo>
                  <a:lnTo>
                    <a:pt x="65" y="219"/>
                  </a:lnTo>
                  <a:lnTo>
                    <a:pt x="63" y="219"/>
                  </a:lnTo>
                  <a:lnTo>
                    <a:pt x="63" y="217"/>
                  </a:lnTo>
                  <a:lnTo>
                    <a:pt x="63" y="215"/>
                  </a:lnTo>
                  <a:lnTo>
                    <a:pt x="63" y="213"/>
                  </a:lnTo>
                  <a:lnTo>
                    <a:pt x="63" y="211"/>
                  </a:lnTo>
                  <a:lnTo>
                    <a:pt x="61" y="211"/>
                  </a:lnTo>
                  <a:lnTo>
                    <a:pt x="59" y="211"/>
                  </a:lnTo>
                  <a:lnTo>
                    <a:pt x="58" y="211"/>
                  </a:lnTo>
                  <a:lnTo>
                    <a:pt x="56" y="209"/>
                  </a:lnTo>
                  <a:lnTo>
                    <a:pt x="56" y="207"/>
                  </a:lnTo>
                  <a:lnTo>
                    <a:pt x="54" y="207"/>
                  </a:lnTo>
                  <a:lnTo>
                    <a:pt x="54" y="205"/>
                  </a:lnTo>
                  <a:lnTo>
                    <a:pt x="54" y="203"/>
                  </a:lnTo>
                  <a:lnTo>
                    <a:pt x="54" y="201"/>
                  </a:lnTo>
                  <a:lnTo>
                    <a:pt x="54" y="198"/>
                  </a:lnTo>
                  <a:lnTo>
                    <a:pt x="54" y="194"/>
                  </a:lnTo>
                  <a:lnTo>
                    <a:pt x="54" y="192"/>
                  </a:lnTo>
                  <a:lnTo>
                    <a:pt x="54" y="190"/>
                  </a:lnTo>
                  <a:lnTo>
                    <a:pt x="54" y="188"/>
                  </a:lnTo>
                  <a:lnTo>
                    <a:pt x="52" y="188"/>
                  </a:lnTo>
                  <a:lnTo>
                    <a:pt x="52" y="186"/>
                  </a:lnTo>
                  <a:lnTo>
                    <a:pt x="52" y="184"/>
                  </a:lnTo>
                  <a:lnTo>
                    <a:pt x="50" y="184"/>
                  </a:lnTo>
                  <a:lnTo>
                    <a:pt x="48" y="184"/>
                  </a:lnTo>
                  <a:lnTo>
                    <a:pt x="48" y="182"/>
                  </a:lnTo>
                  <a:lnTo>
                    <a:pt x="48" y="180"/>
                  </a:lnTo>
                  <a:lnTo>
                    <a:pt x="46" y="180"/>
                  </a:lnTo>
                  <a:lnTo>
                    <a:pt x="46" y="178"/>
                  </a:lnTo>
                  <a:lnTo>
                    <a:pt x="46" y="176"/>
                  </a:lnTo>
                  <a:lnTo>
                    <a:pt x="44" y="174"/>
                  </a:lnTo>
                  <a:lnTo>
                    <a:pt x="42" y="174"/>
                  </a:lnTo>
                  <a:lnTo>
                    <a:pt x="42" y="173"/>
                  </a:lnTo>
                  <a:lnTo>
                    <a:pt x="42" y="171"/>
                  </a:lnTo>
                  <a:lnTo>
                    <a:pt x="42" y="169"/>
                  </a:lnTo>
                  <a:lnTo>
                    <a:pt x="42" y="167"/>
                  </a:lnTo>
                  <a:lnTo>
                    <a:pt x="40" y="167"/>
                  </a:lnTo>
                  <a:lnTo>
                    <a:pt x="40" y="165"/>
                  </a:lnTo>
                  <a:lnTo>
                    <a:pt x="38" y="165"/>
                  </a:lnTo>
                  <a:lnTo>
                    <a:pt x="38" y="163"/>
                  </a:lnTo>
                  <a:lnTo>
                    <a:pt x="36" y="163"/>
                  </a:lnTo>
                  <a:lnTo>
                    <a:pt x="35" y="163"/>
                  </a:lnTo>
                  <a:lnTo>
                    <a:pt x="35" y="161"/>
                  </a:lnTo>
                  <a:lnTo>
                    <a:pt x="33" y="161"/>
                  </a:lnTo>
                  <a:lnTo>
                    <a:pt x="33" y="159"/>
                  </a:lnTo>
                  <a:lnTo>
                    <a:pt x="31" y="159"/>
                  </a:lnTo>
                  <a:lnTo>
                    <a:pt x="31" y="157"/>
                  </a:lnTo>
                  <a:lnTo>
                    <a:pt x="31" y="155"/>
                  </a:lnTo>
                  <a:lnTo>
                    <a:pt x="31" y="153"/>
                  </a:lnTo>
                  <a:lnTo>
                    <a:pt x="29" y="153"/>
                  </a:lnTo>
                  <a:lnTo>
                    <a:pt x="29" y="151"/>
                  </a:lnTo>
                  <a:lnTo>
                    <a:pt x="27" y="151"/>
                  </a:lnTo>
                  <a:lnTo>
                    <a:pt x="27" y="149"/>
                  </a:lnTo>
                  <a:lnTo>
                    <a:pt x="25" y="149"/>
                  </a:lnTo>
                  <a:lnTo>
                    <a:pt x="25" y="148"/>
                  </a:lnTo>
                  <a:lnTo>
                    <a:pt x="23" y="146"/>
                  </a:lnTo>
                  <a:lnTo>
                    <a:pt x="21" y="146"/>
                  </a:lnTo>
                  <a:lnTo>
                    <a:pt x="21" y="144"/>
                  </a:lnTo>
                  <a:lnTo>
                    <a:pt x="19" y="144"/>
                  </a:lnTo>
                  <a:lnTo>
                    <a:pt x="19" y="142"/>
                  </a:lnTo>
                  <a:lnTo>
                    <a:pt x="17" y="144"/>
                  </a:lnTo>
                  <a:lnTo>
                    <a:pt x="17" y="142"/>
                  </a:lnTo>
                  <a:lnTo>
                    <a:pt x="15" y="142"/>
                  </a:lnTo>
                  <a:lnTo>
                    <a:pt x="13" y="142"/>
                  </a:lnTo>
                  <a:lnTo>
                    <a:pt x="11" y="142"/>
                  </a:lnTo>
                  <a:lnTo>
                    <a:pt x="10" y="142"/>
                  </a:lnTo>
                  <a:lnTo>
                    <a:pt x="8" y="142"/>
                  </a:lnTo>
                  <a:lnTo>
                    <a:pt x="8" y="144"/>
                  </a:lnTo>
                  <a:lnTo>
                    <a:pt x="8" y="146"/>
                  </a:lnTo>
                  <a:lnTo>
                    <a:pt x="8" y="144"/>
                  </a:lnTo>
                  <a:lnTo>
                    <a:pt x="8" y="146"/>
                  </a:lnTo>
                  <a:lnTo>
                    <a:pt x="8" y="148"/>
                  </a:lnTo>
                  <a:lnTo>
                    <a:pt x="6" y="148"/>
                  </a:lnTo>
                  <a:lnTo>
                    <a:pt x="6" y="146"/>
                  </a:lnTo>
                  <a:lnTo>
                    <a:pt x="4" y="146"/>
                  </a:lnTo>
                  <a:lnTo>
                    <a:pt x="6" y="146"/>
                  </a:lnTo>
                  <a:lnTo>
                    <a:pt x="4" y="146"/>
                  </a:lnTo>
                  <a:lnTo>
                    <a:pt x="6" y="146"/>
                  </a:lnTo>
                  <a:lnTo>
                    <a:pt x="4" y="146"/>
                  </a:lnTo>
                  <a:lnTo>
                    <a:pt x="4" y="144"/>
                  </a:lnTo>
                  <a:lnTo>
                    <a:pt x="4" y="142"/>
                  </a:lnTo>
                  <a:lnTo>
                    <a:pt x="2" y="142"/>
                  </a:lnTo>
                  <a:lnTo>
                    <a:pt x="2" y="140"/>
                  </a:lnTo>
                  <a:lnTo>
                    <a:pt x="0" y="140"/>
                  </a:lnTo>
                  <a:lnTo>
                    <a:pt x="2" y="140"/>
                  </a:lnTo>
                  <a:lnTo>
                    <a:pt x="4" y="140"/>
                  </a:lnTo>
                  <a:lnTo>
                    <a:pt x="6" y="140"/>
                  </a:lnTo>
                  <a:lnTo>
                    <a:pt x="8" y="138"/>
                  </a:lnTo>
                  <a:lnTo>
                    <a:pt x="10" y="138"/>
                  </a:lnTo>
                  <a:lnTo>
                    <a:pt x="15" y="136"/>
                  </a:lnTo>
                  <a:lnTo>
                    <a:pt x="21" y="132"/>
                  </a:lnTo>
                  <a:lnTo>
                    <a:pt x="25" y="130"/>
                  </a:lnTo>
                  <a:lnTo>
                    <a:pt x="27" y="130"/>
                  </a:lnTo>
                  <a:lnTo>
                    <a:pt x="27" y="128"/>
                  </a:lnTo>
                  <a:lnTo>
                    <a:pt x="29" y="128"/>
                  </a:lnTo>
                  <a:lnTo>
                    <a:pt x="29" y="126"/>
                  </a:lnTo>
                  <a:lnTo>
                    <a:pt x="31" y="126"/>
                  </a:lnTo>
                  <a:lnTo>
                    <a:pt x="31" y="125"/>
                  </a:lnTo>
                  <a:lnTo>
                    <a:pt x="33" y="123"/>
                  </a:lnTo>
                  <a:lnTo>
                    <a:pt x="35" y="121"/>
                  </a:lnTo>
                  <a:lnTo>
                    <a:pt x="36" y="119"/>
                  </a:lnTo>
                  <a:lnTo>
                    <a:pt x="36" y="117"/>
                  </a:lnTo>
                  <a:lnTo>
                    <a:pt x="38" y="117"/>
                  </a:lnTo>
                  <a:lnTo>
                    <a:pt x="38" y="115"/>
                  </a:lnTo>
                  <a:lnTo>
                    <a:pt x="40" y="115"/>
                  </a:lnTo>
                  <a:lnTo>
                    <a:pt x="40" y="113"/>
                  </a:lnTo>
                  <a:lnTo>
                    <a:pt x="42" y="111"/>
                  </a:lnTo>
                  <a:lnTo>
                    <a:pt x="42" y="109"/>
                  </a:lnTo>
                  <a:lnTo>
                    <a:pt x="44" y="109"/>
                  </a:lnTo>
                  <a:lnTo>
                    <a:pt x="44" y="107"/>
                  </a:lnTo>
                  <a:lnTo>
                    <a:pt x="46" y="107"/>
                  </a:lnTo>
                  <a:lnTo>
                    <a:pt x="46" y="105"/>
                  </a:lnTo>
                  <a:lnTo>
                    <a:pt x="48" y="103"/>
                  </a:lnTo>
                  <a:lnTo>
                    <a:pt x="48" y="101"/>
                  </a:lnTo>
                  <a:lnTo>
                    <a:pt x="50" y="101"/>
                  </a:lnTo>
                  <a:lnTo>
                    <a:pt x="50" y="100"/>
                  </a:lnTo>
                  <a:lnTo>
                    <a:pt x="54" y="96"/>
                  </a:lnTo>
                  <a:lnTo>
                    <a:pt x="54" y="94"/>
                  </a:lnTo>
                  <a:lnTo>
                    <a:pt x="54" y="92"/>
                  </a:lnTo>
                  <a:lnTo>
                    <a:pt x="56" y="92"/>
                  </a:lnTo>
                  <a:lnTo>
                    <a:pt x="56" y="90"/>
                  </a:lnTo>
                  <a:lnTo>
                    <a:pt x="58" y="88"/>
                  </a:lnTo>
                  <a:lnTo>
                    <a:pt x="58" y="86"/>
                  </a:lnTo>
                  <a:lnTo>
                    <a:pt x="59" y="86"/>
                  </a:lnTo>
                  <a:lnTo>
                    <a:pt x="59" y="84"/>
                  </a:lnTo>
                  <a:lnTo>
                    <a:pt x="61" y="82"/>
                  </a:lnTo>
                  <a:lnTo>
                    <a:pt x="63" y="78"/>
                  </a:lnTo>
                  <a:lnTo>
                    <a:pt x="65" y="76"/>
                  </a:lnTo>
                  <a:lnTo>
                    <a:pt x="67" y="73"/>
                  </a:lnTo>
                  <a:lnTo>
                    <a:pt x="67" y="71"/>
                  </a:lnTo>
                  <a:lnTo>
                    <a:pt x="69" y="71"/>
                  </a:lnTo>
                  <a:lnTo>
                    <a:pt x="69" y="69"/>
                  </a:lnTo>
                  <a:lnTo>
                    <a:pt x="69" y="67"/>
                  </a:lnTo>
                  <a:lnTo>
                    <a:pt x="69" y="65"/>
                  </a:lnTo>
                  <a:lnTo>
                    <a:pt x="71" y="65"/>
                  </a:lnTo>
                  <a:lnTo>
                    <a:pt x="71" y="63"/>
                  </a:lnTo>
                  <a:lnTo>
                    <a:pt x="71" y="61"/>
                  </a:lnTo>
                  <a:lnTo>
                    <a:pt x="71" y="59"/>
                  </a:lnTo>
                  <a:lnTo>
                    <a:pt x="71" y="57"/>
                  </a:lnTo>
                  <a:lnTo>
                    <a:pt x="71" y="55"/>
                  </a:lnTo>
                  <a:lnTo>
                    <a:pt x="71" y="53"/>
                  </a:lnTo>
                  <a:lnTo>
                    <a:pt x="71" y="52"/>
                  </a:lnTo>
                  <a:lnTo>
                    <a:pt x="73" y="52"/>
                  </a:lnTo>
                  <a:lnTo>
                    <a:pt x="71" y="52"/>
                  </a:lnTo>
                  <a:lnTo>
                    <a:pt x="73" y="50"/>
                  </a:lnTo>
                  <a:lnTo>
                    <a:pt x="73" y="48"/>
                  </a:lnTo>
                  <a:lnTo>
                    <a:pt x="73" y="46"/>
                  </a:lnTo>
                  <a:lnTo>
                    <a:pt x="73" y="44"/>
                  </a:lnTo>
                  <a:lnTo>
                    <a:pt x="75" y="44"/>
                  </a:lnTo>
                  <a:lnTo>
                    <a:pt x="75" y="42"/>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7"/>
                  </a:lnTo>
                  <a:lnTo>
                    <a:pt x="83" y="25"/>
                  </a:lnTo>
                  <a:lnTo>
                    <a:pt x="84" y="25"/>
                  </a:lnTo>
                  <a:lnTo>
                    <a:pt x="84" y="23"/>
                  </a:lnTo>
                  <a:lnTo>
                    <a:pt x="84" y="21"/>
                  </a:lnTo>
                  <a:lnTo>
                    <a:pt x="84" y="19"/>
                  </a:lnTo>
                  <a:lnTo>
                    <a:pt x="86" y="19"/>
                  </a:lnTo>
                  <a:lnTo>
                    <a:pt x="86" y="17"/>
                  </a:lnTo>
                  <a:lnTo>
                    <a:pt x="86"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3"/>
                  </a:lnTo>
                  <a:lnTo>
                    <a:pt x="104" y="15"/>
                  </a:lnTo>
                  <a:lnTo>
                    <a:pt x="106" y="15"/>
                  </a:lnTo>
                  <a:lnTo>
                    <a:pt x="106" y="13"/>
                  </a:lnTo>
                  <a:lnTo>
                    <a:pt x="107" y="13"/>
                  </a:lnTo>
                  <a:lnTo>
                    <a:pt x="109" y="13"/>
                  </a:lnTo>
                  <a:lnTo>
                    <a:pt x="111" y="13"/>
                  </a:lnTo>
                  <a:lnTo>
                    <a:pt x="113" y="13"/>
                  </a:lnTo>
                  <a:lnTo>
                    <a:pt x="113" y="11"/>
                  </a:lnTo>
                  <a:lnTo>
                    <a:pt x="115" y="11"/>
                  </a:lnTo>
                  <a:lnTo>
                    <a:pt x="117" y="11"/>
                  </a:lnTo>
                  <a:lnTo>
                    <a:pt x="117" y="13"/>
                  </a:lnTo>
                  <a:lnTo>
                    <a:pt x="119" y="13"/>
                  </a:lnTo>
                  <a:lnTo>
                    <a:pt x="121" y="11"/>
                  </a:lnTo>
                  <a:lnTo>
                    <a:pt x="123" y="13"/>
                  </a:lnTo>
                  <a:lnTo>
                    <a:pt x="125" y="13"/>
                  </a:lnTo>
                  <a:lnTo>
                    <a:pt x="127" y="13"/>
                  </a:lnTo>
                  <a:lnTo>
                    <a:pt x="129" y="13"/>
                  </a:lnTo>
                  <a:lnTo>
                    <a:pt x="129" y="15"/>
                  </a:lnTo>
                  <a:lnTo>
                    <a:pt x="131" y="15"/>
                  </a:lnTo>
                  <a:lnTo>
                    <a:pt x="131" y="13"/>
                  </a:lnTo>
                  <a:lnTo>
                    <a:pt x="132" y="13"/>
                  </a:lnTo>
                  <a:lnTo>
                    <a:pt x="134" y="13"/>
                  </a:lnTo>
                  <a:lnTo>
                    <a:pt x="134" y="11"/>
                  </a:lnTo>
                  <a:lnTo>
                    <a:pt x="136" y="11"/>
                  </a:lnTo>
                  <a:lnTo>
                    <a:pt x="138" y="11"/>
                  </a:lnTo>
                  <a:lnTo>
                    <a:pt x="140" y="11"/>
                  </a:lnTo>
                  <a:lnTo>
                    <a:pt x="142" y="11"/>
                  </a:lnTo>
                  <a:lnTo>
                    <a:pt x="142" y="9"/>
                  </a:lnTo>
                  <a:lnTo>
                    <a:pt x="142" y="7"/>
                  </a:lnTo>
                  <a:lnTo>
                    <a:pt x="144" y="7"/>
                  </a:lnTo>
                  <a:lnTo>
                    <a:pt x="144" y="5"/>
                  </a:lnTo>
                  <a:lnTo>
                    <a:pt x="146" y="5"/>
                  </a:lnTo>
                  <a:lnTo>
                    <a:pt x="146" y="7"/>
                  </a:lnTo>
                  <a:lnTo>
                    <a:pt x="148" y="7"/>
                  </a:lnTo>
                  <a:lnTo>
                    <a:pt x="148" y="9"/>
                  </a:lnTo>
                  <a:lnTo>
                    <a:pt x="150" y="9"/>
                  </a:lnTo>
                  <a:lnTo>
                    <a:pt x="152" y="9"/>
                  </a:lnTo>
                  <a:lnTo>
                    <a:pt x="152" y="7"/>
                  </a:lnTo>
                  <a:lnTo>
                    <a:pt x="154" y="7"/>
                  </a:lnTo>
                  <a:lnTo>
                    <a:pt x="155" y="7"/>
                  </a:lnTo>
                  <a:lnTo>
                    <a:pt x="157" y="7"/>
                  </a:lnTo>
                  <a:lnTo>
                    <a:pt x="159"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2"/>
                  </a:lnTo>
                  <a:lnTo>
                    <a:pt x="171" y="2"/>
                  </a:lnTo>
                  <a:lnTo>
                    <a:pt x="171" y="0"/>
                  </a:lnTo>
                  <a:lnTo>
                    <a:pt x="173" y="0"/>
                  </a:lnTo>
                  <a:lnTo>
                    <a:pt x="173" y="2"/>
                  </a:lnTo>
                  <a:lnTo>
                    <a:pt x="175" y="2"/>
                  </a:lnTo>
                  <a:lnTo>
                    <a:pt x="175" y="3"/>
                  </a:lnTo>
                  <a:lnTo>
                    <a:pt x="177" y="3"/>
                  </a:lnTo>
                  <a:lnTo>
                    <a:pt x="177" y="2"/>
                  </a:lnTo>
                  <a:lnTo>
                    <a:pt x="179" y="2"/>
                  </a:lnTo>
                  <a:lnTo>
                    <a:pt x="179" y="0"/>
                  </a:lnTo>
                  <a:lnTo>
                    <a:pt x="180" y="0"/>
                  </a:lnTo>
                  <a:lnTo>
                    <a:pt x="182" y="0"/>
                  </a:lnTo>
                  <a:lnTo>
                    <a:pt x="182" y="2"/>
                  </a:lnTo>
                  <a:lnTo>
                    <a:pt x="180" y="2"/>
                  </a:lnTo>
                  <a:lnTo>
                    <a:pt x="182" y="2"/>
                  </a:lnTo>
                  <a:lnTo>
                    <a:pt x="182" y="3"/>
                  </a:lnTo>
                  <a:lnTo>
                    <a:pt x="182" y="2"/>
                  </a:lnTo>
                  <a:lnTo>
                    <a:pt x="184" y="2"/>
                  </a:lnTo>
                  <a:lnTo>
                    <a:pt x="184" y="3"/>
                  </a:lnTo>
                  <a:lnTo>
                    <a:pt x="186" y="3"/>
                  </a:lnTo>
                  <a:lnTo>
                    <a:pt x="186" y="2"/>
                  </a:lnTo>
                  <a:lnTo>
                    <a:pt x="186" y="0"/>
                  </a:lnTo>
                  <a:lnTo>
                    <a:pt x="186" y="2"/>
                  </a:lnTo>
                  <a:lnTo>
                    <a:pt x="188" y="2"/>
                  </a:lnTo>
                  <a:lnTo>
                    <a:pt x="190" y="2"/>
                  </a:lnTo>
                  <a:lnTo>
                    <a:pt x="190" y="3"/>
                  </a:lnTo>
                  <a:lnTo>
                    <a:pt x="190" y="2"/>
                  </a:lnTo>
                  <a:lnTo>
                    <a:pt x="192" y="2"/>
                  </a:lnTo>
                  <a:lnTo>
                    <a:pt x="192" y="3"/>
                  </a:lnTo>
                  <a:lnTo>
                    <a:pt x="194" y="3"/>
                  </a:lnTo>
                  <a:lnTo>
                    <a:pt x="194" y="2"/>
                  </a:lnTo>
                  <a:lnTo>
                    <a:pt x="196" y="2"/>
                  </a:lnTo>
                  <a:lnTo>
                    <a:pt x="196" y="3"/>
                  </a:lnTo>
                  <a:lnTo>
                    <a:pt x="198" y="3"/>
                  </a:lnTo>
                  <a:lnTo>
                    <a:pt x="198" y="2"/>
                  </a:lnTo>
                  <a:lnTo>
                    <a:pt x="200" y="2"/>
                  </a:lnTo>
                  <a:lnTo>
                    <a:pt x="202" y="2"/>
                  </a:lnTo>
                  <a:lnTo>
                    <a:pt x="203" y="2"/>
                  </a:lnTo>
                  <a:lnTo>
                    <a:pt x="203" y="3"/>
                  </a:lnTo>
                  <a:lnTo>
                    <a:pt x="205" y="3"/>
                  </a:lnTo>
                  <a:lnTo>
                    <a:pt x="207" y="3"/>
                  </a:lnTo>
                  <a:lnTo>
                    <a:pt x="209" y="3"/>
                  </a:lnTo>
                  <a:lnTo>
                    <a:pt x="209" y="2"/>
                  </a:lnTo>
                  <a:lnTo>
                    <a:pt x="211" y="2"/>
                  </a:lnTo>
                  <a:lnTo>
                    <a:pt x="211" y="3"/>
                  </a:lnTo>
                  <a:lnTo>
                    <a:pt x="213" y="3"/>
                  </a:lnTo>
                  <a:lnTo>
                    <a:pt x="215" y="3"/>
                  </a:lnTo>
                  <a:lnTo>
                    <a:pt x="217" y="3"/>
                  </a:lnTo>
                  <a:lnTo>
                    <a:pt x="217" y="2"/>
                  </a:lnTo>
                  <a:lnTo>
                    <a:pt x="219" y="2"/>
                  </a:lnTo>
                  <a:lnTo>
                    <a:pt x="219" y="3"/>
                  </a:lnTo>
                  <a:lnTo>
                    <a:pt x="221" y="3"/>
                  </a:lnTo>
                  <a:lnTo>
                    <a:pt x="221" y="2"/>
                  </a:lnTo>
                  <a:lnTo>
                    <a:pt x="221" y="3"/>
                  </a:lnTo>
                  <a:lnTo>
                    <a:pt x="223" y="3"/>
                  </a:lnTo>
                  <a:lnTo>
                    <a:pt x="223" y="2"/>
                  </a:lnTo>
                  <a:lnTo>
                    <a:pt x="225" y="2"/>
                  </a:lnTo>
                  <a:lnTo>
                    <a:pt x="225" y="3"/>
                  </a:lnTo>
                  <a:lnTo>
                    <a:pt x="225" y="5"/>
                  </a:lnTo>
                  <a:lnTo>
                    <a:pt x="225" y="7"/>
                  </a:lnTo>
                  <a:lnTo>
                    <a:pt x="227" y="7"/>
                  </a:lnTo>
                  <a:lnTo>
                    <a:pt x="228" y="7"/>
                  </a:lnTo>
                  <a:lnTo>
                    <a:pt x="228" y="5"/>
                  </a:lnTo>
                  <a:lnTo>
                    <a:pt x="228" y="7"/>
                  </a:lnTo>
                  <a:lnTo>
                    <a:pt x="228" y="9"/>
                  </a:lnTo>
                  <a:lnTo>
                    <a:pt x="230" y="11"/>
                  </a:lnTo>
                  <a:lnTo>
                    <a:pt x="230" y="9"/>
                  </a:lnTo>
                  <a:lnTo>
                    <a:pt x="232" y="9"/>
                  </a:lnTo>
                  <a:lnTo>
                    <a:pt x="234" y="11"/>
                  </a:lnTo>
                  <a:lnTo>
                    <a:pt x="234" y="13"/>
                  </a:lnTo>
                  <a:lnTo>
                    <a:pt x="236" y="13"/>
                  </a:lnTo>
                  <a:lnTo>
                    <a:pt x="236" y="15"/>
                  </a:lnTo>
                  <a:lnTo>
                    <a:pt x="238" y="15"/>
                  </a:lnTo>
                  <a:lnTo>
                    <a:pt x="240" y="17"/>
                  </a:lnTo>
                  <a:lnTo>
                    <a:pt x="242" y="19"/>
                  </a:lnTo>
                  <a:lnTo>
                    <a:pt x="246" y="21"/>
                  </a:lnTo>
                  <a:lnTo>
                    <a:pt x="246" y="25"/>
                  </a:lnTo>
                  <a:lnTo>
                    <a:pt x="248" y="25"/>
                  </a:lnTo>
                  <a:lnTo>
                    <a:pt x="250" y="25"/>
                  </a:lnTo>
                  <a:lnTo>
                    <a:pt x="251" y="27"/>
                  </a:lnTo>
                  <a:lnTo>
                    <a:pt x="250" y="28"/>
                  </a:lnTo>
                  <a:lnTo>
                    <a:pt x="251" y="30"/>
                  </a:lnTo>
                  <a:lnTo>
                    <a:pt x="250" y="32"/>
                  </a:lnTo>
                  <a:lnTo>
                    <a:pt x="251" y="32"/>
                  </a:lnTo>
                  <a:lnTo>
                    <a:pt x="253" y="32"/>
                  </a:lnTo>
                  <a:lnTo>
                    <a:pt x="253" y="34"/>
                  </a:lnTo>
                  <a:lnTo>
                    <a:pt x="255" y="36"/>
                  </a:lnTo>
                  <a:lnTo>
                    <a:pt x="257" y="36"/>
                  </a:lnTo>
                  <a:lnTo>
                    <a:pt x="257" y="38"/>
                  </a:lnTo>
                  <a:lnTo>
                    <a:pt x="257" y="40"/>
                  </a:lnTo>
                  <a:lnTo>
                    <a:pt x="259" y="42"/>
                  </a:lnTo>
                  <a:lnTo>
                    <a:pt x="261" y="40"/>
                  </a:lnTo>
                  <a:lnTo>
                    <a:pt x="263" y="38"/>
                  </a:lnTo>
                  <a:lnTo>
                    <a:pt x="265" y="38"/>
                  </a:lnTo>
                  <a:lnTo>
                    <a:pt x="269" y="36"/>
                  </a:lnTo>
                  <a:lnTo>
                    <a:pt x="269" y="40"/>
                  </a:lnTo>
                  <a:lnTo>
                    <a:pt x="269" y="42"/>
                  </a:lnTo>
                  <a:lnTo>
                    <a:pt x="271" y="42"/>
                  </a:lnTo>
                  <a:lnTo>
                    <a:pt x="273" y="40"/>
                  </a:lnTo>
                  <a:lnTo>
                    <a:pt x="273" y="42"/>
                  </a:lnTo>
                  <a:lnTo>
                    <a:pt x="275" y="42"/>
                  </a:lnTo>
                  <a:lnTo>
                    <a:pt x="275" y="40"/>
                  </a:lnTo>
                  <a:lnTo>
                    <a:pt x="276" y="40"/>
                  </a:lnTo>
                  <a:lnTo>
                    <a:pt x="278" y="40"/>
                  </a:lnTo>
                  <a:lnTo>
                    <a:pt x="278" y="38"/>
                  </a:lnTo>
                  <a:lnTo>
                    <a:pt x="278" y="40"/>
                  </a:lnTo>
                  <a:lnTo>
                    <a:pt x="280" y="40"/>
                  </a:lnTo>
                  <a:lnTo>
                    <a:pt x="282" y="40"/>
                  </a:lnTo>
                  <a:lnTo>
                    <a:pt x="282" y="38"/>
                  </a:lnTo>
                  <a:lnTo>
                    <a:pt x="284" y="38"/>
                  </a:lnTo>
                  <a:lnTo>
                    <a:pt x="286" y="40"/>
                  </a:lnTo>
                  <a:lnTo>
                    <a:pt x="284" y="40"/>
                  </a:lnTo>
                  <a:lnTo>
                    <a:pt x="282" y="40"/>
                  </a:lnTo>
                  <a:lnTo>
                    <a:pt x="282" y="42"/>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2"/>
                  </a:lnTo>
                  <a:lnTo>
                    <a:pt x="294" y="53"/>
                  </a:lnTo>
                  <a:lnTo>
                    <a:pt x="296" y="53"/>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1" y="69"/>
                  </a:lnTo>
                  <a:lnTo>
                    <a:pt x="303" y="71"/>
                  </a:lnTo>
                  <a:lnTo>
                    <a:pt x="303" y="73"/>
                  </a:lnTo>
                  <a:lnTo>
                    <a:pt x="301" y="73"/>
                  </a:lnTo>
                  <a:lnTo>
                    <a:pt x="301" y="75"/>
                  </a:lnTo>
                  <a:lnTo>
                    <a:pt x="301" y="76"/>
                  </a:lnTo>
                  <a:lnTo>
                    <a:pt x="303" y="76"/>
                  </a:lnTo>
                  <a:lnTo>
                    <a:pt x="305" y="76"/>
                  </a:lnTo>
                  <a:lnTo>
                    <a:pt x="307" y="76"/>
                  </a:lnTo>
                  <a:lnTo>
                    <a:pt x="309" y="78"/>
                  </a:lnTo>
                  <a:lnTo>
                    <a:pt x="311" y="78"/>
                  </a:lnTo>
                  <a:lnTo>
                    <a:pt x="313" y="80"/>
                  </a:lnTo>
                  <a:lnTo>
                    <a:pt x="311" y="80"/>
                  </a:lnTo>
                  <a:lnTo>
                    <a:pt x="313" y="80"/>
                  </a:lnTo>
                  <a:lnTo>
                    <a:pt x="313" y="82"/>
                  </a:lnTo>
                  <a:lnTo>
                    <a:pt x="311" y="82"/>
                  </a:lnTo>
                  <a:lnTo>
                    <a:pt x="311" y="84"/>
                  </a:lnTo>
                  <a:lnTo>
                    <a:pt x="311" y="86"/>
                  </a:lnTo>
                  <a:lnTo>
                    <a:pt x="313" y="86"/>
                  </a:lnTo>
                  <a:lnTo>
                    <a:pt x="315" y="86"/>
                  </a:lnTo>
                  <a:lnTo>
                    <a:pt x="317" y="86"/>
                  </a:lnTo>
                  <a:lnTo>
                    <a:pt x="319" y="86"/>
                  </a:lnTo>
                  <a:lnTo>
                    <a:pt x="321" y="86"/>
                  </a:lnTo>
                  <a:lnTo>
                    <a:pt x="321" y="88"/>
                  </a:lnTo>
                  <a:lnTo>
                    <a:pt x="321" y="90"/>
                  </a:lnTo>
                  <a:lnTo>
                    <a:pt x="323" y="90"/>
                  </a:lnTo>
                  <a:lnTo>
                    <a:pt x="324" y="90"/>
                  </a:lnTo>
                  <a:lnTo>
                    <a:pt x="323" y="90"/>
                  </a:lnTo>
                  <a:lnTo>
                    <a:pt x="323" y="92"/>
                  </a:lnTo>
                  <a:lnTo>
                    <a:pt x="323" y="94"/>
                  </a:lnTo>
                  <a:lnTo>
                    <a:pt x="323" y="96"/>
                  </a:lnTo>
                  <a:lnTo>
                    <a:pt x="324" y="96"/>
                  </a:lnTo>
                  <a:lnTo>
                    <a:pt x="324" y="98"/>
                  </a:lnTo>
                  <a:lnTo>
                    <a:pt x="326" y="98"/>
                  </a:lnTo>
                  <a:lnTo>
                    <a:pt x="328" y="98"/>
                  </a:lnTo>
                  <a:lnTo>
                    <a:pt x="328" y="100"/>
                  </a:lnTo>
                  <a:lnTo>
                    <a:pt x="330" y="100"/>
                  </a:lnTo>
                  <a:lnTo>
                    <a:pt x="330" y="101"/>
                  </a:lnTo>
                  <a:lnTo>
                    <a:pt x="330" y="103"/>
                  </a:lnTo>
                  <a:lnTo>
                    <a:pt x="328" y="103"/>
                  </a:lnTo>
                  <a:lnTo>
                    <a:pt x="326" y="103"/>
                  </a:lnTo>
                  <a:lnTo>
                    <a:pt x="326" y="105"/>
                  </a:lnTo>
                  <a:lnTo>
                    <a:pt x="328" y="105"/>
                  </a:lnTo>
                  <a:lnTo>
                    <a:pt x="328" y="107"/>
                  </a:lnTo>
                  <a:lnTo>
                    <a:pt x="330" y="107"/>
                  </a:lnTo>
                  <a:lnTo>
                    <a:pt x="330" y="105"/>
                  </a:lnTo>
                  <a:lnTo>
                    <a:pt x="332" y="105"/>
                  </a:lnTo>
                  <a:lnTo>
                    <a:pt x="332" y="107"/>
                  </a:lnTo>
                  <a:lnTo>
                    <a:pt x="334" y="107"/>
                  </a:lnTo>
                  <a:lnTo>
                    <a:pt x="334" y="109"/>
                  </a:lnTo>
                  <a:lnTo>
                    <a:pt x="332" y="109"/>
                  </a:lnTo>
                  <a:lnTo>
                    <a:pt x="334" y="111"/>
                  </a:lnTo>
                  <a:lnTo>
                    <a:pt x="336" y="111"/>
                  </a:lnTo>
                  <a:lnTo>
                    <a:pt x="336" y="113"/>
                  </a:lnTo>
                  <a:lnTo>
                    <a:pt x="338" y="113"/>
                  </a:lnTo>
                  <a:lnTo>
                    <a:pt x="338" y="115"/>
                  </a:lnTo>
                  <a:lnTo>
                    <a:pt x="340" y="115"/>
                  </a:lnTo>
                  <a:lnTo>
                    <a:pt x="342" y="115"/>
                  </a:lnTo>
                  <a:lnTo>
                    <a:pt x="342" y="113"/>
                  </a:lnTo>
                  <a:lnTo>
                    <a:pt x="344" y="115"/>
                  </a:lnTo>
                  <a:lnTo>
                    <a:pt x="346" y="115"/>
                  </a:lnTo>
                  <a:lnTo>
                    <a:pt x="348" y="117"/>
                  </a:lnTo>
                  <a:lnTo>
                    <a:pt x="348" y="119"/>
                  </a:lnTo>
                  <a:lnTo>
                    <a:pt x="349" y="119"/>
                  </a:lnTo>
                  <a:lnTo>
                    <a:pt x="351" y="121"/>
                  </a:lnTo>
                  <a:lnTo>
                    <a:pt x="353" y="121"/>
                  </a:lnTo>
                  <a:lnTo>
                    <a:pt x="355" y="121"/>
                  </a:lnTo>
                  <a:lnTo>
                    <a:pt x="355" y="123"/>
                  </a:lnTo>
                  <a:lnTo>
                    <a:pt x="357" y="123"/>
                  </a:lnTo>
                  <a:lnTo>
                    <a:pt x="357" y="125"/>
                  </a:lnTo>
                  <a:lnTo>
                    <a:pt x="357" y="126"/>
                  </a:lnTo>
                  <a:lnTo>
                    <a:pt x="357" y="128"/>
                  </a:lnTo>
                  <a:lnTo>
                    <a:pt x="357" y="130"/>
                  </a:lnTo>
                  <a:lnTo>
                    <a:pt x="359" y="130"/>
                  </a:lnTo>
                  <a:lnTo>
                    <a:pt x="359" y="132"/>
                  </a:lnTo>
                  <a:lnTo>
                    <a:pt x="361" y="132"/>
                  </a:lnTo>
                  <a:lnTo>
                    <a:pt x="363" y="134"/>
                  </a:lnTo>
                  <a:lnTo>
                    <a:pt x="365" y="134"/>
                  </a:lnTo>
                  <a:lnTo>
                    <a:pt x="367" y="134"/>
                  </a:lnTo>
                  <a:lnTo>
                    <a:pt x="367" y="136"/>
                  </a:lnTo>
                  <a:lnTo>
                    <a:pt x="369" y="136"/>
                  </a:lnTo>
                  <a:lnTo>
                    <a:pt x="369" y="138"/>
                  </a:lnTo>
                  <a:lnTo>
                    <a:pt x="371" y="138"/>
                  </a:lnTo>
                  <a:lnTo>
                    <a:pt x="372" y="138"/>
                  </a:lnTo>
                  <a:lnTo>
                    <a:pt x="372" y="140"/>
                  </a:lnTo>
                  <a:lnTo>
                    <a:pt x="372" y="142"/>
                  </a:lnTo>
                  <a:lnTo>
                    <a:pt x="374" y="142"/>
                  </a:lnTo>
                  <a:lnTo>
                    <a:pt x="374" y="144"/>
                  </a:lnTo>
                  <a:lnTo>
                    <a:pt x="376" y="144"/>
                  </a:lnTo>
                  <a:lnTo>
                    <a:pt x="376" y="146"/>
                  </a:lnTo>
                  <a:lnTo>
                    <a:pt x="376" y="144"/>
                  </a:lnTo>
                  <a:lnTo>
                    <a:pt x="378" y="146"/>
                  </a:lnTo>
                  <a:lnTo>
                    <a:pt x="376" y="146"/>
                  </a:lnTo>
                  <a:lnTo>
                    <a:pt x="376" y="148"/>
                  </a:lnTo>
                  <a:lnTo>
                    <a:pt x="376" y="146"/>
                  </a:lnTo>
                  <a:lnTo>
                    <a:pt x="378" y="148"/>
                  </a:lnTo>
                  <a:lnTo>
                    <a:pt x="378" y="149"/>
                  </a:lnTo>
                  <a:lnTo>
                    <a:pt x="376" y="149"/>
                  </a:lnTo>
                  <a:lnTo>
                    <a:pt x="376" y="151"/>
                  </a:lnTo>
                  <a:lnTo>
                    <a:pt x="376" y="153"/>
                  </a:lnTo>
                  <a:lnTo>
                    <a:pt x="374" y="153"/>
                  </a:lnTo>
                  <a:lnTo>
                    <a:pt x="372" y="155"/>
                  </a:lnTo>
                  <a:lnTo>
                    <a:pt x="374" y="155"/>
                  </a:lnTo>
                  <a:lnTo>
                    <a:pt x="374" y="157"/>
                  </a:lnTo>
                  <a:lnTo>
                    <a:pt x="372" y="157"/>
                  </a:lnTo>
                  <a:lnTo>
                    <a:pt x="372" y="159"/>
                  </a:lnTo>
                  <a:lnTo>
                    <a:pt x="374" y="159"/>
                  </a:lnTo>
                  <a:lnTo>
                    <a:pt x="374" y="161"/>
                  </a:lnTo>
                  <a:lnTo>
                    <a:pt x="374" y="163"/>
                  </a:lnTo>
                  <a:lnTo>
                    <a:pt x="374" y="165"/>
                  </a:lnTo>
                  <a:lnTo>
                    <a:pt x="376" y="165"/>
                  </a:lnTo>
                  <a:lnTo>
                    <a:pt x="376" y="167"/>
                  </a:lnTo>
                  <a:lnTo>
                    <a:pt x="378" y="167"/>
                  </a:lnTo>
                  <a:lnTo>
                    <a:pt x="380" y="167"/>
                  </a:lnTo>
                  <a:lnTo>
                    <a:pt x="380" y="169"/>
                  </a:lnTo>
                  <a:lnTo>
                    <a:pt x="380" y="167"/>
                  </a:lnTo>
                  <a:lnTo>
                    <a:pt x="382" y="167"/>
                  </a:lnTo>
                  <a:lnTo>
                    <a:pt x="382" y="169"/>
                  </a:lnTo>
                  <a:lnTo>
                    <a:pt x="382" y="171"/>
                  </a:lnTo>
                  <a:lnTo>
                    <a:pt x="382" y="173"/>
                  </a:lnTo>
                  <a:lnTo>
                    <a:pt x="384" y="173"/>
                  </a:lnTo>
                  <a:lnTo>
                    <a:pt x="386" y="174"/>
                  </a:lnTo>
                  <a:lnTo>
                    <a:pt x="386" y="173"/>
                  </a:lnTo>
                  <a:lnTo>
                    <a:pt x="386" y="174"/>
                  </a:lnTo>
                  <a:lnTo>
                    <a:pt x="388" y="176"/>
                  </a:lnTo>
                  <a:lnTo>
                    <a:pt x="388" y="178"/>
                  </a:lnTo>
                  <a:lnTo>
                    <a:pt x="390" y="178"/>
                  </a:lnTo>
                  <a:lnTo>
                    <a:pt x="390" y="180"/>
                  </a:lnTo>
                  <a:lnTo>
                    <a:pt x="390" y="182"/>
                  </a:lnTo>
                  <a:lnTo>
                    <a:pt x="390" y="184"/>
                  </a:lnTo>
                  <a:lnTo>
                    <a:pt x="390" y="186"/>
                  </a:lnTo>
                  <a:lnTo>
                    <a:pt x="390" y="188"/>
                  </a:lnTo>
                  <a:lnTo>
                    <a:pt x="390" y="190"/>
                  </a:lnTo>
                  <a:lnTo>
                    <a:pt x="388" y="190"/>
                  </a:lnTo>
                  <a:lnTo>
                    <a:pt x="388" y="192"/>
                  </a:lnTo>
                  <a:lnTo>
                    <a:pt x="388" y="194"/>
                  </a:lnTo>
                  <a:lnTo>
                    <a:pt x="388" y="196"/>
                  </a:lnTo>
                  <a:lnTo>
                    <a:pt x="390" y="196"/>
                  </a:lnTo>
                  <a:lnTo>
                    <a:pt x="390" y="198"/>
                  </a:lnTo>
                  <a:lnTo>
                    <a:pt x="392" y="198"/>
                  </a:lnTo>
                  <a:lnTo>
                    <a:pt x="394" y="199"/>
                  </a:lnTo>
                  <a:lnTo>
                    <a:pt x="392" y="207"/>
                  </a:lnTo>
                  <a:lnTo>
                    <a:pt x="392" y="209"/>
                  </a:lnTo>
                  <a:lnTo>
                    <a:pt x="390" y="209"/>
                  </a:lnTo>
                  <a:lnTo>
                    <a:pt x="390" y="211"/>
                  </a:lnTo>
                  <a:lnTo>
                    <a:pt x="388" y="211"/>
                  </a:lnTo>
                  <a:lnTo>
                    <a:pt x="388" y="213"/>
                  </a:lnTo>
                  <a:lnTo>
                    <a:pt x="386" y="213"/>
                  </a:lnTo>
                  <a:lnTo>
                    <a:pt x="386" y="215"/>
                  </a:lnTo>
                  <a:lnTo>
                    <a:pt x="384" y="215"/>
                  </a:lnTo>
                  <a:lnTo>
                    <a:pt x="382" y="215"/>
                  </a:lnTo>
                  <a:lnTo>
                    <a:pt x="384" y="215"/>
                  </a:lnTo>
                  <a:lnTo>
                    <a:pt x="384" y="217"/>
                  </a:lnTo>
                  <a:lnTo>
                    <a:pt x="384" y="219"/>
                  </a:lnTo>
                  <a:lnTo>
                    <a:pt x="386" y="221"/>
                  </a:lnTo>
                  <a:lnTo>
                    <a:pt x="386" y="222"/>
                  </a:lnTo>
                  <a:lnTo>
                    <a:pt x="388" y="222"/>
                  </a:lnTo>
                  <a:lnTo>
                    <a:pt x="388" y="224"/>
                  </a:lnTo>
                  <a:lnTo>
                    <a:pt x="390" y="226"/>
                  </a:lnTo>
                  <a:lnTo>
                    <a:pt x="390" y="228"/>
                  </a:lnTo>
                  <a:lnTo>
                    <a:pt x="392" y="228"/>
                  </a:lnTo>
                  <a:lnTo>
                    <a:pt x="394" y="230"/>
                  </a:lnTo>
                  <a:lnTo>
                    <a:pt x="396" y="230"/>
                  </a:lnTo>
                  <a:lnTo>
                    <a:pt x="396" y="232"/>
                  </a:lnTo>
                  <a:lnTo>
                    <a:pt x="397" y="232"/>
                  </a:lnTo>
                  <a:lnTo>
                    <a:pt x="397" y="234"/>
                  </a:lnTo>
                  <a:lnTo>
                    <a:pt x="397" y="236"/>
                  </a:lnTo>
                  <a:lnTo>
                    <a:pt x="397" y="238"/>
                  </a:lnTo>
                  <a:lnTo>
                    <a:pt x="396" y="238"/>
                  </a:lnTo>
                  <a:lnTo>
                    <a:pt x="396" y="240"/>
                  </a:lnTo>
                  <a:lnTo>
                    <a:pt x="397" y="240"/>
                  </a:lnTo>
                  <a:lnTo>
                    <a:pt x="399" y="242"/>
                  </a:lnTo>
                  <a:lnTo>
                    <a:pt x="399" y="244"/>
                  </a:lnTo>
                  <a:lnTo>
                    <a:pt x="401" y="244"/>
                  </a:lnTo>
                  <a:lnTo>
                    <a:pt x="399" y="244"/>
                  </a:lnTo>
                  <a:lnTo>
                    <a:pt x="401" y="244"/>
                  </a:lnTo>
                  <a:lnTo>
                    <a:pt x="403" y="244"/>
                  </a:lnTo>
                  <a:lnTo>
                    <a:pt x="403" y="242"/>
                  </a:lnTo>
                  <a:lnTo>
                    <a:pt x="405" y="242"/>
                  </a:lnTo>
                  <a:lnTo>
                    <a:pt x="405" y="240"/>
                  </a:lnTo>
                  <a:lnTo>
                    <a:pt x="407" y="240"/>
                  </a:lnTo>
                  <a:lnTo>
                    <a:pt x="407" y="238"/>
                  </a:lnTo>
                  <a:lnTo>
                    <a:pt x="407" y="236"/>
                  </a:lnTo>
                  <a:lnTo>
                    <a:pt x="409" y="236"/>
                  </a:lnTo>
                  <a:lnTo>
                    <a:pt x="409" y="238"/>
                  </a:lnTo>
                  <a:lnTo>
                    <a:pt x="411" y="238"/>
                  </a:lnTo>
                  <a:lnTo>
                    <a:pt x="413" y="238"/>
                  </a:lnTo>
                  <a:lnTo>
                    <a:pt x="415" y="238"/>
                  </a:lnTo>
                  <a:lnTo>
                    <a:pt x="415" y="240"/>
                  </a:lnTo>
                  <a:lnTo>
                    <a:pt x="417" y="240"/>
                  </a:lnTo>
                  <a:lnTo>
                    <a:pt x="417" y="242"/>
                  </a:lnTo>
                  <a:lnTo>
                    <a:pt x="417" y="244"/>
                  </a:lnTo>
                  <a:lnTo>
                    <a:pt x="419" y="246"/>
                  </a:lnTo>
                  <a:lnTo>
                    <a:pt x="420" y="246"/>
                  </a:lnTo>
                  <a:lnTo>
                    <a:pt x="420" y="247"/>
                  </a:lnTo>
                  <a:lnTo>
                    <a:pt x="422" y="247"/>
                  </a:lnTo>
                  <a:lnTo>
                    <a:pt x="422" y="249"/>
                  </a:lnTo>
                  <a:lnTo>
                    <a:pt x="420" y="249"/>
                  </a:lnTo>
                  <a:lnTo>
                    <a:pt x="420" y="251"/>
                  </a:lnTo>
                  <a:lnTo>
                    <a:pt x="420" y="253"/>
                  </a:lnTo>
                  <a:lnTo>
                    <a:pt x="422" y="253"/>
                  </a:lnTo>
                  <a:lnTo>
                    <a:pt x="424" y="253"/>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0" y="269"/>
                  </a:lnTo>
                  <a:lnTo>
                    <a:pt x="432" y="269"/>
                  </a:lnTo>
                  <a:lnTo>
                    <a:pt x="432" y="267"/>
                  </a:lnTo>
                  <a:lnTo>
                    <a:pt x="434" y="267"/>
                  </a:lnTo>
                  <a:lnTo>
                    <a:pt x="434" y="269"/>
                  </a:lnTo>
                  <a:lnTo>
                    <a:pt x="434" y="2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5" name="Freeform 4276"/>
            <p:cNvSpPr>
              <a:spLocks/>
            </p:cNvSpPr>
            <p:nvPr/>
          </p:nvSpPr>
          <p:spPr bwMode="auto">
            <a:xfrm>
              <a:off x="3094" y="1854"/>
              <a:ext cx="843" cy="684"/>
            </a:xfrm>
            <a:custGeom>
              <a:avLst/>
              <a:gdLst>
                <a:gd name="T0" fmla="*/ 837 w 843"/>
                <a:gd name="T1" fmla="*/ 158 h 684"/>
                <a:gd name="T2" fmla="*/ 810 w 843"/>
                <a:gd name="T3" fmla="*/ 187 h 684"/>
                <a:gd name="T4" fmla="*/ 780 w 843"/>
                <a:gd name="T5" fmla="*/ 208 h 684"/>
                <a:gd name="T6" fmla="*/ 762 w 843"/>
                <a:gd name="T7" fmla="*/ 250 h 684"/>
                <a:gd name="T8" fmla="*/ 745 w 843"/>
                <a:gd name="T9" fmla="*/ 290 h 684"/>
                <a:gd name="T10" fmla="*/ 722 w 843"/>
                <a:gd name="T11" fmla="*/ 317 h 684"/>
                <a:gd name="T12" fmla="*/ 711 w 843"/>
                <a:gd name="T13" fmla="*/ 361 h 684"/>
                <a:gd name="T14" fmla="*/ 680 w 843"/>
                <a:gd name="T15" fmla="*/ 386 h 684"/>
                <a:gd name="T16" fmla="*/ 666 w 843"/>
                <a:gd name="T17" fmla="*/ 429 h 684"/>
                <a:gd name="T18" fmla="*/ 641 w 843"/>
                <a:gd name="T19" fmla="*/ 473 h 684"/>
                <a:gd name="T20" fmla="*/ 628 w 843"/>
                <a:gd name="T21" fmla="*/ 505 h 684"/>
                <a:gd name="T22" fmla="*/ 595 w 843"/>
                <a:gd name="T23" fmla="*/ 523 h 684"/>
                <a:gd name="T24" fmla="*/ 572 w 843"/>
                <a:gd name="T25" fmla="*/ 496 h 684"/>
                <a:gd name="T26" fmla="*/ 544 w 843"/>
                <a:gd name="T27" fmla="*/ 498 h 684"/>
                <a:gd name="T28" fmla="*/ 503 w 843"/>
                <a:gd name="T29" fmla="*/ 507 h 684"/>
                <a:gd name="T30" fmla="*/ 484 w 843"/>
                <a:gd name="T31" fmla="*/ 530 h 684"/>
                <a:gd name="T32" fmla="*/ 449 w 843"/>
                <a:gd name="T33" fmla="*/ 561 h 684"/>
                <a:gd name="T34" fmla="*/ 434 w 843"/>
                <a:gd name="T35" fmla="*/ 605 h 684"/>
                <a:gd name="T36" fmla="*/ 417 w 843"/>
                <a:gd name="T37" fmla="*/ 646 h 684"/>
                <a:gd name="T38" fmla="*/ 388 w 843"/>
                <a:gd name="T39" fmla="*/ 665 h 684"/>
                <a:gd name="T40" fmla="*/ 342 w 843"/>
                <a:gd name="T41" fmla="*/ 671 h 684"/>
                <a:gd name="T42" fmla="*/ 305 w 843"/>
                <a:gd name="T43" fmla="*/ 673 h 684"/>
                <a:gd name="T44" fmla="*/ 271 w 843"/>
                <a:gd name="T45" fmla="*/ 680 h 684"/>
                <a:gd name="T46" fmla="*/ 229 w 843"/>
                <a:gd name="T47" fmla="*/ 676 h 684"/>
                <a:gd name="T48" fmla="*/ 198 w 843"/>
                <a:gd name="T49" fmla="*/ 644 h 684"/>
                <a:gd name="T50" fmla="*/ 186 w 843"/>
                <a:gd name="T51" fmla="*/ 607 h 684"/>
                <a:gd name="T52" fmla="*/ 167 w 843"/>
                <a:gd name="T53" fmla="*/ 577 h 684"/>
                <a:gd name="T54" fmla="*/ 135 w 843"/>
                <a:gd name="T55" fmla="*/ 544 h 684"/>
                <a:gd name="T56" fmla="*/ 81 w 843"/>
                <a:gd name="T57" fmla="*/ 530 h 684"/>
                <a:gd name="T58" fmla="*/ 23 w 843"/>
                <a:gd name="T59" fmla="*/ 534 h 684"/>
                <a:gd name="T60" fmla="*/ 6 w 843"/>
                <a:gd name="T61" fmla="*/ 509 h 684"/>
                <a:gd name="T62" fmla="*/ 8 w 843"/>
                <a:gd name="T63" fmla="*/ 461 h 684"/>
                <a:gd name="T64" fmla="*/ 4 w 843"/>
                <a:gd name="T65" fmla="*/ 423 h 684"/>
                <a:gd name="T66" fmla="*/ 6 w 843"/>
                <a:gd name="T67" fmla="*/ 373 h 684"/>
                <a:gd name="T68" fmla="*/ 17 w 843"/>
                <a:gd name="T69" fmla="*/ 344 h 684"/>
                <a:gd name="T70" fmla="*/ 42 w 843"/>
                <a:gd name="T71" fmla="*/ 304 h 684"/>
                <a:gd name="T72" fmla="*/ 67 w 843"/>
                <a:gd name="T73" fmla="*/ 271 h 684"/>
                <a:gd name="T74" fmla="*/ 83 w 843"/>
                <a:gd name="T75" fmla="*/ 233 h 684"/>
                <a:gd name="T76" fmla="*/ 62 w 843"/>
                <a:gd name="T77" fmla="*/ 189 h 684"/>
                <a:gd name="T78" fmla="*/ 71 w 843"/>
                <a:gd name="T79" fmla="*/ 137 h 684"/>
                <a:gd name="T80" fmla="*/ 75 w 843"/>
                <a:gd name="T81" fmla="*/ 94 h 684"/>
                <a:gd name="T82" fmla="*/ 104 w 843"/>
                <a:gd name="T83" fmla="*/ 52 h 684"/>
                <a:gd name="T84" fmla="*/ 131 w 843"/>
                <a:gd name="T85" fmla="*/ 14 h 684"/>
                <a:gd name="T86" fmla="*/ 179 w 843"/>
                <a:gd name="T87" fmla="*/ 10 h 684"/>
                <a:gd name="T88" fmla="*/ 221 w 843"/>
                <a:gd name="T89" fmla="*/ 8 h 684"/>
                <a:gd name="T90" fmla="*/ 269 w 843"/>
                <a:gd name="T91" fmla="*/ 21 h 684"/>
                <a:gd name="T92" fmla="*/ 302 w 843"/>
                <a:gd name="T93" fmla="*/ 64 h 684"/>
                <a:gd name="T94" fmla="*/ 346 w 843"/>
                <a:gd name="T95" fmla="*/ 50 h 684"/>
                <a:gd name="T96" fmla="*/ 386 w 843"/>
                <a:gd name="T97" fmla="*/ 46 h 684"/>
                <a:gd name="T98" fmla="*/ 424 w 843"/>
                <a:gd name="T99" fmla="*/ 69 h 684"/>
                <a:gd name="T100" fmla="*/ 472 w 843"/>
                <a:gd name="T101" fmla="*/ 77 h 684"/>
                <a:gd name="T102" fmla="*/ 513 w 843"/>
                <a:gd name="T103" fmla="*/ 54 h 684"/>
                <a:gd name="T104" fmla="*/ 569 w 843"/>
                <a:gd name="T105" fmla="*/ 37 h 684"/>
                <a:gd name="T106" fmla="*/ 622 w 843"/>
                <a:gd name="T107" fmla="*/ 39 h 684"/>
                <a:gd name="T108" fmla="*/ 666 w 843"/>
                <a:gd name="T109" fmla="*/ 56 h 684"/>
                <a:gd name="T110" fmla="*/ 695 w 843"/>
                <a:gd name="T111" fmla="*/ 52 h 684"/>
                <a:gd name="T112" fmla="*/ 707 w 843"/>
                <a:gd name="T113" fmla="*/ 41 h 684"/>
                <a:gd name="T114" fmla="*/ 728 w 843"/>
                <a:gd name="T115" fmla="*/ 25 h 684"/>
                <a:gd name="T116" fmla="*/ 749 w 843"/>
                <a:gd name="T117" fmla="*/ 16 h 684"/>
                <a:gd name="T118" fmla="*/ 797 w 843"/>
                <a:gd name="T119" fmla="*/ 52 h 684"/>
                <a:gd name="T120" fmla="*/ 814 w 843"/>
                <a:gd name="T121" fmla="*/ 110 h 684"/>
                <a:gd name="T122" fmla="*/ 843 w 843"/>
                <a:gd name="T123" fmla="*/ 123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3" h="684">
                  <a:moveTo>
                    <a:pt x="841" y="125"/>
                  </a:moveTo>
                  <a:lnTo>
                    <a:pt x="841" y="127"/>
                  </a:lnTo>
                  <a:lnTo>
                    <a:pt x="841" y="129"/>
                  </a:lnTo>
                  <a:lnTo>
                    <a:pt x="841" y="131"/>
                  </a:lnTo>
                  <a:lnTo>
                    <a:pt x="839" y="131"/>
                  </a:lnTo>
                  <a:lnTo>
                    <a:pt x="839" y="133"/>
                  </a:lnTo>
                  <a:lnTo>
                    <a:pt x="839" y="135"/>
                  </a:lnTo>
                  <a:lnTo>
                    <a:pt x="839" y="137"/>
                  </a:lnTo>
                  <a:lnTo>
                    <a:pt x="841" y="137"/>
                  </a:lnTo>
                  <a:lnTo>
                    <a:pt x="841" y="139"/>
                  </a:lnTo>
                  <a:lnTo>
                    <a:pt x="841" y="140"/>
                  </a:lnTo>
                  <a:lnTo>
                    <a:pt x="841" y="142"/>
                  </a:lnTo>
                  <a:lnTo>
                    <a:pt x="839" y="142"/>
                  </a:lnTo>
                  <a:lnTo>
                    <a:pt x="839" y="144"/>
                  </a:lnTo>
                  <a:lnTo>
                    <a:pt x="837" y="144"/>
                  </a:lnTo>
                  <a:lnTo>
                    <a:pt x="837" y="146"/>
                  </a:lnTo>
                  <a:lnTo>
                    <a:pt x="839" y="146"/>
                  </a:lnTo>
                  <a:lnTo>
                    <a:pt x="837" y="146"/>
                  </a:lnTo>
                  <a:lnTo>
                    <a:pt x="837" y="148"/>
                  </a:lnTo>
                  <a:lnTo>
                    <a:pt x="839" y="148"/>
                  </a:lnTo>
                  <a:lnTo>
                    <a:pt x="837" y="150"/>
                  </a:lnTo>
                  <a:lnTo>
                    <a:pt x="839" y="152"/>
                  </a:lnTo>
                  <a:lnTo>
                    <a:pt x="837" y="152"/>
                  </a:lnTo>
                  <a:lnTo>
                    <a:pt x="837" y="154"/>
                  </a:lnTo>
                  <a:lnTo>
                    <a:pt x="835" y="154"/>
                  </a:lnTo>
                  <a:lnTo>
                    <a:pt x="833" y="156"/>
                  </a:lnTo>
                  <a:lnTo>
                    <a:pt x="835" y="156"/>
                  </a:lnTo>
                  <a:lnTo>
                    <a:pt x="835" y="158"/>
                  </a:lnTo>
                  <a:lnTo>
                    <a:pt x="837" y="158"/>
                  </a:lnTo>
                  <a:lnTo>
                    <a:pt x="837" y="160"/>
                  </a:lnTo>
                  <a:lnTo>
                    <a:pt x="839" y="160"/>
                  </a:lnTo>
                  <a:lnTo>
                    <a:pt x="839" y="162"/>
                  </a:lnTo>
                  <a:lnTo>
                    <a:pt x="841" y="162"/>
                  </a:lnTo>
                  <a:lnTo>
                    <a:pt x="841" y="164"/>
                  </a:lnTo>
                  <a:lnTo>
                    <a:pt x="841" y="165"/>
                  </a:lnTo>
                  <a:lnTo>
                    <a:pt x="841" y="167"/>
                  </a:lnTo>
                  <a:lnTo>
                    <a:pt x="841" y="169"/>
                  </a:lnTo>
                  <a:lnTo>
                    <a:pt x="839" y="169"/>
                  </a:lnTo>
                  <a:lnTo>
                    <a:pt x="839" y="171"/>
                  </a:lnTo>
                  <a:lnTo>
                    <a:pt x="837" y="171"/>
                  </a:lnTo>
                  <a:lnTo>
                    <a:pt x="835" y="171"/>
                  </a:lnTo>
                  <a:lnTo>
                    <a:pt x="833" y="173"/>
                  </a:lnTo>
                  <a:lnTo>
                    <a:pt x="832" y="173"/>
                  </a:lnTo>
                  <a:lnTo>
                    <a:pt x="830" y="173"/>
                  </a:lnTo>
                  <a:lnTo>
                    <a:pt x="828" y="173"/>
                  </a:lnTo>
                  <a:lnTo>
                    <a:pt x="828" y="175"/>
                  </a:lnTo>
                  <a:lnTo>
                    <a:pt x="826" y="175"/>
                  </a:lnTo>
                  <a:lnTo>
                    <a:pt x="826" y="177"/>
                  </a:lnTo>
                  <a:lnTo>
                    <a:pt x="824" y="179"/>
                  </a:lnTo>
                  <a:lnTo>
                    <a:pt x="822" y="179"/>
                  </a:lnTo>
                  <a:lnTo>
                    <a:pt x="820" y="179"/>
                  </a:lnTo>
                  <a:lnTo>
                    <a:pt x="820" y="181"/>
                  </a:lnTo>
                  <a:lnTo>
                    <a:pt x="818" y="181"/>
                  </a:lnTo>
                  <a:lnTo>
                    <a:pt x="816" y="181"/>
                  </a:lnTo>
                  <a:lnTo>
                    <a:pt x="814" y="183"/>
                  </a:lnTo>
                  <a:lnTo>
                    <a:pt x="812" y="183"/>
                  </a:lnTo>
                  <a:lnTo>
                    <a:pt x="812" y="185"/>
                  </a:lnTo>
                  <a:lnTo>
                    <a:pt x="810" y="187"/>
                  </a:lnTo>
                  <a:lnTo>
                    <a:pt x="809" y="187"/>
                  </a:lnTo>
                  <a:lnTo>
                    <a:pt x="809" y="189"/>
                  </a:lnTo>
                  <a:lnTo>
                    <a:pt x="807" y="189"/>
                  </a:lnTo>
                  <a:lnTo>
                    <a:pt x="805" y="189"/>
                  </a:lnTo>
                  <a:lnTo>
                    <a:pt x="803" y="189"/>
                  </a:lnTo>
                  <a:lnTo>
                    <a:pt x="801" y="189"/>
                  </a:lnTo>
                  <a:lnTo>
                    <a:pt x="801" y="187"/>
                  </a:lnTo>
                  <a:lnTo>
                    <a:pt x="799" y="187"/>
                  </a:lnTo>
                  <a:lnTo>
                    <a:pt x="797" y="187"/>
                  </a:lnTo>
                  <a:lnTo>
                    <a:pt x="795" y="185"/>
                  </a:lnTo>
                  <a:lnTo>
                    <a:pt x="793" y="185"/>
                  </a:lnTo>
                  <a:lnTo>
                    <a:pt x="793" y="187"/>
                  </a:lnTo>
                  <a:lnTo>
                    <a:pt x="793" y="189"/>
                  </a:lnTo>
                  <a:lnTo>
                    <a:pt x="791" y="189"/>
                  </a:lnTo>
                  <a:lnTo>
                    <a:pt x="791" y="190"/>
                  </a:lnTo>
                  <a:lnTo>
                    <a:pt x="791" y="192"/>
                  </a:lnTo>
                  <a:lnTo>
                    <a:pt x="789" y="192"/>
                  </a:lnTo>
                  <a:lnTo>
                    <a:pt x="789" y="194"/>
                  </a:lnTo>
                  <a:lnTo>
                    <a:pt x="789" y="196"/>
                  </a:lnTo>
                  <a:lnTo>
                    <a:pt x="787" y="196"/>
                  </a:lnTo>
                  <a:lnTo>
                    <a:pt x="787" y="198"/>
                  </a:lnTo>
                  <a:lnTo>
                    <a:pt x="785" y="200"/>
                  </a:lnTo>
                  <a:lnTo>
                    <a:pt x="784" y="202"/>
                  </a:lnTo>
                  <a:lnTo>
                    <a:pt x="784" y="204"/>
                  </a:lnTo>
                  <a:lnTo>
                    <a:pt x="782" y="204"/>
                  </a:lnTo>
                  <a:lnTo>
                    <a:pt x="782" y="206"/>
                  </a:lnTo>
                  <a:lnTo>
                    <a:pt x="780" y="208"/>
                  </a:lnTo>
                  <a:lnTo>
                    <a:pt x="780" y="206"/>
                  </a:lnTo>
                  <a:lnTo>
                    <a:pt x="780" y="208"/>
                  </a:lnTo>
                  <a:lnTo>
                    <a:pt x="778" y="208"/>
                  </a:lnTo>
                  <a:lnTo>
                    <a:pt x="776" y="208"/>
                  </a:lnTo>
                  <a:lnTo>
                    <a:pt x="774" y="210"/>
                  </a:lnTo>
                  <a:lnTo>
                    <a:pt x="774" y="212"/>
                  </a:lnTo>
                  <a:lnTo>
                    <a:pt x="774" y="213"/>
                  </a:lnTo>
                  <a:lnTo>
                    <a:pt x="774" y="215"/>
                  </a:lnTo>
                  <a:lnTo>
                    <a:pt x="772" y="217"/>
                  </a:lnTo>
                  <a:lnTo>
                    <a:pt x="772" y="219"/>
                  </a:lnTo>
                  <a:lnTo>
                    <a:pt x="770" y="219"/>
                  </a:lnTo>
                  <a:lnTo>
                    <a:pt x="770" y="221"/>
                  </a:lnTo>
                  <a:lnTo>
                    <a:pt x="768" y="223"/>
                  </a:lnTo>
                  <a:lnTo>
                    <a:pt x="768" y="225"/>
                  </a:lnTo>
                  <a:lnTo>
                    <a:pt x="768" y="227"/>
                  </a:lnTo>
                  <a:lnTo>
                    <a:pt x="766" y="229"/>
                  </a:lnTo>
                  <a:lnTo>
                    <a:pt x="766" y="231"/>
                  </a:lnTo>
                  <a:lnTo>
                    <a:pt x="764" y="231"/>
                  </a:lnTo>
                  <a:lnTo>
                    <a:pt x="764" y="233"/>
                  </a:lnTo>
                  <a:lnTo>
                    <a:pt x="762" y="233"/>
                  </a:lnTo>
                  <a:lnTo>
                    <a:pt x="762" y="235"/>
                  </a:lnTo>
                  <a:lnTo>
                    <a:pt x="762" y="237"/>
                  </a:lnTo>
                  <a:lnTo>
                    <a:pt x="762" y="238"/>
                  </a:lnTo>
                  <a:lnTo>
                    <a:pt x="762" y="240"/>
                  </a:lnTo>
                  <a:lnTo>
                    <a:pt x="764" y="240"/>
                  </a:lnTo>
                  <a:lnTo>
                    <a:pt x="764" y="242"/>
                  </a:lnTo>
                  <a:lnTo>
                    <a:pt x="764" y="244"/>
                  </a:lnTo>
                  <a:lnTo>
                    <a:pt x="762" y="244"/>
                  </a:lnTo>
                  <a:lnTo>
                    <a:pt x="762" y="246"/>
                  </a:lnTo>
                  <a:lnTo>
                    <a:pt x="762" y="248"/>
                  </a:lnTo>
                  <a:lnTo>
                    <a:pt x="762" y="250"/>
                  </a:lnTo>
                  <a:lnTo>
                    <a:pt x="761" y="252"/>
                  </a:lnTo>
                  <a:lnTo>
                    <a:pt x="761" y="254"/>
                  </a:lnTo>
                  <a:lnTo>
                    <a:pt x="761" y="256"/>
                  </a:lnTo>
                  <a:lnTo>
                    <a:pt x="761" y="258"/>
                  </a:lnTo>
                  <a:lnTo>
                    <a:pt x="761" y="260"/>
                  </a:lnTo>
                  <a:lnTo>
                    <a:pt x="759" y="260"/>
                  </a:lnTo>
                  <a:lnTo>
                    <a:pt x="759" y="262"/>
                  </a:lnTo>
                  <a:lnTo>
                    <a:pt x="759" y="263"/>
                  </a:lnTo>
                  <a:lnTo>
                    <a:pt x="757" y="265"/>
                  </a:lnTo>
                  <a:lnTo>
                    <a:pt x="757" y="267"/>
                  </a:lnTo>
                  <a:lnTo>
                    <a:pt x="755" y="267"/>
                  </a:lnTo>
                  <a:lnTo>
                    <a:pt x="755" y="269"/>
                  </a:lnTo>
                  <a:lnTo>
                    <a:pt x="753" y="269"/>
                  </a:lnTo>
                  <a:lnTo>
                    <a:pt x="751" y="271"/>
                  </a:lnTo>
                  <a:lnTo>
                    <a:pt x="749" y="271"/>
                  </a:lnTo>
                  <a:lnTo>
                    <a:pt x="747" y="271"/>
                  </a:lnTo>
                  <a:lnTo>
                    <a:pt x="745" y="273"/>
                  </a:lnTo>
                  <a:lnTo>
                    <a:pt x="745" y="275"/>
                  </a:lnTo>
                  <a:lnTo>
                    <a:pt x="743" y="277"/>
                  </a:lnTo>
                  <a:lnTo>
                    <a:pt x="743" y="279"/>
                  </a:lnTo>
                  <a:lnTo>
                    <a:pt x="745" y="281"/>
                  </a:lnTo>
                  <a:lnTo>
                    <a:pt x="745" y="283"/>
                  </a:lnTo>
                  <a:lnTo>
                    <a:pt x="743" y="285"/>
                  </a:lnTo>
                  <a:lnTo>
                    <a:pt x="741" y="285"/>
                  </a:lnTo>
                  <a:lnTo>
                    <a:pt x="741" y="286"/>
                  </a:lnTo>
                  <a:lnTo>
                    <a:pt x="741" y="288"/>
                  </a:lnTo>
                  <a:lnTo>
                    <a:pt x="741" y="290"/>
                  </a:lnTo>
                  <a:lnTo>
                    <a:pt x="743" y="290"/>
                  </a:lnTo>
                  <a:lnTo>
                    <a:pt x="745" y="290"/>
                  </a:lnTo>
                  <a:lnTo>
                    <a:pt x="745" y="292"/>
                  </a:lnTo>
                  <a:lnTo>
                    <a:pt x="747"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1"/>
                  </a:lnTo>
                  <a:lnTo>
                    <a:pt x="739" y="311"/>
                  </a:lnTo>
                  <a:lnTo>
                    <a:pt x="737" y="311"/>
                  </a:lnTo>
                  <a:lnTo>
                    <a:pt x="737" y="313"/>
                  </a:lnTo>
                  <a:lnTo>
                    <a:pt x="737" y="311"/>
                  </a:lnTo>
                  <a:lnTo>
                    <a:pt x="736" y="313"/>
                  </a:lnTo>
                  <a:lnTo>
                    <a:pt x="734" y="313"/>
                  </a:lnTo>
                  <a:lnTo>
                    <a:pt x="732" y="313"/>
                  </a:lnTo>
                  <a:lnTo>
                    <a:pt x="730" y="313"/>
                  </a:lnTo>
                  <a:lnTo>
                    <a:pt x="728" y="313"/>
                  </a:lnTo>
                  <a:lnTo>
                    <a:pt x="726" y="315"/>
                  </a:lnTo>
                  <a:lnTo>
                    <a:pt x="724" y="315"/>
                  </a:lnTo>
                  <a:lnTo>
                    <a:pt x="724" y="317"/>
                  </a:lnTo>
                  <a:lnTo>
                    <a:pt x="722" y="317"/>
                  </a:lnTo>
                  <a:lnTo>
                    <a:pt x="720" y="319"/>
                  </a:lnTo>
                  <a:lnTo>
                    <a:pt x="718" y="321"/>
                  </a:lnTo>
                  <a:lnTo>
                    <a:pt x="716" y="321"/>
                  </a:lnTo>
                  <a:lnTo>
                    <a:pt x="714" y="323"/>
                  </a:lnTo>
                  <a:lnTo>
                    <a:pt x="716" y="325"/>
                  </a:lnTo>
                  <a:lnTo>
                    <a:pt x="718" y="325"/>
                  </a:lnTo>
                  <a:lnTo>
                    <a:pt x="718" y="327"/>
                  </a:lnTo>
                  <a:lnTo>
                    <a:pt x="718" y="329"/>
                  </a:lnTo>
                  <a:lnTo>
                    <a:pt x="718" y="331"/>
                  </a:lnTo>
                  <a:lnTo>
                    <a:pt x="718" y="333"/>
                  </a:lnTo>
                  <a:lnTo>
                    <a:pt x="718" y="335"/>
                  </a:lnTo>
                  <a:lnTo>
                    <a:pt x="716" y="336"/>
                  </a:lnTo>
                  <a:lnTo>
                    <a:pt x="716" y="338"/>
                  </a:lnTo>
                  <a:lnTo>
                    <a:pt x="718" y="340"/>
                  </a:lnTo>
                  <a:lnTo>
                    <a:pt x="718" y="342"/>
                  </a:lnTo>
                  <a:lnTo>
                    <a:pt x="718" y="344"/>
                  </a:lnTo>
                  <a:lnTo>
                    <a:pt x="716" y="344"/>
                  </a:lnTo>
                  <a:lnTo>
                    <a:pt x="716" y="346"/>
                  </a:lnTo>
                  <a:lnTo>
                    <a:pt x="716" y="348"/>
                  </a:lnTo>
                  <a:lnTo>
                    <a:pt x="716" y="350"/>
                  </a:lnTo>
                  <a:lnTo>
                    <a:pt x="714" y="350"/>
                  </a:lnTo>
                  <a:lnTo>
                    <a:pt x="714" y="352"/>
                  </a:lnTo>
                  <a:lnTo>
                    <a:pt x="714" y="354"/>
                  </a:lnTo>
                  <a:lnTo>
                    <a:pt x="713" y="354"/>
                  </a:lnTo>
                  <a:lnTo>
                    <a:pt x="713" y="356"/>
                  </a:lnTo>
                  <a:lnTo>
                    <a:pt x="711" y="356"/>
                  </a:lnTo>
                  <a:lnTo>
                    <a:pt x="711" y="358"/>
                  </a:lnTo>
                  <a:lnTo>
                    <a:pt x="711" y="359"/>
                  </a:lnTo>
                  <a:lnTo>
                    <a:pt x="711" y="361"/>
                  </a:lnTo>
                  <a:lnTo>
                    <a:pt x="713" y="363"/>
                  </a:lnTo>
                  <a:lnTo>
                    <a:pt x="713" y="365"/>
                  </a:lnTo>
                  <a:lnTo>
                    <a:pt x="711" y="365"/>
                  </a:lnTo>
                  <a:lnTo>
                    <a:pt x="711" y="367"/>
                  </a:lnTo>
                  <a:lnTo>
                    <a:pt x="709" y="367"/>
                  </a:lnTo>
                  <a:lnTo>
                    <a:pt x="707" y="367"/>
                  </a:lnTo>
                  <a:lnTo>
                    <a:pt x="705" y="369"/>
                  </a:lnTo>
                  <a:lnTo>
                    <a:pt x="705" y="371"/>
                  </a:lnTo>
                  <a:lnTo>
                    <a:pt x="705" y="373"/>
                  </a:lnTo>
                  <a:lnTo>
                    <a:pt x="703" y="373"/>
                  </a:lnTo>
                  <a:lnTo>
                    <a:pt x="703" y="375"/>
                  </a:lnTo>
                  <a:lnTo>
                    <a:pt x="701" y="375"/>
                  </a:lnTo>
                  <a:lnTo>
                    <a:pt x="699" y="377"/>
                  </a:lnTo>
                  <a:lnTo>
                    <a:pt x="697" y="377"/>
                  </a:lnTo>
                  <a:lnTo>
                    <a:pt x="697" y="379"/>
                  </a:lnTo>
                  <a:lnTo>
                    <a:pt x="695" y="379"/>
                  </a:lnTo>
                  <a:lnTo>
                    <a:pt x="693" y="379"/>
                  </a:lnTo>
                  <a:lnTo>
                    <a:pt x="693" y="377"/>
                  </a:lnTo>
                  <a:lnTo>
                    <a:pt x="691" y="377"/>
                  </a:lnTo>
                  <a:lnTo>
                    <a:pt x="689" y="377"/>
                  </a:lnTo>
                  <a:lnTo>
                    <a:pt x="688" y="377"/>
                  </a:lnTo>
                  <a:lnTo>
                    <a:pt x="688" y="379"/>
                  </a:lnTo>
                  <a:lnTo>
                    <a:pt x="688" y="381"/>
                  </a:lnTo>
                  <a:lnTo>
                    <a:pt x="686" y="381"/>
                  </a:lnTo>
                  <a:lnTo>
                    <a:pt x="686" y="383"/>
                  </a:lnTo>
                  <a:lnTo>
                    <a:pt x="686" y="384"/>
                  </a:lnTo>
                  <a:lnTo>
                    <a:pt x="684" y="386"/>
                  </a:lnTo>
                  <a:lnTo>
                    <a:pt x="682" y="386"/>
                  </a:lnTo>
                  <a:lnTo>
                    <a:pt x="680" y="386"/>
                  </a:lnTo>
                  <a:lnTo>
                    <a:pt x="680" y="388"/>
                  </a:lnTo>
                  <a:lnTo>
                    <a:pt x="678" y="388"/>
                  </a:lnTo>
                  <a:lnTo>
                    <a:pt x="676" y="388"/>
                  </a:lnTo>
                  <a:lnTo>
                    <a:pt x="674" y="388"/>
                  </a:lnTo>
                  <a:lnTo>
                    <a:pt x="672" y="388"/>
                  </a:lnTo>
                  <a:lnTo>
                    <a:pt x="672" y="390"/>
                  </a:lnTo>
                  <a:lnTo>
                    <a:pt x="672" y="392"/>
                  </a:lnTo>
                  <a:lnTo>
                    <a:pt x="670" y="394"/>
                  </a:lnTo>
                  <a:lnTo>
                    <a:pt x="670" y="396"/>
                  </a:lnTo>
                  <a:lnTo>
                    <a:pt x="672" y="396"/>
                  </a:lnTo>
                  <a:lnTo>
                    <a:pt x="672" y="398"/>
                  </a:lnTo>
                  <a:lnTo>
                    <a:pt x="672" y="400"/>
                  </a:lnTo>
                  <a:lnTo>
                    <a:pt x="672" y="402"/>
                  </a:lnTo>
                  <a:lnTo>
                    <a:pt x="674" y="406"/>
                  </a:lnTo>
                  <a:lnTo>
                    <a:pt x="674" y="407"/>
                  </a:lnTo>
                  <a:lnTo>
                    <a:pt x="674" y="409"/>
                  </a:lnTo>
                  <a:lnTo>
                    <a:pt x="672" y="409"/>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6" y="427"/>
                  </a:lnTo>
                  <a:lnTo>
                    <a:pt x="666" y="429"/>
                  </a:lnTo>
                  <a:lnTo>
                    <a:pt x="665" y="429"/>
                  </a:lnTo>
                  <a:lnTo>
                    <a:pt x="665" y="431"/>
                  </a:lnTo>
                  <a:lnTo>
                    <a:pt x="663" y="431"/>
                  </a:lnTo>
                  <a:lnTo>
                    <a:pt x="663" y="432"/>
                  </a:lnTo>
                  <a:lnTo>
                    <a:pt x="661" y="434"/>
                  </a:lnTo>
                  <a:lnTo>
                    <a:pt x="661" y="436"/>
                  </a:lnTo>
                  <a:lnTo>
                    <a:pt x="659" y="436"/>
                  </a:lnTo>
                  <a:lnTo>
                    <a:pt x="659" y="438"/>
                  </a:lnTo>
                  <a:lnTo>
                    <a:pt x="659" y="440"/>
                  </a:lnTo>
                  <a:lnTo>
                    <a:pt x="659" y="442"/>
                  </a:lnTo>
                  <a:lnTo>
                    <a:pt x="657" y="444"/>
                  </a:lnTo>
                  <a:lnTo>
                    <a:pt x="657" y="446"/>
                  </a:lnTo>
                  <a:lnTo>
                    <a:pt x="657" y="448"/>
                  </a:lnTo>
                  <a:lnTo>
                    <a:pt x="657" y="450"/>
                  </a:lnTo>
                  <a:lnTo>
                    <a:pt x="657" y="452"/>
                  </a:lnTo>
                  <a:lnTo>
                    <a:pt x="657" y="454"/>
                  </a:lnTo>
                  <a:lnTo>
                    <a:pt x="659" y="454"/>
                  </a:lnTo>
                  <a:lnTo>
                    <a:pt x="657" y="456"/>
                  </a:lnTo>
                  <a:lnTo>
                    <a:pt x="655" y="456"/>
                  </a:lnTo>
                  <a:lnTo>
                    <a:pt x="653" y="456"/>
                  </a:lnTo>
                  <a:lnTo>
                    <a:pt x="651" y="457"/>
                  </a:lnTo>
                  <a:lnTo>
                    <a:pt x="649" y="459"/>
                  </a:lnTo>
                  <a:lnTo>
                    <a:pt x="649" y="461"/>
                  </a:lnTo>
                  <a:lnTo>
                    <a:pt x="647" y="461"/>
                  </a:lnTo>
                  <a:lnTo>
                    <a:pt x="645" y="465"/>
                  </a:lnTo>
                  <a:lnTo>
                    <a:pt x="643" y="467"/>
                  </a:lnTo>
                  <a:lnTo>
                    <a:pt x="643" y="469"/>
                  </a:lnTo>
                  <a:lnTo>
                    <a:pt x="641" y="471"/>
                  </a:lnTo>
                  <a:lnTo>
                    <a:pt x="641" y="473"/>
                  </a:lnTo>
                  <a:lnTo>
                    <a:pt x="641" y="475"/>
                  </a:lnTo>
                  <a:lnTo>
                    <a:pt x="641" y="477"/>
                  </a:lnTo>
                  <a:lnTo>
                    <a:pt x="641" y="479"/>
                  </a:lnTo>
                  <a:lnTo>
                    <a:pt x="641" y="480"/>
                  </a:lnTo>
                  <a:lnTo>
                    <a:pt x="643" y="482"/>
                  </a:lnTo>
                  <a:lnTo>
                    <a:pt x="643" y="484"/>
                  </a:lnTo>
                  <a:lnTo>
                    <a:pt x="645" y="484"/>
                  </a:lnTo>
                  <a:lnTo>
                    <a:pt x="645" y="486"/>
                  </a:lnTo>
                  <a:lnTo>
                    <a:pt x="643" y="486"/>
                  </a:lnTo>
                  <a:lnTo>
                    <a:pt x="641" y="486"/>
                  </a:lnTo>
                  <a:lnTo>
                    <a:pt x="640" y="486"/>
                  </a:lnTo>
                  <a:lnTo>
                    <a:pt x="638" y="486"/>
                  </a:lnTo>
                  <a:lnTo>
                    <a:pt x="636" y="486"/>
                  </a:lnTo>
                  <a:lnTo>
                    <a:pt x="636" y="488"/>
                  </a:lnTo>
                  <a:lnTo>
                    <a:pt x="634" y="490"/>
                  </a:lnTo>
                  <a:lnTo>
                    <a:pt x="632" y="492"/>
                  </a:lnTo>
                  <a:lnTo>
                    <a:pt x="630" y="492"/>
                  </a:lnTo>
                  <a:lnTo>
                    <a:pt x="630" y="494"/>
                  </a:lnTo>
                  <a:lnTo>
                    <a:pt x="628" y="494"/>
                  </a:lnTo>
                  <a:lnTo>
                    <a:pt x="628" y="496"/>
                  </a:lnTo>
                  <a:lnTo>
                    <a:pt x="628" y="498"/>
                  </a:lnTo>
                  <a:lnTo>
                    <a:pt x="626" y="498"/>
                  </a:lnTo>
                  <a:lnTo>
                    <a:pt x="626" y="500"/>
                  </a:lnTo>
                  <a:lnTo>
                    <a:pt x="624" y="500"/>
                  </a:lnTo>
                  <a:lnTo>
                    <a:pt x="624" y="502"/>
                  </a:lnTo>
                  <a:lnTo>
                    <a:pt x="626" y="502"/>
                  </a:lnTo>
                  <a:lnTo>
                    <a:pt x="626" y="504"/>
                  </a:lnTo>
                  <a:lnTo>
                    <a:pt x="626" y="505"/>
                  </a:lnTo>
                  <a:lnTo>
                    <a:pt x="628" y="505"/>
                  </a:lnTo>
                  <a:lnTo>
                    <a:pt x="626" y="505"/>
                  </a:lnTo>
                  <a:lnTo>
                    <a:pt x="626" y="507"/>
                  </a:lnTo>
                  <a:lnTo>
                    <a:pt x="626" y="509"/>
                  </a:lnTo>
                  <a:lnTo>
                    <a:pt x="626" y="511"/>
                  </a:lnTo>
                  <a:lnTo>
                    <a:pt x="624" y="511"/>
                  </a:lnTo>
                  <a:lnTo>
                    <a:pt x="624" y="513"/>
                  </a:lnTo>
                  <a:lnTo>
                    <a:pt x="624" y="515"/>
                  </a:lnTo>
                  <a:lnTo>
                    <a:pt x="622" y="515"/>
                  </a:lnTo>
                  <a:lnTo>
                    <a:pt x="622" y="517"/>
                  </a:lnTo>
                  <a:lnTo>
                    <a:pt x="622" y="519"/>
                  </a:lnTo>
                  <a:lnTo>
                    <a:pt x="620" y="519"/>
                  </a:lnTo>
                  <a:lnTo>
                    <a:pt x="618" y="519"/>
                  </a:lnTo>
                  <a:lnTo>
                    <a:pt x="617" y="519"/>
                  </a:lnTo>
                  <a:lnTo>
                    <a:pt x="615" y="519"/>
                  </a:lnTo>
                  <a:lnTo>
                    <a:pt x="615" y="521"/>
                  </a:lnTo>
                  <a:lnTo>
                    <a:pt x="615" y="523"/>
                  </a:lnTo>
                  <a:lnTo>
                    <a:pt x="615" y="525"/>
                  </a:lnTo>
                  <a:lnTo>
                    <a:pt x="613" y="525"/>
                  </a:lnTo>
                  <a:lnTo>
                    <a:pt x="611" y="525"/>
                  </a:lnTo>
                  <a:lnTo>
                    <a:pt x="611" y="527"/>
                  </a:lnTo>
                  <a:lnTo>
                    <a:pt x="609" y="527"/>
                  </a:lnTo>
                  <a:lnTo>
                    <a:pt x="607" y="527"/>
                  </a:lnTo>
                  <a:lnTo>
                    <a:pt x="607" y="525"/>
                  </a:lnTo>
                  <a:lnTo>
                    <a:pt x="605" y="525"/>
                  </a:lnTo>
                  <a:lnTo>
                    <a:pt x="603" y="525"/>
                  </a:lnTo>
                  <a:lnTo>
                    <a:pt x="601" y="525"/>
                  </a:lnTo>
                  <a:lnTo>
                    <a:pt x="599" y="525"/>
                  </a:lnTo>
                  <a:lnTo>
                    <a:pt x="597" y="523"/>
                  </a:lnTo>
                  <a:lnTo>
                    <a:pt x="595" y="523"/>
                  </a:lnTo>
                  <a:lnTo>
                    <a:pt x="595" y="525"/>
                  </a:lnTo>
                  <a:lnTo>
                    <a:pt x="593" y="525"/>
                  </a:lnTo>
                  <a:lnTo>
                    <a:pt x="592" y="525"/>
                  </a:lnTo>
                  <a:lnTo>
                    <a:pt x="592" y="523"/>
                  </a:lnTo>
                  <a:lnTo>
                    <a:pt x="592" y="521"/>
                  </a:lnTo>
                  <a:lnTo>
                    <a:pt x="592" y="519"/>
                  </a:lnTo>
                  <a:lnTo>
                    <a:pt x="592" y="517"/>
                  </a:lnTo>
                  <a:lnTo>
                    <a:pt x="592" y="515"/>
                  </a:lnTo>
                  <a:lnTo>
                    <a:pt x="592" y="513"/>
                  </a:lnTo>
                  <a:lnTo>
                    <a:pt x="590" y="511"/>
                  </a:lnTo>
                  <a:lnTo>
                    <a:pt x="588" y="511"/>
                  </a:lnTo>
                  <a:lnTo>
                    <a:pt x="586" y="513"/>
                  </a:lnTo>
                  <a:lnTo>
                    <a:pt x="584" y="513"/>
                  </a:lnTo>
                  <a:lnTo>
                    <a:pt x="582" y="513"/>
                  </a:lnTo>
                  <a:lnTo>
                    <a:pt x="580" y="511"/>
                  </a:lnTo>
                  <a:lnTo>
                    <a:pt x="578" y="509"/>
                  </a:lnTo>
                  <a:lnTo>
                    <a:pt x="580" y="509"/>
                  </a:lnTo>
                  <a:lnTo>
                    <a:pt x="580" y="507"/>
                  </a:lnTo>
                  <a:lnTo>
                    <a:pt x="578" y="507"/>
                  </a:lnTo>
                  <a:lnTo>
                    <a:pt x="578" y="509"/>
                  </a:lnTo>
                  <a:lnTo>
                    <a:pt x="578" y="507"/>
                  </a:lnTo>
                  <a:lnTo>
                    <a:pt x="576" y="505"/>
                  </a:lnTo>
                  <a:lnTo>
                    <a:pt x="574" y="505"/>
                  </a:lnTo>
                  <a:lnTo>
                    <a:pt x="574" y="504"/>
                  </a:lnTo>
                  <a:lnTo>
                    <a:pt x="572" y="504"/>
                  </a:lnTo>
                  <a:lnTo>
                    <a:pt x="572" y="502"/>
                  </a:lnTo>
                  <a:lnTo>
                    <a:pt x="572" y="500"/>
                  </a:lnTo>
                  <a:lnTo>
                    <a:pt x="574" y="496"/>
                  </a:lnTo>
                  <a:lnTo>
                    <a:pt x="572" y="496"/>
                  </a:lnTo>
                  <a:lnTo>
                    <a:pt x="572" y="494"/>
                  </a:lnTo>
                  <a:lnTo>
                    <a:pt x="570" y="494"/>
                  </a:lnTo>
                  <a:lnTo>
                    <a:pt x="569" y="494"/>
                  </a:lnTo>
                  <a:lnTo>
                    <a:pt x="567" y="494"/>
                  </a:lnTo>
                  <a:lnTo>
                    <a:pt x="567" y="492"/>
                  </a:lnTo>
                  <a:lnTo>
                    <a:pt x="565" y="492"/>
                  </a:lnTo>
                  <a:lnTo>
                    <a:pt x="565" y="490"/>
                  </a:lnTo>
                  <a:lnTo>
                    <a:pt x="563" y="490"/>
                  </a:lnTo>
                  <a:lnTo>
                    <a:pt x="563" y="488"/>
                  </a:lnTo>
                  <a:lnTo>
                    <a:pt x="561" y="488"/>
                  </a:lnTo>
                  <a:lnTo>
                    <a:pt x="559" y="488"/>
                  </a:lnTo>
                  <a:lnTo>
                    <a:pt x="557" y="486"/>
                  </a:lnTo>
                  <a:lnTo>
                    <a:pt x="557" y="484"/>
                  </a:lnTo>
                  <a:lnTo>
                    <a:pt x="557" y="482"/>
                  </a:lnTo>
                  <a:lnTo>
                    <a:pt x="557" y="480"/>
                  </a:lnTo>
                  <a:lnTo>
                    <a:pt x="555" y="480"/>
                  </a:lnTo>
                  <a:lnTo>
                    <a:pt x="555" y="482"/>
                  </a:lnTo>
                  <a:lnTo>
                    <a:pt x="555" y="484"/>
                  </a:lnTo>
                  <a:lnTo>
                    <a:pt x="555" y="486"/>
                  </a:lnTo>
                  <a:lnTo>
                    <a:pt x="555" y="488"/>
                  </a:lnTo>
                  <a:lnTo>
                    <a:pt x="553" y="492"/>
                  </a:lnTo>
                  <a:lnTo>
                    <a:pt x="553" y="494"/>
                  </a:lnTo>
                  <a:lnTo>
                    <a:pt x="553" y="496"/>
                  </a:lnTo>
                  <a:lnTo>
                    <a:pt x="551" y="496"/>
                  </a:lnTo>
                  <a:lnTo>
                    <a:pt x="551" y="498"/>
                  </a:lnTo>
                  <a:lnTo>
                    <a:pt x="549" y="498"/>
                  </a:lnTo>
                  <a:lnTo>
                    <a:pt x="547" y="498"/>
                  </a:lnTo>
                  <a:lnTo>
                    <a:pt x="545" y="498"/>
                  </a:lnTo>
                  <a:lnTo>
                    <a:pt x="544" y="498"/>
                  </a:lnTo>
                  <a:lnTo>
                    <a:pt x="542" y="498"/>
                  </a:lnTo>
                  <a:lnTo>
                    <a:pt x="540" y="498"/>
                  </a:lnTo>
                  <a:lnTo>
                    <a:pt x="534" y="498"/>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9" y="496"/>
                  </a:lnTo>
                  <a:lnTo>
                    <a:pt x="517" y="498"/>
                  </a:lnTo>
                  <a:lnTo>
                    <a:pt x="515" y="498"/>
                  </a:lnTo>
                  <a:lnTo>
                    <a:pt x="513" y="500"/>
                  </a:lnTo>
                  <a:lnTo>
                    <a:pt x="513" y="502"/>
                  </a:lnTo>
                  <a:lnTo>
                    <a:pt x="511" y="502"/>
                  </a:lnTo>
                  <a:lnTo>
                    <a:pt x="511" y="504"/>
                  </a:lnTo>
                  <a:lnTo>
                    <a:pt x="509" y="504"/>
                  </a:lnTo>
                  <a:lnTo>
                    <a:pt x="509" y="505"/>
                  </a:lnTo>
                  <a:lnTo>
                    <a:pt x="507" y="505"/>
                  </a:lnTo>
                  <a:lnTo>
                    <a:pt x="507" y="507"/>
                  </a:lnTo>
                  <a:lnTo>
                    <a:pt x="505" y="507"/>
                  </a:lnTo>
                  <a:lnTo>
                    <a:pt x="503" y="507"/>
                  </a:lnTo>
                  <a:lnTo>
                    <a:pt x="501" y="507"/>
                  </a:lnTo>
                  <a:lnTo>
                    <a:pt x="501" y="505"/>
                  </a:lnTo>
                  <a:lnTo>
                    <a:pt x="501" y="507"/>
                  </a:lnTo>
                  <a:lnTo>
                    <a:pt x="501" y="505"/>
                  </a:lnTo>
                  <a:lnTo>
                    <a:pt x="499" y="505"/>
                  </a:lnTo>
                  <a:lnTo>
                    <a:pt x="499" y="507"/>
                  </a:lnTo>
                  <a:lnTo>
                    <a:pt x="499" y="509"/>
                  </a:lnTo>
                  <a:lnTo>
                    <a:pt x="497" y="509"/>
                  </a:lnTo>
                  <a:lnTo>
                    <a:pt x="497" y="511"/>
                  </a:lnTo>
                  <a:lnTo>
                    <a:pt x="497" y="513"/>
                  </a:lnTo>
                  <a:lnTo>
                    <a:pt x="497" y="515"/>
                  </a:lnTo>
                  <a:lnTo>
                    <a:pt x="497" y="517"/>
                  </a:lnTo>
                  <a:lnTo>
                    <a:pt x="497" y="519"/>
                  </a:lnTo>
                  <a:lnTo>
                    <a:pt x="496" y="519"/>
                  </a:lnTo>
                  <a:lnTo>
                    <a:pt x="496" y="521"/>
                  </a:lnTo>
                  <a:lnTo>
                    <a:pt x="496" y="523"/>
                  </a:lnTo>
                  <a:lnTo>
                    <a:pt x="496" y="525"/>
                  </a:lnTo>
                  <a:lnTo>
                    <a:pt x="494" y="525"/>
                  </a:lnTo>
                  <a:lnTo>
                    <a:pt x="494" y="527"/>
                  </a:lnTo>
                  <a:lnTo>
                    <a:pt x="494" y="525"/>
                  </a:lnTo>
                  <a:lnTo>
                    <a:pt x="494" y="527"/>
                  </a:lnTo>
                  <a:lnTo>
                    <a:pt x="492" y="527"/>
                  </a:lnTo>
                  <a:lnTo>
                    <a:pt x="492" y="525"/>
                  </a:lnTo>
                  <a:lnTo>
                    <a:pt x="490" y="525"/>
                  </a:lnTo>
                  <a:lnTo>
                    <a:pt x="488" y="525"/>
                  </a:lnTo>
                  <a:lnTo>
                    <a:pt x="486" y="525"/>
                  </a:lnTo>
                  <a:lnTo>
                    <a:pt x="486" y="527"/>
                  </a:lnTo>
                  <a:lnTo>
                    <a:pt x="486" y="529"/>
                  </a:lnTo>
                  <a:lnTo>
                    <a:pt x="484" y="530"/>
                  </a:lnTo>
                  <a:lnTo>
                    <a:pt x="482" y="530"/>
                  </a:lnTo>
                  <a:lnTo>
                    <a:pt x="480" y="530"/>
                  </a:lnTo>
                  <a:lnTo>
                    <a:pt x="478" y="530"/>
                  </a:lnTo>
                  <a:lnTo>
                    <a:pt x="476" y="530"/>
                  </a:lnTo>
                  <a:lnTo>
                    <a:pt x="476" y="532"/>
                  </a:lnTo>
                  <a:lnTo>
                    <a:pt x="476" y="534"/>
                  </a:lnTo>
                  <a:lnTo>
                    <a:pt x="476" y="536"/>
                  </a:lnTo>
                  <a:lnTo>
                    <a:pt x="474" y="540"/>
                  </a:lnTo>
                  <a:lnTo>
                    <a:pt x="472" y="538"/>
                  </a:lnTo>
                  <a:lnTo>
                    <a:pt x="471" y="538"/>
                  </a:lnTo>
                  <a:lnTo>
                    <a:pt x="469" y="538"/>
                  </a:lnTo>
                  <a:lnTo>
                    <a:pt x="469" y="540"/>
                  </a:lnTo>
                  <a:lnTo>
                    <a:pt x="469" y="542"/>
                  </a:lnTo>
                  <a:lnTo>
                    <a:pt x="467" y="542"/>
                  </a:lnTo>
                  <a:lnTo>
                    <a:pt x="469" y="542"/>
                  </a:lnTo>
                  <a:lnTo>
                    <a:pt x="467" y="542"/>
                  </a:lnTo>
                  <a:lnTo>
                    <a:pt x="467" y="544"/>
                  </a:lnTo>
                  <a:lnTo>
                    <a:pt x="465" y="546"/>
                  </a:lnTo>
                  <a:lnTo>
                    <a:pt x="465" y="548"/>
                  </a:lnTo>
                  <a:lnTo>
                    <a:pt x="463" y="550"/>
                  </a:lnTo>
                  <a:lnTo>
                    <a:pt x="461" y="550"/>
                  </a:lnTo>
                  <a:lnTo>
                    <a:pt x="459" y="550"/>
                  </a:lnTo>
                  <a:lnTo>
                    <a:pt x="457" y="552"/>
                  </a:lnTo>
                  <a:lnTo>
                    <a:pt x="457" y="553"/>
                  </a:lnTo>
                  <a:lnTo>
                    <a:pt x="455" y="553"/>
                  </a:lnTo>
                  <a:lnTo>
                    <a:pt x="455" y="555"/>
                  </a:lnTo>
                  <a:lnTo>
                    <a:pt x="455" y="557"/>
                  </a:lnTo>
                  <a:lnTo>
                    <a:pt x="451" y="559"/>
                  </a:lnTo>
                  <a:lnTo>
                    <a:pt x="449" y="561"/>
                  </a:lnTo>
                  <a:lnTo>
                    <a:pt x="448" y="563"/>
                  </a:lnTo>
                  <a:lnTo>
                    <a:pt x="446" y="565"/>
                  </a:lnTo>
                  <a:lnTo>
                    <a:pt x="444" y="565"/>
                  </a:lnTo>
                  <a:lnTo>
                    <a:pt x="444" y="567"/>
                  </a:lnTo>
                  <a:lnTo>
                    <a:pt x="442" y="567"/>
                  </a:lnTo>
                  <a:lnTo>
                    <a:pt x="440" y="569"/>
                  </a:lnTo>
                  <a:lnTo>
                    <a:pt x="438" y="569"/>
                  </a:lnTo>
                  <a:lnTo>
                    <a:pt x="438" y="571"/>
                  </a:lnTo>
                  <a:lnTo>
                    <a:pt x="436" y="573"/>
                  </a:lnTo>
                  <a:lnTo>
                    <a:pt x="434" y="575"/>
                  </a:lnTo>
                  <a:lnTo>
                    <a:pt x="434" y="577"/>
                  </a:lnTo>
                  <a:lnTo>
                    <a:pt x="436" y="577"/>
                  </a:lnTo>
                  <a:lnTo>
                    <a:pt x="436" y="578"/>
                  </a:lnTo>
                  <a:lnTo>
                    <a:pt x="434" y="578"/>
                  </a:lnTo>
                  <a:lnTo>
                    <a:pt x="434" y="580"/>
                  </a:lnTo>
                  <a:lnTo>
                    <a:pt x="432" y="582"/>
                  </a:lnTo>
                  <a:lnTo>
                    <a:pt x="432" y="584"/>
                  </a:lnTo>
                  <a:lnTo>
                    <a:pt x="434" y="584"/>
                  </a:lnTo>
                  <a:lnTo>
                    <a:pt x="434" y="586"/>
                  </a:lnTo>
                  <a:lnTo>
                    <a:pt x="436" y="588"/>
                  </a:lnTo>
                  <a:lnTo>
                    <a:pt x="438" y="590"/>
                  </a:lnTo>
                  <a:lnTo>
                    <a:pt x="438" y="592"/>
                  </a:lnTo>
                  <a:lnTo>
                    <a:pt x="438" y="594"/>
                  </a:lnTo>
                  <a:lnTo>
                    <a:pt x="436" y="596"/>
                  </a:lnTo>
                  <a:lnTo>
                    <a:pt x="436" y="598"/>
                  </a:lnTo>
                  <a:lnTo>
                    <a:pt x="434" y="600"/>
                  </a:lnTo>
                  <a:lnTo>
                    <a:pt x="434" y="602"/>
                  </a:lnTo>
                  <a:lnTo>
                    <a:pt x="434" y="603"/>
                  </a:lnTo>
                  <a:lnTo>
                    <a:pt x="434" y="605"/>
                  </a:lnTo>
                  <a:lnTo>
                    <a:pt x="432" y="609"/>
                  </a:lnTo>
                  <a:lnTo>
                    <a:pt x="432" y="611"/>
                  </a:lnTo>
                  <a:lnTo>
                    <a:pt x="432" y="613"/>
                  </a:lnTo>
                  <a:lnTo>
                    <a:pt x="432" y="615"/>
                  </a:lnTo>
                  <a:lnTo>
                    <a:pt x="432" y="617"/>
                  </a:lnTo>
                  <a:lnTo>
                    <a:pt x="432" y="619"/>
                  </a:lnTo>
                  <a:lnTo>
                    <a:pt x="430" y="621"/>
                  </a:lnTo>
                  <a:lnTo>
                    <a:pt x="430" y="623"/>
                  </a:lnTo>
                  <a:lnTo>
                    <a:pt x="428" y="625"/>
                  </a:lnTo>
                  <a:lnTo>
                    <a:pt x="426" y="625"/>
                  </a:lnTo>
                  <a:lnTo>
                    <a:pt x="426" y="626"/>
                  </a:lnTo>
                  <a:lnTo>
                    <a:pt x="424" y="626"/>
                  </a:lnTo>
                  <a:lnTo>
                    <a:pt x="424" y="628"/>
                  </a:lnTo>
                  <a:lnTo>
                    <a:pt x="424" y="630"/>
                  </a:lnTo>
                  <a:lnTo>
                    <a:pt x="423" y="632"/>
                  </a:lnTo>
                  <a:lnTo>
                    <a:pt x="424" y="632"/>
                  </a:lnTo>
                  <a:lnTo>
                    <a:pt x="424" y="634"/>
                  </a:lnTo>
                  <a:lnTo>
                    <a:pt x="423" y="634"/>
                  </a:lnTo>
                  <a:lnTo>
                    <a:pt x="421" y="636"/>
                  </a:lnTo>
                  <a:lnTo>
                    <a:pt x="423" y="636"/>
                  </a:lnTo>
                  <a:lnTo>
                    <a:pt x="421" y="636"/>
                  </a:lnTo>
                  <a:lnTo>
                    <a:pt x="421" y="638"/>
                  </a:lnTo>
                  <a:lnTo>
                    <a:pt x="419" y="638"/>
                  </a:lnTo>
                  <a:lnTo>
                    <a:pt x="419" y="640"/>
                  </a:lnTo>
                  <a:lnTo>
                    <a:pt x="417" y="640"/>
                  </a:lnTo>
                  <a:lnTo>
                    <a:pt x="417" y="642"/>
                  </a:lnTo>
                  <a:lnTo>
                    <a:pt x="419" y="644"/>
                  </a:lnTo>
                  <a:lnTo>
                    <a:pt x="419" y="646"/>
                  </a:lnTo>
                  <a:lnTo>
                    <a:pt x="417" y="646"/>
                  </a:lnTo>
                  <a:lnTo>
                    <a:pt x="415" y="646"/>
                  </a:lnTo>
                  <a:lnTo>
                    <a:pt x="413" y="646"/>
                  </a:lnTo>
                  <a:lnTo>
                    <a:pt x="413" y="648"/>
                  </a:lnTo>
                  <a:lnTo>
                    <a:pt x="411" y="650"/>
                  </a:lnTo>
                  <a:lnTo>
                    <a:pt x="411" y="651"/>
                  </a:lnTo>
                  <a:lnTo>
                    <a:pt x="413" y="651"/>
                  </a:lnTo>
                  <a:lnTo>
                    <a:pt x="413" y="653"/>
                  </a:lnTo>
                  <a:lnTo>
                    <a:pt x="415" y="653"/>
                  </a:lnTo>
                  <a:lnTo>
                    <a:pt x="415" y="655"/>
                  </a:lnTo>
                  <a:lnTo>
                    <a:pt x="413" y="653"/>
                  </a:lnTo>
                  <a:lnTo>
                    <a:pt x="413" y="655"/>
                  </a:lnTo>
                  <a:lnTo>
                    <a:pt x="413" y="657"/>
                  </a:lnTo>
                  <a:lnTo>
                    <a:pt x="411" y="657"/>
                  </a:lnTo>
                  <a:lnTo>
                    <a:pt x="411" y="655"/>
                  </a:lnTo>
                  <a:lnTo>
                    <a:pt x="411" y="657"/>
                  </a:lnTo>
                  <a:lnTo>
                    <a:pt x="409" y="659"/>
                  </a:lnTo>
                  <a:lnTo>
                    <a:pt x="411" y="661"/>
                  </a:lnTo>
                  <a:lnTo>
                    <a:pt x="411" y="663"/>
                  </a:lnTo>
                  <a:lnTo>
                    <a:pt x="409" y="663"/>
                  </a:lnTo>
                  <a:lnTo>
                    <a:pt x="409" y="665"/>
                  </a:lnTo>
                  <a:lnTo>
                    <a:pt x="409" y="667"/>
                  </a:lnTo>
                  <a:lnTo>
                    <a:pt x="407" y="665"/>
                  </a:lnTo>
                  <a:lnTo>
                    <a:pt x="403" y="665"/>
                  </a:lnTo>
                  <a:lnTo>
                    <a:pt x="398" y="665"/>
                  </a:lnTo>
                  <a:lnTo>
                    <a:pt x="396" y="665"/>
                  </a:lnTo>
                  <a:lnTo>
                    <a:pt x="394" y="665"/>
                  </a:lnTo>
                  <a:lnTo>
                    <a:pt x="392" y="665"/>
                  </a:lnTo>
                  <a:lnTo>
                    <a:pt x="390" y="665"/>
                  </a:lnTo>
                  <a:lnTo>
                    <a:pt x="388" y="665"/>
                  </a:lnTo>
                  <a:lnTo>
                    <a:pt x="386" y="665"/>
                  </a:lnTo>
                  <a:lnTo>
                    <a:pt x="384" y="665"/>
                  </a:lnTo>
                  <a:lnTo>
                    <a:pt x="382" y="665"/>
                  </a:lnTo>
                  <a:lnTo>
                    <a:pt x="380" y="665"/>
                  </a:lnTo>
                  <a:lnTo>
                    <a:pt x="378" y="665"/>
                  </a:lnTo>
                  <a:lnTo>
                    <a:pt x="376" y="665"/>
                  </a:lnTo>
                  <a:lnTo>
                    <a:pt x="375" y="665"/>
                  </a:lnTo>
                  <a:lnTo>
                    <a:pt x="373" y="665"/>
                  </a:lnTo>
                  <a:lnTo>
                    <a:pt x="371" y="665"/>
                  </a:lnTo>
                  <a:lnTo>
                    <a:pt x="369" y="665"/>
                  </a:lnTo>
                  <a:lnTo>
                    <a:pt x="367" y="665"/>
                  </a:lnTo>
                  <a:lnTo>
                    <a:pt x="367" y="667"/>
                  </a:lnTo>
                  <a:lnTo>
                    <a:pt x="365" y="665"/>
                  </a:lnTo>
                  <a:lnTo>
                    <a:pt x="365" y="667"/>
                  </a:lnTo>
                  <a:lnTo>
                    <a:pt x="363" y="667"/>
                  </a:lnTo>
                  <a:lnTo>
                    <a:pt x="361" y="667"/>
                  </a:lnTo>
                  <a:lnTo>
                    <a:pt x="359" y="667"/>
                  </a:lnTo>
                  <a:lnTo>
                    <a:pt x="357" y="667"/>
                  </a:lnTo>
                  <a:lnTo>
                    <a:pt x="355" y="667"/>
                  </a:lnTo>
                  <a:lnTo>
                    <a:pt x="353" y="667"/>
                  </a:lnTo>
                  <a:lnTo>
                    <a:pt x="352" y="669"/>
                  </a:lnTo>
                  <a:lnTo>
                    <a:pt x="350" y="669"/>
                  </a:lnTo>
                  <a:lnTo>
                    <a:pt x="348" y="669"/>
                  </a:lnTo>
                  <a:lnTo>
                    <a:pt x="348" y="671"/>
                  </a:lnTo>
                  <a:lnTo>
                    <a:pt x="348" y="669"/>
                  </a:lnTo>
                  <a:lnTo>
                    <a:pt x="348" y="671"/>
                  </a:lnTo>
                  <a:lnTo>
                    <a:pt x="346" y="671"/>
                  </a:lnTo>
                  <a:lnTo>
                    <a:pt x="344" y="671"/>
                  </a:lnTo>
                  <a:lnTo>
                    <a:pt x="342" y="671"/>
                  </a:lnTo>
                  <a:lnTo>
                    <a:pt x="340" y="671"/>
                  </a:lnTo>
                  <a:lnTo>
                    <a:pt x="338" y="671"/>
                  </a:lnTo>
                  <a:lnTo>
                    <a:pt x="336" y="673"/>
                  </a:lnTo>
                  <a:lnTo>
                    <a:pt x="334" y="673"/>
                  </a:lnTo>
                  <a:lnTo>
                    <a:pt x="332" y="673"/>
                  </a:lnTo>
                  <a:lnTo>
                    <a:pt x="330" y="673"/>
                  </a:lnTo>
                  <a:lnTo>
                    <a:pt x="328" y="673"/>
                  </a:lnTo>
                  <a:lnTo>
                    <a:pt x="328" y="671"/>
                  </a:lnTo>
                  <a:lnTo>
                    <a:pt x="327" y="671"/>
                  </a:lnTo>
                  <a:lnTo>
                    <a:pt x="327" y="673"/>
                  </a:lnTo>
                  <a:lnTo>
                    <a:pt x="327" y="675"/>
                  </a:lnTo>
                  <a:lnTo>
                    <a:pt x="325" y="675"/>
                  </a:lnTo>
                  <a:lnTo>
                    <a:pt x="323" y="675"/>
                  </a:lnTo>
                  <a:lnTo>
                    <a:pt x="321" y="676"/>
                  </a:lnTo>
                  <a:lnTo>
                    <a:pt x="319" y="676"/>
                  </a:lnTo>
                  <a:lnTo>
                    <a:pt x="317" y="676"/>
                  </a:lnTo>
                  <a:lnTo>
                    <a:pt x="315" y="676"/>
                  </a:lnTo>
                  <a:lnTo>
                    <a:pt x="313" y="676"/>
                  </a:lnTo>
                  <a:lnTo>
                    <a:pt x="313" y="675"/>
                  </a:lnTo>
                  <a:lnTo>
                    <a:pt x="315" y="675"/>
                  </a:lnTo>
                  <a:lnTo>
                    <a:pt x="315" y="673"/>
                  </a:lnTo>
                  <a:lnTo>
                    <a:pt x="317" y="671"/>
                  </a:lnTo>
                  <a:lnTo>
                    <a:pt x="315" y="671"/>
                  </a:lnTo>
                  <a:lnTo>
                    <a:pt x="313" y="671"/>
                  </a:lnTo>
                  <a:lnTo>
                    <a:pt x="311" y="671"/>
                  </a:lnTo>
                  <a:lnTo>
                    <a:pt x="309" y="671"/>
                  </a:lnTo>
                  <a:lnTo>
                    <a:pt x="309" y="673"/>
                  </a:lnTo>
                  <a:lnTo>
                    <a:pt x="307" y="673"/>
                  </a:lnTo>
                  <a:lnTo>
                    <a:pt x="305" y="673"/>
                  </a:lnTo>
                  <a:lnTo>
                    <a:pt x="305" y="675"/>
                  </a:lnTo>
                  <a:lnTo>
                    <a:pt x="305" y="676"/>
                  </a:lnTo>
                  <a:lnTo>
                    <a:pt x="304" y="676"/>
                  </a:lnTo>
                  <a:lnTo>
                    <a:pt x="302" y="676"/>
                  </a:lnTo>
                  <a:lnTo>
                    <a:pt x="304" y="676"/>
                  </a:lnTo>
                  <a:lnTo>
                    <a:pt x="302" y="676"/>
                  </a:lnTo>
                  <a:lnTo>
                    <a:pt x="300" y="676"/>
                  </a:lnTo>
                  <a:lnTo>
                    <a:pt x="298" y="676"/>
                  </a:lnTo>
                  <a:lnTo>
                    <a:pt x="298" y="675"/>
                  </a:lnTo>
                  <a:lnTo>
                    <a:pt x="296" y="675"/>
                  </a:lnTo>
                  <a:lnTo>
                    <a:pt x="294" y="675"/>
                  </a:lnTo>
                  <a:lnTo>
                    <a:pt x="294" y="676"/>
                  </a:lnTo>
                  <a:lnTo>
                    <a:pt x="296" y="676"/>
                  </a:lnTo>
                  <a:lnTo>
                    <a:pt x="296" y="678"/>
                  </a:lnTo>
                  <a:lnTo>
                    <a:pt x="294" y="678"/>
                  </a:lnTo>
                  <a:lnTo>
                    <a:pt x="292" y="678"/>
                  </a:lnTo>
                  <a:lnTo>
                    <a:pt x="290" y="678"/>
                  </a:lnTo>
                  <a:lnTo>
                    <a:pt x="288" y="678"/>
                  </a:lnTo>
                  <a:lnTo>
                    <a:pt x="286" y="678"/>
                  </a:lnTo>
                  <a:lnTo>
                    <a:pt x="284" y="678"/>
                  </a:lnTo>
                  <a:lnTo>
                    <a:pt x="282" y="678"/>
                  </a:lnTo>
                  <a:lnTo>
                    <a:pt x="280" y="678"/>
                  </a:lnTo>
                  <a:lnTo>
                    <a:pt x="280" y="680"/>
                  </a:lnTo>
                  <a:lnTo>
                    <a:pt x="279" y="680"/>
                  </a:lnTo>
                  <a:lnTo>
                    <a:pt x="277" y="678"/>
                  </a:lnTo>
                  <a:lnTo>
                    <a:pt x="277" y="680"/>
                  </a:lnTo>
                  <a:lnTo>
                    <a:pt x="275" y="680"/>
                  </a:lnTo>
                  <a:lnTo>
                    <a:pt x="273" y="680"/>
                  </a:lnTo>
                  <a:lnTo>
                    <a:pt x="271" y="680"/>
                  </a:lnTo>
                  <a:lnTo>
                    <a:pt x="269" y="680"/>
                  </a:lnTo>
                  <a:lnTo>
                    <a:pt x="267" y="680"/>
                  </a:lnTo>
                  <a:lnTo>
                    <a:pt x="265" y="680"/>
                  </a:lnTo>
                  <a:lnTo>
                    <a:pt x="263" y="680"/>
                  </a:lnTo>
                  <a:lnTo>
                    <a:pt x="263" y="682"/>
                  </a:lnTo>
                  <a:lnTo>
                    <a:pt x="261" y="682"/>
                  </a:lnTo>
                  <a:lnTo>
                    <a:pt x="259" y="682"/>
                  </a:lnTo>
                  <a:lnTo>
                    <a:pt x="257" y="682"/>
                  </a:lnTo>
                  <a:lnTo>
                    <a:pt x="255" y="682"/>
                  </a:lnTo>
                  <a:lnTo>
                    <a:pt x="254" y="682"/>
                  </a:lnTo>
                  <a:lnTo>
                    <a:pt x="252" y="682"/>
                  </a:lnTo>
                  <a:lnTo>
                    <a:pt x="250" y="682"/>
                  </a:lnTo>
                  <a:lnTo>
                    <a:pt x="250" y="684"/>
                  </a:lnTo>
                  <a:lnTo>
                    <a:pt x="250" y="682"/>
                  </a:lnTo>
                  <a:lnTo>
                    <a:pt x="248" y="684"/>
                  </a:lnTo>
                  <a:lnTo>
                    <a:pt x="246" y="684"/>
                  </a:lnTo>
                  <a:lnTo>
                    <a:pt x="244" y="684"/>
                  </a:lnTo>
                  <a:lnTo>
                    <a:pt x="242" y="684"/>
                  </a:lnTo>
                  <a:lnTo>
                    <a:pt x="240" y="684"/>
                  </a:lnTo>
                  <a:lnTo>
                    <a:pt x="240" y="682"/>
                  </a:lnTo>
                  <a:lnTo>
                    <a:pt x="238" y="682"/>
                  </a:lnTo>
                  <a:lnTo>
                    <a:pt x="236" y="682"/>
                  </a:lnTo>
                  <a:lnTo>
                    <a:pt x="234" y="682"/>
                  </a:lnTo>
                  <a:lnTo>
                    <a:pt x="234" y="680"/>
                  </a:lnTo>
                  <a:lnTo>
                    <a:pt x="232" y="680"/>
                  </a:lnTo>
                  <a:lnTo>
                    <a:pt x="232" y="678"/>
                  </a:lnTo>
                  <a:lnTo>
                    <a:pt x="231" y="678"/>
                  </a:lnTo>
                  <a:lnTo>
                    <a:pt x="229" y="678"/>
                  </a:lnTo>
                  <a:lnTo>
                    <a:pt x="229" y="676"/>
                  </a:lnTo>
                  <a:lnTo>
                    <a:pt x="227" y="676"/>
                  </a:lnTo>
                  <a:lnTo>
                    <a:pt x="225" y="676"/>
                  </a:lnTo>
                  <a:lnTo>
                    <a:pt x="223" y="675"/>
                  </a:lnTo>
                  <a:lnTo>
                    <a:pt x="223" y="673"/>
                  </a:lnTo>
                  <a:lnTo>
                    <a:pt x="221" y="673"/>
                  </a:lnTo>
                  <a:lnTo>
                    <a:pt x="221" y="671"/>
                  </a:lnTo>
                  <a:lnTo>
                    <a:pt x="219"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6" y="657"/>
                  </a:lnTo>
                  <a:lnTo>
                    <a:pt x="206" y="655"/>
                  </a:lnTo>
                  <a:lnTo>
                    <a:pt x="204" y="653"/>
                  </a:lnTo>
                  <a:lnTo>
                    <a:pt x="204" y="651"/>
                  </a:lnTo>
                  <a:lnTo>
                    <a:pt x="202" y="651"/>
                  </a:lnTo>
                  <a:lnTo>
                    <a:pt x="204" y="651"/>
                  </a:lnTo>
                  <a:lnTo>
                    <a:pt x="202" y="650"/>
                  </a:lnTo>
                  <a:lnTo>
                    <a:pt x="202" y="648"/>
                  </a:lnTo>
                  <a:lnTo>
                    <a:pt x="200" y="648"/>
                  </a:lnTo>
                  <a:lnTo>
                    <a:pt x="200" y="646"/>
                  </a:lnTo>
                  <a:lnTo>
                    <a:pt x="198" y="644"/>
                  </a:lnTo>
                  <a:lnTo>
                    <a:pt x="198" y="642"/>
                  </a:lnTo>
                  <a:lnTo>
                    <a:pt x="198" y="640"/>
                  </a:lnTo>
                  <a:lnTo>
                    <a:pt x="196" y="640"/>
                  </a:lnTo>
                  <a:lnTo>
                    <a:pt x="196" y="638"/>
                  </a:lnTo>
                  <a:lnTo>
                    <a:pt x="196" y="636"/>
                  </a:lnTo>
                  <a:lnTo>
                    <a:pt x="196" y="634"/>
                  </a:lnTo>
                  <a:lnTo>
                    <a:pt x="194" y="632"/>
                  </a:lnTo>
                  <a:lnTo>
                    <a:pt x="194" y="630"/>
                  </a:lnTo>
                  <a:lnTo>
                    <a:pt x="194" y="628"/>
                  </a:lnTo>
                  <a:lnTo>
                    <a:pt x="192" y="628"/>
                  </a:lnTo>
                  <a:lnTo>
                    <a:pt x="192" y="626"/>
                  </a:lnTo>
                  <a:lnTo>
                    <a:pt x="192" y="625"/>
                  </a:lnTo>
                  <a:lnTo>
                    <a:pt x="190" y="625"/>
                  </a:lnTo>
                  <a:lnTo>
                    <a:pt x="190" y="623"/>
                  </a:lnTo>
                  <a:lnTo>
                    <a:pt x="192" y="623"/>
                  </a:lnTo>
                  <a:lnTo>
                    <a:pt x="190" y="623"/>
                  </a:lnTo>
                  <a:lnTo>
                    <a:pt x="190" y="621"/>
                  </a:lnTo>
                  <a:lnTo>
                    <a:pt x="188" y="621"/>
                  </a:lnTo>
                  <a:lnTo>
                    <a:pt x="188" y="619"/>
                  </a:lnTo>
                  <a:lnTo>
                    <a:pt x="190" y="619"/>
                  </a:lnTo>
                  <a:lnTo>
                    <a:pt x="190" y="617"/>
                  </a:lnTo>
                  <a:lnTo>
                    <a:pt x="188" y="617"/>
                  </a:lnTo>
                  <a:lnTo>
                    <a:pt x="188" y="615"/>
                  </a:lnTo>
                  <a:lnTo>
                    <a:pt x="188" y="613"/>
                  </a:lnTo>
                  <a:lnTo>
                    <a:pt x="188" y="611"/>
                  </a:lnTo>
                  <a:lnTo>
                    <a:pt x="188" y="609"/>
                  </a:lnTo>
                  <a:lnTo>
                    <a:pt x="186" y="609"/>
                  </a:lnTo>
                  <a:lnTo>
                    <a:pt x="188" y="609"/>
                  </a:lnTo>
                  <a:lnTo>
                    <a:pt x="186" y="607"/>
                  </a:lnTo>
                  <a:lnTo>
                    <a:pt x="186" y="605"/>
                  </a:lnTo>
                  <a:lnTo>
                    <a:pt x="186" y="603"/>
                  </a:lnTo>
                  <a:lnTo>
                    <a:pt x="184" y="603"/>
                  </a:lnTo>
                  <a:lnTo>
                    <a:pt x="184" y="602"/>
                  </a:lnTo>
                  <a:lnTo>
                    <a:pt x="183" y="602"/>
                  </a:lnTo>
                  <a:lnTo>
                    <a:pt x="181" y="602"/>
                  </a:lnTo>
                  <a:lnTo>
                    <a:pt x="181" y="600"/>
                  </a:lnTo>
                  <a:lnTo>
                    <a:pt x="179" y="600"/>
                  </a:lnTo>
                  <a:lnTo>
                    <a:pt x="179" y="598"/>
                  </a:lnTo>
                  <a:lnTo>
                    <a:pt x="177" y="598"/>
                  </a:lnTo>
                  <a:lnTo>
                    <a:pt x="177" y="596"/>
                  </a:lnTo>
                  <a:lnTo>
                    <a:pt x="175" y="594"/>
                  </a:lnTo>
                  <a:lnTo>
                    <a:pt x="177" y="594"/>
                  </a:lnTo>
                  <a:lnTo>
                    <a:pt x="177" y="592"/>
                  </a:lnTo>
                  <a:lnTo>
                    <a:pt x="177" y="590"/>
                  </a:lnTo>
                  <a:lnTo>
                    <a:pt x="175" y="590"/>
                  </a:lnTo>
                  <a:lnTo>
                    <a:pt x="175" y="588"/>
                  </a:lnTo>
                  <a:lnTo>
                    <a:pt x="173" y="588"/>
                  </a:lnTo>
                  <a:lnTo>
                    <a:pt x="173" y="586"/>
                  </a:lnTo>
                  <a:lnTo>
                    <a:pt x="173" y="584"/>
                  </a:lnTo>
                  <a:lnTo>
                    <a:pt x="171" y="584"/>
                  </a:lnTo>
                  <a:lnTo>
                    <a:pt x="171" y="582"/>
                  </a:lnTo>
                  <a:lnTo>
                    <a:pt x="171" y="580"/>
                  </a:lnTo>
                  <a:lnTo>
                    <a:pt x="169" y="580"/>
                  </a:lnTo>
                  <a:lnTo>
                    <a:pt x="169" y="578"/>
                  </a:lnTo>
                  <a:lnTo>
                    <a:pt x="171" y="578"/>
                  </a:lnTo>
                  <a:lnTo>
                    <a:pt x="169" y="577"/>
                  </a:lnTo>
                  <a:lnTo>
                    <a:pt x="169" y="578"/>
                  </a:lnTo>
                  <a:lnTo>
                    <a:pt x="167" y="577"/>
                  </a:lnTo>
                  <a:lnTo>
                    <a:pt x="167" y="575"/>
                  </a:lnTo>
                  <a:lnTo>
                    <a:pt x="165" y="575"/>
                  </a:lnTo>
                  <a:lnTo>
                    <a:pt x="165" y="573"/>
                  </a:lnTo>
                  <a:lnTo>
                    <a:pt x="165" y="571"/>
                  </a:lnTo>
                  <a:lnTo>
                    <a:pt x="163" y="571"/>
                  </a:lnTo>
                  <a:lnTo>
                    <a:pt x="163" y="569"/>
                  </a:lnTo>
                  <a:lnTo>
                    <a:pt x="163" y="567"/>
                  </a:lnTo>
                  <a:lnTo>
                    <a:pt x="161" y="567"/>
                  </a:lnTo>
                  <a:lnTo>
                    <a:pt x="159" y="565"/>
                  </a:lnTo>
                  <a:lnTo>
                    <a:pt x="158" y="563"/>
                  </a:lnTo>
                  <a:lnTo>
                    <a:pt x="156" y="563"/>
                  </a:lnTo>
                  <a:lnTo>
                    <a:pt x="156" y="561"/>
                  </a:lnTo>
                  <a:lnTo>
                    <a:pt x="154" y="561"/>
                  </a:lnTo>
                  <a:lnTo>
                    <a:pt x="154" y="559"/>
                  </a:lnTo>
                  <a:lnTo>
                    <a:pt x="152" y="557"/>
                  </a:lnTo>
                  <a:lnTo>
                    <a:pt x="150" y="557"/>
                  </a:lnTo>
                  <a:lnTo>
                    <a:pt x="150" y="555"/>
                  </a:lnTo>
                  <a:lnTo>
                    <a:pt x="148" y="555"/>
                  </a:lnTo>
                  <a:lnTo>
                    <a:pt x="148" y="553"/>
                  </a:lnTo>
                  <a:lnTo>
                    <a:pt x="146" y="553"/>
                  </a:lnTo>
                  <a:lnTo>
                    <a:pt x="146" y="552"/>
                  </a:lnTo>
                  <a:lnTo>
                    <a:pt x="144" y="552"/>
                  </a:lnTo>
                  <a:lnTo>
                    <a:pt x="144" y="550"/>
                  </a:lnTo>
                  <a:lnTo>
                    <a:pt x="142" y="550"/>
                  </a:lnTo>
                  <a:lnTo>
                    <a:pt x="140" y="548"/>
                  </a:lnTo>
                  <a:lnTo>
                    <a:pt x="138" y="546"/>
                  </a:lnTo>
                  <a:lnTo>
                    <a:pt x="136" y="546"/>
                  </a:lnTo>
                  <a:lnTo>
                    <a:pt x="136" y="544"/>
                  </a:lnTo>
                  <a:lnTo>
                    <a:pt x="135" y="544"/>
                  </a:lnTo>
                  <a:lnTo>
                    <a:pt x="135" y="542"/>
                  </a:lnTo>
                  <a:lnTo>
                    <a:pt x="133" y="542"/>
                  </a:lnTo>
                  <a:lnTo>
                    <a:pt x="131" y="542"/>
                  </a:lnTo>
                  <a:lnTo>
                    <a:pt x="131" y="540"/>
                  </a:lnTo>
                  <a:lnTo>
                    <a:pt x="129" y="540"/>
                  </a:lnTo>
                  <a:lnTo>
                    <a:pt x="129" y="538"/>
                  </a:lnTo>
                  <a:lnTo>
                    <a:pt x="127" y="538"/>
                  </a:lnTo>
                  <a:lnTo>
                    <a:pt x="125" y="538"/>
                  </a:lnTo>
                  <a:lnTo>
                    <a:pt x="123" y="536"/>
                  </a:lnTo>
                  <a:lnTo>
                    <a:pt x="121" y="536"/>
                  </a:lnTo>
                  <a:lnTo>
                    <a:pt x="119" y="536"/>
                  </a:lnTo>
                  <a:lnTo>
                    <a:pt x="117" y="536"/>
                  </a:lnTo>
                  <a:lnTo>
                    <a:pt x="115" y="536"/>
                  </a:lnTo>
                  <a:lnTo>
                    <a:pt x="113" y="536"/>
                  </a:lnTo>
                  <a:lnTo>
                    <a:pt x="111" y="534"/>
                  </a:lnTo>
                  <a:lnTo>
                    <a:pt x="108" y="534"/>
                  </a:lnTo>
                  <a:lnTo>
                    <a:pt x="104" y="534"/>
                  </a:lnTo>
                  <a:lnTo>
                    <a:pt x="102" y="534"/>
                  </a:lnTo>
                  <a:lnTo>
                    <a:pt x="100" y="532"/>
                  </a:lnTo>
                  <a:lnTo>
                    <a:pt x="98" y="532"/>
                  </a:lnTo>
                  <a:lnTo>
                    <a:pt x="96" y="532"/>
                  </a:lnTo>
                  <a:lnTo>
                    <a:pt x="94" y="532"/>
                  </a:lnTo>
                  <a:lnTo>
                    <a:pt x="92" y="532"/>
                  </a:lnTo>
                  <a:lnTo>
                    <a:pt x="90" y="532"/>
                  </a:lnTo>
                  <a:lnTo>
                    <a:pt x="88" y="530"/>
                  </a:lnTo>
                  <a:lnTo>
                    <a:pt x="87" y="530"/>
                  </a:lnTo>
                  <a:lnTo>
                    <a:pt x="85" y="530"/>
                  </a:lnTo>
                  <a:lnTo>
                    <a:pt x="83" y="530"/>
                  </a:lnTo>
                  <a:lnTo>
                    <a:pt x="81" y="530"/>
                  </a:lnTo>
                  <a:lnTo>
                    <a:pt x="79" y="530"/>
                  </a:lnTo>
                  <a:lnTo>
                    <a:pt x="77" y="532"/>
                  </a:lnTo>
                  <a:lnTo>
                    <a:pt x="75" y="532"/>
                  </a:lnTo>
                  <a:lnTo>
                    <a:pt x="73" y="532"/>
                  </a:lnTo>
                  <a:lnTo>
                    <a:pt x="71" y="532"/>
                  </a:lnTo>
                  <a:lnTo>
                    <a:pt x="69" y="532"/>
                  </a:lnTo>
                  <a:lnTo>
                    <a:pt x="67" y="532"/>
                  </a:lnTo>
                  <a:lnTo>
                    <a:pt x="63" y="532"/>
                  </a:lnTo>
                  <a:lnTo>
                    <a:pt x="62" y="532"/>
                  </a:lnTo>
                  <a:lnTo>
                    <a:pt x="60" y="532"/>
                  </a:lnTo>
                  <a:lnTo>
                    <a:pt x="58" y="532"/>
                  </a:lnTo>
                  <a:lnTo>
                    <a:pt x="56" y="532"/>
                  </a:lnTo>
                  <a:lnTo>
                    <a:pt x="54" y="532"/>
                  </a:lnTo>
                  <a:lnTo>
                    <a:pt x="52" y="532"/>
                  </a:lnTo>
                  <a:lnTo>
                    <a:pt x="52" y="534"/>
                  </a:lnTo>
                  <a:lnTo>
                    <a:pt x="50" y="534"/>
                  </a:lnTo>
                  <a:lnTo>
                    <a:pt x="48" y="534"/>
                  </a:lnTo>
                  <a:lnTo>
                    <a:pt x="46" y="534"/>
                  </a:lnTo>
                  <a:lnTo>
                    <a:pt x="42" y="534"/>
                  </a:lnTo>
                  <a:lnTo>
                    <a:pt x="40" y="534"/>
                  </a:lnTo>
                  <a:lnTo>
                    <a:pt x="39" y="534"/>
                  </a:lnTo>
                  <a:lnTo>
                    <a:pt x="37" y="534"/>
                  </a:lnTo>
                  <a:lnTo>
                    <a:pt x="35" y="534"/>
                  </a:lnTo>
                  <a:lnTo>
                    <a:pt x="33" y="534"/>
                  </a:lnTo>
                  <a:lnTo>
                    <a:pt x="31" y="534"/>
                  </a:lnTo>
                  <a:lnTo>
                    <a:pt x="29" y="534"/>
                  </a:lnTo>
                  <a:lnTo>
                    <a:pt x="27" y="534"/>
                  </a:lnTo>
                  <a:lnTo>
                    <a:pt x="25" y="534"/>
                  </a:lnTo>
                  <a:lnTo>
                    <a:pt x="23" y="534"/>
                  </a:lnTo>
                  <a:lnTo>
                    <a:pt x="21" y="534"/>
                  </a:lnTo>
                  <a:lnTo>
                    <a:pt x="19" y="534"/>
                  </a:lnTo>
                  <a:lnTo>
                    <a:pt x="17" y="534"/>
                  </a:lnTo>
                  <a:lnTo>
                    <a:pt x="15" y="534"/>
                  </a:lnTo>
                  <a:lnTo>
                    <a:pt x="14" y="534"/>
                  </a:lnTo>
                  <a:lnTo>
                    <a:pt x="12" y="534"/>
                  </a:lnTo>
                  <a:lnTo>
                    <a:pt x="10" y="534"/>
                  </a:lnTo>
                  <a:lnTo>
                    <a:pt x="8" y="534"/>
                  </a:lnTo>
                  <a:lnTo>
                    <a:pt x="6" y="534"/>
                  </a:lnTo>
                  <a:lnTo>
                    <a:pt x="6" y="536"/>
                  </a:lnTo>
                  <a:lnTo>
                    <a:pt x="4" y="536"/>
                  </a:lnTo>
                  <a:lnTo>
                    <a:pt x="4" y="534"/>
                  </a:lnTo>
                  <a:lnTo>
                    <a:pt x="4" y="532"/>
                  </a:lnTo>
                  <a:lnTo>
                    <a:pt x="4" y="530"/>
                  </a:lnTo>
                  <a:lnTo>
                    <a:pt x="4" y="529"/>
                  </a:lnTo>
                  <a:lnTo>
                    <a:pt x="4" y="527"/>
                  </a:lnTo>
                  <a:lnTo>
                    <a:pt x="4" y="525"/>
                  </a:lnTo>
                  <a:lnTo>
                    <a:pt x="6" y="523"/>
                  </a:lnTo>
                  <a:lnTo>
                    <a:pt x="6" y="521"/>
                  </a:lnTo>
                  <a:lnTo>
                    <a:pt x="6" y="519"/>
                  </a:lnTo>
                  <a:lnTo>
                    <a:pt x="6" y="517"/>
                  </a:lnTo>
                  <a:lnTo>
                    <a:pt x="6" y="515"/>
                  </a:lnTo>
                  <a:lnTo>
                    <a:pt x="8" y="515"/>
                  </a:lnTo>
                  <a:lnTo>
                    <a:pt x="8" y="513"/>
                  </a:lnTo>
                  <a:lnTo>
                    <a:pt x="10" y="513"/>
                  </a:lnTo>
                  <a:lnTo>
                    <a:pt x="10" y="511"/>
                  </a:lnTo>
                  <a:lnTo>
                    <a:pt x="10" y="509"/>
                  </a:lnTo>
                  <a:lnTo>
                    <a:pt x="8" y="509"/>
                  </a:lnTo>
                  <a:lnTo>
                    <a:pt x="6" y="509"/>
                  </a:lnTo>
                  <a:lnTo>
                    <a:pt x="6" y="507"/>
                  </a:lnTo>
                  <a:lnTo>
                    <a:pt x="4" y="505"/>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8" y="484"/>
                  </a:lnTo>
                  <a:lnTo>
                    <a:pt x="8" y="482"/>
                  </a:lnTo>
                  <a:lnTo>
                    <a:pt x="8" y="480"/>
                  </a:lnTo>
                  <a:lnTo>
                    <a:pt x="8" y="479"/>
                  </a:lnTo>
                  <a:lnTo>
                    <a:pt x="8" y="477"/>
                  </a:lnTo>
                  <a:lnTo>
                    <a:pt x="6" y="475"/>
                  </a:lnTo>
                  <a:lnTo>
                    <a:pt x="6" y="473"/>
                  </a:lnTo>
                  <a:lnTo>
                    <a:pt x="6" y="471"/>
                  </a:lnTo>
                  <a:lnTo>
                    <a:pt x="6" y="469"/>
                  </a:lnTo>
                  <a:lnTo>
                    <a:pt x="6" y="467"/>
                  </a:lnTo>
                  <a:lnTo>
                    <a:pt x="6" y="465"/>
                  </a:lnTo>
                  <a:lnTo>
                    <a:pt x="6" y="463"/>
                  </a:lnTo>
                  <a:lnTo>
                    <a:pt x="6" y="461"/>
                  </a:lnTo>
                  <a:lnTo>
                    <a:pt x="8" y="461"/>
                  </a:lnTo>
                  <a:lnTo>
                    <a:pt x="10" y="461"/>
                  </a:lnTo>
                  <a:lnTo>
                    <a:pt x="10" y="459"/>
                  </a:lnTo>
                  <a:lnTo>
                    <a:pt x="10" y="457"/>
                  </a:lnTo>
                  <a:lnTo>
                    <a:pt x="10" y="456"/>
                  </a:lnTo>
                  <a:lnTo>
                    <a:pt x="8" y="456"/>
                  </a:lnTo>
                  <a:lnTo>
                    <a:pt x="8"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4" y="432"/>
                  </a:lnTo>
                  <a:lnTo>
                    <a:pt x="4" y="434"/>
                  </a:lnTo>
                  <a:lnTo>
                    <a:pt x="4" y="432"/>
                  </a:lnTo>
                  <a:lnTo>
                    <a:pt x="2" y="432"/>
                  </a:lnTo>
                  <a:lnTo>
                    <a:pt x="2" y="431"/>
                  </a:lnTo>
                  <a:lnTo>
                    <a:pt x="2" y="429"/>
                  </a:lnTo>
                  <a:lnTo>
                    <a:pt x="0" y="429"/>
                  </a:lnTo>
                  <a:lnTo>
                    <a:pt x="2" y="429"/>
                  </a:lnTo>
                  <a:lnTo>
                    <a:pt x="2" y="427"/>
                  </a:lnTo>
                  <a:lnTo>
                    <a:pt x="2" y="425"/>
                  </a:lnTo>
                  <a:lnTo>
                    <a:pt x="4" y="423"/>
                  </a:lnTo>
                  <a:lnTo>
                    <a:pt x="4" y="421"/>
                  </a:lnTo>
                  <a:lnTo>
                    <a:pt x="4" y="417"/>
                  </a:lnTo>
                  <a:lnTo>
                    <a:pt x="4" y="415"/>
                  </a:lnTo>
                  <a:lnTo>
                    <a:pt x="4" y="413"/>
                  </a:lnTo>
                  <a:lnTo>
                    <a:pt x="6" y="413"/>
                  </a:lnTo>
                  <a:lnTo>
                    <a:pt x="4" y="411"/>
                  </a:lnTo>
                  <a:lnTo>
                    <a:pt x="6" y="411"/>
                  </a:lnTo>
                  <a:lnTo>
                    <a:pt x="6" y="409"/>
                  </a:lnTo>
                  <a:lnTo>
                    <a:pt x="6" y="407"/>
                  </a:lnTo>
                  <a:lnTo>
                    <a:pt x="6" y="406"/>
                  </a:lnTo>
                  <a:lnTo>
                    <a:pt x="6" y="404"/>
                  </a:lnTo>
                  <a:lnTo>
                    <a:pt x="4" y="404"/>
                  </a:lnTo>
                  <a:lnTo>
                    <a:pt x="4" y="402"/>
                  </a:lnTo>
                  <a:lnTo>
                    <a:pt x="2" y="398"/>
                  </a:lnTo>
                  <a:lnTo>
                    <a:pt x="2" y="396"/>
                  </a:lnTo>
                  <a:lnTo>
                    <a:pt x="4" y="394"/>
                  </a:lnTo>
                  <a:lnTo>
                    <a:pt x="4" y="392"/>
                  </a:lnTo>
                  <a:lnTo>
                    <a:pt x="4" y="390"/>
                  </a:lnTo>
                  <a:lnTo>
                    <a:pt x="6" y="390"/>
                  </a:lnTo>
                  <a:lnTo>
                    <a:pt x="6" y="388"/>
                  </a:lnTo>
                  <a:lnTo>
                    <a:pt x="6" y="386"/>
                  </a:lnTo>
                  <a:lnTo>
                    <a:pt x="8" y="384"/>
                  </a:lnTo>
                  <a:lnTo>
                    <a:pt x="6" y="383"/>
                  </a:lnTo>
                  <a:lnTo>
                    <a:pt x="8"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8" y="363"/>
                  </a:lnTo>
                  <a:lnTo>
                    <a:pt x="8" y="361"/>
                  </a:lnTo>
                  <a:lnTo>
                    <a:pt x="8" y="359"/>
                  </a:lnTo>
                  <a:lnTo>
                    <a:pt x="6" y="359"/>
                  </a:lnTo>
                  <a:lnTo>
                    <a:pt x="8" y="359"/>
                  </a:lnTo>
                  <a:lnTo>
                    <a:pt x="8" y="358"/>
                  </a:lnTo>
                  <a:lnTo>
                    <a:pt x="8" y="356"/>
                  </a:lnTo>
                  <a:lnTo>
                    <a:pt x="8" y="354"/>
                  </a:lnTo>
                  <a:lnTo>
                    <a:pt x="8" y="352"/>
                  </a:lnTo>
                  <a:lnTo>
                    <a:pt x="10" y="352"/>
                  </a:lnTo>
                  <a:lnTo>
                    <a:pt x="8" y="352"/>
                  </a:lnTo>
                  <a:lnTo>
                    <a:pt x="10" y="350"/>
                  </a:lnTo>
                  <a:lnTo>
                    <a:pt x="8" y="350"/>
                  </a:lnTo>
                  <a:lnTo>
                    <a:pt x="8" y="348"/>
                  </a:lnTo>
                  <a:lnTo>
                    <a:pt x="8" y="346"/>
                  </a:lnTo>
                  <a:lnTo>
                    <a:pt x="10" y="346"/>
                  </a:lnTo>
                  <a:lnTo>
                    <a:pt x="8" y="346"/>
                  </a:lnTo>
                  <a:lnTo>
                    <a:pt x="8" y="344"/>
                  </a:lnTo>
                  <a:lnTo>
                    <a:pt x="12" y="346"/>
                  </a:lnTo>
                  <a:lnTo>
                    <a:pt x="14" y="344"/>
                  </a:lnTo>
                  <a:lnTo>
                    <a:pt x="15" y="346"/>
                  </a:lnTo>
                  <a:lnTo>
                    <a:pt x="15" y="344"/>
                  </a:lnTo>
                  <a:lnTo>
                    <a:pt x="17" y="344"/>
                  </a:lnTo>
                  <a:lnTo>
                    <a:pt x="21" y="342"/>
                  </a:lnTo>
                  <a:lnTo>
                    <a:pt x="21" y="344"/>
                  </a:lnTo>
                  <a:lnTo>
                    <a:pt x="23" y="344"/>
                  </a:lnTo>
                  <a:lnTo>
                    <a:pt x="25" y="344"/>
                  </a:lnTo>
                  <a:lnTo>
                    <a:pt x="27" y="344"/>
                  </a:lnTo>
                  <a:lnTo>
                    <a:pt x="29" y="342"/>
                  </a:lnTo>
                  <a:lnTo>
                    <a:pt x="31" y="342"/>
                  </a:lnTo>
                  <a:lnTo>
                    <a:pt x="31" y="340"/>
                  </a:lnTo>
                  <a:lnTo>
                    <a:pt x="31" y="338"/>
                  </a:lnTo>
                  <a:lnTo>
                    <a:pt x="33" y="336"/>
                  </a:lnTo>
                  <a:lnTo>
                    <a:pt x="33" y="335"/>
                  </a:lnTo>
                  <a:lnTo>
                    <a:pt x="33" y="333"/>
                  </a:lnTo>
                  <a:lnTo>
                    <a:pt x="33" y="331"/>
                  </a:lnTo>
                  <a:lnTo>
                    <a:pt x="35" y="331"/>
                  </a:lnTo>
                  <a:lnTo>
                    <a:pt x="35" y="329"/>
                  </a:lnTo>
                  <a:lnTo>
                    <a:pt x="35" y="327"/>
                  </a:lnTo>
                  <a:lnTo>
                    <a:pt x="35" y="325"/>
                  </a:lnTo>
                  <a:lnTo>
                    <a:pt x="35" y="323"/>
                  </a:lnTo>
                  <a:lnTo>
                    <a:pt x="33" y="319"/>
                  </a:lnTo>
                  <a:lnTo>
                    <a:pt x="33" y="317"/>
                  </a:lnTo>
                  <a:lnTo>
                    <a:pt x="35" y="315"/>
                  </a:lnTo>
                  <a:lnTo>
                    <a:pt x="35" y="313"/>
                  </a:lnTo>
                  <a:lnTo>
                    <a:pt x="37" y="313"/>
                  </a:lnTo>
                  <a:lnTo>
                    <a:pt x="39" y="311"/>
                  </a:lnTo>
                  <a:lnTo>
                    <a:pt x="39" y="310"/>
                  </a:lnTo>
                  <a:lnTo>
                    <a:pt x="40" y="310"/>
                  </a:lnTo>
                  <a:lnTo>
                    <a:pt x="40" y="308"/>
                  </a:lnTo>
                  <a:lnTo>
                    <a:pt x="42" y="306"/>
                  </a:lnTo>
                  <a:lnTo>
                    <a:pt x="42" y="304"/>
                  </a:lnTo>
                  <a:lnTo>
                    <a:pt x="42" y="302"/>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6" y="288"/>
                  </a:lnTo>
                  <a:lnTo>
                    <a:pt x="58" y="288"/>
                  </a:lnTo>
                  <a:lnTo>
                    <a:pt x="60" y="288"/>
                  </a:lnTo>
                  <a:lnTo>
                    <a:pt x="62" y="288"/>
                  </a:lnTo>
                  <a:lnTo>
                    <a:pt x="62" y="286"/>
                  </a:lnTo>
                  <a:lnTo>
                    <a:pt x="63" y="286"/>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9" y="250"/>
                  </a:lnTo>
                  <a:lnTo>
                    <a:pt x="67" y="248"/>
                  </a:lnTo>
                  <a:lnTo>
                    <a:pt x="69" y="248"/>
                  </a:lnTo>
                  <a:lnTo>
                    <a:pt x="71" y="246"/>
                  </a:lnTo>
                  <a:lnTo>
                    <a:pt x="73" y="246"/>
                  </a:lnTo>
                  <a:lnTo>
                    <a:pt x="75" y="246"/>
                  </a:lnTo>
                  <a:lnTo>
                    <a:pt x="75" y="248"/>
                  </a:lnTo>
                  <a:lnTo>
                    <a:pt x="77" y="248"/>
                  </a:lnTo>
                  <a:lnTo>
                    <a:pt x="79" y="250"/>
                  </a:lnTo>
                  <a:lnTo>
                    <a:pt x="81" y="246"/>
                  </a:lnTo>
                  <a:lnTo>
                    <a:pt x="81" y="244"/>
                  </a:lnTo>
                  <a:lnTo>
                    <a:pt x="81" y="242"/>
                  </a:lnTo>
                  <a:lnTo>
                    <a:pt x="81" y="240"/>
                  </a:lnTo>
                  <a:lnTo>
                    <a:pt x="83" y="238"/>
                  </a:lnTo>
                  <a:lnTo>
                    <a:pt x="83" y="237"/>
                  </a:lnTo>
                  <a:lnTo>
                    <a:pt x="83" y="235"/>
                  </a:lnTo>
                  <a:lnTo>
                    <a:pt x="83" y="233"/>
                  </a:lnTo>
                  <a:lnTo>
                    <a:pt x="83" y="231"/>
                  </a:lnTo>
                  <a:lnTo>
                    <a:pt x="83" y="229"/>
                  </a:lnTo>
                  <a:lnTo>
                    <a:pt x="83" y="227"/>
                  </a:lnTo>
                  <a:lnTo>
                    <a:pt x="81" y="227"/>
                  </a:lnTo>
                  <a:lnTo>
                    <a:pt x="79" y="227"/>
                  </a:lnTo>
                  <a:lnTo>
                    <a:pt x="79" y="225"/>
                  </a:lnTo>
                  <a:lnTo>
                    <a:pt x="79" y="223"/>
                  </a:lnTo>
                  <a:lnTo>
                    <a:pt x="77" y="221"/>
                  </a:lnTo>
                  <a:lnTo>
                    <a:pt x="77" y="219"/>
                  </a:lnTo>
                  <a:lnTo>
                    <a:pt x="77" y="217"/>
                  </a:lnTo>
                  <a:lnTo>
                    <a:pt x="77" y="215"/>
                  </a:lnTo>
                  <a:lnTo>
                    <a:pt x="77" y="213"/>
                  </a:lnTo>
                  <a:lnTo>
                    <a:pt x="79" y="213"/>
                  </a:lnTo>
                  <a:lnTo>
                    <a:pt x="79"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0"/>
                  </a:lnTo>
                  <a:lnTo>
                    <a:pt x="63" y="190"/>
                  </a:lnTo>
                  <a:lnTo>
                    <a:pt x="62" y="189"/>
                  </a:lnTo>
                  <a:lnTo>
                    <a:pt x="58" y="187"/>
                  </a:lnTo>
                  <a:lnTo>
                    <a:pt x="60" y="185"/>
                  </a:lnTo>
                  <a:lnTo>
                    <a:pt x="60" y="181"/>
                  </a:lnTo>
                  <a:lnTo>
                    <a:pt x="60" y="177"/>
                  </a:lnTo>
                  <a:lnTo>
                    <a:pt x="62" y="173"/>
                  </a:lnTo>
                  <a:lnTo>
                    <a:pt x="62" y="167"/>
                  </a:lnTo>
                  <a:lnTo>
                    <a:pt x="63" y="164"/>
                  </a:lnTo>
                  <a:lnTo>
                    <a:pt x="63" y="162"/>
                  </a:lnTo>
                  <a:lnTo>
                    <a:pt x="65" y="160"/>
                  </a:lnTo>
                  <a:lnTo>
                    <a:pt x="65" y="158"/>
                  </a:lnTo>
                  <a:lnTo>
                    <a:pt x="67" y="158"/>
                  </a:lnTo>
                  <a:lnTo>
                    <a:pt x="67" y="156"/>
                  </a:lnTo>
                  <a:lnTo>
                    <a:pt x="69" y="156"/>
                  </a:lnTo>
                  <a:lnTo>
                    <a:pt x="69" y="154"/>
                  </a:lnTo>
                  <a:lnTo>
                    <a:pt x="71" y="154"/>
                  </a:lnTo>
                  <a:lnTo>
                    <a:pt x="71" y="152"/>
                  </a:lnTo>
                  <a:lnTo>
                    <a:pt x="69" y="150"/>
                  </a:lnTo>
                  <a:lnTo>
                    <a:pt x="67" y="150"/>
                  </a:lnTo>
                  <a:lnTo>
                    <a:pt x="67" y="148"/>
                  </a:lnTo>
                  <a:lnTo>
                    <a:pt x="67" y="146"/>
                  </a:lnTo>
                  <a:lnTo>
                    <a:pt x="67" y="144"/>
                  </a:lnTo>
                  <a:lnTo>
                    <a:pt x="67" y="142"/>
                  </a:lnTo>
                  <a:lnTo>
                    <a:pt x="65" y="142"/>
                  </a:lnTo>
                  <a:lnTo>
                    <a:pt x="67" y="142"/>
                  </a:lnTo>
                  <a:lnTo>
                    <a:pt x="67" y="140"/>
                  </a:lnTo>
                  <a:lnTo>
                    <a:pt x="69" y="140"/>
                  </a:lnTo>
                  <a:lnTo>
                    <a:pt x="69" y="139"/>
                  </a:lnTo>
                  <a:lnTo>
                    <a:pt x="71" y="139"/>
                  </a:lnTo>
                  <a:lnTo>
                    <a:pt x="71" y="137"/>
                  </a:lnTo>
                  <a:lnTo>
                    <a:pt x="71" y="135"/>
                  </a:lnTo>
                  <a:lnTo>
                    <a:pt x="71" y="133"/>
                  </a:lnTo>
                  <a:lnTo>
                    <a:pt x="69" y="133"/>
                  </a:lnTo>
                  <a:lnTo>
                    <a:pt x="69" y="131"/>
                  </a:lnTo>
                  <a:lnTo>
                    <a:pt x="69" y="129"/>
                  </a:lnTo>
                  <a:lnTo>
                    <a:pt x="69" y="127"/>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71" y="110"/>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3" y="87"/>
                  </a:lnTo>
                  <a:lnTo>
                    <a:pt x="85" y="85"/>
                  </a:lnTo>
                  <a:lnTo>
                    <a:pt x="87" y="85"/>
                  </a:lnTo>
                  <a:lnTo>
                    <a:pt x="87" y="83"/>
                  </a:lnTo>
                  <a:lnTo>
                    <a:pt x="88" y="83"/>
                  </a:lnTo>
                  <a:lnTo>
                    <a:pt x="90" y="81"/>
                  </a:lnTo>
                  <a:lnTo>
                    <a:pt x="90" y="79"/>
                  </a:lnTo>
                  <a:lnTo>
                    <a:pt x="92" y="79"/>
                  </a:lnTo>
                  <a:lnTo>
                    <a:pt x="92" y="77"/>
                  </a:lnTo>
                  <a:lnTo>
                    <a:pt x="92" y="75"/>
                  </a:lnTo>
                  <a:lnTo>
                    <a:pt x="94" y="75"/>
                  </a:lnTo>
                  <a:lnTo>
                    <a:pt x="94" y="73"/>
                  </a:lnTo>
                  <a:lnTo>
                    <a:pt x="96" y="73"/>
                  </a:lnTo>
                  <a:lnTo>
                    <a:pt x="96" y="71"/>
                  </a:lnTo>
                  <a:lnTo>
                    <a:pt x="98" y="69"/>
                  </a:lnTo>
                  <a:lnTo>
                    <a:pt x="98" y="67"/>
                  </a:lnTo>
                  <a:lnTo>
                    <a:pt x="98" y="66"/>
                  </a:lnTo>
                  <a:lnTo>
                    <a:pt x="100" y="66"/>
                  </a:lnTo>
                  <a:lnTo>
                    <a:pt x="100" y="64"/>
                  </a:lnTo>
                  <a:lnTo>
                    <a:pt x="102" y="62"/>
                  </a:lnTo>
                  <a:lnTo>
                    <a:pt x="102" y="60"/>
                  </a:lnTo>
                  <a:lnTo>
                    <a:pt x="102" y="58"/>
                  </a:lnTo>
                  <a:lnTo>
                    <a:pt x="102" y="56"/>
                  </a:lnTo>
                  <a:lnTo>
                    <a:pt x="102" y="54"/>
                  </a:lnTo>
                  <a:lnTo>
                    <a:pt x="104" y="54"/>
                  </a:lnTo>
                  <a:lnTo>
                    <a:pt x="104" y="52"/>
                  </a:lnTo>
                  <a:lnTo>
                    <a:pt x="104" y="50"/>
                  </a:lnTo>
                  <a:lnTo>
                    <a:pt x="104" y="48"/>
                  </a:lnTo>
                  <a:lnTo>
                    <a:pt x="104" y="46"/>
                  </a:lnTo>
                  <a:lnTo>
                    <a:pt x="104" y="44"/>
                  </a:lnTo>
                  <a:lnTo>
                    <a:pt x="104" y="43"/>
                  </a:lnTo>
                  <a:lnTo>
                    <a:pt x="104" y="41"/>
                  </a:lnTo>
                  <a:lnTo>
                    <a:pt x="104" y="39"/>
                  </a:lnTo>
                  <a:lnTo>
                    <a:pt x="104" y="37"/>
                  </a:lnTo>
                  <a:lnTo>
                    <a:pt x="104" y="35"/>
                  </a:lnTo>
                  <a:lnTo>
                    <a:pt x="104" y="33"/>
                  </a:lnTo>
                  <a:lnTo>
                    <a:pt x="104" y="31"/>
                  </a:lnTo>
                  <a:lnTo>
                    <a:pt x="104" y="29"/>
                  </a:lnTo>
                  <a:lnTo>
                    <a:pt x="106" y="29"/>
                  </a:lnTo>
                  <a:lnTo>
                    <a:pt x="108" y="29"/>
                  </a:lnTo>
                  <a:lnTo>
                    <a:pt x="110" y="29"/>
                  </a:lnTo>
                  <a:lnTo>
                    <a:pt x="111" y="27"/>
                  </a:lnTo>
                  <a:lnTo>
                    <a:pt x="113" y="25"/>
                  </a:lnTo>
                  <a:lnTo>
                    <a:pt x="115" y="25"/>
                  </a:lnTo>
                  <a:lnTo>
                    <a:pt x="115" y="23"/>
                  </a:lnTo>
                  <a:lnTo>
                    <a:pt x="117" y="23"/>
                  </a:lnTo>
                  <a:lnTo>
                    <a:pt x="117" y="21"/>
                  </a:lnTo>
                  <a:lnTo>
                    <a:pt x="119" y="19"/>
                  </a:lnTo>
                  <a:lnTo>
                    <a:pt x="121" y="18"/>
                  </a:lnTo>
                  <a:lnTo>
                    <a:pt x="123" y="16"/>
                  </a:lnTo>
                  <a:lnTo>
                    <a:pt x="125" y="16"/>
                  </a:lnTo>
                  <a:lnTo>
                    <a:pt x="125" y="14"/>
                  </a:lnTo>
                  <a:lnTo>
                    <a:pt x="127" y="14"/>
                  </a:lnTo>
                  <a:lnTo>
                    <a:pt x="129" y="14"/>
                  </a:lnTo>
                  <a:lnTo>
                    <a:pt x="131" y="14"/>
                  </a:lnTo>
                  <a:lnTo>
                    <a:pt x="131" y="12"/>
                  </a:lnTo>
                  <a:lnTo>
                    <a:pt x="133" y="12"/>
                  </a:lnTo>
                  <a:lnTo>
                    <a:pt x="135" y="12"/>
                  </a:lnTo>
                  <a:lnTo>
                    <a:pt x="136" y="12"/>
                  </a:lnTo>
                  <a:lnTo>
                    <a:pt x="138" y="12"/>
                  </a:lnTo>
                  <a:lnTo>
                    <a:pt x="140" y="12"/>
                  </a:lnTo>
                  <a:lnTo>
                    <a:pt x="142" y="12"/>
                  </a:lnTo>
                  <a:lnTo>
                    <a:pt x="144" y="10"/>
                  </a:lnTo>
                  <a:lnTo>
                    <a:pt x="146" y="10"/>
                  </a:lnTo>
                  <a:lnTo>
                    <a:pt x="148" y="10"/>
                  </a:lnTo>
                  <a:lnTo>
                    <a:pt x="150" y="10"/>
                  </a:lnTo>
                  <a:lnTo>
                    <a:pt x="152" y="10"/>
                  </a:lnTo>
                  <a:lnTo>
                    <a:pt x="152" y="8"/>
                  </a:lnTo>
                  <a:lnTo>
                    <a:pt x="154" y="8"/>
                  </a:lnTo>
                  <a:lnTo>
                    <a:pt x="156" y="8"/>
                  </a:lnTo>
                  <a:lnTo>
                    <a:pt x="156" y="10"/>
                  </a:lnTo>
                  <a:lnTo>
                    <a:pt x="158" y="10"/>
                  </a:lnTo>
                  <a:lnTo>
                    <a:pt x="159" y="10"/>
                  </a:lnTo>
                  <a:lnTo>
                    <a:pt x="159" y="12"/>
                  </a:lnTo>
                  <a:lnTo>
                    <a:pt x="161" y="12"/>
                  </a:lnTo>
                  <a:lnTo>
                    <a:pt x="163" y="12"/>
                  </a:lnTo>
                  <a:lnTo>
                    <a:pt x="165" y="10"/>
                  </a:lnTo>
                  <a:lnTo>
                    <a:pt x="167" y="10"/>
                  </a:lnTo>
                  <a:lnTo>
                    <a:pt x="169" y="10"/>
                  </a:lnTo>
                  <a:lnTo>
                    <a:pt x="171" y="10"/>
                  </a:lnTo>
                  <a:lnTo>
                    <a:pt x="173" y="10"/>
                  </a:lnTo>
                  <a:lnTo>
                    <a:pt x="175" y="10"/>
                  </a:lnTo>
                  <a:lnTo>
                    <a:pt x="177" y="10"/>
                  </a:lnTo>
                  <a:lnTo>
                    <a:pt x="179" y="10"/>
                  </a:lnTo>
                  <a:lnTo>
                    <a:pt x="179" y="12"/>
                  </a:lnTo>
                  <a:lnTo>
                    <a:pt x="179" y="10"/>
                  </a:lnTo>
                  <a:lnTo>
                    <a:pt x="181" y="10"/>
                  </a:lnTo>
                  <a:lnTo>
                    <a:pt x="183" y="10"/>
                  </a:lnTo>
                  <a:lnTo>
                    <a:pt x="184" y="10"/>
                  </a:lnTo>
                  <a:lnTo>
                    <a:pt x="184" y="8"/>
                  </a:lnTo>
                  <a:lnTo>
                    <a:pt x="186" y="8"/>
                  </a:lnTo>
                  <a:lnTo>
                    <a:pt x="186" y="6"/>
                  </a:lnTo>
                  <a:lnTo>
                    <a:pt x="188" y="6"/>
                  </a:lnTo>
                  <a:lnTo>
                    <a:pt x="188" y="4"/>
                  </a:lnTo>
                  <a:lnTo>
                    <a:pt x="188" y="2"/>
                  </a:lnTo>
                  <a:lnTo>
                    <a:pt x="190" y="2"/>
                  </a:lnTo>
                  <a:lnTo>
                    <a:pt x="194" y="2"/>
                  </a:lnTo>
                  <a:lnTo>
                    <a:pt x="196" y="2"/>
                  </a:lnTo>
                  <a:lnTo>
                    <a:pt x="198" y="0"/>
                  </a:lnTo>
                  <a:lnTo>
                    <a:pt x="200" y="0"/>
                  </a:lnTo>
                  <a:lnTo>
                    <a:pt x="202" y="0"/>
                  </a:lnTo>
                  <a:lnTo>
                    <a:pt x="204" y="0"/>
                  </a:lnTo>
                  <a:lnTo>
                    <a:pt x="204" y="2"/>
                  </a:lnTo>
                  <a:lnTo>
                    <a:pt x="206" y="2"/>
                  </a:lnTo>
                  <a:lnTo>
                    <a:pt x="207" y="2"/>
                  </a:lnTo>
                  <a:lnTo>
                    <a:pt x="207" y="4"/>
                  </a:lnTo>
                  <a:lnTo>
                    <a:pt x="209" y="4"/>
                  </a:lnTo>
                  <a:lnTo>
                    <a:pt x="211" y="4"/>
                  </a:lnTo>
                  <a:lnTo>
                    <a:pt x="213" y="6"/>
                  </a:lnTo>
                  <a:lnTo>
                    <a:pt x="215" y="6"/>
                  </a:lnTo>
                  <a:lnTo>
                    <a:pt x="217" y="6"/>
                  </a:lnTo>
                  <a:lnTo>
                    <a:pt x="219" y="6"/>
                  </a:lnTo>
                  <a:lnTo>
                    <a:pt x="221" y="8"/>
                  </a:lnTo>
                  <a:lnTo>
                    <a:pt x="223" y="8"/>
                  </a:lnTo>
                  <a:lnTo>
                    <a:pt x="223" y="10"/>
                  </a:lnTo>
                  <a:lnTo>
                    <a:pt x="225" y="10"/>
                  </a:lnTo>
                  <a:lnTo>
                    <a:pt x="227" y="12"/>
                  </a:lnTo>
                  <a:lnTo>
                    <a:pt x="229" y="12"/>
                  </a:lnTo>
                  <a:lnTo>
                    <a:pt x="231" y="12"/>
                  </a:lnTo>
                  <a:lnTo>
                    <a:pt x="232" y="12"/>
                  </a:lnTo>
                  <a:lnTo>
                    <a:pt x="234" y="14"/>
                  </a:lnTo>
                  <a:lnTo>
                    <a:pt x="236" y="14"/>
                  </a:lnTo>
                  <a:lnTo>
                    <a:pt x="238" y="14"/>
                  </a:lnTo>
                  <a:lnTo>
                    <a:pt x="240" y="16"/>
                  </a:lnTo>
                  <a:lnTo>
                    <a:pt x="242" y="16"/>
                  </a:lnTo>
                  <a:lnTo>
                    <a:pt x="244" y="18"/>
                  </a:lnTo>
                  <a:lnTo>
                    <a:pt x="246" y="18"/>
                  </a:lnTo>
                  <a:lnTo>
                    <a:pt x="246" y="16"/>
                  </a:lnTo>
                  <a:lnTo>
                    <a:pt x="248" y="16"/>
                  </a:lnTo>
                  <a:lnTo>
                    <a:pt x="250" y="16"/>
                  </a:lnTo>
                  <a:lnTo>
                    <a:pt x="252" y="16"/>
                  </a:lnTo>
                  <a:lnTo>
                    <a:pt x="254" y="16"/>
                  </a:lnTo>
                  <a:lnTo>
                    <a:pt x="255" y="16"/>
                  </a:lnTo>
                  <a:lnTo>
                    <a:pt x="257" y="16"/>
                  </a:lnTo>
                  <a:lnTo>
                    <a:pt x="259" y="18"/>
                  </a:lnTo>
                  <a:lnTo>
                    <a:pt x="261" y="18"/>
                  </a:lnTo>
                  <a:lnTo>
                    <a:pt x="263" y="19"/>
                  </a:lnTo>
                  <a:lnTo>
                    <a:pt x="265" y="19"/>
                  </a:lnTo>
                  <a:lnTo>
                    <a:pt x="267" y="21"/>
                  </a:lnTo>
                  <a:lnTo>
                    <a:pt x="267" y="23"/>
                  </a:lnTo>
                  <a:lnTo>
                    <a:pt x="269" y="23"/>
                  </a:lnTo>
                  <a:lnTo>
                    <a:pt x="269" y="21"/>
                  </a:lnTo>
                  <a:lnTo>
                    <a:pt x="271" y="23"/>
                  </a:lnTo>
                  <a:lnTo>
                    <a:pt x="273" y="25"/>
                  </a:lnTo>
                  <a:lnTo>
                    <a:pt x="275" y="25"/>
                  </a:lnTo>
                  <a:lnTo>
                    <a:pt x="275" y="27"/>
                  </a:lnTo>
                  <a:lnTo>
                    <a:pt x="275" y="29"/>
                  </a:lnTo>
                  <a:lnTo>
                    <a:pt x="277" y="31"/>
                  </a:lnTo>
                  <a:lnTo>
                    <a:pt x="279" y="33"/>
                  </a:lnTo>
                  <a:lnTo>
                    <a:pt x="280" y="35"/>
                  </a:lnTo>
                  <a:lnTo>
                    <a:pt x="282" y="37"/>
                  </a:lnTo>
                  <a:lnTo>
                    <a:pt x="282" y="39"/>
                  </a:lnTo>
                  <a:lnTo>
                    <a:pt x="284" y="39"/>
                  </a:lnTo>
                  <a:lnTo>
                    <a:pt x="284" y="41"/>
                  </a:lnTo>
                  <a:lnTo>
                    <a:pt x="286" y="43"/>
                  </a:lnTo>
                  <a:lnTo>
                    <a:pt x="286" y="44"/>
                  </a:lnTo>
                  <a:lnTo>
                    <a:pt x="288" y="46"/>
                  </a:lnTo>
                  <a:lnTo>
                    <a:pt x="290" y="48"/>
                  </a:lnTo>
                  <a:lnTo>
                    <a:pt x="290" y="50"/>
                  </a:lnTo>
                  <a:lnTo>
                    <a:pt x="290" y="52"/>
                  </a:lnTo>
                  <a:lnTo>
                    <a:pt x="292" y="52"/>
                  </a:lnTo>
                  <a:lnTo>
                    <a:pt x="292" y="54"/>
                  </a:lnTo>
                  <a:lnTo>
                    <a:pt x="294" y="54"/>
                  </a:lnTo>
                  <a:lnTo>
                    <a:pt x="294" y="56"/>
                  </a:lnTo>
                  <a:lnTo>
                    <a:pt x="294" y="58"/>
                  </a:lnTo>
                  <a:lnTo>
                    <a:pt x="296" y="58"/>
                  </a:lnTo>
                  <a:lnTo>
                    <a:pt x="296" y="60"/>
                  </a:lnTo>
                  <a:lnTo>
                    <a:pt x="298" y="60"/>
                  </a:lnTo>
                  <a:lnTo>
                    <a:pt x="300" y="62"/>
                  </a:lnTo>
                  <a:lnTo>
                    <a:pt x="302" y="62"/>
                  </a:lnTo>
                  <a:lnTo>
                    <a:pt x="302" y="64"/>
                  </a:lnTo>
                  <a:lnTo>
                    <a:pt x="304" y="64"/>
                  </a:lnTo>
                  <a:lnTo>
                    <a:pt x="305" y="64"/>
                  </a:lnTo>
                  <a:lnTo>
                    <a:pt x="307" y="64"/>
                  </a:lnTo>
                  <a:lnTo>
                    <a:pt x="309" y="64"/>
                  </a:lnTo>
                  <a:lnTo>
                    <a:pt x="311" y="64"/>
                  </a:lnTo>
                  <a:lnTo>
                    <a:pt x="311" y="62"/>
                  </a:lnTo>
                  <a:lnTo>
                    <a:pt x="313" y="62"/>
                  </a:lnTo>
                  <a:lnTo>
                    <a:pt x="315" y="60"/>
                  </a:lnTo>
                  <a:lnTo>
                    <a:pt x="317" y="60"/>
                  </a:lnTo>
                  <a:lnTo>
                    <a:pt x="317" y="58"/>
                  </a:lnTo>
                  <a:lnTo>
                    <a:pt x="319" y="58"/>
                  </a:lnTo>
                  <a:lnTo>
                    <a:pt x="319" y="56"/>
                  </a:lnTo>
                  <a:lnTo>
                    <a:pt x="321" y="54"/>
                  </a:lnTo>
                  <a:lnTo>
                    <a:pt x="323" y="54"/>
                  </a:lnTo>
                  <a:lnTo>
                    <a:pt x="325" y="54"/>
                  </a:lnTo>
                  <a:lnTo>
                    <a:pt x="325" y="56"/>
                  </a:lnTo>
                  <a:lnTo>
                    <a:pt x="327" y="56"/>
                  </a:lnTo>
                  <a:lnTo>
                    <a:pt x="328" y="56"/>
                  </a:lnTo>
                  <a:lnTo>
                    <a:pt x="330" y="56"/>
                  </a:lnTo>
                  <a:lnTo>
                    <a:pt x="332" y="56"/>
                  </a:lnTo>
                  <a:lnTo>
                    <a:pt x="334" y="56"/>
                  </a:lnTo>
                  <a:lnTo>
                    <a:pt x="336" y="56"/>
                  </a:lnTo>
                  <a:lnTo>
                    <a:pt x="336" y="54"/>
                  </a:lnTo>
                  <a:lnTo>
                    <a:pt x="338" y="54"/>
                  </a:lnTo>
                  <a:lnTo>
                    <a:pt x="340" y="52"/>
                  </a:lnTo>
                  <a:lnTo>
                    <a:pt x="342" y="52"/>
                  </a:lnTo>
                  <a:lnTo>
                    <a:pt x="342" y="50"/>
                  </a:lnTo>
                  <a:lnTo>
                    <a:pt x="344" y="50"/>
                  </a:lnTo>
                  <a:lnTo>
                    <a:pt x="346" y="50"/>
                  </a:lnTo>
                  <a:lnTo>
                    <a:pt x="346" y="48"/>
                  </a:lnTo>
                  <a:lnTo>
                    <a:pt x="348" y="48"/>
                  </a:lnTo>
                  <a:lnTo>
                    <a:pt x="348" y="46"/>
                  </a:lnTo>
                  <a:lnTo>
                    <a:pt x="350" y="46"/>
                  </a:lnTo>
                  <a:lnTo>
                    <a:pt x="352" y="46"/>
                  </a:lnTo>
                  <a:lnTo>
                    <a:pt x="352" y="44"/>
                  </a:lnTo>
                  <a:lnTo>
                    <a:pt x="353" y="44"/>
                  </a:lnTo>
                  <a:lnTo>
                    <a:pt x="355" y="43"/>
                  </a:lnTo>
                  <a:lnTo>
                    <a:pt x="357" y="41"/>
                  </a:lnTo>
                  <a:lnTo>
                    <a:pt x="359" y="41"/>
                  </a:lnTo>
                  <a:lnTo>
                    <a:pt x="359" y="39"/>
                  </a:lnTo>
                  <a:lnTo>
                    <a:pt x="361" y="39"/>
                  </a:lnTo>
                  <a:lnTo>
                    <a:pt x="363" y="39"/>
                  </a:lnTo>
                  <a:lnTo>
                    <a:pt x="365" y="39"/>
                  </a:lnTo>
                  <a:lnTo>
                    <a:pt x="367" y="39"/>
                  </a:lnTo>
                  <a:lnTo>
                    <a:pt x="369" y="39"/>
                  </a:lnTo>
                  <a:lnTo>
                    <a:pt x="369" y="41"/>
                  </a:lnTo>
                  <a:lnTo>
                    <a:pt x="371" y="41"/>
                  </a:lnTo>
                  <a:lnTo>
                    <a:pt x="373" y="41"/>
                  </a:lnTo>
                  <a:lnTo>
                    <a:pt x="375" y="41"/>
                  </a:lnTo>
                  <a:lnTo>
                    <a:pt x="376" y="41"/>
                  </a:lnTo>
                  <a:lnTo>
                    <a:pt x="378" y="41"/>
                  </a:lnTo>
                  <a:lnTo>
                    <a:pt x="380" y="41"/>
                  </a:lnTo>
                  <a:lnTo>
                    <a:pt x="380" y="43"/>
                  </a:lnTo>
                  <a:lnTo>
                    <a:pt x="382" y="43"/>
                  </a:lnTo>
                  <a:lnTo>
                    <a:pt x="384" y="43"/>
                  </a:lnTo>
                  <a:lnTo>
                    <a:pt x="384" y="44"/>
                  </a:lnTo>
                  <a:lnTo>
                    <a:pt x="386" y="44"/>
                  </a:lnTo>
                  <a:lnTo>
                    <a:pt x="386" y="46"/>
                  </a:lnTo>
                  <a:lnTo>
                    <a:pt x="388" y="46"/>
                  </a:lnTo>
                  <a:lnTo>
                    <a:pt x="388" y="48"/>
                  </a:lnTo>
                  <a:lnTo>
                    <a:pt x="390" y="48"/>
                  </a:lnTo>
                  <a:lnTo>
                    <a:pt x="392" y="48"/>
                  </a:lnTo>
                  <a:lnTo>
                    <a:pt x="394" y="50"/>
                  </a:lnTo>
                  <a:lnTo>
                    <a:pt x="396" y="52"/>
                  </a:lnTo>
                  <a:lnTo>
                    <a:pt x="396" y="54"/>
                  </a:lnTo>
                  <a:lnTo>
                    <a:pt x="396" y="52"/>
                  </a:lnTo>
                  <a:lnTo>
                    <a:pt x="398" y="52"/>
                  </a:lnTo>
                  <a:lnTo>
                    <a:pt x="398" y="54"/>
                  </a:lnTo>
                  <a:lnTo>
                    <a:pt x="400" y="54"/>
                  </a:lnTo>
                  <a:lnTo>
                    <a:pt x="401" y="56"/>
                  </a:lnTo>
                  <a:lnTo>
                    <a:pt x="403" y="58"/>
                  </a:lnTo>
                  <a:lnTo>
                    <a:pt x="405" y="60"/>
                  </a:lnTo>
                  <a:lnTo>
                    <a:pt x="407" y="58"/>
                  </a:lnTo>
                  <a:lnTo>
                    <a:pt x="409" y="58"/>
                  </a:lnTo>
                  <a:lnTo>
                    <a:pt x="411" y="58"/>
                  </a:lnTo>
                  <a:lnTo>
                    <a:pt x="411" y="60"/>
                  </a:lnTo>
                  <a:lnTo>
                    <a:pt x="413" y="60"/>
                  </a:lnTo>
                  <a:lnTo>
                    <a:pt x="415" y="60"/>
                  </a:lnTo>
                  <a:lnTo>
                    <a:pt x="415" y="62"/>
                  </a:lnTo>
                  <a:lnTo>
                    <a:pt x="417" y="62"/>
                  </a:lnTo>
                  <a:lnTo>
                    <a:pt x="417" y="64"/>
                  </a:lnTo>
                  <a:lnTo>
                    <a:pt x="419" y="64"/>
                  </a:lnTo>
                  <a:lnTo>
                    <a:pt x="419" y="66"/>
                  </a:lnTo>
                  <a:lnTo>
                    <a:pt x="421" y="67"/>
                  </a:lnTo>
                  <a:lnTo>
                    <a:pt x="423" y="67"/>
                  </a:lnTo>
                  <a:lnTo>
                    <a:pt x="423" y="69"/>
                  </a:lnTo>
                  <a:lnTo>
                    <a:pt x="424" y="69"/>
                  </a:lnTo>
                  <a:lnTo>
                    <a:pt x="426" y="69"/>
                  </a:lnTo>
                  <a:lnTo>
                    <a:pt x="428" y="69"/>
                  </a:lnTo>
                  <a:lnTo>
                    <a:pt x="428" y="71"/>
                  </a:lnTo>
                  <a:lnTo>
                    <a:pt x="430" y="71"/>
                  </a:lnTo>
                  <a:lnTo>
                    <a:pt x="432" y="71"/>
                  </a:lnTo>
                  <a:lnTo>
                    <a:pt x="434" y="71"/>
                  </a:lnTo>
                  <a:lnTo>
                    <a:pt x="434" y="73"/>
                  </a:lnTo>
                  <a:lnTo>
                    <a:pt x="436" y="73"/>
                  </a:lnTo>
                  <a:lnTo>
                    <a:pt x="438" y="73"/>
                  </a:lnTo>
                  <a:lnTo>
                    <a:pt x="440" y="73"/>
                  </a:lnTo>
                  <a:lnTo>
                    <a:pt x="440" y="75"/>
                  </a:lnTo>
                  <a:lnTo>
                    <a:pt x="442" y="75"/>
                  </a:lnTo>
                  <a:lnTo>
                    <a:pt x="444" y="75"/>
                  </a:lnTo>
                  <a:lnTo>
                    <a:pt x="446" y="75"/>
                  </a:lnTo>
                  <a:lnTo>
                    <a:pt x="448" y="75"/>
                  </a:lnTo>
                  <a:lnTo>
                    <a:pt x="449" y="75"/>
                  </a:lnTo>
                  <a:lnTo>
                    <a:pt x="451" y="75"/>
                  </a:lnTo>
                  <a:lnTo>
                    <a:pt x="453" y="75"/>
                  </a:lnTo>
                  <a:lnTo>
                    <a:pt x="455" y="75"/>
                  </a:lnTo>
                  <a:lnTo>
                    <a:pt x="457" y="75"/>
                  </a:lnTo>
                  <a:lnTo>
                    <a:pt x="459" y="75"/>
                  </a:lnTo>
                  <a:lnTo>
                    <a:pt x="461" y="75"/>
                  </a:lnTo>
                  <a:lnTo>
                    <a:pt x="463" y="75"/>
                  </a:lnTo>
                  <a:lnTo>
                    <a:pt x="463" y="77"/>
                  </a:lnTo>
                  <a:lnTo>
                    <a:pt x="465" y="77"/>
                  </a:lnTo>
                  <a:lnTo>
                    <a:pt x="467" y="77"/>
                  </a:lnTo>
                  <a:lnTo>
                    <a:pt x="469" y="77"/>
                  </a:lnTo>
                  <a:lnTo>
                    <a:pt x="471" y="77"/>
                  </a:lnTo>
                  <a:lnTo>
                    <a:pt x="472" y="77"/>
                  </a:lnTo>
                  <a:lnTo>
                    <a:pt x="474" y="77"/>
                  </a:lnTo>
                  <a:lnTo>
                    <a:pt x="476" y="77"/>
                  </a:lnTo>
                  <a:lnTo>
                    <a:pt x="478" y="77"/>
                  </a:lnTo>
                  <a:lnTo>
                    <a:pt x="480" y="77"/>
                  </a:lnTo>
                  <a:lnTo>
                    <a:pt x="482" y="77"/>
                  </a:lnTo>
                  <a:lnTo>
                    <a:pt x="484" y="77"/>
                  </a:lnTo>
                  <a:lnTo>
                    <a:pt x="486" y="77"/>
                  </a:lnTo>
                  <a:lnTo>
                    <a:pt x="488" y="77"/>
                  </a:lnTo>
                  <a:lnTo>
                    <a:pt x="490" y="77"/>
                  </a:lnTo>
                  <a:lnTo>
                    <a:pt x="492" y="77"/>
                  </a:lnTo>
                  <a:lnTo>
                    <a:pt x="492" y="75"/>
                  </a:lnTo>
                  <a:lnTo>
                    <a:pt x="494" y="75"/>
                  </a:lnTo>
                  <a:lnTo>
                    <a:pt x="494" y="73"/>
                  </a:lnTo>
                  <a:lnTo>
                    <a:pt x="496" y="73"/>
                  </a:lnTo>
                  <a:lnTo>
                    <a:pt x="496" y="71"/>
                  </a:lnTo>
                  <a:lnTo>
                    <a:pt x="497" y="71"/>
                  </a:lnTo>
                  <a:lnTo>
                    <a:pt x="497" y="69"/>
                  </a:lnTo>
                  <a:lnTo>
                    <a:pt x="499" y="69"/>
                  </a:lnTo>
                  <a:lnTo>
                    <a:pt x="499" y="67"/>
                  </a:lnTo>
                  <a:lnTo>
                    <a:pt x="501" y="67"/>
                  </a:lnTo>
                  <a:lnTo>
                    <a:pt x="501" y="66"/>
                  </a:lnTo>
                  <a:lnTo>
                    <a:pt x="501" y="64"/>
                  </a:lnTo>
                  <a:lnTo>
                    <a:pt x="503" y="64"/>
                  </a:lnTo>
                  <a:lnTo>
                    <a:pt x="503" y="62"/>
                  </a:lnTo>
                  <a:lnTo>
                    <a:pt x="505" y="60"/>
                  </a:lnTo>
                  <a:lnTo>
                    <a:pt x="507" y="58"/>
                  </a:lnTo>
                  <a:lnTo>
                    <a:pt x="509" y="56"/>
                  </a:lnTo>
                  <a:lnTo>
                    <a:pt x="511" y="54"/>
                  </a:lnTo>
                  <a:lnTo>
                    <a:pt x="513" y="54"/>
                  </a:lnTo>
                  <a:lnTo>
                    <a:pt x="513" y="52"/>
                  </a:lnTo>
                  <a:lnTo>
                    <a:pt x="517" y="50"/>
                  </a:lnTo>
                  <a:lnTo>
                    <a:pt x="519" y="50"/>
                  </a:lnTo>
                  <a:lnTo>
                    <a:pt x="520" y="48"/>
                  </a:lnTo>
                  <a:lnTo>
                    <a:pt x="522" y="46"/>
                  </a:lnTo>
                  <a:lnTo>
                    <a:pt x="524" y="46"/>
                  </a:lnTo>
                  <a:lnTo>
                    <a:pt x="526" y="44"/>
                  </a:lnTo>
                  <a:lnTo>
                    <a:pt x="528" y="44"/>
                  </a:lnTo>
                  <a:lnTo>
                    <a:pt x="530" y="44"/>
                  </a:lnTo>
                  <a:lnTo>
                    <a:pt x="532" y="44"/>
                  </a:lnTo>
                  <a:lnTo>
                    <a:pt x="534" y="44"/>
                  </a:lnTo>
                  <a:lnTo>
                    <a:pt x="536" y="44"/>
                  </a:lnTo>
                  <a:lnTo>
                    <a:pt x="538" y="44"/>
                  </a:lnTo>
                  <a:lnTo>
                    <a:pt x="540" y="44"/>
                  </a:lnTo>
                  <a:lnTo>
                    <a:pt x="540" y="43"/>
                  </a:lnTo>
                  <a:lnTo>
                    <a:pt x="544" y="43"/>
                  </a:lnTo>
                  <a:lnTo>
                    <a:pt x="545" y="43"/>
                  </a:lnTo>
                  <a:lnTo>
                    <a:pt x="547" y="43"/>
                  </a:lnTo>
                  <a:lnTo>
                    <a:pt x="549" y="43"/>
                  </a:lnTo>
                  <a:lnTo>
                    <a:pt x="551" y="41"/>
                  </a:lnTo>
                  <a:lnTo>
                    <a:pt x="553" y="41"/>
                  </a:lnTo>
                  <a:lnTo>
                    <a:pt x="555" y="41"/>
                  </a:lnTo>
                  <a:lnTo>
                    <a:pt x="555" y="39"/>
                  </a:lnTo>
                  <a:lnTo>
                    <a:pt x="557" y="39"/>
                  </a:lnTo>
                  <a:lnTo>
                    <a:pt x="559" y="39"/>
                  </a:lnTo>
                  <a:lnTo>
                    <a:pt x="561" y="37"/>
                  </a:lnTo>
                  <a:lnTo>
                    <a:pt x="565" y="37"/>
                  </a:lnTo>
                  <a:lnTo>
                    <a:pt x="567" y="37"/>
                  </a:lnTo>
                  <a:lnTo>
                    <a:pt x="569" y="37"/>
                  </a:lnTo>
                  <a:lnTo>
                    <a:pt x="570" y="37"/>
                  </a:lnTo>
                  <a:lnTo>
                    <a:pt x="572" y="37"/>
                  </a:lnTo>
                  <a:lnTo>
                    <a:pt x="574" y="37"/>
                  </a:lnTo>
                  <a:lnTo>
                    <a:pt x="576" y="37"/>
                  </a:lnTo>
                  <a:lnTo>
                    <a:pt x="578" y="37"/>
                  </a:lnTo>
                  <a:lnTo>
                    <a:pt x="580" y="37"/>
                  </a:lnTo>
                  <a:lnTo>
                    <a:pt x="582" y="37"/>
                  </a:lnTo>
                  <a:lnTo>
                    <a:pt x="584" y="37"/>
                  </a:lnTo>
                  <a:lnTo>
                    <a:pt x="586" y="37"/>
                  </a:lnTo>
                  <a:lnTo>
                    <a:pt x="588" y="37"/>
                  </a:lnTo>
                  <a:lnTo>
                    <a:pt x="590" y="37"/>
                  </a:lnTo>
                  <a:lnTo>
                    <a:pt x="592" y="37"/>
                  </a:lnTo>
                  <a:lnTo>
                    <a:pt x="593" y="37"/>
                  </a:lnTo>
                  <a:lnTo>
                    <a:pt x="595" y="37"/>
                  </a:lnTo>
                  <a:lnTo>
                    <a:pt x="597" y="37"/>
                  </a:lnTo>
                  <a:lnTo>
                    <a:pt x="599" y="37"/>
                  </a:lnTo>
                  <a:lnTo>
                    <a:pt x="601" y="37"/>
                  </a:lnTo>
                  <a:lnTo>
                    <a:pt x="603" y="37"/>
                  </a:lnTo>
                  <a:lnTo>
                    <a:pt x="605" y="37"/>
                  </a:lnTo>
                  <a:lnTo>
                    <a:pt x="607" y="37"/>
                  </a:lnTo>
                  <a:lnTo>
                    <a:pt x="609" y="37"/>
                  </a:lnTo>
                  <a:lnTo>
                    <a:pt x="611" y="37"/>
                  </a:lnTo>
                  <a:lnTo>
                    <a:pt x="613" y="37"/>
                  </a:lnTo>
                  <a:lnTo>
                    <a:pt x="615" y="37"/>
                  </a:lnTo>
                  <a:lnTo>
                    <a:pt x="617" y="37"/>
                  </a:lnTo>
                  <a:lnTo>
                    <a:pt x="618" y="37"/>
                  </a:lnTo>
                  <a:lnTo>
                    <a:pt x="620" y="37"/>
                  </a:lnTo>
                  <a:lnTo>
                    <a:pt x="620" y="39"/>
                  </a:lnTo>
                  <a:lnTo>
                    <a:pt x="622" y="39"/>
                  </a:lnTo>
                  <a:lnTo>
                    <a:pt x="624" y="39"/>
                  </a:lnTo>
                  <a:lnTo>
                    <a:pt x="628" y="41"/>
                  </a:lnTo>
                  <a:lnTo>
                    <a:pt x="630" y="41"/>
                  </a:lnTo>
                  <a:lnTo>
                    <a:pt x="632" y="41"/>
                  </a:lnTo>
                  <a:lnTo>
                    <a:pt x="634" y="43"/>
                  </a:lnTo>
                  <a:lnTo>
                    <a:pt x="636" y="43"/>
                  </a:lnTo>
                  <a:lnTo>
                    <a:pt x="638" y="43"/>
                  </a:lnTo>
                  <a:lnTo>
                    <a:pt x="640" y="43"/>
                  </a:lnTo>
                  <a:lnTo>
                    <a:pt x="640" y="44"/>
                  </a:lnTo>
                  <a:lnTo>
                    <a:pt x="641" y="44"/>
                  </a:lnTo>
                  <a:lnTo>
                    <a:pt x="643" y="44"/>
                  </a:lnTo>
                  <a:lnTo>
                    <a:pt x="645" y="44"/>
                  </a:lnTo>
                  <a:lnTo>
                    <a:pt x="647" y="44"/>
                  </a:lnTo>
                  <a:lnTo>
                    <a:pt x="647" y="46"/>
                  </a:lnTo>
                  <a:lnTo>
                    <a:pt x="649" y="46"/>
                  </a:lnTo>
                  <a:lnTo>
                    <a:pt x="651" y="46"/>
                  </a:lnTo>
                  <a:lnTo>
                    <a:pt x="651" y="48"/>
                  </a:lnTo>
                  <a:lnTo>
                    <a:pt x="653" y="48"/>
                  </a:lnTo>
                  <a:lnTo>
                    <a:pt x="653" y="50"/>
                  </a:lnTo>
                  <a:lnTo>
                    <a:pt x="655" y="50"/>
                  </a:lnTo>
                  <a:lnTo>
                    <a:pt x="657" y="50"/>
                  </a:lnTo>
                  <a:lnTo>
                    <a:pt x="657" y="52"/>
                  </a:lnTo>
                  <a:lnTo>
                    <a:pt x="659" y="52"/>
                  </a:lnTo>
                  <a:lnTo>
                    <a:pt x="659" y="54"/>
                  </a:lnTo>
                  <a:lnTo>
                    <a:pt x="661" y="54"/>
                  </a:lnTo>
                  <a:lnTo>
                    <a:pt x="663" y="54"/>
                  </a:lnTo>
                  <a:lnTo>
                    <a:pt x="665" y="54"/>
                  </a:lnTo>
                  <a:lnTo>
                    <a:pt x="665" y="56"/>
                  </a:lnTo>
                  <a:lnTo>
                    <a:pt x="666" y="56"/>
                  </a:lnTo>
                  <a:lnTo>
                    <a:pt x="668" y="56"/>
                  </a:lnTo>
                  <a:lnTo>
                    <a:pt x="668" y="54"/>
                  </a:lnTo>
                  <a:lnTo>
                    <a:pt x="670" y="54"/>
                  </a:lnTo>
                  <a:lnTo>
                    <a:pt x="672" y="56"/>
                  </a:lnTo>
                  <a:lnTo>
                    <a:pt x="672" y="54"/>
                  </a:lnTo>
                  <a:lnTo>
                    <a:pt x="674" y="54"/>
                  </a:lnTo>
                  <a:lnTo>
                    <a:pt x="674" y="56"/>
                  </a:lnTo>
                  <a:lnTo>
                    <a:pt x="674" y="58"/>
                  </a:lnTo>
                  <a:lnTo>
                    <a:pt x="674" y="56"/>
                  </a:lnTo>
                  <a:lnTo>
                    <a:pt x="676" y="56"/>
                  </a:lnTo>
                  <a:lnTo>
                    <a:pt x="678" y="56"/>
                  </a:lnTo>
                  <a:lnTo>
                    <a:pt x="680" y="56"/>
                  </a:lnTo>
                  <a:lnTo>
                    <a:pt x="680" y="58"/>
                  </a:lnTo>
                  <a:lnTo>
                    <a:pt x="680" y="56"/>
                  </a:lnTo>
                  <a:lnTo>
                    <a:pt x="682" y="56"/>
                  </a:lnTo>
                  <a:lnTo>
                    <a:pt x="682" y="58"/>
                  </a:lnTo>
                  <a:lnTo>
                    <a:pt x="682" y="56"/>
                  </a:lnTo>
                  <a:lnTo>
                    <a:pt x="682" y="58"/>
                  </a:lnTo>
                  <a:lnTo>
                    <a:pt x="684" y="58"/>
                  </a:lnTo>
                  <a:lnTo>
                    <a:pt x="686" y="58"/>
                  </a:lnTo>
                  <a:lnTo>
                    <a:pt x="688" y="58"/>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9" y="44"/>
                  </a:lnTo>
                  <a:lnTo>
                    <a:pt x="699" y="43"/>
                  </a:lnTo>
                  <a:lnTo>
                    <a:pt x="699" y="44"/>
                  </a:lnTo>
                  <a:lnTo>
                    <a:pt x="701" y="44"/>
                  </a:lnTo>
                  <a:lnTo>
                    <a:pt x="701" y="43"/>
                  </a:lnTo>
                  <a:lnTo>
                    <a:pt x="703" y="43"/>
                  </a:lnTo>
                  <a:lnTo>
                    <a:pt x="703" y="44"/>
                  </a:lnTo>
                  <a:lnTo>
                    <a:pt x="705" y="43"/>
                  </a:lnTo>
                  <a:lnTo>
                    <a:pt x="705" y="41"/>
                  </a:lnTo>
                  <a:lnTo>
                    <a:pt x="705" y="43"/>
                  </a:lnTo>
                  <a:lnTo>
                    <a:pt x="707" y="43"/>
                  </a:lnTo>
                  <a:lnTo>
                    <a:pt x="707" y="41"/>
                  </a:lnTo>
                  <a:lnTo>
                    <a:pt x="705" y="41"/>
                  </a:lnTo>
                  <a:lnTo>
                    <a:pt x="707" y="41"/>
                  </a:lnTo>
                  <a:lnTo>
                    <a:pt x="709" y="41"/>
                  </a:lnTo>
                  <a:lnTo>
                    <a:pt x="707" y="41"/>
                  </a:lnTo>
                  <a:lnTo>
                    <a:pt x="707" y="39"/>
                  </a:lnTo>
                  <a:lnTo>
                    <a:pt x="709" y="39"/>
                  </a:lnTo>
                  <a:lnTo>
                    <a:pt x="709" y="37"/>
                  </a:lnTo>
                  <a:lnTo>
                    <a:pt x="711" y="37"/>
                  </a:lnTo>
                  <a:lnTo>
                    <a:pt x="713" y="37"/>
                  </a:lnTo>
                  <a:lnTo>
                    <a:pt x="711" y="37"/>
                  </a:lnTo>
                  <a:lnTo>
                    <a:pt x="711" y="35"/>
                  </a:lnTo>
                  <a:lnTo>
                    <a:pt x="713" y="35"/>
                  </a:lnTo>
                  <a:lnTo>
                    <a:pt x="714" y="35"/>
                  </a:lnTo>
                  <a:lnTo>
                    <a:pt x="713" y="35"/>
                  </a:lnTo>
                  <a:lnTo>
                    <a:pt x="713" y="33"/>
                  </a:lnTo>
                  <a:lnTo>
                    <a:pt x="714" y="33"/>
                  </a:lnTo>
                  <a:lnTo>
                    <a:pt x="716" y="33"/>
                  </a:lnTo>
                  <a:lnTo>
                    <a:pt x="716" y="31"/>
                  </a:lnTo>
                  <a:lnTo>
                    <a:pt x="714" y="31"/>
                  </a:lnTo>
                  <a:lnTo>
                    <a:pt x="714" y="29"/>
                  </a:lnTo>
                  <a:lnTo>
                    <a:pt x="716" y="29"/>
                  </a:lnTo>
                  <a:lnTo>
                    <a:pt x="716" y="31"/>
                  </a:lnTo>
                  <a:lnTo>
                    <a:pt x="716" y="29"/>
                  </a:lnTo>
                  <a:lnTo>
                    <a:pt x="718" y="29"/>
                  </a:lnTo>
                  <a:lnTo>
                    <a:pt x="720" y="29"/>
                  </a:lnTo>
                  <a:lnTo>
                    <a:pt x="722" y="29"/>
                  </a:lnTo>
                  <a:lnTo>
                    <a:pt x="722" y="27"/>
                  </a:lnTo>
                  <a:lnTo>
                    <a:pt x="724" y="27"/>
                  </a:lnTo>
                  <a:lnTo>
                    <a:pt x="726" y="27"/>
                  </a:lnTo>
                  <a:lnTo>
                    <a:pt x="726" y="29"/>
                  </a:lnTo>
                  <a:lnTo>
                    <a:pt x="726" y="27"/>
                  </a:lnTo>
                  <a:lnTo>
                    <a:pt x="728" y="27"/>
                  </a:lnTo>
                  <a:lnTo>
                    <a:pt x="728" y="25"/>
                  </a:lnTo>
                  <a:lnTo>
                    <a:pt x="730" y="27"/>
                  </a:lnTo>
                  <a:lnTo>
                    <a:pt x="730" y="25"/>
                  </a:lnTo>
                  <a:lnTo>
                    <a:pt x="730" y="27"/>
                  </a:lnTo>
                  <a:lnTo>
                    <a:pt x="732" y="27"/>
                  </a:lnTo>
                  <a:lnTo>
                    <a:pt x="734" y="27"/>
                  </a:lnTo>
                  <a:lnTo>
                    <a:pt x="736" y="27"/>
                  </a:lnTo>
                  <a:lnTo>
                    <a:pt x="736" y="25"/>
                  </a:lnTo>
                  <a:lnTo>
                    <a:pt x="736" y="27"/>
                  </a:lnTo>
                  <a:lnTo>
                    <a:pt x="736" y="29"/>
                  </a:lnTo>
                  <a:lnTo>
                    <a:pt x="737" y="29"/>
                  </a:lnTo>
                  <a:lnTo>
                    <a:pt x="737" y="27"/>
                  </a:lnTo>
                  <a:lnTo>
                    <a:pt x="739" y="27"/>
                  </a:lnTo>
                  <a:lnTo>
                    <a:pt x="739" y="29"/>
                  </a:lnTo>
                  <a:lnTo>
                    <a:pt x="739" y="27"/>
                  </a:lnTo>
                  <a:lnTo>
                    <a:pt x="739" y="25"/>
                  </a:lnTo>
                  <a:lnTo>
                    <a:pt x="741" y="25"/>
                  </a:lnTo>
                  <a:lnTo>
                    <a:pt x="743" y="25"/>
                  </a:lnTo>
                  <a:lnTo>
                    <a:pt x="741" y="25"/>
                  </a:lnTo>
                  <a:lnTo>
                    <a:pt x="741" y="23"/>
                  </a:lnTo>
                  <a:lnTo>
                    <a:pt x="743" y="23"/>
                  </a:lnTo>
                  <a:lnTo>
                    <a:pt x="743" y="21"/>
                  </a:lnTo>
                  <a:lnTo>
                    <a:pt x="743" y="19"/>
                  </a:lnTo>
                  <a:lnTo>
                    <a:pt x="745" y="19"/>
                  </a:lnTo>
                  <a:lnTo>
                    <a:pt x="743" y="19"/>
                  </a:lnTo>
                  <a:lnTo>
                    <a:pt x="745" y="19"/>
                  </a:lnTo>
                  <a:lnTo>
                    <a:pt x="745" y="18"/>
                  </a:lnTo>
                  <a:lnTo>
                    <a:pt x="747" y="18"/>
                  </a:lnTo>
                  <a:lnTo>
                    <a:pt x="747" y="16"/>
                  </a:lnTo>
                  <a:lnTo>
                    <a:pt x="749" y="16"/>
                  </a:lnTo>
                  <a:lnTo>
                    <a:pt x="751" y="16"/>
                  </a:lnTo>
                  <a:lnTo>
                    <a:pt x="753" y="16"/>
                  </a:lnTo>
                  <a:lnTo>
                    <a:pt x="755" y="16"/>
                  </a:lnTo>
                  <a:lnTo>
                    <a:pt x="757" y="16"/>
                  </a:lnTo>
                  <a:lnTo>
                    <a:pt x="759" y="16"/>
                  </a:lnTo>
                  <a:lnTo>
                    <a:pt x="761" y="16"/>
                  </a:lnTo>
                  <a:lnTo>
                    <a:pt x="762" y="16"/>
                  </a:lnTo>
                  <a:lnTo>
                    <a:pt x="764" y="16"/>
                  </a:lnTo>
                  <a:lnTo>
                    <a:pt x="766" y="16"/>
                  </a:lnTo>
                  <a:lnTo>
                    <a:pt x="768" y="16"/>
                  </a:lnTo>
                  <a:lnTo>
                    <a:pt x="770" y="16"/>
                  </a:lnTo>
                  <a:lnTo>
                    <a:pt x="772" y="16"/>
                  </a:lnTo>
                  <a:lnTo>
                    <a:pt x="772" y="18"/>
                  </a:lnTo>
                  <a:lnTo>
                    <a:pt x="774" y="19"/>
                  </a:lnTo>
                  <a:lnTo>
                    <a:pt x="776" y="19"/>
                  </a:lnTo>
                  <a:lnTo>
                    <a:pt x="776" y="21"/>
                  </a:lnTo>
                  <a:lnTo>
                    <a:pt x="778" y="25"/>
                  </a:lnTo>
                  <a:lnTo>
                    <a:pt x="780" y="25"/>
                  </a:lnTo>
                  <a:lnTo>
                    <a:pt x="780" y="27"/>
                  </a:lnTo>
                  <a:lnTo>
                    <a:pt x="782" y="29"/>
                  </a:lnTo>
                  <a:lnTo>
                    <a:pt x="784" y="33"/>
                  </a:lnTo>
                  <a:lnTo>
                    <a:pt x="785" y="35"/>
                  </a:lnTo>
                  <a:lnTo>
                    <a:pt x="785" y="37"/>
                  </a:lnTo>
                  <a:lnTo>
                    <a:pt x="787" y="39"/>
                  </a:lnTo>
                  <a:lnTo>
                    <a:pt x="791" y="43"/>
                  </a:lnTo>
                  <a:lnTo>
                    <a:pt x="793" y="46"/>
                  </a:lnTo>
                  <a:lnTo>
                    <a:pt x="793" y="48"/>
                  </a:lnTo>
                  <a:lnTo>
                    <a:pt x="795" y="50"/>
                  </a:lnTo>
                  <a:lnTo>
                    <a:pt x="797" y="52"/>
                  </a:lnTo>
                  <a:lnTo>
                    <a:pt x="799" y="54"/>
                  </a:lnTo>
                  <a:lnTo>
                    <a:pt x="801" y="56"/>
                  </a:lnTo>
                  <a:lnTo>
                    <a:pt x="801" y="58"/>
                  </a:lnTo>
                  <a:lnTo>
                    <a:pt x="803" y="60"/>
                  </a:lnTo>
                  <a:lnTo>
                    <a:pt x="803" y="62"/>
                  </a:lnTo>
                  <a:lnTo>
                    <a:pt x="803" y="64"/>
                  </a:lnTo>
                  <a:lnTo>
                    <a:pt x="803" y="66"/>
                  </a:lnTo>
                  <a:lnTo>
                    <a:pt x="803" y="67"/>
                  </a:lnTo>
                  <a:lnTo>
                    <a:pt x="805" y="71"/>
                  </a:lnTo>
                  <a:lnTo>
                    <a:pt x="805" y="73"/>
                  </a:lnTo>
                  <a:lnTo>
                    <a:pt x="805" y="75"/>
                  </a:lnTo>
                  <a:lnTo>
                    <a:pt x="805" y="77"/>
                  </a:lnTo>
                  <a:lnTo>
                    <a:pt x="807" y="81"/>
                  </a:lnTo>
                  <a:lnTo>
                    <a:pt x="807" y="83"/>
                  </a:lnTo>
                  <a:lnTo>
                    <a:pt x="807" y="85"/>
                  </a:lnTo>
                  <a:lnTo>
                    <a:pt x="807" y="87"/>
                  </a:lnTo>
                  <a:lnTo>
                    <a:pt x="807" y="91"/>
                  </a:lnTo>
                  <a:lnTo>
                    <a:pt x="807" y="92"/>
                  </a:lnTo>
                  <a:lnTo>
                    <a:pt x="809" y="94"/>
                  </a:lnTo>
                  <a:lnTo>
                    <a:pt x="809" y="96"/>
                  </a:lnTo>
                  <a:lnTo>
                    <a:pt x="809" y="98"/>
                  </a:lnTo>
                  <a:lnTo>
                    <a:pt x="809" y="100"/>
                  </a:lnTo>
                  <a:lnTo>
                    <a:pt x="809" y="102"/>
                  </a:lnTo>
                  <a:lnTo>
                    <a:pt x="809" y="104"/>
                  </a:lnTo>
                  <a:lnTo>
                    <a:pt x="809" y="106"/>
                  </a:lnTo>
                  <a:lnTo>
                    <a:pt x="810" y="108"/>
                  </a:lnTo>
                  <a:lnTo>
                    <a:pt x="810" y="110"/>
                  </a:lnTo>
                  <a:lnTo>
                    <a:pt x="812" y="110"/>
                  </a:lnTo>
                  <a:lnTo>
                    <a:pt x="814" y="110"/>
                  </a:lnTo>
                  <a:lnTo>
                    <a:pt x="816" y="110"/>
                  </a:lnTo>
                  <a:lnTo>
                    <a:pt x="818" y="110"/>
                  </a:lnTo>
                  <a:lnTo>
                    <a:pt x="820" y="110"/>
                  </a:lnTo>
                  <a:lnTo>
                    <a:pt x="822" y="110"/>
                  </a:lnTo>
                  <a:lnTo>
                    <a:pt x="824" y="110"/>
                  </a:lnTo>
                  <a:lnTo>
                    <a:pt x="826" y="110"/>
                  </a:lnTo>
                  <a:lnTo>
                    <a:pt x="828" y="110"/>
                  </a:lnTo>
                  <a:lnTo>
                    <a:pt x="830" y="112"/>
                  </a:lnTo>
                  <a:lnTo>
                    <a:pt x="830" y="110"/>
                  </a:lnTo>
                  <a:lnTo>
                    <a:pt x="830" y="112"/>
                  </a:lnTo>
                  <a:lnTo>
                    <a:pt x="832" y="112"/>
                  </a:lnTo>
                  <a:lnTo>
                    <a:pt x="832" y="114"/>
                  </a:lnTo>
                  <a:lnTo>
                    <a:pt x="832" y="116"/>
                  </a:lnTo>
                  <a:lnTo>
                    <a:pt x="833" y="116"/>
                  </a:lnTo>
                  <a:lnTo>
                    <a:pt x="833" y="117"/>
                  </a:lnTo>
                  <a:lnTo>
                    <a:pt x="835" y="117"/>
                  </a:lnTo>
                  <a:lnTo>
                    <a:pt x="833" y="119"/>
                  </a:lnTo>
                  <a:lnTo>
                    <a:pt x="835" y="119"/>
                  </a:lnTo>
                  <a:lnTo>
                    <a:pt x="837" y="119"/>
                  </a:lnTo>
                  <a:lnTo>
                    <a:pt x="837" y="121"/>
                  </a:lnTo>
                  <a:lnTo>
                    <a:pt x="839" y="121"/>
                  </a:lnTo>
                  <a:lnTo>
                    <a:pt x="837" y="121"/>
                  </a:lnTo>
                  <a:lnTo>
                    <a:pt x="839" y="121"/>
                  </a:lnTo>
                  <a:lnTo>
                    <a:pt x="839" y="123"/>
                  </a:lnTo>
                  <a:lnTo>
                    <a:pt x="839" y="121"/>
                  </a:lnTo>
                  <a:lnTo>
                    <a:pt x="841" y="121"/>
                  </a:lnTo>
                  <a:lnTo>
                    <a:pt x="843" y="121"/>
                  </a:lnTo>
                  <a:lnTo>
                    <a:pt x="841" y="123"/>
                  </a:lnTo>
                  <a:lnTo>
                    <a:pt x="843" y="123"/>
                  </a:lnTo>
                  <a:lnTo>
                    <a:pt x="843" y="125"/>
                  </a:lnTo>
                  <a:lnTo>
                    <a:pt x="841" y="1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6" name="Freeform 4277"/>
            <p:cNvSpPr>
              <a:spLocks/>
            </p:cNvSpPr>
            <p:nvPr/>
          </p:nvSpPr>
          <p:spPr bwMode="auto">
            <a:xfrm>
              <a:off x="2919" y="1138"/>
              <a:ext cx="1110" cy="874"/>
            </a:xfrm>
            <a:custGeom>
              <a:avLst/>
              <a:gdLst>
                <a:gd name="T0" fmla="*/ 1083 w 1110"/>
                <a:gd name="T1" fmla="*/ 359 h 874"/>
                <a:gd name="T2" fmla="*/ 1022 w 1110"/>
                <a:gd name="T3" fmla="*/ 559 h 874"/>
                <a:gd name="T4" fmla="*/ 966 w 1110"/>
                <a:gd name="T5" fmla="*/ 626 h 874"/>
                <a:gd name="T6" fmla="*/ 949 w 1110"/>
                <a:gd name="T7" fmla="*/ 668 h 874"/>
                <a:gd name="T8" fmla="*/ 941 w 1110"/>
                <a:gd name="T9" fmla="*/ 718 h 874"/>
                <a:gd name="T10" fmla="*/ 918 w 1110"/>
                <a:gd name="T11" fmla="*/ 735 h 874"/>
                <a:gd name="T12" fmla="*/ 905 w 1110"/>
                <a:gd name="T13" fmla="*/ 743 h 874"/>
                <a:gd name="T14" fmla="*/ 886 w 1110"/>
                <a:gd name="T15" fmla="*/ 751 h 874"/>
                <a:gd name="T16" fmla="*/ 872 w 1110"/>
                <a:gd name="T17" fmla="*/ 760 h 874"/>
                <a:gd name="T18" fmla="*/ 859 w 1110"/>
                <a:gd name="T19" fmla="*/ 774 h 874"/>
                <a:gd name="T20" fmla="*/ 836 w 1110"/>
                <a:gd name="T21" fmla="*/ 770 h 874"/>
                <a:gd name="T22" fmla="*/ 803 w 1110"/>
                <a:gd name="T23" fmla="*/ 757 h 874"/>
                <a:gd name="T24" fmla="*/ 759 w 1110"/>
                <a:gd name="T25" fmla="*/ 753 h 874"/>
                <a:gd name="T26" fmla="*/ 715 w 1110"/>
                <a:gd name="T27" fmla="*/ 760 h 874"/>
                <a:gd name="T28" fmla="*/ 676 w 1110"/>
                <a:gd name="T29" fmla="*/ 783 h 874"/>
                <a:gd name="T30" fmla="*/ 642 w 1110"/>
                <a:gd name="T31" fmla="*/ 793 h 874"/>
                <a:gd name="T32" fmla="*/ 603 w 1110"/>
                <a:gd name="T33" fmla="*/ 787 h 874"/>
                <a:gd name="T34" fmla="*/ 573 w 1110"/>
                <a:gd name="T35" fmla="*/ 768 h 874"/>
                <a:gd name="T36" fmla="*/ 542 w 1110"/>
                <a:gd name="T37" fmla="*/ 755 h 874"/>
                <a:gd name="T38" fmla="*/ 507 w 1110"/>
                <a:gd name="T39" fmla="*/ 772 h 874"/>
                <a:gd name="T40" fmla="*/ 473 w 1110"/>
                <a:gd name="T41" fmla="*/ 776 h 874"/>
                <a:gd name="T42" fmla="*/ 448 w 1110"/>
                <a:gd name="T43" fmla="*/ 741 h 874"/>
                <a:gd name="T44" fmla="*/ 409 w 1110"/>
                <a:gd name="T45" fmla="*/ 730 h 874"/>
                <a:gd name="T46" fmla="*/ 371 w 1110"/>
                <a:gd name="T47" fmla="*/ 718 h 874"/>
                <a:gd name="T48" fmla="*/ 336 w 1110"/>
                <a:gd name="T49" fmla="*/ 728 h 874"/>
                <a:gd name="T50" fmla="*/ 300 w 1110"/>
                <a:gd name="T51" fmla="*/ 730 h 874"/>
                <a:gd name="T52" fmla="*/ 279 w 1110"/>
                <a:gd name="T53" fmla="*/ 762 h 874"/>
                <a:gd name="T54" fmla="*/ 265 w 1110"/>
                <a:gd name="T55" fmla="*/ 797 h 874"/>
                <a:gd name="T56" fmla="*/ 246 w 1110"/>
                <a:gd name="T57" fmla="*/ 832 h 874"/>
                <a:gd name="T58" fmla="*/ 242 w 1110"/>
                <a:gd name="T59" fmla="*/ 862 h 874"/>
                <a:gd name="T60" fmla="*/ 229 w 1110"/>
                <a:gd name="T61" fmla="*/ 860 h 874"/>
                <a:gd name="T62" fmla="*/ 202 w 1110"/>
                <a:gd name="T63" fmla="*/ 837 h 874"/>
                <a:gd name="T64" fmla="*/ 173 w 1110"/>
                <a:gd name="T65" fmla="*/ 830 h 874"/>
                <a:gd name="T66" fmla="*/ 162 w 1110"/>
                <a:gd name="T67" fmla="*/ 853 h 874"/>
                <a:gd name="T68" fmla="*/ 141 w 1110"/>
                <a:gd name="T69" fmla="*/ 837 h 874"/>
                <a:gd name="T70" fmla="*/ 146 w 1110"/>
                <a:gd name="T71" fmla="*/ 816 h 874"/>
                <a:gd name="T72" fmla="*/ 127 w 1110"/>
                <a:gd name="T73" fmla="*/ 799 h 874"/>
                <a:gd name="T74" fmla="*/ 66 w 1110"/>
                <a:gd name="T75" fmla="*/ 780 h 874"/>
                <a:gd name="T76" fmla="*/ 68 w 1110"/>
                <a:gd name="T77" fmla="*/ 757 h 874"/>
                <a:gd name="T78" fmla="*/ 64 w 1110"/>
                <a:gd name="T79" fmla="*/ 745 h 874"/>
                <a:gd name="T80" fmla="*/ 37 w 1110"/>
                <a:gd name="T81" fmla="*/ 730 h 874"/>
                <a:gd name="T82" fmla="*/ 18 w 1110"/>
                <a:gd name="T83" fmla="*/ 705 h 874"/>
                <a:gd name="T84" fmla="*/ 6 w 1110"/>
                <a:gd name="T85" fmla="*/ 680 h 874"/>
                <a:gd name="T86" fmla="*/ 4 w 1110"/>
                <a:gd name="T87" fmla="*/ 641 h 874"/>
                <a:gd name="T88" fmla="*/ 41 w 1110"/>
                <a:gd name="T89" fmla="*/ 638 h 874"/>
                <a:gd name="T90" fmla="*/ 85 w 1110"/>
                <a:gd name="T91" fmla="*/ 616 h 874"/>
                <a:gd name="T92" fmla="*/ 154 w 1110"/>
                <a:gd name="T93" fmla="*/ 611 h 874"/>
                <a:gd name="T94" fmla="*/ 196 w 1110"/>
                <a:gd name="T95" fmla="*/ 611 h 874"/>
                <a:gd name="T96" fmla="*/ 238 w 1110"/>
                <a:gd name="T97" fmla="*/ 599 h 874"/>
                <a:gd name="T98" fmla="*/ 263 w 1110"/>
                <a:gd name="T99" fmla="*/ 570 h 874"/>
                <a:gd name="T100" fmla="*/ 288 w 1110"/>
                <a:gd name="T101" fmla="*/ 490 h 874"/>
                <a:gd name="T102" fmla="*/ 302 w 1110"/>
                <a:gd name="T103" fmla="*/ 326 h 874"/>
                <a:gd name="T104" fmla="*/ 419 w 1110"/>
                <a:gd name="T105" fmla="*/ 288 h 874"/>
                <a:gd name="T106" fmla="*/ 571 w 1110"/>
                <a:gd name="T107" fmla="*/ 163 h 874"/>
                <a:gd name="T108" fmla="*/ 703 w 1110"/>
                <a:gd name="T109" fmla="*/ 79 h 874"/>
                <a:gd name="T110" fmla="*/ 861 w 1110"/>
                <a:gd name="T111" fmla="*/ 7 h 874"/>
                <a:gd name="T112" fmla="*/ 939 w 1110"/>
                <a:gd name="T113" fmla="*/ 29 h 874"/>
                <a:gd name="T114" fmla="*/ 999 w 1110"/>
                <a:gd name="T115" fmla="*/ 59 h 874"/>
                <a:gd name="T116" fmla="*/ 1047 w 1110"/>
                <a:gd name="T117" fmla="*/ 79 h 874"/>
                <a:gd name="T118" fmla="*/ 1068 w 1110"/>
                <a:gd name="T119" fmla="*/ 171 h 874"/>
                <a:gd name="T120" fmla="*/ 1091 w 1110"/>
                <a:gd name="T121" fmla="*/ 219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0" h="874">
                  <a:moveTo>
                    <a:pt x="1108" y="248"/>
                  </a:moveTo>
                  <a:lnTo>
                    <a:pt x="1105" y="253"/>
                  </a:lnTo>
                  <a:lnTo>
                    <a:pt x="1103" y="257"/>
                  </a:lnTo>
                  <a:lnTo>
                    <a:pt x="1101" y="261"/>
                  </a:lnTo>
                  <a:lnTo>
                    <a:pt x="1099" y="265"/>
                  </a:lnTo>
                  <a:lnTo>
                    <a:pt x="1097" y="269"/>
                  </a:lnTo>
                  <a:lnTo>
                    <a:pt x="1095" y="271"/>
                  </a:lnTo>
                  <a:lnTo>
                    <a:pt x="1095" y="273"/>
                  </a:lnTo>
                  <a:lnTo>
                    <a:pt x="1095" y="274"/>
                  </a:lnTo>
                  <a:lnTo>
                    <a:pt x="1093" y="284"/>
                  </a:lnTo>
                  <a:lnTo>
                    <a:pt x="1093" y="288"/>
                  </a:lnTo>
                  <a:lnTo>
                    <a:pt x="1091" y="292"/>
                  </a:lnTo>
                  <a:lnTo>
                    <a:pt x="1091" y="299"/>
                  </a:lnTo>
                  <a:lnTo>
                    <a:pt x="1091" y="303"/>
                  </a:lnTo>
                  <a:lnTo>
                    <a:pt x="1089" y="309"/>
                  </a:lnTo>
                  <a:lnTo>
                    <a:pt x="1089" y="315"/>
                  </a:lnTo>
                  <a:lnTo>
                    <a:pt x="1087" y="321"/>
                  </a:lnTo>
                  <a:lnTo>
                    <a:pt x="1087" y="330"/>
                  </a:lnTo>
                  <a:lnTo>
                    <a:pt x="1085" y="338"/>
                  </a:lnTo>
                  <a:lnTo>
                    <a:pt x="1085" y="346"/>
                  </a:lnTo>
                  <a:lnTo>
                    <a:pt x="1083" y="351"/>
                  </a:lnTo>
                  <a:lnTo>
                    <a:pt x="1083" y="355"/>
                  </a:lnTo>
                  <a:lnTo>
                    <a:pt x="1083" y="359"/>
                  </a:lnTo>
                  <a:lnTo>
                    <a:pt x="1083" y="361"/>
                  </a:lnTo>
                  <a:lnTo>
                    <a:pt x="1083" y="365"/>
                  </a:lnTo>
                  <a:lnTo>
                    <a:pt x="1083" y="367"/>
                  </a:lnTo>
                  <a:lnTo>
                    <a:pt x="1081" y="371"/>
                  </a:lnTo>
                  <a:lnTo>
                    <a:pt x="1081" y="374"/>
                  </a:lnTo>
                  <a:lnTo>
                    <a:pt x="1081" y="378"/>
                  </a:lnTo>
                  <a:lnTo>
                    <a:pt x="1081" y="380"/>
                  </a:lnTo>
                  <a:lnTo>
                    <a:pt x="1081" y="388"/>
                  </a:lnTo>
                  <a:lnTo>
                    <a:pt x="1081" y="394"/>
                  </a:lnTo>
                  <a:lnTo>
                    <a:pt x="1081" y="403"/>
                  </a:lnTo>
                  <a:lnTo>
                    <a:pt x="1081" y="411"/>
                  </a:lnTo>
                  <a:lnTo>
                    <a:pt x="1081" y="415"/>
                  </a:lnTo>
                  <a:lnTo>
                    <a:pt x="1072" y="499"/>
                  </a:lnTo>
                  <a:lnTo>
                    <a:pt x="1060" y="515"/>
                  </a:lnTo>
                  <a:lnTo>
                    <a:pt x="1058" y="516"/>
                  </a:lnTo>
                  <a:lnTo>
                    <a:pt x="1055" y="520"/>
                  </a:lnTo>
                  <a:lnTo>
                    <a:pt x="1053" y="522"/>
                  </a:lnTo>
                  <a:lnTo>
                    <a:pt x="1051" y="526"/>
                  </a:lnTo>
                  <a:lnTo>
                    <a:pt x="1045" y="532"/>
                  </a:lnTo>
                  <a:lnTo>
                    <a:pt x="1041" y="536"/>
                  </a:lnTo>
                  <a:lnTo>
                    <a:pt x="1035" y="543"/>
                  </a:lnTo>
                  <a:lnTo>
                    <a:pt x="1028" y="551"/>
                  </a:lnTo>
                  <a:lnTo>
                    <a:pt x="1022" y="559"/>
                  </a:lnTo>
                  <a:lnTo>
                    <a:pt x="1020" y="563"/>
                  </a:lnTo>
                  <a:lnTo>
                    <a:pt x="1018" y="565"/>
                  </a:lnTo>
                  <a:lnTo>
                    <a:pt x="1016" y="566"/>
                  </a:lnTo>
                  <a:lnTo>
                    <a:pt x="1012" y="570"/>
                  </a:lnTo>
                  <a:lnTo>
                    <a:pt x="1008" y="576"/>
                  </a:lnTo>
                  <a:lnTo>
                    <a:pt x="1007" y="578"/>
                  </a:lnTo>
                  <a:lnTo>
                    <a:pt x="1003" y="582"/>
                  </a:lnTo>
                  <a:lnTo>
                    <a:pt x="1001" y="584"/>
                  </a:lnTo>
                  <a:lnTo>
                    <a:pt x="999" y="588"/>
                  </a:lnTo>
                  <a:lnTo>
                    <a:pt x="993" y="593"/>
                  </a:lnTo>
                  <a:lnTo>
                    <a:pt x="991" y="597"/>
                  </a:lnTo>
                  <a:lnTo>
                    <a:pt x="989" y="599"/>
                  </a:lnTo>
                  <a:lnTo>
                    <a:pt x="985" y="603"/>
                  </a:lnTo>
                  <a:lnTo>
                    <a:pt x="984" y="605"/>
                  </a:lnTo>
                  <a:lnTo>
                    <a:pt x="982" y="609"/>
                  </a:lnTo>
                  <a:lnTo>
                    <a:pt x="978" y="613"/>
                  </a:lnTo>
                  <a:lnTo>
                    <a:pt x="976" y="614"/>
                  </a:lnTo>
                  <a:lnTo>
                    <a:pt x="974" y="616"/>
                  </a:lnTo>
                  <a:lnTo>
                    <a:pt x="970" y="620"/>
                  </a:lnTo>
                  <a:lnTo>
                    <a:pt x="970" y="622"/>
                  </a:lnTo>
                  <a:lnTo>
                    <a:pt x="968" y="624"/>
                  </a:lnTo>
                  <a:lnTo>
                    <a:pt x="966" y="624"/>
                  </a:lnTo>
                  <a:lnTo>
                    <a:pt x="966" y="626"/>
                  </a:lnTo>
                  <a:lnTo>
                    <a:pt x="964" y="628"/>
                  </a:lnTo>
                  <a:lnTo>
                    <a:pt x="962" y="630"/>
                  </a:lnTo>
                  <a:lnTo>
                    <a:pt x="962" y="632"/>
                  </a:lnTo>
                  <a:lnTo>
                    <a:pt x="960" y="634"/>
                  </a:lnTo>
                  <a:lnTo>
                    <a:pt x="960" y="636"/>
                  </a:lnTo>
                  <a:lnTo>
                    <a:pt x="959" y="638"/>
                  </a:lnTo>
                  <a:lnTo>
                    <a:pt x="957" y="641"/>
                  </a:lnTo>
                  <a:lnTo>
                    <a:pt x="957" y="643"/>
                  </a:lnTo>
                  <a:lnTo>
                    <a:pt x="957" y="645"/>
                  </a:lnTo>
                  <a:lnTo>
                    <a:pt x="957" y="649"/>
                  </a:lnTo>
                  <a:lnTo>
                    <a:pt x="957" y="651"/>
                  </a:lnTo>
                  <a:lnTo>
                    <a:pt x="959" y="653"/>
                  </a:lnTo>
                  <a:lnTo>
                    <a:pt x="957" y="653"/>
                  </a:lnTo>
                  <a:lnTo>
                    <a:pt x="957" y="655"/>
                  </a:lnTo>
                  <a:lnTo>
                    <a:pt x="955" y="655"/>
                  </a:lnTo>
                  <a:lnTo>
                    <a:pt x="953" y="657"/>
                  </a:lnTo>
                  <a:lnTo>
                    <a:pt x="951" y="659"/>
                  </a:lnTo>
                  <a:lnTo>
                    <a:pt x="949" y="659"/>
                  </a:lnTo>
                  <a:lnTo>
                    <a:pt x="949" y="661"/>
                  </a:lnTo>
                  <a:lnTo>
                    <a:pt x="949" y="662"/>
                  </a:lnTo>
                  <a:lnTo>
                    <a:pt x="949" y="664"/>
                  </a:lnTo>
                  <a:lnTo>
                    <a:pt x="949" y="666"/>
                  </a:lnTo>
                  <a:lnTo>
                    <a:pt x="949" y="668"/>
                  </a:lnTo>
                  <a:lnTo>
                    <a:pt x="947" y="668"/>
                  </a:lnTo>
                  <a:lnTo>
                    <a:pt x="945" y="668"/>
                  </a:lnTo>
                  <a:lnTo>
                    <a:pt x="943" y="670"/>
                  </a:lnTo>
                  <a:lnTo>
                    <a:pt x="941" y="670"/>
                  </a:lnTo>
                  <a:lnTo>
                    <a:pt x="939" y="670"/>
                  </a:lnTo>
                  <a:lnTo>
                    <a:pt x="937" y="670"/>
                  </a:lnTo>
                  <a:lnTo>
                    <a:pt x="936" y="672"/>
                  </a:lnTo>
                  <a:lnTo>
                    <a:pt x="934" y="672"/>
                  </a:lnTo>
                  <a:lnTo>
                    <a:pt x="934" y="674"/>
                  </a:lnTo>
                  <a:lnTo>
                    <a:pt x="934" y="676"/>
                  </a:lnTo>
                  <a:lnTo>
                    <a:pt x="934" y="678"/>
                  </a:lnTo>
                  <a:lnTo>
                    <a:pt x="936" y="682"/>
                  </a:lnTo>
                  <a:lnTo>
                    <a:pt x="936" y="684"/>
                  </a:lnTo>
                  <a:lnTo>
                    <a:pt x="936" y="687"/>
                  </a:lnTo>
                  <a:lnTo>
                    <a:pt x="937" y="691"/>
                  </a:lnTo>
                  <a:lnTo>
                    <a:pt x="937" y="693"/>
                  </a:lnTo>
                  <a:lnTo>
                    <a:pt x="937" y="695"/>
                  </a:lnTo>
                  <a:lnTo>
                    <a:pt x="939" y="697"/>
                  </a:lnTo>
                  <a:lnTo>
                    <a:pt x="939" y="699"/>
                  </a:lnTo>
                  <a:lnTo>
                    <a:pt x="939" y="701"/>
                  </a:lnTo>
                  <a:lnTo>
                    <a:pt x="941" y="714"/>
                  </a:lnTo>
                  <a:lnTo>
                    <a:pt x="941" y="716"/>
                  </a:lnTo>
                  <a:lnTo>
                    <a:pt x="941" y="718"/>
                  </a:lnTo>
                  <a:lnTo>
                    <a:pt x="941" y="720"/>
                  </a:lnTo>
                  <a:lnTo>
                    <a:pt x="943" y="722"/>
                  </a:lnTo>
                  <a:lnTo>
                    <a:pt x="943" y="724"/>
                  </a:lnTo>
                  <a:lnTo>
                    <a:pt x="943" y="726"/>
                  </a:lnTo>
                  <a:lnTo>
                    <a:pt x="943" y="728"/>
                  </a:lnTo>
                  <a:lnTo>
                    <a:pt x="945" y="730"/>
                  </a:lnTo>
                  <a:lnTo>
                    <a:pt x="945" y="732"/>
                  </a:lnTo>
                  <a:lnTo>
                    <a:pt x="943" y="732"/>
                  </a:lnTo>
                  <a:lnTo>
                    <a:pt x="941" y="732"/>
                  </a:lnTo>
                  <a:lnTo>
                    <a:pt x="939" y="732"/>
                  </a:lnTo>
                  <a:lnTo>
                    <a:pt x="937" y="732"/>
                  </a:lnTo>
                  <a:lnTo>
                    <a:pt x="936" y="732"/>
                  </a:lnTo>
                  <a:lnTo>
                    <a:pt x="934" y="732"/>
                  </a:lnTo>
                  <a:lnTo>
                    <a:pt x="932" y="732"/>
                  </a:lnTo>
                  <a:lnTo>
                    <a:pt x="930" y="732"/>
                  </a:lnTo>
                  <a:lnTo>
                    <a:pt x="928" y="732"/>
                  </a:lnTo>
                  <a:lnTo>
                    <a:pt x="926" y="732"/>
                  </a:lnTo>
                  <a:lnTo>
                    <a:pt x="924" y="732"/>
                  </a:lnTo>
                  <a:lnTo>
                    <a:pt x="922" y="732"/>
                  </a:lnTo>
                  <a:lnTo>
                    <a:pt x="922" y="734"/>
                  </a:lnTo>
                  <a:lnTo>
                    <a:pt x="920" y="734"/>
                  </a:lnTo>
                  <a:lnTo>
                    <a:pt x="920" y="735"/>
                  </a:lnTo>
                  <a:lnTo>
                    <a:pt x="918" y="735"/>
                  </a:lnTo>
                  <a:lnTo>
                    <a:pt x="920" y="735"/>
                  </a:lnTo>
                  <a:lnTo>
                    <a:pt x="918" y="735"/>
                  </a:lnTo>
                  <a:lnTo>
                    <a:pt x="918" y="737"/>
                  </a:lnTo>
                  <a:lnTo>
                    <a:pt x="918" y="739"/>
                  </a:lnTo>
                  <a:lnTo>
                    <a:pt x="916" y="739"/>
                  </a:lnTo>
                  <a:lnTo>
                    <a:pt x="916" y="741"/>
                  </a:lnTo>
                  <a:lnTo>
                    <a:pt x="918" y="741"/>
                  </a:lnTo>
                  <a:lnTo>
                    <a:pt x="916" y="741"/>
                  </a:lnTo>
                  <a:lnTo>
                    <a:pt x="914" y="741"/>
                  </a:lnTo>
                  <a:lnTo>
                    <a:pt x="914" y="743"/>
                  </a:lnTo>
                  <a:lnTo>
                    <a:pt x="914" y="745"/>
                  </a:lnTo>
                  <a:lnTo>
                    <a:pt x="914" y="743"/>
                  </a:lnTo>
                  <a:lnTo>
                    <a:pt x="912" y="743"/>
                  </a:lnTo>
                  <a:lnTo>
                    <a:pt x="912" y="745"/>
                  </a:lnTo>
                  <a:lnTo>
                    <a:pt x="911" y="745"/>
                  </a:lnTo>
                  <a:lnTo>
                    <a:pt x="911" y="743"/>
                  </a:lnTo>
                  <a:lnTo>
                    <a:pt x="911" y="741"/>
                  </a:lnTo>
                  <a:lnTo>
                    <a:pt x="911" y="743"/>
                  </a:lnTo>
                  <a:lnTo>
                    <a:pt x="909" y="743"/>
                  </a:lnTo>
                  <a:lnTo>
                    <a:pt x="907" y="743"/>
                  </a:lnTo>
                  <a:lnTo>
                    <a:pt x="905" y="743"/>
                  </a:lnTo>
                  <a:lnTo>
                    <a:pt x="905" y="741"/>
                  </a:lnTo>
                  <a:lnTo>
                    <a:pt x="905" y="743"/>
                  </a:lnTo>
                  <a:lnTo>
                    <a:pt x="903" y="741"/>
                  </a:lnTo>
                  <a:lnTo>
                    <a:pt x="903" y="743"/>
                  </a:lnTo>
                  <a:lnTo>
                    <a:pt x="901" y="743"/>
                  </a:lnTo>
                  <a:lnTo>
                    <a:pt x="901" y="745"/>
                  </a:lnTo>
                  <a:lnTo>
                    <a:pt x="901" y="743"/>
                  </a:lnTo>
                  <a:lnTo>
                    <a:pt x="899" y="743"/>
                  </a:lnTo>
                  <a:lnTo>
                    <a:pt x="897" y="743"/>
                  </a:lnTo>
                  <a:lnTo>
                    <a:pt x="897" y="745"/>
                  </a:lnTo>
                  <a:lnTo>
                    <a:pt x="895" y="745"/>
                  </a:lnTo>
                  <a:lnTo>
                    <a:pt x="893" y="745"/>
                  </a:lnTo>
                  <a:lnTo>
                    <a:pt x="891" y="745"/>
                  </a:lnTo>
                  <a:lnTo>
                    <a:pt x="891" y="747"/>
                  </a:lnTo>
                  <a:lnTo>
                    <a:pt x="891" y="745"/>
                  </a:lnTo>
                  <a:lnTo>
                    <a:pt x="889" y="745"/>
                  </a:lnTo>
                  <a:lnTo>
                    <a:pt x="889" y="747"/>
                  </a:lnTo>
                  <a:lnTo>
                    <a:pt x="891" y="747"/>
                  </a:lnTo>
                  <a:lnTo>
                    <a:pt x="891" y="749"/>
                  </a:lnTo>
                  <a:lnTo>
                    <a:pt x="889" y="749"/>
                  </a:lnTo>
                  <a:lnTo>
                    <a:pt x="888" y="749"/>
                  </a:lnTo>
                  <a:lnTo>
                    <a:pt x="888" y="751"/>
                  </a:lnTo>
                  <a:lnTo>
                    <a:pt x="889" y="751"/>
                  </a:lnTo>
                  <a:lnTo>
                    <a:pt x="888" y="751"/>
                  </a:lnTo>
                  <a:lnTo>
                    <a:pt x="886" y="751"/>
                  </a:lnTo>
                  <a:lnTo>
                    <a:pt x="886" y="753"/>
                  </a:lnTo>
                  <a:lnTo>
                    <a:pt x="888" y="753"/>
                  </a:lnTo>
                  <a:lnTo>
                    <a:pt x="886" y="753"/>
                  </a:lnTo>
                  <a:lnTo>
                    <a:pt x="884" y="753"/>
                  </a:lnTo>
                  <a:lnTo>
                    <a:pt x="884" y="755"/>
                  </a:lnTo>
                  <a:lnTo>
                    <a:pt x="882" y="755"/>
                  </a:lnTo>
                  <a:lnTo>
                    <a:pt x="882" y="757"/>
                  </a:lnTo>
                  <a:lnTo>
                    <a:pt x="884" y="757"/>
                  </a:lnTo>
                  <a:lnTo>
                    <a:pt x="882" y="757"/>
                  </a:lnTo>
                  <a:lnTo>
                    <a:pt x="880" y="757"/>
                  </a:lnTo>
                  <a:lnTo>
                    <a:pt x="882" y="757"/>
                  </a:lnTo>
                  <a:lnTo>
                    <a:pt x="882" y="759"/>
                  </a:lnTo>
                  <a:lnTo>
                    <a:pt x="880" y="759"/>
                  </a:lnTo>
                  <a:lnTo>
                    <a:pt x="880" y="757"/>
                  </a:lnTo>
                  <a:lnTo>
                    <a:pt x="880" y="759"/>
                  </a:lnTo>
                  <a:lnTo>
                    <a:pt x="878" y="760"/>
                  </a:lnTo>
                  <a:lnTo>
                    <a:pt x="878" y="759"/>
                  </a:lnTo>
                  <a:lnTo>
                    <a:pt x="876" y="759"/>
                  </a:lnTo>
                  <a:lnTo>
                    <a:pt x="876" y="760"/>
                  </a:lnTo>
                  <a:lnTo>
                    <a:pt x="874" y="760"/>
                  </a:lnTo>
                  <a:lnTo>
                    <a:pt x="874" y="759"/>
                  </a:lnTo>
                  <a:lnTo>
                    <a:pt x="874" y="760"/>
                  </a:lnTo>
                  <a:lnTo>
                    <a:pt x="872" y="760"/>
                  </a:lnTo>
                  <a:lnTo>
                    <a:pt x="872" y="759"/>
                  </a:lnTo>
                  <a:lnTo>
                    <a:pt x="872" y="760"/>
                  </a:lnTo>
                  <a:lnTo>
                    <a:pt x="872" y="762"/>
                  </a:lnTo>
                  <a:lnTo>
                    <a:pt x="870" y="762"/>
                  </a:lnTo>
                  <a:lnTo>
                    <a:pt x="870" y="764"/>
                  </a:lnTo>
                  <a:lnTo>
                    <a:pt x="868" y="764"/>
                  </a:lnTo>
                  <a:lnTo>
                    <a:pt x="868" y="766"/>
                  </a:lnTo>
                  <a:lnTo>
                    <a:pt x="870" y="766"/>
                  </a:lnTo>
                  <a:lnTo>
                    <a:pt x="870" y="764"/>
                  </a:lnTo>
                  <a:lnTo>
                    <a:pt x="870" y="766"/>
                  </a:lnTo>
                  <a:lnTo>
                    <a:pt x="870" y="764"/>
                  </a:lnTo>
                  <a:lnTo>
                    <a:pt x="870" y="766"/>
                  </a:lnTo>
                  <a:lnTo>
                    <a:pt x="870" y="768"/>
                  </a:lnTo>
                  <a:lnTo>
                    <a:pt x="870" y="770"/>
                  </a:lnTo>
                  <a:lnTo>
                    <a:pt x="868" y="770"/>
                  </a:lnTo>
                  <a:lnTo>
                    <a:pt x="868" y="768"/>
                  </a:lnTo>
                  <a:lnTo>
                    <a:pt x="866" y="768"/>
                  </a:lnTo>
                  <a:lnTo>
                    <a:pt x="866" y="770"/>
                  </a:lnTo>
                  <a:lnTo>
                    <a:pt x="866" y="772"/>
                  </a:lnTo>
                  <a:lnTo>
                    <a:pt x="864" y="774"/>
                  </a:lnTo>
                  <a:lnTo>
                    <a:pt x="863" y="774"/>
                  </a:lnTo>
                  <a:lnTo>
                    <a:pt x="861" y="774"/>
                  </a:lnTo>
                  <a:lnTo>
                    <a:pt x="859" y="774"/>
                  </a:lnTo>
                  <a:lnTo>
                    <a:pt x="857" y="774"/>
                  </a:lnTo>
                  <a:lnTo>
                    <a:pt x="857" y="772"/>
                  </a:lnTo>
                  <a:lnTo>
                    <a:pt x="857" y="774"/>
                  </a:lnTo>
                  <a:lnTo>
                    <a:pt x="857" y="772"/>
                  </a:lnTo>
                  <a:lnTo>
                    <a:pt x="855" y="772"/>
                  </a:lnTo>
                  <a:lnTo>
                    <a:pt x="855" y="774"/>
                  </a:lnTo>
                  <a:lnTo>
                    <a:pt x="855" y="772"/>
                  </a:lnTo>
                  <a:lnTo>
                    <a:pt x="853" y="772"/>
                  </a:lnTo>
                  <a:lnTo>
                    <a:pt x="851" y="772"/>
                  </a:lnTo>
                  <a:lnTo>
                    <a:pt x="849" y="772"/>
                  </a:lnTo>
                  <a:lnTo>
                    <a:pt x="849" y="774"/>
                  </a:lnTo>
                  <a:lnTo>
                    <a:pt x="849" y="772"/>
                  </a:lnTo>
                  <a:lnTo>
                    <a:pt x="849" y="770"/>
                  </a:lnTo>
                  <a:lnTo>
                    <a:pt x="847" y="770"/>
                  </a:lnTo>
                  <a:lnTo>
                    <a:pt x="847" y="772"/>
                  </a:lnTo>
                  <a:lnTo>
                    <a:pt x="845" y="770"/>
                  </a:lnTo>
                  <a:lnTo>
                    <a:pt x="843" y="770"/>
                  </a:lnTo>
                  <a:lnTo>
                    <a:pt x="843" y="772"/>
                  </a:lnTo>
                  <a:lnTo>
                    <a:pt x="841" y="772"/>
                  </a:lnTo>
                  <a:lnTo>
                    <a:pt x="840" y="772"/>
                  </a:lnTo>
                  <a:lnTo>
                    <a:pt x="840" y="770"/>
                  </a:lnTo>
                  <a:lnTo>
                    <a:pt x="838" y="770"/>
                  </a:lnTo>
                  <a:lnTo>
                    <a:pt x="836" y="770"/>
                  </a:lnTo>
                  <a:lnTo>
                    <a:pt x="834" y="770"/>
                  </a:lnTo>
                  <a:lnTo>
                    <a:pt x="834" y="768"/>
                  </a:lnTo>
                  <a:lnTo>
                    <a:pt x="832" y="768"/>
                  </a:lnTo>
                  <a:lnTo>
                    <a:pt x="832" y="766"/>
                  </a:lnTo>
                  <a:lnTo>
                    <a:pt x="830" y="766"/>
                  </a:lnTo>
                  <a:lnTo>
                    <a:pt x="828" y="766"/>
                  </a:lnTo>
                  <a:lnTo>
                    <a:pt x="828" y="764"/>
                  </a:lnTo>
                  <a:lnTo>
                    <a:pt x="826" y="764"/>
                  </a:lnTo>
                  <a:lnTo>
                    <a:pt x="826" y="762"/>
                  </a:lnTo>
                  <a:lnTo>
                    <a:pt x="824" y="762"/>
                  </a:lnTo>
                  <a:lnTo>
                    <a:pt x="822" y="762"/>
                  </a:lnTo>
                  <a:lnTo>
                    <a:pt x="822" y="760"/>
                  </a:lnTo>
                  <a:lnTo>
                    <a:pt x="820" y="760"/>
                  </a:lnTo>
                  <a:lnTo>
                    <a:pt x="818" y="760"/>
                  </a:lnTo>
                  <a:lnTo>
                    <a:pt x="816" y="760"/>
                  </a:lnTo>
                  <a:lnTo>
                    <a:pt x="815" y="760"/>
                  </a:lnTo>
                  <a:lnTo>
                    <a:pt x="815" y="759"/>
                  </a:lnTo>
                  <a:lnTo>
                    <a:pt x="813" y="759"/>
                  </a:lnTo>
                  <a:lnTo>
                    <a:pt x="811" y="759"/>
                  </a:lnTo>
                  <a:lnTo>
                    <a:pt x="809" y="759"/>
                  </a:lnTo>
                  <a:lnTo>
                    <a:pt x="807" y="757"/>
                  </a:lnTo>
                  <a:lnTo>
                    <a:pt x="805" y="757"/>
                  </a:lnTo>
                  <a:lnTo>
                    <a:pt x="803" y="757"/>
                  </a:lnTo>
                  <a:lnTo>
                    <a:pt x="799" y="755"/>
                  </a:lnTo>
                  <a:lnTo>
                    <a:pt x="797" y="755"/>
                  </a:lnTo>
                  <a:lnTo>
                    <a:pt x="795" y="755"/>
                  </a:lnTo>
                  <a:lnTo>
                    <a:pt x="795" y="753"/>
                  </a:lnTo>
                  <a:lnTo>
                    <a:pt x="793" y="753"/>
                  </a:lnTo>
                  <a:lnTo>
                    <a:pt x="792" y="753"/>
                  </a:lnTo>
                  <a:lnTo>
                    <a:pt x="790" y="753"/>
                  </a:lnTo>
                  <a:lnTo>
                    <a:pt x="788" y="753"/>
                  </a:lnTo>
                  <a:lnTo>
                    <a:pt x="786" y="753"/>
                  </a:lnTo>
                  <a:lnTo>
                    <a:pt x="784" y="753"/>
                  </a:lnTo>
                  <a:lnTo>
                    <a:pt x="782" y="753"/>
                  </a:lnTo>
                  <a:lnTo>
                    <a:pt x="780" y="753"/>
                  </a:lnTo>
                  <a:lnTo>
                    <a:pt x="778" y="753"/>
                  </a:lnTo>
                  <a:lnTo>
                    <a:pt x="776" y="753"/>
                  </a:lnTo>
                  <a:lnTo>
                    <a:pt x="774" y="753"/>
                  </a:lnTo>
                  <a:lnTo>
                    <a:pt x="772" y="753"/>
                  </a:lnTo>
                  <a:lnTo>
                    <a:pt x="770" y="753"/>
                  </a:lnTo>
                  <a:lnTo>
                    <a:pt x="768" y="753"/>
                  </a:lnTo>
                  <a:lnTo>
                    <a:pt x="767" y="753"/>
                  </a:lnTo>
                  <a:lnTo>
                    <a:pt x="765" y="753"/>
                  </a:lnTo>
                  <a:lnTo>
                    <a:pt x="763" y="753"/>
                  </a:lnTo>
                  <a:lnTo>
                    <a:pt x="761" y="753"/>
                  </a:lnTo>
                  <a:lnTo>
                    <a:pt x="759" y="753"/>
                  </a:lnTo>
                  <a:lnTo>
                    <a:pt x="757" y="753"/>
                  </a:lnTo>
                  <a:lnTo>
                    <a:pt x="755" y="753"/>
                  </a:lnTo>
                  <a:lnTo>
                    <a:pt x="753" y="753"/>
                  </a:lnTo>
                  <a:lnTo>
                    <a:pt x="751" y="753"/>
                  </a:lnTo>
                  <a:lnTo>
                    <a:pt x="749" y="753"/>
                  </a:lnTo>
                  <a:lnTo>
                    <a:pt x="747" y="753"/>
                  </a:lnTo>
                  <a:lnTo>
                    <a:pt x="745" y="753"/>
                  </a:lnTo>
                  <a:lnTo>
                    <a:pt x="744" y="753"/>
                  </a:lnTo>
                  <a:lnTo>
                    <a:pt x="742" y="753"/>
                  </a:lnTo>
                  <a:lnTo>
                    <a:pt x="740" y="753"/>
                  </a:lnTo>
                  <a:lnTo>
                    <a:pt x="736" y="753"/>
                  </a:lnTo>
                  <a:lnTo>
                    <a:pt x="734" y="755"/>
                  </a:lnTo>
                  <a:lnTo>
                    <a:pt x="732" y="755"/>
                  </a:lnTo>
                  <a:lnTo>
                    <a:pt x="730" y="755"/>
                  </a:lnTo>
                  <a:lnTo>
                    <a:pt x="730" y="757"/>
                  </a:lnTo>
                  <a:lnTo>
                    <a:pt x="728" y="757"/>
                  </a:lnTo>
                  <a:lnTo>
                    <a:pt x="726" y="757"/>
                  </a:lnTo>
                  <a:lnTo>
                    <a:pt x="724" y="759"/>
                  </a:lnTo>
                  <a:lnTo>
                    <a:pt x="722" y="759"/>
                  </a:lnTo>
                  <a:lnTo>
                    <a:pt x="720" y="759"/>
                  </a:lnTo>
                  <a:lnTo>
                    <a:pt x="719" y="759"/>
                  </a:lnTo>
                  <a:lnTo>
                    <a:pt x="715" y="759"/>
                  </a:lnTo>
                  <a:lnTo>
                    <a:pt x="715" y="760"/>
                  </a:lnTo>
                  <a:lnTo>
                    <a:pt x="713" y="760"/>
                  </a:lnTo>
                  <a:lnTo>
                    <a:pt x="711" y="760"/>
                  </a:lnTo>
                  <a:lnTo>
                    <a:pt x="709" y="760"/>
                  </a:lnTo>
                  <a:lnTo>
                    <a:pt x="707" y="760"/>
                  </a:lnTo>
                  <a:lnTo>
                    <a:pt x="705" y="760"/>
                  </a:lnTo>
                  <a:lnTo>
                    <a:pt x="703" y="760"/>
                  </a:lnTo>
                  <a:lnTo>
                    <a:pt x="701" y="760"/>
                  </a:lnTo>
                  <a:lnTo>
                    <a:pt x="699" y="762"/>
                  </a:lnTo>
                  <a:lnTo>
                    <a:pt x="697" y="762"/>
                  </a:lnTo>
                  <a:lnTo>
                    <a:pt x="695" y="764"/>
                  </a:lnTo>
                  <a:lnTo>
                    <a:pt x="694" y="766"/>
                  </a:lnTo>
                  <a:lnTo>
                    <a:pt x="692" y="766"/>
                  </a:lnTo>
                  <a:lnTo>
                    <a:pt x="688" y="768"/>
                  </a:lnTo>
                  <a:lnTo>
                    <a:pt x="688" y="770"/>
                  </a:lnTo>
                  <a:lnTo>
                    <a:pt x="686" y="770"/>
                  </a:lnTo>
                  <a:lnTo>
                    <a:pt x="684" y="772"/>
                  </a:lnTo>
                  <a:lnTo>
                    <a:pt x="682" y="774"/>
                  </a:lnTo>
                  <a:lnTo>
                    <a:pt x="680" y="776"/>
                  </a:lnTo>
                  <a:lnTo>
                    <a:pt x="678" y="778"/>
                  </a:lnTo>
                  <a:lnTo>
                    <a:pt x="678" y="780"/>
                  </a:lnTo>
                  <a:lnTo>
                    <a:pt x="676" y="780"/>
                  </a:lnTo>
                  <a:lnTo>
                    <a:pt x="676" y="782"/>
                  </a:lnTo>
                  <a:lnTo>
                    <a:pt x="676" y="783"/>
                  </a:lnTo>
                  <a:lnTo>
                    <a:pt x="674" y="783"/>
                  </a:lnTo>
                  <a:lnTo>
                    <a:pt x="674" y="785"/>
                  </a:lnTo>
                  <a:lnTo>
                    <a:pt x="672" y="785"/>
                  </a:lnTo>
                  <a:lnTo>
                    <a:pt x="672" y="787"/>
                  </a:lnTo>
                  <a:lnTo>
                    <a:pt x="671" y="787"/>
                  </a:lnTo>
                  <a:lnTo>
                    <a:pt x="671" y="789"/>
                  </a:lnTo>
                  <a:lnTo>
                    <a:pt x="669" y="789"/>
                  </a:lnTo>
                  <a:lnTo>
                    <a:pt x="669" y="791"/>
                  </a:lnTo>
                  <a:lnTo>
                    <a:pt x="667" y="791"/>
                  </a:lnTo>
                  <a:lnTo>
                    <a:pt x="667" y="793"/>
                  </a:lnTo>
                  <a:lnTo>
                    <a:pt x="665" y="793"/>
                  </a:lnTo>
                  <a:lnTo>
                    <a:pt x="663" y="793"/>
                  </a:lnTo>
                  <a:lnTo>
                    <a:pt x="661" y="793"/>
                  </a:lnTo>
                  <a:lnTo>
                    <a:pt x="659" y="793"/>
                  </a:lnTo>
                  <a:lnTo>
                    <a:pt x="657" y="793"/>
                  </a:lnTo>
                  <a:lnTo>
                    <a:pt x="655" y="793"/>
                  </a:lnTo>
                  <a:lnTo>
                    <a:pt x="653" y="793"/>
                  </a:lnTo>
                  <a:lnTo>
                    <a:pt x="651" y="793"/>
                  </a:lnTo>
                  <a:lnTo>
                    <a:pt x="649" y="793"/>
                  </a:lnTo>
                  <a:lnTo>
                    <a:pt x="647" y="793"/>
                  </a:lnTo>
                  <a:lnTo>
                    <a:pt x="646" y="793"/>
                  </a:lnTo>
                  <a:lnTo>
                    <a:pt x="644" y="793"/>
                  </a:lnTo>
                  <a:lnTo>
                    <a:pt x="642" y="793"/>
                  </a:lnTo>
                  <a:lnTo>
                    <a:pt x="640" y="793"/>
                  </a:lnTo>
                  <a:lnTo>
                    <a:pt x="638" y="793"/>
                  </a:lnTo>
                  <a:lnTo>
                    <a:pt x="638" y="791"/>
                  </a:lnTo>
                  <a:lnTo>
                    <a:pt x="636" y="791"/>
                  </a:lnTo>
                  <a:lnTo>
                    <a:pt x="634" y="791"/>
                  </a:lnTo>
                  <a:lnTo>
                    <a:pt x="632" y="791"/>
                  </a:lnTo>
                  <a:lnTo>
                    <a:pt x="630" y="791"/>
                  </a:lnTo>
                  <a:lnTo>
                    <a:pt x="628" y="791"/>
                  </a:lnTo>
                  <a:lnTo>
                    <a:pt x="626" y="791"/>
                  </a:lnTo>
                  <a:lnTo>
                    <a:pt x="624" y="791"/>
                  </a:lnTo>
                  <a:lnTo>
                    <a:pt x="623" y="791"/>
                  </a:lnTo>
                  <a:lnTo>
                    <a:pt x="621" y="791"/>
                  </a:lnTo>
                  <a:lnTo>
                    <a:pt x="619" y="791"/>
                  </a:lnTo>
                  <a:lnTo>
                    <a:pt x="617" y="791"/>
                  </a:lnTo>
                  <a:lnTo>
                    <a:pt x="615" y="791"/>
                  </a:lnTo>
                  <a:lnTo>
                    <a:pt x="615" y="789"/>
                  </a:lnTo>
                  <a:lnTo>
                    <a:pt x="613" y="789"/>
                  </a:lnTo>
                  <a:lnTo>
                    <a:pt x="611" y="789"/>
                  </a:lnTo>
                  <a:lnTo>
                    <a:pt x="609" y="789"/>
                  </a:lnTo>
                  <a:lnTo>
                    <a:pt x="609" y="787"/>
                  </a:lnTo>
                  <a:lnTo>
                    <a:pt x="607" y="787"/>
                  </a:lnTo>
                  <a:lnTo>
                    <a:pt x="605" y="787"/>
                  </a:lnTo>
                  <a:lnTo>
                    <a:pt x="603" y="787"/>
                  </a:lnTo>
                  <a:lnTo>
                    <a:pt x="603" y="785"/>
                  </a:lnTo>
                  <a:lnTo>
                    <a:pt x="601" y="785"/>
                  </a:lnTo>
                  <a:lnTo>
                    <a:pt x="599" y="785"/>
                  </a:lnTo>
                  <a:lnTo>
                    <a:pt x="598" y="785"/>
                  </a:lnTo>
                  <a:lnTo>
                    <a:pt x="598" y="783"/>
                  </a:lnTo>
                  <a:lnTo>
                    <a:pt x="596" y="783"/>
                  </a:lnTo>
                  <a:lnTo>
                    <a:pt x="594" y="782"/>
                  </a:lnTo>
                  <a:lnTo>
                    <a:pt x="594" y="780"/>
                  </a:lnTo>
                  <a:lnTo>
                    <a:pt x="592" y="780"/>
                  </a:lnTo>
                  <a:lnTo>
                    <a:pt x="592" y="778"/>
                  </a:lnTo>
                  <a:lnTo>
                    <a:pt x="590" y="778"/>
                  </a:lnTo>
                  <a:lnTo>
                    <a:pt x="590" y="776"/>
                  </a:lnTo>
                  <a:lnTo>
                    <a:pt x="588" y="776"/>
                  </a:lnTo>
                  <a:lnTo>
                    <a:pt x="586" y="776"/>
                  </a:lnTo>
                  <a:lnTo>
                    <a:pt x="586" y="774"/>
                  </a:lnTo>
                  <a:lnTo>
                    <a:pt x="584" y="774"/>
                  </a:lnTo>
                  <a:lnTo>
                    <a:pt x="582" y="774"/>
                  </a:lnTo>
                  <a:lnTo>
                    <a:pt x="580" y="776"/>
                  </a:lnTo>
                  <a:lnTo>
                    <a:pt x="578" y="774"/>
                  </a:lnTo>
                  <a:lnTo>
                    <a:pt x="576" y="772"/>
                  </a:lnTo>
                  <a:lnTo>
                    <a:pt x="575" y="770"/>
                  </a:lnTo>
                  <a:lnTo>
                    <a:pt x="573" y="770"/>
                  </a:lnTo>
                  <a:lnTo>
                    <a:pt x="573" y="768"/>
                  </a:lnTo>
                  <a:lnTo>
                    <a:pt x="571" y="768"/>
                  </a:lnTo>
                  <a:lnTo>
                    <a:pt x="571" y="770"/>
                  </a:lnTo>
                  <a:lnTo>
                    <a:pt x="571" y="768"/>
                  </a:lnTo>
                  <a:lnTo>
                    <a:pt x="569" y="766"/>
                  </a:lnTo>
                  <a:lnTo>
                    <a:pt x="567" y="764"/>
                  </a:lnTo>
                  <a:lnTo>
                    <a:pt x="565" y="764"/>
                  </a:lnTo>
                  <a:lnTo>
                    <a:pt x="563" y="764"/>
                  </a:lnTo>
                  <a:lnTo>
                    <a:pt x="563" y="762"/>
                  </a:lnTo>
                  <a:lnTo>
                    <a:pt x="561" y="762"/>
                  </a:lnTo>
                  <a:lnTo>
                    <a:pt x="561" y="760"/>
                  </a:lnTo>
                  <a:lnTo>
                    <a:pt x="559" y="760"/>
                  </a:lnTo>
                  <a:lnTo>
                    <a:pt x="559" y="759"/>
                  </a:lnTo>
                  <a:lnTo>
                    <a:pt x="557" y="759"/>
                  </a:lnTo>
                  <a:lnTo>
                    <a:pt x="555" y="759"/>
                  </a:lnTo>
                  <a:lnTo>
                    <a:pt x="555" y="757"/>
                  </a:lnTo>
                  <a:lnTo>
                    <a:pt x="553" y="757"/>
                  </a:lnTo>
                  <a:lnTo>
                    <a:pt x="551" y="757"/>
                  </a:lnTo>
                  <a:lnTo>
                    <a:pt x="550" y="757"/>
                  </a:lnTo>
                  <a:lnTo>
                    <a:pt x="548" y="757"/>
                  </a:lnTo>
                  <a:lnTo>
                    <a:pt x="546" y="757"/>
                  </a:lnTo>
                  <a:lnTo>
                    <a:pt x="544" y="757"/>
                  </a:lnTo>
                  <a:lnTo>
                    <a:pt x="544" y="755"/>
                  </a:lnTo>
                  <a:lnTo>
                    <a:pt x="542" y="755"/>
                  </a:lnTo>
                  <a:lnTo>
                    <a:pt x="540" y="755"/>
                  </a:lnTo>
                  <a:lnTo>
                    <a:pt x="538" y="755"/>
                  </a:lnTo>
                  <a:lnTo>
                    <a:pt x="536" y="755"/>
                  </a:lnTo>
                  <a:lnTo>
                    <a:pt x="534" y="755"/>
                  </a:lnTo>
                  <a:lnTo>
                    <a:pt x="534" y="757"/>
                  </a:lnTo>
                  <a:lnTo>
                    <a:pt x="532" y="757"/>
                  </a:lnTo>
                  <a:lnTo>
                    <a:pt x="530" y="759"/>
                  </a:lnTo>
                  <a:lnTo>
                    <a:pt x="528" y="760"/>
                  </a:lnTo>
                  <a:lnTo>
                    <a:pt x="527" y="760"/>
                  </a:lnTo>
                  <a:lnTo>
                    <a:pt x="527" y="762"/>
                  </a:lnTo>
                  <a:lnTo>
                    <a:pt x="525" y="762"/>
                  </a:lnTo>
                  <a:lnTo>
                    <a:pt x="523" y="762"/>
                  </a:lnTo>
                  <a:lnTo>
                    <a:pt x="523" y="764"/>
                  </a:lnTo>
                  <a:lnTo>
                    <a:pt x="521" y="764"/>
                  </a:lnTo>
                  <a:lnTo>
                    <a:pt x="521" y="766"/>
                  </a:lnTo>
                  <a:lnTo>
                    <a:pt x="519" y="766"/>
                  </a:lnTo>
                  <a:lnTo>
                    <a:pt x="517" y="768"/>
                  </a:lnTo>
                  <a:lnTo>
                    <a:pt x="515" y="768"/>
                  </a:lnTo>
                  <a:lnTo>
                    <a:pt x="513" y="770"/>
                  </a:lnTo>
                  <a:lnTo>
                    <a:pt x="511" y="770"/>
                  </a:lnTo>
                  <a:lnTo>
                    <a:pt x="511" y="772"/>
                  </a:lnTo>
                  <a:lnTo>
                    <a:pt x="509" y="772"/>
                  </a:lnTo>
                  <a:lnTo>
                    <a:pt x="507" y="772"/>
                  </a:lnTo>
                  <a:lnTo>
                    <a:pt x="505" y="772"/>
                  </a:lnTo>
                  <a:lnTo>
                    <a:pt x="503" y="772"/>
                  </a:lnTo>
                  <a:lnTo>
                    <a:pt x="502" y="772"/>
                  </a:lnTo>
                  <a:lnTo>
                    <a:pt x="500" y="772"/>
                  </a:lnTo>
                  <a:lnTo>
                    <a:pt x="500" y="770"/>
                  </a:lnTo>
                  <a:lnTo>
                    <a:pt x="498" y="770"/>
                  </a:lnTo>
                  <a:lnTo>
                    <a:pt x="496" y="770"/>
                  </a:lnTo>
                  <a:lnTo>
                    <a:pt x="494" y="772"/>
                  </a:lnTo>
                  <a:lnTo>
                    <a:pt x="494" y="774"/>
                  </a:lnTo>
                  <a:lnTo>
                    <a:pt x="492" y="774"/>
                  </a:lnTo>
                  <a:lnTo>
                    <a:pt x="492" y="776"/>
                  </a:lnTo>
                  <a:lnTo>
                    <a:pt x="490" y="776"/>
                  </a:lnTo>
                  <a:lnTo>
                    <a:pt x="488" y="778"/>
                  </a:lnTo>
                  <a:lnTo>
                    <a:pt x="486" y="778"/>
                  </a:lnTo>
                  <a:lnTo>
                    <a:pt x="486" y="780"/>
                  </a:lnTo>
                  <a:lnTo>
                    <a:pt x="484" y="780"/>
                  </a:lnTo>
                  <a:lnTo>
                    <a:pt x="482" y="780"/>
                  </a:lnTo>
                  <a:lnTo>
                    <a:pt x="480" y="780"/>
                  </a:lnTo>
                  <a:lnTo>
                    <a:pt x="479" y="780"/>
                  </a:lnTo>
                  <a:lnTo>
                    <a:pt x="477" y="780"/>
                  </a:lnTo>
                  <a:lnTo>
                    <a:pt x="477" y="778"/>
                  </a:lnTo>
                  <a:lnTo>
                    <a:pt x="475" y="778"/>
                  </a:lnTo>
                  <a:lnTo>
                    <a:pt x="473" y="776"/>
                  </a:lnTo>
                  <a:lnTo>
                    <a:pt x="471" y="776"/>
                  </a:lnTo>
                  <a:lnTo>
                    <a:pt x="471" y="774"/>
                  </a:lnTo>
                  <a:lnTo>
                    <a:pt x="469" y="774"/>
                  </a:lnTo>
                  <a:lnTo>
                    <a:pt x="469" y="772"/>
                  </a:lnTo>
                  <a:lnTo>
                    <a:pt x="469" y="770"/>
                  </a:lnTo>
                  <a:lnTo>
                    <a:pt x="467" y="770"/>
                  </a:lnTo>
                  <a:lnTo>
                    <a:pt x="467" y="768"/>
                  </a:lnTo>
                  <a:lnTo>
                    <a:pt x="465" y="766"/>
                  </a:lnTo>
                  <a:lnTo>
                    <a:pt x="465" y="764"/>
                  </a:lnTo>
                  <a:lnTo>
                    <a:pt x="463" y="762"/>
                  </a:lnTo>
                  <a:lnTo>
                    <a:pt x="461" y="760"/>
                  </a:lnTo>
                  <a:lnTo>
                    <a:pt x="461" y="759"/>
                  </a:lnTo>
                  <a:lnTo>
                    <a:pt x="459" y="757"/>
                  </a:lnTo>
                  <a:lnTo>
                    <a:pt x="459" y="755"/>
                  </a:lnTo>
                  <a:lnTo>
                    <a:pt x="457" y="755"/>
                  </a:lnTo>
                  <a:lnTo>
                    <a:pt x="457" y="753"/>
                  </a:lnTo>
                  <a:lnTo>
                    <a:pt x="455" y="751"/>
                  </a:lnTo>
                  <a:lnTo>
                    <a:pt x="454" y="749"/>
                  </a:lnTo>
                  <a:lnTo>
                    <a:pt x="452" y="747"/>
                  </a:lnTo>
                  <a:lnTo>
                    <a:pt x="450" y="745"/>
                  </a:lnTo>
                  <a:lnTo>
                    <a:pt x="450" y="743"/>
                  </a:lnTo>
                  <a:lnTo>
                    <a:pt x="450" y="741"/>
                  </a:lnTo>
                  <a:lnTo>
                    <a:pt x="448" y="741"/>
                  </a:lnTo>
                  <a:lnTo>
                    <a:pt x="446" y="739"/>
                  </a:lnTo>
                  <a:lnTo>
                    <a:pt x="444" y="737"/>
                  </a:lnTo>
                  <a:lnTo>
                    <a:pt x="444" y="739"/>
                  </a:lnTo>
                  <a:lnTo>
                    <a:pt x="442" y="739"/>
                  </a:lnTo>
                  <a:lnTo>
                    <a:pt x="442" y="737"/>
                  </a:lnTo>
                  <a:lnTo>
                    <a:pt x="440" y="735"/>
                  </a:lnTo>
                  <a:lnTo>
                    <a:pt x="438" y="735"/>
                  </a:lnTo>
                  <a:lnTo>
                    <a:pt x="436" y="734"/>
                  </a:lnTo>
                  <a:lnTo>
                    <a:pt x="434" y="734"/>
                  </a:lnTo>
                  <a:lnTo>
                    <a:pt x="432" y="732"/>
                  </a:lnTo>
                  <a:lnTo>
                    <a:pt x="430" y="732"/>
                  </a:lnTo>
                  <a:lnTo>
                    <a:pt x="429" y="732"/>
                  </a:lnTo>
                  <a:lnTo>
                    <a:pt x="427" y="732"/>
                  </a:lnTo>
                  <a:lnTo>
                    <a:pt x="425" y="732"/>
                  </a:lnTo>
                  <a:lnTo>
                    <a:pt x="423" y="732"/>
                  </a:lnTo>
                  <a:lnTo>
                    <a:pt x="421" y="732"/>
                  </a:lnTo>
                  <a:lnTo>
                    <a:pt x="421" y="734"/>
                  </a:lnTo>
                  <a:lnTo>
                    <a:pt x="419" y="734"/>
                  </a:lnTo>
                  <a:lnTo>
                    <a:pt x="417" y="732"/>
                  </a:lnTo>
                  <a:lnTo>
                    <a:pt x="415" y="732"/>
                  </a:lnTo>
                  <a:lnTo>
                    <a:pt x="413" y="730"/>
                  </a:lnTo>
                  <a:lnTo>
                    <a:pt x="411" y="730"/>
                  </a:lnTo>
                  <a:lnTo>
                    <a:pt x="409" y="730"/>
                  </a:lnTo>
                  <a:lnTo>
                    <a:pt x="407" y="728"/>
                  </a:lnTo>
                  <a:lnTo>
                    <a:pt x="406" y="728"/>
                  </a:lnTo>
                  <a:lnTo>
                    <a:pt x="404" y="728"/>
                  </a:lnTo>
                  <a:lnTo>
                    <a:pt x="402" y="728"/>
                  </a:lnTo>
                  <a:lnTo>
                    <a:pt x="400" y="726"/>
                  </a:lnTo>
                  <a:lnTo>
                    <a:pt x="398" y="726"/>
                  </a:lnTo>
                  <a:lnTo>
                    <a:pt x="398" y="724"/>
                  </a:lnTo>
                  <a:lnTo>
                    <a:pt x="396" y="724"/>
                  </a:lnTo>
                  <a:lnTo>
                    <a:pt x="394" y="722"/>
                  </a:lnTo>
                  <a:lnTo>
                    <a:pt x="392" y="722"/>
                  </a:lnTo>
                  <a:lnTo>
                    <a:pt x="390" y="722"/>
                  </a:lnTo>
                  <a:lnTo>
                    <a:pt x="388" y="722"/>
                  </a:lnTo>
                  <a:lnTo>
                    <a:pt x="386" y="720"/>
                  </a:lnTo>
                  <a:lnTo>
                    <a:pt x="384" y="720"/>
                  </a:lnTo>
                  <a:lnTo>
                    <a:pt x="382" y="720"/>
                  </a:lnTo>
                  <a:lnTo>
                    <a:pt x="382" y="718"/>
                  </a:lnTo>
                  <a:lnTo>
                    <a:pt x="381" y="718"/>
                  </a:lnTo>
                  <a:lnTo>
                    <a:pt x="379" y="718"/>
                  </a:lnTo>
                  <a:lnTo>
                    <a:pt x="379" y="716"/>
                  </a:lnTo>
                  <a:lnTo>
                    <a:pt x="377" y="716"/>
                  </a:lnTo>
                  <a:lnTo>
                    <a:pt x="375" y="716"/>
                  </a:lnTo>
                  <a:lnTo>
                    <a:pt x="373" y="716"/>
                  </a:lnTo>
                  <a:lnTo>
                    <a:pt x="371" y="718"/>
                  </a:lnTo>
                  <a:lnTo>
                    <a:pt x="369" y="718"/>
                  </a:lnTo>
                  <a:lnTo>
                    <a:pt x="365" y="718"/>
                  </a:lnTo>
                  <a:lnTo>
                    <a:pt x="363" y="718"/>
                  </a:lnTo>
                  <a:lnTo>
                    <a:pt x="363" y="720"/>
                  </a:lnTo>
                  <a:lnTo>
                    <a:pt x="363" y="722"/>
                  </a:lnTo>
                  <a:lnTo>
                    <a:pt x="361" y="722"/>
                  </a:lnTo>
                  <a:lnTo>
                    <a:pt x="361" y="724"/>
                  </a:lnTo>
                  <a:lnTo>
                    <a:pt x="359" y="724"/>
                  </a:lnTo>
                  <a:lnTo>
                    <a:pt x="359" y="726"/>
                  </a:lnTo>
                  <a:lnTo>
                    <a:pt x="358" y="726"/>
                  </a:lnTo>
                  <a:lnTo>
                    <a:pt x="356" y="726"/>
                  </a:lnTo>
                  <a:lnTo>
                    <a:pt x="354" y="726"/>
                  </a:lnTo>
                  <a:lnTo>
                    <a:pt x="354" y="728"/>
                  </a:lnTo>
                  <a:lnTo>
                    <a:pt x="354" y="726"/>
                  </a:lnTo>
                  <a:lnTo>
                    <a:pt x="352" y="726"/>
                  </a:lnTo>
                  <a:lnTo>
                    <a:pt x="350" y="726"/>
                  </a:lnTo>
                  <a:lnTo>
                    <a:pt x="348" y="726"/>
                  </a:lnTo>
                  <a:lnTo>
                    <a:pt x="346" y="726"/>
                  </a:lnTo>
                  <a:lnTo>
                    <a:pt x="344" y="726"/>
                  </a:lnTo>
                  <a:lnTo>
                    <a:pt x="342" y="726"/>
                  </a:lnTo>
                  <a:lnTo>
                    <a:pt x="340" y="726"/>
                  </a:lnTo>
                  <a:lnTo>
                    <a:pt x="338" y="728"/>
                  </a:lnTo>
                  <a:lnTo>
                    <a:pt x="336" y="728"/>
                  </a:lnTo>
                  <a:lnTo>
                    <a:pt x="334" y="728"/>
                  </a:lnTo>
                  <a:lnTo>
                    <a:pt x="334" y="726"/>
                  </a:lnTo>
                  <a:lnTo>
                    <a:pt x="333" y="726"/>
                  </a:lnTo>
                  <a:lnTo>
                    <a:pt x="331" y="726"/>
                  </a:lnTo>
                  <a:lnTo>
                    <a:pt x="331" y="724"/>
                  </a:lnTo>
                  <a:lnTo>
                    <a:pt x="329" y="724"/>
                  </a:lnTo>
                  <a:lnTo>
                    <a:pt x="327" y="724"/>
                  </a:lnTo>
                  <a:lnTo>
                    <a:pt x="327" y="726"/>
                  </a:lnTo>
                  <a:lnTo>
                    <a:pt x="325" y="726"/>
                  </a:lnTo>
                  <a:lnTo>
                    <a:pt x="323" y="726"/>
                  </a:lnTo>
                  <a:lnTo>
                    <a:pt x="321" y="726"/>
                  </a:lnTo>
                  <a:lnTo>
                    <a:pt x="319" y="726"/>
                  </a:lnTo>
                  <a:lnTo>
                    <a:pt x="317" y="728"/>
                  </a:lnTo>
                  <a:lnTo>
                    <a:pt x="315" y="728"/>
                  </a:lnTo>
                  <a:lnTo>
                    <a:pt x="313" y="728"/>
                  </a:lnTo>
                  <a:lnTo>
                    <a:pt x="311" y="728"/>
                  </a:lnTo>
                  <a:lnTo>
                    <a:pt x="310" y="728"/>
                  </a:lnTo>
                  <a:lnTo>
                    <a:pt x="308" y="728"/>
                  </a:lnTo>
                  <a:lnTo>
                    <a:pt x="306" y="728"/>
                  </a:lnTo>
                  <a:lnTo>
                    <a:pt x="306" y="730"/>
                  </a:lnTo>
                  <a:lnTo>
                    <a:pt x="304" y="730"/>
                  </a:lnTo>
                  <a:lnTo>
                    <a:pt x="302" y="730"/>
                  </a:lnTo>
                  <a:lnTo>
                    <a:pt x="300" y="730"/>
                  </a:lnTo>
                  <a:lnTo>
                    <a:pt x="300" y="732"/>
                  </a:lnTo>
                  <a:lnTo>
                    <a:pt x="298" y="732"/>
                  </a:lnTo>
                  <a:lnTo>
                    <a:pt x="296" y="734"/>
                  </a:lnTo>
                  <a:lnTo>
                    <a:pt x="294" y="735"/>
                  </a:lnTo>
                  <a:lnTo>
                    <a:pt x="292" y="737"/>
                  </a:lnTo>
                  <a:lnTo>
                    <a:pt x="292" y="739"/>
                  </a:lnTo>
                  <a:lnTo>
                    <a:pt x="290" y="739"/>
                  </a:lnTo>
                  <a:lnTo>
                    <a:pt x="290" y="741"/>
                  </a:lnTo>
                  <a:lnTo>
                    <a:pt x="288" y="741"/>
                  </a:lnTo>
                  <a:lnTo>
                    <a:pt x="286" y="743"/>
                  </a:lnTo>
                  <a:lnTo>
                    <a:pt x="285" y="745"/>
                  </a:lnTo>
                  <a:lnTo>
                    <a:pt x="283" y="745"/>
                  </a:lnTo>
                  <a:lnTo>
                    <a:pt x="281" y="745"/>
                  </a:lnTo>
                  <a:lnTo>
                    <a:pt x="279" y="745"/>
                  </a:lnTo>
                  <a:lnTo>
                    <a:pt x="279" y="747"/>
                  </a:lnTo>
                  <a:lnTo>
                    <a:pt x="279" y="749"/>
                  </a:lnTo>
                  <a:lnTo>
                    <a:pt x="279" y="751"/>
                  </a:lnTo>
                  <a:lnTo>
                    <a:pt x="279" y="753"/>
                  </a:lnTo>
                  <a:lnTo>
                    <a:pt x="279" y="755"/>
                  </a:lnTo>
                  <a:lnTo>
                    <a:pt x="279" y="757"/>
                  </a:lnTo>
                  <a:lnTo>
                    <a:pt x="279" y="759"/>
                  </a:lnTo>
                  <a:lnTo>
                    <a:pt x="279" y="760"/>
                  </a:lnTo>
                  <a:lnTo>
                    <a:pt x="279" y="762"/>
                  </a:lnTo>
                  <a:lnTo>
                    <a:pt x="279" y="764"/>
                  </a:lnTo>
                  <a:lnTo>
                    <a:pt x="279" y="766"/>
                  </a:lnTo>
                  <a:lnTo>
                    <a:pt x="279" y="768"/>
                  </a:lnTo>
                  <a:lnTo>
                    <a:pt x="279" y="770"/>
                  </a:lnTo>
                  <a:lnTo>
                    <a:pt x="277" y="770"/>
                  </a:lnTo>
                  <a:lnTo>
                    <a:pt x="277" y="772"/>
                  </a:lnTo>
                  <a:lnTo>
                    <a:pt x="277" y="774"/>
                  </a:lnTo>
                  <a:lnTo>
                    <a:pt x="277" y="776"/>
                  </a:lnTo>
                  <a:lnTo>
                    <a:pt x="277" y="778"/>
                  </a:lnTo>
                  <a:lnTo>
                    <a:pt x="275" y="780"/>
                  </a:lnTo>
                  <a:lnTo>
                    <a:pt x="275" y="782"/>
                  </a:lnTo>
                  <a:lnTo>
                    <a:pt x="273" y="782"/>
                  </a:lnTo>
                  <a:lnTo>
                    <a:pt x="273" y="783"/>
                  </a:lnTo>
                  <a:lnTo>
                    <a:pt x="273" y="785"/>
                  </a:lnTo>
                  <a:lnTo>
                    <a:pt x="271" y="787"/>
                  </a:lnTo>
                  <a:lnTo>
                    <a:pt x="271" y="789"/>
                  </a:lnTo>
                  <a:lnTo>
                    <a:pt x="269" y="789"/>
                  </a:lnTo>
                  <a:lnTo>
                    <a:pt x="269" y="791"/>
                  </a:lnTo>
                  <a:lnTo>
                    <a:pt x="267" y="791"/>
                  </a:lnTo>
                  <a:lnTo>
                    <a:pt x="267" y="793"/>
                  </a:lnTo>
                  <a:lnTo>
                    <a:pt x="267" y="795"/>
                  </a:lnTo>
                  <a:lnTo>
                    <a:pt x="265" y="795"/>
                  </a:lnTo>
                  <a:lnTo>
                    <a:pt x="265" y="797"/>
                  </a:lnTo>
                  <a:lnTo>
                    <a:pt x="263" y="799"/>
                  </a:lnTo>
                  <a:lnTo>
                    <a:pt x="262" y="799"/>
                  </a:lnTo>
                  <a:lnTo>
                    <a:pt x="262" y="801"/>
                  </a:lnTo>
                  <a:lnTo>
                    <a:pt x="260" y="801"/>
                  </a:lnTo>
                  <a:lnTo>
                    <a:pt x="258" y="803"/>
                  </a:lnTo>
                  <a:lnTo>
                    <a:pt x="252" y="807"/>
                  </a:lnTo>
                  <a:lnTo>
                    <a:pt x="252" y="808"/>
                  </a:lnTo>
                  <a:lnTo>
                    <a:pt x="250" y="808"/>
                  </a:lnTo>
                  <a:lnTo>
                    <a:pt x="250" y="810"/>
                  </a:lnTo>
                  <a:lnTo>
                    <a:pt x="248" y="810"/>
                  </a:lnTo>
                  <a:lnTo>
                    <a:pt x="246" y="812"/>
                  </a:lnTo>
                  <a:lnTo>
                    <a:pt x="246" y="814"/>
                  </a:lnTo>
                  <a:lnTo>
                    <a:pt x="244" y="814"/>
                  </a:lnTo>
                  <a:lnTo>
                    <a:pt x="244" y="816"/>
                  </a:lnTo>
                  <a:lnTo>
                    <a:pt x="244" y="818"/>
                  </a:lnTo>
                  <a:lnTo>
                    <a:pt x="244" y="820"/>
                  </a:lnTo>
                  <a:lnTo>
                    <a:pt x="244" y="822"/>
                  </a:lnTo>
                  <a:lnTo>
                    <a:pt x="244" y="824"/>
                  </a:lnTo>
                  <a:lnTo>
                    <a:pt x="244" y="826"/>
                  </a:lnTo>
                  <a:lnTo>
                    <a:pt x="246" y="826"/>
                  </a:lnTo>
                  <a:lnTo>
                    <a:pt x="246" y="828"/>
                  </a:lnTo>
                  <a:lnTo>
                    <a:pt x="246" y="830"/>
                  </a:lnTo>
                  <a:lnTo>
                    <a:pt x="246" y="832"/>
                  </a:lnTo>
                  <a:lnTo>
                    <a:pt x="246" y="833"/>
                  </a:lnTo>
                  <a:lnTo>
                    <a:pt x="244" y="833"/>
                  </a:lnTo>
                  <a:lnTo>
                    <a:pt x="244" y="835"/>
                  </a:lnTo>
                  <a:lnTo>
                    <a:pt x="244" y="837"/>
                  </a:lnTo>
                  <a:lnTo>
                    <a:pt x="244" y="839"/>
                  </a:lnTo>
                  <a:lnTo>
                    <a:pt x="244" y="841"/>
                  </a:lnTo>
                  <a:lnTo>
                    <a:pt x="242" y="841"/>
                  </a:lnTo>
                  <a:lnTo>
                    <a:pt x="242" y="843"/>
                  </a:lnTo>
                  <a:lnTo>
                    <a:pt x="244" y="845"/>
                  </a:lnTo>
                  <a:lnTo>
                    <a:pt x="244" y="847"/>
                  </a:lnTo>
                  <a:lnTo>
                    <a:pt x="244" y="849"/>
                  </a:lnTo>
                  <a:lnTo>
                    <a:pt x="246" y="849"/>
                  </a:lnTo>
                  <a:lnTo>
                    <a:pt x="246" y="851"/>
                  </a:lnTo>
                  <a:lnTo>
                    <a:pt x="246" y="853"/>
                  </a:lnTo>
                  <a:lnTo>
                    <a:pt x="246" y="855"/>
                  </a:lnTo>
                  <a:lnTo>
                    <a:pt x="244" y="855"/>
                  </a:lnTo>
                  <a:lnTo>
                    <a:pt x="244" y="856"/>
                  </a:lnTo>
                  <a:lnTo>
                    <a:pt x="242" y="856"/>
                  </a:lnTo>
                  <a:lnTo>
                    <a:pt x="242" y="858"/>
                  </a:lnTo>
                  <a:lnTo>
                    <a:pt x="240" y="858"/>
                  </a:lnTo>
                  <a:lnTo>
                    <a:pt x="242" y="858"/>
                  </a:lnTo>
                  <a:lnTo>
                    <a:pt x="242" y="860"/>
                  </a:lnTo>
                  <a:lnTo>
                    <a:pt x="242" y="862"/>
                  </a:lnTo>
                  <a:lnTo>
                    <a:pt x="242" y="864"/>
                  </a:lnTo>
                  <a:lnTo>
                    <a:pt x="242" y="866"/>
                  </a:lnTo>
                  <a:lnTo>
                    <a:pt x="244" y="866"/>
                  </a:lnTo>
                  <a:lnTo>
                    <a:pt x="246" y="868"/>
                  </a:lnTo>
                  <a:lnTo>
                    <a:pt x="246" y="870"/>
                  </a:lnTo>
                  <a:lnTo>
                    <a:pt x="244" y="870"/>
                  </a:lnTo>
                  <a:lnTo>
                    <a:pt x="244" y="872"/>
                  </a:lnTo>
                  <a:lnTo>
                    <a:pt x="242" y="872"/>
                  </a:lnTo>
                  <a:lnTo>
                    <a:pt x="242" y="874"/>
                  </a:lnTo>
                  <a:lnTo>
                    <a:pt x="240" y="874"/>
                  </a:lnTo>
                  <a:lnTo>
                    <a:pt x="238" y="872"/>
                  </a:lnTo>
                  <a:lnTo>
                    <a:pt x="238" y="870"/>
                  </a:lnTo>
                  <a:lnTo>
                    <a:pt x="237" y="870"/>
                  </a:lnTo>
                  <a:lnTo>
                    <a:pt x="238" y="868"/>
                  </a:lnTo>
                  <a:lnTo>
                    <a:pt x="237" y="868"/>
                  </a:lnTo>
                  <a:lnTo>
                    <a:pt x="237" y="866"/>
                  </a:lnTo>
                  <a:lnTo>
                    <a:pt x="235" y="866"/>
                  </a:lnTo>
                  <a:lnTo>
                    <a:pt x="235" y="864"/>
                  </a:lnTo>
                  <a:lnTo>
                    <a:pt x="235" y="862"/>
                  </a:lnTo>
                  <a:lnTo>
                    <a:pt x="233" y="862"/>
                  </a:lnTo>
                  <a:lnTo>
                    <a:pt x="231" y="862"/>
                  </a:lnTo>
                  <a:lnTo>
                    <a:pt x="229" y="862"/>
                  </a:lnTo>
                  <a:lnTo>
                    <a:pt x="229" y="860"/>
                  </a:lnTo>
                  <a:lnTo>
                    <a:pt x="227" y="860"/>
                  </a:lnTo>
                  <a:lnTo>
                    <a:pt x="225" y="860"/>
                  </a:lnTo>
                  <a:lnTo>
                    <a:pt x="225" y="858"/>
                  </a:lnTo>
                  <a:lnTo>
                    <a:pt x="223" y="860"/>
                  </a:lnTo>
                  <a:lnTo>
                    <a:pt x="221" y="860"/>
                  </a:lnTo>
                  <a:lnTo>
                    <a:pt x="219" y="858"/>
                  </a:lnTo>
                  <a:lnTo>
                    <a:pt x="219" y="856"/>
                  </a:lnTo>
                  <a:lnTo>
                    <a:pt x="217" y="856"/>
                  </a:lnTo>
                  <a:lnTo>
                    <a:pt x="217" y="855"/>
                  </a:lnTo>
                  <a:lnTo>
                    <a:pt x="217" y="853"/>
                  </a:lnTo>
                  <a:lnTo>
                    <a:pt x="215" y="853"/>
                  </a:lnTo>
                  <a:lnTo>
                    <a:pt x="217" y="851"/>
                  </a:lnTo>
                  <a:lnTo>
                    <a:pt x="215" y="849"/>
                  </a:lnTo>
                  <a:lnTo>
                    <a:pt x="214" y="847"/>
                  </a:lnTo>
                  <a:lnTo>
                    <a:pt x="212" y="845"/>
                  </a:lnTo>
                  <a:lnTo>
                    <a:pt x="212" y="843"/>
                  </a:lnTo>
                  <a:lnTo>
                    <a:pt x="210" y="843"/>
                  </a:lnTo>
                  <a:lnTo>
                    <a:pt x="208" y="841"/>
                  </a:lnTo>
                  <a:lnTo>
                    <a:pt x="206" y="841"/>
                  </a:lnTo>
                  <a:lnTo>
                    <a:pt x="206" y="839"/>
                  </a:lnTo>
                  <a:lnTo>
                    <a:pt x="204" y="839"/>
                  </a:lnTo>
                  <a:lnTo>
                    <a:pt x="204" y="837"/>
                  </a:lnTo>
                  <a:lnTo>
                    <a:pt x="202" y="837"/>
                  </a:lnTo>
                  <a:lnTo>
                    <a:pt x="202" y="835"/>
                  </a:lnTo>
                  <a:lnTo>
                    <a:pt x="200" y="835"/>
                  </a:lnTo>
                  <a:lnTo>
                    <a:pt x="200" y="833"/>
                  </a:lnTo>
                  <a:lnTo>
                    <a:pt x="198" y="832"/>
                  </a:lnTo>
                  <a:lnTo>
                    <a:pt x="196" y="832"/>
                  </a:lnTo>
                  <a:lnTo>
                    <a:pt x="196" y="830"/>
                  </a:lnTo>
                  <a:lnTo>
                    <a:pt x="194" y="830"/>
                  </a:lnTo>
                  <a:lnTo>
                    <a:pt x="192" y="828"/>
                  </a:lnTo>
                  <a:lnTo>
                    <a:pt x="190" y="826"/>
                  </a:lnTo>
                  <a:lnTo>
                    <a:pt x="189" y="824"/>
                  </a:lnTo>
                  <a:lnTo>
                    <a:pt x="189" y="822"/>
                  </a:lnTo>
                  <a:lnTo>
                    <a:pt x="187" y="822"/>
                  </a:lnTo>
                  <a:lnTo>
                    <a:pt x="185" y="822"/>
                  </a:lnTo>
                  <a:lnTo>
                    <a:pt x="183" y="822"/>
                  </a:lnTo>
                  <a:lnTo>
                    <a:pt x="181" y="824"/>
                  </a:lnTo>
                  <a:lnTo>
                    <a:pt x="181" y="826"/>
                  </a:lnTo>
                  <a:lnTo>
                    <a:pt x="179" y="826"/>
                  </a:lnTo>
                  <a:lnTo>
                    <a:pt x="179" y="830"/>
                  </a:lnTo>
                  <a:lnTo>
                    <a:pt x="177" y="830"/>
                  </a:lnTo>
                  <a:lnTo>
                    <a:pt x="177" y="832"/>
                  </a:lnTo>
                  <a:lnTo>
                    <a:pt x="177" y="830"/>
                  </a:lnTo>
                  <a:lnTo>
                    <a:pt x="175" y="830"/>
                  </a:lnTo>
                  <a:lnTo>
                    <a:pt x="173" y="830"/>
                  </a:lnTo>
                  <a:lnTo>
                    <a:pt x="171" y="830"/>
                  </a:lnTo>
                  <a:lnTo>
                    <a:pt x="169" y="830"/>
                  </a:lnTo>
                  <a:lnTo>
                    <a:pt x="169" y="832"/>
                  </a:lnTo>
                  <a:lnTo>
                    <a:pt x="167" y="832"/>
                  </a:lnTo>
                  <a:lnTo>
                    <a:pt x="165" y="832"/>
                  </a:lnTo>
                  <a:lnTo>
                    <a:pt x="165" y="830"/>
                  </a:lnTo>
                  <a:lnTo>
                    <a:pt x="164" y="830"/>
                  </a:lnTo>
                  <a:lnTo>
                    <a:pt x="164" y="832"/>
                  </a:lnTo>
                  <a:lnTo>
                    <a:pt x="162" y="832"/>
                  </a:lnTo>
                  <a:lnTo>
                    <a:pt x="162" y="833"/>
                  </a:lnTo>
                  <a:lnTo>
                    <a:pt x="160" y="833"/>
                  </a:lnTo>
                  <a:lnTo>
                    <a:pt x="158" y="833"/>
                  </a:lnTo>
                  <a:lnTo>
                    <a:pt x="156" y="833"/>
                  </a:lnTo>
                  <a:lnTo>
                    <a:pt x="156" y="835"/>
                  </a:lnTo>
                  <a:lnTo>
                    <a:pt x="156" y="839"/>
                  </a:lnTo>
                  <a:lnTo>
                    <a:pt x="156" y="841"/>
                  </a:lnTo>
                  <a:lnTo>
                    <a:pt x="158" y="843"/>
                  </a:lnTo>
                  <a:lnTo>
                    <a:pt x="158" y="845"/>
                  </a:lnTo>
                  <a:lnTo>
                    <a:pt x="160" y="847"/>
                  </a:lnTo>
                  <a:lnTo>
                    <a:pt x="160" y="849"/>
                  </a:lnTo>
                  <a:lnTo>
                    <a:pt x="162" y="849"/>
                  </a:lnTo>
                  <a:lnTo>
                    <a:pt x="162" y="851"/>
                  </a:lnTo>
                  <a:lnTo>
                    <a:pt x="162" y="853"/>
                  </a:lnTo>
                  <a:lnTo>
                    <a:pt x="160" y="853"/>
                  </a:lnTo>
                  <a:lnTo>
                    <a:pt x="160" y="855"/>
                  </a:lnTo>
                  <a:lnTo>
                    <a:pt x="158" y="855"/>
                  </a:lnTo>
                  <a:lnTo>
                    <a:pt x="156" y="855"/>
                  </a:lnTo>
                  <a:lnTo>
                    <a:pt x="156" y="856"/>
                  </a:lnTo>
                  <a:lnTo>
                    <a:pt x="156" y="858"/>
                  </a:lnTo>
                  <a:lnTo>
                    <a:pt x="158" y="858"/>
                  </a:lnTo>
                  <a:lnTo>
                    <a:pt x="156" y="858"/>
                  </a:lnTo>
                  <a:lnTo>
                    <a:pt x="156" y="856"/>
                  </a:lnTo>
                  <a:lnTo>
                    <a:pt x="154" y="856"/>
                  </a:lnTo>
                  <a:lnTo>
                    <a:pt x="154" y="855"/>
                  </a:lnTo>
                  <a:lnTo>
                    <a:pt x="154" y="853"/>
                  </a:lnTo>
                  <a:lnTo>
                    <a:pt x="152" y="853"/>
                  </a:lnTo>
                  <a:lnTo>
                    <a:pt x="152" y="851"/>
                  </a:lnTo>
                  <a:lnTo>
                    <a:pt x="150" y="851"/>
                  </a:lnTo>
                  <a:lnTo>
                    <a:pt x="150" y="849"/>
                  </a:lnTo>
                  <a:lnTo>
                    <a:pt x="150" y="847"/>
                  </a:lnTo>
                  <a:lnTo>
                    <a:pt x="148" y="847"/>
                  </a:lnTo>
                  <a:lnTo>
                    <a:pt x="146" y="843"/>
                  </a:lnTo>
                  <a:lnTo>
                    <a:pt x="144" y="841"/>
                  </a:lnTo>
                  <a:lnTo>
                    <a:pt x="144" y="839"/>
                  </a:lnTo>
                  <a:lnTo>
                    <a:pt x="142" y="837"/>
                  </a:lnTo>
                  <a:lnTo>
                    <a:pt x="141" y="837"/>
                  </a:lnTo>
                  <a:lnTo>
                    <a:pt x="141" y="835"/>
                  </a:lnTo>
                  <a:lnTo>
                    <a:pt x="139" y="833"/>
                  </a:lnTo>
                  <a:lnTo>
                    <a:pt x="139" y="832"/>
                  </a:lnTo>
                  <a:lnTo>
                    <a:pt x="137" y="832"/>
                  </a:lnTo>
                  <a:lnTo>
                    <a:pt x="137" y="830"/>
                  </a:lnTo>
                  <a:lnTo>
                    <a:pt x="135" y="828"/>
                  </a:lnTo>
                  <a:lnTo>
                    <a:pt x="135" y="826"/>
                  </a:lnTo>
                  <a:lnTo>
                    <a:pt x="133" y="826"/>
                  </a:lnTo>
                  <a:lnTo>
                    <a:pt x="133" y="828"/>
                  </a:lnTo>
                  <a:lnTo>
                    <a:pt x="133" y="826"/>
                  </a:lnTo>
                  <a:lnTo>
                    <a:pt x="135" y="826"/>
                  </a:lnTo>
                  <a:lnTo>
                    <a:pt x="135" y="824"/>
                  </a:lnTo>
                  <a:lnTo>
                    <a:pt x="137" y="824"/>
                  </a:lnTo>
                  <a:lnTo>
                    <a:pt x="139" y="824"/>
                  </a:lnTo>
                  <a:lnTo>
                    <a:pt x="139" y="822"/>
                  </a:lnTo>
                  <a:lnTo>
                    <a:pt x="141" y="822"/>
                  </a:lnTo>
                  <a:lnTo>
                    <a:pt x="142" y="822"/>
                  </a:lnTo>
                  <a:lnTo>
                    <a:pt x="144" y="822"/>
                  </a:lnTo>
                  <a:lnTo>
                    <a:pt x="146" y="822"/>
                  </a:lnTo>
                  <a:lnTo>
                    <a:pt x="148" y="822"/>
                  </a:lnTo>
                  <a:lnTo>
                    <a:pt x="148" y="820"/>
                  </a:lnTo>
                  <a:lnTo>
                    <a:pt x="148" y="818"/>
                  </a:lnTo>
                  <a:lnTo>
                    <a:pt x="146" y="816"/>
                  </a:lnTo>
                  <a:lnTo>
                    <a:pt x="146" y="814"/>
                  </a:lnTo>
                  <a:lnTo>
                    <a:pt x="144" y="814"/>
                  </a:lnTo>
                  <a:lnTo>
                    <a:pt x="144" y="812"/>
                  </a:lnTo>
                  <a:lnTo>
                    <a:pt x="144" y="810"/>
                  </a:lnTo>
                  <a:lnTo>
                    <a:pt x="144" y="808"/>
                  </a:lnTo>
                  <a:lnTo>
                    <a:pt x="142" y="807"/>
                  </a:lnTo>
                  <a:lnTo>
                    <a:pt x="141" y="807"/>
                  </a:lnTo>
                  <a:lnTo>
                    <a:pt x="141" y="805"/>
                  </a:lnTo>
                  <a:lnTo>
                    <a:pt x="141" y="803"/>
                  </a:lnTo>
                  <a:lnTo>
                    <a:pt x="139" y="803"/>
                  </a:lnTo>
                  <a:lnTo>
                    <a:pt x="137" y="801"/>
                  </a:lnTo>
                  <a:lnTo>
                    <a:pt x="137" y="799"/>
                  </a:lnTo>
                  <a:lnTo>
                    <a:pt x="135" y="799"/>
                  </a:lnTo>
                  <a:lnTo>
                    <a:pt x="135" y="801"/>
                  </a:lnTo>
                  <a:lnTo>
                    <a:pt x="135" y="799"/>
                  </a:lnTo>
                  <a:lnTo>
                    <a:pt x="133" y="799"/>
                  </a:lnTo>
                  <a:lnTo>
                    <a:pt x="131" y="799"/>
                  </a:lnTo>
                  <a:lnTo>
                    <a:pt x="131" y="801"/>
                  </a:lnTo>
                  <a:lnTo>
                    <a:pt x="131" y="799"/>
                  </a:lnTo>
                  <a:lnTo>
                    <a:pt x="129" y="799"/>
                  </a:lnTo>
                  <a:lnTo>
                    <a:pt x="131" y="799"/>
                  </a:lnTo>
                  <a:lnTo>
                    <a:pt x="129" y="799"/>
                  </a:lnTo>
                  <a:lnTo>
                    <a:pt x="127" y="799"/>
                  </a:lnTo>
                  <a:lnTo>
                    <a:pt x="127" y="801"/>
                  </a:lnTo>
                  <a:lnTo>
                    <a:pt x="125" y="801"/>
                  </a:lnTo>
                  <a:lnTo>
                    <a:pt x="125" y="803"/>
                  </a:lnTo>
                  <a:lnTo>
                    <a:pt x="123" y="803"/>
                  </a:lnTo>
                  <a:lnTo>
                    <a:pt x="121" y="805"/>
                  </a:lnTo>
                  <a:lnTo>
                    <a:pt x="121" y="807"/>
                  </a:lnTo>
                  <a:lnTo>
                    <a:pt x="119" y="808"/>
                  </a:lnTo>
                  <a:lnTo>
                    <a:pt x="116" y="808"/>
                  </a:lnTo>
                  <a:lnTo>
                    <a:pt x="114" y="808"/>
                  </a:lnTo>
                  <a:lnTo>
                    <a:pt x="112" y="808"/>
                  </a:lnTo>
                  <a:lnTo>
                    <a:pt x="104" y="807"/>
                  </a:lnTo>
                  <a:lnTo>
                    <a:pt x="98" y="807"/>
                  </a:lnTo>
                  <a:lnTo>
                    <a:pt x="93" y="801"/>
                  </a:lnTo>
                  <a:lnTo>
                    <a:pt x="87" y="797"/>
                  </a:lnTo>
                  <a:lnTo>
                    <a:pt x="85" y="795"/>
                  </a:lnTo>
                  <a:lnTo>
                    <a:pt x="83" y="793"/>
                  </a:lnTo>
                  <a:lnTo>
                    <a:pt x="81" y="791"/>
                  </a:lnTo>
                  <a:lnTo>
                    <a:pt x="79" y="789"/>
                  </a:lnTo>
                  <a:lnTo>
                    <a:pt x="77" y="787"/>
                  </a:lnTo>
                  <a:lnTo>
                    <a:pt x="73" y="785"/>
                  </a:lnTo>
                  <a:lnTo>
                    <a:pt x="69" y="782"/>
                  </a:lnTo>
                  <a:lnTo>
                    <a:pt x="68" y="780"/>
                  </a:lnTo>
                  <a:lnTo>
                    <a:pt x="66" y="780"/>
                  </a:lnTo>
                  <a:lnTo>
                    <a:pt x="64" y="778"/>
                  </a:lnTo>
                  <a:lnTo>
                    <a:pt x="62" y="778"/>
                  </a:lnTo>
                  <a:lnTo>
                    <a:pt x="60" y="778"/>
                  </a:lnTo>
                  <a:lnTo>
                    <a:pt x="58" y="778"/>
                  </a:lnTo>
                  <a:lnTo>
                    <a:pt x="58" y="776"/>
                  </a:lnTo>
                  <a:lnTo>
                    <a:pt x="58" y="772"/>
                  </a:lnTo>
                  <a:lnTo>
                    <a:pt x="58" y="770"/>
                  </a:lnTo>
                  <a:lnTo>
                    <a:pt x="58" y="766"/>
                  </a:lnTo>
                  <a:lnTo>
                    <a:pt x="58" y="764"/>
                  </a:lnTo>
                  <a:lnTo>
                    <a:pt x="58" y="760"/>
                  </a:lnTo>
                  <a:lnTo>
                    <a:pt x="58" y="759"/>
                  </a:lnTo>
                  <a:lnTo>
                    <a:pt x="58" y="757"/>
                  </a:lnTo>
                  <a:lnTo>
                    <a:pt x="58" y="755"/>
                  </a:lnTo>
                  <a:lnTo>
                    <a:pt x="58" y="753"/>
                  </a:lnTo>
                  <a:lnTo>
                    <a:pt x="60" y="753"/>
                  </a:lnTo>
                  <a:lnTo>
                    <a:pt x="62" y="753"/>
                  </a:lnTo>
                  <a:lnTo>
                    <a:pt x="64" y="753"/>
                  </a:lnTo>
                  <a:lnTo>
                    <a:pt x="64" y="755"/>
                  </a:lnTo>
                  <a:lnTo>
                    <a:pt x="64" y="753"/>
                  </a:lnTo>
                  <a:lnTo>
                    <a:pt x="64" y="755"/>
                  </a:lnTo>
                  <a:lnTo>
                    <a:pt x="66" y="755"/>
                  </a:lnTo>
                  <a:lnTo>
                    <a:pt x="68" y="755"/>
                  </a:lnTo>
                  <a:lnTo>
                    <a:pt x="68" y="757"/>
                  </a:lnTo>
                  <a:lnTo>
                    <a:pt x="68" y="755"/>
                  </a:lnTo>
                  <a:lnTo>
                    <a:pt x="69" y="757"/>
                  </a:lnTo>
                  <a:lnTo>
                    <a:pt x="71" y="757"/>
                  </a:lnTo>
                  <a:lnTo>
                    <a:pt x="73" y="757"/>
                  </a:lnTo>
                  <a:lnTo>
                    <a:pt x="73" y="755"/>
                  </a:lnTo>
                  <a:lnTo>
                    <a:pt x="73" y="753"/>
                  </a:lnTo>
                  <a:lnTo>
                    <a:pt x="75" y="753"/>
                  </a:lnTo>
                  <a:lnTo>
                    <a:pt x="75" y="755"/>
                  </a:lnTo>
                  <a:lnTo>
                    <a:pt x="77" y="755"/>
                  </a:lnTo>
                  <a:lnTo>
                    <a:pt x="79" y="755"/>
                  </a:lnTo>
                  <a:lnTo>
                    <a:pt x="79" y="753"/>
                  </a:lnTo>
                  <a:lnTo>
                    <a:pt x="77" y="753"/>
                  </a:lnTo>
                  <a:lnTo>
                    <a:pt x="77" y="751"/>
                  </a:lnTo>
                  <a:lnTo>
                    <a:pt x="75" y="751"/>
                  </a:lnTo>
                  <a:lnTo>
                    <a:pt x="73" y="751"/>
                  </a:lnTo>
                  <a:lnTo>
                    <a:pt x="71" y="751"/>
                  </a:lnTo>
                  <a:lnTo>
                    <a:pt x="71" y="749"/>
                  </a:lnTo>
                  <a:lnTo>
                    <a:pt x="69" y="749"/>
                  </a:lnTo>
                  <a:lnTo>
                    <a:pt x="68" y="749"/>
                  </a:lnTo>
                  <a:lnTo>
                    <a:pt x="68" y="747"/>
                  </a:lnTo>
                  <a:lnTo>
                    <a:pt x="66" y="747"/>
                  </a:lnTo>
                  <a:lnTo>
                    <a:pt x="66" y="745"/>
                  </a:lnTo>
                  <a:lnTo>
                    <a:pt x="64" y="745"/>
                  </a:lnTo>
                  <a:lnTo>
                    <a:pt x="62" y="745"/>
                  </a:lnTo>
                  <a:lnTo>
                    <a:pt x="60" y="745"/>
                  </a:lnTo>
                  <a:lnTo>
                    <a:pt x="60" y="743"/>
                  </a:lnTo>
                  <a:lnTo>
                    <a:pt x="60" y="741"/>
                  </a:lnTo>
                  <a:lnTo>
                    <a:pt x="60" y="739"/>
                  </a:lnTo>
                  <a:lnTo>
                    <a:pt x="60" y="737"/>
                  </a:lnTo>
                  <a:lnTo>
                    <a:pt x="58" y="737"/>
                  </a:lnTo>
                  <a:lnTo>
                    <a:pt x="56" y="737"/>
                  </a:lnTo>
                  <a:lnTo>
                    <a:pt x="54" y="735"/>
                  </a:lnTo>
                  <a:lnTo>
                    <a:pt x="52" y="735"/>
                  </a:lnTo>
                  <a:lnTo>
                    <a:pt x="50" y="735"/>
                  </a:lnTo>
                  <a:lnTo>
                    <a:pt x="48" y="735"/>
                  </a:lnTo>
                  <a:lnTo>
                    <a:pt x="46" y="735"/>
                  </a:lnTo>
                  <a:lnTo>
                    <a:pt x="46" y="734"/>
                  </a:lnTo>
                  <a:lnTo>
                    <a:pt x="45" y="734"/>
                  </a:lnTo>
                  <a:lnTo>
                    <a:pt x="45" y="732"/>
                  </a:lnTo>
                  <a:lnTo>
                    <a:pt x="46" y="732"/>
                  </a:lnTo>
                  <a:lnTo>
                    <a:pt x="45" y="732"/>
                  </a:lnTo>
                  <a:lnTo>
                    <a:pt x="45" y="730"/>
                  </a:lnTo>
                  <a:lnTo>
                    <a:pt x="43" y="730"/>
                  </a:lnTo>
                  <a:lnTo>
                    <a:pt x="41" y="730"/>
                  </a:lnTo>
                  <a:lnTo>
                    <a:pt x="39" y="730"/>
                  </a:lnTo>
                  <a:lnTo>
                    <a:pt x="37" y="730"/>
                  </a:lnTo>
                  <a:lnTo>
                    <a:pt x="35" y="730"/>
                  </a:lnTo>
                  <a:lnTo>
                    <a:pt x="35" y="732"/>
                  </a:lnTo>
                  <a:lnTo>
                    <a:pt x="33" y="730"/>
                  </a:lnTo>
                  <a:lnTo>
                    <a:pt x="33" y="728"/>
                  </a:lnTo>
                  <a:lnTo>
                    <a:pt x="33" y="726"/>
                  </a:lnTo>
                  <a:lnTo>
                    <a:pt x="33" y="724"/>
                  </a:lnTo>
                  <a:lnTo>
                    <a:pt x="31" y="724"/>
                  </a:lnTo>
                  <a:lnTo>
                    <a:pt x="31" y="722"/>
                  </a:lnTo>
                  <a:lnTo>
                    <a:pt x="29" y="722"/>
                  </a:lnTo>
                  <a:lnTo>
                    <a:pt x="29" y="720"/>
                  </a:lnTo>
                  <a:lnTo>
                    <a:pt x="27" y="720"/>
                  </a:lnTo>
                  <a:lnTo>
                    <a:pt x="27" y="718"/>
                  </a:lnTo>
                  <a:lnTo>
                    <a:pt x="25" y="718"/>
                  </a:lnTo>
                  <a:lnTo>
                    <a:pt x="25" y="716"/>
                  </a:lnTo>
                  <a:lnTo>
                    <a:pt x="23" y="716"/>
                  </a:lnTo>
                  <a:lnTo>
                    <a:pt x="23" y="714"/>
                  </a:lnTo>
                  <a:lnTo>
                    <a:pt x="23" y="712"/>
                  </a:lnTo>
                  <a:lnTo>
                    <a:pt x="21" y="712"/>
                  </a:lnTo>
                  <a:lnTo>
                    <a:pt x="21" y="711"/>
                  </a:lnTo>
                  <a:lnTo>
                    <a:pt x="20" y="711"/>
                  </a:lnTo>
                  <a:lnTo>
                    <a:pt x="20" y="709"/>
                  </a:lnTo>
                  <a:lnTo>
                    <a:pt x="18" y="707"/>
                  </a:lnTo>
                  <a:lnTo>
                    <a:pt x="18" y="705"/>
                  </a:lnTo>
                  <a:lnTo>
                    <a:pt x="16" y="705"/>
                  </a:lnTo>
                  <a:lnTo>
                    <a:pt x="16" y="703"/>
                  </a:lnTo>
                  <a:lnTo>
                    <a:pt x="18" y="703"/>
                  </a:lnTo>
                  <a:lnTo>
                    <a:pt x="18" y="701"/>
                  </a:lnTo>
                  <a:lnTo>
                    <a:pt x="16" y="701"/>
                  </a:lnTo>
                  <a:lnTo>
                    <a:pt x="16" y="699"/>
                  </a:lnTo>
                  <a:lnTo>
                    <a:pt x="14" y="699"/>
                  </a:lnTo>
                  <a:lnTo>
                    <a:pt x="14" y="697"/>
                  </a:lnTo>
                  <a:lnTo>
                    <a:pt x="16" y="697"/>
                  </a:lnTo>
                  <a:lnTo>
                    <a:pt x="16" y="695"/>
                  </a:lnTo>
                  <a:lnTo>
                    <a:pt x="16" y="693"/>
                  </a:lnTo>
                  <a:lnTo>
                    <a:pt x="16" y="691"/>
                  </a:lnTo>
                  <a:lnTo>
                    <a:pt x="18" y="691"/>
                  </a:lnTo>
                  <a:lnTo>
                    <a:pt x="18" y="689"/>
                  </a:lnTo>
                  <a:lnTo>
                    <a:pt x="16" y="687"/>
                  </a:lnTo>
                  <a:lnTo>
                    <a:pt x="16" y="686"/>
                  </a:lnTo>
                  <a:lnTo>
                    <a:pt x="14" y="686"/>
                  </a:lnTo>
                  <a:lnTo>
                    <a:pt x="14" y="684"/>
                  </a:lnTo>
                  <a:lnTo>
                    <a:pt x="12" y="684"/>
                  </a:lnTo>
                  <a:lnTo>
                    <a:pt x="12" y="682"/>
                  </a:lnTo>
                  <a:lnTo>
                    <a:pt x="10" y="682"/>
                  </a:lnTo>
                  <a:lnTo>
                    <a:pt x="8" y="680"/>
                  </a:lnTo>
                  <a:lnTo>
                    <a:pt x="6" y="680"/>
                  </a:lnTo>
                  <a:lnTo>
                    <a:pt x="6" y="678"/>
                  </a:lnTo>
                  <a:lnTo>
                    <a:pt x="4" y="676"/>
                  </a:lnTo>
                  <a:lnTo>
                    <a:pt x="2" y="676"/>
                  </a:lnTo>
                  <a:lnTo>
                    <a:pt x="2" y="674"/>
                  </a:lnTo>
                  <a:lnTo>
                    <a:pt x="2" y="672"/>
                  </a:lnTo>
                  <a:lnTo>
                    <a:pt x="0" y="672"/>
                  </a:lnTo>
                  <a:lnTo>
                    <a:pt x="0" y="670"/>
                  </a:lnTo>
                  <a:lnTo>
                    <a:pt x="0" y="668"/>
                  </a:lnTo>
                  <a:lnTo>
                    <a:pt x="0" y="666"/>
                  </a:lnTo>
                  <a:lnTo>
                    <a:pt x="2" y="664"/>
                  </a:lnTo>
                  <a:lnTo>
                    <a:pt x="2" y="662"/>
                  </a:lnTo>
                  <a:lnTo>
                    <a:pt x="2" y="661"/>
                  </a:lnTo>
                  <a:lnTo>
                    <a:pt x="4" y="659"/>
                  </a:lnTo>
                  <a:lnTo>
                    <a:pt x="4" y="657"/>
                  </a:lnTo>
                  <a:lnTo>
                    <a:pt x="4" y="655"/>
                  </a:lnTo>
                  <a:lnTo>
                    <a:pt x="4" y="653"/>
                  </a:lnTo>
                  <a:lnTo>
                    <a:pt x="4" y="651"/>
                  </a:lnTo>
                  <a:lnTo>
                    <a:pt x="4" y="649"/>
                  </a:lnTo>
                  <a:lnTo>
                    <a:pt x="2" y="649"/>
                  </a:lnTo>
                  <a:lnTo>
                    <a:pt x="2" y="647"/>
                  </a:lnTo>
                  <a:lnTo>
                    <a:pt x="2" y="645"/>
                  </a:lnTo>
                  <a:lnTo>
                    <a:pt x="4" y="643"/>
                  </a:lnTo>
                  <a:lnTo>
                    <a:pt x="4" y="641"/>
                  </a:lnTo>
                  <a:lnTo>
                    <a:pt x="4" y="639"/>
                  </a:lnTo>
                  <a:lnTo>
                    <a:pt x="4" y="638"/>
                  </a:lnTo>
                  <a:lnTo>
                    <a:pt x="4" y="636"/>
                  </a:lnTo>
                  <a:lnTo>
                    <a:pt x="6" y="636"/>
                  </a:lnTo>
                  <a:lnTo>
                    <a:pt x="8" y="636"/>
                  </a:lnTo>
                  <a:lnTo>
                    <a:pt x="10" y="638"/>
                  </a:lnTo>
                  <a:lnTo>
                    <a:pt x="12" y="638"/>
                  </a:lnTo>
                  <a:lnTo>
                    <a:pt x="14" y="638"/>
                  </a:lnTo>
                  <a:lnTo>
                    <a:pt x="16" y="638"/>
                  </a:lnTo>
                  <a:lnTo>
                    <a:pt x="20" y="636"/>
                  </a:lnTo>
                  <a:lnTo>
                    <a:pt x="21" y="636"/>
                  </a:lnTo>
                  <a:lnTo>
                    <a:pt x="23" y="636"/>
                  </a:lnTo>
                  <a:lnTo>
                    <a:pt x="25" y="636"/>
                  </a:lnTo>
                  <a:lnTo>
                    <a:pt x="27" y="636"/>
                  </a:lnTo>
                  <a:lnTo>
                    <a:pt x="29" y="638"/>
                  </a:lnTo>
                  <a:lnTo>
                    <a:pt x="31" y="638"/>
                  </a:lnTo>
                  <a:lnTo>
                    <a:pt x="33" y="638"/>
                  </a:lnTo>
                  <a:lnTo>
                    <a:pt x="33" y="639"/>
                  </a:lnTo>
                  <a:lnTo>
                    <a:pt x="35" y="639"/>
                  </a:lnTo>
                  <a:lnTo>
                    <a:pt x="37" y="639"/>
                  </a:lnTo>
                  <a:lnTo>
                    <a:pt x="37" y="638"/>
                  </a:lnTo>
                  <a:lnTo>
                    <a:pt x="39" y="638"/>
                  </a:lnTo>
                  <a:lnTo>
                    <a:pt x="41" y="638"/>
                  </a:lnTo>
                  <a:lnTo>
                    <a:pt x="43" y="638"/>
                  </a:lnTo>
                  <a:lnTo>
                    <a:pt x="45" y="638"/>
                  </a:lnTo>
                  <a:lnTo>
                    <a:pt x="46" y="638"/>
                  </a:lnTo>
                  <a:lnTo>
                    <a:pt x="50" y="638"/>
                  </a:lnTo>
                  <a:lnTo>
                    <a:pt x="52" y="638"/>
                  </a:lnTo>
                  <a:lnTo>
                    <a:pt x="54" y="638"/>
                  </a:lnTo>
                  <a:lnTo>
                    <a:pt x="56" y="638"/>
                  </a:lnTo>
                  <a:lnTo>
                    <a:pt x="56" y="636"/>
                  </a:lnTo>
                  <a:lnTo>
                    <a:pt x="58" y="636"/>
                  </a:lnTo>
                  <a:lnTo>
                    <a:pt x="60" y="634"/>
                  </a:lnTo>
                  <a:lnTo>
                    <a:pt x="62" y="632"/>
                  </a:lnTo>
                  <a:lnTo>
                    <a:pt x="64" y="630"/>
                  </a:lnTo>
                  <a:lnTo>
                    <a:pt x="66" y="630"/>
                  </a:lnTo>
                  <a:lnTo>
                    <a:pt x="66" y="628"/>
                  </a:lnTo>
                  <a:lnTo>
                    <a:pt x="69" y="626"/>
                  </a:lnTo>
                  <a:lnTo>
                    <a:pt x="71" y="624"/>
                  </a:lnTo>
                  <a:lnTo>
                    <a:pt x="73" y="622"/>
                  </a:lnTo>
                  <a:lnTo>
                    <a:pt x="75" y="620"/>
                  </a:lnTo>
                  <a:lnTo>
                    <a:pt x="77" y="618"/>
                  </a:lnTo>
                  <a:lnTo>
                    <a:pt x="79" y="616"/>
                  </a:lnTo>
                  <a:lnTo>
                    <a:pt x="81" y="616"/>
                  </a:lnTo>
                  <a:lnTo>
                    <a:pt x="83" y="616"/>
                  </a:lnTo>
                  <a:lnTo>
                    <a:pt x="85" y="616"/>
                  </a:lnTo>
                  <a:lnTo>
                    <a:pt x="87" y="616"/>
                  </a:lnTo>
                  <a:lnTo>
                    <a:pt x="87" y="614"/>
                  </a:lnTo>
                  <a:lnTo>
                    <a:pt x="89" y="614"/>
                  </a:lnTo>
                  <a:lnTo>
                    <a:pt x="91" y="614"/>
                  </a:lnTo>
                  <a:lnTo>
                    <a:pt x="93" y="614"/>
                  </a:lnTo>
                  <a:lnTo>
                    <a:pt x="112" y="613"/>
                  </a:lnTo>
                  <a:lnTo>
                    <a:pt x="116" y="613"/>
                  </a:lnTo>
                  <a:lnTo>
                    <a:pt x="121" y="613"/>
                  </a:lnTo>
                  <a:lnTo>
                    <a:pt x="127" y="613"/>
                  </a:lnTo>
                  <a:lnTo>
                    <a:pt x="129" y="613"/>
                  </a:lnTo>
                  <a:lnTo>
                    <a:pt x="131" y="613"/>
                  </a:lnTo>
                  <a:lnTo>
                    <a:pt x="133" y="613"/>
                  </a:lnTo>
                  <a:lnTo>
                    <a:pt x="137" y="613"/>
                  </a:lnTo>
                  <a:lnTo>
                    <a:pt x="139" y="613"/>
                  </a:lnTo>
                  <a:lnTo>
                    <a:pt x="139" y="611"/>
                  </a:lnTo>
                  <a:lnTo>
                    <a:pt x="141" y="611"/>
                  </a:lnTo>
                  <a:lnTo>
                    <a:pt x="142" y="611"/>
                  </a:lnTo>
                  <a:lnTo>
                    <a:pt x="144" y="611"/>
                  </a:lnTo>
                  <a:lnTo>
                    <a:pt x="146" y="611"/>
                  </a:lnTo>
                  <a:lnTo>
                    <a:pt x="148" y="611"/>
                  </a:lnTo>
                  <a:lnTo>
                    <a:pt x="150" y="611"/>
                  </a:lnTo>
                  <a:lnTo>
                    <a:pt x="152" y="611"/>
                  </a:lnTo>
                  <a:lnTo>
                    <a:pt x="154" y="611"/>
                  </a:lnTo>
                  <a:lnTo>
                    <a:pt x="156" y="611"/>
                  </a:lnTo>
                  <a:lnTo>
                    <a:pt x="158" y="611"/>
                  </a:lnTo>
                  <a:lnTo>
                    <a:pt x="160" y="611"/>
                  </a:lnTo>
                  <a:lnTo>
                    <a:pt x="162" y="611"/>
                  </a:lnTo>
                  <a:lnTo>
                    <a:pt x="164" y="611"/>
                  </a:lnTo>
                  <a:lnTo>
                    <a:pt x="165" y="611"/>
                  </a:lnTo>
                  <a:lnTo>
                    <a:pt x="167" y="611"/>
                  </a:lnTo>
                  <a:lnTo>
                    <a:pt x="169" y="609"/>
                  </a:lnTo>
                  <a:lnTo>
                    <a:pt x="171" y="609"/>
                  </a:lnTo>
                  <a:lnTo>
                    <a:pt x="173" y="609"/>
                  </a:lnTo>
                  <a:lnTo>
                    <a:pt x="175" y="609"/>
                  </a:lnTo>
                  <a:lnTo>
                    <a:pt x="177" y="609"/>
                  </a:lnTo>
                  <a:lnTo>
                    <a:pt x="179" y="609"/>
                  </a:lnTo>
                  <a:lnTo>
                    <a:pt x="181" y="609"/>
                  </a:lnTo>
                  <a:lnTo>
                    <a:pt x="183" y="609"/>
                  </a:lnTo>
                  <a:lnTo>
                    <a:pt x="185" y="609"/>
                  </a:lnTo>
                  <a:lnTo>
                    <a:pt x="187" y="609"/>
                  </a:lnTo>
                  <a:lnTo>
                    <a:pt x="189" y="609"/>
                  </a:lnTo>
                  <a:lnTo>
                    <a:pt x="190" y="609"/>
                  </a:lnTo>
                  <a:lnTo>
                    <a:pt x="192" y="609"/>
                  </a:lnTo>
                  <a:lnTo>
                    <a:pt x="192" y="611"/>
                  </a:lnTo>
                  <a:lnTo>
                    <a:pt x="194" y="611"/>
                  </a:lnTo>
                  <a:lnTo>
                    <a:pt x="196" y="611"/>
                  </a:lnTo>
                  <a:lnTo>
                    <a:pt x="198" y="611"/>
                  </a:lnTo>
                  <a:lnTo>
                    <a:pt x="200" y="611"/>
                  </a:lnTo>
                  <a:lnTo>
                    <a:pt x="200" y="609"/>
                  </a:lnTo>
                  <a:lnTo>
                    <a:pt x="200" y="607"/>
                  </a:lnTo>
                  <a:lnTo>
                    <a:pt x="200" y="605"/>
                  </a:lnTo>
                  <a:lnTo>
                    <a:pt x="202" y="605"/>
                  </a:lnTo>
                  <a:lnTo>
                    <a:pt x="206" y="605"/>
                  </a:lnTo>
                  <a:lnTo>
                    <a:pt x="210" y="605"/>
                  </a:lnTo>
                  <a:lnTo>
                    <a:pt x="214" y="607"/>
                  </a:lnTo>
                  <a:lnTo>
                    <a:pt x="217" y="607"/>
                  </a:lnTo>
                  <a:lnTo>
                    <a:pt x="221" y="607"/>
                  </a:lnTo>
                  <a:lnTo>
                    <a:pt x="223" y="607"/>
                  </a:lnTo>
                  <a:lnTo>
                    <a:pt x="229" y="609"/>
                  </a:lnTo>
                  <a:lnTo>
                    <a:pt x="231" y="609"/>
                  </a:lnTo>
                  <a:lnTo>
                    <a:pt x="233" y="609"/>
                  </a:lnTo>
                  <a:lnTo>
                    <a:pt x="235" y="609"/>
                  </a:lnTo>
                  <a:lnTo>
                    <a:pt x="235" y="607"/>
                  </a:lnTo>
                  <a:lnTo>
                    <a:pt x="237" y="607"/>
                  </a:lnTo>
                  <a:lnTo>
                    <a:pt x="237" y="605"/>
                  </a:lnTo>
                  <a:lnTo>
                    <a:pt x="237" y="603"/>
                  </a:lnTo>
                  <a:lnTo>
                    <a:pt x="237" y="601"/>
                  </a:lnTo>
                  <a:lnTo>
                    <a:pt x="237" y="599"/>
                  </a:lnTo>
                  <a:lnTo>
                    <a:pt x="238" y="599"/>
                  </a:lnTo>
                  <a:lnTo>
                    <a:pt x="240" y="597"/>
                  </a:lnTo>
                  <a:lnTo>
                    <a:pt x="240" y="595"/>
                  </a:lnTo>
                  <a:lnTo>
                    <a:pt x="242" y="595"/>
                  </a:lnTo>
                  <a:lnTo>
                    <a:pt x="242" y="593"/>
                  </a:lnTo>
                  <a:lnTo>
                    <a:pt x="244" y="593"/>
                  </a:lnTo>
                  <a:lnTo>
                    <a:pt x="244" y="591"/>
                  </a:lnTo>
                  <a:lnTo>
                    <a:pt x="246" y="591"/>
                  </a:lnTo>
                  <a:lnTo>
                    <a:pt x="246" y="589"/>
                  </a:lnTo>
                  <a:lnTo>
                    <a:pt x="248" y="588"/>
                  </a:lnTo>
                  <a:lnTo>
                    <a:pt x="250" y="588"/>
                  </a:lnTo>
                  <a:lnTo>
                    <a:pt x="252" y="588"/>
                  </a:lnTo>
                  <a:lnTo>
                    <a:pt x="254" y="588"/>
                  </a:lnTo>
                  <a:lnTo>
                    <a:pt x="256" y="588"/>
                  </a:lnTo>
                  <a:lnTo>
                    <a:pt x="256" y="586"/>
                  </a:lnTo>
                  <a:lnTo>
                    <a:pt x="258" y="586"/>
                  </a:lnTo>
                  <a:lnTo>
                    <a:pt x="260" y="586"/>
                  </a:lnTo>
                  <a:lnTo>
                    <a:pt x="260" y="584"/>
                  </a:lnTo>
                  <a:lnTo>
                    <a:pt x="262" y="580"/>
                  </a:lnTo>
                  <a:lnTo>
                    <a:pt x="262" y="578"/>
                  </a:lnTo>
                  <a:lnTo>
                    <a:pt x="262" y="576"/>
                  </a:lnTo>
                  <a:lnTo>
                    <a:pt x="263" y="574"/>
                  </a:lnTo>
                  <a:lnTo>
                    <a:pt x="263" y="572"/>
                  </a:lnTo>
                  <a:lnTo>
                    <a:pt x="263" y="570"/>
                  </a:lnTo>
                  <a:lnTo>
                    <a:pt x="265" y="570"/>
                  </a:lnTo>
                  <a:lnTo>
                    <a:pt x="265" y="568"/>
                  </a:lnTo>
                  <a:lnTo>
                    <a:pt x="267" y="568"/>
                  </a:lnTo>
                  <a:lnTo>
                    <a:pt x="267" y="566"/>
                  </a:lnTo>
                  <a:lnTo>
                    <a:pt x="269" y="566"/>
                  </a:lnTo>
                  <a:lnTo>
                    <a:pt x="269" y="565"/>
                  </a:lnTo>
                  <a:lnTo>
                    <a:pt x="273" y="563"/>
                  </a:lnTo>
                  <a:lnTo>
                    <a:pt x="269" y="563"/>
                  </a:lnTo>
                  <a:lnTo>
                    <a:pt x="269" y="557"/>
                  </a:lnTo>
                  <a:lnTo>
                    <a:pt x="269" y="555"/>
                  </a:lnTo>
                  <a:lnTo>
                    <a:pt x="269" y="553"/>
                  </a:lnTo>
                  <a:lnTo>
                    <a:pt x="273" y="543"/>
                  </a:lnTo>
                  <a:lnTo>
                    <a:pt x="275" y="540"/>
                  </a:lnTo>
                  <a:lnTo>
                    <a:pt x="275" y="538"/>
                  </a:lnTo>
                  <a:lnTo>
                    <a:pt x="275" y="530"/>
                  </a:lnTo>
                  <a:lnTo>
                    <a:pt x="275" y="522"/>
                  </a:lnTo>
                  <a:lnTo>
                    <a:pt x="275" y="516"/>
                  </a:lnTo>
                  <a:lnTo>
                    <a:pt x="275" y="511"/>
                  </a:lnTo>
                  <a:lnTo>
                    <a:pt x="275" y="501"/>
                  </a:lnTo>
                  <a:lnTo>
                    <a:pt x="275" y="495"/>
                  </a:lnTo>
                  <a:lnTo>
                    <a:pt x="279" y="493"/>
                  </a:lnTo>
                  <a:lnTo>
                    <a:pt x="286" y="490"/>
                  </a:lnTo>
                  <a:lnTo>
                    <a:pt x="288" y="490"/>
                  </a:lnTo>
                  <a:lnTo>
                    <a:pt x="288" y="488"/>
                  </a:lnTo>
                  <a:lnTo>
                    <a:pt x="286" y="476"/>
                  </a:lnTo>
                  <a:lnTo>
                    <a:pt x="286" y="472"/>
                  </a:lnTo>
                  <a:lnTo>
                    <a:pt x="286" y="468"/>
                  </a:lnTo>
                  <a:lnTo>
                    <a:pt x="286" y="459"/>
                  </a:lnTo>
                  <a:lnTo>
                    <a:pt x="286" y="445"/>
                  </a:lnTo>
                  <a:lnTo>
                    <a:pt x="286" y="438"/>
                  </a:lnTo>
                  <a:lnTo>
                    <a:pt x="286" y="430"/>
                  </a:lnTo>
                  <a:lnTo>
                    <a:pt x="286" y="419"/>
                  </a:lnTo>
                  <a:lnTo>
                    <a:pt x="286" y="409"/>
                  </a:lnTo>
                  <a:lnTo>
                    <a:pt x="286" y="401"/>
                  </a:lnTo>
                  <a:lnTo>
                    <a:pt x="286" y="390"/>
                  </a:lnTo>
                  <a:lnTo>
                    <a:pt x="286" y="372"/>
                  </a:lnTo>
                  <a:lnTo>
                    <a:pt x="286" y="365"/>
                  </a:lnTo>
                  <a:lnTo>
                    <a:pt x="286" y="359"/>
                  </a:lnTo>
                  <a:lnTo>
                    <a:pt x="288" y="355"/>
                  </a:lnTo>
                  <a:lnTo>
                    <a:pt x="288" y="353"/>
                  </a:lnTo>
                  <a:lnTo>
                    <a:pt x="288" y="342"/>
                  </a:lnTo>
                  <a:lnTo>
                    <a:pt x="288" y="340"/>
                  </a:lnTo>
                  <a:lnTo>
                    <a:pt x="288" y="328"/>
                  </a:lnTo>
                  <a:lnTo>
                    <a:pt x="292" y="328"/>
                  </a:lnTo>
                  <a:lnTo>
                    <a:pt x="294" y="328"/>
                  </a:lnTo>
                  <a:lnTo>
                    <a:pt x="302" y="326"/>
                  </a:lnTo>
                  <a:lnTo>
                    <a:pt x="308" y="324"/>
                  </a:lnTo>
                  <a:lnTo>
                    <a:pt x="313" y="324"/>
                  </a:lnTo>
                  <a:lnTo>
                    <a:pt x="319" y="322"/>
                  </a:lnTo>
                  <a:lnTo>
                    <a:pt x="321" y="322"/>
                  </a:lnTo>
                  <a:lnTo>
                    <a:pt x="329" y="321"/>
                  </a:lnTo>
                  <a:lnTo>
                    <a:pt x="338" y="319"/>
                  </a:lnTo>
                  <a:lnTo>
                    <a:pt x="346" y="319"/>
                  </a:lnTo>
                  <a:lnTo>
                    <a:pt x="354" y="317"/>
                  </a:lnTo>
                  <a:lnTo>
                    <a:pt x="359" y="315"/>
                  </a:lnTo>
                  <a:lnTo>
                    <a:pt x="365" y="315"/>
                  </a:lnTo>
                  <a:lnTo>
                    <a:pt x="371" y="313"/>
                  </a:lnTo>
                  <a:lnTo>
                    <a:pt x="373" y="313"/>
                  </a:lnTo>
                  <a:lnTo>
                    <a:pt x="379" y="311"/>
                  </a:lnTo>
                  <a:lnTo>
                    <a:pt x="382" y="311"/>
                  </a:lnTo>
                  <a:lnTo>
                    <a:pt x="384" y="311"/>
                  </a:lnTo>
                  <a:lnTo>
                    <a:pt x="388" y="309"/>
                  </a:lnTo>
                  <a:lnTo>
                    <a:pt x="392" y="309"/>
                  </a:lnTo>
                  <a:lnTo>
                    <a:pt x="394" y="309"/>
                  </a:lnTo>
                  <a:lnTo>
                    <a:pt x="400" y="307"/>
                  </a:lnTo>
                  <a:lnTo>
                    <a:pt x="402" y="305"/>
                  </a:lnTo>
                  <a:lnTo>
                    <a:pt x="404" y="303"/>
                  </a:lnTo>
                  <a:lnTo>
                    <a:pt x="411" y="298"/>
                  </a:lnTo>
                  <a:lnTo>
                    <a:pt x="419" y="288"/>
                  </a:lnTo>
                  <a:lnTo>
                    <a:pt x="429" y="280"/>
                  </a:lnTo>
                  <a:lnTo>
                    <a:pt x="440" y="269"/>
                  </a:lnTo>
                  <a:lnTo>
                    <a:pt x="448" y="261"/>
                  </a:lnTo>
                  <a:lnTo>
                    <a:pt x="461" y="248"/>
                  </a:lnTo>
                  <a:lnTo>
                    <a:pt x="471" y="240"/>
                  </a:lnTo>
                  <a:lnTo>
                    <a:pt x="477" y="234"/>
                  </a:lnTo>
                  <a:lnTo>
                    <a:pt x="482" y="228"/>
                  </a:lnTo>
                  <a:lnTo>
                    <a:pt x="488" y="223"/>
                  </a:lnTo>
                  <a:lnTo>
                    <a:pt x="494" y="217"/>
                  </a:lnTo>
                  <a:lnTo>
                    <a:pt x="498" y="213"/>
                  </a:lnTo>
                  <a:lnTo>
                    <a:pt x="502" y="209"/>
                  </a:lnTo>
                  <a:lnTo>
                    <a:pt x="509" y="203"/>
                  </a:lnTo>
                  <a:lnTo>
                    <a:pt x="511" y="200"/>
                  </a:lnTo>
                  <a:lnTo>
                    <a:pt x="517" y="198"/>
                  </a:lnTo>
                  <a:lnTo>
                    <a:pt x="523" y="194"/>
                  </a:lnTo>
                  <a:lnTo>
                    <a:pt x="527" y="192"/>
                  </a:lnTo>
                  <a:lnTo>
                    <a:pt x="532" y="188"/>
                  </a:lnTo>
                  <a:lnTo>
                    <a:pt x="534" y="186"/>
                  </a:lnTo>
                  <a:lnTo>
                    <a:pt x="548" y="178"/>
                  </a:lnTo>
                  <a:lnTo>
                    <a:pt x="551" y="175"/>
                  </a:lnTo>
                  <a:lnTo>
                    <a:pt x="557" y="171"/>
                  </a:lnTo>
                  <a:lnTo>
                    <a:pt x="559" y="169"/>
                  </a:lnTo>
                  <a:lnTo>
                    <a:pt x="571" y="163"/>
                  </a:lnTo>
                  <a:lnTo>
                    <a:pt x="575" y="159"/>
                  </a:lnTo>
                  <a:lnTo>
                    <a:pt x="578" y="157"/>
                  </a:lnTo>
                  <a:lnTo>
                    <a:pt x="586" y="153"/>
                  </a:lnTo>
                  <a:lnTo>
                    <a:pt x="594" y="148"/>
                  </a:lnTo>
                  <a:lnTo>
                    <a:pt x="603" y="142"/>
                  </a:lnTo>
                  <a:lnTo>
                    <a:pt x="611" y="136"/>
                  </a:lnTo>
                  <a:lnTo>
                    <a:pt x="617" y="134"/>
                  </a:lnTo>
                  <a:lnTo>
                    <a:pt x="619" y="132"/>
                  </a:lnTo>
                  <a:lnTo>
                    <a:pt x="626" y="127"/>
                  </a:lnTo>
                  <a:lnTo>
                    <a:pt x="628" y="125"/>
                  </a:lnTo>
                  <a:lnTo>
                    <a:pt x="634" y="123"/>
                  </a:lnTo>
                  <a:lnTo>
                    <a:pt x="636" y="121"/>
                  </a:lnTo>
                  <a:lnTo>
                    <a:pt x="646" y="113"/>
                  </a:lnTo>
                  <a:lnTo>
                    <a:pt x="651" y="111"/>
                  </a:lnTo>
                  <a:lnTo>
                    <a:pt x="661" y="103"/>
                  </a:lnTo>
                  <a:lnTo>
                    <a:pt x="669" y="100"/>
                  </a:lnTo>
                  <a:lnTo>
                    <a:pt x="672" y="98"/>
                  </a:lnTo>
                  <a:lnTo>
                    <a:pt x="676" y="94"/>
                  </a:lnTo>
                  <a:lnTo>
                    <a:pt x="680" y="92"/>
                  </a:lnTo>
                  <a:lnTo>
                    <a:pt x="688" y="88"/>
                  </a:lnTo>
                  <a:lnTo>
                    <a:pt x="695" y="82"/>
                  </a:lnTo>
                  <a:lnTo>
                    <a:pt x="697" y="80"/>
                  </a:lnTo>
                  <a:lnTo>
                    <a:pt x="703" y="79"/>
                  </a:lnTo>
                  <a:lnTo>
                    <a:pt x="705" y="75"/>
                  </a:lnTo>
                  <a:lnTo>
                    <a:pt x="715" y="69"/>
                  </a:lnTo>
                  <a:lnTo>
                    <a:pt x="722" y="65"/>
                  </a:lnTo>
                  <a:lnTo>
                    <a:pt x="730" y="59"/>
                  </a:lnTo>
                  <a:lnTo>
                    <a:pt x="742" y="54"/>
                  </a:lnTo>
                  <a:lnTo>
                    <a:pt x="749" y="48"/>
                  </a:lnTo>
                  <a:lnTo>
                    <a:pt x="759" y="42"/>
                  </a:lnTo>
                  <a:lnTo>
                    <a:pt x="795" y="21"/>
                  </a:lnTo>
                  <a:lnTo>
                    <a:pt x="803" y="17"/>
                  </a:lnTo>
                  <a:lnTo>
                    <a:pt x="809" y="13"/>
                  </a:lnTo>
                  <a:lnTo>
                    <a:pt x="820" y="6"/>
                  </a:lnTo>
                  <a:lnTo>
                    <a:pt x="824" y="4"/>
                  </a:lnTo>
                  <a:lnTo>
                    <a:pt x="828" y="2"/>
                  </a:lnTo>
                  <a:lnTo>
                    <a:pt x="828" y="0"/>
                  </a:lnTo>
                  <a:lnTo>
                    <a:pt x="830" y="0"/>
                  </a:lnTo>
                  <a:lnTo>
                    <a:pt x="830" y="2"/>
                  </a:lnTo>
                  <a:lnTo>
                    <a:pt x="836" y="2"/>
                  </a:lnTo>
                  <a:lnTo>
                    <a:pt x="838" y="4"/>
                  </a:lnTo>
                  <a:lnTo>
                    <a:pt x="840" y="4"/>
                  </a:lnTo>
                  <a:lnTo>
                    <a:pt x="841" y="4"/>
                  </a:lnTo>
                  <a:lnTo>
                    <a:pt x="847" y="6"/>
                  </a:lnTo>
                  <a:lnTo>
                    <a:pt x="857" y="7"/>
                  </a:lnTo>
                  <a:lnTo>
                    <a:pt x="861" y="7"/>
                  </a:lnTo>
                  <a:lnTo>
                    <a:pt x="866" y="9"/>
                  </a:lnTo>
                  <a:lnTo>
                    <a:pt x="870" y="11"/>
                  </a:lnTo>
                  <a:lnTo>
                    <a:pt x="872" y="11"/>
                  </a:lnTo>
                  <a:lnTo>
                    <a:pt x="874" y="11"/>
                  </a:lnTo>
                  <a:lnTo>
                    <a:pt x="876" y="11"/>
                  </a:lnTo>
                  <a:lnTo>
                    <a:pt x="882" y="13"/>
                  </a:lnTo>
                  <a:lnTo>
                    <a:pt x="884" y="13"/>
                  </a:lnTo>
                  <a:lnTo>
                    <a:pt x="886" y="13"/>
                  </a:lnTo>
                  <a:lnTo>
                    <a:pt x="893" y="15"/>
                  </a:lnTo>
                  <a:lnTo>
                    <a:pt x="901" y="17"/>
                  </a:lnTo>
                  <a:lnTo>
                    <a:pt x="903" y="19"/>
                  </a:lnTo>
                  <a:lnTo>
                    <a:pt x="905" y="19"/>
                  </a:lnTo>
                  <a:lnTo>
                    <a:pt x="912" y="21"/>
                  </a:lnTo>
                  <a:lnTo>
                    <a:pt x="914" y="21"/>
                  </a:lnTo>
                  <a:lnTo>
                    <a:pt x="916" y="21"/>
                  </a:lnTo>
                  <a:lnTo>
                    <a:pt x="918" y="21"/>
                  </a:lnTo>
                  <a:lnTo>
                    <a:pt x="922" y="23"/>
                  </a:lnTo>
                  <a:lnTo>
                    <a:pt x="926" y="23"/>
                  </a:lnTo>
                  <a:lnTo>
                    <a:pt x="928" y="25"/>
                  </a:lnTo>
                  <a:lnTo>
                    <a:pt x="930" y="25"/>
                  </a:lnTo>
                  <a:lnTo>
                    <a:pt x="934" y="27"/>
                  </a:lnTo>
                  <a:lnTo>
                    <a:pt x="937" y="29"/>
                  </a:lnTo>
                  <a:lnTo>
                    <a:pt x="939" y="29"/>
                  </a:lnTo>
                  <a:lnTo>
                    <a:pt x="945" y="32"/>
                  </a:lnTo>
                  <a:lnTo>
                    <a:pt x="947" y="34"/>
                  </a:lnTo>
                  <a:lnTo>
                    <a:pt x="949" y="34"/>
                  </a:lnTo>
                  <a:lnTo>
                    <a:pt x="949" y="36"/>
                  </a:lnTo>
                  <a:lnTo>
                    <a:pt x="953" y="38"/>
                  </a:lnTo>
                  <a:lnTo>
                    <a:pt x="953" y="40"/>
                  </a:lnTo>
                  <a:lnTo>
                    <a:pt x="955" y="40"/>
                  </a:lnTo>
                  <a:lnTo>
                    <a:pt x="955" y="42"/>
                  </a:lnTo>
                  <a:lnTo>
                    <a:pt x="962" y="48"/>
                  </a:lnTo>
                  <a:lnTo>
                    <a:pt x="964" y="50"/>
                  </a:lnTo>
                  <a:lnTo>
                    <a:pt x="964" y="52"/>
                  </a:lnTo>
                  <a:lnTo>
                    <a:pt x="966" y="52"/>
                  </a:lnTo>
                  <a:lnTo>
                    <a:pt x="968" y="54"/>
                  </a:lnTo>
                  <a:lnTo>
                    <a:pt x="970" y="55"/>
                  </a:lnTo>
                  <a:lnTo>
                    <a:pt x="972" y="57"/>
                  </a:lnTo>
                  <a:lnTo>
                    <a:pt x="974" y="59"/>
                  </a:lnTo>
                  <a:lnTo>
                    <a:pt x="976" y="59"/>
                  </a:lnTo>
                  <a:lnTo>
                    <a:pt x="980" y="63"/>
                  </a:lnTo>
                  <a:lnTo>
                    <a:pt x="982" y="65"/>
                  </a:lnTo>
                  <a:lnTo>
                    <a:pt x="984" y="67"/>
                  </a:lnTo>
                  <a:lnTo>
                    <a:pt x="991" y="65"/>
                  </a:lnTo>
                  <a:lnTo>
                    <a:pt x="997" y="61"/>
                  </a:lnTo>
                  <a:lnTo>
                    <a:pt x="999" y="59"/>
                  </a:lnTo>
                  <a:lnTo>
                    <a:pt x="1003" y="59"/>
                  </a:lnTo>
                  <a:lnTo>
                    <a:pt x="1007" y="57"/>
                  </a:lnTo>
                  <a:lnTo>
                    <a:pt x="1007" y="55"/>
                  </a:lnTo>
                  <a:lnTo>
                    <a:pt x="1008" y="55"/>
                  </a:lnTo>
                  <a:lnTo>
                    <a:pt x="1012" y="54"/>
                  </a:lnTo>
                  <a:lnTo>
                    <a:pt x="1014" y="54"/>
                  </a:lnTo>
                  <a:lnTo>
                    <a:pt x="1016" y="52"/>
                  </a:lnTo>
                  <a:lnTo>
                    <a:pt x="1018" y="52"/>
                  </a:lnTo>
                  <a:lnTo>
                    <a:pt x="1020" y="50"/>
                  </a:lnTo>
                  <a:lnTo>
                    <a:pt x="1026" y="48"/>
                  </a:lnTo>
                  <a:lnTo>
                    <a:pt x="1028" y="46"/>
                  </a:lnTo>
                  <a:lnTo>
                    <a:pt x="1032" y="44"/>
                  </a:lnTo>
                  <a:lnTo>
                    <a:pt x="1033" y="44"/>
                  </a:lnTo>
                  <a:lnTo>
                    <a:pt x="1037" y="42"/>
                  </a:lnTo>
                  <a:lnTo>
                    <a:pt x="1039" y="42"/>
                  </a:lnTo>
                  <a:lnTo>
                    <a:pt x="1039" y="40"/>
                  </a:lnTo>
                  <a:lnTo>
                    <a:pt x="1039" y="44"/>
                  </a:lnTo>
                  <a:lnTo>
                    <a:pt x="1041" y="50"/>
                  </a:lnTo>
                  <a:lnTo>
                    <a:pt x="1041" y="55"/>
                  </a:lnTo>
                  <a:lnTo>
                    <a:pt x="1043" y="61"/>
                  </a:lnTo>
                  <a:lnTo>
                    <a:pt x="1045" y="67"/>
                  </a:lnTo>
                  <a:lnTo>
                    <a:pt x="1045" y="73"/>
                  </a:lnTo>
                  <a:lnTo>
                    <a:pt x="1047" y="79"/>
                  </a:lnTo>
                  <a:lnTo>
                    <a:pt x="1047" y="82"/>
                  </a:lnTo>
                  <a:lnTo>
                    <a:pt x="1049" y="90"/>
                  </a:lnTo>
                  <a:lnTo>
                    <a:pt x="1049" y="92"/>
                  </a:lnTo>
                  <a:lnTo>
                    <a:pt x="1049" y="100"/>
                  </a:lnTo>
                  <a:lnTo>
                    <a:pt x="1051" y="102"/>
                  </a:lnTo>
                  <a:lnTo>
                    <a:pt x="1051" y="105"/>
                  </a:lnTo>
                  <a:lnTo>
                    <a:pt x="1053" y="107"/>
                  </a:lnTo>
                  <a:lnTo>
                    <a:pt x="1053" y="111"/>
                  </a:lnTo>
                  <a:lnTo>
                    <a:pt x="1053" y="113"/>
                  </a:lnTo>
                  <a:lnTo>
                    <a:pt x="1053" y="115"/>
                  </a:lnTo>
                  <a:lnTo>
                    <a:pt x="1053" y="117"/>
                  </a:lnTo>
                  <a:lnTo>
                    <a:pt x="1053" y="121"/>
                  </a:lnTo>
                  <a:lnTo>
                    <a:pt x="1053" y="128"/>
                  </a:lnTo>
                  <a:lnTo>
                    <a:pt x="1055" y="134"/>
                  </a:lnTo>
                  <a:lnTo>
                    <a:pt x="1053" y="138"/>
                  </a:lnTo>
                  <a:lnTo>
                    <a:pt x="1055" y="142"/>
                  </a:lnTo>
                  <a:lnTo>
                    <a:pt x="1055" y="148"/>
                  </a:lnTo>
                  <a:lnTo>
                    <a:pt x="1055" y="152"/>
                  </a:lnTo>
                  <a:lnTo>
                    <a:pt x="1055" y="153"/>
                  </a:lnTo>
                  <a:lnTo>
                    <a:pt x="1055" y="155"/>
                  </a:lnTo>
                  <a:lnTo>
                    <a:pt x="1064" y="165"/>
                  </a:lnTo>
                  <a:lnTo>
                    <a:pt x="1066" y="167"/>
                  </a:lnTo>
                  <a:lnTo>
                    <a:pt x="1068" y="171"/>
                  </a:lnTo>
                  <a:lnTo>
                    <a:pt x="1070" y="173"/>
                  </a:lnTo>
                  <a:lnTo>
                    <a:pt x="1072" y="176"/>
                  </a:lnTo>
                  <a:lnTo>
                    <a:pt x="1074" y="180"/>
                  </a:lnTo>
                  <a:lnTo>
                    <a:pt x="1076" y="182"/>
                  </a:lnTo>
                  <a:lnTo>
                    <a:pt x="1080" y="186"/>
                  </a:lnTo>
                  <a:lnTo>
                    <a:pt x="1080" y="190"/>
                  </a:lnTo>
                  <a:lnTo>
                    <a:pt x="1083" y="194"/>
                  </a:lnTo>
                  <a:lnTo>
                    <a:pt x="1083" y="196"/>
                  </a:lnTo>
                  <a:lnTo>
                    <a:pt x="1083" y="198"/>
                  </a:lnTo>
                  <a:lnTo>
                    <a:pt x="1081" y="198"/>
                  </a:lnTo>
                  <a:lnTo>
                    <a:pt x="1081" y="200"/>
                  </a:lnTo>
                  <a:lnTo>
                    <a:pt x="1081" y="201"/>
                  </a:lnTo>
                  <a:lnTo>
                    <a:pt x="1080" y="201"/>
                  </a:lnTo>
                  <a:lnTo>
                    <a:pt x="1080" y="203"/>
                  </a:lnTo>
                  <a:lnTo>
                    <a:pt x="1080" y="205"/>
                  </a:lnTo>
                  <a:lnTo>
                    <a:pt x="1081" y="207"/>
                  </a:lnTo>
                  <a:lnTo>
                    <a:pt x="1081" y="209"/>
                  </a:lnTo>
                  <a:lnTo>
                    <a:pt x="1083" y="211"/>
                  </a:lnTo>
                  <a:lnTo>
                    <a:pt x="1085" y="213"/>
                  </a:lnTo>
                  <a:lnTo>
                    <a:pt x="1085" y="215"/>
                  </a:lnTo>
                  <a:lnTo>
                    <a:pt x="1087" y="215"/>
                  </a:lnTo>
                  <a:lnTo>
                    <a:pt x="1089" y="217"/>
                  </a:lnTo>
                  <a:lnTo>
                    <a:pt x="1091" y="219"/>
                  </a:lnTo>
                  <a:lnTo>
                    <a:pt x="1093" y="219"/>
                  </a:lnTo>
                  <a:lnTo>
                    <a:pt x="1093" y="221"/>
                  </a:lnTo>
                  <a:lnTo>
                    <a:pt x="1095" y="223"/>
                  </a:lnTo>
                  <a:lnTo>
                    <a:pt x="1097" y="225"/>
                  </a:lnTo>
                  <a:lnTo>
                    <a:pt x="1097" y="226"/>
                  </a:lnTo>
                  <a:lnTo>
                    <a:pt x="1097" y="228"/>
                  </a:lnTo>
                  <a:lnTo>
                    <a:pt x="1099" y="230"/>
                  </a:lnTo>
                  <a:lnTo>
                    <a:pt x="1101" y="232"/>
                  </a:lnTo>
                  <a:lnTo>
                    <a:pt x="1103" y="234"/>
                  </a:lnTo>
                  <a:lnTo>
                    <a:pt x="1105" y="236"/>
                  </a:lnTo>
                  <a:lnTo>
                    <a:pt x="1106" y="238"/>
                  </a:lnTo>
                  <a:lnTo>
                    <a:pt x="1108" y="240"/>
                  </a:lnTo>
                  <a:lnTo>
                    <a:pt x="1110" y="242"/>
                  </a:lnTo>
                  <a:lnTo>
                    <a:pt x="1108" y="2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7" name="Freeform 4278"/>
            <p:cNvSpPr>
              <a:spLocks noEditPoints="1"/>
            </p:cNvSpPr>
            <p:nvPr/>
          </p:nvSpPr>
          <p:spPr bwMode="auto">
            <a:xfrm>
              <a:off x="1710" y="846"/>
              <a:ext cx="860" cy="947"/>
            </a:xfrm>
            <a:custGeom>
              <a:avLst/>
              <a:gdLst>
                <a:gd name="T0" fmla="*/ 40 w 860"/>
                <a:gd name="T1" fmla="*/ 584 h 947"/>
                <a:gd name="T2" fmla="*/ 40 w 860"/>
                <a:gd name="T3" fmla="*/ 580 h 947"/>
                <a:gd name="T4" fmla="*/ 40 w 860"/>
                <a:gd name="T5" fmla="*/ 576 h 947"/>
                <a:gd name="T6" fmla="*/ 44 w 860"/>
                <a:gd name="T7" fmla="*/ 588 h 947"/>
                <a:gd name="T8" fmla="*/ 48 w 860"/>
                <a:gd name="T9" fmla="*/ 568 h 947"/>
                <a:gd name="T10" fmla="*/ 42 w 860"/>
                <a:gd name="T11" fmla="*/ 515 h 947"/>
                <a:gd name="T12" fmla="*/ 800 w 860"/>
                <a:gd name="T13" fmla="*/ 789 h 947"/>
                <a:gd name="T14" fmla="*/ 533 w 860"/>
                <a:gd name="T15" fmla="*/ 895 h 947"/>
                <a:gd name="T16" fmla="*/ 449 w 860"/>
                <a:gd name="T17" fmla="*/ 897 h 947"/>
                <a:gd name="T18" fmla="*/ 434 w 860"/>
                <a:gd name="T19" fmla="*/ 916 h 947"/>
                <a:gd name="T20" fmla="*/ 374 w 860"/>
                <a:gd name="T21" fmla="*/ 897 h 947"/>
                <a:gd name="T22" fmla="*/ 366 w 860"/>
                <a:gd name="T23" fmla="*/ 922 h 947"/>
                <a:gd name="T24" fmla="*/ 363 w 860"/>
                <a:gd name="T25" fmla="*/ 939 h 947"/>
                <a:gd name="T26" fmla="*/ 341 w 860"/>
                <a:gd name="T27" fmla="*/ 945 h 947"/>
                <a:gd name="T28" fmla="*/ 324 w 860"/>
                <a:gd name="T29" fmla="*/ 930 h 947"/>
                <a:gd name="T30" fmla="*/ 303 w 860"/>
                <a:gd name="T31" fmla="*/ 918 h 947"/>
                <a:gd name="T32" fmla="*/ 297 w 860"/>
                <a:gd name="T33" fmla="*/ 906 h 947"/>
                <a:gd name="T34" fmla="*/ 286 w 860"/>
                <a:gd name="T35" fmla="*/ 891 h 947"/>
                <a:gd name="T36" fmla="*/ 268 w 860"/>
                <a:gd name="T37" fmla="*/ 881 h 947"/>
                <a:gd name="T38" fmla="*/ 263 w 860"/>
                <a:gd name="T39" fmla="*/ 860 h 947"/>
                <a:gd name="T40" fmla="*/ 249 w 860"/>
                <a:gd name="T41" fmla="*/ 845 h 947"/>
                <a:gd name="T42" fmla="*/ 236 w 860"/>
                <a:gd name="T43" fmla="*/ 847 h 947"/>
                <a:gd name="T44" fmla="*/ 218 w 860"/>
                <a:gd name="T45" fmla="*/ 835 h 947"/>
                <a:gd name="T46" fmla="*/ 197 w 860"/>
                <a:gd name="T47" fmla="*/ 816 h 947"/>
                <a:gd name="T48" fmla="*/ 186 w 860"/>
                <a:gd name="T49" fmla="*/ 807 h 947"/>
                <a:gd name="T50" fmla="*/ 165 w 860"/>
                <a:gd name="T51" fmla="*/ 808 h 947"/>
                <a:gd name="T52" fmla="*/ 151 w 860"/>
                <a:gd name="T53" fmla="*/ 807 h 947"/>
                <a:gd name="T54" fmla="*/ 138 w 860"/>
                <a:gd name="T55" fmla="*/ 805 h 947"/>
                <a:gd name="T56" fmla="*/ 128 w 860"/>
                <a:gd name="T57" fmla="*/ 814 h 947"/>
                <a:gd name="T58" fmla="*/ 109 w 860"/>
                <a:gd name="T59" fmla="*/ 814 h 947"/>
                <a:gd name="T60" fmla="*/ 86 w 860"/>
                <a:gd name="T61" fmla="*/ 818 h 947"/>
                <a:gd name="T62" fmla="*/ 65 w 860"/>
                <a:gd name="T63" fmla="*/ 814 h 947"/>
                <a:gd name="T64" fmla="*/ 50 w 860"/>
                <a:gd name="T65" fmla="*/ 830 h 947"/>
                <a:gd name="T66" fmla="*/ 40 w 860"/>
                <a:gd name="T67" fmla="*/ 851 h 947"/>
                <a:gd name="T68" fmla="*/ 44 w 860"/>
                <a:gd name="T69" fmla="*/ 820 h 947"/>
                <a:gd name="T70" fmla="*/ 53 w 860"/>
                <a:gd name="T71" fmla="*/ 785 h 947"/>
                <a:gd name="T72" fmla="*/ 63 w 860"/>
                <a:gd name="T73" fmla="*/ 760 h 947"/>
                <a:gd name="T74" fmla="*/ 71 w 860"/>
                <a:gd name="T75" fmla="*/ 735 h 947"/>
                <a:gd name="T76" fmla="*/ 73 w 860"/>
                <a:gd name="T77" fmla="*/ 697 h 947"/>
                <a:gd name="T78" fmla="*/ 69 w 860"/>
                <a:gd name="T79" fmla="*/ 668 h 947"/>
                <a:gd name="T80" fmla="*/ 63 w 860"/>
                <a:gd name="T81" fmla="*/ 643 h 947"/>
                <a:gd name="T82" fmla="*/ 51 w 860"/>
                <a:gd name="T83" fmla="*/ 622 h 947"/>
                <a:gd name="T84" fmla="*/ 38 w 860"/>
                <a:gd name="T85" fmla="*/ 605 h 947"/>
                <a:gd name="T86" fmla="*/ 51 w 860"/>
                <a:gd name="T87" fmla="*/ 595 h 947"/>
                <a:gd name="T88" fmla="*/ 46 w 860"/>
                <a:gd name="T89" fmla="*/ 601 h 947"/>
                <a:gd name="T90" fmla="*/ 48 w 860"/>
                <a:gd name="T91" fmla="*/ 588 h 947"/>
                <a:gd name="T92" fmla="*/ 48 w 860"/>
                <a:gd name="T93" fmla="*/ 588 h 947"/>
                <a:gd name="T94" fmla="*/ 57 w 860"/>
                <a:gd name="T95" fmla="*/ 574 h 947"/>
                <a:gd name="T96" fmla="*/ 57 w 860"/>
                <a:gd name="T97" fmla="*/ 561 h 947"/>
                <a:gd name="T98" fmla="*/ 61 w 860"/>
                <a:gd name="T99" fmla="*/ 541 h 947"/>
                <a:gd name="T100" fmla="*/ 50 w 860"/>
                <a:gd name="T101" fmla="*/ 522 h 947"/>
                <a:gd name="T102" fmla="*/ 40 w 860"/>
                <a:gd name="T103" fmla="*/ 507 h 947"/>
                <a:gd name="T104" fmla="*/ 34 w 860"/>
                <a:gd name="T105" fmla="*/ 515 h 947"/>
                <a:gd name="T106" fmla="*/ 25 w 860"/>
                <a:gd name="T107" fmla="*/ 499 h 947"/>
                <a:gd name="T108" fmla="*/ 13 w 860"/>
                <a:gd name="T109" fmla="*/ 478 h 947"/>
                <a:gd name="T110" fmla="*/ 3 w 860"/>
                <a:gd name="T111" fmla="*/ 484 h 947"/>
                <a:gd name="T112" fmla="*/ 2 w 860"/>
                <a:gd name="T113" fmla="*/ 497 h 947"/>
                <a:gd name="T114" fmla="*/ 5 w 860"/>
                <a:gd name="T115" fmla="*/ 472 h 947"/>
                <a:gd name="T116" fmla="*/ 355 w 860"/>
                <a:gd name="T117" fmla="*/ 178 h 947"/>
                <a:gd name="T118" fmla="*/ 787 w 860"/>
                <a:gd name="T119" fmla="*/ 128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7">
                  <a:moveTo>
                    <a:pt x="46" y="591"/>
                  </a:moveTo>
                  <a:lnTo>
                    <a:pt x="44" y="593"/>
                  </a:lnTo>
                  <a:lnTo>
                    <a:pt x="44" y="591"/>
                  </a:lnTo>
                  <a:lnTo>
                    <a:pt x="46" y="591"/>
                  </a:lnTo>
                  <a:close/>
                  <a:moveTo>
                    <a:pt x="46" y="591"/>
                  </a:moveTo>
                  <a:lnTo>
                    <a:pt x="44" y="591"/>
                  </a:lnTo>
                  <a:lnTo>
                    <a:pt x="46" y="591"/>
                  </a:lnTo>
                  <a:close/>
                  <a:moveTo>
                    <a:pt x="42" y="590"/>
                  </a:moveTo>
                  <a:lnTo>
                    <a:pt x="40" y="590"/>
                  </a:lnTo>
                  <a:lnTo>
                    <a:pt x="40" y="588"/>
                  </a:lnTo>
                  <a:lnTo>
                    <a:pt x="42" y="590"/>
                  </a:lnTo>
                  <a:close/>
                  <a:moveTo>
                    <a:pt x="42" y="586"/>
                  </a:moveTo>
                  <a:lnTo>
                    <a:pt x="40" y="586"/>
                  </a:lnTo>
                  <a:lnTo>
                    <a:pt x="40" y="588"/>
                  </a:lnTo>
                  <a:lnTo>
                    <a:pt x="40" y="586"/>
                  </a:lnTo>
                  <a:lnTo>
                    <a:pt x="40" y="584"/>
                  </a:lnTo>
                  <a:lnTo>
                    <a:pt x="42" y="584"/>
                  </a:lnTo>
                  <a:lnTo>
                    <a:pt x="42" y="586"/>
                  </a:lnTo>
                  <a:close/>
                  <a:moveTo>
                    <a:pt x="36" y="584"/>
                  </a:moveTo>
                  <a:lnTo>
                    <a:pt x="36" y="582"/>
                  </a:lnTo>
                  <a:lnTo>
                    <a:pt x="36" y="580"/>
                  </a:lnTo>
                  <a:lnTo>
                    <a:pt x="36" y="582"/>
                  </a:lnTo>
                  <a:lnTo>
                    <a:pt x="36" y="584"/>
                  </a:lnTo>
                  <a:lnTo>
                    <a:pt x="38" y="584"/>
                  </a:lnTo>
                  <a:lnTo>
                    <a:pt x="36" y="584"/>
                  </a:lnTo>
                  <a:close/>
                  <a:moveTo>
                    <a:pt x="42" y="580"/>
                  </a:moveTo>
                  <a:lnTo>
                    <a:pt x="42" y="582"/>
                  </a:lnTo>
                  <a:lnTo>
                    <a:pt x="42" y="584"/>
                  </a:lnTo>
                  <a:lnTo>
                    <a:pt x="40" y="584"/>
                  </a:lnTo>
                  <a:lnTo>
                    <a:pt x="38" y="584"/>
                  </a:lnTo>
                  <a:lnTo>
                    <a:pt x="38" y="582"/>
                  </a:lnTo>
                  <a:lnTo>
                    <a:pt x="40" y="580"/>
                  </a:lnTo>
                  <a:lnTo>
                    <a:pt x="40" y="582"/>
                  </a:lnTo>
                  <a:lnTo>
                    <a:pt x="38" y="582"/>
                  </a:lnTo>
                  <a:lnTo>
                    <a:pt x="40" y="582"/>
                  </a:lnTo>
                  <a:lnTo>
                    <a:pt x="40" y="580"/>
                  </a:lnTo>
                  <a:lnTo>
                    <a:pt x="40" y="578"/>
                  </a:lnTo>
                  <a:lnTo>
                    <a:pt x="42" y="578"/>
                  </a:lnTo>
                  <a:lnTo>
                    <a:pt x="42" y="580"/>
                  </a:lnTo>
                  <a:close/>
                  <a:moveTo>
                    <a:pt x="38" y="576"/>
                  </a:moveTo>
                  <a:lnTo>
                    <a:pt x="38" y="578"/>
                  </a:lnTo>
                  <a:lnTo>
                    <a:pt x="36" y="578"/>
                  </a:lnTo>
                  <a:lnTo>
                    <a:pt x="38" y="578"/>
                  </a:lnTo>
                  <a:lnTo>
                    <a:pt x="38" y="576"/>
                  </a:lnTo>
                  <a:close/>
                  <a:moveTo>
                    <a:pt x="40" y="576"/>
                  </a:moveTo>
                  <a:lnTo>
                    <a:pt x="40" y="578"/>
                  </a:lnTo>
                  <a:lnTo>
                    <a:pt x="38" y="578"/>
                  </a:lnTo>
                  <a:lnTo>
                    <a:pt x="40" y="576"/>
                  </a:lnTo>
                  <a:close/>
                  <a:moveTo>
                    <a:pt x="51" y="572"/>
                  </a:moveTo>
                  <a:lnTo>
                    <a:pt x="51" y="574"/>
                  </a:lnTo>
                  <a:lnTo>
                    <a:pt x="50" y="574"/>
                  </a:lnTo>
                  <a:lnTo>
                    <a:pt x="50" y="576"/>
                  </a:lnTo>
                  <a:lnTo>
                    <a:pt x="51" y="576"/>
                  </a:lnTo>
                  <a:lnTo>
                    <a:pt x="50" y="576"/>
                  </a:lnTo>
                  <a:lnTo>
                    <a:pt x="50" y="578"/>
                  </a:lnTo>
                  <a:lnTo>
                    <a:pt x="50" y="580"/>
                  </a:lnTo>
                  <a:lnTo>
                    <a:pt x="50" y="582"/>
                  </a:lnTo>
                  <a:lnTo>
                    <a:pt x="48" y="582"/>
                  </a:lnTo>
                  <a:lnTo>
                    <a:pt x="48" y="584"/>
                  </a:lnTo>
                  <a:lnTo>
                    <a:pt x="48" y="586"/>
                  </a:lnTo>
                  <a:lnTo>
                    <a:pt x="46" y="586"/>
                  </a:lnTo>
                  <a:lnTo>
                    <a:pt x="46" y="588"/>
                  </a:lnTo>
                  <a:lnTo>
                    <a:pt x="44" y="590"/>
                  </a:lnTo>
                  <a:lnTo>
                    <a:pt x="44" y="588"/>
                  </a:lnTo>
                  <a:lnTo>
                    <a:pt x="44" y="586"/>
                  </a:lnTo>
                  <a:lnTo>
                    <a:pt x="44" y="584"/>
                  </a:lnTo>
                  <a:lnTo>
                    <a:pt x="42" y="584"/>
                  </a:lnTo>
                  <a:lnTo>
                    <a:pt x="42" y="582"/>
                  </a:lnTo>
                  <a:lnTo>
                    <a:pt x="42" y="580"/>
                  </a:lnTo>
                  <a:lnTo>
                    <a:pt x="44" y="580"/>
                  </a:lnTo>
                  <a:lnTo>
                    <a:pt x="44" y="578"/>
                  </a:lnTo>
                  <a:lnTo>
                    <a:pt x="44" y="580"/>
                  </a:lnTo>
                  <a:lnTo>
                    <a:pt x="44" y="578"/>
                  </a:lnTo>
                  <a:lnTo>
                    <a:pt x="46" y="578"/>
                  </a:lnTo>
                  <a:lnTo>
                    <a:pt x="46" y="576"/>
                  </a:lnTo>
                  <a:lnTo>
                    <a:pt x="46" y="574"/>
                  </a:lnTo>
                  <a:lnTo>
                    <a:pt x="46" y="572"/>
                  </a:lnTo>
                  <a:lnTo>
                    <a:pt x="48" y="572"/>
                  </a:lnTo>
                  <a:lnTo>
                    <a:pt x="48" y="570"/>
                  </a:lnTo>
                  <a:lnTo>
                    <a:pt x="48" y="568"/>
                  </a:lnTo>
                  <a:lnTo>
                    <a:pt x="50" y="568"/>
                  </a:lnTo>
                  <a:lnTo>
                    <a:pt x="51" y="570"/>
                  </a:lnTo>
                  <a:lnTo>
                    <a:pt x="51" y="572"/>
                  </a:lnTo>
                  <a:close/>
                  <a:moveTo>
                    <a:pt x="38" y="565"/>
                  </a:moveTo>
                  <a:lnTo>
                    <a:pt x="38" y="566"/>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3"/>
                  </a:lnTo>
                  <a:lnTo>
                    <a:pt x="44" y="513"/>
                  </a:lnTo>
                  <a:lnTo>
                    <a:pt x="44" y="515"/>
                  </a:lnTo>
                  <a:lnTo>
                    <a:pt x="44" y="517"/>
                  </a:lnTo>
                  <a:close/>
                  <a:moveTo>
                    <a:pt x="42" y="513"/>
                  </a:moveTo>
                  <a:lnTo>
                    <a:pt x="42" y="515"/>
                  </a:lnTo>
                  <a:lnTo>
                    <a:pt x="40" y="515"/>
                  </a:lnTo>
                  <a:lnTo>
                    <a:pt x="40" y="513"/>
                  </a:lnTo>
                  <a:lnTo>
                    <a:pt x="42" y="513"/>
                  </a:lnTo>
                  <a:close/>
                  <a:moveTo>
                    <a:pt x="40" y="513"/>
                  </a:moveTo>
                  <a:lnTo>
                    <a:pt x="40" y="511"/>
                  </a:lnTo>
                  <a:lnTo>
                    <a:pt x="40" y="513"/>
                  </a:lnTo>
                  <a:close/>
                  <a:moveTo>
                    <a:pt x="752" y="180"/>
                  </a:moveTo>
                  <a:lnTo>
                    <a:pt x="756" y="230"/>
                  </a:lnTo>
                  <a:lnTo>
                    <a:pt x="760" y="292"/>
                  </a:lnTo>
                  <a:lnTo>
                    <a:pt x="800" y="789"/>
                  </a:lnTo>
                  <a:lnTo>
                    <a:pt x="804" y="818"/>
                  </a:lnTo>
                  <a:lnTo>
                    <a:pt x="823" y="830"/>
                  </a:lnTo>
                  <a:lnTo>
                    <a:pt x="816" y="866"/>
                  </a:lnTo>
                  <a:lnTo>
                    <a:pt x="812" y="891"/>
                  </a:lnTo>
                  <a:lnTo>
                    <a:pt x="758" y="891"/>
                  </a:lnTo>
                  <a:lnTo>
                    <a:pt x="697" y="891"/>
                  </a:lnTo>
                  <a:lnTo>
                    <a:pt x="660" y="891"/>
                  </a:lnTo>
                  <a:lnTo>
                    <a:pt x="610" y="891"/>
                  </a:lnTo>
                  <a:lnTo>
                    <a:pt x="585" y="891"/>
                  </a:lnTo>
                  <a:lnTo>
                    <a:pt x="566" y="891"/>
                  </a:lnTo>
                  <a:lnTo>
                    <a:pt x="543" y="891"/>
                  </a:lnTo>
                  <a:lnTo>
                    <a:pt x="545" y="878"/>
                  </a:lnTo>
                  <a:lnTo>
                    <a:pt x="543" y="876"/>
                  </a:lnTo>
                  <a:lnTo>
                    <a:pt x="535" y="883"/>
                  </a:lnTo>
                  <a:lnTo>
                    <a:pt x="537" y="895"/>
                  </a:lnTo>
                  <a:lnTo>
                    <a:pt x="533" y="895"/>
                  </a:lnTo>
                  <a:lnTo>
                    <a:pt x="532" y="897"/>
                  </a:lnTo>
                  <a:lnTo>
                    <a:pt x="526" y="895"/>
                  </a:lnTo>
                  <a:lnTo>
                    <a:pt x="522" y="895"/>
                  </a:lnTo>
                  <a:lnTo>
                    <a:pt x="518" y="897"/>
                  </a:lnTo>
                  <a:lnTo>
                    <a:pt x="516" y="897"/>
                  </a:lnTo>
                  <a:lnTo>
                    <a:pt x="514" y="897"/>
                  </a:lnTo>
                  <a:lnTo>
                    <a:pt x="508" y="897"/>
                  </a:lnTo>
                  <a:lnTo>
                    <a:pt x="507" y="897"/>
                  </a:lnTo>
                  <a:lnTo>
                    <a:pt x="505" y="897"/>
                  </a:lnTo>
                  <a:lnTo>
                    <a:pt x="493" y="895"/>
                  </a:lnTo>
                  <a:lnTo>
                    <a:pt x="480" y="895"/>
                  </a:lnTo>
                  <a:lnTo>
                    <a:pt x="462" y="895"/>
                  </a:lnTo>
                  <a:lnTo>
                    <a:pt x="455" y="895"/>
                  </a:lnTo>
                  <a:lnTo>
                    <a:pt x="453" y="897"/>
                  </a:lnTo>
                  <a:lnTo>
                    <a:pt x="451" y="897"/>
                  </a:lnTo>
                  <a:lnTo>
                    <a:pt x="449" y="897"/>
                  </a:lnTo>
                  <a:lnTo>
                    <a:pt x="449" y="895"/>
                  </a:lnTo>
                  <a:lnTo>
                    <a:pt x="447" y="895"/>
                  </a:lnTo>
                  <a:lnTo>
                    <a:pt x="445" y="895"/>
                  </a:lnTo>
                  <a:lnTo>
                    <a:pt x="445" y="899"/>
                  </a:lnTo>
                  <a:lnTo>
                    <a:pt x="445" y="901"/>
                  </a:lnTo>
                  <a:lnTo>
                    <a:pt x="445" y="903"/>
                  </a:lnTo>
                  <a:lnTo>
                    <a:pt x="443" y="903"/>
                  </a:lnTo>
                  <a:lnTo>
                    <a:pt x="441" y="905"/>
                  </a:lnTo>
                  <a:lnTo>
                    <a:pt x="439" y="905"/>
                  </a:lnTo>
                  <a:lnTo>
                    <a:pt x="439" y="906"/>
                  </a:lnTo>
                  <a:lnTo>
                    <a:pt x="437" y="906"/>
                  </a:lnTo>
                  <a:lnTo>
                    <a:pt x="437" y="908"/>
                  </a:lnTo>
                  <a:lnTo>
                    <a:pt x="437" y="910"/>
                  </a:lnTo>
                  <a:lnTo>
                    <a:pt x="437" y="912"/>
                  </a:lnTo>
                  <a:lnTo>
                    <a:pt x="435" y="912"/>
                  </a:lnTo>
                  <a:lnTo>
                    <a:pt x="434" y="916"/>
                  </a:lnTo>
                  <a:lnTo>
                    <a:pt x="434" y="918"/>
                  </a:lnTo>
                  <a:lnTo>
                    <a:pt x="434" y="920"/>
                  </a:lnTo>
                  <a:lnTo>
                    <a:pt x="432" y="918"/>
                  </a:lnTo>
                  <a:lnTo>
                    <a:pt x="420" y="912"/>
                  </a:lnTo>
                  <a:lnTo>
                    <a:pt x="420" y="906"/>
                  </a:lnTo>
                  <a:lnTo>
                    <a:pt x="403" y="891"/>
                  </a:lnTo>
                  <a:lnTo>
                    <a:pt x="397" y="881"/>
                  </a:lnTo>
                  <a:lnTo>
                    <a:pt x="382" y="889"/>
                  </a:lnTo>
                  <a:lnTo>
                    <a:pt x="380" y="889"/>
                  </a:lnTo>
                  <a:lnTo>
                    <a:pt x="378" y="889"/>
                  </a:lnTo>
                  <a:lnTo>
                    <a:pt x="376" y="889"/>
                  </a:lnTo>
                  <a:lnTo>
                    <a:pt x="376" y="891"/>
                  </a:lnTo>
                  <a:lnTo>
                    <a:pt x="376" y="893"/>
                  </a:lnTo>
                  <a:lnTo>
                    <a:pt x="374" y="893"/>
                  </a:lnTo>
                  <a:lnTo>
                    <a:pt x="374" y="895"/>
                  </a:lnTo>
                  <a:lnTo>
                    <a:pt x="374" y="897"/>
                  </a:lnTo>
                  <a:lnTo>
                    <a:pt x="374" y="899"/>
                  </a:lnTo>
                  <a:lnTo>
                    <a:pt x="372" y="901"/>
                  </a:lnTo>
                  <a:lnTo>
                    <a:pt x="372" y="903"/>
                  </a:lnTo>
                  <a:lnTo>
                    <a:pt x="372" y="905"/>
                  </a:lnTo>
                  <a:lnTo>
                    <a:pt x="370" y="905"/>
                  </a:lnTo>
                  <a:lnTo>
                    <a:pt x="370" y="906"/>
                  </a:lnTo>
                  <a:lnTo>
                    <a:pt x="370" y="908"/>
                  </a:lnTo>
                  <a:lnTo>
                    <a:pt x="370" y="910"/>
                  </a:lnTo>
                  <a:lnTo>
                    <a:pt x="370" y="912"/>
                  </a:lnTo>
                  <a:lnTo>
                    <a:pt x="368" y="912"/>
                  </a:lnTo>
                  <a:lnTo>
                    <a:pt x="368" y="914"/>
                  </a:lnTo>
                  <a:lnTo>
                    <a:pt x="366" y="916"/>
                  </a:lnTo>
                  <a:lnTo>
                    <a:pt x="368" y="916"/>
                  </a:lnTo>
                  <a:lnTo>
                    <a:pt x="368" y="918"/>
                  </a:lnTo>
                  <a:lnTo>
                    <a:pt x="366" y="920"/>
                  </a:lnTo>
                  <a:lnTo>
                    <a:pt x="366" y="922"/>
                  </a:lnTo>
                  <a:lnTo>
                    <a:pt x="368" y="922"/>
                  </a:lnTo>
                  <a:lnTo>
                    <a:pt x="368" y="924"/>
                  </a:lnTo>
                  <a:lnTo>
                    <a:pt x="370" y="924"/>
                  </a:lnTo>
                  <a:lnTo>
                    <a:pt x="370" y="926"/>
                  </a:lnTo>
                  <a:lnTo>
                    <a:pt x="370" y="928"/>
                  </a:lnTo>
                  <a:lnTo>
                    <a:pt x="370" y="930"/>
                  </a:lnTo>
                  <a:lnTo>
                    <a:pt x="368" y="930"/>
                  </a:lnTo>
                  <a:lnTo>
                    <a:pt x="368" y="931"/>
                  </a:lnTo>
                  <a:lnTo>
                    <a:pt x="370" y="933"/>
                  </a:lnTo>
                  <a:lnTo>
                    <a:pt x="370" y="935"/>
                  </a:lnTo>
                  <a:lnTo>
                    <a:pt x="368" y="935"/>
                  </a:lnTo>
                  <a:lnTo>
                    <a:pt x="366" y="935"/>
                  </a:lnTo>
                  <a:lnTo>
                    <a:pt x="368" y="935"/>
                  </a:lnTo>
                  <a:lnTo>
                    <a:pt x="366" y="937"/>
                  </a:lnTo>
                  <a:lnTo>
                    <a:pt x="364" y="939"/>
                  </a:lnTo>
                  <a:lnTo>
                    <a:pt x="363" y="939"/>
                  </a:lnTo>
                  <a:lnTo>
                    <a:pt x="361" y="939"/>
                  </a:lnTo>
                  <a:lnTo>
                    <a:pt x="361" y="941"/>
                  </a:lnTo>
                  <a:lnTo>
                    <a:pt x="361" y="943"/>
                  </a:lnTo>
                  <a:lnTo>
                    <a:pt x="359" y="943"/>
                  </a:lnTo>
                  <a:lnTo>
                    <a:pt x="357" y="945"/>
                  </a:lnTo>
                  <a:lnTo>
                    <a:pt x="353" y="945"/>
                  </a:lnTo>
                  <a:lnTo>
                    <a:pt x="353" y="943"/>
                  </a:lnTo>
                  <a:lnTo>
                    <a:pt x="353" y="945"/>
                  </a:lnTo>
                  <a:lnTo>
                    <a:pt x="353" y="947"/>
                  </a:lnTo>
                  <a:lnTo>
                    <a:pt x="351" y="947"/>
                  </a:lnTo>
                  <a:lnTo>
                    <a:pt x="349" y="945"/>
                  </a:lnTo>
                  <a:lnTo>
                    <a:pt x="347" y="945"/>
                  </a:lnTo>
                  <a:lnTo>
                    <a:pt x="345" y="943"/>
                  </a:lnTo>
                  <a:lnTo>
                    <a:pt x="345" y="945"/>
                  </a:lnTo>
                  <a:lnTo>
                    <a:pt x="343" y="943"/>
                  </a:lnTo>
                  <a:lnTo>
                    <a:pt x="341" y="945"/>
                  </a:lnTo>
                  <a:lnTo>
                    <a:pt x="339" y="945"/>
                  </a:lnTo>
                  <a:lnTo>
                    <a:pt x="339" y="943"/>
                  </a:lnTo>
                  <a:lnTo>
                    <a:pt x="338" y="943"/>
                  </a:lnTo>
                  <a:lnTo>
                    <a:pt x="336" y="943"/>
                  </a:lnTo>
                  <a:lnTo>
                    <a:pt x="336" y="941"/>
                  </a:lnTo>
                  <a:lnTo>
                    <a:pt x="334" y="941"/>
                  </a:lnTo>
                  <a:lnTo>
                    <a:pt x="334" y="939"/>
                  </a:lnTo>
                  <a:lnTo>
                    <a:pt x="332" y="939"/>
                  </a:lnTo>
                  <a:lnTo>
                    <a:pt x="330" y="939"/>
                  </a:lnTo>
                  <a:lnTo>
                    <a:pt x="328" y="937"/>
                  </a:lnTo>
                  <a:lnTo>
                    <a:pt x="326" y="937"/>
                  </a:lnTo>
                  <a:lnTo>
                    <a:pt x="326" y="935"/>
                  </a:lnTo>
                  <a:lnTo>
                    <a:pt x="324" y="935"/>
                  </a:lnTo>
                  <a:lnTo>
                    <a:pt x="324" y="933"/>
                  </a:lnTo>
                  <a:lnTo>
                    <a:pt x="324" y="931"/>
                  </a:lnTo>
                  <a:lnTo>
                    <a:pt x="324" y="930"/>
                  </a:lnTo>
                  <a:lnTo>
                    <a:pt x="324" y="928"/>
                  </a:lnTo>
                  <a:lnTo>
                    <a:pt x="322" y="928"/>
                  </a:lnTo>
                  <a:lnTo>
                    <a:pt x="322" y="926"/>
                  </a:lnTo>
                  <a:lnTo>
                    <a:pt x="320" y="926"/>
                  </a:lnTo>
                  <a:lnTo>
                    <a:pt x="318" y="926"/>
                  </a:lnTo>
                  <a:lnTo>
                    <a:pt x="316" y="924"/>
                  </a:lnTo>
                  <a:lnTo>
                    <a:pt x="315" y="924"/>
                  </a:lnTo>
                  <a:lnTo>
                    <a:pt x="315" y="922"/>
                  </a:lnTo>
                  <a:lnTo>
                    <a:pt x="313" y="920"/>
                  </a:lnTo>
                  <a:lnTo>
                    <a:pt x="311" y="920"/>
                  </a:lnTo>
                  <a:lnTo>
                    <a:pt x="309" y="918"/>
                  </a:lnTo>
                  <a:lnTo>
                    <a:pt x="309" y="920"/>
                  </a:lnTo>
                  <a:lnTo>
                    <a:pt x="307" y="920"/>
                  </a:lnTo>
                  <a:lnTo>
                    <a:pt x="305" y="920"/>
                  </a:lnTo>
                  <a:lnTo>
                    <a:pt x="305" y="918"/>
                  </a:lnTo>
                  <a:lnTo>
                    <a:pt x="303" y="918"/>
                  </a:lnTo>
                  <a:lnTo>
                    <a:pt x="303" y="916"/>
                  </a:lnTo>
                  <a:lnTo>
                    <a:pt x="301" y="916"/>
                  </a:lnTo>
                  <a:lnTo>
                    <a:pt x="299" y="914"/>
                  </a:lnTo>
                  <a:lnTo>
                    <a:pt x="301" y="914"/>
                  </a:lnTo>
                  <a:lnTo>
                    <a:pt x="301" y="912"/>
                  </a:lnTo>
                  <a:lnTo>
                    <a:pt x="299" y="912"/>
                  </a:lnTo>
                  <a:lnTo>
                    <a:pt x="299" y="910"/>
                  </a:lnTo>
                  <a:lnTo>
                    <a:pt x="297" y="910"/>
                  </a:lnTo>
                  <a:lnTo>
                    <a:pt x="297" y="912"/>
                  </a:lnTo>
                  <a:lnTo>
                    <a:pt x="295" y="912"/>
                  </a:lnTo>
                  <a:lnTo>
                    <a:pt x="295" y="910"/>
                  </a:lnTo>
                  <a:lnTo>
                    <a:pt x="293" y="910"/>
                  </a:lnTo>
                  <a:lnTo>
                    <a:pt x="293" y="908"/>
                  </a:lnTo>
                  <a:lnTo>
                    <a:pt x="295" y="908"/>
                  </a:lnTo>
                  <a:lnTo>
                    <a:pt x="297" y="908"/>
                  </a:lnTo>
                  <a:lnTo>
                    <a:pt x="297" y="906"/>
                  </a:lnTo>
                  <a:lnTo>
                    <a:pt x="297" y="905"/>
                  </a:lnTo>
                  <a:lnTo>
                    <a:pt x="295" y="905"/>
                  </a:lnTo>
                  <a:lnTo>
                    <a:pt x="295" y="903"/>
                  </a:lnTo>
                  <a:lnTo>
                    <a:pt x="293" y="903"/>
                  </a:lnTo>
                  <a:lnTo>
                    <a:pt x="291" y="903"/>
                  </a:lnTo>
                  <a:lnTo>
                    <a:pt x="291" y="901"/>
                  </a:lnTo>
                  <a:lnTo>
                    <a:pt x="290" y="901"/>
                  </a:lnTo>
                  <a:lnTo>
                    <a:pt x="290" y="899"/>
                  </a:lnTo>
                  <a:lnTo>
                    <a:pt x="290" y="897"/>
                  </a:lnTo>
                  <a:lnTo>
                    <a:pt x="290" y="895"/>
                  </a:lnTo>
                  <a:lnTo>
                    <a:pt x="291" y="895"/>
                  </a:lnTo>
                  <a:lnTo>
                    <a:pt x="290" y="895"/>
                  </a:lnTo>
                  <a:lnTo>
                    <a:pt x="288" y="895"/>
                  </a:lnTo>
                  <a:lnTo>
                    <a:pt x="288" y="893"/>
                  </a:lnTo>
                  <a:lnTo>
                    <a:pt x="288" y="891"/>
                  </a:lnTo>
                  <a:lnTo>
                    <a:pt x="286" y="891"/>
                  </a:lnTo>
                  <a:lnTo>
                    <a:pt x="284" y="891"/>
                  </a:lnTo>
                  <a:lnTo>
                    <a:pt x="282" y="891"/>
                  </a:lnTo>
                  <a:lnTo>
                    <a:pt x="280" y="891"/>
                  </a:lnTo>
                  <a:lnTo>
                    <a:pt x="278" y="891"/>
                  </a:lnTo>
                  <a:lnTo>
                    <a:pt x="278" y="889"/>
                  </a:lnTo>
                  <a:lnTo>
                    <a:pt x="278" y="887"/>
                  </a:lnTo>
                  <a:lnTo>
                    <a:pt x="280" y="887"/>
                  </a:lnTo>
                  <a:lnTo>
                    <a:pt x="280" y="885"/>
                  </a:lnTo>
                  <a:lnTo>
                    <a:pt x="278" y="885"/>
                  </a:lnTo>
                  <a:lnTo>
                    <a:pt x="280" y="885"/>
                  </a:lnTo>
                  <a:lnTo>
                    <a:pt x="278" y="883"/>
                  </a:lnTo>
                  <a:lnTo>
                    <a:pt x="276" y="883"/>
                  </a:lnTo>
                  <a:lnTo>
                    <a:pt x="274" y="881"/>
                  </a:lnTo>
                  <a:lnTo>
                    <a:pt x="272" y="881"/>
                  </a:lnTo>
                  <a:lnTo>
                    <a:pt x="270" y="881"/>
                  </a:lnTo>
                  <a:lnTo>
                    <a:pt x="268" y="881"/>
                  </a:lnTo>
                  <a:lnTo>
                    <a:pt x="268" y="880"/>
                  </a:lnTo>
                  <a:lnTo>
                    <a:pt x="268" y="878"/>
                  </a:lnTo>
                  <a:lnTo>
                    <a:pt x="270" y="878"/>
                  </a:lnTo>
                  <a:lnTo>
                    <a:pt x="270" y="876"/>
                  </a:lnTo>
                  <a:lnTo>
                    <a:pt x="268" y="874"/>
                  </a:lnTo>
                  <a:lnTo>
                    <a:pt x="267" y="872"/>
                  </a:lnTo>
                  <a:lnTo>
                    <a:pt x="265" y="872"/>
                  </a:lnTo>
                  <a:lnTo>
                    <a:pt x="265" y="870"/>
                  </a:lnTo>
                  <a:lnTo>
                    <a:pt x="267" y="870"/>
                  </a:lnTo>
                  <a:lnTo>
                    <a:pt x="267" y="868"/>
                  </a:lnTo>
                  <a:lnTo>
                    <a:pt x="265" y="868"/>
                  </a:lnTo>
                  <a:lnTo>
                    <a:pt x="265" y="866"/>
                  </a:lnTo>
                  <a:lnTo>
                    <a:pt x="265" y="864"/>
                  </a:lnTo>
                  <a:lnTo>
                    <a:pt x="265" y="862"/>
                  </a:lnTo>
                  <a:lnTo>
                    <a:pt x="263" y="862"/>
                  </a:lnTo>
                  <a:lnTo>
                    <a:pt x="263" y="860"/>
                  </a:lnTo>
                  <a:lnTo>
                    <a:pt x="263" y="858"/>
                  </a:lnTo>
                  <a:lnTo>
                    <a:pt x="261" y="858"/>
                  </a:lnTo>
                  <a:lnTo>
                    <a:pt x="261" y="857"/>
                  </a:lnTo>
                  <a:lnTo>
                    <a:pt x="261" y="855"/>
                  </a:lnTo>
                  <a:lnTo>
                    <a:pt x="259" y="855"/>
                  </a:lnTo>
                  <a:lnTo>
                    <a:pt x="259" y="853"/>
                  </a:lnTo>
                  <a:lnTo>
                    <a:pt x="259" y="851"/>
                  </a:lnTo>
                  <a:lnTo>
                    <a:pt x="259" y="849"/>
                  </a:lnTo>
                  <a:lnTo>
                    <a:pt x="257" y="849"/>
                  </a:lnTo>
                  <a:lnTo>
                    <a:pt x="255" y="849"/>
                  </a:lnTo>
                  <a:lnTo>
                    <a:pt x="255" y="847"/>
                  </a:lnTo>
                  <a:lnTo>
                    <a:pt x="253" y="847"/>
                  </a:lnTo>
                  <a:lnTo>
                    <a:pt x="251" y="847"/>
                  </a:lnTo>
                  <a:lnTo>
                    <a:pt x="251" y="849"/>
                  </a:lnTo>
                  <a:lnTo>
                    <a:pt x="249" y="847"/>
                  </a:lnTo>
                  <a:lnTo>
                    <a:pt x="249" y="845"/>
                  </a:lnTo>
                  <a:lnTo>
                    <a:pt x="251" y="845"/>
                  </a:lnTo>
                  <a:lnTo>
                    <a:pt x="253" y="845"/>
                  </a:lnTo>
                  <a:lnTo>
                    <a:pt x="251" y="843"/>
                  </a:lnTo>
                  <a:lnTo>
                    <a:pt x="249" y="843"/>
                  </a:lnTo>
                  <a:lnTo>
                    <a:pt x="249" y="845"/>
                  </a:lnTo>
                  <a:lnTo>
                    <a:pt x="247" y="845"/>
                  </a:lnTo>
                  <a:lnTo>
                    <a:pt x="245" y="845"/>
                  </a:lnTo>
                  <a:lnTo>
                    <a:pt x="245" y="843"/>
                  </a:lnTo>
                  <a:lnTo>
                    <a:pt x="245" y="845"/>
                  </a:lnTo>
                  <a:lnTo>
                    <a:pt x="243" y="845"/>
                  </a:lnTo>
                  <a:lnTo>
                    <a:pt x="242" y="845"/>
                  </a:lnTo>
                  <a:lnTo>
                    <a:pt x="242" y="847"/>
                  </a:lnTo>
                  <a:lnTo>
                    <a:pt x="240" y="847"/>
                  </a:lnTo>
                  <a:lnTo>
                    <a:pt x="240" y="845"/>
                  </a:lnTo>
                  <a:lnTo>
                    <a:pt x="238" y="847"/>
                  </a:lnTo>
                  <a:lnTo>
                    <a:pt x="236" y="847"/>
                  </a:lnTo>
                  <a:lnTo>
                    <a:pt x="236" y="845"/>
                  </a:lnTo>
                  <a:lnTo>
                    <a:pt x="236" y="841"/>
                  </a:lnTo>
                  <a:lnTo>
                    <a:pt x="234" y="843"/>
                  </a:lnTo>
                  <a:lnTo>
                    <a:pt x="232" y="843"/>
                  </a:lnTo>
                  <a:lnTo>
                    <a:pt x="230" y="843"/>
                  </a:lnTo>
                  <a:lnTo>
                    <a:pt x="228" y="845"/>
                  </a:lnTo>
                  <a:lnTo>
                    <a:pt x="226" y="847"/>
                  </a:lnTo>
                  <a:lnTo>
                    <a:pt x="224" y="845"/>
                  </a:lnTo>
                  <a:lnTo>
                    <a:pt x="224" y="843"/>
                  </a:lnTo>
                  <a:lnTo>
                    <a:pt x="224" y="841"/>
                  </a:lnTo>
                  <a:lnTo>
                    <a:pt x="222" y="841"/>
                  </a:lnTo>
                  <a:lnTo>
                    <a:pt x="220" y="839"/>
                  </a:lnTo>
                  <a:lnTo>
                    <a:pt x="220" y="837"/>
                  </a:lnTo>
                  <a:lnTo>
                    <a:pt x="218" y="837"/>
                  </a:lnTo>
                  <a:lnTo>
                    <a:pt x="217" y="837"/>
                  </a:lnTo>
                  <a:lnTo>
                    <a:pt x="218" y="835"/>
                  </a:lnTo>
                  <a:lnTo>
                    <a:pt x="217" y="833"/>
                  </a:lnTo>
                  <a:lnTo>
                    <a:pt x="218" y="832"/>
                  </a:lnTo>
                  <a:lnTo>
                    <a:pt x="217" y="830"/>
                  </a:lnTo>
                  <a:lnTo>
                    <a:pt x="215" y="830"/>
                  </a:lnTo>
                  <a:lnTo>
                    <a:pt x="213" y="830"/>
                  </a:lnTo>
                  <a:lnTo>
                    <a:pt x="213" y="826"/>
                  </a:lnTo>
                  <a:lnTo>
                    <a:pt x="209" y="824"/>
                  </a:lnTo>
                  <a:lnTo>
                    <a:pt x="207" y="822"/>
                  </a:lnTo>
                  <a:lnTo>
                    <a:pt x="205" y="820"/>
                  </a:lnTo>
                  <a:lnTo>
                    <a:pt x="203" y="820"/>
                  </a:lnTo>
                  <a:lnTo>
                    <a:pt x="203" y="818"/>
                  </a:lnTo>
                  <a:lnTo>
                    <a:pt x="201" y="818"/>
                  </a:lnTo>
                  <a:lnTo>
                    <a:pt x="201" y="816"/>
                  </a:lnTo>
                  <a:lnTo>
                    <a:pt x="199" y="814"/>
                  </a:lnTo>
                  <a:lnTo>
                    <a:pt x="197" y="814"/>
                  </a:lnTo>
                  <a:lnTo>
                    <a:pt x="197" y="816"/>
                  </a:lnTo>
                  <a:lnTo>
                    <a:pt x="195" y="814"/>
                  </a:lnTo>
                  <a:lnTo>
                    <a:pt x="195" y="812"/>
                  </a:lnTo>
                  <a:lnTo>
                    <a:pt x="195" y="810"/>
                  </a:lnTo>
                  <a:lnTo>
                    <a:pt x="195" y="812"/>
                  </a:lnTo>
                  <a:lnTo>
                    <a:pt x="194" y="812"/>
                  </a:lnTo>
                  <a:lnTo>
                    <a:pt x="192" y="812"/>
                  </a:lnTo>
                  <a:lnTo>
                    <a:pt x="192" y="810"/>
                  </a:lnTo>
                  <a:lnTo>
                    <a:pt x="192" y="808"/>
                  </a:lnTo>
                  <a:lnTo>
                    <a:pt x="192" y="807"/>
                  </a:lnTo>
                  <a:lnTo>
                    <a:pt x="190" y="807"/>
                  </a:lnTo>
                  <a:lnTo>
                    <a:pt x="190" y="808"/>
                  </a:lnTo>
                  <a:lnTo>
                    <a:pt x="188" y="808"/>
                  </a:lnTo>
                  <a:lnTo>
                    <a:pt x="188" y="807"/>
                  </a:lnTo>
                  <a:lnTo>
                    <a:pt x="188" y="808"/>
                  </a:lnTo>
                  <a:lnTo>
                    <a:pt x="186" y="808"/>
                  </a:lnTo>
                  <a:lnTo>
                    <a:pt x="186" y="807"/>
                  </a:lnTo>
                  <a:lnTo>
                    <a:pt x="184" y="807"/>
                  </a:lnTo>
                  <a:lnTo>
                    <a:pt x="184" y="808"/>
                  </a:lnTo>
                  <a:lnTo>
                    <a:pt x="182" y="808"/>
                  </a:lnTo>
                  <a:lnTo>
                    <a:pt x="180" y="808"/>
                  </a:lnTo>
                  <a:lnTo>
                    <a:pt x="178" y="808"/>
                  </a:lnTo>
                  <a:lnTo>
                    <a:pt x="178" y="807"/>
                  </a:lnTo>
                  <a:lnTo>
                    <a:pt x="176" y="807"/>
                  </a:lnTo>
                  <a:lnTo>
                    <a:pt x="176" y="808"/>
                  </a:lnTo>
                  <a:lnTo>
                    <a:pt x="174" y="808"/>
                  </a:lnTo>
                  <a:lnTo>
                    <a:pt x="172" y="808"/>
                  </a:lnTo>
                  <a:lnTo>
                    <a:pt x="170" y="808"/>
                  </a:lnTo>
                  <a:lnTo>
                    <a:pt x="170" y="807"/>
                  </a:lnTo>
                  <a:lnTo>
                    <a:pt x="169" y="807"/>
                  </a:lnTo>
                  <a:lnTo>
                    <a:pt x="167" y="807"/>
                  </a:lnTo>
                  <a:lnTo>
                    <a:pt x="165" y="807"/>
                  </a:lnTo>
                  <a:lnTo>
                    <a:pt x="165" y="808"/>
                  </a:lnTo>
                  <a:lnTo>
                    <a:pt x="163" y="808"/>
                  </a:lnTo>
                  <a:lnTo>
                    <a:pt x="163" y="807"/>
                  </a:lnTo>
                  <a:lnTo>
                    <a:pt x="161" y="807"/>
                  </a:lnTo>
                  <a:lnTo>
                    <a:pt x="161" y="808"/>
                  </a:lnTo>
                  <a:lnTo>
                    <a:pt x="159" y="808"/>
                  </a:lnTo>
                  <a:lnTo>
                    <a:pt x="159" y="807"/>
                  </a:lnTo>
                  <a:lnTo>
                    <a:pt x="157" y="807"/>
                  </a:lnTo>
                  <a:lnTo>
                    <a:pt x="157" y="808"/>
                  </a:lnTo>
                  <a:lnTo>
                    <a:pt x="157" y="807"/>
                  </a:lnTo>
                  <a:lnTo>
                    <a:pt x="155" y="807"/>
                  </a:lnTo>
                  <a:lnTo>
                    <a:pt x="153" y="807"/>
                  </a:lnTo>
                  <a:lnTo>
                    <a:pt x="153" y="805"/>
                  </a:lnTo>
                  <a:lnTo>
                    <a:pt x="153" y="807"/>
                  </a:lnTo>
                  <a:lnTo>
                    <a:pt x="153" y="808"/>
                  </a:lnTo>
                  <a:lnTo>
                    <a:pt x="151" y="808"/>
                  </a:lnTo>
                  <a:lnTo>
                    <a:pt x="151" y="807"/>
                  </a:lnTo>
                  <a:lnTo>
                    <a:pt x="149" y="807"/>
                  </a:lnTo>
                  <a:lnTo>
                    <a:pt x="149" y="808"/>
                  </a:lnTo>
                  <a:lnTo>
                    <a:pt x="149" y="807"/>
                  </a:lnTo>
                  <a:lnTo>
                    <a:pt x="147" y="807"/>
                  </a:lnTo>
                  <a:lnTo>
                    <a:pt x="149" y="807"/>
                  </a:lnTo>
                  <a:lnTo>
                    <a:pt x="149" y="805"/>
                  </a:lnTo>
                  <a:lnTo>
                    <a:pt x="147" y="805"/>
                  </a:lnTo>
                  <a:lnTo>
                    <a:pt x="146" y="805"/>
                  </a:lnTo>
                  <a:lnTo>
                    <a:pt x="146" y="807"/>
                  </a:lnTo>
                  <a:lnTo>
                    <a:pt x="144" y="807"/>
                  </a:lnTo>
                  <a:lnTo>
                    <a:pt x="144" y="808"/>
                  </a:lnTo>
                  <a:lnTo>
                    <a:pt x="142" y="808"/>
                  </a:lnTo>
                  <a:lnTo>
                    <a:pt x="142" y="807"/>
                  </a:lnTo>
                  <a:lnTo>
                    <a:pt x="140" y="807"/>
                  </a:lnTo>
                  <a:lnTo>
                    <a:pt x="140" y="805"/>
                  </a:lnTo>
                  <a:lnTo>
                    <a:pt x="138" y="805"/>
                  </a:lnTo>
                  <a:lnTo>
                    <a:pt x="138" y="807"/>
                  </a:lnTo>
                  <a:lnTo>
                    <a:pt x="136" y="807"/>
                  </a:lnTo>
                  <a:lnTo>
                    <a:pt x="136" y="808"/>
                  </a:lnTo>
                  <a:lnTo>
                    <a:pt x="138" y="808"/>
                  </a:lnTo>
                  <a:lnTo>
                    <a:pt x="140" y="808"/>
                  </a:lnTo>
                  <a:lnTo>
                    <a:pt x="140" y="810"/>
                  </a:lnTo>
                  <a:lnTo>
                    <a:pt x="138" y="810"/>
                  </a:lnTo>
                  <a:lnTo>
                    <a:pt x="138" y="812"/>
                  </a:lnTo>
                  <a:lnTo>
                    <a:pt x="136" y="812"/>
                  </a:lnTo>
                  <a:lnTo>
                    <a:pt x="134" y="812"/>
                  </a:lnTo>
                  <a:lnTo>
                    <a:pt x="134" y="810"/>
                  </a:lnTo>
                  <a:lnTo>
                    <a:pt x="132" y="810"/>
                  </a:lnTo>
                  <a:lnTo>
                    <a:pt x="132" y="812"/>
                  </a:lnTo>
                  <a:lnTo>
                    <a:pt x="130" y="812"/>
                  </a:lnTo>
                  <a:lnTo>
                    <a:pt x="130" y="814"/>
                  </a:lnTo>
                  <a:lnTo>
                    <a:pt x="128" y="814"/>
                  </a:lnTo>
                  <a:lnTo>
                    <a:pt x="128" y="812"/>
                  </a:lnTo>
                  <a:lnTo>
                    <a:pt x="126" y="812"/>
                  </a:lnTo>
                  <a:lnTo>
                    <a:pt x="124" y="812"/>
                  </a:lnTo>
                  <a:lnTo>
                    <a:pt x="122" y="812"/>
                  </a:lnTo>
                  <a:lnTo>
                    <a:pt x="121" y="812"/>
                  </a:lnTo>
                  <a:lnTo>
                    <a:pt x="119" y="812"/>
                  </a:lnTo>
                  <a:lnTo>
                    <a:pt x="119" y="814"/>
                  </a:lnTo>
                  <a:lnTo>
                    <a:pt x="117" y="814"/>
                  </a:lnTo>
                  <a:lnTo>
                    <a:pt x="115" y="814"/>
                  </a:lnTo>
                  <a:lnTo>
                    <a:pt x="115" y="812"/>
                  </a:lnTo>
                  <a:lnTo>
                    <a:pt x="113" y="812"/>
                  </a:lnTo>
                  <a:lnTo>
                    <a:pt x="113" y="810"/>
                  </a:lnTo>
                  <a:lnTo>
                    <a:pt x="111" y="810"/>
                  </a:lnTo>
                  <a:lnTo>
                    <a:pt x="111" y="812"/>
                  </a:lnTo>
                  <a:lnTo>
                    <a:pt x="109" y="812"/>
                  </a:lnTo>
                  <a:lnTo>
                    <a:pt x="109" y="814"/>
                  </a:lnTo>
                  <a:lnTo>
                    <a:pt x="109" y="816"/>
                  </a:lnTo>
                  <a:lnTo>
                    <a:pt x="107" y="816"/>
                  </a:lnTo>
                  <a:lnTo>
                    <a:pt x="105" y="816"/>
                  </a:lnTo>
                  <a:lnTo>
                    <a:pt x="103" y="816"/>
                  </a:lnTo>
                  <a:lnTo>
                    <a:pt x="101" y="816"/>
                  </a:lnTo>
                  <a:lnTo>
                    <a:pt x="101" y="818"/>
                  </a:lnTo>
                  <a:lnTo>
                    <a:pt x="99" y="818"/>
                  </a:lnTo>
                  <a:lnTo>
                    <a:pt x="98" y="818"/>
                  </a:lnTo>
                  <a:lnTo>
                    <a:pt x="98" y="820"/>
                  </a:lnTo>
                  <a:lnTo>
                    <a:pt x="96" y="820"/>
                  </a:lnTo>
                  <a:lnTo>
                    <a:pt x="96" y="818"/>
                  </a:lnTo>
                  <a:lnTo>
                    <a:pt x="94" y="818"/>
                  </a:lnTo>
                  <a:lnTo>
                    <a:pt x="92" y="818"/>
                  </a:lnTo>
                  <a:lnTo>
                    <a:pt x="90" y="818"/>
                  </a:lnTo>
                  <a:lnTo>
                    <a:pt x="88" y="816"/>
                  </a:lnTo>
                  <a:lnTo>
                    <a:pt x="86" y="818"/>
                  </a:lnTo>
                  <a:lnTo>
                    <a:pt x="84" y="818"/>
                  </a:lnTo>
                  <a:lnTo>
                    <a:pt x="84" y="816"/>
                  </a:lnTo>
                  <a:lnTo>
                    <a:pt x="82" y="816"/>
                  </a:lnTo>
                  <a:lnTo>
                    <a:pt x="80" y="816"/>
                  </a:lnTo>
                  <a:lnTo>
                    <a:pt x="80" y="818"/>
                  </a:lnTo>
                  <a:lnTo>
                    <a:pt x="78" y="818"/>
                  </a:lnTo>
                  <a:lnTo>
                    <a:pt x="76" y="818"/>
                  </a:lnTo>
                  <a:lnTo>
                    <a:pt x="74" y="818"/>
                  </a:lnTo>
                  <a:lnTo>
                    <a:pt x="73" y="818"/>
                  </a:lnTo>
                  <a:lnTo>
                    <a:pt x="73" y="820"/>
                  </a:lnTo>
                  <a:lnTo>
                    <a:pt x="71" y="820"/>
                  </a:lnTo>
                  <a:lnTo>
                    <a:pt x="71" y="818"/>
                  </a:lnTo>
                  <a:lnTo>
                    <a:pt x="69" y="816"/>
                  </a:lnTo>
                  <a:lnTo>
                    <a:pt x="69" y="814"/>
                  </a:lnTo>
                  <a:lnTo>
                    <a:pt x="67" y="814"/>
                  </a:lnTo>
                  <a:lnTo>
                    <a:pt x="65" y="814"/>
                  </a:lnTo>
                  <a:lnTo>
                    <a:pt x="63" y="814"/>
                  </a:lnTo>
                  <a:lnTo>
                    <a:pt x="63" y="816"/>
                  </a:lnTo>
                  <a:lnTo>
                    <a:pt x="61" y="816"/>
                  </a:lnTo>
                  <a:lnTo>
                    <a:pt x="59" y="816"/>
                  </a:lnTo>
                  <a:lnTo>
                    <a:pt x="57" y="816"/>
                  </a:lnTo>
                  <a:lnTo>
                    <a:pt x="55" y="816"/>
                  </a:lnTo>
                  <a:lnTo>
                    <a:pt x="55" y="818"/>
                  </a:lnTo>
                  <a:lnTo>
                    <a:pt x="55" y="820"/>
                  </a:lnTo>
                  <a:lnTo>
                    <a:pt x="53" y="820"/>
                  </a:lnTo>
                  <a:lnTo>
                    <a:pt x="53" y="822"/>
                  </a:lnTo>
                  <a:lnTo>
                    <a:pt x="53" y="824"/>
                  </a:lnTo>
                  <a:lnTo>
                    <a:pt x="51" y="824"/>
                  </a:lnTo>
                  <a:lnTo>
                    <a:pt x="51" y="826"/>
                  </a:lnTo>
                  <a:lnTo>
                    <a:pt x="51" y="828"/>
                  </a:lnTo>
                  <a:lnTo>
                    <a:pt x="51" y="830"/>
                  </a:lnTo>
                  <a:lnTo>
                    <a:pt x="50" y="830"/>
                  </a:lnTo>
                  <a:lnTo>
                    <a:pt x="50" y="832"/>
                  </a:lnTo>
                  <a:lnTo>
                    <a:pt x="50" y="833"/>
                  </a:lnTo>
                  <a:lnTo>
                    <a:pt x="50" y="835"/>
                  </a:lnTo>
                  <a:lnTo>
                    <a:pt x="50" y="837"/>
                  </a:lnTo>
                  <a:lnTo>
                    <a:pt x="48" y="837"/>
                  </a:lnTo>
                  <a:lnTo>
                    <a:pt x="48" y="839"/>
                  </a:lnTo>
                  <a:lnTo>
                    <a:pt x="46" y="839"/>
                  </a:lnTo>
                  <a:lnTo>
                    <a:pt x="44" y="839"/>
                  </a:lnTo>
                  <a:lnTo>
                    <a:pt x="44" y="841"/>
                  </a:lnTo>
                  <a:lnTo>
                    <a:pt x="44" y="843"/>
                  </a:lnTo>
                  <a:lnTo>
                    <a:pt x="44" y="845"/>
                  </a:lnTo>
                  <a:lnTo>
                    <a:pt x="44" y="847"/>
                  </a:lnTo>
                  <a:lnTo>
                    <a:pt x="42" y="847"/>
                  </a:lnTo>
                  <a:lnTo>
                    <a:pt x="42" y="849"/>
                  </a:lnTo>
                  <a:lnTo>
                    <a:pt x="40" y="849"/>
                  </a:lnTo>
                  <a:lnTo>
                    <a:pt x="40" y="851"/>
                  </a:lnTo>
                  <a:lnTo>
                    <a:pt x="40" y="847"/>
                  </a:lnTo>
                  <a:lnTo>
                    <a:pt x="40" y="845"/>
                  </a:lnTo>
                  <a:lnTo>
                    <a:pt x="40" y="843"/>
                  </a:lnTo>
                  <a:lnTo>
                    <a:pt x="40" y="841"/>
                  </a:lnTo>
                  <a:lnTo>
                    <a:pt x="38" y="841"/>
                  </a:lnTo>
                  <a:lnTo>
                    <a:pt x="38" y="839"/>
                  </a:lnTo>
                  <a:lnTo>
                    <a:pt x="38" y="837"/>
                  </a:lnTo>
                  <a:lnTo>
                    <a:pt x="38" y="835"/>
                  </a:lnTo>
                  <a:lnTo>
                    <a:pt x="38" y="833"/>
                  </a:lnTo>
                  <a:lnTo>
                    <a:pt x="40" y="832"/>
                  </a:lnTo>
                  <a:lnTo>
                    <a:pt x="40" y="830"/>
                  </a:lnTo>
                  <a:lnTo>
                    <a:pt x="40" y="828"/>
                  </a:lnTo>
                  <a:lnTo>
                    <a:pt x="42" y="826"/>
                  </a:lnTo>
                  <a:lnTo>
                    <a:pt x="42" y="824"/>
                  </a:lnTo>
                  <a:lnTo>
                    <a:pt x="42" y="822"/>
                  </a:lnTo>
                  <a:lnTo>
                    <a:pt x="44" y="820"/>
                  </a:lnTo>
                  <a:lnTo>
                    <a:pt x="44" y="818"/>
                  </a:lnTo>
                  <a:lnTo>
                    <a:pt x="44" y="816"/>
                  </a:lnTo>
                  <a:lnTo>
                    <a:pt x="44" y="814"/>
                  </a:lnTo>
                  <a:lnTo>
                    <a:pt x="44" y="812"/>
                  </a:lnTo>
                  <a:lnTo>
                    <a:pt x="44" y="810"/>
                  </a:lnTo>
                  <a:lnTo>
                    <a:pt x="46" y="807"/>
                  </a:lnTo>
                  <a:lnTo>
                    <a:pt x="46" y="805"/>
                  </a:lnTo>
                  <a:lnTo>
                    <a:pt x="46" y="803"/>
                  </a:lnTo>
                  <a:lnTo>
                    <a:pt x="48" y="801"/>
                  </a:lnTo>
                  <a:lnTo>
                    <a:pt x="48" y="799"/>
                  </a:lnTo>
                  <a:lnTo>
                    <a:pt x="50" y="797"/>
                  </a:lnTo>
                  <a:lnTo>
                    <a:pt x="50" y="795"/>
                  </a:lnTo>
                  <a:lnTo>
                    <a:pt x="50" y="793"/>
                  </a:lnTo>
                  <a:lnTo>
                    <a:pt x="51" y="789"/>
                  </a:lnTo>
                  <a:lnTo>
                    <a:pt x="51" y="787"/>
                  </a:lnTo>
                  <a:lnTo>
                    <a:pt x="53" y="785"/>
                  </a:lnTo>
                  <a:lnTo>
                    <a:pt x="53" y="784"/>
                  </a:lnTo>
                  <a:lnTo>
                    <a:pt x="55" y="782"/>
                  </a:lnTo>
                  <a:lnTo>
                    <a:pt x="55" y="780"/>
                  </a:lnTo>
                  <a:lnTo>
                    <a:pt x="55" y="778"/>
                  </a:lnTo>
                  <a:lnTo>
                    <a:pt x="57" y="778"/>
                  </a:lnTo>
                  <a:lnTo>
                    <a:pt x="57" y="776"/>
                  </a:lnTo>
                  <a:lnTo>
                    <a:pt x="57" y="774"/>
                  </a:lnTo>
                  <a:lnTo>
                    <a:pt x="59" y="772"/>
                  </a:lnTo>
                  <a:lnTo>
                    <a:pt x="59" y="770"/>
                  </a:lnTo>
                  <a:lnTo>
                    <a:pt x="59" y="768"/>
                  </a:lnTo>
                  <a:lnTo>
                    <a:pt x="61" y="768"/>
                  </a:lnTo>
                  <a:lnTo>
                    <a:pt x="61" y="766"/>
                  </a:lnTo>
                  <a:lnTo>
                    <a:pt x="61" y="764"/>
                  </a:lnTo>
                  <a:lnTo>
                    <a:pt x="63" y="764"/>
                  </a:lnTo>
                  <a:lnTo>
                    <a:pt x="63" y="762"/>
                  </a:lnTo>
                  <a:lnTo>
                    <a:pt x="63" y="760"/>
                  </a:lnTo>
                  <a:lnTo>
                    <a:pt x="63" y="759"/>
                  </a:lnTo>
                  <a:lnTo>
                    <a:pt x="65" y="759"/>
                  </a:lnTo>
                  <a:lnTo>
                    <a:pt x="65" y="757"/>
                  </a:lnTo>
                  <a:lnTo>
                    <a:pt x="65" y="755"/>
                  </a:lnTo>
                  <a:lnTo>
                    <a:pt x="65" y="753"/>
                  </a:lnTo>
                  <a:lnTo>
                    <a:pt x="67" y="753"/>
                  </a:lnTo>
                  <a:lnTo>
                    <a:pt x="67" y="751"/>
                  </a:lnTo>
                  <a:lnTo>
                    <a:pt x="67" y="749"/>
                  </a:lnTo>
                  <a:lnTo>
                    <a:pt x="67" y="747"/>
                  </a:lnTo>
                  <a:lnTo>
                    <a:pt x="69" y="747"/>
                  </a:lnTo>
                  <a:lnTo>
                    <a:pt x="69" y="745"/>
                  </a:lnTo>
                  <a:lnTo>
                    <a:pt x="69" y="743"/>
                  </a:lnTo>
                  <a:lnTo>
                    <a:pt x="69" y="741"/>
                  </a:lnTo>
                  <a:lnTo>
                    <a:pt x="71" y="739"/>
                  </a:lnTo>
                  <a:lnTo>
                    <a:pt x="71" y="737"/>
                  </a:lnTo>
                  <a:lnTo>
                    <a:pt x="71" y="735"/>
                  </a:lnTo>
                  <a:lnTo>
                    <a:pt x="71" y="734"/>
                  </a:lnTo>
                  <a:lnTo>
                    <a:pt x="71" y="732"/>
                  </a:lnTo>
                  <a:lnTo>
                    <a:pt x="73" y="730"/>
                  </a:lnTo>
                  <a:lnTo>
                    <a:pt x="73" y="728"/>
                  </a:lnTo>
                  <a:lnTo>
                    <a:pt x="73" y="726"/>
                  </a:lnTo>
                  <a:lnTo>
                    <a:pt x="73" y="724"/>
                  </a:lnTo>
                  <a:lnTo>
                    <a:pt x="73" y="722"/>
                  </a:lnTo>
                  <a:lnTo>
                    <a:pt x="73" y="720"/>
                  </a:lnTo>
                  <a:lnTo>
                    <a:pt x="73" y="718"/>
                  </a:lnTo>
                  <a:lnTo>
                    <a:pt x="73" y="716"/>
                  </a:lnTo>
                  <a:lnTo>
                    <a:pt x="73" y="714"/>
                  </a:lnTo>
                  <a:lnTo>
                    <a:pt x="73" y="711"/>
                  </a:lnTo>
                  <a:lnTo>
                    <a:pt x="73" y="709"/>
                  </a:lnTo>
                  <a:lnTo>
                    <a:pt x="73" y="703"/>
                  </a:lnTo>
                  <a:lnTo>
                    <a:pt x="73" y="701"/>
                  </a:lnTo>
                  <a:lnTo>
                    <a:pt x="73" y="697"/>
                  </a:lnTo>
                  <a:lnTo>
                    <a:pt x="73" y="695"/>
                  </a:lnTo>
                  <a:lnTo>
                    <a:pt x="71" y="693"/>
                  </a:lnTo>
                  <a:lnTo>
                    <a:pt x="73" y="689"/>
                  </a:lnTo>
                  <a:lnTo>
                    <a:pt x="73" y="687"/>
                  </a:lnTo>
                  <a:lnTo>
                    <a:pt x="73" y="686"/>
                  </a:lnTo>
                  <a:lnTo>
                    <a:pt x="71" y="686"/>
                  </a:lnTo>
                  <a:lnTo>
                    <a:pt x="71" y="684"/>
                  </a:lnTo>
                  <a:lnTo>
                    <a:pt x="71" y="682"/>
                  </a:lnTo>
                  <a:lnTo>
                    <a:pt x="71" y="680"/>
                  </a:lnTo>
                  <a:lnTo>
                    <a:pt x="71" y="678"/>
                  </a:lnTo>
                  <a:lnTo>
                    <a:pt x="71" y="676"/>
                  </a:lnTo>
                  <a:lnTo>
                    <a:pt x="71" y="674"/>
                  </a:lnTo>
                  <a:lnTo>
                    <a:pt x="71" y="672"/>
                  </a:lnTo>
                  <a:lnTo>
                    <a:pt x="71" y="670"/>
                  </a:lnTo>
                  <a:lnTo>
                    <a:pt x="69" y="670"/>
                  </a:lnTo>
                  <a:lnTo>
                    <a:pt x="69" y="668"/>
                  </a:lnTo>
                  <a:lnTo>
                    <a:pt x="69" y="666"/>
                  </a:lnTo>
                  <a:lnTo>
                    <a:pt x="69" y="664"/>
                  </a:lnTo>
                  <a:lnTo>
                    <a:pt x="67" y="664"/>
                  </a:lnTo>
                  <a:lnTo>
                    <a:pt x="67" y="663"/>
                  </a:lnTo>
                  <a:lnTo>
                    <a:pt x="67" y="661"/>
                  </a:lnTo>
                  <a:lnTo>
                    <a:pt x="65" y="661"/>
                  </a:lnTo>
                  <a:lnTo>
                    <a:pt x="65" y="659"/>
                  </a:lnTo>
                  <a:lnTo>
                    <a:pt x="65" y="657"/>
                  </a:lnTo>
                  <a:lnTo>
                    <a:pt x="65" y="655"/>
                  </a:lnTo>
                  <a:lnTo>
                    <a:pt x="65" y="653"/>
                  </a:lnTo>
                  <a:lnTo>
                    <a:pt x="65" y="651"/>
                  </a:lnTo>
                  <a:lnTo>
                    <a:pt x="63" y="651"/>
                  </a:lnTo>
                  <a:lnTo>
                    <a:pt x="63" y="649"/>
                  </a:lnTo>
                  <a:lnTo>
                    <a:pt x="63" y="647"/>
                  </a:lnTo>
                  <a:lnTo>
                    <a:pt x="63" y="645"/>
                  </a:lnTo>
                  <a:lnTo>
                    <a:pt x="63" y="643"/>
                  </a:lnTo>
                  <a:lnTo>
                    <a:pt x="63" y="641"/>
                  </a:lnTo>
                  <a:lnTo>
                    <a:pt x="61" y="641"/>
                  </a:lnTo>
                  <a:lnTo>
                    <a:pt x="61" y="639"/>
                  </a:lnTo>
                  <a:lnTo>
                    <a:pt x="61" y="638"/>
                  </a:lnTo>
                  <a:lnTo>
                    <a:pt x="61" y="636"/>
                  </a:lnTo>
                  <a:lnTo>
                    <a:pt x="59" y="636"/>
                  </a:lnTo>
                  <a:lnTo>
                    <a:pt x="59" y="634"/>
                  </a:lnTo>
                  <a:lnTo>
                    <a:pt x="59" y="632"/>
                  </a:lnTo>
                  <a:lnTo>
                    <a:pt x="57" y="632"/>
                  </a:lnTo>
                  <a:lnTo>
                    <a:pt x="57" y="630"/>
                  </a:lnTo>
                  <a:lnTo>
                    <a:pt x="57" y="628"/>
                  </a:lnTo>
                  <a:lnTo>
                    <a:pt x="55" y="626"/>
                  </a:lnTo>
                  <a:lnTo>
                    <a:pt x="55" y="624"/>
                  </a:lnTo>
                  <a:lnTo>
                    <a:pt x="53" y="624"/>
                  </a:lnTo>
                  <a:lnTo>
                    <a:pt x="53" y="622"/>
                  </a:lnTo>
                  <a:lnTo>
                    <a:pt x="51" y="622"/>
                  </a:lnTo>
                  <a:lnTo>
                    <a:pt x="51" y="620"/>
                  </a:lnTo>
                  <a:lnTo>
                    <a:pt x="50" y="618"/>
                  </a:lnTo>
                  <a:lnTo>
                    <a:pt x="48" y="616"/>
                  </a:lnTo>
                  <a:lnTo>
                    <a:pt x="46" y="616"/>
                  </a:lnTo>
                  <a:lnTo>
                    <a:pt x="44" y="616"/>
                  </a:lnTo>
                  <a:lnTo>
                    <a:pt x="44" y="614"/>
                  </a:lnTo>
                  <a:lnTo>
                    <a:pt x="42" y="614"/>
                  </a:lnTo>
                  <a:lnTo>
                    <a:pt x="42" y="613"/>
                  </a:lnTo>
                  <a:lnTo>
                    <a:pt x="40" y="613"/>
                  </a:lnTo>
                  <a:lnTo>
                    <a:pt x="40" y="611"/>
                  </a:lnTo>
                  <a:lnTo>
                    <a:pt x="40" y="609"/>
                  </a:lnTo>
                  <a:lnTo>
                    <a:pt x="38" y="609"/>
                  </a:lnTo>
                  <a:lnTo>
                    <a:pt x="38" y="607"/>
                  </a:lnTo>
                  <a:lnTo>
                    <a:pt x="38" y="605"/>
                  </a:lnTo>
                  <a:lnTo>
                    <a:pt x="36" y="605"/>
                  </a:lnTo>
                  <a:lnTo>
                    <a:pt x="38" y="605"/>
                  </a:lnTo>
                  <a:lnTo>
                    <a:pt x="40" y="605"/>
                  </a:lnTo>
                  <a:lnTo>
                    <a:pt x="42" y="605"/>
                  </a:lnTo>
                  <a:lnTo>
                    <a:pt x="44" y="605"/>
                  </a:lnTo>
                  <a:lnTo>
                    <a:pt x="46" y="605"/>
                  </a:lnTo>
                  <a:lnTo>
                    <a:pt x="46" y="603"/>
                  </a:lnTo>
                  <a:lnTo>
                    <a:pt x="48" y="603"/>
                  </a:lnTo>
                  <a:lnTo>
                    <a:pt x="50" y="601"/>
                  </a:lnTo>
                  <a:lnTo>
                    <a:pt x="51" y="599"/>
                  </a:lnTo>
                  <a:lnTo>
                    <a:pt x="51" y="597"/>
                  </a:lnTo>
                  <a:lnTo>
                    <a:pt x="53" y="597"/>
                  </a:lnTo>
                  <a:lnTo>
                    <a:pt x="53" y="595"/>
                  </a:lnTo>
                  <a:lnTo>
                    <a:pt x="55" y="595"/>
                  </a:lnTo>
                  <a:lnTo>
                    <a:pt x="55" y="593"/>
                  </a:lnTo>
                  <a:lnTo>
                    <a:pt x="53" y="593"/>
                  </a:lnTo>
                  <a:lnTo>
                    <a:pt x="51" y="593"/>
                  </a:lnTo>
                  <a:lnTo>
                    <a:pt x="51" y="595"/>
                  </a:lnTo>
                  <a:lnTo>
                    <a:pt x="50" y="595"/>
                  </a:lnTo>
                  <a:lnTo>
                    <a:pt x="50" y="597"/>
                  </a:lnTo>
                  <a:lnTo>
                    <a:pt x="48" y="597"/>
                  </a:lnTo>
                  <a:lnTo>
                    <a:pt x="48" y="599"/>
                  </a:lnTo>
                  <a:lnTo>
                    <a:pt x="46" y="599"/>
                  </a:lnTo>
                  <a:lnTo>
                    <a:pt x="48" y="599"/>
                  </a:lnTo>
                  <a:lnTo>
                    <a:pt x="48" y="597"/>
                  </a:lnTo>
                  <a:lnTo>
                    <a:pt x="48" y="595"/>
                  </a:lnTo>
                  <a:lnTo>
                    <a:pt x="50" y="595"/>
                  </a:lnTo>
                  <a:lnTo>
                    <a:pt x="50" y="593"/>
                  </a:lnTo>
                  <a:lnTo>
                    <a:pt x="48" y="593"/>
                  </a:lnTo>
                  <a:lnTo>
                    <a:pt x="48" y="595"/>
                  </a:lnTo>
                  <a:lnTo>
                    <a:pt x="48" y="597"/>
                  </a:lnTo>
                  <a:lnTo>
                    <a:pt x="46" y="597"/>
                  </a:lnTo>
                  <a:lnTo>
                    <a:pt x="46" y="599"/>
                  </a:lnTo>
                  <a:lnTo>
                    <a:pt x="46" y="601"/>
                  </a:lnTo>
                  <a:lnTo>
                    <a:pt x="44" y="601"/>
                  </a:lnTo>
                  <a:lnTo>
                    <a:pt x="44" y="603"/>
                  </a:lnTo>
                  <a:lnTo>
                    <a:pt x="42" y="603"/>
                  </a:lnTo>
                  <a:lnTo>
                    <a:pt x="42" y="601"/>
                  </a:lnTo>
                  <a:lnTo>
                    <a:pt x="42" y="599"/>
                  </a:lnTo>
                  <a:lnTo>
                    <a:pt x="44" y="599"/>
                  </a:lnTo>
                  <a:lnTo>
                    <a:pt x="44" y="597"/>
                  </a:lnTo>
                  <a:lnTo>
                    <a:pt x="44" y="595"/>
                  </a:lnTo>
                  <a:lnTo>
                    <a:pt x="46" y="595"/>
                  </a:lnTo>
                  <a:lnTo>
                    <a:pt x="46" y="593"/>
                  </a:lnTo>
                  <a:lnTo>
                    <a:pt x="46" y="591"/>
                  </a:lnTo>
                  <a:lnTo>
                    <a:pt x="48" y="591"/>
                  </a:lnTo>
                  <a:lnTo>
                    <a:pt x="46" y="591"/>
                  </a:lnTo>
                  <a:lnTo>
                    <a:pt x="48" y="591"/>
                  </a:lnTo>
                  <a:lnTo>
                    <a:pt x="48" y="590"/>
                  </a:lnTo>
                  <a:lnTo>
                    <a:pt x="48" y="588"/>
                  </a:lnTo>
                  <a:lnTo>
                    <a:pt x="48" y="590"/>
                  </a:lnTo>
                  <a:lnTo>
                    <a:pt x="48" y="588"/>
                  </a:lnTo>
                  <a:lnTo>
                    <a:pt x="50" y="588"/>
                  </a:lnTo>
                  <a:lnTo>
                    <a:pt x="50" y="586"/>
                  </a:lnTo>
                  <a:lnTo>
                    <a:pt x="51" y="586"/>
                  </a:lnTo>
                  <a:lnTo>
                    <a:pt x="50" y="586"/>
                  </a:lnTo>
                  <a:lnTo>
                    <a:pt x="50" y="588"/>
                  </a:lnTo>
                  <a:lnTo>
                    <a:pt x="48" y="588"/>
                  </a:lnTo>
                  <a:lnTo>
                    <a:pt x="48" y="590"/>
                  </a:lnTo>
                  <a:lnTo>
                    <a:pt x="48" y="588"/>
                  </a:lnTo>
                  <a:lnTo>
                    <a:pt x="48" y="590"/>
                  </a:lnTo>
                  <a:lnTo>
                    <a:pt x="46" y="590"/>
                  </a:lnTo>
                  <a:lnTo>
                    <a:pt x="46" y="591"/>
                  </a:lnTo>
                  <a:lnTo>
                    <a:pt x="46" y="590"/>
                  </a:lnTo>
                  <a:lnTo>
                    <a:pt x="46" y="588"/>
                  </a:lnTo>
                  <a:lnTo>
                    <a:pt x="48" y="588"/>
                  </a:lnTo>
                  <a:lnTo>
                    <a:pt x="48" y="586"/>
                  </a:lnTo>
                  <a:lnTo>
                    <a:pt x="50" y="584"/>
                  </a:lnTo>
                  <a:lnTo>
                    <a:pt x="50" y="582"/>
                  </a:lnTo>
                  <a:lnTo>
                    <a:pt x="51" y="582"/>
                  </a:lnTo>
                  <a:lnTo>
                    <a:pt x="51" y="580"/>
                  </a:lnTo>
                  <a:lnTo>
                    <a:pt x="53" y="578"/>
                  </a:lnTo>
                  <a:lnTo>
                    <a:pt x="55" y="578"/>
                  </a:lnTo>
                  <a:lnTo>
                    <a:pt x="55" y="580"/>
                  </a:lnTo>
                  <a:lnTo>
                    <a:pt x="53" y="580"/>
                  </a:lnTo>
                  <a:lnTo>
                    <a:pt x="53" y="582"/>
                  </a:lnTo>
                  <a:lnTo>
                    <a:pt x="53" y="580"/>
                  </a:lnTo>
                  <a:lnTo>
                    <a:pt x="55" y="580"/>
                  </a:lnTo>
                  <a:lnTo>
                    <a:pt x="55" y="578"/>
                  </a:lnTo>
                  <a:lnTo>
                    <a:pt x="55" y="576"/>
                  </a:lnTo>
                  <a:lnTo>
                    <a:pt x="57" y="576"/>
                  </a:lnTo>
                  <a:lnTo>
                    <a:pt x="57" y="574"/>
                  </a:lnTo>
                  <a:lnTo>
                    <a:pt x="55" y="574"/>
                  </a:lnTo>
                  <a:lnTo>
                    <a:pt x="57" y="574"/>
                  </a:lnTo>
                  <a:lnTo>
                    <a:pt x="57" y="572"/>
                  </a:lnTo>
                  <a:lnTo>
                    <a:pt x="57" y="570"/>
                  </a:lnTo>
                  <a:lnTo>
                    <a:pt x="55" y="570"/>
                  </a:lnTo>
                  <a:lnTo>
                    <a:pt x="55" y="568"/>
                  </a:lnTo>
                  <a:lnTo>
                    <a:pt x="57" y="568"/>
                  </a:lnTo>
                  <a:lnTo>
                    <a:pt x="57" y="566"/>
                  </a:lnTo>
                  <a:lnTo>
                    <a:pt x="55" y="566"/>
                  </a:lnTo>
                  <a:lnTo>
                    <a:pt x="53" y="568"/>
                  </a:lnTo>
                  <a:lnTo>
                    <a:pt x="53" y="566"/>
                  </a:lnTo>
                  <a:lnTo>
                    <a:pt x="53" y="565"/>
                  </a:lnTo>
                  <a:lnTo>
                    <a:pt x="55" y="565"/>
                  </a:lnTo>
                  <a:lnTo>
                    <a:pt x="55" y="563"/>
                  </a:lnTo>
                  <a:lnTo>
                    <a:pt x="57" y="563"/>
                  </a:lnTo>
                  <a:lnTo>
                    <a:pt x="57" y="561"/>
                  </a:lnTo>
                  <a:lnTo>
                    <a:pt x="59" y="561"/>
                  </a:lnTo>
                  <a:lnTo>
                    <a:pt x="59" y="559"/>
                  </a:lnTo>
                  <a:lnTo>
                    <a:pt x="59" y="557"/>
                  </a:lnTo>
                  <a:lnTo>
                    <a:pt x="59" y="555"/>
                  </a:lnTo>
                  <a:lnTo>
                    <a:pt x="57" y="555"/>
                  </a:lnTo>
                  <a:lnTo>
                    <a:pt x="57" y="553"/>
                  </a:lnTo>
                  <a:lnTo>
                    <a:pt x="57" y="551"/>
                  </a:lnTo>
                  <a:lnTo>
                    <a:pt x="57" y="549"/>
                  </a:lnTo>
                  <a:lnTo>
                    <a:pt x="55" y="549"/>
                  </a:lnTo>
                  <a:lnTo>
                    <a:pt x="57" y="549"/>
                  </a:lnTo>
                  <a:lnTo>
                    <a:pt x="57" y="547"/>
                  </a:lnTo>
                  <a:lnTo>
                    <a:pt x="59" y="547"/>
                  </a:lnTo>
                  <a:lnTo>
                    <a:pt x="59" y="545"/>
                  </a:lnTo>
                  <a:lnTo>
                    <a:pt x="61" y="545"/>
                  </a:lnTo>
                  <a:lnTo>
                    <a:pt x="61" y="543"/>
                  </a:lnTo>
                  <a:lnTo>
                    <a:pt x="61" y="541"/>
                  </a:lnTo>
                  <a:lnTo>
                    <a:pt x="59" y="541"/>
                  </a:lnTo>
                  <a:lnTo>
                    <a:pt x="59" y="540"/>
                  </a:lnTo>
                  <a:lnTo>
                    <a:pt x="59" y="538"/>
                  </a:lnTo>
                  <a:lnTo>
                    <a:pt x="57" y="538"/>
                  </a:lnTo>
                  <a:lnTo>
                    <a:pt x="55" y="538"/>
                  </a:lnTo>
                  <a:lnTo>
                    <a:pt x="55" y="536"/>
                  </a:lnTo>
                  <a:lnTo>
                    <a:pt x="55" y="534"/>
                  </a:lnTo>
                  <a:lnTo>
                    <a:pt x="53" y="534"/>
                  </a:lnTo>
                  <a:lnTo>
                    <a:pt x="53" y="532"/>
                  </a:lnTo>
                  <a:lnTo>
                    <a:pt x="51" y="532"/>
                  </a:lnTo>
                  <a:lnTo>
                    <a:pt x="51" y="530"/>
                  </a:lnTo>
                  <a:lnTo>
                    <a:pt x="51" y="528"/>
                  </a:lnTo>
                  <a:lnTo>
                    <a:pt x="50" y="528"/>
                  </a:lnTo>
                  <a:lnTo>
                    <a:pt x="50" y="526"/>
                  </a:lnTo>
                  <a:lnTo>
                    <a:pt x="50" y="524"/>
                  </a:lnTo>
                  <a:lnTo>
                    <a:pt x="50" y="522"/>
                  </a:lnTo>
                  <a:lnTo>
                    <a:pt x="48" y="522"/>
                  </a:lnTo>
                  <a:lnTo>
                    <a:pt x="48" y="520"/>
                  </a:lnTo>
                  <a:lnTo>
                    <a:pt x="48" y="518"/>
                  </a:lnTo>
                  <a:lnTo>
                    <a:pt x="48" y="517"/>
                  </a:lnTo>
                  <a:lnTo>
                    <a:pt x="46" y="517"/>
                  </a:lnTo>
                  <a:lnTo>
                    <a:pt x="46" y="515"/>
                  </a:lnTo>
                  <a:lnTo>
                    <a:pt x="44" y="513"/>
                  </a:lnTo>
                  <a:lnTo>
                    <a:pt x="44" y="511"/>
                  </a:lnTo>
                  <a:lnTo>
                    <a:pt x="46" y="511"/>
                  </a:lnTo>
                  <a:lnTo>
                    <a:pt x="44" y="511"/>
                  </a:lnTo>
                  <a:lnTo>
                    <a:pt x="42" y="511"/>
                  </a:lnTo>
                  <a:lnTo>
                    <a:pt x="42" y="509"/>
                  </a:lnTo>
                  <a:lnTo>
                    <a:pt x="42" y="511"/>
                  </a:lnTo>
                  <a:lnTo>
                    <a:pt x="42" y="509"/>
                  </a:lnTo>
                  <a:lnTo>
                    <a:pt x="40" y="509"/>
                  </a:lnTo>
                  <a:lnTo>
                    <a:pt x="40" y="507"/>
                  </a:lnTo>
                  <a:lnTo>
                    <a:pt x="40" y="505"/>
                  </a:lnTo>
                  <a:lnTo>
                    <a:pt x="38" y="505"/>
                  </a:lnTo>
                  <a:lnTo>
                    <a:pt x="38" y="503"/>
                  </a:lnTo>
                  <a:lnTo>
                    <a:pt x="38" y="505"/>
                  </a:lnTo>
                  <a:lnTo>
                    <a:pt x="38" y="507"/>
                  </a:lnTo>
                  <a:lnTo>
                    <a:pt x="36" y="507"/>
                  </a:lnTo>
                  <a:lnTo>
                    <a:pt x="38" y="509"/>
                  </a:lnTo>
                  <a:lnTo>
                    <a:pt x="38" y="511"/>
                  </a:lnTo>
                  <a:lnTo>
                    <a:pt x="38" y="513"/>
                  </a:lnTo>
                  <a:lnTo>
                    <a:pt x="38" y="515"/>
                  </a:lnTo>
                  <a:lnTo>
                    <a:pt x="38" y="517"/>
                  </a:lnTo>
                  <a:lnTo>
                    <a:pt x="38" y="518"/>
                  </a:lnTo>
                  <a:lnTo>
                    <a:pt x="38" y="517"/>
                  </a:lnTo>
                  <a:lnTo>
                    <a:pt x="36" y="517"/>
                  </a:lnTo>
                  <a:lnTo>
                    <a:pt x="34" y="517"/>
                  </a:lnTo>
                  <a:lnTo>
                    <a:pt x="34" y="515"/>
                  </a:lnTo>
                  <a:lnTo>
                    <a:pt x="32" y="515"/>
                  </a:lnTo>
                  <a:lnTo>
                    <a:pt x="32" y="513"/>
                  </a:lnTo>
                  <a:lnTo>
                    <a:pt x="30" y="513"/>
                  </a:lnTo>
                  <a:lnTo>
                    <a:pt x="30" y="511"/>
                  </a:lnTo>
                  <a:lnTo>
                    <a:pt x="28" y="509"/>
                  </a:lnTo>
                  <a:lnTo>
                    <a:pt x="26" y="509"/>
                  </a:lnTo>
                  <a:lnTo>
                    <a:pt x="26" y="507"/>
                  </a:lnTo>
                  <a:lnTo>
                    <a:pt x="26" y="505"/>
                  </a:lnTo>
                  <a:lnTo>
                    <a:pt x="28" y="505"/>
                  </a:lnTo>
                  <a:lnTo>
                    <a:pt x="28" y="503"/>
                  </a:lnTo>
                  <a:lnTo>
                    <a:pt x="26" y="503"/>
                  </a:lnTo>
                  <a:lnTo>
                    <a:pt x="25" y="503"/>
                  </a:lnTo>
                  <a:lnTo>
                    <a:pt x="25" y="501"/>
                  </a:lnTo>
                  <a:lnTo>
                    <a:pt x="25" y="499"/>
                  </a:lnTo>
                  <a:lnTo>
                    <a:pt x="23" y="499"/>
                  </a:lnTo>
                  <a:lnTo>
                    <a:pt x="25" y="499"/>
                  </a:lnTo>
                  <a:lnTo>
                    <a:pt x="23" y="497"/>
                  </a:lnTo>
                  <a:lnTo>
                    <a:pt x="21" y="497"/>
                  </a:lnTo>
                  <a:lnTo>
                    <a:pt x="21" y="495"/>
                  </a:lnTo>
                  <a:lnTo>
                    <a:pt x="21" y="493"/>
                  </a:lnTo>
                  <a:lnTo>
                    <a:pt x="21" y="492"/>
                  </a:lnTo>
                  <a:lnTo>
                    <a:pt x="21" y="490"/>
                  </a:lnTo>
                  <a:lnTo>
                    <a:pt x="19" y="490"/>
                  </a:lnTo>
                  <a:lnTo>
                    <a:pt x="17" y="488"/>
                  </a:lnTo>
                  <a:lnTo>
                    <a:pt x="17" y="486"/>
                  </a:lnTo>
                  <a:lnTo>
                    <a:pt x="17" y="484"/>
                  </a:lnTo>
                  <a:lnTo>
                    <a:pt x="15" y="484"/>
                  </a:lnTo>
                  <a:lnTo>
                    <a:pt x="15" y="482"/>
                  </a:lnTo>
                  <a:lnTo>
                    <a:pt x="13" y="480"/>
                  </a:lnTo>
                  <a:lnTo>
                    <a:pt x="15" y="480"/>
                  </a:lnTo>
                  <a:lnTo>
                    <a:pt x="13" y="480"/>
                  </a:lnTo>
                  <a:lnTo>
                    <a:pt x="13" y="478"/>
                  </a:lnTo>
                  <a:lnTo>
                    <a:pt x="13" y="476"/>
                  </a:lnTo>
                  <a:lnTo>
                    <a:pt x="13" y="474"/>
                  </a:lnTo>
                  <a:lnTo>
                    <a:pt x="11" y="474"/>
                  </a:lnTo>
                  <a:lnTo>
                    <a:pt x="11" y="472"/>
                  </a:lnTo>
                  <a:lnTo>
                    <a:pt x="9" y="472"/>
                  </a:lnTo>
                  <a:lnTo>
                    <a:pt x="9" y="474"/>
                  </a:lnTo>
                  <a:lnTo>
                    <a:pt x="9" y="476"/>
                  </a:lnTo>
                  <a:lnTo>
                    <a:pt x="7" y="476"/>
                  </a:lnTo>
                  <a:lnTo>
                    <a:pt x="7" y="478"/>
                  </a:lnTo>
                  <a:lnTo>
                    <a:pt x="7" y="480"/>
                  </a:lnTo>
                  <a:lnTo>
                    <a:pt x="5" y="480"/>
                  </a:lnTo>
                  <a:lnTo>
                    <a:pt x="5" y="482"/>
                  </a:lnTo>
                  <a:lnTo>
                    <a:pt x="3" y="482"/>
                  </a:lnTo>
                  <a:lnTo>
                    <a:pt x="3" y="480"/>
                  </a:lnTo>
                  <a:lnTo>
                    <a:pt x="3" y="482"/>
                  </a:lnTo>
                  <a:lnTo>
                    <a:pt x="3" y="484"/>
                  </a:lnTo>
                  <a:lnTo>
                    <a:pt x="3" y="486"/>
                  </a:lnTo>
                  <a:lnTo>
                    <a:pt x="3" y="484"/>
                  </a:lnTo>
                  <a:lnTo>
                    <a:pt x="3" y="482"/>
                  </a:lnTo>
                  <a:lnTo>
                    <a:pt x="3" y="484"/>
                  </a:lnTo>
                  <a:lnTo>
                    <a:pt x="3" y="486"/>
                  </a:lnTo>
                  <a:lnTo>
                    <a:pt x="3" y="488"/>
                  </a:lnTo>
                  <a:lnTo>
                    <a:pt x="3" y="490"/>
                  </a:lnTo>
                  <a:lnTo>
                    <a:pt x="2" y="490"/>
                  </a:lnTo>
                  <a:lnTo>
                    <a:pt x="2" y="492"/>
                  </a:lnTo>
                  <a:lnTo>
                    <a:pt x="2" y="490"/>
                  </a:lnTo>
                  <a:lnTo>
                    <a:pt x="2" y="492"/>
                  </a:lnTo>
                  <a:lnTo>
                    <a:pt x="0" y="492"/>
                  </a:lnTo>
                  <a:lnTo>
                    <a:pt x="0" y="493"/>
                  </a:lnTo>
                  <a:lnTo>
                    <a:pt x="2" y="493"/>
                  </a:lnTo>
                  <a:lnTo>
                    <a:pt x="2" y="495"/>
                  </a:lnTo>
                  <a:lnTo>
                    <a:pt x="2" y="497"/>
                  </a:lnTo>
                  <a:lnTo>
                    <a:pt x="2" y="499"/>
                  </a:lnTo>
                  <a:lnTo>
                    <a:pt x="2" y="501"/>
                  </a:lnTo>
                  <a:lnTo>
                    <a:pt x="0" y="497"/>
                  </a:lnTo>
                  <a:lnTo>
                    <a:pt x="0" y="495"/>
                  </a:lnTo>
                  <a:lnTo>
                    <a:pt x="0" y="493"/>
                  </a:lnTo>
                  <a:lnTo>
                    <a:pt x="0" y="492"/>
                  </a:lnTo>
                  <a:lnTo>
                    <a:pt x="0" y="490"/>
                  </a:lnTo>
                  <a:lnTo>
                    <a:pt x="0" y="488"/>
                  </a:lnTo>
                  <a:lnTo>
                    <a:pt x="2" y="488"/>
                  </a:lnTo>
                  <a:lnTo>
                    <a:pt x="2" y="486"/>
                  </a:lnTo>
                  <a:lnTo>
                    <a:pt x="2" y="484"/>
                  </a:lnTo>
                  <a:lnTo>
                    <a:pt x="2" y="480"/>
                  </a:lnTo>
                  <a:lnTo>
                    <a:pt x="3" y="478"/>
                  </a:lnTo>
                  <a:lnTo>
                    <a:pt x="3" y="476"/>
                  </a:lnTo>
                  <a:lnTo>
                    <a:pt x="3" y="474"/>
                  </a:lnTo>
                  <a:lnTo>
                    <a:pt x="5" y="472"/>
                  </a:lnTo>
                  <a:lnTo>
                    <a:pt x="5" y="470"/>
                  </a:lnTo>
                  <a:lnTo>
                    <a:pt x="9" y="459"/>
                  </a:lnTo>
                  <a:lnTo>
                    <a:pt x="105" y="459"/>
                  </a:lnTo>
                  <a:lnTo>
                    <a:pt x="172" y="459"/>
                  </a:lnTo>
                  <a:lnTo>
                    <a:pt x="199" y="459"/>
                  </a:lnTo>
                  <a:lnTo>
                    <a:pt x="286" y="459"/>
                  </a:lnTo>
                  <a:lnTo>
                    <a:pt x="284" y="442"/>
                  </a:lnTo>
                  <a:lnTo>
                    <a:pt x="280" y="371"/>
                  </a:lnTo>
                  <a:lnTo>
                    <a:pt x="274" y="351"/>
                  </a:lnTo>
                  <a:lnTo>
                    <a:pt x="278" y="340"/>
                  </a:lnTo>
                  <a:lnTo>
                    <a:pt x="286" y="330"/>
                  </a:lnTo>
                  <a:lnTo>
                    <a:pt x="315" y="311"/>
                  </a:lnTo>
                  <a:lnTo>
                    <a:pt x="330" y="309"/>
                  </a:lnTo>
                  <a:lnTo>
                    <a:pt x="345" y="301"/>
                  </a:lnTo>
                  <a:lnTo>
                    <a:pt x="355" y="298"/>
                  </a:lnTo>
                  <a:lnTo>
                    <a:pt x="355" y="178"/>
                  </a:lnTo>
                  <a:lnTo>
                    <a:pt x="355" y="102"/>
                  </a:lnTo>
                  <a:lnTo>
                    <a:pt x="589" y="102"/>
                  </a:lnTo>
                  <a:lnTo>
                    <a:pt x="589" y="0"/>
                  </a:lnTo>
                  <a:lnTo>
                    <a:pt x="591" y="2"/>
                  </a:lnTo>
                  <a:lnTo>
                    <a:pt x="622" y="21"/>
                  </a:lnTo>
                  <a:lnTo>
                    <a:pt x="628" y="25"/>
                  </a:lnTo>
                  <a:lnTo>
                    <a:pt x="656" y="42"/>
                  </a:lnTo>
                  <a:lnTo>
                    <a:pt x="658" y="44"/>
                  </a:lnTo>
                  <a:lnTo>
                    <a:pt x="689" y="63"/>
                  </a:lnTo>
                  <a:lnTo>
                    <a:pt x="693" y="67"/>
                  </a:lnTo>
                  <a:lnTo>
                    <a:pt x="706" y="77"/>
                  </a:lnTo>
                  <a:lnTo>
                    <a:pt x="722" y="86"/>
                  </a:lnTo>
                  <a:lnTo>
                    <a:pt x="729" y="92"/>
                  </a:lnTo>
                  <a:lnTo>
                    <a:pt x="754" y="107"/>
                  </a:lnTo>
                  <a:lnTo>
                    <a:pt x="756" y="109"/>
                  </a:lnTo>
                  <a:lnTo>
                    <a:pt x="787" y="128"/>
                  </a:lnTo>
                  <a:lnTo>
                    <a:pt x="789" y="130"/>
                  </a:lnTo>
                  <a:lnTo>
                    <a:pt x="800" y="138"/>
                  </a:lnTo>
                  <a:lnTo>
                    <a:pt x="802" y="138"/>
                  </a:lnTo>
                  <a:lnTo>
                    <a:pt x="827" y="155"/>
                  </a:lnTo>
                  <a:lnTo>
                    <a:pt x="852" y="173"/>
                  </a:lnTo>
                  <a:lnTo>
                    <a:pt x="854" y="175"/>
                  </a:lnTo>
                  <a:lnTo>
                    <a:pt x="858" y="178"/>
                  </a:lnTo>
                  <a:lnTo>
                    <a:pt x="860" y="178"/>
                  </a:lnTo>
                  <a:lnTo>
                    <a:pt x="752"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8" name="Freeform 4279"/>
            <p:cNvSpPr>
              <a:spLocks/>
            </p:cNvSpPr>
            <p:nvPr/>
          </p:nvSpPr>
          <p:spPr bwMode="auto">
            <a:xfrm>
              <a:off x="2049" y="1024"/>
              <a:ext cx="1158" cy="1097"/>
            </a:xfrm>
            <a:custGeom>
              <a:avLst/>
              <a:gdLst>
                <a:gd name="T0" fmla="*/ 1145 w 1158"/>
                <a:gd name="T1" fmla="*/ 630 h 1097"/>
                <a:gd name="T2" fmla="*/ 1126 w 1158"/>
                <a:gd name="T3" fmla="*/ 700 h 1097"/>
                <a:gd name="T4" fmla="*/ 1091 w 1158"/>
                <a:gd name="T5" fmla="*/ 721 h 1097"/>
                <a:gd name="T6" fmla="*/ 1039 w 1158"/>
                <a:gd name="T7" fmla="*/ 723 h 1097"/>
                <a:gd name="T8" fmla="*/ 963 w 1158"/>
                <a:gd name="T9" fmla="*/ 728 h 1097"/>
                <a:gd name="T10" fmla="*/ 915 w 1158"/>
                <a:gd name="T11" fmla="*/ 752 h 1097"/>
                <a:gd name="T12" fmla="*/ 867 w 1158"/>
                <a:gd name="T13" fmla="*/ 750 h 1097"/>
                <a:gd name="T14" fmla="*/ 813 w 1158"/>
                <a:gd name="T15" fmla="*/ 744 h 1097"/>
                <a:gd name="T16" fmla="*/ 719 w 1158"/>
                <a:gd name="T17" fmla="*/ 792 h 1097"/>
                <a:gd name="T18" fmla="*/ 690 w 1158"/>
                <a:gd name="T19" fmla="*/ 801 h 1097"/>
                <a:gd name="T20" fmla="*/ 655 w 1158"/>
                <a:gd name="T21" fmla="*/ 832 h 1097"/>
                <a:gd name="T22" fmla="*/ 630 w 1158"/>
                <a:gd name="T23" fmla="*/ 842 h 1097"/>
                <a:gd name="T24" fmla="*/ 619 w 1158"/>
                <a:gd name="T25" fmla="*/ 876 h 1097"/>
                <a:gd name="T26" fmla="*/ 580 w 1158"/>
                <a:gd name="T27" fmla="*/ 863 h 1097"/>
                <a:gd name="T28" fmla="*/ 557 w 1158"/>
                <a:gd name="T29" fmla="*/ 880 h 1097"/>
                <a:gd name="T30" fmla="*/ 548 w 1158"/>
                <a:gd name="T31" fmla="*/ 913 h 1097"/>
                <a:gd name="T32" fmla="*/ 542 w 1158"/>
                <a:gd name="T33" fmla="*/ 946 h 1097"/>
                <a:gd name="T34" fmla="*/ 511 w 1158"/>
                <a:gd name="T35" fmla="*/ 967 h 1097"/>
                <a:gd name="T36" fmla="*/ 481 w 1158"/>
                <a:gd name="T37" fmla="*/ 978 h 1097"/>
                <a:gd name="T38" fmla="*/ 488 w 1158"/>
                <a:gd name="T39" fmla="*/ 1017 h 1097"/>
                <a:gd name="T40" fmla="*/ 477 w 1158"/>
                <a:gd name="T41" fmla="*/ 1053 h 1097"/>
                <a:gd name="T42" fmla="*/ 452 w 1158"/>
                <a:gd name="T43" fmla="*/ 1078 h 1097"/>
                <a:gd name="T44" fmla="*/ 423 w 1158"/>
                <a:gd name="T45" fmla="*/ 1090 h 1097"/>
                <a:gd name="T46" fmla="*/ 421 w 1158"/>
                <a:gd name="T47" fmla="*/ 1072 h 1097"/>
                <a:gd name="T48" fmla="*/ 408 w 1158"/>
                <a:gd name="T49" fmla="*/ 1065 h 1097"/>
                <a:gd name="T50" fmla="*/ 390 w 1158"/>
                <a:gd name="T51" fmla="*/ 1076 h 1097"/>
                <a:gd name="T52" fmla="*/ 363 w 1158"/>
                <a:gd name="T53" fmla="*/ 1097 h 1097"/>
                <a:gd name="T54" fmla="*/ 337 w 1158"/>
                <a:gd name="T55" fmla="*/ 1076 h 1097"/>
                <a:gd name="T56" fmla="*/ 308 w 1158"/>
                <a:gd name="T57" fmla="*/ 1093 h 1097"/>
                <a:gd name="T58" fmla="*/ 281 w 1158"/>
                <a:gd name="T59" fmla="*/ 1080 h 1097"/>
                <a:gd name="T60" fmla="*/ 277 w 1158"/>
                <a:gd name="T61" fmla="*/ 1043 h 1097"/>
                <a:gd name="T62" fmla="*/ 250 w 1158"/>
                <a:gd name="T63" fmla="*/ 1038 h 1097"/>
                <a:gd name="T64" fmla="*/ 271 w 1158"/>
                <a:gd name="T65" fmla="*/ 1011 h 1097"/>
                <a:gd name="T66" fmla="*/ 246 w 1158"/>
                <a:gd name="T67" fmla="*/ 992 h 1097"/>
                <a:gd name="T68" fmla="*/ 233 w 1158"/>
                <a:gd name="T69" fmla="*/ 953 h 1097"/>
                <a:gd name="T70" fmla="*/ 216 w 1158"/>
                <a:gd name="T71" fmla="*/ 930 h 1097"/>
                <a:gd name="T72" fmla="*/ 202 w 1158"/>
                <a:gd name="T73" fmla="*/ 947 h 1097"/>
                <a:gd name="T74" fmla="*/ 166 w 1158"/>
                <a:gd name="T75" fmla="*/ 961 h 1097"/>
                <a:gd name="T76" fmla="*/ 131 w 1158"/>
                <a:gd name="T77" fmla="*/ 951 h 1097"/>
                <a:gd name="T78" fmla="*/ 106 w 1158"/>
                <a:gd name="T79" fmla="*/ 970 h 1097"/>
                <a:gd name="T80" fmla="*/ 83 w 1158"/>
                <a:gd name="T81" fmla="*/ 953 h 1097"/>
                <a:gd name="T82" fmla="*/ 52 w 1158"/>
                <a:gd name="T83" fmla="*/ 951 h 1097"/>
                <a:gd name="T84" fmla="*/ 56 w 1158"/>
                <a:gd name="T85" fmla="*/ 928 h 1097"/>
                <a:gd name="T86" fmla="*/ 58 w 1158"/>
                <a:gd name="T87" fmla="*/ 901 h 1097"/>
                <a:gd name="T88" fmla="*/ 48 w 1158"/>
                <a:gd name="T89" fmla="*/ 880 h 1097"/>
                <a:gd name="T90" fmla="*/ 29 w 1158"/>
                <a:gd name="T91" fmla="*/ 871 h 1097"/>
                <a:gd name="T92" fmla="*/ 14 w 1158"/>
                <a:gd name="T93" fmla="*/ 840 h 1097"/>
                <a:gd name="T94" fmla="*/ 14 w 1158"/>
                <a:gd name="T95" fmla="*/ 801 h 1097"/>
                <a:gd name="T96" fmla="*/ 6 w 1158"/>
                <a:gd name="T97" fmla="*/ 776 h 1097"/>
                <a:gd name="T98" fmla="*/ 22 w 1158"/>
                <a:gd name="T99" fmla="*/ 765 h 1097"/>
                <a:gd name="T100" fmla="*/ 31 w 1158"/>
                <a:gd name="T101" fmla="*/ 734 h 1097"/>
                <a:gd name="T102" fmla="*/ 85 w 1158"/>
                <a:gd name="T103" fmla="*/ 730 h 1097"/>
                <a:gd name="T104" fmla="*/ 114 w 1158"/>
                <a:gd name="T105" fmla="*/ 719 h 1097"/>
                <a:gd name="T106" fmla="*/ 296 w 1158"/>
                <a:gd name="T107" fmla="*/ 713 h 1097"/>
                <a:gd name="T108" fmla="*/ 594 w 1158"/>
                <a:gd name="T109" fmla="*/ 52 h 1097"/>
                <a:gd name="T110" fmla="*/ 886 w 1158"/>
                <a:gd name="T111" fmla="*/ 262 h 1097"/>
                <a:gd name="T112" fmla="*/ 949 w 1158"/>
                <a:gd name="T113" fmla="*/ 325 h 1097"/>
                <a:gd name="T114" fmla="*/ 976 w 1158"/>
                <a:gd name="T115" fmla="*/ 346 h 1097"/>
                <a:gd name="T116" fmla="*/ 1009 w 1158"/>
                <a:gd name="T117" fmla="*/ 363 h 1097"/>
                <a:gd name="T118" fmla="*/ 1051 w 1158"/>
                <a:gd name="T119" fmla="*/ 381 h 1097"/>
                <a:gd name="T120" fmla="*/ 1084 w 1158"/>
                <a:gd name="T121" fmla="*/ 404 h 1097"/>
                <a:gd name="T122" fmla="*/ 1080 w 1158"/>
                <a:gd name="T123" fmla="*/ 440 h 1097"/>
                <a:gd name="T124" fmla="*/ 1158 w 1158"/>
                <a:gd name="T125" fmla="*/ 45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8" h="1097">
                  <a:moveTo>
                    <a:pt x="1158" y="456"/>
                  </a:moveTo>
                  <a:lnTo>
                    <a:pt x="1158" y="467"/>
                  </a:lnTo>
                  <a:lnTo>
                    <a:pt x="1158" y="469"/>
                  </a:lnTo>
                  <a:lnTo>
                    <a:pt x="1156" y="473"/>
                  </a:lnTo>
                  <a:lnTo>
                    <a:pt x="1156" y="479"/>
                  </a:lnTo>
                  <a:lnTo>
                    <a:pt x="1156" y="486"/>
                  </a:lnTo>
                  <a:lnTo>
                    <a:pt x="1156" y="504"/>
                  </a:lnTo>
                  <a:lnTo>
                    <a:pt x="1156" y="515"/>
                  </a:lnTo>
                  <a:lnTo>
                    <a:pt x="1156" y="523"/>
                  </a:lnTo>
                  <a:lnTo>
                    <a:pt x="1156" y="529"/>
                  </a:lnTo>
                  <a:lnTo>
                    <a:pt x="1156" y="533"/>
                  </a:lnTo>
                  <a:lnTo>
                    <a:pt x="1156" y="544"/>
                  </a:lnTo>
                  <a:lnTo>
                    <a:pt x="1156" y="552"/>
                  </a:lnTo>
                  <a:lnTo>
                    <a:pt x="1156" y="559"/>
                  </a:lnTo>
                  <a:lnTo>
                    <a:pt x="1156" y="573"/>
                  </a:lnTo>
                  <a:lnTo>
                    <a:pt x="1156" y="582"/>
                  </a:lnTo>
                  <a:lnTo>
                    <a:pt x="1156" y="586"/>
                  </a:lnTo>
                  <a:lnTo>
                    <a:pt x="1156" y="590"/>
                  </a:lnTo>
                  <a:lnTo>
                    <a:pt x="1158" y="602"/>
                  </a:lnTo>
                  <a:lnTo>
                    <a:pt x="1158" y="604"/>
                  </a:lnTo>
                  <a:lnTo>
                    <a:pt x="1156" y="604"/>
                  </a:lnTo>
                  <a:lnTo>
                    <a:pt x="1149" y="607"/>
                  </a:lnTo>
                  <a:lnTo>
                    <a:pt x="1145" y="609"/>
                  </a:lnTo>
                  <a:lnTo>
                    <a:pt x="1145" y="615"/>
                  </a:lnTo>
                  <a:lnTo>
                    <a:pt x="1145" y="625"/>
                  </a:lnTo>
                  <a:lnTo>
                    <a:pt x="1145" y="630"/>
                  </a:lnTo>
                  <a:lnTo>
                    <a:pt x="1145" y="636"/>
                  </a:lnTo>
                  <a:lnTo>
                    <a:pt x="1145" y="644"/>
                  </a:lnTo>
                  <a:lnTo>
                    <a:pt x="1145" y="652"/>
                  </a:lnTo>
                  <a:lnTo>
                    <a:pt x="1145" y="654"/>
                  </a:lnTo>
                  <a:lnTo>
                    <a:pt x="1143" y="657"/>
                  </a:lnTo>
                  <a:lnTo>
                    <a:pt x="1139" y="667"/>
                  </a:lnTo>
                  <a:lnTo>
                    <a:pt x="1139" y="669"/>
                  </a:lnTo>
                  <a:lnTo>
                    <a:pt x="1139" y="671"/>
                  </a:lnTo>
                  <a:lnTo>
                    <a:pt x="1139" y="677"/>
                  </a:lnTo>
                  <a:lnTo>
                    <a:pt x="1143" y="677"/>
                  </a:lnTo>
                  <a:lnTo>
                    <a:pt x="1139" y="679"/>
                  </a:lnTo>
                  <a:lnTo>
                    <a:pt x="1139" y="680"/>
                  </a:lnTo>
                  <a:lnTo>
                    <a:pt x="1137" y="680"/>
                  </a:lnTo>
                  <a:lnTo>
                    <a:pt x="1137" y="682"/>
                  </a:lnTo>
                  <a:lnTo>
                    <a:pt x="1135" y="682"/>
                  </a:lnTo>
                  <a:lnTo>
                    <a:pt x="1135" y="684"/>
                  </a:lnTo>
                  <a:lnTo>
                    <a:pt x="1133" y="684"/>
                  </a:lnTo>
                  <a:lnTo>
                    <a:pt x="1133" y="686"/>
                  </a:lnTo>
                  <a:lnTo>
                    <a:pt x="1133" y="688"/>
                  </a:lnTo>
                  <a:lnTo>
                    <a:pt x="1132" y="690"/>
                  </a:lnTo>
                  <a:lnTo>
                    <a:pt x="1132" y="692"/>
                  </a:lnTo>
                  <a:lnTo>
                    <a:pt x="1132" y="694"/>
                  </a:lnTo>
                  <a:lnTo>
                    <a:pt x="1130" y="698"/>
                  </a:lnTo>
                  <a:lnTo>
                    <a:pt x="1130" y="700"/>
                  </a:lnTo>
                  <a:lnTo>
                    <a:pt x="1128" y="700"/>
                  </a:lnTo>
                  <a:lnTo>
                    <a:pt x="1126" y="700"/>
                  </a:lnTo>
                  <a:lnTo>
                    <a:pt x="1126" y="702"/>
                  </a:lnTo>
                  <a:lnTo>
                    <a:pt x="1124" y="702"/>
                  </a:lnTo>
                  <a:lnTo>
                    <a:pt x="1122" y="702"/>
                  </a:lnTo>
                  <a:lnTo>
                    <a:pt x="1120" y="702"/>
                  </a:lnTo>
                  <a:lnTo>
                    <a:pt x="1118" y="702"/>
                  </a:lnTo>
                  <a:lnTo>
                    <a:pt x="1116" y="703"/>
                  </a:lnTo>
                  <a:lnTo>
                    <a:pt x="1116" y="705"/>
                  </a:lnTo>
                  <a:lnTo>
                    <a:pt x="1114" y="705"/>
                  </a:lnTo>
                  <a:lnTo>
                    <a:pt x="1114" y="707"/>
                  </a:lnTo>
                  <a:lnTo>
                    <a:pt x="1112" y="707"/>
                  </a:lnTo>
                  <a:lnTo>
                    <a:pt x="1112" y="709"/>
                  </a:lnTo>
                  <a:lnTo>
                    <a:pt x="1110" y="709"/>
                  </a:lnTo>
                  <a:lnTo>
                    <a:pt x="1110" y="711"/>
                  </a:lnTo>
                  <a:lnTo>
                    <a:pt x="1108" y="713"/>
                  </a:lnTo>
                  <a:lnTo>
                    <a:pt x="1107" y="713"/>
                  </a:lnTo>
                  <a:lnTo>
                    <a:pt x="1107" y="715"/>
                  </a:lnTo>
                  <a:lnTo>
                    <a:pt x="1107" y="717"/>
                  </a:lnTo>
                  <a:lnTo>
                    <a:pt x="1107" y="719"/>
                  </a:lnTo>
                  <a:lnTo>
                    <a:pt x="1107" y="721"/>
                  </a:lnTo>
                  <a:lnTo>
                    <a:pt x="1105" y="721"/>
                  </a:lnTo>
                  <a:lnTo>
                    <a:pt x="1105" y="723"/>
                  </a:lnTo>
                  <a:lnTo>
                    <a:pt x="1103" y="723"/>
                  </a:lnTo>
                  <a:lnTo>
                    <a:pt x="1101" y="723"/>
                  </a:lnTo>
                  <a:lnTo>
                    <a:pt x="1099" y="723"/>
                  </a:lnTo>
                  <a:lnTo>
                    <a:pt x="1093" y="721"/>
                  </a:lnTo>
                  <a:lnTo>
                    <a:pt x="1091" y="721"/>
                  </a:lnTo>
                  <a:lnTo>
                    <a:pt x="1087" y="721"/>
                  </a:lnTo>
                  <a:lnTo>
                    <a:pt x="1084" y="721"/>
                  </a:lnTo>
                  <a:lnTo>
                    <a:pt x="1080" y="719"/>
                  </a:lnTo>
                  <a:lnTo>
                    <a:pt x="1076" y="719"/>
                  </a:lnTo>
                  <a:lnTo>
                    <a:pt x="1072" y="719"/>
                  </a:lnTo>
                  <a:lnTo>
                    <a:pt x="1070" y="719"/>
                  </a:lnTo>
                  <a:lnTo>
                    <a:pt x="1070" y="721"/>
                  </a:lnTo>
                  <a:lnTo>
                    <a:pt x="1070" y="723"/>
                  </a:lnTo>
                  <a:lnTo>
                    <a:pt x="1070" y="725"/>
                  </a:lnTo>
                  <a:lnTo>
                    <a:pt x="1068" y="725"/>
                  </a:lnTo>
                  <a:lnTo>
                    <a:pt x="1066" y="725"/>
                  </a:lnTo>
                  <a:lnTo>
                    <a:pt x="1064" y="725"/>
                  </a:lnTo>
                  <a:lnTo>
                    <a:pt x="1062" y="725"/>
                  </a:lnTo>
                  <a:lnTo>
                    <a:pt x="1062" y="723"/>
                  </a:lnTo>
                  <a:lnTo>
                    <a:pt x="1060" y="723"/>
                  </a:lnTo>
                  <a:lnTo>
                    <a:pt x="1059" y="723"/>
                  </a:lnTo>
                  <a:lnTo>
                    <a:pt x="1057" y="723"/>
                  </a:lnTo>
                  <a:lnTo>
                    <a:pt x="1055" y="723"/>
                  </a:lnTo>
                  <a:lnTo>
                    <a:pt x="1053" y="723"/>
                  </a:lnTo>
                  <a:lnTo>
                    <a:pt x="1051" y="723"/>
                  </a:lnTo>
                  <a:lnTo>
                    <a:pt x="1049" y="723"/>
                  </a:lnTo>
                  <a:lnTo>
                    <a:pt x="1047" y="723"/>
                  </a:lnTo>
                  <a:lnTo>
                    <a:pt x="1045" y="723"/>
                  </a:lnTo>
                  <a:lnTo>
                    <a:pt x="1043" y="723"/>
                  </a:lnTo>
                  <a:lnTo>
                    <a:pt x="1041" y="723"/>
                  </a:lnTo>
                  <a:lnTo>
                    <a:pt x="1039" y="723"/>
                  </a:lnTo>
                  <a:lnTo>
                    <a:pt x="1037" y="725"/>
                  </a:lnTo>
                  <a:lnTo>
                    <a:pt x="1035" y="725"/>
                  </a:lnTo>
                  <a:lnTo>
                    <a:pt x="1034" y="725"/>
                  </a:lnTo>
                  <a:lnTo>
                    <a:pt x="1032" y="725"/>
                  </a:lnTo>
                  <a:lnTo>
                    <a:pt x="1030" y="725"/>
                  </a:lnTo>
                  <a:lnTo>
                    <a:pt x="1028" y="725"/>
                  </a:lnTo>
                  <a:lnTo>
                    <a:pt x="1026" y="725"/>
                  </a:lnTo>
                  <a:lnTo>
                    <a:pt x="1024" y="725"/>
                  </a:lnTo>
                  <a:lnTo>
                    <a:pt x="1022" y="725"/>
                  </a:lnTo>
                  <a:lnTo>
                    <a:pt x="1020" y="725"/>
                  </a:lnTo>
                  <a:lnTo>
                    <a:pt x="1018" y="725"/>
                  </a:lnTo>
                  <a:lnTo>
                    <a:pt x="1016" y="725"/>
                  </a:lnTo>
                  <a:lnTo>
                    <a:pt x="1014" y="725"/>
                  </a:lnTo>
                  <a:lnTo>
                    <a:pt x="1012" y="725"/>
                  </a:lnTo>
                  <a:lnTo>
                    <a:pt x="1011" y="725"/>
                  </a:lnTo>
                  <a:lnTo>
                    <a:pt x="1009" y="725"/>
                  </a:lnTo>
                  <a:lnTo>
                    <a:pt x="1009" y="727"/>
                  </a:lnTo>
                  <a:lnTo>
                    <a:pt x="1007" y="727"/>
                  </a:lnTo>
                  <a:lnTo>
                    <a:pt x="1003" y="727"/>
                  </a:lnTo>
                  <a:lnTo>
                    <a:pt x="1001" y="727"/>
                  </a:lnTo>
                  <a:lnTo>
                    <a:pt x="999" y="727"/>
                  </a:lnTo>
                  <a:lnTo>
                    <a:pt x="997" y="727"/>
                  </a:lnTo>
                  <a:lnTo>
                    <a:pt x="991" y="727"/>
                  </a:lnTo>
                  <a:lnTo>
                    <a:pt x="986" y="727"/>
                  </a:lnTo>
                  <a:lnTo>
                    <a:pt x="982" y="727"/>
                  </a:lnTo>
                  <a:lnTo>
                    <a:pt x="963" y="728"/>
                  </a:lnTo>
                  <a:lnTo>
                    <a:pt x="961" y="728"/>
                  </a:lnTo>
                  <a:lnTo>
                    <a:pt x="959" y="728"/>
                  </a:lnTo>
                  <a:lnTo>
                    <a:pt x="957" y="728"/>
                  </a:lnTo>
                  <a:lnTo>
                    <a:pt x="957" y="730"/>
                  </a:lnTo>
                  <a:lnTo>
                    <a:pt x="955" y="730"/>
                  </a:lnTo>
                  <a:lnTo>
                    <a:pt x="953" y="730"/>
                  </a:lnTo>
                  <a:lnTo>
                    <a:pt x="951" y="730"/>
                  </a:lnTo>
                  <a:lnTo>
                    <a:pt x="949" y="730"/>
                  </a:lnTo>
                  <a:lnTo>
                    <a:pt x="947" y="732"/>
                  </a:lnTo>
                  <a:lnTo>
                    <a:pt x="945" y="734"/>
                  </a:lnTo>
                  <a:lnTo>
                    <a:pt x="943" y="736"/>
                  </a:lnTo>
                  <a:lnTo>
                    <a:pt x="941" y="738"/>
                  </a:lnTo>
                  <a:lnTo>
                    <a:pt x="939" y="740"/>
                  </a:lnTo>
                  <a:lnTo>
                    <a:pt x="936" y="742"/>
                  </a:lnTo>
                  <a:lnTo>
                    <a:pt x="936" y="744"/>
                  </a:lnTo>
                  <a:lnTo>
                    <a:pt x="934" y="744"/>
                  </a:lnTo>
                  <a:lnTo>
                    <a:pt x="932" y="746"/>
                  </a:lnTo>
                  <a:lnTo>
                    <a:pt x="930" y="748"/>
                  </a:lnTo>
                  <a:lnTo>
                    <a:pt x="928" y="750"/>
                  </a:lnTo>
                  <a:lnTo>
                    <a:pt x="926" y="750"/>
                  </a:lnTo>
                  <a:lnTo>
                    <a:pt x="926" y="752"/>
                  </a:lnTo>
                  <a:lnTo>
                    <a:pt x="924" y="752"/>
                  </a:lnTo>
                  <a:lnTo>
                    <a:pt x="922" y="752"/>
                  </a:lnTo>
                  <a:lnTo>
                    <a:pt x="920" y="752"/>
                  </a:lnTo>
                  <a:lnTo>
                    <a:pt x="916" y="752"/>
                  </a:lnTo>
                  <a:lnTo>
                    <a:pt x="915" y="752"/>
                  </a:lnTo>
                  <a:lnTo>
                    <a:pt x="913" y="752"/>
                  </a:lnTo>
                  <a:lnTo>
                    <a:pt x="911" y="752"/>
                  </a:lnTo>
                  <a:lnTo>
                    <a:pt x="909" y="752"/>
                  </a:lnTo>
                  <a:lnTo>
                    <a:pt x="907" y="752"/>
                  </a:lnTo>
                  <a:lnTo>
                    <a:pt x="907" y="753"/>
                  </a:lnTo>
                  <a:lnTo>
                    <a:pt x="905" y="753"/>
                  </a:lnTo>
                  <a:lnTo>
                    <a:pt x="903" y="753"/>
                  </a:lnTo>
                  <a:lnTo>
                    <a:pt x="903" y="752"/>
                  </a:lnTo>
                  <a:lnTo>
                    <a:pt x="901" y="752"/>
                  </a:lnTo>
                  <a:lnTo>
                    <a:pt x="899" y="752"/>
                  </a:lnTo>
                  <a:lnTo>
                    <a:pt x="897" y="750"/>
                  </a:lnTo>
                  <a:lnTo>
                    <a:pt x="895" y="750"/>
                  </a:lnTo>
                  <a:lnTo>
                    <a:pt x="893" y="750"/>
                  </a:lnTo>
                  <a:lnTo>
                    <a:pt x="891" y="750"/>
                  </a:lnTo>
                  <a:lnTo>
                    <a:pt x="890" y="750"/>
                  </a:lnTo>
                  <a:lnTo>
                    <a:pt x="886" y="752"/>
                  </a:lnTo>
                  <a:lnTo>
                    <a:pt x="884" y="752"/>
                  </a:lnTo>
                  <a:lnTo>
                    <a:pt x="882" y="752"/>
                  </a:lnTo>
                  <a:lnTo>
                    <a:pt x="880" y="752"/>
                  </a:lnTo>
                  <a:lnTo>
                    <a:pt x="878" y="750"/>
                  </a:lnTo>
                  <a:lnTo>
                    <a:pt x="876" y="750"/>
                  </a:lnTo>
                  <a:lnTo>
                    <a:pt x="874" y="750"/>
                  </a:lnTo>
                  <a:lnTo>
                    <a:pt x="872" y="750"/>
                  </a:lnTo>
                  <a:lnTo>
                    <a:pt x="870" y="750"/>
                  </a:lnTo>
                  <a:lnTo>
                    <a:pt x="868" y="750"/>
                  </a:lnTo>
                  <a:lnTo>
                    <a:pt x="867" y="750"/>
                  </a:lnTo>
                  <a:lnTo>
                    <a:pt x="865" y="750"/>
                  </a:lnTo>
                  <a:lnTo>
                    <a:pt x="863" y="752"/>
                  </a:lnTo>
                  <a:lnTo>
                    <a:pt x="863" y="750"/>
                  </a:lnTo>
                  <a:lnTo>
                    <a:pt x="861" y="750"/>
                  </a:lnTo>
                  <a:lnTo>
                    <a:pt x="859" y="750"/>
                  </a:lnTo>
                  <a:lnTo>
                    <a:pt x="857" y="750"/>
                  </a:lnTo>
                  <a:lnTo>
                    <a:pt x="855" y="750"/>
                  </a:lnTo>
                  <a:lnTo>
                    <a:pt x="851" y="748"/>
                  </a:lnTo>
                  <a:lnTo>
                    <a:pt x="849" y="746"/>
                  </a:lnTo>
                  <a:lnTo>
                    <a:pt x="847" y="746"/>
                  </a:lnTo>
                  <a:lnTo>
                    <a:pt x="845" y="746"/>
                  </a:lnTo>
                  <a:lnTo>
                    <a:pt x="842" y="744"/>
                  </a:lnTo>
                  <a:lnTo>
                    <a:pt x="840" y="744"/>
                  </a:lnTo>
                  <a:lnTo>
                    <a:pt x="838" y="746"/>
                  </a:lnTo>
                  <a:lnTo>
                    <a:pt x="836" y="746"/>
                  </a:lnTo>
                  <a:lnTo>
                    <a:pt x="832" y="748"/>
                  </a:lnTo>
                  <a:lnTo>
                    <a:pt x="830" y="748"/>
                  </a:lnTo>
                  <a:lnTo>
                    <a:pt x="828" y="746"/>
                  </a:lnTo>
                  <a:lnTo>
                    <a:pt x="828" y="744"/>
                  </a:lnTo>
                  <a:lnTo>
                    <a:pt x="826" y="744"/>
                  </a:lnTo>
                  <a:lnTo>
                    <a:pt x="824" y="744"/>
                  </a:lnTo>
                  <a:lnTo>
                    <a:pt x="822" y="744"/>
                  </a:lnTo>
                  <a:lnTo>
                    <a:pt x="820" y="744"/>
                  </a:lnTo>
                  <a:lnTo>
                    <a:pt x="819" y="744"/>
                  </a:lnTo>
                  <a:lnTo>
                    <a:pt x="817" y="744"/>
                  </a:lnTo>
                  <a:lnTo>
                    <a:pt x="813" y="744"/>
                  </a:lnTo>
                  <a:lnTo>
                    <a:pt x="811" y="744"/>
                  </a:lnTo>
                  <a:lnTo>
                    <a:pt x="809" y="744"/>
                  </a:lnTo>
                  <a:lnTo>
                    <a:pt x="807" y="744"/>
                  </a:lnTo>
                  <a:lnTo>
                    <a:pt x="805" y="744"/>
                  </a:lnTo>
                  <a:lnTo>
                    <a:pt x="805" y="746"/>
                  </a:lnTo>
                  <a:lnTo>
                    <a:pt x="803" y="746"/>
                  </a:lnTo>
                  <a:lnTo>
                    <a:pt x="801" y="748"/>
                  </a:lnTo>
                  <a:lnTo>
                    <a:pt x="799" y="750"/>
                  </a:lnTo>
                  <a:lnTo>
                    <a:pt x="797" y="750"/>
                  </a:lnTo>
                  <a:lnTo>
                    <a:pt x="795" y="753"/>
                  </a:lnTo>
                  <a:lnTo>
                    <a:pt x="794" y="755"/>
                  </a:lnTo>
                  <a:lnTo>
                    <a:pt x="792" y="757"/>
                  </a:lnTo>
                  <a:lnTo>
                    <a:pt x="790" y="757"/>
                  </a:lnTo>
                  <a:lnTo>
                    <a:pt x="788" y="759"/>
                  </a:lnTo>
                  <a:lnTo>
                    <a:pt x="786" y="763"/>
                  </a:lnTo>
                  <a:lnTo>
                    <a:pt x="784" y="765"/>
                  </a:lnTo>
                  <a:lnTo>
                    <a:pt x="782" y="765"/>
                  </a:lnTo>
                  <a:lnTo>
                    <a:pt x="778" y="765"/>
                  </a:lnTo>
                  <a:lnTo>
                    <a:pt x="769" y="767"/>
                  </a:lnTo>
                  <a:lnTo>
                    <a:pt x="767" y="769"/>
                  </a:lnTo>
                  <a:lnTo>
                    <a:pt x="747" y="780"/>
                  </a:lnTo>
                  <a:lnTo>
                    <a:pt x="740" y="786"/>
                  </a:lnTo>
                  <a:lnTo>
                    <a:pt x="734" y="786"/>
                  </a:lnTo>
                  <a:lnTo>
                    <a:pt x="724" y="786"/>
                  </a:lnTo>
                  <a:lnTo>
                    <a:pt x="719" y="786"/>
                  </a:lnTo>
                  <a:lnTo>
                    <a:pt x="719" y="792"/>
                  </a:lnTo>
                  <a:lnTo>
                    <a:pt x="719" y="794"/>
                  </a:lnTo>
                  <a:lnTo>
                    <a:pt x="719" y="796"/>
                  </a:lnTo>
                  <a:lnTo>
                    <a:pt x="719" y="798"/>
                  </a:lnTo>
                  <a:lnTo>
                    <a:pt x="719" y="800"/>
                  </a:lnTo>
                  <a:lnTo>
                    <a:pt x="719" y="801"/>
                  </a:lnTo>
                  <a:lnTo>
                    <a:pt x="719" y="803"/>
                  </a:lnTo>
                  <a:lnTo>
                    <a:pt x="719" y="805"/>
                  </a:lnTo>
                  <a:lnTo>
                    <a:pt x="719" y="807"/>
                  </a:lnTo>
                  <a:lnTo>
                    <a:pt x="717" y="807"/>
                  </a:lnTo>
                  <a:lnTo>
                    <a:pt x="715" y="809"/>
                  </a:lnTo>
                  <a:lnTo>
                    <a:pt x="713" y="809"/>
                  </a:lnTo>
                  <a:lnTo>
                    <a:pt x="711" y="811"/>
                  </a:lnTo>
                  <a:lnTo>
                    <a:pt x="709" y="809"/>
                  </a:lnTo>
                  <a:lnTo>
                    <a:pt x="707" y="809"/>
                  </a:lnTo>
                  <a:lnTo>
                    <a:pt x="705" y="807"/>
                  </a:lnTo>
                  <a:lnTo>
                    <a:pt x="703" y="807"/>
                  </a:lnTo>
                  <a:lnTo>
                    <a:pt x="701" y="807"/>
                  </a:lnTo>
                  <a:lnTo>
                    <a:pt x="701" y="805"/>
                  </a:lnTo>
                  <a:lnTo>
                    <a:pt x="699" y="805"/>
                  </a:lnTo>
                  <a:lnTo>
                    <a:pt x="698" y="805"/>
                  </a:lnTo>
                  <a:lnTo>
                    <a:pt x="698" y="803"/>
                  </a:lnTo>
                  <a:lnTo>
                    <a:pt x="696" y="803"/>
                  </a:lnTo>
                  <a:lnTo>
                    <a:pt x="694" y="803"/>
                  </a:lnTo>
                  <a:lnTo>
                    <a:pt x="692" y="803"/>
                  </a:lnTo>
                  <a:lnTo>
                    <a:pt x="692" y="801"/>
                  </a:lnTo>
                  <a:lnTo>
                    <a:pt x="690" y="801"/>
                  </a:lnTo>
                  <a:lnTo>
                    <a:pt x="688" y="801"/>
                  </a:lnTo>
                  <a:lnTo>
                    <a:pt x="686" y="801"/>
                  </a:lnTo>
                  <a:lnTo>
                    <a:pt x="684" y="801"/>
                  </a:lnTo>
                  <a:lnTo>
                    <a:pt x="682" y="801"/>
                  </a:lnTo>
                  <a:lnTo>
                    <a:pt x="680" y="803"/>
                  </a:lnTo>
                  <a:lnTo>
                    <a:pt x="678" y="805"/>
                  </a:lnTo>
                  <a:lnTo>
                    <a:pt x="676" y="805"/>
                  </a:lnTo>
                  <a:lnTo>
                    <a:pt x="674" y="807"/>
                  </a:lnTo>
                  <a:lnTo>
                    <a:pt x="674" y="809"/>
                  </a:lnTo>
                  <a:lnTo>
                    <a:pt x="673" y="811"/>
                  </a:lnTo>
                  <a:lnTo>
                    <a:pt x="671" y="813"/>
                  </a:lnTo>
                  <a:lnTo>
                    <a:pt x="669" y="813"/>
                  </a:lnTo>
                  <a:lnTo>
                    <a:pt x="667" y="815"/>
                  </a:lnTo>
                  <a:lnTo>
                    <a:pt x="665" y="815"/>
                  </a:lnTo>
                  <a:lnTo>
                    <a:pt x="663" y="817"/>
                  </a:lnTo>
                  <a:lnTo>
                    <a:pt x="661" y="817"/>
                  </a:lnTo>
                  <a:lnTo>
                    <a:pt x="659" y="819"/>
                  </a:lnTo>
                  <a:lnTo>
                    <a:pt x="659" y="821"/>
                  </a:lnTo>
                  <a:lnTo>
                    <a:pt x="659" y="823"/>
                  </a:lnTo>
                  <a:lnTo>
                    <a:pt x="659" y="825"/>
                  </a:lnTo>
                  <a:lnTo>
                    <a:pt x="657" y="825"/>
                  </a:lnTo>
                  <a:lnTo>
                    <a:pt x="657" y="826"/>
                  </a:lnTo>
                  <a:lnTo>
                    <a:pt x="657" y="828"/>
                  </a:lnTo>
                  <a:lnTo>
                    <a:pt x="655" y="830"/>
                  </a:lnTo>
                  <a:lnTo>
                    <a:pt x="657" y="832"/>
                  </a:lnTo>
                  <a:lnTo>
                    <a:pt x="655" y="832"/>
                  </a:lnTo>
                  <a:lnTo>
                    <a:pt x="655" y="834"/>
                  </a:lnTo>
                  <a:lnTo>
                    <a:pt x="655" y="836"/>
                  </a:lnTo>
                  <a:lnTo>
                    <a:pt x="655" y="838"/>
                  </a:lnTo>
                  <a:lnTo>
                    <a:pt x="655" y="840"/>
                  </a:lnTo>
                  <a:lnTo>
                    <a:pt x="655" y="842"/>
                  </a:lnTo>
                  <a:lnTo>
                    <a:pt x="655" y="844"/>
                  </a:lnTo>
                  <a:lnTo>
                    <a:pt x="655" y="846"/>
                  </a:lnTo>
                  <a:lnTo>
                    <a:pt x="657" y="846"/>
                  </a:lnTo>
                  <a:lnTo>
                    <a:pt x="655" y="846"/>
                  </a:lnTo>
                  <a:lnTo>
                    <a:pt x="655" y="848"/>
                  </a:lnTo>
                  <a:lnTo>
                    <a:pt x="653" y="848"/>
                  </a:lnTo>
                  <a:lnTo>
                    <a:pt x="651" y="848"/>
                  </a:lnTo>
                  <a:lnTo>
                    <a:pt x="648" y="846"/>
                  </a:lnTo>
                  <a:lnTo>
                    <a:pt x="646" y="846"/>
                  </a:lnTo>
                  <a:lnTo>
                    <a:pt x="646" y="848"/>
                  </a:lnTo>
                  <a:lnTo>
                    <a:pt x="644" y="849"/>
                  </a:lnTo>
                  <a:lnTo>
                    <a:pt x="644" y="848"/>
                  </a:lnTo>
                  <a:lnTo>
                    <a:pt x="644" y="846"/>
                  </a:lnTo>
                  <a:lnTo>
                    <a:pt x="642" y="846"/>
                  </a:lnTo>
                  <a:lnTo>
                    <a:pt x="640" y="844"/>
                  </a:lnTo>
                  <a:lnTo>
                    <a:pt x="638" y="844"/>
                  </a:lnTo>
                  <a:lnTo>
                    <a:pt x="636" y="844"/>
                  </a:lnTo>
                  <a:lnTo>
                    <a:pt x="634" y="844"/>
                  </a:lnTo>
                  <a:lnTo>
                    <a:pt x="632" y="844"/>
                  </a:lnTo>
                  <a:lnTo>
                    <a:pt x="632" y="842"/>
                  </a:lnTo>
                  <a:lnTo>
                    <a:pt x="630" y="842"/>
                  </a:lnTo>
                  <a:lnTo>
                    <a:pt x="628" y="842"/>
                  </a:lnTo>
                  <a:lnTo>
                    <a:pt x="628" y="844"/>
                  </a:lnTo>
                  <a:lnTo>
                    <a:pt x="630" y="844"/>
                  </a:lnTo>
                  <a:lnTo>
                    <a:pt x="630" y="846"/>
                  </a:lnTo>
                  <a:lnTo>
                    <a:pt x="630" y="848"/>
                  </a:lnTo>
                  <a:lnTo>
                    <a:pt x="630" y="849"/>
                  </a:lnTo>
                  <a:lnTo>
                    <a:pt x="630" y="851"/>
                  </a:lnTo>
                  <a:lnTo>
                    <a:pt x="628" y="853"/>
                  </a:lnTo>
                  <a:lnTo>
                    <a:pt x="628" y="855"/>
                  </a:lnTo>
                  <a:lnTo>
                    <a:pt x="628" y="857"/>
                  </a:lnTo>
                  <a:lnTo>
                    <a:pt x="628" y="859"/>
                  </a:lnTo>
                  <a:lnTo>
                    <a:pt x="630" y="863"/>
                  </a:lnTo>
                  <a:lnTo>
                    <a:pt x="630" y="865"/>
                  </a:lnTo>
                  <a:lnTo>
                    <a:pt x="630" y="867"/>
                  </a:lnTo>
                  <a:lnTo>
                    <a:pt x="630" y="869"/>
                  </a:lnTo>
                  <a:lnTo>
                    <a:pt x="630" y="871"/>
                  </a:lnTo>
                  <a:lnTo>
                    <a:pt x="630" y="873"/>
                  </a:lnTo>
                  <a:lnTo>
                    <a:pt x="628" y="873"/>
                  </a:lnTo>
                  <a:lnTo>
                    <a:pt x="626" y="874"/>
                  </a:lnTo>
                  <a:lnTo>
                    <a:pt x="625" y="874"/>
                  </a:lnTo>
                  <a:lnTo>
                    <a:pt x="623" y="874"/>
                  </a:lnTo>
                  <a:lnTo>
                    <a:pt x="621" y="874"/>
                  </a:lnTo>
                  <a:lnTo>
                    <a:pt x="619" y="874"/>
                  </a:lnTo>
                  <a:lnTo>
                    <a:pt x="617" y="874"/>
                  </a:lnTo>
                  <a:lnTo>
                    <a:pt x="617" y="876"/>
                  </a:lnTo>
                  <a:lnTo>
                    <a:pt x="619" y="876"/>
                  </a:lnTo>
                  <a:lnTo>
                    <a:pt x="619" y="878"/>
                  </a:lnTo>
                  <a:lnTo>
                    <a:pt x="619" y="880"/>
                  </a:lnTo>
                  <a:lnTo>
                    <a:pt x="617" y="882"/>
                  </a:lnTo>
                  <a:lnTo>
                    <a:pt x="615" y="882"/>
                  </a:lnTo>
                  <a:lnTo>
                    <a:pt x="613" y="882"/>
                  </a:lnTo>
                  <a:lnTo>
                    <a:pt x="611" y="882"/>
                  </a:lnTo>
                  <a:lnTo>
                    <a:pt x="609" y="880"/>
                  </a:lnTo>
                  <a:lnTo>
                    <a:pt x="607" y="880"/>
                  </a:lnTo>
                  <a:lnTo>
                    <a:pt x="607" y="878"/>
                  </a:lnTo>
                  <a:lnTo>
                    <a:pt x="605" y="878"/>
                  </a:lnTo>
                  <a:lnTo>
                    <a:pt x="603" y="878"/>
                  </a:lnTo>
                  <a:lnTo>
                    <a:pt x="602" y="874"/>
                  </a:lnTo>
                  <a:lnTo>
                    <a:pt x="600" y="874"/>
                  </a:lnTo>
                  <a:lnTo>
                    <a:pt x="598" y="874"/>
                  </a:lnTo>
                  <a:lnTo>
                    <a:pt x="598" y="873"/>
                  </a:lnTo>
                  <a:lnTo>
                    <a:pt x="596" y="873"/>
                  </a:lnTo>
                  <a:lnTo>
                    <a:pt x="594" y="869"/>
                  </a:lnTo>
                  <a:lnTo>
                    <a:pt x="592" y="869"/>
                  </a:lnTo>
                  <a:lnTo>
                    <a:pt x="590" y="867"/>
                  </a:lnTo>
                  <a:lnTo>
                    <a:pt x="588" y="867"/>
                  </a:lnTo>
                  <a:lnTo>
                    <a:pt x="586" y="867"/>
                  </a:lnTo>
                  <a:lnTo>
                    <a:pt x="584" y="867"/>
                  </a:lnTo>
                  <a:lnTo>
                    <a:pt x="582" y="867"/>
                  </a:lnTo>
                  <a:lnTo>
                    <a:pt x="580" y="867"/>
                  </a:lnTo>
                  <a:lnTo>
                    <a:pt x="580" y="865"/>
                  </a:lnTo>
                  <a:lnTo>
                    <a:pt x="580" y="863"/>
                  </a:lnTo>
                  <a:lnTo>
                    <a:pt x="582" y="863"/>
                  </a:lnTo>
                  <a:lnTo>
                    <a:pt x="584" y="863"/>
                  </a:lnTo>
                  <a:lnTo>
                    <a:pt x="584" y="861"/>
                  </a:lnTo>
                  <a:lnTo>
                    <a:pt x="582" y="861"/>
                  </a:lnTo>
                  <a:lnTo>
                    <a:pt x="580" y="859"/>
                  </a:lnTo>
                  <a:lnTo>
                    <a:pt x="580" y="857"/>
                  </a:lnTo>
                  <a:lnTo>
                    <a:pt x="578" y="857"/>
                  </a:lnTo>
                  <a:lnTo>
                    <a:pt x="578" y="859"/>
                  </a:lnTo>
                  <a:lnTo>
                    <a:pt x="578" y="861"/>
                  </a:lnTo>
                  <a:lnTo>
                    <a:pt x="577" y="863"/>
                  </a:lnTo>
                  <a:lnTo>
                    <a:pt x="575" y="863"/>
                  </a:lnTo>
                  <a:lnTo>
                    <a:pt x="573" y="865"/>
                  </a:lnTo>
                  <a:lnTo>
                    <a:pt x="571" y="865"/>
                  </a:lnTo>
                  <a:lnTo>
                    <a:pt x="571" y="867"/>
                  </a:lnTo>
                  <a:lnTo>
                    <a:pt x="569" y="869"/>
                  </a:lnTo>
                  <a:lnTo>
                    <a:pt x="569" y="871"/>
                  </a:lnTo>
                  <a:lnTo>
                    <a:pt x="567" y="873"/>
                  </a:lnTo>
                  <a:lnTo>
                    <a:pt x="565" y="874"/>
                  </a:lnTo>
                  <a:lnTo>
                    <a:pt x="563" y="874"/>
                  </a:lnTo>
                  <a:lnTo>
                    <a:pt x="561" y="874"/>
                  </a:lnTo>
                  <a:lnTo>
                    <a:pt x="559" y="876"/>
                  </a:lnTo>
                  <a:lnTo>
                    <a:pt x="559" y="878"/>
                  </a:lnTo>
                  <a:lnTo>
                    <a:pt x="561" y="878"/>
                  </a:lnTo>
                  <a:lnTo>
                    <a:pt x="561" y="880"/>
                  </a:lnTo>
                  <a:lnTo>
                    <a:pt x="559" y="880"/>
                  </a:lnTo>
                  <a:lnTo>
                    <a:pt x="557" y="880"/>
                  </a:lnTo>
                  <a:lnTo>
                    <a:pt x="554" y="882"/>
                  </a:lnTo>
                  <a:lnTo>
                    <a:pt x="554" y="884"/>
                  </a:lnTo>
                  <a:lnTo>
                    <a:pt x="554" y="886"/>
                  </a:lnTo>
                  <a:lnTo>
                    <a:pt x="555" y="888"/>
                  </a:lnTo>
                  <a:lnTo>
                    <a:pt x="557" y="890"/>
                  </a:lnTo>
                  <a:lnTo>
                    <a:pt x="557" y="892"/>
                  </a:lnTo>
                  <a:lnTo>
                    <a:pt x="557" y="894"/>
                  </a:lnTo>
                  <a:lnTo>
                    <a:pt x="559" y="896"/>
                  </a:lnTo>
                  <a:lnTo>
                    <a:pt x="561" y="896"/>
                  </a:lnTo>
                  <a:lnTo>
                    <a:pt x="561" y="897"/>
                  </a:lnTo>
                  <a:lnTo>
                    <a:pt x="561" y="899"/>
                  </a:lnTo>
                  <a:lnTo>
                    <a:pt x="561" y="901"/>
                  </a:lnTo>
                  <a:lnTo>
                    <a:pt x="561" y="903"/>
                  </a:lnTo>
                  <a:lnTo>
                    <a:pt x="561" y="905"/>
                  </a:lnTo>
                  <a:lnTo>
                    <a:pt x="561" y="907"/>
                  </a:lnTo>
                  <a:lnTo>
                    <a:pt x="561" y="909"/>
                  </a:lnTo>
                  <a:lnTo>
                    <a:pt x="561" y="911"/>
                  </a:lnTo>
                  <a:lnTo>
                    <a:pt x="561" y="913"/>
                  </a:lnTo>
                  <a:lnTo>
                    <a:pt x="559" y="915"/>
                  </a:lnTo>
                  <a:lnTo>
                    <a:pt x="557" y="915"/>
                  </a:lnTo>
                  <a:lnTo>
                    <a:pt x="555" y="915"/>
                  </a:lnTo>
                  <a:lnTo>
                    <a:pt x="554" y="915"/>
                  </a:lnTo>
                  <a:lnTo>
                    <a:pt x="554" y="913"/>
                  </a:lnTo>
                  <a:lnTo>
                    <a:pt x="552" y="913"/>
                  </a:lnTo>
                  <a:lnTo>
                    <a:pt x="550" y="913"/>
                  </a:lnTo>
                  <a:lnTo>
                    <a:pt x="548" y="913"/>
                  </a:lnTo>
                  <a:lnTo>
                    <a:pt x="546" y="913"/>
                  </a:lnTo>
                  <a:lnTo>
                    <a:pt x="544" y="913"/>
                  </a:lnTo>
                  <a:lnTo>
                    <a:pt x="544" y="915"/>
                  </a:lnTo>
                  <a:lnTo>
                    <a:pt x="544" y="917"/>
                  </a:lnTo>
                  <a:lnTo>
                    <a:pt x="544" y="919"/>
                  </a:lnTo>
                  <a:lnTo>
                    <a:pt x="544" y="921"/>
                  </a:lnTo>
                  <a:lnTo>
                    <a:pt x="546" y="921"/>
                  </a:lnTo>
                  <a:lnTo>
                    <a:pt x="548" y="922"/>
                  </a:lnTo>
                  <a:lnTo>
                    <a:pt x="548" y="924"/>
                  </a:lnTo>
                  <a:lnTo>
                    <a:pt x="550" y="924"/>
                  </a:lnTo>
                  <a:lnTo>
                    <a:pt x="550" y="926"/>
                  </a:lnTo>
                  <a:lnTo>
                    <a:pt x="550" y="928"/>
                  </a:lnTo>
                  <a:lnTo>
                    <a:pt x="550" y="930"/>
                  </a:lnTo>
                  <a:lnTo>
                    <a:pt x="548" y="930"/>
                  </a:lnTo>
                  <a:lnTo>
                    <a:pt x="548" y="932"/>
                  </a:lnTo>
                  <a:lnTo>
                    <a:pt x="546" y="934"/>
                  </a:lnTo>
                  <a:lnTo>
                    <a:pt x="546" y="936"/>
                  </a:lnTo>
                  <a:lnTo>
                    <a:pt x="546" y="938"/>
                  </a:lnTo>
                  <a:lnTo>
                    <a:pt x="548" y="940"/>
                  </a:lnTo>
                  <a:lnTo>
                    <a:pt x="548" y="942"/>
                  </a:lnTo>
                  <a:lnTo>
                    <a:pt x="548" y="944"/>
                  </a:lnTo>
                  <a:lnTo>
                    <a:pt x="546" y="942"/>
                  </a:lnTo>
                  <a:lnTo>
                    <a:pt x="544" y="942"/>
                  </a:lnTo>
                  <a:lnTo>
                    <a:pt x="544" y="944"/>
                  </a:lnTo>
                  <a:lnTo>
                    <a:pt x="544" y="946"/>
                  </a:lnTo>
                  <a:lnTo>
                    <a:pt x="542" y="946"/>
                  </a:lnTo>
                  <a:lnTo>
                    <a:pt x="542" y="947"/>
                  </a:lnTo>
                  <a:lnTo>
                    <a:pt x="540" y="947"/>
                  </a:lnTo>
                  <a:lnTo>
                    <a:pt x="540" y="949"/>
                  </a:lnTo>
                  <a:lnTo>
                    <a:pt x="536" y="951"/>
                  </a:lnTo>
                  <a:lnTo>
                    <a:pt x="536" y="953"/>
                  </a:lnTo>
                  <a:lnTo>
                    <a:pt x="538" y="953"/>
                  </a:lnTo>
                  <a:lnTo>
                    <a:pt x="538" y="955"/>
                  </a:lnTo>
                  <a:lnTo>
                    <a:pt x="536" y="957"/>
                  </a:lnTo>
                  <a:lnTo>
                    <a:pt x="534" y="957"/>
                  </a:lnTo>
                  <a:lnTo>
                    <a:pt x="532" y="959"/>
                  </a:lnTo>
                  <a:lnTo>
                    <a:pt x="532" y="961"/>
                  </a:lnTo>
                  <a:lnTo>
                    <a:pt x="530" y="961"/>
                  </a:lnTo>
                  <a:lnTo>
                    <a:pt x="529" y="961"/>
                  </a:lnTo>
                  <a:lnTo>
                    <a:pt x="529" y="963"/>
                  </a:lnTo>
                  <a:lnTo>
                    <a:pt x="527" y="963"/>
                  </a:lnTo>
                  <a:lnTo>
                    <a:pt x="527" y="965"/>
                  </a:lnTo>
                  <a:lnTo>
                    <a:pt x="527" y="967"/>
                  </a:lnTo>
                  <a:lnTo>
                    <a:pt x="525" y="965"/>
                  </a:lnTo>
                  <a:lnTo>
                    <a:pt x="523" y="965"/>
                  </a:lnTo>
                  <a:lnTo>
                    <a:pt x="521" y="965"/>
                  </a:lnTo>
                  <a:lnTo>
                    <a:pt x="519" y="965"/>
                  </a:lnTo>
                  <a:lnTo>
                    <a:pt x="517" y="965"/>
                  </a:lnTo>
                  <a:lnTo>
                    <a:pt x="515" y="965"/>
                  </a:lnTo>
                  <a:lnTo>
                    <a:pt x="513" y="965"/>
                  </a:lnTo>
                  <a:lnTo>
                    <a:pt x="511" y="965"/>
                  </a:lnTo>
                  <a:lnTo>
                    <a:pt x="511" y="967"/>
                  </a:lnTo>
                  <a:lnTo>
                    <a:pt x="509" y="967"/>
                  </a:lnTo>
                  <a:lnTo>
                    <a:pt x="507" y="967"/>
                  </a:lnTo>
                  <a:lnTo>
                    <a:pt x="506" y="967"/>
                  </a:lnTo>
                  <a:lnTo>
                    <a:pt x="504" y="967"/>
                  </a:lnTo>
                  <a:lnTo>
                    <a:pt x="502" y="967"/>
                  </a:lnTo>
                  <a:lnTo>
                    <a:pt x="500" y="969"/>
                  </a:lnTo>
                  <a:lnTo>
                    <a:pt x="498" y="969"/>
                  </a:lnTo>
                  <a:lnTo>
                    <a:pt x="496" y="969"/>
                  </a:lnTo>
                  <a:lnTo>
                    <a:pt x="496" y="970"/>
                  </a:lnTo>
                  <a:lnTo>
                    <a:pt x="494" y="970"/>
                  </a:lnTo>
                  <a:lnTo>
                    <a:pt x="496" y="970"/>
                  </a:lnTo>
                  <a:lnTo>
                    <a:pt x="494" y="972"/>
                  </a:lnTo>
                  <a:lnTo>
                    <a:pt x="492" y="972"/>
                  </a:lnTo>
                  <a:lnTo>
                    <a:pt x="492" y="974"/>
                  </a:lnTo>
                  <a:lnTo>
                    <a:pt x="490" y="974"/>
                  </a:lnTo>
                  <a:lnTo>
                    <a:pt x="490" y="976"/>
                  </a:lnTo>
                  <a:lnTo>
                    <a:pt x="488" y="976"/>
                  </a:lnTo>
                  <a:lnTo>
                    <a:pt x="488" y="978"/>
                  </a:lnTo>
                  <a:lnTo>
                    <a:pt x="488" y="976"/>
                  </a:lnTo>
                  <a:lnTo>
                    <a:pt x="486" y="976"/>
                  </a:lnTo>
                  <a:lnTo>
                    <a:pt x="484" y="976"/>
                  </a:lnTo>
                  <a:lnTo>
                    <a:pt x="482" y="978"/>
                  </a:lnTo>
                  <a:lnTo>
                    <a:pt x="481" y="978"/>
                  </a:lnTo>
                  <a:lnTo>
                    <a:pt x="481" y="976"/>
                  </a:lnTo>
                  <a:lnTo>
                    <a:pt x="479" y="978"/>
                  </a:lnTo>
                  <a:lnTo>
                    <a:pt x="481" y="978"/>
                  </a:lnTo>
                  <a:lnTo>
                    <a:pt x="482" y="980"/>
                  </a:lnTo>
                  <a:lnTo>
                    <a:pt x="484" y="980"/>
                  </a:lnTo>
                  <a:lnTo>
                    <a:pt x="486" y="980"/>
                  </a:lnTo>
                  <a:lnTo>
                    <a:pt x="486" y="982"/>
                  </a:lnTo>
                  <a:lnTo>
                    <a:pt x="488" y="982"/>
                  </a:lnTo>
                  <a:lnTo>
                    <a:pt x="488" y="984"/>
                  </a:lnTo>
                  <a:lnTo>
                    <a:pt x="488" y="986"/>
                  </a:lnTo>
                  <a:lnTo>
                    <a:pt x="488" y="988"/>
                  </a:lnTo>
                  <a:lnTo>
                    <a:pt x="488" y="990"/>
                  </a:lnTo>
                  <a:lnTo>
                    <a:pt x="486" y="992"/>
                  </a:lnTo>
                  <a:lnTo>
                    <a:pt x="486" y="994"/>
                  </a:lnTo>
                  <a:lnTo>
                    <a:pt x="488" y="994"/>
                  </a:lnTo>
                  <a:lnTo>
                    <a:pt x="490" y="994"/>
                  </a:lnTo>
                  <a:lnTo>
                    <a:pt x="492" y="995"/>
                  </a:lnTo>
                  <a:lnTo>
                    <a:pt x="492" y="997"/>
                  </a:lnTo>
                  <a:lnTo>
                    <a:pt x="494" y="999"/>
                  </a:lnTo>
                  <a:lnTo>
                    <a:pt x="492" y="1001"/>
                  </a:lnTo>
                  <a:lnTo>
                    <a:pt x="492" y="1003"/>
                  </a:lnTo>
                  <a:lnTo>
                    <a:pt x="492" y="1005"/>
                  </a:lnTo>
                  <a:lnTo>
                    <a:pt x="494" y="1005"/>
                  </a:lnTo>
                  <a:lnTo>
                    <a:pt x="494" y="1007"/>
                  </a:lnTo>
                  <a:lnTo>
                    <a:pt x="492" y="1009"/>
                  </a:lnTo>
                  <a:lnTo>
                    <a:pt x="490" y="1011"/>
                  </a:lnTo>
                  <a:lnTo>
                    <a:pt x="488" y="1011"/>
                  </a:lnTo>
                  <a:lnTo>
                    <a:pt x="488" y="1013"/>
                  </a:lnTo>
                  <a:lnTo>
                    <a:pt x="488" y="1017"/>
                  </a:lnTo>
                  <a:lnTo>
                    <a:pt x="488" y="1019"/>
                  </a:lnTo>
                  <a:lnTo>
                    <a:pt x="488" y="1020"/>
                  </a:lnTo>
                  <a:lnTo>
                    <a:pt x="486" y="1022"/>
                  </a:lnTo>
                  <a:lnTo>
                    <a:pt x="484" y="1022"/>
                  </a:lnTo>
                  <a:lnTo>
                    <a:pt x="484" y="1024"/>
                  </a:lnTo>
                  <a:lnTo>
                    <a:pt x="484" y="1026"/>
                  </a:lnTo>
                  <a:lnTo>
                    <a:pt x="484" y="1028"/>
                  </a:lnTo>
                  <a:lnTo>
                    <a:pt x="482" y="1028"/>
                  </a:lnTo>
                  <a:lnTo>
                    <a:pt x="481" y="1030"/>
                  </a:lnTo>
                  <a:lnTo>
                    <a:pt x="479" y="1030"/>
                  </a:lnTo>
                  <a:lnTo>
                    <a:pt x="475" y="1032"/>
                  </a:lnTo>
                  <a:lnTo>
                    <a:pt x="473" y="1032"/>
                  </a:lnTo>
                  <a:lnTo>
                    <a:pt x="473" y="1034"/>
                  </a:lnTo>
                  <a:lnTo>
                    <a:pt x="473" y="1036"/>
                  </a:lnTo>
                  <a:lnTo>
                    <a:pt x="473" y="1038"/>
                  </a:lnTo>
                  <a:lnTo>
                    <a:pt x="473" y="1040"/>
                  </a:lnTo>
                  <a:lnTo>
                    <a:pt x="475" y="1040"/>
                  </a:lnTo>
                  <a:lnTo>
                    <a:pt x="475" y="1042"/>
                  </a:lnTo>
                  <a:lnTo>
                    <a:pt x="475" y="1043"/>
                  </a:lnTo>
                  <a:lnTo>
                    <a:pt x="477" y="1045"/>
                  </a:lnTo>
                  <a:lnTo>
                    <a:pt x="477" y="1047"/>
                  </a:lnTo>
                  <a:lnTo>
                    <a:pt x="479" y="1047"/>
                  </a:lnTo>
                  <a:lnTo>
                    <a:pt x="479" y="1049"/>
                  </a:lnTo>
                  <a:lnTo>
                    <a:pt x="477" y="1049"/>
                  </a:lnTo>
                  <a:lnTo>
                    <a:pt x="477" y="1051"/>
                  </a:lnTo>
                  <a:lnTo>
                    <a:pt x="477" y="1053"/>
                  </a:lnTo>
                  <a:lnTo>
                    <a:pt x="475" y="1053"/>
                  </a:lnTo>
                  <a:lnTo>
                    <a:pt x="475" y="1055"/>
                  </a:lnTo>
                  <a:lnTo>
                    <a:pt x="475" y="1057"/>
                  </a:lnTo>
                  <a:lnTo>
                    <a:pt x="475" y="1061"/>
                  </a:lnTo>
                  <a:lnTo>
                    <a:pt x="475" y="1063"/>
                  </a:lnTo>
                  <a:lnTo>
                    <a:pt x="473" y="1065"/>
                  </a:lnTo>
                  <a:lnTo>
                    <a:pt x="475" y="1065"/>
                  </a:lnTo>
                  <a:lnTo>
                    <a:pt x="475" y="1067"/>
                  </a:lnTo>
                  <a:lnTo>
                    <a:pt x="475" y="1068"/>
                  </a:lnTo>
                  <a:lnTo>
                    <a:pt x="475" y="1070"/>
                  </a:lnTo>
                  <a:lnTo>
                    <a:pt x="473" y="1070"/>
                  </a:lnTo>
                  <a:lnTo>
                    <a:pt x="473" y="1072"/>
                  </a:lnTo>
                  <a:lnTo>
                    <a:pt x="473" y="1074"/>
                  </a:lnTo>
                  <a:lnTo>
                    <a:pt x="471" y="1076"/>
                  </a:lnTo>
                  <a:lnTo>
                    <a:pt x="471" y="1078"/>
                  </a:lnTo>
                  <a:lnTo>
                    <a:pt x="469" y="1076"/>
                  </a:lnTo>
                  <a:lnTo>
                    <a:pt x="467" y="1076"/>
                  </a:lnTo>
                  <a:lnTo>
                    <a:pt x="465" y="1076"/>
                  </a:lnTo>
                  <a:lnTo>
                    <a:pt x="463" y="1076"/>
                  </a:lnTo>
                  <a:lnTo>
                    <a:pt x="461" y="1076"/>
                  </a:lnTo>
                  <a:lnTo>
                    <a:pt x="459" y="1076"/>
                  </a:lnTo>
                  <a:lnTo>
                    <a:pt x="457" y="1076"/>
                  </a:lnTo>
                  <a:lnTo>
                    <a:pt x="456" y="1078"/>
                  </a:lnTo>
                  <a:lnTo>
                    <a:pt x="454" y="1078"/>
                  </a:lnTo>
                  <a:lnTo>
                    <a:pt x="454" y="1076"/>
                  </a:lnTo>
                  <a:lnTo>
                    <a:pt x="452" y="1078"/>
                  </a:lnTo>
                  <a:lnTo>
                    <a:pt x="450" y="1078"/>
                  </a:lnTo>
                  <a:lnTo>
                    <a:pt x="450" y="1080"/>
                  </a:lnTo>
                  <a:lnTo>
                    <a:pt x="448" y="1082"/>
                  </a:lnTo>
                  <a:lnTo>
                    <a:pt x="446" y="1082"/>
                  </a:lnTo>
                  <a:lnTo>
                    <a:pt x="446" y="1084"/>
                  </a:lnTo>
                  <a:lnTo>
                    <a:pt x="444" y="1084"/>
                  </a:lnTo>
                  <a:lnTo>
                    <a:pt x="444" y="1086"/>
                  </a:lnTo>
                  <a:lnTo>
                    <a:pt x="444" y="1088"/>
                  </a:lnTo>
                  <a:lnTo>
                    <a:pt x="444" y="1090"/>
                  </a:lnTo>
                  <a:lnTo>
                    <a:pt x="442" y="1090"/>
                  </a:lnTo>
                  <a:lnTo>
                    <a:pt x="442" y="1088"/>
                  </a:lnTo>
                  <a:lnTo>
                    <a:pt x="440" y="1090"/>
                  </a:lnTo>
                  <a:lnTo>
                    <a:pt x="440" y="1088"/>
                  </a:lnTo>
                  <a:lnTo>
                    <a:pt x="438" y="1090"/>
                  </a:lnTo>
                  <a:lnTo>
                    <a:pt x="438" y="1092"/>
                  </a:lnTo>
                  <a:lnTo>
                    <a:pt x="438" y="1093"/>
                  </a:lnTo>
                  <a:lnTo>
                    <a:pt x="436" y="1093"/>
                  </a:lnTo>
                  <a:lnTo>
                    <a:pt x="434" y="1093"/>
                  </a:lnTo>
                  <a:lnTo>
                    <a:pt x="433" y="1093"/>
                  </a:lnTo>
                  <a:lnTo>
                    <a:pt x="431" y="1093"/>
                  </a:lnTo>
                  <a:lnTo>
                    <a:pt x="429" y="1093"/>
                  </a:lnTo>
                  <a:lnTo>
                    <a:pt x="427" y="1093"/>
                  </a:lnTo>
                  <a:lnTo>
                    <a:pt x="425" y="1093"/>
                  </a:lnTo>
                  <a:lnTo>
                    <a:pt x="425" y="1092"/>
                  </a:lnTo>
                  <a:lnTo>
                    <a:pt x="423" y="1092"/>
                  </a:lnTo>
                  <a:lnTo>
                    <a:pt x="423" y="1090"/>
                  </a:lnTo>
                  <a:lnTo>
                    <a:pt x="421" y="1090"/>
                  </a:lnTo>
                  <a:lnTo>
                    <a:pt x="421" y="1088"/>
                  </a:lnTo>
                  <a:lnTo>
                    <a:pt x="421" y="1086"/>
                  </a:lnTo>
                  <a:lnTo>
                    <a:pt x="423" y="1086"/>
                  </a:lnTo>
                  <a:lnTo>
                    <a:pt x="423" y="1088"/>
                  </a:lnTo>
                  <a:lnTo>
                    <a:pt x="425" y="1086"/>
                  </a:lnTo>
                  <a:lnTo>
                    <a:pt x="423" y="1084"/>
                  </a:lnTo>
                  <a:lnTo>
                    <a:pt x="425" y="1084"/>
                  </a:lnTo>
                  <a:lnTo>
                    <a:pt x="425" y="1082"/>
                  </a:lnTo>
                  <a:lnTo>
                    <a:pt x="427" y="1082"/>
                  </a:lnTo>
                  <a:lnTo>
                    <a:pt x="425" y="1082"/>
                  </a:lnTo>
                  <a:lnTo>
                    <a:pt x="425" y="1080"/>
                  </a:lnTo>
                  <a:lnTo>
                    <a:pt x="425" y="1078"/>
                  </a:lnTo>
                  <a:lnTo>
                    <a:pt x="425" y="1080"/>
                  </a:lnTo>
                  <a:lnTo>
                    <a:pt x="427" y="1080"/>
                  </a:lnTo>
                  <a:lnTo>
                    <a:pt x="427" y="1078"/>
                  </a:lnTo>
                  <a:lnTo>
                    <a:pt x="425" y="1078"/>
                  </a:lnTo>
                  <a:lnTo>
                    <a:pt x="425" y="1076"/>
                  </a:lnTo>
                  <a:lnTo>
                    <a:pt x="425" y="1074"/>
                  </a:lnTo>
                  <a:lnTo>
                    <a:pt x="427" y="1074"/>
                  </a:lnTo>
                  <a:lnTo>
                    <a:pt x="425" y="1074"/>
                  </a:lnTo>
                  <a:lnTo>
                    <a:pt x="425" y="1072"/>
                  </a:lnTo>
                  <a:lnTo>
                    <a:pt x="423" y="1072"/>
                  </a:lnTo>
                  <a:lnTo>
                    <a:pt x="423" y="1070"/>
                  </a:lnTo>
                  <a:lnTo>
                    <a:pt x="421" y="1070"/>
                  </a:lnTo>
                  <a:lnTo>
                    <a:pt x="421" y="1072"/>
                  </a:lnTo>
                  <a:lnTo>
                    <a:pt x="419" y="1070"/>
                  </a:lnTo>
                  <a:lnTo>
                    <a:pt x="421" y="1070"/>
                  </a:lnTo>
                  <a:lnTo>
                    <a:pt x="421" y="1068"/>
                  </a:lnTo>
                  <a:lnTo>
                    <a:pt x="423" y="1068"/>
                  </a:lnTo>
                  <a:lnTo>
                    <a:pt x="423" y="1067"/>
                  </a:lnTo>
                  <a:lnTo>
                    <a:pt x="421" y="1067"/>
                  </a:lnTo>
                  <a:lnTo>
                    <a:pt x="421" y="1065"/>
                  </a:lnTo>
                  <a:lnTo>
                    <a:pt x="423" y="1065"/>
                  </a:lnTo>
                  <a:lnTo>
                    <a:pt x="425" y="1063"/>
                  </a:lnTo>
                  <a:lnTo>
                    <a:pt x="423" y="1063"/>
                  </a:lnTo>
                  <a:lnTo>
                    <a:pt x="421" y="1061"/>
                  </a:lnTo>
                  <a:lnTo>
                    <a:pt x="421" y="1059"/>
                  </a:lnTo>
                  <a:lnTo>
                    <a:pt x="423" y="1057"/>
                  </a:lnTo>
                  <a:lnTo>
                    <a:pt x="421" y="1057"/>
                  </a:lnTo>
                  <a:lnTo>
                    <a:pt x="419" y="1055"/>
                  </a:lnTo>
                  <a:lnTo>
                    <a:pt x="419" y="1057"/>
                  </a:lnTo>
                  <a:lnTo>
                    <a:pt x="417" y="1057"/>
                  </a:lnTo>
                  <a:lnTo>
                    <a:pt x="415" y="1057"/>
                  </a:lnTo>
                  <a:lnTo>
                    <a:pt x="415" y="1059"/>
                  </a:lnTo>
                  <a:lnTo>
                    <a:pt x="413" y="1059"/>
                  </a:lnTo>
                  <a:lnTo>
                    <a:pt x="411" y="1057"/>
                  </a:lnTo>
                  <a:lnTo>
                    <a:pt x="409" y="1057"/>
                  </a:lnTo>
                  <a:lnTo>
                    <a:pt x="409" y="1059"/>
                  </a:lnTo>
                  <a:lnTo>
                    <a:pt x="408" y="1059"/>
                  </a:lnTo>
                  <a:lnTo>
                    <a:pt x="408" y="1061"/>
                  </a:lnTo>
                  <a:lnTo>
                    <a:pt x="408" y="1065"/>
                  </a:lnTo>
                  <a:lnTo>
                    <a:pt x="409" y="1065"/>
                  </a:lnTo>
                  <a:lnTo>
                    <a:pt x="409" y="1067"/>
                  </a:lnTo>
                  <a:lnTo>
                    <a:pt x="408" y="1067"/>
                  </a:lnTo>
                  <a:lnTo>
                    <a:pt x="408" y="1068"/>
                  </a:lnTo>
                  <a:lnTo>
                    <a:pt x="406" y="1068"/>
                  </a:lnTo>
                  <a:lnTo>
                    <a:pt x="404" y="1068"/>
                  </a:lnTo>
                  <a:lnTo>
                    <a:pt x="404" y="1067"/>
                  </a:lnTo>
                  <a:lnTo>
                    <a:pt x="402" y="1067"/>
                  </a:lnTo>
                  <a:lnTo>
                    <a:pt x="400" y="1067"/>
                  </a:lnTo>
                  <a:lnTo>
                    <a:pt x="398" y="1065"/>
                  </a:lnTo>
                  <a:lnTo>
                    <a:pt x="396" y="1065"/>
                  </a:lnTo>
                  <a:lnTo>
                    <a:pt x="394" y="1063"/>
                  </a:lnTo>
                  <a:lnTo>
                    <a:pt x="394" y="1061"/>
                  </a:lnTo>
                  <a:lnTo>
                    <a:pt x="392" y="1061"/>
                  </a:lnTo>
                  <a:lnTo>
                    <a:pt x="390" y="1063"/>
                  </a:lnTo>
                  <a:lnTo>
                    <a:pt x="392" y="1063"/>
                  </a:lnTo>
                  <a:lnTo>
                    <a:pt x="390" y="1063"/>
                  </a:lnTo>
                  <a:lnTo>
                    <a:pt x="390" y="1065"/>
                  </a:lnTo>
                  <a:lnTo>
                    <a:pt x="390" y="1067"/>
                  </a:lnTo>
                  <a:lnTo>
                    <a:pt x="390" y="1068"/>
                  </a:lnTo>
                  <a:lnTo>
                    <a:pt x="390" y="1070"/>
                  </a:lnTo>
                  <a:lnTo>
                    <a:pt x="390" y="1072"/>
                  </a:lnTo>
                  <a:lnTo>
                    <a:pt x="390" y="1074"/>
                  </a:lnTo>
                  <a:lnTo>
                    <a:pt x="390" y="1076"/>
                  </a:lnTo>
                  <a:lnTo>
                    <a:pt x="390" y="1074"/>
                  </a:lnTo>
                  <a:lnTo>
                    <a:pt x="390" y="1076"/>
                  </a:lnTo>
                  <a:lnTo>
                    <a:pt x="392" y="1076"/>
                  </a:lnTo>
                  <a:lnTo>
                    <a:pt x="394" y="1078"/>
                  </a:lnTo>
                  <a:lnTo>
                    <a:pt x="392" y="1078"/>
                  </a:lnTo>
                  <a:lnTo>
                    <a:pt x="392" y="1080"/>
                  </a:lnTo>
                  <a:lnTo>
                    <a:pt x="390" y="1082"/>
                  </a:lnTo>
                  <a:lnTo>
                    <a:pt x="388" y="1084"/>
                  </a:lnTo>
                  <a:lnTo>
                    <a:pt x="388" y="1082"/>
                  </a:lnTo>
                  <a:lnTo>
                    <a:pt x="386" y="1082"/>
                  </a:lnTo>
                  <a:lnTo>
                    <a:pt x="385" y="1080"/>
                  </a:lnTo>
                  <a:lnTo>
                    <a:pt x="383" y="1080"/>
                  </a:lnTo>
                  <a:lnTo>
                    <a:pt x="381" y="1082"/>
                  </a:lnTo>
                  <a:lnTo>
                    <a:pt x="379" y="1082"/>
                  </a:lnTo>
                  <a:lnTo>
                    <a:pt x="377" y="1082"/>
                  </a:lnTo>
                  <a:lnTo>
                    <a:pt x="375" y="1082"/>
                  </a:lnTo>
                  <a:lnTo>
                    <a:pt x="373" y="1082"/>
                  </a:lnTo>
                  <a:lnTo>
                    <a:pt x="371" y="1082"/>
                  </a:lnTo>
                  <a:lnTo>
                    <a:pt x="369" y="1084"/>
                  </a:lnTo>
                  <a:lnTo>
                    <a:pt x="367" y="1086"/>
                  </a:lnTo>
                  <a:lnTo>
                    <a:pt x="367" y="1088"/>
                  </a:lnTo>
                  <a:lnTo>
                    <a:pt x="367" y="1090"/>
                  </a:lnTo>
                  <a:lnTo>
                    <a:pt x="369" y="1090"/>
                  </a:lnTo>
                  <a:lnTo>
                    <a:pt x="369" y="1092"/>
                  </a:lnTo>
                  <a:lnTo>
                    <a:pt x="369" y="1093"/>
                  </a:lnTo>
                  <a:lnTo>
                    <a:pt x="369" y="1095"/>
                  </a:lnTo>
                  <a:lnTo>
                    <a:pt x="365" y="1097"/>
                  </a:lnTo>
                  <a:lnTo>
                    <a:pt x="363" y="1097"/>
                  </a:lnTo>
                  <a:lnTo>
                    <a:pt x="363" y="1095"/>
                  </a:lnTo>
                  <a:lnTo>
                    <a:pt x="361" y="1095"/>
                  </a:lnTo>
                  <a:lnTo>
                    <a:pt x="361" y="1093"/>
                  </a:lnTo>
                  <a:lnTo>
                    <a:pt x="361" y="1092"/>
                  </a:lnTo>
                  <a:lnTo>
                    <a:pt x="360" y="1092"/>
                  </a:lnTo>
                  <a:lnTo>
                    <a:pt x="358" y="1092"/>
                  </a:lnTo>
                  <a:lnTo>
                    <a:pt x="356" y="1092"/>
                  </a:lnTo>
                  <a:lnTo>
                    <a:pt x="356" y="1090"/>
                  </a:lnTo>
                  <a:lnTo>
                    <a:pt x="354" y="1090"/>
                  </a:lnTo>
                  <a:lnTo>
                    <a:pt x="352" y="1090"/>
                  </a:lnTo>
                  <a:lnTo>
                    <a:pt x="350" y="1090"/>
                  </a:lnTo>
                  <a:lnTo>
                    <a:pt x="348" y="1090"/>
                  </a:lnTo>
                  <a:lnTo>
                    <a:pt x="346" y="1088"/>
                  </a:lnTo>
                  <a:lnTo>
                    <a:pt x="344" y="1088"/>
                  </a:lnTo>
                  <a:lnTo>
                    <a:pt x="344" y="1090"/>
                  </a:lnTo>
                  <a:lnTo>
                    <a:pt x="342" y="1090"/>
                  </a:lnTo>
                  <a:lnTo>
                    <a:pt x="340" y="1090"/>
                  </a:lnTo>
                  <a:lnTo>
                    <a:pt x="340" y="1088"/>
                  </a:lnTo>
                  <a:lnTo>
                    <a:pt x="340" y="1086"/>
                  </a:lnTo>
                  <a:lnTo>
                    <a:pt x="342" y="1084"/>
                  </a:lnTo>
                  <a:lnTo>
                    <a:pt x="342" y="1082"/>
                  </a:lnTo>
                  <a:lnTo>
                    <a:pt x="340" y="1082"/>
                  </a:lnTo>
                  <a:lnTo>
                    <a:pt x="338" y="1082"/>
                  </a:lnTo>
                  <a:lnTo>
                    <a:pt x="338" y="1080"/>
                  </a:lnTo>
                  <a:lnTo>
                    <a:pt x="337" y="1080"/>
                  </a:lnTo>
                  <a:lnTo>
                    <a:pt x="337" y="1076"/>
                  </a:lnTo>
                  <a:lnTo>
                    <a:pt x="335" y="1076"/>
                  </a:lnTo>
                  <a:lnTo>
                    <a:pt x="335" y="1074"/>
                  </a:lnTo>
                  <a:lnTo>
                    <a:pt x="333" y="1074"/>
                  </a:lnTo>
                  <a:lnTo>
                    <a:pt x="331" y="1074"/>
                  </a:lnTo>
                  <a:lnTo>
                    <a:pt x="331" y="1076"/>
                  </a:lnTo>
                  <a:lnTo>
                    <a:pt x="329" y="1076"/>
                  </a:lnTo>
                  <a:lnTo>
                    <a:pt x="327" y="1076"/>
                  </a:lnTo>
                  <a:lnTo>
                    <a:pt x="325" y="1076"/>
                  </a:lnTo>
                  <a:lnTo>
                    <a:pt x="323" y="1076"/>
                  </a:lnTo>
                  <a:lnTo>
                    <a:pt x="323" y="1074"/>
                  </a:lnTo>
                  <a:lnTo>
                    <a:pt x="321" y="1074"/>
                  </a:lnTo>
                  <a:lnTo>
                    <a:pt x="321" y="1076"/>
                  </a:lnTo>
                  <a:lnTo>
                    <a:pt x="319" y="1076"/>
                  </a:lnTo>
                  <a:lnTo>
                    <a:pt x="319" y="1078"/>
                  </a:lnTo>
                  <a:lnTo>
                    <a:pt x="317" y="1078"/>
                  </a:lnTo>
                  <a:lnTo>
                    <a:pt x="315" y="1078"/>
                  </a:lnTo>
                  <a:lnTo>
                    <a:pt x="315" y="1080"/>
                  </a:lnTo>
                  <a:lnTo>
                    <a:pt x="315" y="1082"/>
                  </a:lnTo>
                  <a:lnTo>
                    <a:pt x="315" y="1084"/>
                  </a:lnTo>
                  <a:lnTo>
                    <a:pt x="313" y="1084"/>
                  </a:lnTo>
                  <a:lnTo>
                    <a:pt x="313" y="1086"/>
                  </a:lnTo>
                  <a:lnTo>
                    <a:pt x="313" y="1088"/>
                  </a:lnTo>
                  <a:lnTo>
                    <a:pt x="312" y="1088"/>
                  </a:lnTo>
                  <a:lnTo>
                    <a:pt x="312" y="1090"/>
                  </a:lnTo>
                  <a:lnTo>
                    <a:pt x="310" y="1092"/>
                  </a:lnTo>
                  <a:lnTo>
                    <a:pt x="308" y="1093"/>
                  </a:lnTo>
                  <a:lnTo>
                    <a:pt x="306" y="1093"/>
                  </a:lnTo>
                  <a:lnTo>
                    <a:pt x="304" y="1095"/>
                  </a:lnTo>
                  <a:lnTo>
                    <a:pt x="302" y="1095"/>
                  </a:lnTo>
                  <a:lnTo>
                    <a:pt x="302" y="1097"/>
                  </a:lnTo>
                  <a:lnTo>
                    <a:pt x="300" y="1097"/>
                  </a:lnTo>
                  <a:lnTo>
                    <a:pt x="300" y="1095"/>
                  </a:lnTo>
                  <a:lnTo>
                    <a:pt x="298" y="1095"/>
                  </a:lnTo>
                  <a:lnTo>
                    <a:pt x="300" y="1095"/>
                  </a:lnTo>
                  <a:lnTo>
                    <a:pt x="300" y="1093"/>
                  </a:lnTo>
                  <a:lnTo>
                    <a:pt x="300" y="1092"/>
                  </a:lnTo>
                  <a:lnTo>
                    <a:pt x="300" y="1088"/>
                  </a:lnTo>
                  <a:lnTo>
                    <a:pt x="300" y="1086"/>
                  </a:lnTo>
                  <a:lnTo>
                    <a:pt x="298" y="1086"/>
                  </a:lnTo>
                  <a:lnTo>
                    <a:pt x="298" y="1084"/>
                  </a:lnTo>
                  <a:lnTo>
                    <a:pt x="296" y="1084"/>
                  </a:lnTo>
                  <a:lnTo>
                    <a:pt x="294" y="1084"/>
                  </a:lnTo>
                  <a:lnTo>
                    <a:pt x="292" y="1084"/>
                  </a:lnTo>
                  <a:lnTo>
                    <a:pt x="290" y="1084"/>
                  </a:lnTo>
                  <a:lnTo>
                    <a:pt x="290" y="1082"/>
                  </a:lnTo>
                  <a:lnTo>
                    <a:pt x="289" y="1080"/>
                  </a:lnTo>
                  <a:lnTo>
                    <a:pt x="289" y="1078"/>
                  </a:lnTo>
                  <a:lnTo>
                    <a:pt x="287" y="1078"/>
                  </a:lnTo>
                  <a:lnTo>
                    <a:pt x="287" y="1080"/>
                  </a:lnTo>
                  <a:lnTo>
                    <a:pt x="285" y="1080"/>
                  </a:lnTo>
                  <a:lnTo>
                    <a:pt x="283" y="1080"/>
                  </a:lnTo>
                  <a:lnTo>
                    <a:pt x="281" y="1080"/>
                  </a:lnTo>
                  <a:lnTo>
                    <a:pt x="281" y="1078"/>
                  </a:lnTo>
                  <a:lnTo>
                    <a:pt x="281" y="1076"/>
                  </a:lnTo>
                  <a:lnTo>
                    <a:pt x="279" y="1074"/>
                  </a:lnTo>
                  <a:lnTo>
                    <a:pt x="279" y="1072"/>
                  </a:lnTo>
                  <a:lnTo>
                    <a:pt x="277" y="1072"/>
                  </a:lnTo>
                  <a:lnTo>
                    <a:pt x="277" y="1070"/>
                  </a:lnTo>
                  <a:lnTo>
                    <a:pt x="279" y="1068"/>
                  </a:lnTo>
                  <a:lnTo>
                    <a:pt x="279" y="1067"/>
                  </a:lnTo>
                  <a:lnTo>
                    <a:pt x="277" y="1067"/>
                  </a:lnTo>
                  <a:lnTo>
                    <a:pt x="277" y="1065"/>
                  </a:lnTo>
                  <a:lnTo>
                    <a:pt x="275" y="1063"/>
                  </a:lnTo>
                  <a:lnTo>
                    <a:pt x="277" y="1061"/>
                  </a:lnTo>
                  <a:lnTo>
                    <a:pt x="277" y="1059"/>
                  </a:lnTo>
                  <a:lnTo>
                    <a:pt x="275" y="1059"/>
                  </a:lnTo>
                  <a:lnTo>
                    <a:pt x="275" y="1057"/>
                  </a:lnTo>
                  <a:lnTo>
                    <a:pt x="277" y="1055"/>
                  </a:lnTo>
                  <a:lnTo>
                    <a:pt x="275" y="1055"/>
                  </a:lnTo>
                  <a:lnTo>
                    <a:pt x="273" y="1055"/>
                  </a:lnTo>
                  <a:lnTo>
                    <a:pt x="273" y="1053"/>
                  </a:lnTo>
                  <a:lnTo>
                    <a:pt x="275" y="1053"/>
                  </a:lnTo>
                  <a:lnTo>
                    <a:pt x="275" y="1051"/>
                  </a:lnTo>
                  <a:lnTo>
                    <a:pt x="275" y="1049"/>
                  </a:lnTo>
                  <a:lnTo>
                    <a:pt x="277" y="1049"/>
                  </a:lnTo>
                  <a:lnTo>
                    <a:pt x="277" y="1047"/>
                  </a:lnTo>
                  <a:lnTo>
                    <a:pt x="277" y="1045"/>
                  </a:lnTo>
                  <a:lnTo>
                    <a:pt x="277" y="1043"/>
                  </a:lnTo>
                  <a:lnTo>
                    <a:pt x="277" y="1042"/>
                  </a:lnTo>
                  <a:lnTo>
                    <a:pt x="277" y="1040"/>
                  </a:lnTo>
                  <a:lnTo>
                    <a:pt x="277" y="1038"/>
                  </a:lnTo>
                  <a:lnTo>
                    <a:pt x="277" y="1036"/>
                  </a:lnTo>
                  <a:lnTo>
                    <a:pt x="275" y="1036"/>
                  </a:lnTo>
                  <a:lnTo>
                    <a:pt x="275" y="1034"/>
                  </a:lnTo>
                  <a:lnTo>
                    <a:pt x="273" y="1032"/>
                  </a:lnTo>
                  <a:lnTo>
                    <a:pt x="271" y="1032"/>
                  </a:lnTo>
                  <a:lnTo>
                    <a:pt x="269" y="1032"/>
                  </a:lnTo>
                  <a:lnTo>
                    <a:pt x="267" y="1032"/>
                  </a:lnTo>
                  <a:lnTo>
                    <a:pt x="265" y="1032"/>
                  </a:lnTo>
                  <a:lnTo>
                    <a:pt x="264" y="1032"/>
                  </a:lnTo>
                  <a:lnTo>
                    <a:pt x="264" y="1034"/>
                  </a:lnTo>
                  <a:lnTo>
                    <a:pt x="262" y="1034"/>
                  </a:lnTo>
                  <a:lnTo>
                    <a:pt x="262" y="1036"/>
                  </a:lnTo>
                  <a:lnTo>
                    <a:pt x="262" y="1038"/>
                  </a:lnTo>
                  <a:lnTo>
                    <a:pt x="262" y="1040"/>
                  </a:lnTo>
                  <a:lnTo>
                    <a:pt x="260" y="1040"/>
                  </a:lnTo>
                  <a:lnTo>
                    <a:pt x="258" y="1040"/>
                  </a:lnTo>
                  <a:lnTo>
                    <a:pt x="256" y="1040"/>
                  </a:lnTo>
                  <a:lnTo>
                    <a:pt x="256" y="1042"/>
                  </a:lnTo>
                  <a:lnTo>
                    <a:pt x="256" y="1040"/>
                  </a:lnTo>
                  <a:lnTo>
                    <a:pt x="254" y="1040"/>
                  </a:lnTo>
                  <a:lnTo>
                    <a:pt x="250" y="1042"/>
                  </a:lnTo>
                  <a:lnTo>
                    <a:pt x="250" y="1040"/>
                  </a:lnTo>
                  <a:lnTo>
                    <a:pt x="250" y="1038"/>
                  </a:lnTo>
                  <a:lnTo>
                    <a:pt x="250" y="1036"/>
                  </a:lnTo>
                  <a:lnTo>
                    <a:pt x="252" y="1034"/>
                  </a:lnTo>
                  <a:lnTo>
                    <a:pt x="252" y="1032"/>
                  </a:lnTo>
                  <a:lnTo>
                    <a:pt x="254" y="1032"/>
                  </a:lnTo>
                  <a:lnTo>
                    <a:pt x="254" y="1030"/>
                  </a:lnTo>
                  <a:lnTo>
                    <a:pt x="254" y="1028"/>
                  </a:lnTo>
                  <a:lnTo>
                    <a:pt x="256" y="1028"/>
                  </a:lnTo>
                  <a:lnTo>
                    <a:pt x="258" y="1026"/>
                  </a:lnTo>
                  <a:lnTo>
                    <a:pt x="258" y="1024"/>
                  </a:lnTo>
                  <a:lnTo>
                    <a:pt x="258" y="1022"/>
                  </a:lnTo>
                  <a:lnTo>
                    <a:pt x="260" y="1022"/>
                  </a:lnTo>
                  <a:lnTo>
                    <a:pt x="262" y="1022"/>
                  </a:lnTo>
                  <a:lnTo>
                    <a:pt x="264" y="1020"/>
                  </a:lnTo>
                  <a:lnTo>
                    <a:pt x="262" y="1019"/>
                  </a:lnTo>
                  <a:lnTo>
                    <a:pt x="262" y="1017"/>
                  </a:lnTo>
                  <a:lnTo>
                    <a:pt x="264" y="1017"/>
                  </a:lnTo>
                  <a:lnTo>
                    <a:pt x="265" y="1017"/>
                  </a:lnTo>
                  <a:lnTo>
                    <a:pt x="267" y="1019"/>
                  </a:lnTo>
                  <a:lnTo>
                    <a:pt x="269" y="1019"/>
                  </a:lnTo>
                  <a:lnTo>
                    <a:pt x="271" y="1017"/>
                  </a:lnTo>
                  <a:lnTo>
                    <a:pt x="271" y="1015"/>
                  </a:lnTo>
                  <a:lnTo>
                    <a:pt x="269" y="1015"/>
                  </a:lnTo>
                  <a:lnTo>
                    <a:pt x="267" y="1013"/>
                  </a:lnTo>
                  <a:lnTo>
                    <a:pt x="267" y="1011"/>
                  </a:lnTo>
                  <a:lnTo>
                    <a:pt x="269" y="1011"/>
                  </a:lnTo>
                  <a:lnTo>
                    <a:pt x="271" y="1011"/>
                  </a:lnTo>
                  <a:lnTo>
                    <a:pt x="269" y="1009"/>
                  </a:lnTo>
                  <a:lnTo>
                    <a:pt x="267" y="1011"/>
                  </a:lnTo>
                  <a:lnTo>
                    <a:pt x="267" y="1009"/>
                  </a:lnTo>
                  <a:lnTo>
                    <a:pt x="265" y="1009"/>
                  </a:lnTo>
                  <a:lnTo>
                    <a:pt x="264" y="1009"/>
                  </a:lnTo>
                  <a:lnTo>
                    <a:pt x="262" y="1009"/>
                  </a:lnTo>
                  <a:lnTo>
                    <a:pt x="262" y="1007"/>
                  </a:lnTo>
                  <a:lnTo>
                    <a:pt x="260" y="1007"/>
                  </a:lnTo>
                  <a:lnTo>
                    <a:pt x="260" y="1005"/>
                  </a:lnTo>
                  <a:lnTo>
                    <a:pt x="262" y="1005"/>
                  </a:lnTo>
                  <a:lnTo>
                    <a:pt x="260" y="1005"/>
                  </a:lnTo>
                  <a:lnTo>
                    <a:pt x="260" y="1003"/>
                  </a:lnTo>
                  <a:lnTo>
                    <a:pt x="258" y="1005"/>
                  </a:lnTo>
                  <a:lnTo>
                    <a:pt x="256" y="1005"/>
                  </a:lnTo>
                  <a:lnTo>
                    <a:pt x="254" y="1005"/>
                  </a:lnTo>
                  <a:lnTo>
                    <a:pt x="252" y="1003"/>
                  </a:lnTo>
                  <a:lnTo>
                    <a:pt x="252" y="1001"/>
                  </a:lnTo>
                  <a:lnTo>
                    <a:pt x="250" y="1001"/>
                  </a:lnTo>
                  <a:lnTo>
                    <a:pt x="250" y="999"/>
                  </a:lnTo>
                  <a:lnTo>
                    <a:pt x="250" y="997"/>
                  </a:lnTo>
                  <a:lnTo>
                    <a:pt x="248" y="995"/>
                  </a:lnTo>
                  <a:lnTo>
                    <a:pt x="248" y="994"/>
                  </a:lnTo>
                  <a:lnTo>
                    <a:pt x="250" y="994"/>
                  </a:lnTo>
                  <a:lnTo>
                    <a:pt x="250" y="992"/>
                  </a:lnTo>
                  <a:lnTo>
                    <a:pt x="248" y="992"/>
                  </a:lnTo>
                  <a:lnTo>
                    <a:pt x="246" y="992"/>
                  </a:lnTo>
                  <a:lnTo>
                    <a:pt x="244" y="994"/>
                  </a:lnTo>
                  <a:lnTo>
                    <a:pt x="242" y="994"/>
                  </a:lnTo>
                  <a:lnTo>
                    <a:pt x="242" y="992"/>
                  </a:lnTo>
                  <a:lnTo>
                    <a:pt x="241" y="994"/>
                  </a:lnTo>
                  <a:lnTo>
                    <a:pt x="241" y="992"/>
                  </a:lnTo>
                  <a:lnTo>
                    <a:pt x="239" y="992"/>
                  </a:lnTo>
                  <a:lnTo>
                    <a:pt x="237" y="992"/>
                  </a:lnTo>
                  <a:lnTo>
                    <a:pt x="239" y="982"/>
                  </a:lnTo>
                  <a:lnTo>
                    <a:pt x="241" y="974"/>
                  </a:lnTo>
                  <a:lnTo>
                    <a:pt x="241" y="970"/>
                  </a:lnTo>
                  <a:lnTo>
                    <a:pt x="241" y="969"/>
                  </a:lnTo>
                  <a:lnTo>
                    <a:pt x="241" y="967"/>
                  </a:lnTo>
                  <a:lnTo>
                    <a:pt x="241" y="965"/>
                  </a:lnTo>
                  <a:lnTo>
                    <a:pt x="239" y="963"/>
                  </a:lnTo>
                  <a:lnTo>
                    <a:pt x="237" y="963"/>
                  </a:lnTo>
                  <a:lnTo>
                    <a:pt x="237" y="965"/>
                  </a:lnTo>
                  <a:lnTo>
                    <a:pt x="237" y="963"/>
                  </a:lnTo>
                  <a:lnTo>
                    <a:pt x="235" y="963"/>
                  </a:lnTo>
                  <a:lnTo>
                    <a:pt x="233" y="963"/>
                  </a:lnTo>
                  <a:lnTo>
                    <a:pt x="233" y="961"/>
                  </a:lnTo>
                  <a:lnTo>
                    <a:pt x="233" y="959"/>
                  </a:lnTo>
                  <a:lnTo>
                    <a:pt x="235" y="957"/>
                  </a:lnTo>
                  <a:lnTo>
                    <a:pt x="235" y="955"/>
                  </a:lnTo>
                  <a:lnTo>
                    <a:pt x="233" y="953"/>
                  </a:lnTo>
                  <a:lnTo>
                    <a:pt x="235" y="953"/>
                  </a:lnTo>
                  <a:lnTo>
                    <a:pt x="233" y="953"/>
                  </a:lnTo>
                  <a:lnTo>
                    <a:pt x="233" y="951"/>
                  </a:lnTo>
                  <a:lnTo>
                    <a:pt x="233" y="953"/>
                  </a:lnTo>
                  <a:lnTo>
                    <a:pt x="233" y="951"/>
                  </a:lnTo>
                  <a:lnTo>
                    <a:pt x="231" y="951"/>
                  </a:lnTo>
                  <a:lnTo>
                    <a:pt x="229" y="951"/>
                  </a:lnTo>
                  <a:lnTo>
                    <a:pt x="229" y="953"/>
                  </a:lnTo>
                  <a:lnTo>
                    <a:pt x="229" y="951"/>
                  </a:lnTo>
                  <a:lnTo>
                    <a:pt x="229" y="949"/>
                  </a:lnTo>
                  <a:lnTo>
                    <a:pt x="227" y="949"/>
                  </a:lnTo>
                  <a:lnTo>
                    <a:pt x="227" y="947"/>
                  </a:lnTo>
                  <a:lnTo>
                    <a:pt x="227" y="946"/>
                  </a:lnTo>
                  <a:lnTo>
                    <a:pt x="229" y="946"/>
                  </a:lnTo>
                  <a:lnTo>
                    <a:pt x="229" y="944"/>
                  </a:lnTo>
                  <a:lnTo>
                    <a:pt x="229" y="942"/>
                  </a:lnTo>
                  <a:lnTo>
                    <a:pt x="229" y="940"/>
                  </a:lnTo>
                  <a:lnTo>
                    <a:pt x="227" y="940"/>
                  </a:lnTo>
                  <a:lnTo>
                    <a:pt x="227" y="938"/>
                  </a:lnTo>
                  <a:lnTo>
                    <a:pt x="225" y="938"/>
                  </a:lnTo>
                  <a:lnTo>
                    <a:pt x="225" y="936"/>
                  </a:lnTo>
                  <a:lnTo>
                    <a:pt x="223" y="934"/>
                  </a:lnTo>
                  <a:lnTo>
                    <a:pt x="221" y="934"/>
                  </a:lnTo>
                  <a:lnTo>
                    <a:pt x="219" y="934"/>
                  </a:lnTo>
                  <a:lnTo>
                    <a:pt x="219" y="932"/>
                  </a:lnTo>
                  <a:lnTo>
                    <a:pt x="217" y="932"/>
                  </a:lnTo>
                  <a:lnTo>
                    <a:pt x="217" y="930"/>
                  </a:lnTo>
                  <a:lnTo>
                    <a:pt x="216" y="930"/>
                  </a:lnTo>
                  <a:lnTo>
                    <a:pt x="214" y="930"/>
                  </a:lnTo>
                  <a:lnTo>
                    <a:pt x="212" y="930"/>
                  </a:lnTo>
                  <a:lnTo>
                    <a:pt x="210" y="930"/>
                  </a:lnTo>
                  <a:lnTo>
                    <a:pt x="208" y="930"/>
                  </a:lnTo>
                  <a:lnTo>
                    <a:pt x="206" y="930"/>
                  </a:lnTo>
                  <a:lnTo>
                    <a:pt x="204" y="930"/>
                  </a:lnTo>
                  <a:lnTo>
                    <a:pt x="204" y="932"/>
                  </a:lnTo>
                  <a:lnTo>
                    <a:pt x="204" y="930"/>
                  </a:lnTo>
                  <a:lnTo>
                    <a:pt x="202" y="930"/>
                  </a:lnTo>
                  <a:lnTo>
                    <a:pt x="202" y="932"/>
                  </a:lnTo>
                  <a:lnTo>
                    <a:pt x="200" y="932"/>
                  </a:lnTo>
                  <a:lnTo>
                    <a:pt x="198" y="932"/>
                  </a:lnTo>
                  <a:lnTo>
                    <a:pt x="198" y="934"/>
                  </a:lnTo>
                  <a:lnTo>
                    <a:pt x="200" y="934"/>
                  </a:lnTo>
                  <a:lnTo>
                    <a:pt x="200" y="936"/>
                  </a:lnTo>
                  <a:lnTo>
                    <a:pt x="202" y="936"/>
                  </a:lnTo>
                  <a:lnTo>
                    <a:pt x="204" y="936"/>
                  </a:lnTo>
                  <a:lnTo>
                    <a:pt x="204" y="938"/>
                  </a:lnTo>
                  <a:lnTo>
                    <a:pt x="204" y="940"/>
                  </a:lnTo>
                  <a:lnTo>
                    <a:pt x="206" y="940"/>
                  </a:lnTo>
                  <a:lnTo>
                    <a:pt x="206" y="942"/>
                  </a:lnTo>
                  <a:lnTo>
                    <a:pt x="204" y="942"/>
                  </a:lnTo>
                  <a:lnTo>
                    <a:pt x="204" y="944"/>
                  </a:lnTo>
                  <a:lnTo>
                    <a:pt x="204" y="946"/>
                  </a:lnTo>
                  <a:lnTo>
                    <a:pt x="204" y="947"/>
                  </a:lnTo>
                  <a:lnTo>
                    <a:pt x="202" y="947"/>
                  </a:lnTo>
                  <a:lnTo>
                    <a:pt x="204" y="947"/>
                  </a:lnTo>
                  <a:lnTo>
                    <a:pt x="202" y="947"/>
                  </a:lnTo>
                  <a:lnTo>
                    <a:pt x="200" y="947"/>
                  </a:lnTo>
                  <a:lnTo>
                    <a:pt x="198" y="947"/>
                  </a:lnTo>
                  <a:lnTo>
                    <a:pt x="196" y="947"/>
                  </a:lnTo>
                  <a:lnTo>
                    <a:pt x="194" y="947"/>
                  </a:lnTo>
                  <a:lnTo>
                    <a:pt x="193" y="947"/>
                  </a:lnTo>
                  <a:lnTo>
                    <a:pt x="193" y="949"/>
                  </a:lnTo>
                  <a:lnTo>
                    <a:pt x="191" y="949"/>
                  </a:lnTo>
                  <a:lnTo>
                    <a:pt x="191" y="951"/>
                  </a:lnTo>
                  <a:lnTo>
                    <a:pt x="189" y="951"/>
                  </a:lnTo>
                  <a:lnTo>
                    <a:pt x="187" y="951"/>
                  </a:lnTo>
                  <a:lnTo>
                    <a:pt x="185" y="953"/>
                  </a:lnTo>
                  <a:lnTo>
                    <a:pt x="183" y="953"/>
                  </a:lnTo>
                  <a:lnTo>
                    <a:pt x="181" y="955"/>
                  </a:lnTo>
                  <a:lnTo>
                    <a:pt x="179" y="957"/>
                  </a:lnTo>
                  <a:lnTo>
                    <a:pt x="179" y="959"/>
                  </a:lnTo>
                  <a:lnTo>
                    <a:pt x="179" y="961"/>
                  </a:lnTo>
                  <a:lnTo>
                    <a:pt x="177" y="961"/>
                  </a:lnTo>
                  <a:lnTo>
                    <a:pt x="177" y="963"/>
                  </a:lnTo>
                  <a:lnTo>
                    <a:pt x="177" y="965"/>
                  </a:lnTo>
                  <a:lnTo>
                    <a:pt x="175" y="963"/>
                  </a:lnTo>
                  <a:lnTo>
                    <a:pt x="173" y="963"/>
                  </a:lnTo>
                  <a:lnTo>
                    <a:pt x="171" y="963"/>
                  </a:lnTo>
                  <a:lnTo>
                    <a:pt x="169" y="961"/>
                  </a:lnTo>
                  <a:lnTo>
                    <a:pt x="166" y="961"/>
                  </a:lnTo>
                  <a:lnTo>
                    <a:pt x="164" y="961"/>
                  </a:lnTo>
                  <a:lnTo>
                    <a:pt x="164" y="959"/>
                  </a:lnTo>
                  <a:lnTo>
                    <a:pt x="162" y="959"/>
                  </a:lnTo>
                  <a:lnTo>
                    <a:pt x="160" y="957"/>
                  </a:lnTo>
                  <a:lnTo>
                    <a:pt x="158" y="959"/>
                  </a:lnTo>
                  <a:lnTo>
                    <a:pt x="158" y="957"/>
                  </a:lnTo>
                  <a:lnTo>
                    <a:pt x="156" y="957"/>
                  </a:lnTo>
                  <a:lnTo>
                    <a:pt x="154" y="955"/>
                  </a:lnTo>
                  <a:lnTo>
                    <a:pt x="152" y="955"/>
                  </a:lnTo>
                  <a:lnTo>
                    <a:pt x="150" y="953"/>
                  </a:lnTo>
                  <a:lnTo>
                    <a:pt x="148" y="953"/>
                  </a:lnTo>
                  <a:lnTo>
                    <a:pt x="146" y="953"/>
                  </a:lnTo>
                  <a:lnTo>
                    <a:pt x="144" y="953"/>
                  </a:lnTo>
                  <a:lnTo>
                    <a:pt x="144" y="951"/>
                  </a:lnTo>
                  <a:lnTo>
                    <a:pt x="143" y="951"/>
                  </a:lnTo>
                  <a:lnTo>
                    <a:pt x="141" y="951"/>
                  </a:lnTo>
                  <a:lnTo>
                    <a:pt x="139" y="951"/>
                  </a:lnTo>
                  <a:lnTo>
                    <a:pt x="139" y="949"/>
                  </a:lnTo>
                  <a:lnTo>
                    <a:pt x="139" y="951"/>
                  </a:lnTo>
                  <a:lnTo>
                    <a:pt x="137" y="949"/>
                  </a:lnTo>
                  <a:lnTo>
                    <a:pt x="137" y="951"/>
                  </a:lnTo>
                  <a:lnTo>
                    <a:pt x="135" y="951"/>
                  </a:lnTo>
                  <a:lnTo>
                    <a:pt x="135" y="949"/>
                  </a:lnTo>
                  <a:lnTo>
                    <a:pt x="133" y="949"/>
                  </a:lnTo>
                  <a:lnTo>
                    <a:pt x="133" y="951"/>
                  </a:lnTo>
                  <a:lnTo>
                    <a:pt x="131" y="951"/>
                  </a:lnTo>
                  <a:lnTo>
                    <a:pt x="131" y="953"/>
                  </a:lnTo>
                  <a:lnTo>
                    <a:pt x="129" y="953"/>
                  </a:lnTo>
                  <a:lnTo>
                    <a:pt x="127" y="953"/>
                  </a:lnTo>
                  <a:lnTo>
                    <a:pt x="127" y="955"/>
                  </a:lnTo>
                  <a:lnTo>
                    <a:pt x="125" y="957"/>
                  </a:lnTo>
                  <a:lnTo>
                    <a:pt x="123" y="957"/>
                  </a:lnTo>
                  <a:lnTo>
                    <a:pt x="121" y="957"/>
                  </a:lnTo>
                  <a:lnTo>
                    <a:pt x="120" y="957"/>
                  </a:lnTo>
                  <a:lnTo>
                    <a:pt x="121" y="959"/>
                  </a:lnTo>
                  <a:lnTo>
                    <a:pt x="120" y="959"/>
                  </a:lnTo>
                  <a:lnTo>
                    <a:pt x="120" y="961"/>
                  </a:lnTo>
                  <a:lnTo>
                    <a:pt x="120" y="963"/>
                  </a:lnTo>
                  <a:lnTo>
                    <a:pt x="118" y="963"/>
                  </a:lnTo>
                  <a:lnTo>
                    <a:pt x="116" y="965"/>
                  </a:lnTo>
                  <a:lnTo>
                    <a:pt x="118" y="965"/>
                  </a:lnTo>
                  <a:lnTo>
                    <a:pt x="118" y="967"/>
                  </a:lnTo>
                  <a:lnTo>
                    <a:pt x="116" y="967"/>
                  </a:lnTo>
                  <a:lnTo>
                    <a:pt x="114" y="967"/>
                  </a:lnTo>
                  <a:lnTo>
                    <a:pt x="114" y="969"/>
                  </a:lnTo>
                  <a:lnTo>
                    <a:pt x="112" y="969"/>
                  </a:lnTo>
                  <a:lnTo>
                    <a:pt x="112" y="970"/>
                  </a:lnTo>
                  <a:lnTo>
                    <a:pt x="112" y="972"/>
                  </a:lnTo>
                  <a:lnTo>
                    <a:pt x="110" y="972"/>
                  </a:lnTo>
                  <a:lnTo>
                    <a:pt x="108" y="972"/>
                  </a:lnTo>
                  <a:lnTo>
                    <a:pt x="106" y="972"/>
                  </a:lnTo>
                  <a:lnTo>
                    <a:pt x="106" y="970"/>
                  </a:lnTo>
                  <a:lnTo>
                    <a:pt x="104" y="970"/>
                  </a:lnTo>
                  <a:lnTo>
                    <a:pt x="104" y="969"/>
                  </a:lnTo>
                  <a:lnTo>
                    <a:pt x="104" y="967"/>
                  </a:lnTo>
                  <a:lnTo>
                    <a:pt x="104" y="965"/>
                  </a:lnTo>
                  <a:lnTo>
                    <a:pt x="102" y="965"/>
                  </a:lnTo>
                  <a:lnTo>
                    <a:pt x="102" y="963"/>
                  </a:lnTo>
                  <a:lnTo>
                    <a:pt x="100" y="963"/>
                  </a:lnTo>
                  <a:lnTo>
                    <a:pt x="102" y="963"/>
                  </a:lnTo>
                  <a:lnTo>
                    <a:pt x="102" y="961"/>
                  </a:lnTo>
                  <a:lnTo>
                    <a:pt x="102" y="959"/>
                  </a:lnTo>
                  <a:lnTo>
                    <a:pt x="102" y="957"/>
                  </a:lnTo>
                  <a:lnTo>
                    <a:pt x="100" y="957"/>
                  </a:lnTo>
                  <a:lnTo>
                    <a:pt x="98" y="957"/>
                  </a:lnTo>
                  <a:lnTo>
                    <a:pt x="98" y="955"/>
                  </a:lnTo>
                  <a:lnTo>
                    <a:pt x="96" y="955"/>
                  </a:lnTo>
                  <a:lnTo>
                    <a:pt x="95" y="953"/>
                  </a:lnTo>
                  <a:lnTo>
                    <a:pt x="95" y="951"/>
                  </a:lnTo>
                  <a:lnTo>
                    <a:pt x="93" y="951"/>
                  </a:lnTo>
                  <a:lnTo>
                    <a:pt x="93" y="949"/>
                  </a:lnTo>
                  <a:lnTo>
                    <a:pt x="91" y="949"/>
                  </a:lnTo>
                  <a:lnTo>
                    <a:pt x="89" y="949"/>
                  </a:lnTo>
                  <a:lnTo>
                    <a:pt x="87" y="951"/>
                  </a:lnTo>
                  <a:lnTo>
                    <a:pt x="85" y="951"/>
                  </a:lnTo>
                  <a:lnTo>
                    <a:pt x="83" y="949"/>
                  </a:lnTo>
                  <a:lnTo>
                    <a:pt x="83" y="951"/>
                  </a:lnTo>
                  <a:lnTo>
                    <a:pt x="83" y="953"/>
                  </a:lnTo>
                  <a:lnTo>
                    <a:pt x="81" y="955"/>
                  </a:lnTo>
                  <a:lnTo>
                    <a:pt x="81" y="957"/>
                  </a:lnTo>
                  <a:lnTo>
                    <a:pt x="79" y="957"/>
                  </a:lnTo>
                  <a:lnTo>
                    <a:pt x="79" y="959"/>
                  </a:lnTo>
                  <a:lnTo>
                    <a:pt x="77" y="959"/>
                  </a:lnTo>
                  <a:lnTo>
                    <a:pt x="77" y="961"/>
                  </a:lnTo>
                  <a:lnTo>
                    <a:pt x="77" y="963"/>
                  </a:lnTo>
                  <a:lnTo>
                    <a:pt x="75" y="963"/>
                  </a:lnTo>
                  <a:lnTo>
                    <a:pt x="73" y="965"/>
                  </a:lnTo>
                  <a:lnTo>
                    <a:pt x="72" y="965"/>
                  </a:lnTo>
                  <a:lnTo>
                    <a:pt x="70" y="967"/>
                  </a:lnTo>
                  <a:lnTo>
                    <a:pt x="68" y="967"/>
                  </a:lnTo>
                  <a:lnTo>
                    <a:pt x="66" y="965"/>
                  </a:lnTo>
                  <a:lnTo>
                    <a:pt x="64" y="965"/>
                  </a:lnTo>
                  <a:lnTo>
                    <a:pt x="62" y="963"/>
                  </a:lnTo>
                  <a:lnTo>
                    <a:pt x="62" y="961"/>
                  </a:lnTo>
                  <a:lnTo>
                    <a:pt x="62" y="959"/>
                  </a:lnTo>
                  <a:lnTo>
                    <a:pt x="60" y="959"/>
                  </a:lnTo>
                  <a:lnTo>
                    <a:pt x="60" y="957"/>
                  </a:lnTo>
                  <a:lnTo>
                    <a:pt x="58" y="957"/>
                  </a:lnTo>
                  <a:lnTo>
                    <a:pt x="56" y="957"/>
                  </a:lnTo>
                  <a:lnTo>
                    <a:pt x="54" y="957"/>
                  </a:lnTo>
                  <a:lnTo>
                    <a:pt x="54" y="955"/>
                  </a:lnTo>
                  <a:lnTo>
                    <a:pt x="52" y="955"/>
                  </a:lnTo>
                  <a:lnTo>
                    <a:pt x="52" y="953"/>
                  </a:lnTo>
                  <a:lnTo>
                    <a:pt x="52" y="951"/>
                  </a:lnTo>
                  <a:lnTo>
                    <a:pt x="52" y="949"/>
                  </a:lnTo>
                  <a:lnTo>
                    <a:pt x="52" y="947"/>
                  </a:lnTo>
                  <a:lnTo>
                    <a:pt x="54" y="947"/>
                  </a:lnTo>
                  <a:lnTo>
                    <a:pt x="54" y="946"/>
                  </a:lnTo>
                  <a:lnTo>
                    <a:pt x="56" y="946"/>
                  </a:lnTo>
                  <a:lnTo>
                    <a:pt x="56" y="944"/>
                  </a:lnTo>
                  <a:lnTo>
                    <a:pt x="56" y="942"/>
                  </a:lnTo>
                  <a:lnTo>
                    <a:pt x="54" y="940"/>
                  </a:lnTo>
                  <a:lnTo>
                    <a:pt x="56" y="940"/>
                  </a:lnTo>
                  <a:lnTo>
                    <a:pt x="56" y="938"/>
                  </a:lnTo>
                  <a:lnTo>
                    <a:pt x="58" y="938"/>
                  </a:lnTo>
                  <a:lnTo>
                    <a:pt x="60" y="938"/>
                  </a:lnTo>
                  <a:lnTo>
                    <a:pt x="60" y="936"/>
                  </a:lnTo>
                  <a:lnTo>
                    <a:pt x="62" y="934"/>
                  </a:lnTo>
                  <a:lnTo>
                    <a:pt x="60" y="934"/>
                  </a:lnTo>
                  <a:lnTo>
                    <a:pt x="60" y="932"/>
                  </a:lnTo>
                  <a:lnTo>
                    <a:pt x="62" y="932"/>
                  </a:lnTo>
                  <a:lnTo>
                    <a:pt x="62" y="930"/>
                  </a:lnTo>
                  <a:lnTo>
                    <a:pt x="62" y="928"/>
                  </a:lnTo>
                  <a:lnTo>
                    <a:pt x="60" y="928"/>
                  </a:lnTo>
                  <a:lnTo>
                    <a:pt x="60" y="930"/>
                  </a:lnTo>
                  <a:lnTo>
                    <a:pt x="60" y="928"/>
                  </a:lnTo>
                  <a:lnTo>
                    <a:pt x="60" y="926"/>
                  </a:lnTo>
                  <a:lnTo>
                    <a:pt x="58" y="926"/>
                  </a:lnTo>
                  <a:lnTo>
                    <a:pt x="58" y="928"/>
                  </a:lnTo>
                  <a:lnTo>
                    <a:pt x="56" y="928"/>
                  </a:lnTo>
                  <a:lnTo>
                    <a:pt x="56" y="926"/>
                  </a:lnTo>
                  <a:lnTo>
                    <a:pt x="56" y="924"/>
                  </a:lnTo>
                  <a:lnTo>
                    <a:pt x="58" y="924"/>
                  </a:lnTo>
                  <a:lnTo>
                    <a:pt x="58" y="922"/>
                  </a:lnTo>
                  <a:lnTo>
                    <a:pt x="56" y="922"/>
                  </a:lnTo>
                  <a:lnTo>
                    <a:pt x="56" y="921"/>
                  </a:lnTo>
                  <a:lnTo>
                    <a:pt x="58" y="921"/>
                  </a:lnTo>
                  <a:lnTo>
                    <a:pt x="58" y="919"/>
                  </a:lnTo>
                  <a:lnTo>
                    <a:pt x="56" y="917"/>
                  </a:lnTo>
                  <a:lnTo>
                    <a:pt x="56" y="919"/>
                  </a:lnTo>
                  <a:lnTo>
                    <a:pt x="56" y="917"/>
                  </a:lnTo>
                  <a:lnTo>
                    <a:pt x="56" y="915"/>
                  </a:lnTo>
                  <a:lnTo>
                    <a:pt x="56" y="913"/>
                  </a:lnTo>
                  <a:lnTo>
                    <a:pt x="58" y="913"/>
                  </a:lnTo>
                  <a:lnTo>
                    <a:pt x="60" y="913"/>
                  </a:lnTo>
                  <a:lnTo>
                    <a:pt x="62" y="913"/>
                  </a:lnTo>
                  <a:lnTo>
                    <a:pt x="60" y="913"/>
                  </a:lnTo>
                  <a:lnTo>
                    <a:pt x="60" y="911"/>
                  </a:lnTo>
                  <a:lnTo>
                    <a:pt x="58" y="911"/>
                  </a:lnTo>
                  <a:lnTo>
                    <a:pt x="58" y="909"/>
                  </a:lnTo>
                  <a:lnTo>
                    <a:pt x="60" y="909"/>
                  </a:lnTo>
                  <a:lnTo>
                    <a:pt x="60" y="907"/>
                  </a:lnTo>
                  <a:lnTo>
                    <a:pt x="60" y="905"/>
                  </a:lnTo>
                  <a:lnTo>
                    <a:pt x="58" y="905"/>
                  </a:lnTo>
                  <a:lnTo>
                    <a:pt x="58" y="903"/>
                  </a:lnTo>
                  <a:lnTo>
                    <a:pt x="58" y="901"/>
                  </a:lnTo>
                  <a:lnTo>
                    <a:pt x="60" y="901"/>
                  </a:lnTo>
                  <a:lnTo>
                    <a:pt x="60" y="899"/>
                  </a:lnTo>
                  <a:lnTo>
                    <a:pt x="58" y="899"/>
                  </a:lnTo>
                  <a:lnTo>
                    <a:pt x="60" y="899"/>
                  </a:lnTo>
                  <a:lnTo>
                    <a:pt x="58" y="899"/>
                  </a:lnTo>
                  <a:lnTo>
                    <a:pt x="60" y="899"/>
                  </a:lnTo>
                  <a:lnTo>
                    <a:pt x="62" y="899"/>
                  </a:lnTo>
                  <a:lnTo>
                    <a:pt x="62" y="897"/>
                  </a:lnTo>
                  <a:lnTo>
                    <a:pt x="62" y="896"/>
                  </a:lnTo>
                  <a:lnTo>
                    <a:pt x="62" y="894"/>
                  </a:lnTo>
                  <a:lnTo>
                    <a:pt x="60" y="894"/>
                  </a:lnTo>
                  <a:lnTo>
                    <a:pt x="60" y="896"/>
                  </a:lnTo>
                  <a:lnTo>
                    <a:pt x="58" y="896"/>
                  </a:lnTo>
                  <a:lnTo>
                    <a:pt x="58" y="894"/>
                  </a:lnTo>
                  <a:lnTo>
                    <a:pt x="58" y="892"/>
                  </a:lnTo>
                  <a:lnTo>
                    <a:pt x="56" y="890"/>
                  </a:lnTo>
                  <a:lnTo>
                    <a:pt x="56" y="888"/>
                  </a:lnTo>
                  <a:lnTo>
                    <a:pt x="56" y="886"/>
                  </a:lnTo>
                  <a:lnTo>
                    <a:pt x="54" y="886"/>
                  </a:lnTo>
                  <a:lnTo>
                    <a:pt x="52" y="886"/>
                  </a:lnTo>
                  <a:lnTo>
                    <a:pt x="52" y="884"/>
                  </a:lnTo>
                  <a:lnTo>
                    <a:pt x="50" y="884"/>
                  </a:lnTo>
                  <a:lnTo>
                    <a:pt x="50" y="882"/>
                  </a:lnTo>
                  <a:lnTo>
                    <a:pt x="52" y="880"/>
                  </a:lnTo>
                  <a:lnTo>
                    <a:pt x="50" y="880"/>
                  </a:lnTo>
                  <a:lnTo>
                    <a:pt x="48" y="880"/>
                  </a:lnTo>
                  <a:lnTo>
                    <a:pt x="48" y="878"/>
                  </a:lnTo>
                  <a:lnTo>
                    <a:pt x="48" y="876"/>
                  </a:lnTo>
                  <a:lnTo>
                    <a:pt x="50" y="876"/>
                  </a:lnTo>
                  <a:lnTo>
                    <a:pt x="50" y="874"/>
                  </a:lnTo>
                  <a:lnTo>
                    <a:pt x="48" y="874"/>
                  </a:lnTo>
                  <a:lnTo>
                    <a:pt x="48" y="873"/>
                  </a:lnTo>
                  <a:lnTo>
                    <a:pt x="47" y="873"/>
                  </a:lnTo>
                  <a:lnTo>
                    <a:pt x="45" y="871"/>
                  </a:lnTo>
                  <a:lnTo>
                    <a:pt x="45" y="869"/>
                  </a:lnTo>
                  <a:lnTo>
                    <a:pt x="45" y="867"/>
                  </a:lnTo>
                  <a:lnTo>
                    <a:pt x="43" y="867"/>
                  </a:lnTo>
                  <a:lnTo>
                    <a:pt x="43" y="865"/>
                  </a:lnTo>
                  <a:lnTo>
                    <a:pt x="41" y="865"/>
                  </a:lnTo>
                  <a:lnTo>
                    <a:pt x="39" y="865"/>
                  </a:lnTo>
                  <a:lnTo>
                    <a:pt x="37" y="865"/>
                  </a:lnTo>
                  <a:lnTo>
                    <a:pt x="37" y="863"/>
                  </a:lnTo>
                  <a:lnTo>
                    <a:pt x="35" y="863"/>
                  </a:lnTo>
                  <a:lnTo>
                    <a:pt x="35" y="865"/>
                  </a:lnTo>
                  <a:lnTo>
                    <a:pt x="35" y="867"/>
                  </a:lnTo>
                  <a:lnTo>
                    <a:pt x="33" y="867"/>
                  </a:lnTo>
                  <a:lnTo>
                    <a:pt x="33" y="869"/>
                  </a:lnTo>
                  <a:lnTo>
                    <a:pt x="31" y="869"/>
                  </a:lnTo>
                  <a:lnTo>
                    <a:pt x="31" y="871"/>
                  </a:lnTo>
                  <a:lnTo>
                    <a:pt x="29" y="871"/>
                  </a:lnTo>
                  <a:lnTo>
                    <a:pt x="27" y="871"/>
                  </a:lnTo>
                  <a:lnTo>
                    <a:pt x="29" y="871"/>
                  </a:lnTo>
                  <a:lnTo>
                    <a:pt x="27" y="871"/>
                  </a:lnTo>
                  <a:lnTo>
                    <a:pt x="27" y="869"/>
                  </a:lnTo>
                  <a:lnTo>
                    <a:pt x="25" y="867"/>
                  </a:lnTo>
                  <a:lnTo>
                    <a:pt x="24" y="867"/>
                  </a:lnTo>
                  <a:lnTo>
                    <a:pt x="24" y="865"/>
                  </a:lnTo>
                  <a:lnTo>
                    <a:pt x="25" y="865"/>
                  </a:lnTo>
                  <a:lnTo>
                    <a:pt x="25" y="863"/>
                  </a:lnTo>
                  <a:lnTo>
                    <a:pt x="25" y="861"/>
                  </a:lnTo>
                  <a:lnTo>
                    <a:pt x="25" y="859"/>
                  </a:lnTo>
                  <a:lnTo>
                    <a:pt x="24" y="859"/>
                  </a:lnTo>
                  <a:lnTo>
                    <a:pt x="24" y="857"/>
                  </a:lnTo>
                  <a:lnTo>
                    <a:pt x="22" y="857"/>
                  </a:lnTo>
                  <a:lnTo>
                    <a:pt x="20" y="855"/>
                  </a:lnTo>
                  <a:lnTo>
                    <a:pt x="18" y="855"/>
                  </a:lnTo>
                  <a:lnTo>
                    <a:pt x="18" y="853"/>
                  </a:lnTo>
                  <a:lnTo>
                    <a:pt x="16" y="851"/>
                  </a:lnTo>
                  <a:lnTo>
                    <a:pt x="16" y="849"/>
                  </a:lnTo>
                  <a:lnTo>
                    <a:pt x="14" y="849"/>
                  </a:lnTo>
                  <a:lnTo>
                    <a:pt x="14" y="848"/>
                  </a:lnTo>
                  <a:lnTo>
                    <a:pt x="12" y="846"/>
                  </a:lnTo>
                  <a:lnTo>
                    <a:pt x="12" y="844"/>
                  </a:lnTo>
                  <a:lnTo>
                    <a:pt x="12" y="842"/>
                  </a:lnTo>
                  <a:lnTo>
                    <a:pt x="10" y="842"/>
                  </a:lnTo>
                  <a:lnTo>
                    <a:pt x="12" y="842"/>
                  </a:lnTo>
                  <a:lnTo>
                    <a:pt x="14" y="842"/>
                  </a:lnTo>
                  <a:lnTo>
                    <a:pt x="14" y="840"/>
                  </a:lnTo>
                  <a:lnTo>
                    <a:pt x="16" y="840"/>
                  </a:lnTo>
                  <a:lnTo>
                    <a:pt x="16" y="838"/>
                  </a:lnTo>
                  <a:lnTo>
                    <a:pt x="18" y="838"/>
                  </a:lnTo>
                  <a:lnTo>
                    <a:pt x="18" y="836"/>
                  </a:lnTo>
                  <a:lnTo>
                    <a:pt x="20" y="836"/>
                  </a:lnTo>
                  <a:lnTo>
                    <a:pt x="20" y="834"/>
                  </a:lnTo>
                  <a:lnTo>
                    <a:pt x="22" y="826"/>
                  </a:lnTo>
                  <a:lnTo>
                    <a:pt x="20" y="825"/>
                  </a:lnTo>
                  <a:lnTo>
                    <a:pt x="18" y="825"/>
                  </a:lnTo>
                  <a:lnTo>
                    <a:pt x="18" y="823"/>
                  </a:lnTo>
                  <a:lnTo>
                    <a:pt x="16" y="823"/>
                  </a:lnTo>
                  <a:lnTo>
                    <a:pt x="16" y="821"/>
                  </a:lnTo>
                  <a:lnTo>
                    <a:pt x="16" y="819"/>
                  </a:lnTo>
                  <a:lnTo>
                    <a:pt x="16" y="817"/>
                  </a:lnTo>
                  <a:lnTo>
                    <a:pt x="18" y="817"/>
                  </a:lnTo>
                  <a:lnTo>
                    <a:pt x="18" y="815"/>
                  </a:lnTo>
                  <a:lnTo>
                    <a:pt x="18" y="813"/>
                  </a:lnTo>
                  <a:lnTo>
                    <a:pt x="18" y="811"/>
                  </a:lnTo>
                  <a:lnTo>
                    <a:pt x="18" y="809"/>
                  </a:lnTo>
                  <a:lnTo>
                    <a:pt x="18" y="807"/>
                  </a:lnTo>
                  <a:lnTo>
                    <a:pt x="18" y="805"/>
                  </a:lnTo>
                  <a:lnTo>
                    <a:pt x="16" y="805"/>
                  </a:lnTo>
                  <a:lnTo>
                    <a:pt x="16" y="803"/>
                  </a:lnTo>
                  <a:lnTo>
                    <a:pt x="14" y="801"/>
                  </a:lnTo>
                  <a:lnTo>
                    <a:pt x="14" y="800"/>
                  </a:lnTo>
                  <a:lnTo>
                    <a:pt x="14" y="801"/>
                  </a:lnTo>
                  <a:lnTo>
                    <a:pt x="14" y="800"/>
                  </a:lnTo>
                  <a:lnTo>
                    <a:pt x="12" y="800"/>
                  </a:lnTo>
                  <a:lnTo>
                    <a:pt x="10" y="800"/>
                  </a:lnTo>
                  <a:lnTo>
                    <a:pt x="10" y="798"/>
                  </a:lnTo>
                  <a:lnTo>
                    <a:pt x="10" y="796"/>
                  </a:lnTo>
                  <a:lnTo>
                    <a:pt x="10" y="794"/>
                  </a:lnTo>
                  <a:lnTo>
                    <a:pt x="8" y="794"/>
                  </a:lnTo>
                  <a:lnTo>
                    <a:pt x="8" y="796"/>
                  </a:lnTo>
                  <a:lnTo>
                    <a:pt x="8" y="794"/>
                  </a:lnTo>
                  <a:lnTo>
                    <a:pt x="6" y="794"/>
                  </a:lnTo>
                  <a:lnTo>
                    <a:pt x="4" y="794"/>
                  </a:lnTo>
                  <a:lnTo>
                    <a:pt x="4" y="792"/>
                  </a:lnTo>
                  <a:lnTo>
                    <a:pt x="2" y="792"/>
                  </a:lnTo>
                  <a:lnTo>
                    <a:pt x="2" y="790"/>
                  </a:lnTo>
                  <a:lnTo>
                    <a:pt x="2" y="788"/>
                  </a:lnTo>
                  <a:lnTo>
                    <a:pt x="2" y="786"/>
                  </a:lnTo>
                  <a:lnTo>
                    <a:pt x="0" y="786"/>
                  </a:lnTo>
                  <a:lnTo>
                    <a:pt x="0" y="784"/>
                  </a:lnTo>
                  <a:lnTo>
                    <a:pt x="2" y="784"/>
                  </a:lnTo>
                  <a:lnTo>
                    <a:pt x="2" y="782"/>
                  </a:lnTo>
                  <a:lnTo>
                    <a:pt x="0" y="782"/>
                  </a:lnTo>
                  <a:lnTo>
                    <a:pt x="2" y="780"/>
                  </a:lnTo>
                  <a:lnTo>
                    <a:pt x="4" y="780"/>
                  </a:lnTo>
                  <a:lnTo>
                    <a:pt x="4" y="778"/>
                  </a:lnTo>
                  <a:lnTo>
                    <a:pt x="4" y="776"/>
                  </a:lnTo>
                  <a:lnTo>
                    <a:pt x="6" y="776"/>
                  </a:lnTo>
                  <a:lnTo>
                    <a:pt x="6" y="775"/>
                  </a:lnTo>
                  <a:lnTo>
                    <a:pt x="4" y="773"/>
                  </a:lnTo>
                  <a:lnTo>
                    <a:pt x="4" y="775"/>
                  </a:lnTo>
                  <a:lnTo>
                    <a:pt x="4" y="773"/>
                  </a:lnTo>
                  <a:lnTo>
                    <a:pt x="6" y="773"/>
                  </a:lnTo>
                  <a:lnTo>
                    <a:pt x="4" y="771"/>
                  </a:lnTo>
                  <a:lnTo>
                    <a:pt x="4" y="773"/>
                  </a:lnTo>
                  <a:lnTo>
                    <a:pt x="4" y="771"/>
                  </a:lnTo>
                  <a:lnTo>
                    <a:pt x="2" y="771"/>
                  </a:lnTo>
                  <a:lnTo>
                    <a:pt x="2" y="769"/>
                  </a:lnTo>
                  <a:lnTo>
                    <a:pt x="0" y="769"/>
                  </a:lnTo>
                  <a:lnTo>
                    <a:pt x="0" y="767"/>
                  </a:lnTo>
                  <a:lnTo>
                    <a:pt x="2" y="767"/>
                  </a:lnTo>
                  <a:lnTo>
                    <a:pt x="4" y="765"/>
                  </a:lnTo>
                  <a:lnTo>
                    <a:pt x="6" y="767"/>
                  </a:lnTo>
                  <a:lnTo>
                    <a:pt x="6" y="765"/>
                  </a:lnTo>
                  <a:lnTo>
                    <a:pt x="8" y="767"/>
                  </a:lnTo>
                  <a:lnTo>
                    <a:pt x="10" y="767"/>
                  </a:lnTo>
                  <a:lnTo>
                    <a:pt x="12" y="769"/>
                  </a:lnTo>
                  <a:lnTo>
                    <a:pt x="14" y="769"/>
                  </a:lnTo>
                  <a:lnTo>
                    <a:pt x="14" y="767"/>
                  </a:lnTo>
                  <a:lnTo>
                    <a:pt x="14" y="765"/>
                  </a:lnTo>
                  <a:lnTo>
                    <a:pt x="14" y="767"/>
                  </a:lnTo>
                  <a:lnTo>
                    <a:pt x="18" y="767"/>
                  </a:lnTo>
                  <a:lnTo>
                    <a:pt x="20" y="765"/>
                  </a:lnTo>
                  <a:lnTo>
                    <a:pt x="22" y="765"/>
                  </a:lnTo>
                  <a:lnTo>
                    <a:pt x="22" y="763"/>
                  </a:lnTo>
                  <a:lnTo>
                    <a:pt x="22" y="761"/>
                  </a:lnTo>
                  <a:lnTo>
                    <a:pt x="24" y="761"/>
                  </a:lnTo>
                  <a:lnTo>
                    <a:pt x="25" y="761"/>
                  </a:lnTo>
                  <a:lnTo>
                    <a:pt x="27" y="759"/>
                  </a:lnTo>
                  <a:lnTo>
                    <a:pt x="29" y="757"/>
                  </a:lnTo>
                  <a:lnTo>
                    <a:pt x="27" y="757"/>
                  </a:lnTo>
                  <a:lnTo>
                    <a:pt x="29" y="757"/>
                  </a:lnTo>
                  <a:lnTo>
                    <a:pt x="31" y="757"/>
                  </a:lnTo>
                  <a:lnTo>
                    <a:pt x="31" y="755"/>
                  </a:lnTo>
                  <a:lnTo>
                    <a:pt x="29" y="753"/>
                  </a:lnTo>
                  <a:lnTo>
                    <a:pt x="29" y="752"/>
                  </a:lnTo>
                  <a:lnTo>
                    <a:pt x="31" y="752"/>
                  </a:lnTo>
                  <a:lnTo>
                    <a:pt x="31" y="750"/>
                  </a:lnTo>
                  <a:lnTo>
                    <a:pt x="31" y="748"/>
                  </a:lnTo>
                  <a:lnTo>
                    <a:pt x="31" y="746"/>
                  </a:lnTo>
                  <a:lnTo>
                    <a:pt x="29" y="746"/>
                  </a:lnTo>
                  <a:lnTo>
                    <a:pt x="29" y="744"/>
                  </a:lnTo>
                  <a:lnTo>
                    <a:pt x="27" y="744"/>
                  </a:lnTo>
                  <a:lnTo>
                    <a:pt x="27" y="742"/>
                  </a:lnTo>
                  <a:lnTo>
                    <a:pt x="29" y="740"/>
                  </a:lnTo>
                  <a:lnTo>
                    <a:pt x="29" y="738"/>
                  </a:lnTo>
                  <a:lnTo>
                    <a:pt x="27" y="738"/>
                  </a:lnTo>
                  <a:lnTo>
                    <a:pt x="29" y="736"/>
                  </a:lnTo>
                  <a:lnTo>
                    <a:pt x="29" y="734"/>
                  </a:lnTo>
                  <a:lnTo>
                    <a:pt x="31" y="734"/>
                  </a:lnTo>
                  <a:lnTo>
                    <a:pt x="31" y="732"/>
                  </a:lnTo>
                  <a:lnTo>
                    <a:pt x="31" y="730"/>
                  </a:lnTo>
                  <a:lnTo>
                    <a:pt x="31" y="728"/>
                  </a:lnTo>
                  <a:lnTo>
                    <a:pt x="31" y="727"/>
                  </a:lnTo>
                  <a:lnTo>
                    <a:pt x="33" y="727"/>
                  </a:lnTo>
                  <a:lnTo>
                    <a:pt x="33" y="725"/>
                  </a:lnTo>
                  <a:lnTo>
                    <a:pt x="33" y="723"/>
                  </a:lnTo>
                  <a:lnTo>
                    <a:pt x="35" y="721"/>
                  </a:lnTo>
                  <a:lnTo>
                    <a:pt x="35" y="719"/>
                  </a:lnTo>
                  <a:lnTo>
                    <a:pt x="35" y="717"/>
                  </a:lnTo>
                  <a:lnTo>
                    <a:pt x="35" y="715"/>
                  </a:lnTo>
                  <a:lnTo>
                    <a:pt x="37" y="715"/>
                  </a:lnTo>
                  <a:lnTo>
                    <a:pt x="37" y="713"/>
                  </a:lnTo>
                  <a:lnTo>
                    <a:pt x="37" y="711"/>
                  </a:lnTo>
                  <a:lnTo>
                    <a:pt x="39" y="711"/>
                  </a:lnTo>
                  <a:lnTo>
                    <a:pt x="41" y="711"/>
                  </a:lnTo>
                  <a:lnTo>
                    <a:pt x="43" y="711"/>
                  </a:lnTo>
                  <a:lnTo>
                    <a:pt x="58" y="703"/>
                  </a:lnTo>
                  <a:lnTo>
                    <a:pt x="62" y="709"/>
                  </a:lnTo>
                  <a:lnTo>
                    <a:pt x="64" y="713"/>
                  </a:lnTo>
                  <a:lnTo>
                    <a:pt x="73" y="721"/>
                  </a:lnTo>
                  <a:lnTo>
                    <a:pt x="75" y="723"/>
                  </a:lnTo>
                  <a:lnTo>
                    <a:pt x="77" y="725"/>
                  </a:lnTo>
                  <a:lnTo>
                    <a:pt x="81" y="727"/>
                  </a:lnTo>
                  <a:lnTo>
                    <a:pt x="83" y="728"/>
                  </a:lnTo>
                  <a:lnTo>
                    <a:pt x="85" y="730"/>
                  </a:lnTo>
                  <a:lnTo>
                    <a:pt x="87" y="732"/>
                  </a:lnTo>
                  <a:lnTo>
                    <a:pt x="89" y="736"/>
                  </a:lnTo>
                  <a:lnTo>
                    <a:pt x="91" y="736"/>
                  </a:lnTo>
                  <a:lnTo>
                    <a:pt x="91" y="738"/>
                  </a:lnTo>
                  <a:lnTo>
                    <a:pt x="93" y="740"/>
                  </a:lnTo>
                  <a:lnTo>
                    <a:pt x="95" y="742"/>
                  </a:lnTo>
                  <a:lnTo>
                    <a:pt x="95" y="740"/>
                  </a:lnTo>
                  <a:lnTo>
                    <a:pt x="95" y="738"/>
                  </a:lnTo>
                  <a:lnTo>
                    <a:pt x="96" y="734"/>
                  </a:lnTo>
                  <a:lnTo>
                    <a:pt x="98" y="734"/>
                  </a:lnTo>
                  <a:lnTo>
                    <a:pt x="98" y="732"/>
                  </a:lnTo>
                  <a:lnTo>
                    <a:pt x="98" y="730"/>
                  </a:lnTo>
                  <a:lnTo>
                    <a:pt x="98" y="728"/>
                  </a:lnTo>
                  <a:lnTo>
                    <a:pt x="100" y="728"/>
                  </a:lnTo>
                  <a:lnTo>
                    <a:pt x="100" y="727"/>
                  </a:lnTo>
                  <a:lnTo>
                    <a:pt x="102" y="727"/>
                  </a:lnTo>
                  <a:lnTo>
                    <a:pt x="104" y="725"/>
                  </a:lnTo>
                  <a:lnTo>
                    <a:pt x="106" y="725"/>
                  </a:lnTo>
                  <a:lnTo>
                    <a:pt x="106" y="723"/>
                  </a:lnTo>
                  <a:lnTo>
                    <a:pt x="106" y="721"/>
                  </a:lnTo>
                  <a:lnTo>
                    <a:pt x="106" y="717"/>
                  </a:lnTo>
                  <a:lnTo>
                    <a:pt x="108" y="717"/>
                  </a:lnTo>
                  <a:lnTo>
                    <a:pt x="110" y="717"/>
                  </a:lnTo>
                  <a:lnTo>
                    <a:pt x="110" y="719"/>
                  </a:lnTo>
                  <a:lnTo>
                    <a:pt x="112" y="719"/>
                  </a:lnTo>
                  <a:lnTo>
                    <a:pt x="114" y="719"/>
                  </a:lnTo>
                  <a:lnTo>
                    <a:pt x="116" y="717"/>
                  </a:lnTo>
                  <a:lnTo>
                    <a:pt x="118" y="717"/>
                  </a:lnTo>
                  <a:lnTo>
                    <a:pt x="123" y="717"/>
                  </a:lnTo>
                  <a:lnTo>
                    <a:pt x="141" y="717"/>
                  </a:lnTo>
                  <a:lnTo>
                    <a:pt x="154" y="717"/>
                  </a:lnTo>
                  <a:lnTo>
                    <a:pt x="158" y="717"/>
                  </a:lnTo>
                  <a:lnTo>
                    <a:pt x="166" y="719"/>
                  </a:lnTo>
                  <a:lnTo>
                    <a:pt x="168" y="719"/>
                  </a:lnTo>
                  <a:lnTo>
                    <a:pt x="169" y="719"/>
                  </a:lnTo>
                  <a:lnTo>
                    <a:pt x="175" y="719"/>
                  </a:lnTo>
                  <a:lnTo>
                    <a:pt x="177" y="719"/>
                  </a:lnTo>
                  <a:lnTo>
                    <a:pt x="179" y="719"/>
                  </a:lnTo>
                  <a:lnTo>
                    <a:pt x="183" y="717"/>
                  </a:lnTo>
                  <a:lnTo>
                    <a:pt x="187" y="717"/>
                  </a:lnTo>
                  <a:lnTo>
                    <a:pt x="193" y="719"/>
                  </a:lnTo>
                  <a:lnTo>
                    <a:pt x="194" y="717"/>
                  </a:lnTo>
                  <a:lnTo>
                    <a:pt x="198" y="717"/>
                  </a:lnTo>
                  <a:lnTo>
                    <a:pt x="196" y="705"/>
                  </a:lnTo>
                  <a:lnTo>
                    <a:pt x="204" y="698"/>
                  </a:lnTo>
                  <a:lnTo>
                    <a:pt x="206" y="700"/>
                  </a:lnTo>
                  <a:lnTo>
                    <a:pt x="204" y="713"/>
                  </a:lnTo>
                  <a:lnTo>
                    <a:pt x="217" y="713"/>
                  </a:lnTo>
                  <a:lnTo>
                    <a:pt x="227" y="713"/>
                  </a:lnTo>
                  <a:lnTo>
                    <a:pt x="246" y="713"/>
                  </a:lnTo>
                  <a:lnTo>
                    <a:pt x="271" y="713"/>
                  </a:lnTo>
                  <a:lnTo>
                    <a:pt x="296" y="713"/>
                  </a:lnTo>
                  <a:lnTo>
                    <a:pt x="321" y="713"/>
                  </a:lnTo>
                  <a:lnTo>
                    <a:pt x="358" y="713"/>
                  </a:lnTo>
                  <a:lnTo>
                    <a:pt x="415" y="713"/>
                  </a:lnTo>
                  <a:lnTo>
                    <a:pt x="419" y="713"/>
                  </a:lnTo>
                  <a:lnTo>
                    <a:pt x="427" y="713"/>
                  </a:lnTo>
                  <a:lnTo>
                    <a:pt x="473" y="713"/>
                  </a:lnTo>
                  <a:lnTo>
                    <a:pt x="473" y="711"/>
                  </a:lnTo>
                  <a:lnTo>
                    <a:pt x="477" y="688"/>
                  </a:lnTo>
                  <a:lnTo>
                    <a:pt x="484" y="652"/>
                  </a:lnTo>
                  <a:lnTo>
                    <a:pt x="465" y="640"/>
                  </a:lnTo>
                  <a:lnTo>
                    <a:pt x="461" y="611"/>
                  </a:lnTo>
                  <a:lnTo>
                    <a:pt x="459" y="588"/>
                  </a:lnTo>
                  <a:lnTo>
                    <a:pt x="456" y="548"/>
                  </a:lnTo>
                  <a:lnTo>
                    <a:pt x="450" y="506"/>
                  </a:lnTo>
                  <a:lnTo>
                    <a:pt x="452" y="494"/>
                  </a:lnTo>
                  <a:lnTo>
                    <a:pt x="425" y="143"/>
                  </a:lnTo>
                  <a:lnTo>
                    <a:pt x="421" y="104"/>
                  </a:lnTo>
                  <a:lnTo>
                    <a:pt x="417" y="50"/>
                  </a:lnTo>
                  <a:lnTo>
                    <a:pt x="413" y="0"/>
                  </a:lnTo>
                  <a:lnTo>
                    <a:pt x="521" y="0"/>
                  </a:lnTo>
                  <a:lnTo>
                    <a:pt x="540" y="14"/>
                  </a:lnTo>
                  <a:lnTo>
                    <a:pt x="548" y="20"/>
                  </a:lnTo>
                  <a:lnTo>
                    <a:pt x="569" y="35"/>
                  </a:lnTo>
                  <a:lnTo>
                    <a:pt x="571" y="35"/>
                  </a:lnTo>
                  <a:lnTo>
                    <a:pt x="592" y="50"/>
                  </a:lnTo>
                  <a:lnTo>
                    <a:pt x="594" y="52"/>
                  </a:lnTo>
                  <a:lnTo>
                    <a:pt x="615" y="66"/>
                  </a:lnTo>
                  <a:lnTo>
                    <a:pt x="619" y="68"/>
                  </a:lnTo>
                  <a:lnTo>
                    <a:pt x="632" y="77"/>
                  </a:lnTo>
                  <a:lnTo>
                    <a:pt x="661" y="98"/>
                  </a:lnTo>
                  <a:lnTo>
                    <a:pt x="686" y="118"/>
                  </a:lnTo>
                  <a:lnTo>
                    <a:pt x="690" y="120"/>
                  </a:lnTo>
                  <a:lnTo>
                    <a:pt x="711" y="135"/>
                  </a:lnTo>
                  <a:lnTo>
                    <a:pt x="713" y="137"/>
                  </a:lnTo>
                  <a:lnTo>
                    <a:pt x="736" y="152"/>
                  </a:lnTo>
                  <a:lnTo>
                    <a:pt x="736" y="154"/>
                  </a:lnTo>
                  <a:lnTo>
                    <a:pt x="759" y="169"/>
                  </a:lnTo>
                  <a:lnTo>
                    <a:pt x="761" y="171"/>
                  </a:lnTo>
                  <a:lnTo>
                    <a:pt x="778" y="185"/>
                  </a:lnTo>
                  <a:lnTo>
                    <a:pt x="790" y="193"/>
                  </a:lnTo>
                  <a:lnTo>
                    <a:pt x="803" y="204"/>
                  </a:lnTo>
                  <a:lnTo>
                    <a:pt x="807" y="206"/>
                  </a:lnTo>
                  <a:lnTo>
                    <a:pt x="828" y="221"/>
                  </a:lnTo>
                  <a:lnTo>
                    <a:pt x="832" y="223"/>
                  </a:lnTo>
                  <a:lnTo>
                    <a:pt x="851" y="239"/>
                  </a:lnTo>
                  <a:lnTo>
                    <a:pt x="857" y="242"/>
                  </a:lnTo>
                  <a:lnTo>
                    <a:pt x="859" y="244"/>
                  </a:lnTo>
                  <a:lnTo>
                    <a:pt x="865" y="248"/>
                  </a:lnTo>
                  <a:lnTo>
                    <a:pt x="868" y="250"/>
                  </a:lnTo>
                  <a:lnTo>
                    <a:pt x="876" y="256"/>
                  </a:lnTo>
                  <a:lnTo>
                    <a:pt x="878" y="256"/>
                  </a:lnTo>
                  <a:lnTo>
                    <a:pt x="886" y="262"/>
                  </a:lnTo>
                  <a:lnTo>
                    <a:pt x="913" y="279"/>
                  </a:lnTo>
                  <a:lnTo>
                    <a:pt x="913" y="281"/>
                  </a:lnTo>
                  <a:lnTo>
                    <a:pt x="920" y="285"/>
                  </a:lnTo>
                  <a:lnTo>
                    <a:pt x="934" y="294"/>
                  </a:lnTo>
                  <a:lnTo>
                    <a:pt x="939" y="298"/>
                  </a:lnTo>
                  <a:lnTo>
                    <a:pt x="941" y="298"/>
                  </a:lnTo>
                  <a:lnTo>
                    <a:pt x="941" y="300"/>
                  </a:lnTo>
                  <a:lnTo>
                    <a:pt x="941" y="302"/>
                  </a:lnTo>
                  <a:lnTo>
                    <a:pt x="941" y="304"/>
                  </a:lnTo>
                  <a:lnTo>
                    <a:pt x="941" y="306"/>
                  </a:lnTo>
                  <a:lnTo>
                    <a:pt x="941" y="308"/>
                  </a:lnTo>
                  <a:lnTo>
                    <a:pt x="941" y="310"/>
                  </a:lnTo>
                  <a:lnTo>
                    <a:pt x="941" y="314"/>
                  </a:lnTo>
                  <a:lnTo>
                    <a:pt x="941" y="315"/>
                  </a:lnTo>
                  <a:lnTo>
                    <a:pt x="941" y="317"/>
                  </a:lnTo>
                  <a:lnTo>
                    <a:pt x="939" y="319"/>
                  </a:lnTo>
                  <a:lnTo>
                    <a:pt x="939" y="321"/>
                  </a:lnTo>
                  <a:lnTo>
                    <a:pt x="939" y="323"/>
                  </a:lnTo>
                  <a:lnTo>
                    <a:pt x="939" y="325"/>
                  </a:lnTo>
                  <a:lnTo>
                    <a:pt x="941" y="325"/>
                  </a:lnTo>
                  <a:lnTo>
                    <a:pt x="941" y="327"/>
                  </a:lnTo>
                  <a:lnTo>
                    <a:pt x="941" y="325"/>
                  </a:lnTo>
                  <a:lnTo>
                    <a:pt x="943" y="325"/>
                  </a:lnTo>
                  <a:lnTo>
                    <a:pt x="945" y="325"/>
                  </a:lnTo>
                  <a:lnTo>
                    <a:pt x="947" y="325"/>
                  </a:lnTo>
                  <a:lnTo>
                    <a:pt x="949" y="325"/>
                  </a:lnTo>
                  <a:lnTo>
                    <a:pt x="951" y="325"/>
                  </a:lnTo>
                  <a:lnTo>
                    <a:pt x="953" y="327"/>
                  </a:lnTo>
                  <a:lnTo>
                    <a:pt x="953" y="329"/>
                  </a:lnTo>
                  <a:lnTo>
                    <a:pt x="953" y="331"/>
                  </a:lnTo>
                  <a:lnTo>
                    <a:pt x="955" y="331"/>
                  </a:lnTo>
                  <a:lnTo>
                    <a:pt x="957" y="331"/>
                  </a:lnTo>
                  <a:lnTo>
                    <a:pt x="957" y="333"/>
                  </a:lnTo>
                  <a:lnTo>
                    <a:pt x="959" y="333"/>
                  </a:lnTo>
                  <a:lnTo>
                    <a:pt x="961" y="333"/>
                  </a:lnTo>
                  <a:lnTo>
                    <a:pt x="963" y="333"/>
                  </a:lnTo>
                  <a:lnTo>
                    <a:pt x="963" y="335"/>
                  </a:lnTo>
                  <a:lnTo>
                    <a:pt x="964" y="335"/>
                  </a:lnTo>
                  <a:lnTo>
                    <a:pt x="966" y="335"/>
                  </a:lnTo>
                  <a:lnTo>
                    <a:pt x="968" y="335"/>
                  </a:lnTo>
                  <a:lnTo>
                    <a:pt x="968" y="337"/>
                  </a:lnTo>
                  <a:lnTo>
                    <a:pt x="970" y="337"/>
                  </a:lnTo>
                  <a:lnTo>
                    <a:pt x="970" y="339"/>
                  </a:lnTo>
                  <a:lnTo>
                    <a:pt x="972" y="339"/>
                  </a:lnTo>
                  <a:lnTo>
                    <a:pt x="974" y="339"/>
                  </a:lnTo>
                  <a:lnTo>
                    <a:pt x="974" y="340"/>
                  </a:lnTo>
                  <a:lnTo>
                    <a:pt x="976" y="340"/>
                  </a:lnTo>
                  <a:lnTo>
                    <a:pt x="974" y="342"/>
                  </a:lnTo>
                  <a:lnTo>
                    <a:pt x="976" y="344"/>
                  </a:lnTo>
                  <a:lnTo>
                    <a:pt x="974" y="344"/>
                  </a:lnTo>
                  <a:lnTo>
                    <a:pt x="976" y="344"/>
                  </a:lnTo>
                  <a:lnTo>
                    <a:pt x="976" y="346"/>
                  </a:lnTo>
                  <a:lnTo>
                    <a:pt x="976" y="348"/>
                  </a:lnTo>
                  <a:lnTo>
                    <a:pt x="976" y="350"/>
                  </a:lnTo>
                  <a:lnTo>
                    <a:pt x="976" y="352"/>
                  </a:lnTo>
                  <a:lnTo>
                    <a:pt x="978" y="352"/>
                  </a:lnTo>
                  <a:lnTo>
                    <a:pt x="978" y="354"/>
                  </a:lnTo>
                  <a:lnTo>
                    <a:pt x="980" y="354"/>
                  </a:lnTo>
                  <a:lnTo>
                    <a:pt x="982" y="354"/>
                  </a:lnTo>
                  <a:lnTo>
                    <a:pt x="982" y="356"/>
                  </a:lnTo>
                  <a:lnTo>
                    <a:pt x="984" y="358"/>
                  </a:lnTo>
                  <a:lnTo>
                    <a:pt x="986" y="358"/>
                  </a:lnTo>
                  <a:lnTo>
                    <a:pt x="987" y="358"/>
                  </a:lnTo>
                  <a:lnTo>
                    <a:pt x="989" y="358"/>
                  </a:lnTo>
                  <a:lnTo>
                    <a:pt x="991" y="360"/>
                  </a:lnTo>
                  <a:lnTo>
                    <a:pt x="991" y="362"/>
                  </a:lnTo>
                  <a:lnTo>
                    <a:pt x="991" y="363"/>
                  </a:lnTo>
                  <a:lnTo>
                    <a:pt x="993" y="363"/>
                  </a:lnTo>
                  <a:lnTo>
                    <a:pt x="995" y="363"/>
                  </a:lnTo>
                  <a:lnTo>
                    <a:pt x="995" y="362"/>
                  </a:lnTo>
                  <a:lnTo>
                    <a:pt x="997" y="362"/>
                  </a:lnTo>
                  <a:lnTo>
                    <a:pt x="999" y="363"/>
                  </a:lnTo>
                  <a:lnTo>
                    <a:pt x="1001" y="363"/>
                  </a:lnTo>
                  <a:lnTo>
                    <a:pt x="1003" y="363"/>
                  </a:lnTo>
                  <a:lnTo>
                    <a:pt x="1005" y="363"/>
                  </a:lnTo>
                  <a:lnTo>
                    <a:pt x="1005" y="365"/>
                  </a:lnTo>
                  <a:lnTo>
                    <a:pt x="1007" y="363"/>
                  </a:lnTo>
                  <a:lnTo>
                    <a:pt x="1009" y="363"/>
                  </a:lnTo>
                  <a:lnTo>
                    <a:pt x="1011" y="360"/>
                  </a:lnTo>
                  <a:lnTo>
                    <a:pt x="1012" y="360"/>
                  </a:lnTo>
                  <a:lnTo>
                    <a:pt x="1014" y="360"/>
                  </a:lnTo>
                  <a:lnTo>
                    <a:pt x="1016" y="362"/>
                  </a:lnTo>
                  <a:lnTo>
                    <a:pt x="1018" y="362"/>
                  </a:lnTo>
                  <a:lnTo>
                    <a:pt x="1018" y="363"/>
                  </a:lnTo>
                  <a:lnTo>
                    <a:pt x="1020" y="363"/>
                  </a:lnTo>
                  <a:lnTo>
                    <a:pt x="1020" y="365"/>
                  </a:lnTo>
                  <a:lnTo>
                    <a:pt x="1022" y="365"/>
                  </a:lnTo>
                  <a:lnTo>
                    <a:pt x="1022" y="367"/>
                  </a:lnTo>
                  <a:lnTo>
                    <a:pt x="1024" y="369"/>
                  </a:lnTo>
                  <a:lnTo>
                    <a:pt x="1024" y="371"/>
                  </a:lnTo>
                  <a:lnTo>
                    <a:pt x="1026" y="371"/>
                  </a:lnTo>
                  <a:lnTo>
                    <a:pt x="1026" y="373"/>
                  </a:lnTo>
                  <a:lnTo>
                    <a:pt x="1026" y="375"/>
                  </a:lnTo>
                  <a:lnTo>
                    <a:pt x="1028" y="375"/>
                  </a:lnTo>
                  <a:lnTo>
                    <a:pt x="1028" y="377"/>
                  </a:lnTo>
                  <a:lnTo>
                    <a:pt x="1032" y="377"/>
                  </a:lnTo>
                  <a:lnTo>
                    <a:pt x="1034" y="377"/>
                  </a:lnTo>
                  <a:lnTo>
                    <a:pt x="1034" y="379"/>
                  </a:lnTo>
                  <a:lnTo>
                    <a:pt x="1035" y="379"/>
                  </a:lnTo>
                  <a:lnTo>
                    <a:pt x="1037" y="379"/>
                  </a:lnTo>
                  <a:lnTo>
                    <a:pt x="1039" y="381"/>
                  </a:lnTo>
                  <a:lnTo>
                    <a:pt x="1047" y="381"/>
                  </a:lnTo>
                  <a:lnTo>
                    <a:pt x="1049" y="381"/>
                  </a:lnTo>
                  <a:lnTo>
                    <a:pt x="1051" y="381"/>
                  </a:lnTo>
                  <a:lnTo>
                    <a:pt x="1053" y="381"/>
                  </a:lnTo>
                  <a:lnTo>
                    <a:pt x="1053" y="383"/>
                  </a:lnTo>
                  <a:lnTo>
                    <a:pt x="1055" y="383"/>
                  </a:lnTo>
                  <a:lnTo>
                    <a:pt x="1057" y="383"/>
                  </a:lnTo>
                  <a:lnTo>
                    <a:pt x="1059" y="383"/>
                  </a:lnTo>
                  <a:lnTo>
                    <a:pt x="1060" y="385"/>
                  </a:lnTo>
                  <a:lnTo>
                    <a:pt x="1060" y="383"/>
                  </a:lnTo>
                  <a:lnTo>
                    <a:pt x="1062" y="383"/>
                  </a:lnTo>
                  <a:lnTo>
                    <a:pt x="1064" y="385"/>
                  </a:lnTo>
                  <a:lnTo>
                    <a:pt x="1066" y="385"/>
                  </a:lnTo>
                  <a:lnTo>
                    <a:pt x="1068" y="385"/>
                  </a:lnTo>
                  <a:lnTo>
                    <a:pt x="1068" y="387"/>
                  </a:lnTo>
                  <a:lnTo>
                    <a:pt x="1070" y="387"/>
                  </a:lnTo>
                  <a:lnTo>
                    <a:pt x="1072" y="388"/>
                  </a:lnTo>
                  <a:lnTo>
                    <a:pt x="1074" y="388"/>
                  </a:lnTo>
                  <a:lnTo>
                    <a:pt x="1076" y="388"/>
                  </a:lnTo>
                  <a:lnTo>
                    <a:pt x="1078" y="390"/>
                  </a:lnTo>
                  <a:lnTo>
                    <a:pt x="1080" y="392"/>
                  </a:lnTo>
                  <a:lnTo>
                    <a:pt x="1084" y="394"/>
                  </a:lnTo>
                  <a:lnTo>
                    <a:pt x="1085" y="394"/>
                  </a:lnTo>
                  <a:lnTo>
                    <a:pt x="1085" y="396"/>
                  </a:lnTo>
                  <a:lnTo>
                    <a:pt x="1085" y="398"/>
                  </a:lnTo>
                  <a:lnTo>
                    <a:pt x="1085" y="400"/>
                  </a:lnTo>
                  <a:lnTo>
                    <a:pt x="1085" y="402"/>
                  </a:lnTo>
                  <a:lnTo>
                    <a:pt x="1084" y="402"/>
                  </a:lnTo>
                  <a:lnTo>
                    <a:pt x="1084" y="404"/>
                  </a:lnTo>
                  <a:lnTo>
                    <a:pt x="1085" y="404"/>
                  </a:lnTo>
                  <a:lnTo>
                    <a:pt x="1084" y="408"/>
                  </a:lnTo>
                  <a:lnTo>
                    <a:pt x="1085" y="410"/>
                  </a:lnTo>
                  <a:lnTo>
                    <a:pt x="1084" y="410"/>
                  </a:lnTo>
                  <a:lnTo>
                    <a:pt x="1084" y="412"/>
                  </a:lnTo>
                  <a:lnTo>
                    <a:pt x="1084" y="413"/>
                  </a:lnTo>
                  <a:lnTo>
                    <a:pt x="1084" y="415"/>
                  </a:lnTo>
                  <a:lnTo>
                    <a:pt x="1085" y="417"/>
                  </a:lnTo>
                  <a:lnTo>
                    <a:pt x="1085" y="419"/>
                  </a:lnTo>
                  <a:lnTo>
                    <a:pt x="1085" y="421"/>
                  </a:lnTo>
                  <a:lnTo>
                    <a:pt x="1085" y="423"/>
                  </a:lnTo>
                  <a:lnTo>
                    <a:pt x="1087" y="423"/>
                  </a:lnTo>
                  <a:lnTo>
                    <a:pt x="1087" y="425"/>
                  </a:lnTo>
                  <a:lnTo>
                    <a:pt x="1089" y="425"/>
                  </a:lnTo>
                  <a:lnTo>
                    <a:pt x="1087" y="427"/>
                  </a:lnTo>
                  <a:lnTo>
                    <a:pt x="1087" y="429"/>
                  </a:lnTo>
                  <a:lnTo>
                    <a:pt x="1085" y="429"/>
                  </a:lnTo>
                  <a:lnTo>
                    <a:pt x="1084" y="431"/>
                  </a:lnTo>
                  <a:lnTo>
                    <a:pt x="1084" y="433"/>
                  </a:lnTo>
                  <a:lnTo>
                    <a:pt x="1082" y="435"/>
                  </a:lnTo>
                  <a:lnTo>
                    <a:pt x="1084" y="435"/>
                  </a:lnTo>
                  <a:lnTo>
                    <a:pt x="1084" y="436"/>
                  </a:lnTo>
                  <a:lnTo>
                    <a:pt x="1082" y="436"/>
                  </a:lnTo>
                  <a:lnTo>
                    <a:pt x="1082" y="438"/>
                  </a:lnTo>
                  <a:lnTo>
                    <a:pt x="1080" y="438"/>
                  </a:lnTo>
                  <a:lnTo>
                    <a:pt x="1080" y="440"/>
                  </a:lnTo>
                  <a:lnTo>
                    <a:pt x="1078" y="442"/>
                  </a:lnTo>
                  <a:lnTo>
                    <a:pt x="1078" y="444"/>
                  </a:lnTo>
                  <a:lnTo>
                    <a:pt x="1078" y="446"/>
                  </a:lnTo>
                  <a:lnTo>
                    <a:pt x="1080" y="446"/>
                  </a:lnTo>
                  <a:lnTo>
                    <a:pt x="1080" y="448"/>
                  </a:lnTo>
                  <a:lnTo>
                    <a:pt x="1082" y="448"/>
                  </a:lnTo>
                  <a:lnTo>
                    <a:pt x="1082" y="450"/>
                  </a:lnTo>
                  <a:lnTo>
                    <a:pt x="1084" y="450"/>
                  </a:lnTo>
                  <a:lnTo>
                    <a:pt x="1085" y="452"/>
                  </a:lnTo>
                  <a:lnTo>
                    <a:pt x="1087" y="452"/>
                  </a:lnTo>
                  <a:lnTo>
                    <a:pt x="1087" y="454"/>
                  </a:lnTo>
                  <a:lnTo>
                    <a:pt x="1089" y="456"/>
                  </a:lnTo>
                  <a:lnTo>
                    <a:pt x="1091" y="456"/>
                  </a:lnTo>
                  <a:lnTo>
                    <a:pt x="1091" y="458"/>
                  </a:lnTo>
                  <a:lnTo>
                    <a:pt x="1099" y="456"/>
                  </a:lnTo>
                  <a:lnTo>
                    <a:pt x="1108" y="454"/>
                  </a:lnTo>
                  <a:lnTo>
                    <a:pt x="1110" y="454"/>
                  </a:lnTo>
                  <a:lnTo>
                    <a:pt x="1118" y="452"/>
                  </a:lnTo>
                  <a:lnTo>
                    <a:pt x="1120" y="452"/>
                  </a:lnTo>
                  <a:lnTo>
                    <a:pt x="1133" y="450"/>
                  </a:lnTo>
                  <a:lnTo>
                    <a:pt x="1135" y="448"/>
                  </a:lnTo>
                  <a:lnTo>
                    <a:pt x="1139" y="448"/>
                  </a:lnTo>
                  <a:lnTo>
                    <a:pt x="1145" y="446"/>
                  </a:lnTo>
                  <a:lnTo>
                    <a:pt x="1156" y="444"/>
                  </a:lnTo>
                  <a:lnTo>
                    <a:pt x="1158" y="444"/>
                  </a:lnTo>
                  <a:lnTo>
                    <a:pt x="1158" y="454"/>
                  </a:lnTo>
                  <a:lnTo>
                    <a:pt x="1158"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9" name="Freeform 4280"/>
            <p:cNvSpPr>
              <a:spLocks/>
            </p:cNvSpPr>
            <p:nvPr/>
          </p:nvSpPr>
          <p:spPr bwMode="auto">
            <a:xfrm>
              <a:off x="2101" y="2235"/>
              <a:ext cx="290" cy="297"/>
            </a:xfrm>
            <a:custGeom>
              <a:avLst/>
              <a:gdLst>
                <a:gd name="T0" fmla="*/ 283 w 290"/>
                <a:gd name="T1" fmla="*/ 238 h 297"/>
                <a:gd name="T2" fmla="*/ 277 w 290"/>
                <a:gd name="T3" fmla="*/ 255 h 297"/>
                <a:gd name="T4" fmla="*/ 275 w 290"/>
                <a:gd name="T5" fmla="*/ 265 h 297"/>
                <a:gd name="T6" fmla="*/ 277 w 290"/>
                <a:gd name="T7" fmla="*/ 278 h 297"/>
                <a:gd name="T8" fmla="*/ 279 w 290"/>
                <a:gd name="T9" fmla="*/ 297 h 297"/>
                <a:gd name="T10" fmla="*/ 250 w 290"/>
                <a:gd name="T11" fmla="*/ 286 h 297"/>
                <a:gd name="T12" fmla="*/ 213 w 290"/>
                <a:gd name="T13" fmla="*/ 272 h 297"/>
                <a:gd name="T14" fmla="*/ 194 w 290"/>
                <a:gd name="T15" fmla="*/ 265 h 297"/>
                <a:gd name="T16" fmla="*/ 177 w 290"/>
                <a:gd name="T17" fmla="*/ 255 h 297"/>
                <a:gd name="T18" fmla="*/ 162 w 290"/>
                <a:gd name="T19" fmla="*/ 245 h 297"/>
                <a:gd name="T20" fmla="*/ 154 w 290"/>
                <a:gd name="T21" fmla="*/ 238 h 297"/>
                <a:gd name="T22" fmla="*/ 152 w 290"/>
                <a:gd name="T23" fmla="*/ 238 h 297"/>
                <a:gd name="T24" fmla="*/ 137 w 290"/>
                <a:gd name="T25" fmla="*/ 222 h 297"/>
                <a:gd name="T26" fmla="*/ 135 w 290"/>
                <a:gd name="T27" fmla="*/ 219 h 297"/>
                <a:gd name="T28" fmla="*/ 117 w 290"/>
                <a:gd name="T29" fmla="*/ 207 h 297"/>
                <a:gd name="T30" fmla="*/ 104 w 290"/>
                <a:gd name="T31" fmla="*/ 188 h 297"/>
                <a:gd name="T32" fmla="*/ 98 w 290"/>
                <a:gd name="T33" fmla="*/ 184 h 297"/>
                <a:gd name="T34" fmla="*/ 91 w 290"/>
                <a:gd name="T35" fmla="*/ 178 h 297"/>
                <a:gd name="T36" fmla="*/ 69 w 290"/>
                <a:gd name="T37" fmla="*/ 169 h 297"/>
                <a:gd name="T38" fmla="*/ 50 w 290"/>
                <a:gd name="T39" fmla="*/ 161 h 297"/>
                <a:gd name="T40" fmla="*/ 48 w 290"/>
                <a:gd name="T41" fmla="*/ 153 h 297"/>
                <a:gd name="T42" fmla="*/ 29 w 290"/>
                <a:gd name="T43" fmla="*/ 136 h 297"/>
                <a:gd name="T44" fmla="*/ 10 w 290"/>
                <a:gd name="T45" fmla="*/ 130 h 297"/>
                <a:gd name="T46" fmla="*/ 4 w 290"/>
                <a:gd name="T47" fmla="*/ 115 h 297"/>
                <a:gd name="T48" fmla="*/ 12 w 290"/>
                <a:gd name="T49" fmla="*/ 103 h 297"/>
                <a:gd name="T50" fmla="*/ 20 w 290"/>
                <a:gd name="T51" fmla="*/ 94 h 297"/>
                <a:gd name="T52" fmla="*/ 35 w 290"/>
                <a:gd name="T53" fmla="*/ 78 h 297"/>
                <a:gd name="T54" fmla="*/ 50 w 290"/>
                <a:gd name="T55" fmla="*/ 67 h 297"/>
                <a:gd name="T56" fmla="*/ 62 w 290"/>
                <a:gd name="T57" fmla="*/ 40 h 297"/>
                <a:gd name="T58" fmla="*/ 79 w 290"/>
                <a:gd name="T59" fmla="*/ 28 h 297"/>
                <a:gd name="T60" fmla="*/ 87 w 290"/>
                <a:gd name="T61" fmla="*/ 5 h 297"/>
                <a:gd name="T62" fmla="*/ 100 w 290"/>
                <a:gd name="T63" fmla="*/ 5 h 297"/>
                <a:gd name="T64" fmla="*/ 110 w 290"/>
                <a:gd name="T65" fmla="*/ 3 h 297"/>
                <a:gd name="T66" fmla="*/ 123 w 290"/>
                <a:gd name="T67" fmla="*/ 2 h 297"/>
                <a:gd name="T68" fmla="*/ 133 w 290"/>
                <a:gd name="T69" fmla="*/ 9 h 297"/>
                <a:gd name="T70" fmla="*/ 141 w 290"/>
                <a:gd name="T71" fmla="*/ 21 h 297"/>
                <a:gd name="T72" fmla="*/ 144 w 290"/>
                <a:gd name="T73" fmla="*/ 36 h 297"/>
                <a:gd name="T74" fmla="*/ 150 w 290"/>
                <a:gd name="T75" fmla="*/ 53 h 297"/>
                <a:gd name="T76" fmla="*/ 146 w 290"/>
                <a:gd name="T77" fmla="*/ 73 h 297"/>
                <a:gd name="T78" fmla="*/ 146 w 290"/>
                <a:gd name="T79" fmla="*/ 82 h 297"/>
                <a:gd name="T80" fmla="*/ 162 w 290"/>
                <a:gd name="T81" fmla="*/ 90 h 297"/>
                <a:gd name="T82" fmla="*/ 171 w 290"/>
                <a:gd name="T83" fmla="*/ 96 h 297"/>
                <a:gd name="T84" fmla="*/ 187 w 290"/>
                <a:gd name="T85" fmla="*/ 90 h 297"/>
                <a:gd name="T86" fmla="*/ 194 w 290"/>
                <a:gd name="T87" fmla="*/ 75 h 297"/>
                <a:gd name="T88" fmla="*/ 206 w 290"/>
                <a:gd name="T89" fmla="*/ 63 h 297"/>
                <a:gd name="T90" fmla="*/ 217 w 290"/>
                <a:gd name="T91" fmla="*/ 88 h 297"/>
                <a:gd name="T92" fmla="*/ 225 w 290"/>
                <a:gd name="T93" fmla="*/ 103 h 297"/>
                <a:gd name="T94" fmla="*/ 221 w 290"/>
                <a:gd name="T95" fmla="*/ 124 h 297"/>
                <a:gd name="T96" fmla="*/ 213 w 290"/>
                <a:gd name="T97" fmla="*/ 136 h 297"/>
                <a:gd name="T98" fmla="*/ 206 w 290"/>
                <a:gd name="T99" fmla="*/ 146 h 297"/>
                <a:gd name="T100" fmla="*/ 219 w 290"/>
                <a:gd name="T101" fmla="*/ 153 h 297"/>
                <a:gd name="T102" fmla="*/ 227 w 290"/>
                <a:gd name="T103" fmla="*/ 159 h 297"/>
                <a:gd name="T104" fmla="*/ 246 w 290"/>
                <a:gd name="T105" fmla="*/ 159 h 297"/>
                <a:gd name="T106" fmla="*/ 258 w 290"/>
                <a:gd name="T107" fmla="*/ 171 h 297"/>
                <a:gd name="T108" fmla="*/ 260 w 290"/>
                <a:gd name="T109" fmla="*/ 182 h 297"/>
                <a:gd name="T110" fmla="*/ 273 w 290"/>
                <a:gd name="T111" fmla="*/ 188 h 297"/>
                <a:gd name="T112" fmla="*/ 283 w 290"/>
                <a:gd name="T113" fmla="*/ 194 h 297"/>
                <a:gd name="T114" fmla="*/ 288 w 290"/>
                <a:gd name="T115" fmla="*/ 209 h 297"/>
                <a:gd name="T116" fmla="*/ 286 w 290"/>
                <a:gd name="T117" fmla="*/ 22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0" h="297">
                  <a:moveTo>
                    <a:pt x="288" y="230"/>
                  </a:moveTo>
                  <a:lnTo>
                    <a:pt x="288" y="232"/>
                  </a:lnTo>
                  <a:lnTo>
                    <a:pt x="286" y="232"/>
                  </a:lnTo>
                  <a:lnTo>
                    <a:pt x="286" y="234"/>
                  </a:lnTo>
                  <a:lnTo>
                    <a:pt x="286" y="232"/>
                  </a:lnTo>
                  <a:lnTo>
                    <a:pt x="285" y="232"/>
                  </a:lnTo>
                  <a:lnTo>
                    <a:pt x="286" y="232"/>
                  </a:lnTo>
                  <a:lnTo>
                    <a:pt x="286" y="230"/>
                  </a:lnTo>
                  <a:lnTo>
                    <a:pt x="285" y="232"/>
                  </a:lnTo>
                  <a:lnTo>
                    <a:pt x="283" y="232"/>
                  </a:lnTo>
                  <a:lnTo>
                    <a:pt x="283" y="234"/>
                  </a:lnTo>
                  <a:lnTo>
                    <a:pt x="283" y="236"/>
                  </a:lnTo>
                  <a:lnTo>
                    <a:pt x="283" y="238"/>
                  </a:lnTo>
                  <a:lnTo>
                    <a:pt x="283" y="240"/>
                  </a:lnTo>
                  <a:lnTo>
                    <a:pt x="283" y="242"/>
                  </a:lnTo>
                  <a:lnTo>
                    <a:pt x="281" y="244"/>
                  </a:lnTo>
                  <a:lnTo>
                    <a:pt x="281" y="245"/>
                  </a:lnTo>
                  <a:lnTo>
                    <a:pt x="279" y="245"/>
                  </a:lnTo>
                  <a:lnTo>
                    <a:pt x="279" y="244"/>
                  </a:lnTo>
                  <a:lnTo>
                    <a:pt x="279" y="245"/>
                  </a:lnTo>
                  <a:lnTo>
                    <a:pt x="277" y="245"/>
                  </a:lnTo>
                  <a:lnTo>
                    <a:pt x="277" y="247"/>
                  </a:lnTo>
                  <a:lnTo>
                    <a:pt x="277" y="249"/>
                  </a:lnTo>
                  <a:lnTo>
                    <a:pt x="277" y="251"/>
                  </a:lnTo>
                  <a:lnTo>
                    <a:pt x="277" y="253"/>
                  </a:lnTo>
                  <a:lnTo>
                    <a:pt x="277" y="255"/>
                  </a:lnTo>
                  <a:lnTo>
                    <a:pt x="279" y="255"/>
                  </a:lnTo>
                  <a:lnTo>
                    <a:pt x="277" y="255"/>
                  </a:lnTo>
                  <a:lnTo>
                    <a:pt x="279" y="257"/>
                  </a:lnTo>
                  <a:lnTo>
                    <a:pt x="277" y="257"/>
                  </a:lnTo>
                  <a:lnTo>
                    <a:pt x="275" y="259"/>
                  </a:lnTo>
                  <a:lnTo>
                    <a:pt x="275" y="257"/>
                  </a:lnTo>
                  <a:lnTo>
                    <a:pt x="273" y="259"/>
                  </a:lnTo>
                  <a:lnTo>
                    <a:pt x="275" y="259"/>
                  </a:lnTo>
                  <a:lnTo>
                    <a:pt x="275" y="261"/>
                  </a:lnTo>
                  <a:lnTo>
                    <a:pt x="273" y="261"/>
                  </a:lnTo>
                  <a:lnTo>
                    <a:pt x="275" y="261"/>
                  </a:lnTo>
                  <a:lnTo>
                    <a:pt x="275" y="263"/>
                  </a:lnTo>
                  <a:lnTo>
                    <a:pt x="275" y="265"/>
                  </a:lnTo>
                  <a:lnTo>
                    <a:pt x="273" y="265"/>
                  </a:lnTo>
                  <a:lnTo>
                    <a:pt x="275" y="267"/>
                  </a:lnTo>
                  <a:lnTo>
                    <a:pt x="277" y="267"/>
                  </a:lnTo>
                  <a:lnTo>
                    <a:pt x="275" y="269"/>
                  </a:lnTo>
                  <a:lnTo>
                    <a:pt x="277" y="270"/>
                  </a:lnTo>
                  <a:lnTo>
                    <a:pt x="277" y="272"/>
                  </a:lnTo>
                  <a:lnTo>
                    <a:pt x="275" y="272"/>
                  </a:lnTo>
                  <a:lnTo>
                    <a:pt x="275" y="274"/>
                  </a:lnTo>
                  <a:lnTo>
                    <a:pt x="277" y="274"/>
                  </a:lnTo>
                  <a:lnTo>
                    <a:pt x="275" y="274"/>
                  </a:lnTo>
                  <a:lnTo>
                    <a:pt x="275" y="276"/>
                  </a:lnTo>
                  <a:lnTo>
                    <a:pt x="277" y="276"/>
                  </a:lnTo>
                  <a:lnTo>
                    <a:pt x="277" y="278"/>
                  </a:lnTo>
                  <a:lnTo>
                    <a:pt x="277" y="280"/>
                  </a:lnTo>
                  <a:lnTo>
                    <a:pt x="275" y="280"/>
                  </a:lnTo>
                  <a:lnTo>
                    <a:pt x="275" y="282"/>
                  </a:lnTo>
                  <a:lnTo>
                    <a:pt x="277" y="282"/>
                  </a:lnTo>
                  <a:lnTo>
                    <a:pt x="277" y="284"/>
                  </a:lnTo>
                  <a:lnTo>
                    <a:pt x="277" y="286"/>
                  </a:lnTo>
                  <a:lnTo>
                    <a:pt x="277" y="288"/>
                  </a:lnTo>
                  <a:lnTo>
                    <a:pt x="277" y="290"/>
                  </a:lnTo>
                  <a:lnTo>
                    <a:pt x="277" y="292"/>
                  </a:lnTo>
                  <a:lnTo>
                    <a:pt x="277" y="294"/>
                  </a:lnTo>
                  <a:lnTo>
                    <a:pt x="277" y="295"/>
                  </a:lnTo>
                  <a:lnTo>
                    <a:pt x="279" y="295"/>
                  </a:lnTo>
                  <a:lnTo>
                    <a:pt x="279" y="297"/>
                  </a:lnTo>
                  <a:lnTo>
                    <a:pt x="277" y="297"/>
                  </a:lnTo>
                  <a:lnTo>
                    <a:pt x="275" y="297"/>
                  </a:lnTo>
                  <a:lnTo>
                    <a:pt x="273" y="297"/>
                  </a:lnTo>
                  <a:lnTo>
                    <a:pt x="269" y="295"/>
                  </a:lnTo>
                  <a:lnTo>
                    <a:pt x="267" y="295"/>
                  </a:lnTo>
                  <a:lnTo>
                    <a:pt x="263" y="295"/>
                  </a:lnTo>
                  <a:lnTo>
                    <a:pt x="260" y="294"/>
                  </a:lnTo>
                  <a:lnTo>
                    <a:pt x="258" y="292"/>
                  </a:lnTo>
                  <a:lnTo>
                    <a:pt x="258" y="290"/>
                  </a:lnTo>
                  <a:lnTo>
                    <a:pt x="254" y="288"/>
                  </a:lnTo>
                  <a:lnTo>
                    <a:pt x="252" y="288"/>
                  </a:lnTo>
                  <a:lnTo>
                    <a:pt x="250" y="288"/>
                  </a:lnTo>
                  <a:lnTo>
                    <a:pt x="250" y="286"/>
                  </a:lnTo>
                  <a:lnTo>
                    <a:pt x="246" y="286"/>
                  </a:lnTo>
                  <a:lnTo>
                    <a:pt x="242" y="284"/>
                  </a:lnTo>
                  <a:lnTo>
                    <a:pt x="237" y="284"/>
                  </a:lnTo>
                  <a:lnTo>
                    <a:pt x="233" y="282"/>
                  </a:lnTo>
                  <a:lnTo>
                    <a:pt x="229" y="282"/>
                  </a:lnTo>
                  <a:lnTo>
                    <a:pt x="227" y="282"/>
                  </a:lnTo>
                  <a:lnTo>
                    <a:pt x="227" y="280"/>
                  </a:lnTo>
                  <a:lnTo>
                    <a:pt x="225" y="278"/>
                  </a:lnTo>
                  <a:lnTo>
                    <a:pt x="223" y="278"/>
                  </a:lnTo>
                  <a:lnTo>
                    <a:pt x="219" y="276"/>
                  </a:lnTo>
                  <a:lnTo>
                    <a:pt x="217" y="276"/>
                  </a:lnTo>
                  <a:lnTo>
                    <a:pt x="215" y="274"/>
                  </a:lnTo>
                  <a:lnTo>
                    <a:pt x="213" y="272"/>
                  </a:lnTo>
                  <a:lnTo>
                    <a:pt x="212" y="272"/>
                  </a:lnTo>
                  <a:lnTo>
                    <a:pt x="212" y="270"/>
                  </a:lnTo>
                  <a:lnTo>
                    <a:pt x="210" y="270"/>
                  </a:lnTo>
                  <a:lnTo>
                    <a:pt x="208" y="270"/>
                  </a:lnTo>
                  <a:lnTo>
                    <a:pt x="208" y="269"/>
                  </a:lnTo>
                  <a:lnTo>
                    <a:pt x="206" y="269"/>
                  </a:lnTo>
                  <a:lnTo>
                    <a:pt x="204" y="267"/>
                  </a:lnTo>
                  <a:lnTo>
                    <a:pt x="202" y="267"/>
                  </a:lnTo>
                  <a:lnTo>
                    <a:pt x="200" y="267"/>
                  </a:lnTo>
                  <a:lnTo>
                    <a:pt x="198" y="267"/>
                  </a:lnTo>
                  <a:lnTo>
                    <a:pt x="198" y="265"/>
                  </a:lnTo>
                  <a:lnTo>
                    <a:pt x="196" y="265"/>
                  </a:lnTo>
                  <a:lnTo>
                    <a:pt x="194" y="265"/>
                  </a:lnTo>
                  <a:lnTo>
                    <a:pt x="194" y="263"/>
                  </a:lnTo>
                  <a:lnTo>
                    <a:pt x="194" y="265"/>
                  </a:lnTo>
                  <a:lnTo>
                    <a:pt x="192" y="263"/>
                  </a:lnTo>
                  <a:lnTo>
                    <a:pt x="192" y="261"/>
                  </a:lnTo>
                  <a:lnTo>
                    <a:pt x="190" y="261"/>
                  </a:lnTo>
                  <a:lnTo>
                    <a:pt x="189" y="261"/>
                  </a:lnTo>
                  <a:lnTo>
                    <a:pt x="189" y="259"/>
                  </a:lnTo>
                  <a:lnTo>
                    <a:pt x="187" y="257"/>
                  </a:lnTo>
                  <a:lnTo>
                    <a:pt x="185" y="257"/>
                  </a:lnTo>
                  <a:lnTo>
                    <a:pt x="183" y="257"/>
                  </a:lnTo>
                  <a:lnTo>
                    <a:pt x="181" y="255"/>
                  </a:lnTo>
                  <a:lnTo>
                    <a:pt x="179" y="255"/>
                  </a:lnTo>
                  <a:lnTo>
                    <a:pt x="177" y="255"/>
                  </a:lnTo>
                  <a:lnTo>
                    <a:pt x="175" y="255"/>
                  </a:lnTo>
                  <a:lnTo>
                    <a:pt x="177" y="255"/>
                  </a:lnTo>
                  <a:lnTo>
                    <a:pt x="177" y="253"/>
                  </a:lnTo>
                  <a:lnTo>
                    <a:pt x="175" y="253"/>
                  </a:lnTo>
                  <a:lnTo>
                    <a:pt x="173" y="251"/>
                  </a:lnTo>
                  <a:lnTo>
                    <a:pt x="171" y="251"/>
                  </a:lnTo>
                  <a:lnTo>
                    <a:pt x="169" y="251"/>
                  </a:lnTo>
                  <a:lnTo>
                    <a:pt x="169" y="249"/>
                  </a:lnTo>
                  <a:lnTo>
                    <a:pt x="167" y="249"/>
                  </a:lnTo>
                  <a:lnTo>
                    <a:pt x="167" y="247"/>
                  </a:lnTo>
                  <a:lnTo>
                    <a:pt x="165" y="247"/>
                  </a:lnTo>
                  <a:lnTo>
                    <a:pt x="164" y="245"/>
                  </a:lnTo>
                  <a:lnTo>
                    <a:pt x="162" y="245"/>
                  </a:lnTo>
                  <a:lnTo>
                    <a:pt x="160" y="245"/>
                  </a:lnTo>
                  <a:lnTo>
                    <a:pt x="160" y="244"/>
                  </a:lnTo>
                  <a:lnTo>
                    <a:pt x="158" y="244"/>
                  </a:lnTo>
                  <a:lnTo>
                    <a:pt x="158" y="242"/>
                  </a:lnTo>
                  <a:lnTo>
                    <a:pt x="160" y="242"/>
                  </a:lnTo>
                  <a:lnTo>
                    <a:pt x="160" y="244"/>
                  </a:lnTo>
                  <a:lnTo>
                    <a:pt x="160" y="242"/>
                  </a:lnTo>
                  <a:lnTo>
                    <a:pt x="158" y="242"/>
                  </a:lnTo>
                  <a:lnTo>
                    <a:pt x="156" y="240"/>
                  </a:lnTo>
                  <a:lnTo>
                    <a:pt x="154" y="240"/>
                  </a:lnTo>
                  <a:lnTo>
                    <a:pt x="152" y="240"/>
                  </a:lnTo>
                  <a:lnTo>
                    <a:pt x="152" y="238"/>
                  </a:lnTo>
                  <a:lnTo>
                    <a:pt x="154" y="238"/>
                  </a:lnTo>
                  <a:lnTo>
                    <a:pt x="156" y="238"/>
                  </a:lnTo>
                  <a:lnTo>
                    <a:pt x="154" y="238"/>
                  </a:lnTo>
                  <a:lnTo>
                    <a:pt x="156" y="238"/>
                  </a:lnTo>
                  <a:lnTo>
                    <a:pt x="156" y="236"/>
                  </a:lnTo>
                  <a:lnTo>
                    <a:pt x="154" y="236"/>
                  </a:lnTo>
                  <a:lnTo>
                    <a:pt x="152" y="236"/>
                  </a:lnTo>
                  <a:lnTo>
                    <a:pt x="154" y="236"/>
                  </a:lnTo>
                  <a:lnTo>
                    <a:pt x="154" y="238"/>
                  </a:lnTo>
                  <a:lnTo>
                    <a:pt x="154" y="236"/>
                  </a:lnTo>
                  <a:lnTo>
                    <a:pt x="154" y="238"/>
                  </a:lnTo>
                  <a:lnTo>
                    <a:pt x="152" y="238"/>
                  </a:lnTo>
                  <a:lnTo>
                    <a:pt x="152" y="236"/>
                  </a:lnTo>
                  <a:lnTo>
                    <a:pt x="152" y="238"/>
                  </a:lnTo>
                  <a:lnTo>
                    <a:pt x="150" y="238"/>
                  </a:lnTo>
                  <a:lnTo>
                    <a:pt x="150" y="236"/>
                  </a:lnTo>
                  <a:lnTo>
                    <a:pt x="148" y="236"/>
                  </a:lnTo>
                  <a:lnTo>
                    <a:pt x="146" y="234"/>
                  </a:lnTo>
                  <a:lnTo>
                    <a:pt x="146" y="232"/>
                  </a:lnTo>
                  <a:lnTo>
                    <a:pt x="144" y="232"/>
                  </a:lnTo>
                  <a:lnTo>
                    <a:pt x="142" y="230"/>
                  </a:lnTo>
                  <a:lnTo>
                    <a:pt x="142" y="228"/>
                  </a:lnTo>
                  <a:lnTo>
                    <a:pt x="141" y="228"/>
                  </a:lnTo>
                  <a:lnTo>
                    <a:pt x="141" y="226"/>
                  </a:lnTo>
                  <a:lnTo>
                    <a:pt x="141" y="224"/>
                  </a:lnTo>
                  <a:lnTo>
                    <a:pt x="139" y="224"/>
                  </a:lnTo>
                  <a:lnTo>
                    <a:pt x="137" y="222"/>
                  </a:lnTo>
                  <a:lnTo>
                    <a:pt x="135" y="222"/>
                  </a:lnTo>
                  <a:lnTo>
                    <a:pt x="135" y="221"/>
                  </a:lnTo>
                  <a:lnTo>
                    <a:pt x="135" y="222"/>
                  </a:lnTo>
                  <a:lnTo>
                    <a:pt x="137" y="222"/>
                  </a:lnTo>
                  <a:lnTo>
                    <a:pt x="137" y="221"/>
                  </a:lnTo>
                  <a:lnTo>
                    <a:pt x="137" y="222"/>
                  </a:lnTo>
                  <a:lnTo>
                    <a:pt x="137" y="221"/>
                  </a:lnTo>
                  <a:lnTo>
                    <a:pt x="137" y="219"/>
                  </a:lnTo>
                  <a:lnTo>
                    <a:pt x="137" y="221"/>
                  </a:lnTo>
                  <a:lnTo>
                    <a:pt x="137" y="219"/>
                  </a:lnTo>
                  <a:lnTo>
                    <a:pt x="137" y="217"/>
                  </a:lnTo>
                  <a:lnTo>
                    <a:pt x="137" y="219"/>
                  </a:lnTo>
                  <a:lnTo>
                    <a:pt x="135" y="219"/>
                  </a:lnTo>
                  <a:lnTo>
                    <a:pt x="135" y="217"/>
                  </a:lnTo>
                  <a:lnTo>
                    <a:pt x="135" y="219"/>
                  </a:lnTo>
                  <a:lnTo>
                    <a:pt x="137" y="221"/>
                  </a:lnTo>
                  <a:lnTo>
                    <a:pt x="135" y="221"/>
                  </a:lnTo>
                  <a:lnTo>
                    <a:pt x="135" y="219"/>
                  </a:lnTo>
                  <a:lnTo>
                    <a:pt x="131" y="217"/>
                  </a:lnTo>
                  <a:lnTo>
                    <a:pt x="129" y="215"/>
                  </a:lnTo>
                  <a:lnTo>
                    <a:pt x="127" y="215"/>
                  </a:lnTo>
                  <a:lnTo>
                    <a:pt x="125" y="213"/>
                  </a:lnTo>
                  <a:lnTo>
                    <a:pt x="123" y="213"/>
                  </a:lnTo>
                  <a:lnTo>
                    <a:pt x="123" y="211"/>
                  </a:lnTo>
                  <a:lnTo>
                    <a:pt x="121" y="211"/>
                  </a:lnTo>
                  <a:lnTo>
                    <a:pt x="117" y="207"/>
                  </a:lnTo>
                  <a:lnTo>
                    <a:pt x="117" y="205"/>
                  </a:lnTo>
                  <a:lnTo>
                    <a:pt x="114" y="203"/>
                  </a:lnTo>
                  <a:lnTo>
                    <a:pt x="112" y="201"/>
                  </a:lnTo>
                  <a:lnTo>
                    <a:pt x="110" y="199"/>
                  </a:lnTo>
                  <a:lnTo>
                    <a:pt x="108" y="197"/>
                  </a:lnTo>
                  <a:lnTo>
                    <a:pt x="106" y="196"/>
                  </a:lnTo>
                  <a:lnTo>
                    <a:pt x="104" y="194"/>
                  </a:lnTo>
                  <a:lnTo>
                    <a:pt x="102" y="192"/>
                  </a:lnTo>
                  <a:lnTo>
                    <a:pt x="102" y="190"/>
                  </a:lnTo>
                  <a:lnTo>
                    <a:pt x="102" y="188"/>
                  </a:lnTo>
                  <a:lnTo>
                    <a:pt x="102" y="190"/>
                  </a:lnTo>
                  <a:lnTo>
                    <a:pt x="104" y="190"/>
                  </a:lnTo>
                  <a:lnTo>
                    <a:pt x="104" y="188"/>
                  </a:lnTo>
                  <a:lnTo>
                    <a:pt x="106" y="188"/>
                  </a:lnTo>
                  <a:lnTo>
                    <a:pt x="104" y="186"/>
                  </a:lnTo>
                  <a:lnTo>
                    <a:pt x="104" y="188"/>
                  </a:lnTo>
                  <a:lnTo>
                    <a:pt x="102" y="188"/>
                  </a:lnTo>
                  <a:lnTo>
                    <a:pt x="102" y="186"/>
                  </a:lnTo>
                  <a:lnTo>
                    <a:pt x="100" y="184"/>
                  </a:lnTo>
                  <a:lnTo>
                    <a:pt x="102" y="184"/>
                  </a:lnTo>
                  <a:lnTo>
                    <a:pt x="100" y="184"/>
                  </a:lnTo>
                  <a:lnTo>
                    <a:pt x="100" y="182"/>
                  </a:lnTo>
                  <a:lnTo>
                    <a:pt x="100" y="184"/>
                  </a:lnTo>
                  <a:lnTo>
                    <a:pt x="100" y="182"/>
                  </a:lnTo>
                  <a:lnTo>
                    <a:pt x="100" y="184"/>
                  </a:lnTo>
                  <a:lnTo>
                    <a:pt x="98" y="184"/>
                  </a:lnTo>
                  <a:lnTo>
                    <a:pt x="100" y="184"/>
                  </a:lnTo>
                  <a:lnTo>
                    <a:pt x="100" y="186"/>
                  </a:lnTo>
                  <a:lnTo>
                    <a:pt x="102" y="186"/>
                  </a:lnTo>
                  <a:lnTo>
                    <a:pt x="102" y="188"/>
                  </a:lnTo>
                  <a:lnTo>
                    <a:pt x="100" y="188"/>
                  </a:lnTo>
                  <a:lnTo>
                    <a:pt x="98" y="186"/>
                  </a:lnTo>
                  <a:lnTo>
                    <a:pt x="96" y="184"/>
                  </a:lnTo>
                  <a:lnTo>
                    <a:pt x="94" y="184"/>
                  </a:lnTo>
                  <a:lnTo>
                    <a:pt x="94" y="182"/>
                  </a:lnTo>
                  <a:lnTo>
                    <a:pt x="92" y="182"/>
                  </a:lnTo>
                  <a:lnTo>
                    <a:pt x="92" y="180"/>
                  </a:lnTo>
                  <a:lnTo>
                    <a:pt x="91" y="180"/>
                  </a:lnTo>
                  <a:lnTo>
                    <a:pt x="91" y="178"/>
                  </a:lnTo>
                  <a:lnTo>
                    <a:pt x="89" y="178"/>
                  </a:lnTo>
                  <a:lnTo>
                    <a:pt x="87" y="178"/>
                  </a:lnTo>
                  <a:lnTo>
                    <a:pt x="83" y="176"/>
                  </a:lnTo>
                  <a:lnTo>
                    <a:pt x="81" y="176"/>
                  </a:lnTo>
                  <a:lnTo>
                    <a:pt x="81" y="174"/>
                  </a:lnTo>
                  <a:lnTo>
                    <a:pt x="79" y="174"/>
                  </a:lnTo>
                  <a:lnTo>
                    <a:pt x="79" y="172"/>
                  </a:lnTo>
                  <a:lnTo>
                    <a:pt x="75" y="172"/>
                  </a:lnTo>
                  <a:lnTo>
                    <a:pt x="75" y="171"/>
                  </a:lnTo>
                  <a:lnTo>
                    <a:pt x="73" y="171"/>
                  </a:lnTo>
                  <a:lnTo>
                    <a:pt x="71" y="171"/>
                  </a:lnTo>
                  <a:lnTo>
                    <a:pt x="71" y="169"/>
                  </a:lnTo>
                  <a:lnTo>
                    <a:pt x="69" y="169"/>
                  </a:lnTo>
                  <a:lnTo>
                    <a:pt x="66" y="169"/>
                  </a:lnTo>
                  <a:lnTo>
                    <a:pt x="66" y="167"/>
                  </a:lnTo>
                  <a:lnTo>
                    <a:pt x="66" y="169"/>
                  </a:lnTo>
                  <a:lnTo>
                    <a:pt x="68" y="169"/>
                  </a:lnTo>
                  <a:lnTo>
                    <a:pt x="66" y="167"/>
                  </a:lnTo>
                  <a:lnTo>
                    <a:pt x="64" y="167"/>
                  </a:lnTo>
                  <a:lnTo>
                    <a:pt x="62" y="167"/>
                  </a:lnTo>
                  <a:lnTo>
                    <a:pt x="60" y="165"/>
                  </a:lnTo>
                  <a:lnTo>
                    <a:pt x="58" y="165"/>
                  </a:lnTo>
                  <a:lnTo>
                    <a:pt x="56" y="165"/>
                  </a:lnTo>
                  <a:lnTo>
                    <a:pt x="54" y="163"/>
                  </a:lnTo>
                  <a:lnTo>
                    <a:pt x="52" y="163"/>
                  </a:lnTo>
                  <a:lnTo>
                    <a:pt x="50" y="161"/>
                  </a:lnTo>
                  <a:lnTo>
                    <a:pt x="48" y="161"/>
                  </a:lnTo>
                  <a:lnTo>
                    <a:pt x="48" y="159"/>
                  </a:lnTo>
                  <a:lnTo>
                    <a:pt x="48" y="157"/>
                  </a:lnTo>
                  <a:lnTo>
                    <a:pt x="50" y="157"/>
                  </a:lnTo>
                  <a:lnTo>
                    <a:pt x="48" y="155"/>
                  </a:lnTo>
                  <a:lnTo>
                    <a:pt x="50" y="155"/>
                  </a:lnTo>
                  <a:lnTo>
                    <a:pt x="52" y="155"/>
                  </a:lnTo>
                  <a:lnTo>
                    <a:pt x="54" y="153"/>
                  </a:lnTo>
                  <a:lnTo>
                    <a:pt x="52" y="153"/>
                  </a:lnTo>
                  <a:lnTo>
                    <a:pt x="52" y="155"/>
                  </a:lnTo>
                  <a:lnTo>
                    <a:pt x="50" y="155"/>
                  </a:lnTo>
                  <a:lnTo>
                    <a:pt x="48" y="155"/>
                  </a:lnTo>
                  <a:lnTo>
                    <a:pt x="48" y="153"/>
                  </a:lnTo>
                  <a:lnTo>
                    <a:pt x="46" y="153"/>
                  </a:lnTo>
                  <a:lnTo>
                    <a:pt x="44" y="151"/>
                  </a:lnTo>
                  <a:lnTo>
                    <a:pt x="41" y="148"/>
                  </a:lnTo>
                  <a:lnTo>
                    <a:pt x="39" y="146"/>
                  </a:lnTo>
                  <a:lnTo>
                    <a:pt x="37" y="144"/>
                  </a:lnTo>
                  <a:lnTo>
                    <a:pt x="35" y="142"/>
                  </a:lnTo>
                  <a:lnTo>
                    <a:pt x="33" y="142"/>
                  </a:lnTo>
                  <a:lnTo>
                    <a:pt x="31" y="142"/>
                  </a:lnTo>
                  <a:lnTo>
                    <a:pt x="31" y="140"/>
                  </a:lnTo>
                  <a:lnTo>
                    <a:pt x="29" y="138"/>
                  </a:lnTo>
                  <a:lnTo>
                    <a:pt x="29" y="136"/>
                  </a:lnTo>
                  <a:lnTo>
                    <a:pt x="31" y="136"/>
                  </a:lnTo>
                  <a:lnTo>
                    <a:pt x="29" y="136"/>
                  </a:lnTo>
                  <a:lnTo>
                    <a:pt x="29" y="138"/>
                  </a:lnTo>
                  <a:lnTo>
                    <a:pt x="31" y="138"/>
                  </a:lnTo>
                  <a:lnTo>
                    <a:pt x="31" y="140"/>
                  </a:lnTo>
                  <a:lnTo>
                    <a:pt x="31" y="142"/>
                  </a:lnTo>
                  <a:lnTo>
                    <a:pt x="29" y="140"/>
                  </a:lnTo>
                  <a:lnTo>
                    <a:pt x="27" y="140"/>
                  </a:lnTo>
                  <a:lnTo>
                    <a:pt x="25" y="138"/>
                  </a:lnTo>
                  <a:lnTo>
                    <a:pt x="23" y="138"/>
                  </a:lnTo>
                  <a:lnTo>
                    <a:pt x="21" y="136"/>
                  </a:lnTo>
                  <a:lnTo>
                    <a:pt x="20" y="136"/>
                  </a:lnTo>
                  <a:lnTo>
                    <a:pt x="16" y="134"/>
                  </a:lnTo>
                  <a:lnTo>
                    <a:pt x="12" y="132"/>
                  </a:lnTo>
                  <a:lnTo>
                    <a:pt x="10" y="130"/>
                  </a:lnTo>
                  <a:lnTo>
                    <a:pt x="8" y="130"/>
                  </a:lnTo>
                  <a:lnTo>
                    <a:pt x="6" y="128"/>
                  </a:lnTo>
                  <a:lnTo>
                    <a:pt x="6" y="126"/>
                  </a:lnTo>
                  <a:lnTo>
                    <a:pt x="6" y="124"/>
                  </a:lnTo>
                  <a:lnTo>
                    <a:pt x="6" y="123"/>
                  </a:lnTo>
                  <a:lnTo>
                    <a:pt x="6" y="121"/>
                  </a:lnTo>
                  <a:lnTo>
                    <a:pt x="4" y="121"/>
                  </a:lnTo>
                  <a:lnTo>
                    <a:pt x="4" y="119"/>
                  </a:lnTo>
                  <a:lnTo>
                    <a:pt x="2" y="119"/>
                  </a:lnTo>
                  <a:lnTo>
                    <a:pt x="0" y="117"/>
                  </a:lnTo>
                  <a:lnTo>
                    <a:pt x="0" y="115"/>
                  </a:lnTo>
                  <a:lnTo>
                    <a:pt x="2" y="115"/>
                  </a:lnTo>
                  <a:lnTo>
                    <a:pt x="4" y="115"/>
                  </a:lnTo>
                  <a:lnTo>
                    <a:pt x="6" y="115"/>
                  </a:lnTo>
                  <a:lnTo>
                    <a:pt x="6" y="113"/>
                  </a:lnTo>
                  <a:lnTo>
                    <a:pt x="4" y="113"/>
                  </a:lnTo>
                  <a:lnTo>
                    <a:pt x="6" y="113"/>
                  </a:lnTo>
                  <a:lnTo>
                    <a:pt x="6" y="111"/>
                  </a:lnTo>
                  <a:lnTo>
                    <a:pt x="8" y="111"/>
                  </a:lnTo>
                  <a:lnTo>
                    <a:pt x="8" y="109"/>
                  </a:lnTo>
                  <a:lnTo>
                    <a:pt x="10" y="109"/>
                  </a:lnTo>
                  <a:lnTo>
                    <a:pt x="10" y="107"/>
                  </a:lnTo>
                  <a:lnTo>
                    <a:pt x="8" y="105"/>
                  </a:lnTo>
                  <a:lnTo>
                    <a:pt x="10" y="105"/>
                  </a:lnTo>
                  <a:lnTo>
                    <a:pt x="12" y="105"/>
                  </a:lnTo>
                  <a:lnTo>
                    <a:pt x="12" y="103"/>
                  </a:lnTo>
                  <a:lnTo>
                    <a:pt x="12" y="101"/>
                  </a:lnTo>
                  <a:lnTo>
                    <a:pt x="10" y="101"/>
                  </a:lnTo>
                  <a:lnTo>
                    <a:pt x="10" y="99"/>
                  </a:lnTo>
                  <a:lnTo>
                    <a:pt x="12" y="99"/>
                  </a:lnTo>
                  <a:lnTo>
                    <a:pt x="12" y="98"/>
                  </a:lnTo>
                  <a:lnTo>
                    <a:pt x="14" y="98"/>
                  </a:lnTo>
                  <a:lnTo>
                    <a:pt x="14" y="96"/>
                  </a:lnTo>
                  <a:lnTo>
                    <a:pt x="16" y="96"/>
                  </a:lnTo>
                  <a:lnTo>
                    <a:pt x="16" y="94"/>
                  </a:lnTo>
                  <a:lnTo>
                    <a:pt x="18" y="94"/>
                  </a:lnTo>
                  <a:lnTo>
                    <a:pt x="20" y="94"/>
                  </a:lnTo>
                  <a:lnTo>
                    <a:pt x="20" y="92"/>
                  </a:lnTo>
                  <a:lnTo>
                    <a:pt x="20" y="94"/>
                  </a:lnTo>
                  <a:lnTo>
                    <a:pt x="21" y="92"/>
                  </a:lnTo>
                  <a:lnTo>
                    <a:pt x="23" y="92"/>
                  </a:lnTo>
                  <a:lnTo>
                    <a:pt x="21" y="92"/>
                  </a:lnTo>
                  <a:lnTo>
                    <a:pt x="23" y="90"/>
                  </a:lnTo>
                  <a:lnTo>
                    <a:pt x="23" y="88"/>
                  </a:lnTo>
                  <a:lnTo>
                    <a:pt x="25" y="88"/>
                  </a:lnTo>
                  <a:lnTo>
                    <a:pt x="25" y="86"/>
                  </a:lnTo>
                  <a:lnTo>
                    <a:pt x="27" y="84"/>
                  </a:lnTo>
                  <a:lnTo>
                    <a:pt x="29" y="82"/>
                  </a:lnTo>
                  <a:lnTo>
                    <a:pt x="31" y="82"/>
                  </a:lnTo>
                  <a:lnTo>
                    <a:pt x="31" y="80"/>
                  </a:lnTo>
                  <a:lnTo>
                    <a:pt x="33" y="80"/>
                  </a:lnTo>
                  <a:lnTo>
                    <a:pt x="35" y="78"/>
                  </a:lnTo>
                  <a:lnTo>
                    <a:pt x="37" y="76"/>
                  </a:lnTo>
                  <a:lnTo>
                    <a:pt x="39" y="75"/>
                  </a:lnTo>
                  <a:lnTo>
                    <a:pt x="41" y="75"/>
                  </a:lnTo>
                  <a:lnTo>
                    <a:pt x="43" y="75"/>
                  </a:lnTo>
                  <a:lnTo>
                    <a:pt x="43" y="73"/>
                  </a:lnTo>
                  <a:lnTo>
                    <a:pt x="44" y="73"/>
                  </a:lnTo>
                  <a:lnTo>
                    <a:pt x="46" y="73"/>
                  </a:lnTo>
                  <a:lnTo>
                    <a:pt x="46" y="71"/>
                  </a:lnTo>
                  <a:lnTo>
                    <a:pt x="48" y="71"/>
                  </a:lnTo>
                  <a:lnTo>
                    <a:pt x="46" y="69"/>
                  </a:lnTo>
                  <a:lnTo>
                    <a:pt x="48" y="69"/>
                  </a:lnTo>
                  <a:lnTo>
                    <a:pt x="50" y="69"/>
                  </a:lnTo>
                  <a:lnTo>
                    <a:pt x="50" y="67"/>
                  </a:lnTo>
                  <a:lnTo>
                    <a:pt x="50" y="65"/>
                  </a:lnTo>
                  <a:lnTo>
                    <a:pt x="52" y="63"/>
                  </a:lnTo>
                  <a:lnTo>
                    <a:pt x="54" y="63"/>
                  </a:lnTo>
                  <a:lnTo>
                    <a:pt x="54" y="61"/>
                  </a:lnTo>
                  <a:lnTo>
                    <a:pt x="56" y="59"/>
                  </a:lnTo>
                  <a:lnTo>
                    <a:pt x="56" y="57"/>
                  </a:lnTo>
                  <a:lnTo>
                    <a:pt x="58" y="57"/>
                  </a:lnTo>
                  <a:lnTo>
                    <a:pt x="60" y="57"/>
                  </a:lnTo>
                  <a:lnTo>
                    <a:pt x="60" y="55"/>
                  </a:lnTo>
                  <a:lnTo>
                    <a:pt x="62" y="55"/>
                  </a:lnTo>
                  <a:lnTo>
                    <a:pt x="62" y="48"/>
                  </a:lnTo>
                  <a:lnTo>
                    <a:pt x="62" y="44"/>
                  </a:lnTo>
                  <a:lnTo>
                    <a:pt x="62" y="40"/>
                  </a:lnTo>
                  <a:lnTo>
                    <a:pt x="62" y="38"/>
                  </a:lnTo>
                  <a:lnTo>
                    <a:pt x="64" y="36"/>
                  </a:lnTo>
                  <a:lnTo>
                    <a:pt x="66" y="36"/>
                  </a:lnTo>
                  <a:lnTo>
                    <a:pt x="68" y="30"/>
                  </a:lnTo>
                  <a:lnTo>
                    <a:pt x="69" y="30"/>
                  </a:lnTo>
                  <a:lnTo>
                    <a:pt x="71" y="30"/>
                  </a:lnTo>
                  <a:lnTo>
                    <a:pt x="73" y="28"/>
                  </a:lnTo>
                  <a:lnTo>
                    <a:pt x="73" y="30"/>
                  </a:lnTo>
                  <a:lnTo>
                    <a:pt x="75" y="30"/>
                  </a:lnTo>
                  <a:lnTo>
                    <a:pt x="77" y="30"/>
                  </a:lnTo>
                  <a:lnTo>
                    <a:pt x="79" y="28"/>
                  </a:lnTo>
                  <a:lnTo>
                    <a:pt x="79" y="30"/>
                  </a:lnTo>
                  <a:lnTo>
                    <a:pt x="79" y="28"/>
                  </a:lnTo>
                  <a:lnTo>
                    <a:pt x="81" y="28"/>
                  </a:lnTo>
                  <a:lnTo>
                    <a:pt x="81" y="26"/>
                  </a:lnTo>
                  <a:lnTo>
                    <a:pt x="83" y="26"/>
                  </a:lnTo>
                  <a:lnTo>
                    <a:pt x="83" y="25"/>
                  </a:lnTo>
                  <a:lnTo>
                    <a:pt x="83" y="23"/>
                  </a:lnTo>
                  <a:lnTo>
                    <a:pt x="83" y="21"/>
                  </a:lnTo>
                  <a:lnTo>
                    <a:pt x="83" y="17"/>
                  </a:lnTo>
                  <a:lnTo>
                    <a:pt x="83" y="15"/>
                  </a:lnTo>
                  <a:lnTo>
                    <a:pt x="85" y="13"/>
                  </a:lnTo>
                  <a:lnTo>
                    <a:pt x="85" y="11"/>
                  </a:lnTo>
                  <a:lnTo>
                    <a:pt x="85" y="7"/>
                  </a:lnTo>
                  <a:lnTo>
                    <a:pt x="85" y="5"/>
                  </a:lnTo>
                  <a:lnTo>
                    <a:pt x="87" y="5"/>
                  </a:lnTo>
                  <a:lnTo>
                    <a:pt x="89" y="5"/>
                  </a:lnTo>
                  <a:lnTo>
                    <a:pt x="89" y="3"/>
                  </a:lnTo>
                  <a:lnTo>
                    <a:pt x="89" y="5"/>
                  </a:lnTo>
                  <a:lnTo>
                    <a:pt x="91" y="5"/>
                  </a:lnTo>
                  <a:lnTo>
                    <a:pt x="91" y="3"/>
                  </a:lnTo>
                  <a:lnTo>
                    <a:pt x="92" y="3"/>
                  </a:lnTo>
                  <a:lnTo>
                    <a:pt x="94" y="2"/>
                  </a:lnTo>
                  <a:lnTo>
                    <a:pt x="94" y="3"/>
                  </a:lnTo>
                  <a:lnTo>
                    <a:pt x="96" y="2"/>
                  </a:lnTo>
                  <a:lnTo>
                    <a:pt x="96" y="3"/>
                  </a:lnTo>
                  <a:lnTo>
                    <a:pt x="98" y="3"/>
                  </a:lnTo>
                  <a:lnTo>
                    <a:pt x="100" y="3"/>
                  </a:lnTo>
                  <a:lnTo>
                    <a:pt x="100" y="5"/>
                  </a:lnTo>
                  <a:lnTo>
                    <a:pt x="102" y="5"/>
                  </a:lnTo>
                  <a:lnTo>
                    <a:pt x="100" y="7"/>
                  </a:lnTo>
                  <a:lnTo>
                    <a:pt x="100" y="9"/>
                  </a:lnTo>
                  <a:lnTo>
                    <a:pt x="102" y="9"/>
                  </a:lnTo>
                  <a:lnTo>
                    <a:pt x="104" y="9"/>
                  </a:lnTo>
                  <a:lnTo>
                    <a:pt x="104" y="7"/>
                  </a:lnTo>
                  <a:lnTo>
                    <a:pt x="104" y="9"/>
                  </a:lnTo>
                  <a:lnTo>
                    <a:pt x="106" y="9"/>
                  </a:lnTo>
                  <a:lnTo>
                    <a:pt x="106" y="7"/>
                  </a:lnTo>
                  <a:lnTo>
                    <a:pt x="108" y="7"/>
                  </a:lnTo>
                  <a:lnTo>
                    <a:pt x="108" y="5"/>
                  </a:lnTo>
                  <a:lnTo>
                    <a:pt x="110" y="5"/>
                  </a:lnTo>
                  <a:lnTo>
                    <a:pt x="110" y="3"/>
                  </a:lnTo>
                  <a:lnTo>
                    <a:pt x="112" y="3"/>
                  </a:lnTo>
                  <a:lnTo>
                    <a:pt x="112" y="5"/>
                  </a:lnTo>
                  <a:lnTo>
                    <a:pt x="114" y="5"/>
                  </a:lnTo>
                  <a:lnTo>
                    <a:pt x="114" y="3"/>
                  </a:lnTo>
                  <a:lnTo>
                    <a:pt x="116" y="3"/>
                  </a:lnTo>
                  <a:lnTo>
                    <a:pt x="116" y="5"/>
                  </a:lnTo>
                  <a:lnTo>
                    <a:pt x="116" y="3"/>
                  </a:lnTo>
                  <a:lnTo>
                    <a:pt x="117" y="3"/>
                  </a:lnTo>
                  <a:lnTo>
                    <a:pt x="119" y="3"/>
                  </a:lnTo>
                  <a:lnTo>
                    <a:pt x="119" y="2"/>
                  </a:lnTo>
                  <a:lnTo>
                    <a:pt x="121" y="0"/>
                  </a:lnTo>
                  <a:lnTo>
                    <a:pt x="121" y="2"/>
                  </a:lnTo>
                  <a:lnTo>
                    <a:pt x="123" y="2"/>
                  </a:lnTo>
                  <a:lnTo>
                    <a:pt x="123" y="3"/>
                  </a:lnTo>
                  <a:lnTo>
                    <a:pt x="123" y="5"/>
                  </a:lnTo>
                  <a:lnTo>
                    <a:pt x="125" y="7"/>
                  </a:lnTo>
                  <a:lnTo>
                    <a:pt x="125" y="5"/>
                  </a:lnTo>
                  <a:lnTo>
                    <a:pt x="127" y="5"/>
                  </a:lnTo>
                  <a:lnTo>
                    <a:pt x="129" y="5"/>
                  </a:lnTo>
                  <a:lnTo>
                    <a:pt x="131" y="7"/>
                  </a:lnTo>
                  <a:lnTo>
                    <a:pt x="131" y="9"/>
                  </a:lnTo>
                  <a:lnTo>
                    <a:pt x="129" y="9"/>
                  </a:lnTo>
                  <a:lnTo>
                    <a:pt x="129" y="11"/>
                  </a:lnTo>
                  <a:lnTo>
                    <a:pt x="131" y="11"/>
                  </a:lnTo>
                  <a:lnTo>
                    <a:pt x="133" y="11"/>
                  </a:lnTo>
                  <a:lnTo>
                    <a:pt x="133" y="9"/>
                  </a:lnTo>
                  <a:lnTo>
                    <a:pt x="135" y="9"/>
                  </a:lnTo>
                  <a:lnTo>
                    <a:pt x="135" y="11"/>
                  </a:lnTo>
                  <a:lnTo>
                    <a:pt x="137" y="11"/>
                  </a:lnTo>
                  <a:lnTo>
                    <a:pt x="137" y="13"/>
                  </a:lnTo>
                  <a:lnTo>
                    <a:pt x="139" y="13"/>
                  </a:lnTo>
                  <a:lnTo>
                    <a:pt x="141" y="13"/>
                  </a:lnTo>
                  <a:lnTo>
                    <a:pt x="142" y="13"/>
                  </a:lnTo>
                  <a:lnTo>
                    <a:pt x="141" y="13"/>
                  </a:lnTo>
                  <a:lnTo>
                    <a:pt x="141" y="15"/>
                  </a:lnTo>
                  <a:lnTo>
                    <a:pt x="139" y="17"/>
                  </a:lnTo>
                  <a:lnTo>
                    <a:pt x="141" y="17"/>
                  </a:lnTo>
                  <a:lnTo>
                    <a:pt x="141" y="19"/>
                  </a:lnTo>
                  <a:lnTo>
                    <a:pt x="141" y="21"/>
                  </a:lnTo>
                  <a:lnTo>
                    <a:pt x="139" y="23"/>
                  </a:lnTo>
                  <a:lnTo>
                    <a:pt x="139" y="25"/>
                  </a:lnTo>
                  <a:lnTo>
                    <a:pt x="139" y="26"/>
                  </a:lnTo>
                  <a:lnTo>
                    <a:pt x="141" y="26"/>
                  </a:lnTo>
                  <a:lnTo>
                    <a:pt x="141" y="28"/>
                  </a:lnTo>
                  <a:lnTo>
                    <a:pt x="141" y="26"/>
                  </a:lnTo>
                  <a:lnTo>
                    <a:pt x="142" y="28"/>
                  </a:lnTo>
                  <a:lnTo>
                    <a:pt x="142" y="30"/>
                  </a:lnTo>
                  <a:lnTo>
                    <a:pt x="142" y="32"/>
                  </a:lnTo>
                  <a:lnTo>
                    <a:pt x="144" y="34"/>
                  </a:lnTo>
                  <a:lnTo>
                    <a:pt x="142" y="36"/>
                  </a:lnTo>
                  <a:lnTo>
                    <a:pt x="142" y="38"/>
                  </a:lnTo>
                  <a:lnTo>
                    <a:pt x="144" y="36"/>
                  </a:lnTo>
                  <a:lnTo>
                    <a:pt x="144" y="38"/>
                  </a:lnTo>
                  <a:lnTo>
                    <a:pt x="146" y="38"/>
                  </a:lnTo>
                  <a:lnTo>
                    <a:pt x="146" y="40"/>
                  </a:lnTo>
                  <a:lnTo>
                    <a:pt x="146" y="42"/>
                  </a:lnTo>
                  <a:lnTo>
                    <a:pt x="144" y="42"/>
                  </a:lnTo>
                  <a:lnTo>
                    <a:pt x="144" y="44"/>
                  </a:lnTo>
                  <a:lnTo>
                    <a:pt x="144" y="46"/>
                  </a:lnTo>
                  <a:lnTo>
                    <a:pt x="144" y="48"/>
                  </a:lnTo>
                  <a:lnTo>
                    <a:pt x="144" y="50"/>
                  </a:lnTo>
                  <a:lnTo>
                    <a:pt x="146" y="50"/>
                  </a:lnTo>
                  <a:lnTo>
                    <a:pt x="146" y="51"/>
                  </a:lnTo>
                  <a:lnTo>
                    <a:pt x="148" y="53"/>
                  </a:lnTo>
                  <a:lnTo>
                    <a:pt x="150" y="53"/>
                  </a:lnTo>
                  <a:lnTo>
                    <a:pt x="150" y="55"/>
                  </a:lnTo>
                  <a:lnTo>
                    <a:pt x="150" y="57"/>
                  </a:lnTo>
                  <a:lnTo>
                    <a:pt x="150" y="59"/>
                  </a:lnTo>
                  <a:lnTo>
                    <a:pt x="150" y="61"/>
                  </a:lnTo>
                  <a:lnTo>
                    <a:pt x="148" y="61"/>
                  </a:lnTo>
                  <a:lnTo>
                    <a:pt x="148" y="63"/>
                  </a:lnTo>
                  <a:lnTo>
                    <a:pt x="150" y="63"/>
                  </a:lnTo>
                  <a:lnTo>
                    <a:pt x="148" y="65"/>
                  </a:lnTo>
                  <a:lnTo>
                    <a:pt x="150" y="65"/>
                  </a:lnTo>
                  <a:lnTo>
                    <a:pt x="150" y="67"/>
                  </a:lnTo>
                  <a:lnTo>
                    <a:pt x="148" y="69"/>
                  </a:lnTo>
                  <a:lnTo>
                    <a:pt x="148" y="71"/>
                  </a:lnTo>
                  <a:lnTo>
                    <a:pt x="146" y="73"/>
                  </a:lnTo>
                  <a:lnTo>
                    <a:pt x="146" y="75"/>
                  </a:lnTo>
                  <a:lnTo>
                    <a:pt x="146" y="76"/>
                  </a:lnTo>
                  <a:lnTo>
                    <a:pt x="144" y="78"/>
                  </a:lnTo>
                  <a:lnTo>
                    <a:pt x="142" y="78"/>
                  </a:lnTo>
                  <a:lnTo>
                    <a:pt x="142" y="80"/>
                  </a:lnTo>
                  <a:lnTo>
                    <a:pt x="142" y="82"/>
                  </a:lnTo>
                  <a:lnTo>
                    <a:pt x="142" y="84"/>
                  </a:lnTo>
                  <a:lnTo>
                    <a:pt x="141" y="84"/>
                  </a:lnTo>
                  <a:lnTo>
                    <a:pt x="142" y="84"/>
                  </a:lnTo>
                  <a:lnTo>
                    <a:pt x="142" y="82"/>
                  </a:lnTo>
                  <a:lnTo>
                    <a:pt x="144" y="82"/>
                  </a:lnTo>
                  <a:lnTo>
                    <a:pt x="146" y="80"/>
                  </a:lnTo>
                  <a:lnTo>
                    <a:pt x="146" y="82"/>
                  </a:lnTo>
                  <a:lnTo>
                    <a:pt x="148" y="82"/>
                  </a:lnTo>
                  <a:lnTo>
                    <a:pt x="150" y="80"/>
                  </a:lnTo>
                  <a:lnTo>
                    <a:pt x="152" y="80"/>
                  </a:lnTo>
                  <a:lnTo>
                    <a:pt x="154" y="80"/>
                  </a:lnTo>
                  <a:lnTo>
                    <a:pt x="154" y="82"/>
                  </a:lnTo>
                  <a:lnTo>
                    <a:pt x="156" y="84"/>
                  </a:lnTo>
                  <a:lnTo>
                    <a:pt x="160" y="82"/>
                  </a:lnTo>
                  <a:lnTo>
                    <a:pt x="160" y="84"/>
                  </a:lnTo>
                  <a:lnTo>
                    <a:pt x="162" y="84"/>
                  </a:lnTo>
                  <a:lnTo>
                    <a:pt x="160" y="86"/>
                  </a:lnTo>
                  <a:lnTo>
                    <a:pt x="162" y="86"/>
                  </a:lnTo>
                  <a:lnTo>
                    <a:pt x="162" y="88"/>
                  </a:lnTo>
                  <a:lnTo>
                    <a:pt x="162" y="90"/>
                  </a:lnTo>
                  <a:lnTo>
                    <a:pt x="164" y="90"/>
                  </a:lnTo>
                  <a:lnTo>
                    <a:pt x="164" y="92"/>
                  </a:lnTo>
                  <a:lnTo>
                    <a:pt x="165" y="92"/>
                  </a:lnTo>
                  <a:lnTo>
                    <a:pt x="167" y="90"/>
                  </a:lnTo>
                  <a:lnTo>
                    <a:pt x="167" y="92"/>
                  </a:lnTo>
                  <a:lnTo>
                    <a:pt x="167" y="94"/>
                  </a:lnTo>
                  <a:lnTo>
                    <a:pt x="169" y="94"/>
                  </a:lnTo>
                  <a:lnTo>
                    <a:pt x="167" y="94"/>
                  </a:lnTo>
                  <a:lnTo>
                    <a:pt x="167" y="96"/>
                  </a:lnTo>
                  <a:lnTo>
                    <a:pt x="167" y="98"/>
                  </a:lnTo>
                  <a:lnTo>
                    <a:pt x="167" y="96"/>
                  </a:lnTo>
                  <a:lnTo>
                    <a:pt x="169" y="96"/>
                  </a:lnTo>
                  <a:lnTo>
                    <a:pt x="171" y="96"/>
                  </a:lnTo>
                  <a:lnTo>
                    <a:pt x="173" y="94"/>
                  </a:lnTo>
                  <a:lnTo>
                    <a:pt x="175" y="94"/>
                  </a:lnTo>
                  <a:lnTo>
                    <a:pt x="175" y="92"/>
                  </a:lnTo>
                  <a:lnTo>
                    <a:pt x="177" y="94"/>
                  </a:lnTo>
                  <a:lnTo>
                    <a:pt x="177" y="92"/>
                  </a:lnTo>
                  <a:lnTo>
                    <a:pt x="179" y="92"/>
                  </a:lnTo>
                  <a:lnTo>
                    <a:pt x="179" y="90"/>
                  </a:lnTo>
                  <a:lnTo>
                    <a:pt x="181" y="90"/>
                  </a:lnTo>
                  <a:lnTo>
                    <a:pt x="181" y="92"/>
                  </a:lnTo>
                  <a:lnTo>
                    <a:pt x="183" y="92"/>
                  </a:lnTo>
                  <a:lnTo>
                    <a:pt x="185" y="92"/>
                  </a:lnTo>
                  <a:lnTo>
                    <a:pt x="187" y="92"/>
                  </a:lnTo>
                  <a:lnTo>
                    <a:pt x="187" y="90"/>
                  </a:lnTo>
                  <a:lnTo>
                    <a:pt x="187" y="88"/>
                  </a:lnTo>
                  <a:lnTo>
                    <a:pt x="187" y="86"/>
                  </a:lnTo>
                  <a:lnTo>
                    <a:pt x="187" y="84"/>
                  </a:lnTo>
                  <a:lnTo>
                    <a:pt x="189" y="82"/>
                  </a:lnTo>
                  <a:lnTo>
                    <a:pt x="190" y="82"/>
                  </a:lnTo>
                  <a:lnTo>
                    <a:pt x="190" y="80"/>
                  </a:lnTo>
                  <a:lnTo>
                    <a:pt x="190" y="82"/>
                  </a:lnTo>
                  <a:lnTo>
                    <a:pt x="190" y="80"/>
                  </a:lnTo>
                  <a:lnTo>
                    <a:pt x="190" y="78"/>
                  </a:lnTo>
                  <a:lnTo>
                    <a:pt x="192" y="78"/>
                  </a:lnTo>
                  <a:lnTo>
                    <a:pt x="192" y="76"/>
                  </a:lnTo>
                  <a:lnTo>
                    <a:pt x="194" y="76"/>
                  </a:lnTo>
                  <a:lnTo>
                    <a:pt x="194" y="75"/>
                  </a:lnTo>
                  <a:lnTo>
                    <a:pt x="196" y="75"/>
                  </a:lnTo>
                  <a:lnTo>
                    <a:pt x="194" y="73"/>
                  </a:lnTo>
                  <a:lnTo>
                    <a:pt x="196" y="73"/>
                  </a:lnTo>
                  <a:lnTo>
                    <a:pt x="194" y="73"/>
                  </a:lnTo>
                  <a:lnTo>
                    <a:pt x="194" y="71"/>
                  </a:lnTo>
                  <a:lnTo>
                    <a:pt x="194" y="69"/>
                  </a:lnTo>
                  <a:lnTo>
                    <a:pt x="196" y="67"/>
                  </a:lnTo>
                  <a:lnTo>
                    <a:pt x="196" y="65"/>
                  </a:lnTo>
                  <a:lnTo>
                    <a:pt x="198" y="63"/>
                  </a:lnTo>
                  <a:lnTo>
                    <a:pt x="198" y="61"/>
                  </a:lnTo>
                  <a:lnTo>
                    <a:pt x="204" y="61"/>
                  </a:lnTo>
                  <a:lnTo>
                    <a:pt x="206" y="61"/>
                  </a:lnTo>
                  <a:lnTo>
                    <a:pt x="206" y="63"/>
                  </a:lnTo>
                  <a:lnTo>
                    <a:pt x="206" y="65"/>
                  </a:lnTo>
                  <a:lnTo>
                    <a:pt x="206" y="67"/>
                  </a:lnTo>
                  <a:lnTo>
                    <a:pt x="208" y="67"/>
                  </a:lnTo>
                  <a:lnTo>
                    <a:pt x="212" y="71"/>
                  </a:lnTo>
                  <a:lnTo>
                    <a:pt x="213" y="73"/>
                  </a:lnTo>
                  <a:lnTo>
                    <a:pt x="215" y="75"/>
                  </a:lnTo>
                  <a:lnTo>
                    <a:pt x="215" y="76"/>
                  </a:lnTo>
                  <a:lnTo>
                    <a:pt x="217" y="76"/>
                  </a:lnTo>
                  <a:lnTo>
                    <a:pt x="217" y="78"/>
                  </a:lnTo>
                  <a:lnTo>
                    <a:pt x="217" y="80"/>
                  </a:lnTo>
                  <a:lnTo>
                    <a:pt x="217" y="82"/>
                  </a:lnTo>
                  <a:lnTo>
                    <a:pt x="217" y="84"/>
                  </a:lnTo>
                  <a:lnTo>
                    <a:pt x="217" y="88"/>
                  </a:lnTo>
                  <a:lnTo>
                    <a:pt x="219" y="90"/>
                  </a:lnTo>
                  <a:lnTo>
                    <a:pt x="219" y="92"/>
                  </a:lnTo>
                  <a:lnTo>
                    <a:pt x="221" y="92"/>
                  </a:lnTo>
                  <a:lnTo>
                    <a:pt x="219" y="92"/>
                  </a:lnTo>
                  <a:lnTo>
                    <a:pt x="219" y="94"/>
                  </a:lnTo>
                  <a:lnTo>
                    <a:pt x="221" y="94"/>
                  </a:lnTo>
                  <a:lnTo>
                    <a:pt x="221" y="96"/>
                  </a:lnTo>
                  <a:lnTo>
                    <a:pt x="223" y="96"/>
                  </a:lnTo>
                  <a:lnTo>
                    <a:pt x="223" y="98"/>
                  </a:lnTo>
                  <a:lnTo>
                    <a:pt x="225" y="98"/>
                  </a:lnTo>
                  <a:lnTo>
                    <a:pt x="225" y="99"/>
                  </a:lnTo>
                  <a:lnTo>
                    <a:pt x="225" y="101"/>
                  </a:lnTo>
                  <a:lnTo>
                    <a:pt x="225" y="103"/>
                  </a:lnTo>
                  <a:lnTo>
                    <a:pt x="225" y="105"/>
                  </a:lnTo>
                  <a:lnTo>
                    <a:pt x="225" y="107"/>
                  </a:lnTo>
                  <a:lnTo>
                    <a:pt x="225" y="109"/>
                  </a:lnTo>
                  <a:lnTo>
                    <a:pt x="225" y="111"/>
                  </a:lnTo>
                  <a:lnTo>
                    <a:pt x="223" y="113"/>
                  </a:lnTo>
                  <a:lnTo>
                    <a:pt x="223" y="115"/>
                  </a:lnTo>
                  <a:lnTo>
                    <a:pt x="223" y="117"/>
                  </a:lnTo>
                  <a:lnTo>
                    <a:pt x="223" y="119"/>
                  </a:lnTo>
                  <a:lnTo>
                    <a:pt x="221" y="119"/>
                  </a:lnTo>
                  <a:lnTo>
                    <a:pt x="223" y="121"/>
                  </a:lnTo>
                  <a:lnTo>
                    <a:pt x="223" y="123"/>
                  </a:lnTo>
                  <a:lnTo>
                    <a:pt x="223" y="124"/>
                  </a:lnTo>
                  <a:lnTo>
                    <a:pt x="221" y="124"/>
                  </a:lnTo>
                  <a:lnTo>
                    <a:pt x="221" y="126"/>
                  </a:lnTo>
                  <a:lnTo>
                    <a:pt x="221" y="128"/>
                  </a:lnTo>
                  <a:lnTo>
                    <a:pt x="221" y="126"/>
                  </a:lnTo>
                  <a:lnTo>
                    <a:pt x="219" y="128"/>
                  </a:lnTo>
                  <a:lnTo>
                    <a:pt x="219" y="130"/>
                  </a:lnTo>
                  <a:lnTo>
                    <a:pt x="217" y="130"/>
                  </a:lnTo>
                  <a:lnTo>
                    <a:pt x="219" y="130"/>
                  </a:lnTo>
                  <a:lnTo>
                    <a:pt x="217" y="130"/>
                  </a:lnTo>
                  <a:lnTo>
                    <a:pt x="217" y="132"/>
                  </a:lnTo>
                  <a:lnTo>
                    <a:pt x="217" y="134"/>
                  </a:lnTo>
                  <a:lnTo>
                    <a:pt x="215" y="134"/>
                  </a:lnTo>
                  <a:lnTo>
                    <a:pt x="213" y="134"/>
                  </a:lnTo>
                  <a:lnTo>
                    <a:pt x="213" y="136"/>
                  </a:lnTo>
                  <a:lnTo>
                    <a:pt x="212" y="136"/>
                  </a:lnTo>
                  <a:lnTo>
                    <a:pt x="212" y="138"/>
                  </a:lnTo>
                  <a:lnTo>
                    <a:pt x="210" y="138"/>
                  </a:lnTo>
                  <a:lnTo>
                    <a:pt x="210" y="140"/>
                  </a:lnTo>
                  <a:lnTo>
                    <a:pt x="208" y="140"/>
                  </a:lnTo>
                  <a:lnTo>
                    <a:pt x="208" y="138"/>
                  </a:lnTo>
                  <a:lnTo>
                    <a:pt x="208" y="140"/>
                  </a:lnTo>
                  <a:lnTo>
                    <a:pt x="208" y="142"/>
                  </a:lnTo>
                  <a:lnTo>
                    <a:pt x="206" y="142"/>
                  </a:lnTo>
                  <a:lnTo>
                    <a:pt x="206" y="144"/>
                  </a:lnTo>
                  <a:lnTo>
                    <a:pt x="204" y="144"/>
                  </a:lnTo>
                  <a:lnTo>
                    <a:pt x="204" y="146"/>
                  </a:lnTo>
                  <a:lnTo>
                    <a:pt x="206" y="146"/>
                  </a:lnTo>
                  <a:lnTo>
                    <a:pt x="208" y="146"/>
                  </a:lnTo>
                  <a:lnTo>
                    <a:pt x="208" y="148"/>
                  </a:lnTo>
                  <a:lnTo>
                    <a:pt x="210" y="149"/>
                  </a:lnTo>
                  <a:lnTo>
                    <a:pt x="212" y="151"/>
                  </a:lnTo>
                  <a:lnTo>
                    <a:pt x="212" y="149"/>
                  </a:lnTo>
                  <a:lnTo>
                    <a:pt x="213" y="148"/>
                  </a:lnTo>
                  <a:lnTo>
                    <a:pt x="213" y="146"/>
                  </a:lnTo>
                  <a:lnTo>
                    <a:pt x="215" y="148"/>
                  </a:lnTo>
                  <a:lnTo>
                    <a:pt x="215" y="149"/>
                  </a:lnTo>
                  <a:lnTo>
                    <a:pt x="217" y="149"/>
                  </a:lnTo>
                  <a:lnTo>
                    <a:pt x="217" y="151"/>
                  </a:lnTo>
                  <a:lnTo>
                    <a:pt x="217" y="153"/>
                  </a:lnTo>
                  <a:lnTo>
                    <a:pt x="219" y="153"/>
                  </a:lnTo>
                  <a:lnTo>
                    <a:pt x="217" y="155"/>
                  </a:lnTo>
                  <a:lnTo>
                    <a:pt x="215" y="155"/>
                  </a:lnTo>
                  <a:lnTo>
                    <a:pt x="217" y="155"/>
                  </a:lnTo>
                  <a:lnTo>
                    <a:pt x="217" y="157"/>
                  </a:lnTo>
                  <a:lnTo>
                    <a:pt x="219" y="155"/>
                  </a:lnTo>
                  <a:lnTo>
                    <a:pt x="221" y="155"/>
                  </a:lnTo>
                  <a:lnTo>
                    <a:pt x="223" y="155"/>
                  </a:lnTo>
                  <a:lnTo>
                    <a:pt x="223" y="157"/>
                  </a:lnTo>
                  <a:lnTo>
                    <a:pt x="225" y="157"/>
                  </a:lnTo>
                  <a:lnTo>
                    <a:pt x="227" y="157"/>
                  </a:lnTo>
                  <a:lnTo>
                    <a:pt x="225" y="157"/>
                  </a:lnTo>
                  <a:lnTo>
                    <a:pt x="225" y="159"/>
                  </a:lnTo>
                  <a:lnTo>
                    <a:pt x="227" y="159"/>
                  </a:lnTo>
                  <a:lnTo>
                    <a:pt x="229" y="159"/>
                  </a:lnTo>
                  <a:lnTo>
                    <a:pt x="231" y="159"/>
                  </a:lnTo>
                  <a:lnTo>
                    <a:pt x="233" y="159"/>
                  </a:lnTo>
                  <a:lnTo>
                    <a:pt x="233" y="161"/>
                  </a:lnTo>
                  <a:lnTo>
                    <a:pt x="235" y="161"/>
                  </a:lnTo>
                  <a:lnTo>
                    <a:pt x="237" y="161"/>
                  </a:lnTo>
                  <a:lnTo>
                    <a:pt x="238" y="161"/>
                  </a:lnTo>
                  <a:lnTo>
                    <a:pt x="238" y="159"/>
                  </a:lnTo>
                  <a:lnTo>
                    <a:pt x="240" y="161"/>
                  </a:lnTo>
                  <a:lnTo>
                    <a:pt x="240" y="159"/>
                  </a:lnTo>
                  <a:lnTo>
                    <a:pt x="242" y="159"/>
                  </a:lnTo>
                  <a:lnTo>
                    <a:pt x="244" y="159"/>
                  </a:lnTo>
                  <a:lnTo>
                    <a:pt x="246" y="159"/>
                  </a:lnTo>
                  <a:lnTo>
                    <a:pt x="246" y="161"/>
                  </a:lnTo>
                  <a:lnTo>
                    <a:pt x="248" y="161"/>
                  </a:lnTo>
                  <a:lnTo>
                    <a:pt x="250" y="161"/>
                  </a:lnTo>
                  <a:lnTo>
                    <a:pt x="252" y="161"/>
                  </a:lnTo>
                  <a:lnTo>
                    <a:pt x="252" y="163"/>
                  </a:lnTo>
                  <a:lnTo>
                    <a:pt x="254" y="163"/>
                  </a:lnTo>
                  <a:lnTo>
                    <a:pt x="254" y="165"/>
                  </a:lnTo>
                  <a:lnTo>
                    <a:pt x="256" y="165"/>
                  </a:lnTo>
                  <a:lnTo>
                    <a:pt x="258" y="167"/>
                  </a:lnTo>
                  <a:lnTo>
                    <a:pt x="258" y="169"/>
                  </a:lnTo>
                  <a:lnTo>
                    <a:pt x="256" y="169"/>
                  </a:lnTo>
                  <a:lnTo>
                    <a:pt x="258" y="169"/>
                  </a:lnTo>
                  <a:lnTo>
                    <a:pt x="258" y="171"/>
                  </a:lnTo>
                  <a:lnTo>
                    <a:pt x="256" y="171"/>
                  </a:lnTo>
                  <a:lnTo>
                    <a:pt x="256" y="172"/>
                  </a:lnTo>
                  <a:lnTo>
                    <a:pt x="256" y="174"/>
                  </a:lnTo>
                  <a:lnTo>
                    <a:pt x="256" y="176"/>
                  </a:lnTo>
                  <a:lnTo>
                    <a:pt x="258" y="176"/>
                  </a:lnTo>
                  <a:lnTo>
                    <a:pt x="258" y="174"/>
                  </a:lnTo>
                  <a:lnTo>
                    <a:pt x="260" y="174"/>
                  </a:lnTo>
                  <a:lnTo>
                    <a:pt x="260" y="176"/>
                  </a:lnTo>
                  <a:lnTo>
                    <a:pt x="260" y="178"/>
                  </a:lnTo>
                  <a:lnTo>
                    <a:pt x="261" y="178"/>
                  </a:lnTo>
                  <a:lnTo>
                    <a:pt x="260" y="180"/>
                  </a:lnTo>
                  <a:lnTo>
                    <a:pt x="261" y="180"/>
                  </a:lnTo>
                  <a:lnTo>
                    <a:pt x="260" y="182"/>
                  </a:lnTo>
                  <a:lnTo>
                    <a:pt x="261" y="182"/>
                  </a:lnTo>
                  <a:lnTo>
                    <a:pt x="261" y="184"/>
                  </a:lnTo>
                  <a:lnTo>
                    <a:pt x="263" y="186"/>
                  </a:lnTo>
                  <a:lnTo>
                    <a:pt x="265" y="186"/>
                  </a:lnTo>
                  <a:lnTo>
                    <a:pt x="267" y="188"/>
                  </a:lnTo>
                  <a:lnTo>
                    <a:pt x="267" y="186"/>
                  </a:lnTo>
                  <a:lnTo>
                    <a:pt x="269" y="184"/>
                  </a:lnTo>
                  <a:lnTo>
                    <a:pt x="269" y="186"/>
                  </a:lnTo>
                  <a:lnTo>
                    <a:pt x="269" y="188"/>
                  </a:lnTo>
                  <a:lnTo>
                    <a:pt x="269" y="186"/>
                  </a:lnTo>
                  <a:lnTo>
                    <a:pt x="269" y="188"/>
                  </a:lnTo>
                  <a:lnTo>
                    <a:pt x="271" y="188"/>
                  </a:lnTo>
                  <a:lnTo>
                    <a:pt x="273" y="188"/>
                  </a:lnTo>
                  <a:lnTo>
                    <a:pt x="273" y="190"/>
                  </a:lnTo>
                  <a:lnTo>
                    <a:pt x="273" y="188"/>
                  </a:lnTo>
                  <a:lnTo>
                    <a:pt x="275" y="188"/>
                  </a:lnTo>
                  <a:lnTo>
                    <a:pt x="277" y="190"/>
                  </a:lnTo>
                  <a:lnTo>
                    <a:pt x="275" y="190"/>
                  </a:lnTo>
                  <a:lnTo>
                    <a:pt x="277" y="190"/>
                  </a:lnTo>
                  <a:lnTo>
                    <a:pt x="277" y="192"/>
                  </a:lnTo>
                  <a:lnTo>
                    <a:pt x="277" y="194"/>
                  </a:lnTo>
                  <a:lnTo>
                    <a:pt x="277" y="192"/>
                  </a:lnTo>
                  <a:lnTo>
                    <a:pt x="279" y="192"/>
                  </a:lnTo>
                  <a:lnTo>
                    <a:pt x="281" y="192"/>
                  </a:lnTo>
                  <a:lnTo>
                    <a:pt x="281" y="194"/>
                  </a:lnTo>
                  <a:lnTo>
                    <a:pt x="283" y="194"/>
                  </a:lnTo>
                  <a:lnTo>
                    <a:pt x="283" y="192"/>
                  </a:lnTo>
                  <a:lnTo>
                    <a:pt x="285" y="192"/>
                  </a:lnTo>
                  <a:lnTo>
                    <a:pt x="286" y="192"/>
                  </a:lnTo>
                  <a:lnTo>
                    <a:pt x="285" y="194"/>
                  </a:lnTo>
                  <a:lnTo>
                    <a:pt x="285" y="196"/>
                  </a:lnTo>
                  <a:lnTo>
                    <a:pt x="285" y="197"/>
                  </a:lnTo>
                  <a:lnTo>
                    <a:pt x="285" y="199"/>
                  </a:lnTo>
                  <a:lnTo>
                    <a:pt x="285" y="201"/>
                  </a:lnTo>
                  <a:lnTo>
                    <a:pt x="285" y="203"/>
                  </a:lnTo>
                  <a:lnTo>
                    <a:pt x="286" y="203"/>
                  </a:lnTo>
                  <a:lnTo>
                    <a:pt x="286" y="205"/>
                  </a:lnTo>
                  <a:lnTo>
                    <a:pt x="288" y="207"/>
                  </a:lnTo>
                  <a:lnTo>
                    <a:pt x="288" y="209"/>
                  </a:lnTo>
                  <a:lnTo>
                    <a:pt x="288" y="211"/>
                  </a:lnTo>
                  <a:lnTo>
                    <a:pt x="288" y="213"/>
                  </a:lnTo>
                  <a:lnTo>
                    <a:pt x="288" y="215"/>
                  </a:lnTo>
                  <a:lnTo>
                    <a:pt x="286" y="215"/>
                  </a:lnTo>
                  <a:lnTo>
                    <a:pt x="288" y="215"/>
                  </a:lnTo>
                  <a:lnTo>
                    <a:pt x="288" y="217"/>
                  </a:lnTo>
                  <a:lnTo>
                    <a:pt x="286" y="217"/>
                  </a:lnTo>
                  <a:lnTo>
                    <a:pt x="286" y="219"/>
                  </a:lnTo>
                  <a:lnTo>
                    <a:pt x="286" y="221"/>
                  </a:lnTo>
                  <a:lnTo>
                    <a:pt x="286" y="222"/>
                  </a:lnTo>
                  <a:lnTo>
                    <a:pt x="285" y="221"/>
                  </a:lnTo>
                  <a:lnTo>
                    <a:pt x="285" y="222"/>
                  </a:lnTo>
                  <a:lnTo>
                    <a:pt x="286" y="224"/>
                  </a:lnTo>
                  <a:lnTo>
                    <a:pt x="286" y="226"/>
                  </a:lnTo>
                  <a:lnTo>
                    <a:pt x="288" y="226"/>
                  </a:lnTo>
                  <a:lnTo>
                    <a:pt x="288" y="224"/>
                  </a:lnTo>
                  <a:lnTo>
                    <a:pt x="288" y="226"/>
                  </a:lnTo>
                  <a:lnTo>
                    <a:pt x="288" y="228"/>
                  </a:lnTo>
                  <a:lnTo>
                    <a:pt x="290" y="228"/>
                  </a:lnTo>
                  <a:lnTo>
                    <a:pt x="288" y="2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0" name="Freeform 4281"/>
            <p:cNvSpPr>
              <a:spLocks noEditPoints="1"/>
            </p:cNvSpPr>
            <p:nvPr/>
          </p:nvSpPr>
          <p:spPr bwMode="auto">
            <a:xfrm>
              <a:off x="3497" y="2573"/>
              <a:ext cx="206" cy="203"/>
            </a:xfrm>
            <a:custGeom>
              <a:avLst/>
              <a:gdLst>
                <a:gd name="T0" fmla="*/ 206 w 206"/>
                <a:gd name="T1" fmla="*/ 142 h 203"/>
                <a:gd name="T2" fmla="*/ 206 w 206"/>
                <a:gd name="T3" fmla="*/ 157 h 203"/>
                <a:gd name="T4" fmla="*/ 206 w 206"/>
                <a:gd name="T5" fmla="*/ 174 h 203"/>
                <a:gd name="T6" fmla="*/ 204 w 206"/>
                <a:gd name="T7" fmla="*/ 196 h 203"/>
                <a:gd name="T8" fmla="*/ 190 w 206"/>
                <a:gd name="T9" fmla="*/ 196 h 203"/>
                <a:gd name="T10" fmla="*/ 179 w 206"/>
                <a:gd name="T11" fmla="*/ 196 h 203"/>
                <a:gd name="T12" fmla="*/ 144 w 206"/>
                <a:gd name="T13" fmla="*/ 196 h 203"/>
                <a:gd name="T14" fmla="*/ 131 w 206"/>
                <a:gd name="T15" fmla="*/ 196 h 203"/>
                <a:gd name="T16" fmla="*/ 117 w 206"/>
                <a:gd name="T17" fmla="*/ 196 h 203"/>
                <a:gd name="T18" fmla="*/ 108 w 206"/>
                <a:gd name="T19" fmla="*/ 199 h 203"/>
                <a:gd name="T20" fmla="*/ 98 w 206"/>
                <a:gd name="T21" fmla="*/ 196 h 203"/>
                <a:gd name="T22" fmla="*/ 93 w 206"/>
                <a:gd name="T23" fmla="*/ 190 h 203"/>
                <a:gd name="T24" fmla="*/ 85 w 206"/>
                <a:gd name="T25" fmla="*/ 192 h 203"/>
                <a:gd name="T26" fmla="*/ 81 w 206"/>
                <a:gd name="T27" fmla="*/ 186 h 203"/>
                <a:gd name="T28" fmla="*/ 71 w 206"/>
                <a:gd name="T29" fmla="*/ 186 h 203"/>
                <a:gd name="T30" fmla="*/ 68 w 206"/>
                <a:gd name="T31" fmla="*/ 184 h 203"/>
                <a:gd name="T32" fmla="*/ 68 w 206"/>
                <a:gd name="T33" fmla="*/ 182 h 203"/>
                <a:gd name="T34" fmla="*/ 69 w 206"/>
                <a:gd name="T35" fmla="*/ 174 h 203"/>
                <a:gd name="T36" fmla="*/ 73 w 206"/>
                <a:gd name="T37" fmla="*/ 171 h 203"/>
                <a:gd name="T38" fmla="*/ 75 w 206"/>
                <a:gd name="T39" fmla="*/ 167 h 203"/>
                <a:gd name="T40" fmla="*/ 79 w 206"/>
                <a:gd name="T41" fmla="*/ 161 h 203"/>
                <a:gd name="T42" fmla="*/ 83 w 206"/>
                <a:gd name="T43" fmla="*/ 159 h 203"/>
                <a:gd name="T44" fmla="*/ 87 w 206"/>
                <a:gd name="T45" fmla="*/ 153 h 203"/>
                <a:gd name="T46" fmla="*/ 87 w 206"/>
                <a:gd name="T47" fmla="*/ 146 h 203"/>
                <a:gd name="T48" fmla="*/ 93 w 206"/>
                <a:gd name="T49" fmla="*/ 140 h 203"/>
                <a:gd name="T50" fmla="*/ 96 w 206"/>
                <a:gd name="T51" fmla="*/ 132 h 203"/>
                <a:gd name="T52" fmla="*/ 98 w 206"/>
                <a:gd name="T53" fmla="*/ 128 h 203"/>
                <a:gd name="T54" fmla="*/ 96 w 206"/>
                <a:gd name="T55" fmla="*/ 117 h 203"/>
                <a:gd name="T56" fmla="*/ 96 w 206"/>
                <a:gd name="T57" fmla="*/ 107 h 203"/>
                <a:gd name="T58" fmla="*/ 100 w 206"/>
                <a:gd name="T59" fmla="*/ 100 h 203"/>
                <a:gd name="T60" fmla="*/ 104 w 206"/>
                <a:gd name="T61" fmla="*/ 107 h 203"/>
                <a:gd name="T62" fmla="*/ 110 w 206"/>
                <a:gd name="T63" fmla="*/ 111 h 203"/>
                <a:gd name="T64" fmla="*/ 116 w 206"/>
                <a:gd name="T65" fmla="*/ 113 h 203"/>
                <a:gd name="T66" fmla="*/ 121 w 206"/>
                <a:gd name="T67" fmla="*/ 113 h 203"/>
                <a:gd name="T68" fmla="*/ 135 w 206"/>
                <a:gd name="T69" fmla="*/ 113 h 203"/>
                <a:gd name="T70" fmla="*/ 154 w 206"/>
                <a:gd name="T71" fmla="*/ 113 h 203"/>
                <a:gd name="T72" fmla="*/ 173 w 206"/>
                <a:gd name="T73" fmla="*/ 113 h 203"/>
                <a:gd name="T74" fmla="*/ 190 w 206"/>
                <a:gd name="T75" fmla="*/ 113 h 203"/>
                <a:gd name="T76" fmla="*/ 200 w 206"/>
                <a:gd name="T77" fmla="*/ 113 h 203"/>
                <a:gd name="T78" fmla="*/ 206 w 206"/>
                <a:gd name="T79" fmla="*/ 126 h 203"/>
                <a:gd name="T80" fmla="*/ 37 w 206"/>
                <a:gd name="T81" fmla="*/ 11 h 203"/>
                <a:gd name="T82" fmla="*/ 29 w 206"/>
                <a:gd name="T83" fmla="*/ 21 h 203"/>
                <a:gd name="T84" fmla="*/ 25 w 206"/>
                <a:gd name="T85" fmla="*/ 27 h 203"/>
                <a:gd name="T86" fmla="*/ 21 w 206"/>
                <a:gd name="T87" fmla="*/ 36 h 203"/>
                <a:gd name="T88" fmla="*/ 18 w 206"/>
                <a:gd name="T89" fmla="*/ 38 h 203"/>
                <a:gd name="T90" fmla="*/ 8 w 206"/>
                <a:gd name="T91" fmla="*/ 36 h 203"/>
                <a:gd name="T92" fmla="*/ 2 w 206"/>
                <a:gd name="T93" fmla="*/ 30 h 203"/>
                <a:gd name="T94" fmla="*/ 2 w 206"/>
                <a:gd name="T95" fmla="*/ 23 h 203"/>
                <a:gd name="T96" fmla="*/ 10 w 206"/>
                <a:gd name="T97" fmla="*/ 21 h 203"/>
                <a:gd name="T98" fmla="*/ 14 w 206"/>
                <a:gd name="T99" fmla="*/ 15 h 203"/>
                <a:gd name="T100" fmla="*/ 16 w 206"/>
                <a:gd name="T101" fmla="*/ 7 h 203"/>
                <a:gd name="T102" fmla="*/ 21 w 206"/>
                <a:gd name="T103" fmla="*/ 0 h 203"/>
                <a:gd name="T104" fmla="*/ 27 w 206"/>
                <a:gd name="T105" fmla="*/ 0 h 203"/>
                <a:gd name="T106" fmla="*/ 33 w 206"/>
                <a:gd name="T107" fmla="*/ 0 h 203"/>
                <a:gd name="T108" fmla="*/ 37 w 206"/>
                <a:gd name="T109" fmla="*/ 5 h 203"/>
                <a:gd name="T110" fmla="*/ 64 w 206"/>
                <a:gd name="T111" fmla="*/ 20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6" h="203">
                  <a:moveTo>
                    <a:pt x="206" y="134"/>
                  </a:moveTo>
                  <a:lnTo>
                    <a:pt x="206" y="136"/>
                  </a:lnTo>
                  <a:lnTo>
                    <a:pt x="206" y="138"/>
                  </a:lnTo>
                  <a:lnTo>
                    <a:pt x="206" y="140"/>
                  </a:lnTo>
                  <a:lnTo>
                    <a:pt x="206" y="142"/>
                  </a:lnTo>
                  <a:lnTo>
                    <a:pt x="206" y="146"/>
                  </a:lnTo>
                  <a:lnTo>
                    <a:pt x="206" y="148"/>
                  </a:lnTo>
                  <a:lnTo>
                    <a:pt x="206" y="150"/>
                  </a:lnTo>
                  <a:lnTo>
                    <a:pt x="206" y="155"/>
                  </a:lnTo>
                  <a:lnTo>
                    <a:pt x="206" y="157"/>
                  </a:lnTo>
                  <a:lnTo>
                    <a:pt x="206" y="165"/>
                  </a:lnTo>
                  <a:lnTo>
                    <a:pt x="206" y="167"/>
                  </a:lnTo>
                  <a:lnTo>
                    <a:pt x="206" y="169"/>
                  </a:lnTo>
                  <a:lnTo>
                    <a:pt x="206" y="173"/>
                  </a:lnTo>
                  <a:lnTo>
                    <a:pt x="206" y="174"/>
                  </a:lnTo>
                  <a:lnTo>
                    <a:pt x="206" y="184"/>
                  </a:lnTo>
                  <a:lnTo>
                    <a:pt x="206" y="190"/>
                  </a:lnTo>
                  <a:lnTo>
                    <a:pt x="206" y="194"/>
                  </a:lnTo>
                  <a:lnTo>
                    <a:pt x="206" y="196"/>
                  </a:lnTo>
                  <a:lnTo>
                    <a:pt x="204" y="196"/>
                  </a:lnTo>
                  <a:lnTo>
                    <a:pt x="198" y="196"/>
                  </a:lnTo>
                  <a:lnTo>
                    <a:pt x="196" y="196"/>
                  </a:lnTo>
                  <a:lnTo>
                    <a:pt x="194" y="196"/>
                  </a:lnTo>
                  <a:lnTo>
                    <a:pt x="192" y="196"/>
                  </a:lnTo>
                  <a:lnTo>
                    <a:pt x="190" y="196"/>
                  </a:lnTo>
                  <a:lnTo>
                    <a:pt x="189" y="196"/>
                  </a:lnTo>
                  <a:lnTo>
                    <a:pt x="185" y="196"/>
                  </a:lnTo>
                  <a:lnTo>
                    <a:pt x="183" y="196"/>
                  </a:lnTo>
                  <a:lnTo>
                    <a:pt x="181" y="196"/>
                  </a:lnTo>
                  <a:lnTo>
                    <a:pt x="179" y="196"/>
                  </a:lnTo>
                  <a:lnTo>
                    <a:pt x="171" y="196"/>
                  </a:lnTo>
                  <a:lnTo>
                    <a:pt x="167" y="196"/>
                  </a:lnTo>
                  <a:lnTo>
                    <a:pt x="162" y="196"/>
                  </a:lnTo>
                  <a:lnTo>
                    <a:pt x="154" y="196"/>
                  </a:lnTo>
                  <a:lnTo>
                    <a:pt x="144" y="196"/>
                  </a:lnTo>
                  <a:lnTo>
                    <a:pt x="142" y="196"/>
                  </a:lnTo>
                  <a:lnTo>
                    <a:pt x="141" y="196"/>
                  </a:lnTo>
                  <a:lnTo>
                    <a:pt x="137" y="196"/>
                  </a:lnTo>
                  <a:lnTo>
                    <a:pt x="133" y="196"/>
                  </a:lnTo>
                  <a:lnTo>
                    <a:pt x="131" y="196"/>
                  </a:lnTo>
                  <a:lnTo>
                    <a:pt x="127" y="196"/>
                  </a:lnTo>
                  <a:lnTo>
                    <a:pt x="123" y="196"/>
                  </a:lnTo>
                  <a:lnTo>
                    <a:pt x="121" y="196"/>
                  </a:lnTo>
                  <a:lnTo>
                    <a:pt x="119" y="196"/>
                  </a:lnTo>
                  <a:lnTo>
                    <a:pt x="117" y="196"/>
                  </a:lnTo>
                  <a:lnTo>
                    <a:pt x="112" y="196"/>
                  </a:lnTo>
                  <a:lnTo>
                    <a:pt x="112" y="198"/>
                  </a:lnTo>
                  <a:lnTo>
                    <a:pt x="112" y="199"/>
                  </a:lnTo>
                  <a:lnTo>
                    <a:pt x="110" y="199"/>
                  </a:lnTo>
                  <a:lnTo>
                    <a:pt x="108" y="199"/>
                  </a:lnTo>
                  <a:lnTo>
                    <a:pt x="106" y="199"/>
                  </a:lnTo>
                  <a:lnTo>
                    <a:pt x="104" y="198"/>
                  </a:lnTo>
                  <a:lnTo>
                    <a:pt x="104" y="196"/>
                  </a:lnTo>
                  <a:lnTo>
                    <a:pt x="100" y="196"/>
                  </a:lnTo>
                  <a:lnTo>
                    <a:pt x="98" y="196"/>
                  </a:lnTo>
                  <a:lnTo>
                    <a:pt x="96" y="196"/>
                  </a:lnTo>
                  <a:lnTo>
                    <a:pt x="96" y="194"/>
                  </a:lnTo>
                  <a:lnTo>
                    <a:pt x="94" y="192"/>
                  </a:lnTo>
                  <a:lnTo>
                    <a:pt x="94" y="190"/>
                  </a:lnTo>
                  <a:lnTo>
                    <a:pt x="93" y="190"/>
                  </a:lnTo>
                  <a:lnTo>
                    <a:pt x="91" y="190"/>
                  </a:lnTo>
                  <a:lnTo>
                    <a:pt x="89" y="190"/>
                  </a:lnTo>
                  <a:lnTo>
                    <a:pt x="87" y="190"/>
                  </a:lnTo>
                  <a:lnTo>
                    <a:pt x="87" y="192"/>
                  </a:lnTo>
                  <a:lnTo>
                    <a:pt x="85" y="192"/>
                  </a:lnTo>
                  <a:lnTo>
                    <a:pt x="83" y="192"/>
                  </a:lnTo>
                  <a:lnTo>
                    <a:pt x="83" y="190"/>
                  </a:lnTo>
                  <a:lnTo>
                    <a:pt x="81" y="190"/>
                  </a:lnTo>
                  <a:lnTo>
                    <a:pt x="81" y="188"/>
                  </a:lnTo>
                  <a:lnTo>
                    <a:pt x="81" y="186"/>
                  </a:lnTo>
                  <a:lnTo>
                    <a:pt x="79" y="186"/>
                  </a:lnTo>
                  <a:lnTo>
                    <a:pt x="77" y="186"/>
                  </a:lnTo>
                  <a:lnTo>
                    <a:pt x="75" y="186"/>
                  </a:lnTo>
                  <a:lnTo>
                    <a:pt x="73" y="186"/>
                  </a:lnTo>
                  <a:lnTo>
                    <a:pt x="71" y="186"/>
                  </a:lnTo>
                  <a:lnTo>
                    <a:pt x="71" y="188"/>
                  </a:lnTo>
                  <a:lnTo>
                    <a:pt x="69" y="188"/>
                  </a:lnTo>
                  <a:lnTo>
                    <a:pt x="69" y="186"/>
                  </a:lnTo>
                  <a:lnTo>
                    <a:pt x="68" y="186"/>
                  </a:lnTo>
                  <a:lnTo>
                    <a:pt x="68" y="184"/>
                  </a:lnTo>
                  <a:lnTo>
                    <a:pt x="68" y="186"/>
                  </a:lnTo>
                  <a:lnTo>
                    <a:pt x="68" y="184"/>
                  </a:lnTo>
                  <a:lnTo>
                    <a:pt x="68" y="182"/>
                  </a:lnTo>
                  <a:lnTo>
                    <a:pt x="66" y="182"/>
                  </a:lnTo>
                  <a:lnTo>
                    <a:pt x="68" y="182"/>
                  </a:lnTo>
                  <a:lnTo>
                    <a:pt x="68" y="180"/>
                  </a:lnTo>
                  <a:lnTo>
                    <a:pt x="69" y="180"/>
                  </a:lnTo>
                  <a:lnTo>
                    <a:pt x="69" y="178"/>
                  </a:lnTo>
                  <a:lnTo>
                    <a:pt x="69" y="176"/>
                  </a:lnTo>
                  <a:lnTo>
                    <a:pt x="69" y="174"/>
                  </a:lnTo>
                  <a:lnTo>
                    <a:pt x="71" y="174"/>
                  </a:lnTo>
                  <a:lnTo>
                    <a:pt x="73" y="173"/>
                  </a:lnTo>
                  <a:lnTo>
                    <a:pt x="73" y="171"/>
                  </a:lnTo>
                  <a:lnTo>
                    <a:pt x="75" y="171"/>
                  </a:lnTo>
                  <a:lnTo>
                    <a:pt x="73" y="171"/>
                  </a:lnTo>
                  <a:lnTo>
                    <a:pt x="75" y="171"/>
                  </a:lnTo>
                  <a:lnTo>
                    <a:pt x="75" y="169"/>
                  </a:lnTo>
                  <a:lnTo>
                    <a:pt x="73" y="169"/>
                  </a:lnTo>
                  <a:lnTo>
                    <a:pt x="73" y="167"/>
                  </a:lnTo>
                  <a:lnTo>
                    <a:pt x="75" y="167"/>
                  </a:lnTo>
                  <a:lnTo>
                    <a:pt x="75" y="165"/>
                  </a:lnTo>
                  <a:lnTo>
                    <a:pt x="77" y="165"/>
                  </a:lnTo>
                  <a:lnTo>
                    <a:pt x="77" y="163"/>
                  </a:lnTo>
                  <a:lnTo>
                    <a:pt x="79" y="163"/>
                  </a:lnTo>
                  <a:lnTo>
                    <a:pt x="79" y="161"/>
                  </a:lnTo>
                  <a:lnTo>
                    <a:pt x="81" y="161"/>
                  </a:lnTo>
                  <a:lnTo>
                    <a:pt x="81" y="163"/>
                  </a:lnTo>
                  <a:lnTo>
                    <a:pt x="81" y="161"/>
                  </a:lnTo>
                  <a:lnTo>
                    <a:pt x="81" y="159"/>
                  </a:lnTo>
                  <a:lnTo>
                    <a:pt x="83" y="159"/>
                  </a:lnTo>
                  <a:lnTo>
                    <a:pt x="83" y="157"/>
                  </a:lnTo>
                  <a:lnTo>
                    <a:pt x="83" y="155"/>
                  </a:lnTo>
                  <a:lnTo>
                    <a:pt x="83" y="153"/>
                  </a:lnTo>
                  <a:lnTo>
                    <a:pt x="85" y="153"/>
                  </a:lnTo>
                  <a:lnTo>
                    <a:pt x="87" y="153"/>
                  </a:lnTo>
                  <a:lnTo>
                    <a:pt x="85" y="153"/>
                  </a:lnTo>
                  <a:lnTo>
                    <a:pt x="85" y="151"/>
                  </a:lnTo>
                  <a:lnTo>
                    <a:pt x="85" y="150"/>
                  </a:lnTo>
                  <a:lnTo>
                    <a:pt x="85" y="148"/>
                  </a:lnTo>
                  <a:lnTo>
                    <a:pt x="87" y="146"/>
                  </a:lnTo>
                  <a:lnTo>
                    <a:pt x="89" y="146"/>
                  </a:lnTo>
                  <a:lnTo>
                    <a:pt x="89" y="144"/>
                  </a:lnTo>
                  <a:lnTo>
                    <a:pt x="89" y="142"/>
                  </a:lnTo>
                  <a:lnTo>
                    <a:pt x="91" y="142"/>
                  </a:lnTo>
                  <a:lnTo>
                    <a:pt x="93" y="140"/>
                  </a:lnTo>
                  <a:lnTo>
                    <a:pt x="94" y="138"/>
                  </a:lnTo>
                  <a:lnTo>
                    <a:pt x="94" y="136"/>
                  </a:lnTo>
                  <a:lnTo>
                    <a:pt x="94" y="134"/>
                  </a:lnTo>
                  <a:lnTo>
                    <a:pt x="96" y="134"/>
                  </a:lnTo>
                  <a:lnTo>
                    <a:pt x="96" y="132"/>
                  </a:lnTo>
                  <a:lnTo>
                    <a:pt x="98" y="132"/>
                  </a:lnTo>
                  <a:lnTo>
                    <a:pt x="96" y="132"/>
                  </a:lnTo>
                  <a:lnTo>
                    <a:pt x="96" y="130"/>
                  </a:lnTo>
                  <a:lnTo>
                    <a:pt x="98" y="130"/>
                  </a:lnTo>
                  <a:lnTo>
                    <a:pt x="98" y="128"/>
                  </a:lnTo>
                  <a:lnTo>
                    <a:pt x="98" y="126"/>
                  </a:lnTo>
                  <a:lnTo>
                    <a:pt x="98" y="125"/>
                  </a:lnTo>
                  <a:lnTo>
                    <a:pt x="96" y="123"/>
                  </a:lnTo>
                  <a:lnTo>
                    <a:pt x="96" y="119"/>
                  </a:lnTo>
                  <a:lnTo>
                    <a:pt x="96" y="117"/>
                  </a:lnTo>
                  <a:lnTo>
                    <a:pt x="96" y="115"/>
                  </a:lnTo>
                  <a:lnTo>
                    <a:pt x="98" y="113"/>
                  </a:lnTo>
                  <a:lnTo>
                    <a:pt x="98" y="111"/>
                  </a:lnTo>
                  <a:lnTo>
                    <a:pt x="98" y="109"/>
                  </a:lnTo>
                  <a:lnTo>
                    <a:pt x="96" y="107"/>
                  </a:lnTo>
                  <a:lnTo>
                    <a:pt x="96" y="105"/>
                  </a:lnTo>
                  <a:lnTo>
                    <a:pt x="96" y="103"/>
                  </a:lnTo>
                  <a:lnTo>
                    <a:pt x="96" y="101"/>
                  </a:lnTo>
                  <a:lnTo>
                    <a:pt x="98" y="101"/>
                  </a:lnTo>
                  <a:lnTo>
                    <a:pt x="100" y="100"/>
                  </a:lnTo>
                  <a:lnTo>
                    <a:pt x="100" y="101"/>
                  </a:lnTo>
                  <a:lnTo>
                    <a:pt x="100" y="103"/>
                  </a:lnTo>
                  <a:lnTo>
                    <a:pt x="100" y="107"/>
                  </a:lnTo>
                  <a:lnTo>
                    <a:pt x="102" y="107"/>
                  </a:lnTo>
                  <a:lnTo>
                    <a:pt x="104" y="107"/>
                  </a:lnTo>
                  <a:lnTo>
                    <a:pt x="104" y="109"/>
                  </a:lnTo>
                  <a:lnTo>
                    <a:pt x="106" y="109"/>
                  </a:lnTo>
                  <a:lnTo>
                    <a:pt x="106" y="111"/>
                  </a:lnTo>
                  <a:lnTo>
                    <a:pt x="108" y="111"/>
                  </a:lnTo>
                  <a:lnTo>
                    <a:pt x="110" y="111"/>
                  </a:lnTo>
                  <a:lnTo>
                    <a:pt x="112" y="113"/>
                  </a:lnTo>
                  <a:lnTo>
                    <a:pt x="112" y="111"/>
                  </a:lnTo>
                  <a:lnTo>
                    <a:pt x="112" y="113"/>
                  </a:lnTo>
                  <a:lnTo>
                    <a:pt x="114" y="113"/>
                  </a:lnTo>
                  <a:lnTo>
                    <a:pt x="116" y="113"/>
                  </a:lnTo>
                  <a:lnTo>
                    <a:pt x="116" y="111"/>
                  </a:lnTo>
                  <a:lnTo>
                    <a:pt x="116" y="113"/>
                  </a:lnTo>
                  <a:lnTo>
                    <a:pt x="117" y="113"/>
                  </a:lnTo>
                  <a:lnTo>
                    <a:pt x="119" y="113"/>
                  </a:lnTo>
                  <a:lnTo>
                    <a:pt x="121" y="113"/>
                  </a:lnTo>
                  <a:lnTo>
                    <a:pt x="123" y="113"/>
                  </a:lnTo>
                  <a:lnTo>
                    <a:pt x="125" y="113"/>
                  </a:lnTo>
                  <a:lnTo>
                    <a:pt x="129" y="113"/>
                  </a:lnTo>
                  <a:lnTo>
                    <a:pt x="133" y="113"/>
                  </a:lnTo>
                  <a:lnTo>
                    <a:pt x="135" y="113"/>
                  </a:lnTo>
                  <a:lnTo>
                    <a:pt x="139" y="113"/>
                  </a:lnTo>
                  <a:lnTo>
                    <a:pt x="141" y="113"/>
                  </a:lnTo>
                  <a:lnTo>
                    <a:pt x="146" y="113"/>
                  </a:lnTo>
                  <a:lnTo>
                    <a:pt x="148" y="113"/>
                  </a:lnTo>
                  <a:lnTo>
                    <a:pt x="154" y="113"/>
                  </a:lnTo>
                  <a:lnTo>
                    <a:pt x="156" y="113"/>
                  </a:lnTo>
                  <a:lnTo>
                    <a:pt x="158" y="113"/>
                  </a:lnTo>
                  <a:lnTo>
                    <a:pt x="160" y="113"/>
                  </a:lnTo>
                  <a:lnTo>
                    <a:pt x="166" y="113"/>
                  </a:lnTo>
                  <a:lnTo>
                    <a:pt x="173" y="113"/>
                  </a:lnTo>
                  <a:lnTo>
                    <a:pt x="175" y="113"/>
                  </a:lnTo>
                  <a:lnTo>
                    <a:pt x="179" y="113"/>
                  </a:lnTo>
                  <a:lnTo>
                    <a:pt x="183" y="113"/>
                  </a:lnTo>
                  <a:lnTo>
                    <a:pt x="185" y="113"/>
                  </a:lnTo>
                  <a:lnTo>
                    <a:pt x="190" y="113"/>
                  </a:lnTo>
                  <a:lnTo>
                    <a:pt x="194" y="113"/>
                  </a:lnTo>
                  <a:lnTo>
                    <a:pt x="194" y="111"/>
                  </a:lnTo>
                  <a:lnTo>
                    <a:pt x="196" y="111"/>
                  </a:lnTo>
                  <a:lnTo>
                    <a:pt x="198" y="113"/>
                  </a:lnTo>
                  <a:lnTo>
                    <a:pt x="200" y="113"/>
                  </a:lnTo>
                  <a:lnTo>
                    <a:pt x="206" y="113"/>
                  </a:lnTo>
                  <a:lnTo>
                    <a:pt x="206" y="117"/>
                  </a:lnTo>
                  <a:lnTo>
                    <a:pt x="206" y="123"/>
                  </a:lnTo>
                  <a:lnTo>
                    <a:pt x="206" y="125"/>
                  </a:lnTo>
                  <a:lnTo>
                    <a:pt x="206" y="126"/>
                  </a:lnTo>
                  <a:lnTo>
                    <a:pt x="206" y="130"/>
                  </a:lnTo>
                  <a:lnTo>
                    <a:pt x="206" y="132"/>
                  </a:lnTo>
                  <a:lnTo>
                    <a:pt x="206" y="134"/>
                  </a:lnTo>
                  <a:close/>
                  <a:moveTo>
                    <a:pt x="37" y="9"/>
                  </a:moveTo>
                  <a:lnTo>
                    <a:pt x="37" y="11"/>
                  </a:lnTo>
                  <a:lnTo>
                    <a:pt x="35" y="11"/>
                  </a:lnTo>
                  <a:lnTo>
                    <a:pt x="35" y="13"/>
                  </a:lnTo>
                  <a:lnTo>
                    <a:pt x="31" y="17"/>
                  </a:lnTo>
                  <a:lnTo>
                    <a:pt x="31" y="19"/>
                  </a:lnTo>
                  <a:lnTo>
                    <a:pt x="29" y="21"/>
                  </a:lnTo>
                  <a:lnTo>
                    <a:pt x="29" y="23"/>
                  </a:lnTo>
                  <a:lnTo>
                    <a:pt x="29" y="25"/>
                  </a:lnTo>
                  <a:lnTo>
                    <a:pt x="27" y="25"/>
                  </a:lnTo>
                  <a:lnTo>
                    <a:pt x="27" y="27"/>
                  </a:lnTo>
                  <a:lnTo>
                    <a:pt x="25" y="27"/>
                  </a:lnTo>
                  <a:lnTo>
                    <a:pt x="25" y="28"/>
                  </a:lnTo>
                  <a:lnTo>
                    <a:pt x="25" y="30"/>
                  </a:lnTo>
                  <a:lnTo>
                    <a:pt x="25" y="32"/>
                  </a:lnTo>
                  <a:lnTo>
                    <a:pt x="23" y="34"/>
                  </a:lnTo>
                  <a:lnTo>
                    <a:pt x="21" y="36"/>
                  </a:lnTo>
                  <a:lnTo>
                    <a:pt x="21" y="38"/>
                  </a:lnTo>
                  <a:lnTo>
                    <a:pt x="20" y="38"/>
                  </a:lnTo>
                  <a:lnTo>
                    <a:pt x="20" y="40"/>
                  </a:lnTo>
                  <a:lnTo>
                    <a:pt x="18" y="40"/>
                  </a:lnTo>
                  <a:lnTo>
                    <a:pt x="18" y="38"/>
                  </a:lnTo>
                  <a:lnTo>
                    <a:pt x="16" y="38"/>
                  </a:lnTo>
                  <a:lnTo>
                    <a:pt x="14" y="38"/>
                  </a:lnTo>
                  <a:lnTo>
                    <a:pt x="12" y="38"/>
                  </a:lnTo>
                  <a:lnTo>
                    <a:pt x="10" y="38"/>
                  </a:lnTo>
                  <a:lnTo>
                    <a:pt x="8" y="36"/>
                  </a:lnTo>
                  <a:lnTo>
                    <a:pt x="6" y="36"/>
                  </a:lnTo>
                  <a:lnTo>
                    <a:pt x="4" y="36"/>
                  </a:lnTo>
                  <a:lnTo>
                    <a:pt x="2" y="34"/>
                  </a:lnTo>
                  <a:lnTo>
                    <a:pt x="2" y="32"/>
                  </a:lnTo>
                  <a:lnTo>
                    <a:pt x="2" y="30"/>
                  </a:lnTo>
                  <a:lnTo>
                    <a:pt x="0" y="28"/>
                  </a:lnTo>
                  <a:lnTo>
                    <a:pt x="2" y="28"/>
                  </a:lnTo>
                  <a:lnTo>
                    <a:pt x="2" y="27"/>
                  </a:lnTo>
                  <a:lnTo>
                    <a:pt x="2" y="25"/>
                  </a:lnTo>
                  <a:lnTo>
                    <a:pt x="2" y="23"/>
                  </a:lnTo>
                  <a:lnTo>
                    <a:pt x="4" y="23"/>
                  </a:lnTo>
                  <a:lnTo>
                    <a:pt x="4" y="21"/>
                  </a:lnTo>
                  <a:lnTo>
                    <a:pt x="6" y="21"/>
                  </a:lnTo>
                  <a:lnTo>
                    <a:pt x="8" y="21"/>
                  </a:lnTo>
                  <a:lnTo>
                    <a:pt x="10" y="21"/>
                  </a:lnTo>
                  <a:lnTo>
                    <a:pt x="12" y="21"/>
                  </a:lnTo>
                  <a:lnTo>
                    <a:pt x="12" y="19"/>
                  </a:lnTo>
                  <a:lnTo>
                    <a:pt x="12" y="17"/>
                  </a:lnTo>
                  <a:lnTo>
                    <a:pt x="14" y="17"/>
                  </a:lnTo>
                  <a:lnTo>
                    <a:pt x="14" y="15"/>
                  </a:lnTo>
                  <a:lnTo>
                    <a:pt x="14" y="13"/>
                  </a:lnTo>
                  <a:lnTo>
                    <a:pt x="14" y="11"/>
                  </a:lnTo>
                  <a:lnTo>
                    <a:pt x="14" y="9"/>
                  </a:lnTo>
                  <a:lnTo>
                    <a:pt x="14" y="7"/>
                  </a:lnTo>
                  <a:lnTo>
                    <a:pt x="16" y="7"/>
                  </a:lnTo>
                  <a:lnTo>
                    <a:pt x="16" y="5"/>
                  </a:lnTo>
                  <a:lnTo>
                    <a:pt x="18" y="5"/>
                  </a:lnTo>
                  <a:lnTo>
                    <a:pt x="20" y="2"/>
                  </a:lnTo>
                  <a:lnTo>
                    <a:pt x="20" y="0"/>
                  </a:lnTo>
                  <a:lnTo>
                    <a:pt x="21" y="0"/>
                  </a:lnTo>
                  <a:lnTo>
                    <a:pt x="23" y="0"/>
                  </a:lnTo>
                  <a:lnTo>
                    <a:pt x="23" y="2"/>
                  </a:lnTo>
                  <a:lnTo>
                    <a:pt x="25" y="2"/>
                  </a:lnTo>
                  <a:lnTo>
                    <a:pt x="27" y="2"/>
                  </a:lnTo>
                  <a:lnTo>
                    <a:pt x="27" y="0"/>
                  </a:lnTo>
                  <a:lnTo>
                    <a:pt x="27" y="2"/>
                  </a:lnTo>
                  <a:lnTo>
                    <a:pt x="29" y="2"/>
                  </a:lnTo>
                  <a:lnTo>
                    <a:pt x="31" y="2"/>
                  </a:lnTo>
                  <a:lnTo>
                    <a:pt x="33" y="2"/>
                  </a:lnTo>
                  <a:lnTo>
                    <a:pt x="33" y="0"/>
                  </a:lnTo>
                  <a:lnTo>
                    <a:pt x="35" y="0"/>
                  </a:lnTo>
                  <a:lnTo>
                    <a:pt x="35" y="2"/>
                  </a:lnTo>
                  <a:lnTo>
                    <a:pt x="37" y="2"/>
                  </a:lnTo>
                  <a:lnTo>
                    <a:pt x="37" y="4"/>
                  </a:lnTo>
                  <a:lnTo>
                    <a:pt x="37" y="5"/>
                  </a:lnTo>
                  <a:lnTo>
                    <a:pt x="37" y="7"/>
                  </a:lnTo>
                  <a:lnTo>
                    <a:pt x="37" y="9"/>
                  </a:lnTo>
                  <a:close/>
                  <a:moveTo>
                    <a:pt x="66" y="203"/>
                  </a:moveTo>
                  <a:lnTo>
                    <a:pt x="64" y="203"/>
                  </a:lnTo>
                  <a:lnTo>
                    <a:pt x="64" y="201"/>
                  </a:lnTo>
                  <a:lnTo>
                    <a:pt x="64" y="199"/>
                  </a:lnTo>
                  <a:lnTo>
                    <a:pt x="66" y="199"/>
                  </a:lnTo>
                  <a:lnTo>
                    <a:pt x="66" y="201"/>
                  </a:lnTo>
                  <a:lnTo>
                    <a:pt x="66" y="2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1" name="Freeform 4282"/>
            <p:cNvSpPr>
              <a:spLocks noEditPoints="1"/>
            </p:cNvSpPr>
            <p:nvPr/>
          </p:nvSpPr>
          <p:spPr bwMode="auto">
            <a:xfrm>
              <a:off x="1735" y="1941"/>
              <a:ext cx="217" cy="130"/>
            </a:xfrm>
            <a:custGeom>
              <a:avLst/>
              <a:gdLst>
                <a:gd name="T0" fmla="*/ 203 w 217"/>
                <a:gd name="T1" fmla="*/ 27 h 130"/>
                <a:gd name="T2" fmla="*/ 199 w 217"/>
                <a:gd name="T3" fmla="*/ 42 h 130"/>
                <a:gd name="T4" fmla="*/ 211 w 217"/>
                <a:gd name="T5" fmla="*/ 69 h 130"/>
                <a:gd name="T6" fmla="*/ 197 w 217"/>
                <a:gd name="T7" fmla="*/ 73 h 130"/>
                <a:gd name="T8" fmla="*/ 169 w 217"/>
                <a:gd name="T9" fmla="*/ 77 h 130"/>
                <a:gd name="T10" fmla="*/ 126 w 217"/>
                <a:gd name="T11" fmla="*/ 115 h 130"/>
                <a:gd name="T12" fmla="*/ 115 w 217"/>
                <a:gd name="T13" fmla="*/ 123 h 130"/>
                <a:gd name="T14" fmla="*/ 115 w 217"/>
                <a:gd name="T15" fmla="*/ 109 h 130"/>
                <a:gd name="T16" fmla="*/ 103 w 217"/>
                <a:gd name="T17" fmla="*/ 109 h 130"/>
                <a:gd name="T18" fmla="*/ 94 w 217"/>
                <a:gd name="T19" fmla="*/ 94 h 130"/>
                <a:gd name="T20" fmla="*/ 86 w 217"/>
                <a:gd name="T21" fmla="*/ 86 h 130"/>
                <a:gd name="T22" fmla="*/ 99 w 217"/>
                <a:gd name="T23" fmla="*/ 82 h 130"/>
                <a:gd name="T24" fmla="*/ 103 w 217"/>
                <a:gd name="T25" fmla="*/ 75 h 130"/>
                <a:gd name="T26" fmla="*/ 109 w 217"/>
                <a:gd name="T27" fmla="*/ 77 h 130"/>
                <a:gd name="T28" fmla="*/ 115 w 217"/>
                <a:gd name="T29" fmla="*/ 78 h 130"/>
                <a:gd name="T30" fmla="*/ 113 w 217"/>
                <a:gd name="T31" fmla="*/ 75 h 130"/>
                <a:gd name="T32" fmla="*/ 109 w 217"/>
                <a:gd name="T33" fmla="*/ 71 h 130"/>
                <a:gd name="T34" fmla="*/ 105 w 217"/>
                <a:gd name="T35" fmla="*/ 69 h 130"/>
                <a:gd name="T36" fmla="*/ 99 w 217"/>
                <a:gd name="T37" fmla="*/ 71 h 130"/>
                <a:gd name="T38" fmla="*/ 97 w 217"/>
                <a:gd name="T39" fmla="*/ 73 h 130"/>
                <a:gd name="T40" fmla="*/ 90 w 217"/>
                <a:gd name="T41" fmla="*/ 77 h 130"/>
                <a:gd name="T42" fmla="*/ 88 w 217"/>
                <a:gd name="T43" fmla="*/ 73 h 130"/>
                <a:gd name="T44" fmla="*/ 90 w 217"/>
                <a:gd name="T45" fmla="*/ 61 h 130"/>
                <a:gd name="T46" fmla="*/ 119 w 217"/>
                <a:gd name="T47" fmla="*/ 53 h 130"/>
                <a:gd name="T48" fmla="*/ 90 w 217"/>
                <a:gd name="T49" fmla="*/ 52 h 130"/>
                <a:gd name="T50" fmla="*/ 61 w 217"/>
                <a:gd name="T51" fmla="*/ 65 h 130"/>
                <a:gd name="T52" fmla="*/ 57 w 217"/>
                <a:gd name="T53" fmla="*/ 53 h 130"/>
                <a:gd name="T54" fmla="*/ 34 w 217"/>
                <a:gd name="T55" fmla="*/ 53 h 130"/>
                <a:gd name="T56" fmla="*/ 32 w 217"/>
                <a:gd name="T57" fmla="*/ 38 h 130"/>
                <a:gd name="T58" fmla="*/ 30 w 217"/>
                <a:gd name="T59" fmla="*/ 32 h 130"/>
                <a:gd name="T60" fmla="*/ 1 w 217"/>
                <a:gd name="T61" fmla="*/ 25 h 130"/>
                <a:gd name="T62" fmla="*/ 32 w 217"/>
                <a:gd name="T63" fmla="*/ 17 h 130"/>
                <a:gd name="T64" fmla="*/ 86 w 217"/>
                <a:gd name="T65" fmla="*/ 11 h 130"/>
                <a:gd name="T66" fmla="*/ 130 w 217"/>
                <a:gd name="T67" fmla="*/ 0 h 130"/>
                <a:gd name="T68" fmla="*/ 213 w 217"/>
                <a:gd name="T69" fmla="*/ 9 h 130"/>
                <a:gd name="T70" fmla="*/ 34 w 217"/>
                <a:gd name="T71" fmla="*/ 117 h 130"/>
                <a:gd name="T72" fmla="*/ 46 w 217"/>
                <a:gd name="T73" fmla="*/ 111 h 130"/>
                <a:gd name="T74" fmla="*/ 38 w 217"/>
                <a:gd name="T75" fmla="*/ 59 h 130"/>
                <a:gd name="T76" fmla="*/ 49 w 217"/>
                <a:gd name="T77" fmla="*/ 90 h 130"/>
                <a:gd name="T78" fmla="*/ 55 w 217"/>
                <a:gd name="T79" fmla="*/ 88 h 130"/>
                <a:gd name="T80" fmla="*/ 32 w 217"/>
                <a:gd name="T81" fmla="*/ 78 h 130"/>
                <a:gd name="T82" fmla="*/ 67 w 217"/>
                <a:gd name="T83" fmla="*/ 103 h 130"/>
                <a:gd name="T84" fmla="*/ 51 w 217"/>
                <a:gd name="T85" fmla="*/ 113 h 130"/>
                <a:gd name="T86" fmla="*/ 28 w 217"/>
                <a:gd name="T87" fmla="*/ 59 h 130"/>
                <a:gd name="T88" fmla="*/ 32 w 217"/>
                <a:gd name="T89" fmla="*/ 103 h 130"/>
                <a:gd name="T90" fmla="*/ 80 w 217"/>
                <a:gd name="T91" fmla="*/ 80 h 130"/>
                <a:gd name="T92" fmla="*/ 48 w 217"/>
                <a:gd name="T93" fmla="*/ 115 h 130"/>
                <a:gd name="T94" fmla="*/ 36 w 217"/>
                <a:gd name="T95" fmla="*/ 86 h 130"/>
                <a:gd name="T96" fmla="*/ 59 w 217"/>
                <a:gd name="T97" fmla="*/ 100 h 130"/>
                <a:gd name="T98" fmla="*/ 103 w 217"/>
                <a:gd name="T99" fmla="*/ 115 h 130"/>
                <a:gd name="T100" fmla="*/ 48 w 217"/>
                <a:gd name="T101" fmla="*/ 96 h 130"/>
                <a:gd name="T102" fmla="*/ 71 w 217"/>
                <a:gd name="T103" fmla="*/ 90 h 130"/>
                <a:gd name="T104" fmla="*/ 40 w 217"/>
                <a:gd name="T105" fmla="*/ 90 h 130"/>
                <a:gd name="T106" fmla="*/ 49 w 217"/>
                <a:gd name="T107" fmla="*/ 78 h 130"/>
                <a:gd name="T108" fmla="*/ 61 w 217"/>
                <a:gd name="T109" fmla="*/ 92 h 130"/>
                <a:gd name="T110" fmla="*/ 51 w 217"/>
                <a:gd name="T111" fmla="*/ 59 h 130"/>
                <a:gd name="T112" fmla="*/ 38 w 217"/>
                <a:gd name="T113" fmla="*/ 94 h 130"/>
                <a:gd name="T114" fmla="*/ 28 w 217"/>
                <a:gd name="T115" fmla="*/ 90 h 130"/>
                <a:gd name="T116" fmla="*/ 71 w 217"/>
                <a:gd name="T117" fmla="*/ 96 h 130"/>
                <a:gd name="T118" fmla="*/ 105 w 217"/>
                <a:gd name="T119" fmla="*/ 10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7" h="130">
                  <a:moveTo>
                    <a:pt x="215" y="17"/>
                  </a:moveTo>
                  <a:lnTo>
                    <a:pt x="215" y="19"/>
                  </a:lnTo>
                  <a:lnTo>
                    <a:pt x="215" y="21"/>
                  </a:lnTo>
                  <a:lnTo>
                    <a:pt x="215" y="23"/>
                  </a:lnTo>
                  <a:lnTo>
                    <a:pt x="215" y="25"/>
                  </a:lnTo>
                  <a:lnTo>
                    <a:pt x="215" y="27"/>
                  </a:lnTo>
                  <a:lnTo>
                    <a:pt x="213" y="27"/>
                  </a:lnTo>
                  <a:lnTo>
                    <a:pt x="211" y="27"/>
                  </a:lnTo>
                  <a:lnTo>
                    <a:pt x="211" y="29"/>
                  </a:lnTo>
                  <a:lnTo>
                    <a:pt x="211" y="30"/>
                  </a:lnTo>
                  <a:lnTo>
                    <a:pt x="209" y="30"/>
                  </a:lnTo>
                  <a:lnTo>
                    <a:pt x="207" y="29"/>
                  </a:lnTo>
                  <a:lnTo>
                    <a:pt x="207" y="30"/>
                  </a:lnTo>
                  <a:lnTo>
                    <a:pt x="205" y="30"/>
                  </a:lnTo>
                  <a:lnTo>
                    <a:pt x="203" y="30"/>
                  </a:lnTo>
                  <a:lnTo>
                    <a:pt x="205" y="29"/>
                  </a:lnTo>
                  <a:lnTo>
                    <a:pt x="205" y="27"/>
                  </a:lnTo>
                  <a:lnTo>
                    <a:pt x="203" y="27"/>
                  </a:lnTo>
                  <a:lnTo>
                    <a:pt x="203" y="29"/>
                  </a:lnTo>
                  <a:lnTo>
                    <a:pt x="203" y="30"/>
                  </a:lnTo>
                  <a:lnTo>
                    <a:pt x="201" y="30"/>
                  </a:lnTo>
                  <a:lnTo>
                    <a:pt x="201" y="29"/>
                  </a:lnTo>
                  <a:lnTo>
                    <a:pt x="199" y="29"/>
                  </a:lnTo>
                  <a:lnTo>
                    <a:pt x="201" y="30"/>
                  </a:lnTo>
                  <a:lnTo>
                    <a:pt x="199" y="30"/>
                  </a:lnTo>
                  <a:lnTo>
                    <a:pt x="199" y="32"/>
                  </a:lnTo>
                  <a:lnTo>
                    <a:pt x="197" y="32"/>
                  </a:lnTo>
                  <a:lnTo>
                    <a:pt x="195" y="32"/>
                  </a:lnTo>
                  <a:lnTo>
                    <a:pt x="193" y="34"/>
                  </a:lnTo>
                  <a:lnTo>
                    <a:pt x="193" y="36"/>
                  </a:lnTo>
                  <a:lnTo>
                    <a:pt x="193" y="38"/>
                  </a:lnTo>
                  <a:lnTo>
                    <a:pt x="195" y="38"/>
                  </a:lnTo>
                  <a:lnTo>
                    <a:pt x="197" y="38"/>
                  </a:lnTo>
                  <a:lnTo>
                    <a:pt x="197" y="40"/>
                  </a:lnTo>
                  <a:lnTo>
                    <a:pt x="199" y="40"/>
                  </a:lnTo>
                  <a:lnTo>
                    <a:pt x="199" y="42"/>
                  </a:lnTo>
                  <a:lnTo>
                    <a:pt x="201" y="42"/>
                  </a:lnTo>
                  <a:lnTo>
                    <a:pt x="203" y="42"/>
                  </a:lnTo>
                  <a:lnTo>
                    <a:pt x="203" y="44"/>
                  </a:lnTo>
                  <a:lnTo>
                    <a:pt x="203" y="46"/>
                  </a:lnTo>
                  <a:lnTo>
                    <a:pt x="205" y="46"/>
                  </a:lnTo>
                  <a:lnTo>
                    <a:pt x="211" y="48"/>
                  </a:lnTo>
                  <a:lnTo>
                    <a:pt x="211" y="50"/>
                  </a:lnTo>
                  <a:lnTo>
                    <a:pt x="211" y="52"/>
                  </a:lnTo>
                  <a:lnTo>
                    <a:pt x="211" y="53"/>
                  </a:lnTo>
                  <a:lnTo>
                    <a:pt x="211" y="55"/>
                  </a:lnTo>
                  <a:lnTo>
                    <a:pt x="209" y="57"/>
                  </a:lnTo>
                  <a:lnTo>
                    <a:pt x="211" y="57"/>
                  </a:lnTo>
                  <a:lnTo>
                    <a:pt x="211" y="59"/>
                  </a:lnTo>
                  <a:lnTo>
                    <a:pt x="211" y="61"/>
                  </a:lnTo>
                  <a:lnTo>
                    <a:pt x="211" y="63"/>
                  </a:lnTo>
                  <a:lnTo>
                    <a:pt x="211" y="65"/>
                  </a:lnTo>
                  <a:lnTo>
                    <a:pt x="211" y="67"/>
                  </a:lnTo>
                  <a:lnTo>
                    <a:pt x="211" y="69"/>
                  </a:lnTo>
                  <a:lnTo>
                    <a:pt x="209" y="69"/>
                  </a:lnTo>
                  <a:lnTo>
                    <a:pt x="207" y="71"/>
                  </a:lnTo>
                  <a:lnTo>
                    <a:pt x="205" y="71"/>
                  </a:lnTo>
                  <a:lnTo>
                    <a:pt x="203" y="71"/>
                  </a:lnTo>
                  <a:lnTo>
                    <a:pt x="203" y="69"/>
                  </a:lnTo>
                  <a:lnTo>
                    <a:pt x="205" y="69"/>
                  </a:lnTo>
                  <a:lnTo>
                    <a:pt x="203" y="69"/>
                  </a:lnTo>
                  <a:lnTo>
                    <a:pt x="201" y="69"/>
                  </a:lnTo>
                  <a:lnTo>
                    <a:pt x="201" y="67"/>
                  </a:lnTo>
                  <a:lnTo>
                    <a:pt x="199" y="67"/>
                  </a:lnTo>
                  <a:lnTo>
                    <a:pt x="199" y="69"/>
                  </a:lnTo>
                  <a:lnTo>
                    <a:pt x="199" y="67"/>
                  </a:lnTo>
                  <a:lnTo>
                    <a:pt x="201" y="67"/>
                  </a:lnTo>
                  <a:lnTo>
                    <a:pt x="201" y="69"/>
                  </a:lnTo>
                  <a:lnTo>
                    <a:pt x="199" y="69"/>
                  </a:lnTo>
                  <a:lnTo>
                    <a:pt x="199" y="71"/>
                  </a:lnTo>
                  <a:lnTo>
                    <a:pt x="199" y="73"/>
                  </a:lnTo>
                  <a:lnTo>
                    <a:pt x="197" y="73"/>
                  </a:lnTo>
                  <a:lnTo>
                    <a:pt x="195" y="71"/>
                  </a:lnTo>
                  <a:lnTo>
                    <a:pt x="193"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2" y="73"/>
                  </a:lnTo>
                  <a:lnTo>
                    <a:pt x="172" y="71"/>
                  </a:lnTo>
                  <a:lnTo>
                    <a:pt x="170" y="71"/>
                  </a:lnTo>
                  <a:lnTo>
                    <a:pt x="169" y="75"/>
                  </a:lnTo>
                  <a:lnTo>
                    <a:pt x="169" y="77"/>
                  </a:lnTo>
                  <a:lnTo>
                    <a:pt x="161" y="80"/>
                  </a:lnTo>
                  <a:lnTo>
                    <a:pt x="159" y="80"/>
                  </a:lnTo>
                  <a:lnTo>
                    <a:pt x="157" y="82"/>
                  </a:lnTo>
                  <a:lnTo>
                    <a:pt x="155" y="84"/>
                  </a:lnTo>
                  <a:lnTo>
                    <a:pt x="153" y="84"/>
                  </a:lnTo>
                  <a:lnTo>
                    <a:pt x="151" y="84"/>
                  </a:lnTo>
                  <a:lnTo>
                    <a:pt x="149" y="84"/>
                  </a:lnTo>
                  <a:lnTo>
                    <a:pt x="147" y="84"/>
                  </a:lnTo>
                  <a:lnTo>
                    <a:pt x="145" y="84"/>
                  </a:lnTo>
                  <a:lnTo>
                    <a:pt x="144" y="84"/>
                  </a:lnTo>
                  <a:lnTo>
                    <a:pt x="142" y="86"/>
                  </a:lnTo>
                  <a:lnTo>
                    <a:pt x="138" y="92"/>
                  </a:lnTo>
                  <a:lnTo>
                    <a:pt x="136" y="92"/>
                  </a:lnTo>
                  <a:lnTo>
                    <a:pt x="134" y="96"/>
                  </a:lnTo>
                  <a:lnTo>
                    <a:pt x="134" y="100"/>
                  </a:lnTo>
                  <a:lnTo>
                    <a:pt x="132" y="102"/>
                  </a:lnTo>
                  <a:lnTo>
                    <a:pt x="130" y="107"/>
                  </a:lnTo>
                  <a:lnTo>
                    <a:pt x="126" y="115"/>
                  </a:lnTo>
                  <a:lnTo>
                    <a:pt x="124" y="117"/>
                  </a:lnTo>
                  <a:lnTo>
                    <a:pt x="124" y="115"/>
                  </a:lnTo>
                  <a:lnTo>
                    <a:pt x="124" y="117"/>
                  </a:lnTo>
                  <a:lnTo>
                    <a:pt x="122" y="119"/>
                  </a:lnTo>
                  <a:lnTo>
                    <a:pt x="122" y="121"/>
                  </a:lnTo>
                  <a:lnTo>
                    <a:pt x="122" y="123"/>
                  </a:lnTo>
                  <a:lnTo>
                    <a:pt x="121" y="123"/>
                  </a:lnTo>
                  <a:lnTo>
                    <a:pt x="119" y="123"/>
                  </a:lnTo>
                  <a:lnTo>
                    <a:pt x="119" y="125"/>
                  </a:lnTo>
                  <a:lnTo>
                    <a:pt x="117" y="125"/>
                  </a:lnTo>
                  <a:lnTo>
                    <a:pt x="115" y="125"/>
                  </a:lnTo>
                  <a:lnTo>
                    <a:pt x="113" y="125"/>
                  </a:lnTo>
                  <a:lnTo>
                    <a:pt x="115" y="125"/>
                  </a:lnTo>
                  <a:lnTo>
                    <a:pt x="115" y="123"/>
                  </a:lnTo>
                  <a:lnTo>
                    <a:pt x="117" y="123"/>
                  </a:lnTo>
                  <a:lnTo>
                    <a:pt x="117" y="121"/>
                  </a:lnTo>
                  <a:lnTo>
                    <a:pt x="117" y="123"/>
                  </a:lnTo>
                  <a:lnTo>
                    <a:pt x="115" y="123"/>
                  </a:lnTo>
                  <a:lnTo>
                    <a:pt x="113" y="125"/>
                  </a:lnTo>
                  <a:lnTo>
                    <a:pt x="113" y="123"/>
                  </a:lnTo>
                  <a:lnTo>
                    <a:pt x="111" y="123"/>
                  </a:lnTo>
                  <a:lnTo>
                    <a:pt x="113" y="121"/>
                  </a:lnTo>
                  <a:lnTo>
                    <a:pt x="113" y="119"/>
                  </a:lnTo>
                  <a:lnTo>
                    <a:pt x="113" y="117"/>
                  </a:lnTo>
                  <a:lnTo>
                    <a:pt x="113" y="115"/>
                  </a:lnTo>
                  <a:lnTo>
                    <a:pt x="115" y="115"/>
                  </a:lnTo>
                  <a:lnTo>
                    <a:pt x="115" y="113"/>
                  </a:lnTo>
                  <a:lnTo>
                    <a:pt x="117" y="111"/>
                  </a:lnTo>
                  <a:lnTo>
                    <a:pt x="119" y="109"/>
                  </a:lnTo>
                  <a:lnTo>
                    <a:pt x="119" y="107"/>
                  </a:lnTo>
                  <a:lnTo>
                    <a:pt x="121" y="107"/>
                  </a:lnTo>
                  <a:lnTo>
                    <a:pt x="121" y="105"/>
                  </a:lnTo>
                  <a:lnTo>
                    <a:pt x="119" y="105"/>
                  </a:lnTo>
                  <a:lnTo>
                    <a:pt x="119" y="107"/>
                  </a:lnTo>
                  <a:lnTo>
                    <a:pt x="117" y="109"/>
                  </a:lnTo>
                  <a:lnTo>
                    <a:pt x="115" y="109"/>
                  </a:lnTo>
                  <a:lnTo>
                    <a:pt x="115" y="111"/>
                  </a:lnTo>
                  <a:lnTo>
                    <a:pt x="115" y="109"/>
                  </a:lnTo>
                  <a:lnTo>
                    <a:pt x="113" y="111"/>
                  </a:lnTo>
                  <a:lnTo>
                    <a:pt x="113" y="109"/>
                  </a:lnTo>
                  <a:lnTo>
                    <a:pt x="113" y="111"/>
                  </a:lnTo>
                  <a:lnTo>
                    <a:pt x="111" y="111"/>
                  </a:lnTo>
                  <a:lnTo>
                    <a:pt x="111" y="113"/>
                  </a:lnTo>
                  <a:lnTo>
                    <a:pt x="109"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1" y="111"/>
                  </a:lnTo>
                  <a:lnTo>
                    <a:pt x="99" y="111"/>
                  </a:lnTo>
                  <a:lnTo>
                    <a:pt x="97" y="111"/>
                  </a:lnTo>
                  <a:lnTo>
                    <a:pt x="97" y="109"/>
                  </a:lnTo>
                  <a:lnTo>
                    <a:pt x="96" y="109"/>
                  </a:lnTo>
                  <a:lnTo>
                    <a:pt x="94" y="109"/>
                  </a:lnTo>
                  <a:lnTo>
                    <a:pt x="92" y="105"/>
                  </a:lnTo>
                  <a:lnTo>
                    <a:pt x="90" y="103"/>
                  </a:lnTo>
                  <a:lnTo>
                    <a:pt x="90" y="102"/>
                  </a:lnTo>
                  <a:lnTo>
                    <a:pt x="92" y="102"/>
                  </a:lnTo>
                  <a:lnTo>
                    <a:pt x="92" y="100"/>
                  </a:lnTo>
                  <a:lnTo>
                    <a:pt x="90" y="100"/>
                  </a:lnTo>
                  <a:lnTo>
                    <a:pt x="90" y="98"/>
                  </a:lnTo>
                  <a:lnTo>
                    <a:pt x="92" y="98"/>
                  </a:lnTo>
                  <a:lnTo>
                    <a:pt x="92" y="96"/>
                  </a:lnTo>
                  <a:lnTo>
                    <a:pt x="92" y="94"/>
                  </a:lnTo>
                  <a:lnTo>
                    <a:pt x="94" y="94"/>
                  </a:lnTo>
                  <a:lnTo>
                    <a:pt x="96" y="94"/>
                  </a:lnTo>
                  <a:lnTo>
                    <a:pt x="96" y="92"/>
                  </a:lnTo>
                  <a:lnTo>
                    <a:pt x="96" y="90"/>
                  </a:lnTo>
                  <a:lnTo>
                    <a:pt x="94" y="90"/>
                  </a:lnTo>
                  <a:lnTo>
                    <a:pt x="94" y="92"/>
                  </a:lnTo>
                  <a:lnTo>
                    <a:pt x="92" y="92"/>
                  </a:lnTo>
                  <a:lnTo>
                    <a:pt x="90" y="92"/>
                  </a:lnTo>
                  <a:lnTo>
                    <a:pt x="90" y="94"/>
                  </a:lnTo>
                  <a:lnTo>
                    <a:pt x="88" y="96"/>
                  </a:lnTo>
                  <a:lnTo>
                    <a:pt x="86" y="96"/>
                  </a:lnTo>
                  <a:lnTo>
                    <a:pt x="84" y="96"/>
                  </a:lnTo>
                  <a:lnTo>
                    <a:pt x="84"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4" y="84"/>
                  </a:lnTo>
                  <a:lnTo>
                    <a:pt x="92" y="84"/>
                  </a:lnTo>
                  <a:lnTo>
                    <a:pt x="92" y="82"/>
                  </a:lnTo>
                  <a:lnTo>
                    <a:pt x="94" y="82"/>
                  </a:lnTo>
                  <a:lnTo>
                    <a:pt x="96" y="82"/>
                  </a:lnTo>
                  <a:lnTo>
                    <a:pt x="96" y="84"/>
                  </a:lnTo>
                  <a:lnTo>
                    <a:pt x="96" y="82"/>
                  </a:lnTo>
                  <a:lnTo>
                    <a:pt x="96" y="80"/>
                  </a:lnTo>
                  <a:lnTo>
                    <a:pt x="97" y="80"/>
                  </a:lnTo>
                  <a:lnTo>
                    <a:pt x="99" y="80"/>
                  </a:lnTo>
                  <a:lnTo>
                    <a:pt x="97" y="82"/>
                  </a:lnTo>
                  <a:lnTo>
                    <a:pt x="99" y="82"/>
                  </a:lnTo>
                  <a:lnTo>
                    <a:pt x="99" y="80"/>
                  </a:lnTo>
                  <a:lnTo>
                    <a:pt x="99" y="78"/>
                  </a:lnTo>
                  <a:lnTo>
                    <a:pt x="97" y="78"/>
                  </a:lnTo>
                  <a:lnTo>
                    <a:pt x="96" y="78"/>
                  </a:lnTo>
                  <a:lnTo>
                    <a:pt x="97" y="78"/>
                  </a:lnTo>
                  <a:lnTo>
                    <a:pt x="99" y="77"/>
                  </a:lnTo>
                  <a:lnTo>
                    <a:pt x="99" y="78"/>
                  </a:lnTo>
                  <a:lnTo>
                    <a:pt x="101" y="78"/>
                  </a:lnTo>
                  <a:lnTo>
                    <a:pt x="101" y="80"/>
                  </a:lnTo>
                  <a:lnTo>
                    <a:pt x="101" y="78"/>
                  </a:lnTo>
                  <a:lnTo>
                    <a:pt x="101" y="80"/>
                  </a:lnTo>
                  <a:lnTo>
                    <a:pt x="103" y="78"/>
                  </a:lnTo>
                  <a:lnTo>
                    <a:pt x="101" y="78"/>
                  </a:lnTo>
                  <a:lnTo>
                    <a:pt x="101" y="77"/>
                  </a:lnTo>
                  <a:lnTo>
                    <a:pt x="99" y="77"/>
                  </a:lnTo>
                  <a:lnTo>
                    <a:pt x="99" y="75"/>
                  </a:lnTo>
                  <a:lnTo>
                    <a:pt x="101" y="77"/>
                  </a:lnTo>
                  <a:lnTo>
                    <a:pt x="103" y="75"/>
                  </a:lnTo>
                  <a:lnTo>
                    <a:pt x="103" y="77"/>
                  </a:lnTo>
                  <a:lnTo>
                    <a:pt x="103" y="75"/>
                  </a:lnTo>
                  <a:lnTo>
                    <a:pt x="105" y="77"/>
                  </a:lnTo>
                  <a:lnTo>
                    <a:pt x="103" y="78"/>
                  </a:lnTo>
                  <a:lnTo>
                    <a:pt x="105" y="77"/>
                  </a:lnTo>
                  <a:lnTo>
                    <a:pt x="105" y="78"/>
                  </a:lnTo>
                  <a:lnTo>
                    <a:pt x="105" y="80"/>
                  </a:lnTo>
                  <a:lnTo>
                    <a:pt x="105" y="78"/>
                  </a:lnTo>
                  <a:lnTo>
                    <a:pt x="107" y="78"/>
                  </a:lnTo>
                  <a:lnTo>
                    <a:pt x="105" y="77"/>
                  </a:lnTo>
                  <a:lnTo>
                    <a:pt x="107" y="77"/>
                  </a:lnTo>
                  <a:lnTo>
                    <a:pt x="105" y="77"/>
                  </a:lnTo>
                  <a:lnTo>
                    <a:pt x="105" y="75"/>
                  </a:lnTo>
                  <a:lnTo>
                    <a:pt x="107" y="75"/>
                  </a:lnTo>
                  <a:lnTo>
                    <a:pt x="105" y="75"/>
                  </a:lnTo>
                  <a:lnTo>
                    <a:pt x="107" y="75"/>
                  </a:lnTo>
                  <a:lnTo>
                    <a:pt x="109" y="75"/>
                  </a:lnTo>
                  <a:lnTo>
                    <a:pt x="109" y="77"/>
                  </a:lnTo>
                  <a:lnTo>
                    <a:pt x="111" y="77"/>
                  </a:lnTo>
                  <a:lnTo>
                    <a:pt x="109" y="77"/>
                  </a:lnTo>
                  <a:lnTo>
                    <a:pt x="111" y="77"/>
                  </a:lnTo>
                  <a:lnTo>
                    <a:pt x="111" y="75"/>
                  </a:lnTo>
                  <a:lnTo>
                    <a:pt x="113" y="77"/>
                  </a:lnTo>
                  <a:lnTo>
                    <a:pt x="113" y="78"/>
                  </a:lnTo>
                  <a:lnTo>
                    <a:pt x="111" y="78"/>
                  </a:lnTo>
                  <a:lnTo>
                    <a:pt x="109" y="78"/>
                  </a:lnTo>
                  <a:lnTo>
                    <a:pt x="111" y="78"/>
                  </a:lnTo>
                  <a:lnTo>
                    <a:pt x="111" y="80"/>
                  </a:lnTo>
                  <a:lnTo>
                    <a:pt x="111" y="82"/>
                  </a:lnTo>
                  <a:lnTo>
                    <a:pt x="111" y="80"/>
                  </a:lnTo>
                  <a:lnTo>
                    <a:pt x="113" y="78"/>
                  </a:lnTo>
                  <a:lnTo>
                    <a:pt x="113" y="80"/>
                  </a:lnTo>
                  <a:lnTo>
                    <a:pt x="113" y="78"/>
                  </a:lnTo>
                  <a:lnTo>
                    <a:pt x="115" y="78"/>
                  </a:lnTo>
                  <a:lnTo>
                    <a:pt x="115" y="80"/>
                  </a:lnTo>
                  <a:lnTo>
                    <a:pt x="115" y="78"/>
                  </a:lnTo>
                  <a:lnTo>
                    <a:pt x="115" y="80"/>
                  </a:lnTo>
                  <a:lnTo>
                    <a:pt x="117" y="78"/>
                  </a:lnTo>
                  <a:lnTo>
                    <a:pt x="117" y="80"/>
                  </a:lnTo>
                  <a:lnTo>
                    <a:pt x="117" y="78"/>
                  </a:lnTo>
                  <a:lnTo>
                    <a:pt x="119" y="78"/>
                  </a:lnTo>
                  <a:lnTo>
                    <a:pt x="121" y="78"/>
                  </a:lnTo>
                  <a:lnTo>
                    <a:pt x="122" y="78"/>
                  </a:lnTo>
                  <a:lnTo>
                    <a:pt x="121" y="78"/>
                  </a:lnTo>
                  <a:lnTo>
                    <a:pt x="121" y="77"/>
                  </a:lnTo>
                  <a:lnTo>
                    <a:pt x="119" y="77"/>
                  </a:lnTo>
                  <a:lnTo>
                    <a:pt x="119" y="78"/>
                  </a:lnTo>
                  <a:lnTo>
                    <a:pt x="119" y="77"/>
                  </a:lnTo>
                  <a:lnTo>
                    <a:pt x="117" y="78"/>
                  </a:lnTo>
                  <a:lnTo>
                    <a:pt x="115" y="78"/>
                  </a:lnTo>
                  <a:lnTo>
                    <a:pt x="115" y="77"/>
                  </a:lnTo>
                  <a:lnTo>
                    <a:pt x="115" y="75"/>
                  </a:lnTo>
                  <a:lnTo>
                    <a:pt x="113" y="77"/>
                  </a:lnTo>
                  <a:lnTo>
                    <a:pt x="113" y="75"/>
                  </a:lnTo>
                  <a:lnTo>
                    <a:pt x="111" y="75"/>
                  </a:lnTo>
                  <a:lnTo>
                    <a:pt x="113" y="75"/>
                  </a:lnTo>
                  <a:lnTo>
                    <a:pt x="113" y="73"/>
                  </a:lnTo>
                  <a:lnTo>
                    <a:pt x="113" y="71"/>
                  </a:lnTo>
                  <a:lnTo>
                    <a:pt x="113" y="73"/>
                  </a:lnTo>
                  <a:lnTo>
                    <a:pt x="111" y="73"/>
                  </a:lnTo>
                  <a:lnTo>
                    <a:pt x="111" y="75"/>
                  </a:lnTo>
                  <a:lnTo>
                    <a:pt x="109" y="75"/>
                  </a:lnTo>
                  <a:lnTo>
                    <a:pt x="109" y="73"/>
                  </a:lnTo>
                  <a:lnTo>
                    <a:pt x="109" y="75"/>
                  </a:lnTo>
                  <a:lnTo>
                    <a:pt x="109" y="73"/>
                  </a:lnTo>
                  <a:lnTo>
                    <a:pt x="109" y="75"/>
                  </a:lnTo>
                  <a:lnTo>
                    <a:pt x="107" y="75"/>
                  </a:lnTo>
                  <a:lnTo>
                    <a:pt x="107" y="73"/>
                  </a:lnTo>
                  <a:lnTo>
                    <a:pt x="109" y="73"/>
                  </a:lnTo>
                  <a:lnTo>
                    <a:pt x="109" y="71"/>
                  </a:lnTo>
                  <a:lnTo>
                    <a:pt x="111" y="71"/>
                  </a:lnTo>
                  <a:lnTo>
                    <a:pt x="109" y="71"/>
                  </a:lnTo>
                  <a:lnTo>
                    <a:pt x="109" y="69"/>
                  </a:lnTo>
                  <a:lnTo>
                    <a:pt x="109" y="71"/>
                  </a:lnTo>
                  <a:lnTo>
                    <a:pt x="107" y="71"/>
                  </a:lnTo>
                  <a:lnTo>
                    <a:pt x="109" y="71"/>
                  </a:lnTo>
                  <a:lnTo>
                    <a:pt x="109" y="73"/>
                  </a:lnTo>
                  <a:lnTo>
                    <a:pt x="107" y="73"/>
                  </a:lnTo>
                  <a:lnTo>
                    <a:pt x="107" y="71"/>
                  </a:lnTo>
                  <a:lnTo>
                    <a:pt x="107" y="73"/>
                  </a:lnTo>
                  <a:lnTo>
                    <a:pt x="105" y="73"/>
                  </a:lnTo>
                  <a:lnTo>
                    <a:pt x="105" y="71"/>
                  </a:lnTo>
                  <a:lnTo>
                    <a:pt x="105" y="73"/>
                  </a:lnTo>
                  <a:lnTo>
                    <a:pt x="103" y="75"/>
                  </a:lnTo>
                  <a:lnTo>
                    <a:pt x="101" y="75"/>
                  </a:lnTo>
                  <a:lnTo>
                    <a:pt x="101" y="73"/>
                  </a:lnTo>
                  <a:lnTo>
                    <a:pt x="103" y="73"/>
                  </a:lnTo>
                  <a:lnTo>
                    <a:pt x="103" y="71"/>
                  </a:lnTo>
                  <a:lnTo>
                    <a:pt x="105" y="71"/>
                  </a:lnTo>
                  <a:lnTo>
                    <a:pt x="105" y="69"/>
                  </a:lnTo>
                  <a:lnTo>
                    <a:pt x="105" y="67"/>
                  </a:lnTo>
                  <a:lnTo>
                    <a:pt x="107" y="69"/>
                  </a:lnTo>
                  <a:lnTo>
                    <a:pt x="107" y="67"/>
                  </a:lnTo>
                  <a:lnTo>
                    <a:pt x="105" y="67"/>
                  </a:lnTo>
                  <a:lnTo>
                    <a:pt x="105" y="65"/>
                  </a:lnTo>
                  <a:lnTo>
                    <a:pt x="103" y="65"/>
                  </a:lnTo>
                  <a:lnTo>
                    <a:pt x="103" y="67"/>
                  </a:lnTo>
                  <a:lnTo>
                    <a:pt x="105" y="67"/>
                  </a:lnTo>
                  <a:lnTo>
                    <a:pt x="103" y="67"/>
                  </a:lnTo>
                  <a:lnTo>
                    <a:pt x="103" y="69"/>
                  </a:lnTo>
                  <a:lnTo>
                    <a:pt x="103" y="71"/>
                  </a:lnTo>
                  <a:lnTo>
                    <a:pt x="101" y="71"/>
                  </a:lnTo>
                  <a:lnTo>
                    <a:pt x="101" y="73"/>
                  </a:lnTo>
                  <a:lnTo>
                    <a:pt x="101" y="71"/>
                  </a:lnTo>
                  <a:lnTo>
                    <a:pt x="101" y="69"/>
                  </a:lnTo>
                  <a:lnTo>
                    <a:pt x="101" y="67"/>
                  </a:lnTo>
                  <a:lnTo>
                    <a:pt x="99" y="69"/>
                  </a:lnTo>
                  <a:lnTo>
                    <a:pt x="99" y="71"/>
                  </a:lnTo>
                  <a:lnTo>
                    <a:pt x="99" y="69"/>
                  </a:lnTo>
                  <a:lnTo>
                    <a:pt x="97" y="69"/>
                  </a:lnTo>
                  <a:lnTo>
                    <a:pt x="99" y="71"/>
                  </a:lnTo>
                  <a:lnTo>
                    <a:pt x="97" y="71"/>
                  </a:lnTo>
                  <a:lnTo>
                    <a:pt x="99" y="71"/>
                  </a:lnTo>
                  <a:lnTo>
                    <a:pt x="99" y="73"/>
                  </a:lnTo>
                  <a:lnTo>
                    <a:pt x="101" y="73"/>
                  </a:lnTo>
                  <a:lnTo>
                    <a:pt x="99" y="75"/>
                  </a:lnTo>
                  <a:lnTo>
                    <a:pt x="99" y="73"/>
                  </a:lnTo>
                  <a:lnTo>
                    <a:pt x="97" y="73"/>
                  </a:lnTo>
                  <a:lnTo>
                    <a:pt x="97" y="75"/>
                  </a:lnTo>
                  <a:lnTo>
                    <a:pt x="97" y="73"/>
                  </a:lnTo>
                  <a:lnTo>
                    <a:pt x="97" y="71"/>
                  </a:lnTo>
                  <a:lnTo>
                    <a:pt x="96" y="71"/>
                  </a:lnTo>
                  <a:lnTo>
                    <a:pt x="96" y="73"/>
                  </a:lnTo>
                  <a:lnTo>
                    <a:pt x="97" y="73"/>
                  </a:lnTo>
                  <a:lnTo>
                    <a:pt x="96" y="73"/>
                  </a:lnTo>
                  <a:lnTo>
                    <a:pt x="97" y="73"/>
                  </a:lnTo>
                  <a:lnTo>
                    <a:pt x="96" y="75"/>
                  </a:lnTo>
                  <a:lnTo>
                    <a:pt x="97" y="75"/>
                  </a:lnTo>
                  <a:lnTo>
                    <a:pt x="96" y="75"/>
                  </a:lnTo>
                  <a:lnTo>
                    <a:pt x="97" y="75"/>
                  </a:lnTo>
                  <a:lnTo>
                    <a:pt x="97" y="77"/>
                  </a:lnTo>
                  <a:lnTo>
                    <a:pt x="96" y="77"/>
                  </a:lnTo>
                  <a:lnTo>
                    <a:pt x="94" y="75"/>
                  </a:lnTo>
                  <a:lnTo>
                    <a:pt x="94" y="73"/>
                  </a:lnTo>
                  <a:lnTo>
                    <a:pt x="92" y="75"/>
                  </a:lnTo>
                  <a:lnTo>
                    <a:pt x="94" y="75"/>
                  </a:lnTo>
                  <a:lnTo>
                    <a:pt x="94" y="77"/>
                  </a:lnTo>
                  <a:lnTo>
                    <a:pt x="96" y="77"/>
                  </a:lnTo>
                  <a:lnTo>
                    <a:pt x="96" y="78"/>
                  </a:lnTo>
                  <a:lnTo>
                    <a:pt x="94" y="77"/>
                  </a:lnTo>
                  <a:lnTo>
                    <a:pt x="94" y="78"/>
                  </a:lnTo>
                  <a:lnTo>
                    <a:pt x="92" y="78"/>
                  </a:lnTo>
                  <a:lnTo>
                    <a:pt x="92" y="77"/>
                  </a:lnTo>
                  <a:lnTo>
                    <a:pt x="90" y="77"/>
                  </a:lnTo>
                  <a:lnTo>
                    <a:pt x="90" y="78"/>
                  </a:lnTo>
                  <a:lnTo>
                    <a:pt x="90" y="80"/>
                  </a:lnTo>
                  <a:lnTo>
                    <a:pt x="90" y="78"/>
                  </a:lnTo>
                  <a:lnTo>
                    <a:pt x="90" y="77"/>
                  </a:lnTo>
                  <a:lnTo>
                    <a:pt x="90" y="78"/>
                  </a:lnTo>
                  <a:lnTo>
                    <a:pt x="90" y="80"/>
                  </a:lnTo>
                  <a:lnTo>
                    <a:pt x="88" y="80"/>
                  </a:lnTo>
                  <a:lnTo>
                    <a:pt x="88" y="78"/>
                  </a:lnTo>
                  <a:lnTo>
                    <a:pt x="88" y="77"/>
                  </a:lnTo>
                  <a:lnTo>
                    <a:pt x="88" y="75"/>
                  </a:lnTo>
                  <a:lnTo>
                    <a:pt x="90" y="75"/>
                  </a:lnTo>
                  <a:lnTo>
                    <a:pt x="90" y="73"/>
                  </a:lnTo>
                  <a:lnTo>
                    <a:pt x="92" y="73"/>
                  </a:lnTo>
                  <a:lnTo>
                    <a:pt x="90" y="73"/>
                  </a:lnTo>
                  <a:lnTo>
                    <a:pt x="90" y="71"/>
                  </a:lnTo>
                  <a:lnTo>
                    <a:pt x="92" y="71"/>
                  </a:lnTo>
                  <a:lnTo>
                    <a:pt x="90" y="71"/>
                  </a:lnTo>
                  <a:lnTo>
                    <a:pt x="88" y="73"/>
                  </a:lnTo>
                  <a:lnTo>
                    <a:pt x="88" y="75"/>
                  </a:lnTo>
                  <a:lnTo>
                    <a:pt x="86" y="75"/>
                  </a:lnTo>
                  <a:lnTo>
                    <a:pt x="86" y="73"/>
                  </a:lnTo>
                  <a:lnTo>
                    <a:pt x="86" y="71"/>
                  </a:lnTo>
                  <a:lnTo>
                    <a:pt x="84" y="71"/>
                  </a:lnTo>
                  <a:lnTo>
                    <a:pt x="84" y="73"/>
                  </a:lnTo>
                  <a:lnTo>
                    <a:pt x="82" y="73"/>
                  </a:lnTo>
                  <a:lnTo>
                    <a:pt x="82" y="71"/>
                  </a:lnTo>
                  <a:lnTo>
                    <a:pt x="82" y="69"/>
                  </a:lnTo>
                  <a:lnTo>
                    <a:pt x="80" y="69"/>
                  </a:lnTo>
                  <a:lnTo>
                    <a:pt x="82" y="67"/>
                  </a:lnTo>
                  <a:lnTo>
                    <a:pt x="82" y="65"/>
                  </a:lnTo>
                  <a:lnTo>
                    <a:pt x="84" y="65"/>
                  </a:lnTo>
                  <a:lnTo>
                    <a:pt x="84" y="63"/>
                  </a:lnTo>
                  <a:lnTo>
                    <a:pt x="86" y="63"/>
                  </a:lnTo>
                  <a:lnTo>
                    <a:pt x="88" y="61"/>
                  </a:lnTo>
                  <a:lnTo>
                    <a:pt x="88" y="59"/>
                  </a:lnTo>
                  <a:lnTo>
                    <a:pt x="90" y="61"/>
                  </a:lnTo>
                  <a:lnTo>
                    <a:pt x="90" y="59"/>
                  </a:lnTo>
                  <a:lnTo>
                    <a:pt x="92" y="57"/>
                  </a:lnTo>
                  <a:lnTo>
                    <a:pt x="94" y="57"/>
                  </a:lnTo>
                  <a:lnTo>
                    <a:pt x="96" y="57"/>
                  </a:lnTo>
                  <a:lnTo>
                    <a:pt x="97" y="57"/>
                  </a:lnTo>
                  <a:lnTo>
                    <a:pt x="99" y="57"/>
                  </a:lnTo>
                  <a:lnTo>
                    <a:pt x="101" y="57"/>
                  </a:lnTo>
                  <a:lnTo>
                    <a:pt x="103" y="57"/>
                  </a:lnTo>
                  <a:lnTo>
                    <a:pt x="105" y="57"/>
                  </a:lnTo>
                  <a:lnTo>
                    <a:pt x="107" y="57"/>
                  </a:lnTo>
                  <a:lnTo>
                    <a:pt x="109" y="57"/>
                  </a:lnTo>
                  <a:lnTo>
                    <a:pt x="109" y="55"/>
                  </a:lnTo>
                  <a:lnTo>
                    <a:pt x="111" y="55"/>
                  </a:lnTo>
                  <a:lnTo>
                    <a:pt x="113" y="55"/>
                  </a:lnTo>
                  <a:lnTo>
                    <a:pt x="113" y="53"/>
                  </a:lnTo>
                  <a:lnTo>
                    <a:pt x="115" y="53"/>
                  </a:lnTo>
                  <a:lnTo>
                    <a:pt x="117" y="53"/>
                  </a:lnTo>
                  <a:lnTo>
                    <a:pt x="119" y="53"/>
                  </a:lnTo>
                  <a:lnTo>
                    <a:pt x="119" y="52"/>
                  </a:lnTo>
                  <a:lnTo>
                    <a:pt x="119" y="50"/>
                  </a:lnTo>
                  <a:lnTo>
                    <a:pt x="117" y="50"/>
                  </a:lnTo>
                  <a:lnTo>
                    <a:pt x="115" y="50"/>
                  </a:lnTo>
                  <a:lnTo>
                    <a:pt x="113" y="50"/>
                  </a:lnTo>
                  <a:lnTo>
                    <a:pt x="111" y="50"/>
                  </a:lnTo>
                  <a:lnTo>
                    <a:pt x="111" y="52"/>
                  </a:lnTo>
                  <a:lnTo>
                    <a:pt x="109" y="53"/>
                  </a:lnTo>
                  <a:lnTo>
                    <a:pt x="107" y="55"/>
                  </a:lnTo>
                  <a:lnTo>
                    <a:pt x="105" y="55"/>
                  </a:lnTo>
                  <a:lnTo>
                    <a:pt x="103" y="55"/>
                  </a:lnTo>
                  <a:lnTo>
                    <a:pt x="101" y="53"/>
                  </a:lnTo>
                  <a:lnTo>
                    <a:pt x="99" y="53"/>
                  </a:lnTo>
                  <a:lnTo>
                    <a:pt x="97" y="52"/>
                  </a:lnTo>
                  <a:lnTo>
                    <a:pt x="96" y="52"/>
                  </a:lnTo>
                  <a:lnTo>
                    <a:pt x="94" y="52"/>
                  </a:lnTo>
                  <a:lnTo>
                    <a:pt x="92" y="52"/>
                  </a:lnTo>
                  <a:lnTo>
                    <a:pt x="90" y="52"/>
                  </a:lnTo>
                  <a:lnTo>
                    <a:pt x="88" y="53"/>
                  </a:lnTo>
                  <a:lnTo>
                    <a:pt x="86" y="53"/>
                  </a:lnTo>
                  <a:lnTo>
                    <a:pt x="84" y="53"/>
                  </a:lnTo>
                  <a:lnTo>
                    <a:pt x="84" y="55"/>
                  </a:lnTo>
                  <a:lnTo>
                    <a:pt x="82" y="55"/>
                  </a:lnTo>
                  <a:lnTo>
                    <a:pt x="80" y="57"/>
                  </a:lnTo>
                  <a:lnTo>
                    <a:pt x="78" y="59"/>
                  </a:lnTo>
                  <a:lnTo>
                    <a:pt x="78" y="61"/>
                  </a:lnTo>
                  <a:lnTo>
                    <a:pt x="76" y="61"/>
                  </a:lnTo>
                  <a:lnTo>
                    <a:pt x="74" y="61"/>
                  </a:lnTo>
                  <a:lnTo>
                    <a:pt x="74" y="63"/>
                  </a:lnTo>
                  <a:lnTo>
                    <a:pt x="73" y="63"/>
                  </a:lnTo>
                  <a:lnTo>
                    <a:pt x="71" y="63"/>
                  </a:lnTo>
                  <a:lnTo>
                    <a:pt x="69" y="63"/>
                  </a:lnTo>
                  <a:lnTo>
                    <a:pt x="65" y="65"/>
                  </a:lnTo>
                  <a:lnTo>
                    <a:pt x="63" y="67"/>
                  </a:lnTo>
                  <a:lnTo>
                    <a:pt x="61" y="67"/>
                  </a:lnTo>
                  <a:lnTo>
                    <a:pt x="61" y="65"/>
                  </a:lnTo>
                  <a:lnTo>
                    <a:pt x="63" y="63"/>
                  </a:lnTo>
                  <a:lnTo>
                    <a:pt x="63" y="61"/>
                  </a:lnTo>
                  <a:lnTo>
                    <a:pt x="61" y="63"/>
                  </a:lnTo>
                  <a:lnTo>
                    <a:pt x="61" y="65"/>
                  </a:lnTo>
                  <a:lnTo>
                    <a:pt x="59" y="65"/>
                  </a:lnTo>
                  <a:lnTo>
                    <a:pt x="57" y="65"/>
                  </a:lnTo>
                  <a:lnTo>
                    <a:pt x="55" y="65"/>
                  </a:lnTo>
                  <a:lnTo>
                    <a:pt x="55" y="67"/>
                  </a:lnTo>
                  <a:lnTo>
                    <a:pt x="53" y="67"/>
                  </a:lnTo>
                  <a:lnTo>
                    <a:pt x="51" y="67"/>
                  </a:lnTo>
                  <a:lnTo>
                    <a:pt x="51" y="65"/>
                  </a:lnTo>
                  <a:lnTo>
                    <a:pt x="51" y="63"/>
                  </a:lnTo>
                  <a:lnTo>
                    <a:pt x="53" y="63"/>
                  </a:lnTo>
                  <a:lnTo>
                    <a:pt x="53" y="61"/>
                  </a:lnTo>
                  <a:lnTo>
                    <a:pt x="53" y="59"/>
                  </a:lnTo>
                  <a:lnTo>
                    <a:pt x="55" y="57"/>
                  </a:lnTo>
                  <a:lnTo>
                    <a:pt x="57" y="55"/>
                  </a:lnTo>
                  <a:lnTo>
                    <a:pt x="57" y="53"/>
                  </a:lnTo>
                  <a:lnTo>
                    <a:pt x="59" y="52"/>
                  </a:lnTo>
                  <a:lnTo>
                    <a:pt x="57" y="52"/>
                  </a:lnTo>
                  <a:lnTo>
                    <a:pt x="55" y="52"/>
                  </a:lnTo>
                  <a:lnTo>
                    <a:pt x="53" y="52"/>
                  </a:lnTo>
                  <a:lnTo>
                    <a:pt x="53" y="53"/>
                  </a:lnTo>
                  <a:lnTo>
                    <a:pt x="51" y="53"/>
                  </a:lnTo>
                  <a:lnTo>
                    <a:pt x="51" y="55"/>
                  </a:lnTo>
                  <a:lnTo>
                    <a:pt x="48" y="55"/>
                  </a:lnTo>
                  <a:lnTo>
                    <a:pt x="46" y="53"/>
                  </a:lnTo>
                  <a:lnTo>
                    <a:pt x="46" y="55"/>
                  </a:lnTo>
                  <a:lnTo>
                    <a:pt x="44" y="55"/>
                  </a:lnTo>
                  <a:lnTo>
                    <a:pt x="44" y="57"/>
                  </a:lnTo>
                  <a:lnTo>
                    <a:pt x="42" y="57"/>
                  </a:lnTo>
                  <a:lnTo>
                    <a:pt x="40" y="55"/>
                  </a:lnTo>
                  <a:lnTo>
                    <a:pt x="38" y="55"/>
                  </a:lnTo>
                  <a:lnTo>
                    <a:pt x="36" y="55"/>
                  </a:lnTo>
                  <a:lnTo>
                    <a:pt x="34" y="55"/>
                  </a:lnTo>
                  <a:lnTo>
                    <a:pt x="34" y="53"/>
                  </a:lnTo>
                  <a:lnTo>
                    <a:pt x="32" y="53"/>
                  </a:lnTo>
                  <a:lnTo>
                    <a:pt x="32" y="52"/>
                  </a:lnTo>
                  <a:lnTo>
                    <a:pt x="30" y="50"/>
                  </a:lnTo>
                  <a:lnTo>
                    <a:pt x="28" y="50"/>
                  </a:lnTo>
                  <a:lnTo>
                    <a:pt x="26" y="50"/>
                  </a:lnTo>
                  <a:lnTo>
                    <a:pt x="26" y="48"/>
                  </a:lnTo>
                  <a:lnTo>
                    <a:pt x="25" y="48"/>
                  </a:lnTo>
                  <a:lnTo>
                    <a:pt x="25" y="46"/>
                  </a:lnTo>
                  <a:lnTo>
                    <a:pt x="25" y="44"/>
                  </a:lnTo>
                  <a:lnTo>
                    <a:pt x="23" y="44"/>
                  </a:lnTo>
                  <a:lnTo>
                    <a:pt x="23" y="42"/>
                  </a:lnTo>
                  <a:lnTo>
                    <a:pt x="25" y="40"/>
                  </a:lnTo>
                  <a:lnTo>
                    <a:pt x="25" y="38"/>
                  </a:lnTo>
                  <a:lnTo>
                    <a:pt x="26" y="38"/>
                  </a:lnTo>
                  <a:lnTo>
                    <a:pt x="28" y="36"/>
                  </a:lnTo>
                  <a:lnTo>
                    <a:pt x="30" y="34"/>
                  </a:lnTo>
                  <a:lnTo>
                    <a:pt x="30" y="36"/>
                  </a:lnTo>
                  <a:lnTo>
                    <a:pt x="32" y="38"/>
                  </a:lnTo>
                  <a:lnTo>
                    <a:pt x="32" y="36"/>
                  </a:lnTo>
                  <a:lnTo>
                    <a:pt x="30" y="36"/>
                  </a:lnTo>
                  <a:lnTo>
                    <a:pt x="32" y="36"/>
                  </a:lnTo>
                  <a:lnTo>
                    <a:pt x="30" y="34"/>
                  </a:lnTo>
                  <a:lnTo>
                    <a:pt x="32" y="32"/>
                  </a:lnTo>
                  <a:lnTo>
                    <a:pt x="34" y="30"/>
                  </a:lnTo>
                  <a:lnTo>
                    <a:pt x="38" y="29"/>
                  </a:lnTo>
                  <a:lnTo>
                    <a:pt x="40" y="29"/>
                  </a:lnTo>
                  <a:lnTo>
                    <a:pt x="40" y="27"/>
                  </a:lnTo>
                  <a:lnTo>
                    <a:pt x="40" y="29"/>
                  </a:lnTo>
                  <a:lnTo>
                    <a:pt x="38" y="27"/>
                  </a:lnTo>
                  <a:lnTo>
                    <a:pt x="38" y="29"/>
                  </a:lnTo>
                  <a:lnTo>
                    <a:pt x="36" y="29"/>
                  </a:lnTo>
                  <a:lnTo>
                    <a:pt x="34" y="29"/>
                  </a:lnTo>
                  <a:lnTo>
                    <a:pt x="32" y="29"/>
                  </a:lnTo>
                  <a:lnTo>
                    <a:pt x="32" y="30"/>
                  </a:lnTo>
                  <a:lnTo>
                    <a:pt x="30" y="30"/>
                  </a:lnTo>
                  <a:lnTo>
                    <a:pt x="30" y="32"/>
                  </a:lnTo>
                  <a:lnTo>
                    <a:pt x="28" y="34"/>
                  </a:lnTo>
                  <a:lnTo>
                    <a:pt x="26" y="34"/>
                  </a:lnTo>
                  <a:lnTo>
                    <a:pt x="25" y="34"/>
                  </a:lnTo>
                  <a:lnTo>
                    <a:pt x="23" y="34"/>
                  </a:lnTo>
                  <a:lnTo>
                    <a:pt x="21" y="34"/>
                  </a:lnTo>
                  <a:lnTo>
                    <a:pt x="21" y="36"/>
                  </a:lnTo>
                  <a:lnTo>
                    <a:pt x="19" y="36"/>
                  </a:lnTo>
                  <a:lnTo>
                    <a:pt x="17" y="36"/>
                  </a:lnTo>
                  <a:lnTo>
                    <a:pt x="15" y="36"/>
                  </a:lnTo>
                  <a:lnTo>
                    <a:pt x="15" y="34"/>
                  </a:lnTo>
                  <a:lnTo>
                    <a:pt x="15" y="32"/>
                  </a:lnTo>
                  <a:lnTo>
                    <a:pt x="13" y="30"/>
                  </a:lnTo>
                  <a:lnTo>
                    <a:pt x="11" y="30"/>
                  </a:lnTo>
                  <a:lnTo>
                    <a:pt x="9" y="29"/>
                  </a:lnTo>
                  <a:lnTo>
                    <a:pt x="7" y="29"/>
                  </a:lnTo>
                  <a:lnTo>
                    <a:pt x="5" y="27"/>
                  </a:lnTo>
                  <a:lnTo>
                    <a:pt x="3" y="25"/>
                  </a:lnTo>
                  <a:lnTo>
                    <a:pt x="1" y="25"/>
                  </a:lnTo>
                  <a:lnTo>
                    <a:pt x="0" y="25"/>
                  </a:lnTo>
                  <a:lnTo>
                    <a:pt x="1" y="23"/>
                  </a:lnTo>
                  <a:lnTo>
                    <a:pt x="3" y="23"/>
                  </a:lnTo>
                  <a:lnTo>
                    <a:pt x="5" y="23"/>
                  </a:lnTo>
                  <a:lnTo>
                    <a:pt x="7" y="23"/>
                  </a:lnTo>
                  <a:lnTo>
                    <a:pt x="7" y="25"/>
                  </a:lnTo>
                  <a:lnTo>
                    <a:pt x="11" y="23"/>
                  </a:lnTo>
                  <a:lnTo>
                    <a:pt x="13" y="23"/>
                  </a:lnTo>
                  <a:lnTo>
                    <a:pt x="15" y="23"/>
                  </a:lnTo>
                  <a:lnTo>
                    <a:pt x="17" y="23"/>
                  </a:lnTo>
                  <a:lnTo>
                    <a:pt x="19" y="23"/>
                  </a:lnTo>
                  <a:lnTo>
                    <a:pt x="21" y="23"/>
                  </a:lnTo>
                  <a:lnTo>
                    <a:pt x="23" y="23"/>
                  </a:lnTo>
                  <a:lnTo>
                    <a:pt x="25" y="21"/>
                  </a:lnTo>
                  <a:lnTo>
                    <a:pt x="26" y="21"/>
                  </a:lnTo>
                  <a:lnTo>
                    <a:pt x="28" y="19"/>
                  </a:lnTo>
                  <a:lnTo>
                    <a:pt x="30" y="17"/>
                  </a:lnTo>
                  <a:lnTo>
                    <a:pt x="32" y="17"/>
                  </a:lnTo>
                  <a:lnTo>
                    <a:pt x="34" y="17"/>
                  </a:lnTo>
                  <a:lnTo>
                    <a:pt x="36" y="15"/>
                  </a:lnTo>
                  <a:lnTo>
                    <a:pt x="38" y="17"/>
                  </a:lnTo>
                  <a:lnTo>
                    <a:pt x="40" y="17"/>
                  </a:lnTo>
                  <a:lnTo>
                    <a:pt x="42" y="15"/>
                  </a:lnTo>
                  <a:lnTo>
                    <a:pt x="44" y="15"/>
                  </a:lnTo>
                  <a:lnTo>
                    <a:pt x="46" y="15"/>
                  </a:lnTo>
                  <a:lnTo>
                    <a:pt x="48" y="15"/>
                  </a:lnTo>
                  <a:lnTo>
                    <a:pt x="49" y="15"/>
                  </a:lnTo>
                  <a:lnTo>
                    <a:pt x="53" y="17"/>
                  </a:lnTo>
                  <a:lnTo>
                    <a:pt x="55" y="17"/>
                  </a:lnTo>
                  <a:lnTo>
                    <a:pt x="57" y="17"/>
                  </a:lnTo>
                  <a:lnTo>
                    <a:pt x="65" y="17"/>
                  </a:lnTo>
                  <a:lnTo>
                    <a:pt x="69" y="17"/>
                  </a:lnTo>
                  <a:lnTo>
                    <a:pt x="71" y="17"/>
                  </a:lnTo>
                  <a:lnTo>
                    <a:pt x="73" y="19"/>
                  </a:lnTo>
                  <a:lnTo>
                    <a:pt x="82" y="13"/>
                  </a:lnTo>
                  <a:lnTo>
                    <a:pt x="86" y="11"/>
                  </a:lnTo>
                  <a:lnTo>
                    <a:pt x="90" y="9"/>
                  </a:lnTo>
                  <a:lnTo>
                    <a:pt x="92" y="7"/>
                  </a:lnTo>
                  <a:lnTo>
                    <a:pt x="94" y="7"/>
                  </a:lnTo>
                  <a:lnTo>
                    <a:pt x="96" y="4"/>
                  </a:lnTo>
                  <a:lnTo>
                    <a:pt x="97" y="4"/>
                  </a:lnTo>
                  <a:lnTo>
                    <a:pt x="99" y="4"/>
                  </a:lnTo>
                  <a:lnTo>
                    <a:pt x="101" y="4"/>
                  </a:lnTo>
                  <a:lnTo>
                    <a:pt x="103" y="2"/>
                  </a:lnTo>
                  <a:lnTo>
                    <a:pt x="107" y="0"/>
                  </a:lnTo>
                  <a:lnTo>
                    <a:pt x="111" y="0"/>
                  </a:lnTo>
                  <a:lnTo>
                    <a:pt x="113" y="0"/>
                  </a:lnTo>
                  <a:lnTo>
                    <a:pt x="115" y="0"/>
                  </a:lnTo>
                  <a:lnTo>
                    <a:pt x="119" y="0"/>
                  </a:lnTo>
                  <a:lnTo>
                    <a:pt x="121" y="0"/>
                  </a:lnTo>
                  <a:lnTo>
                    <a:pt x="124" y="0"/>
                  </a:lnTo>
                  <a:lnTo>
                    <a:pt x="126" y="0"/>
                  </a:lnTo>
                  <a:lnTo>
                    <a:pt x="128" y="0"/>
                  </a:lnTo>
                  <a:lnTo>
                    <a:pt x="130" y="0"/>
                  </a:lnTo>
                  <a:lnTo>
                    <a:pt x="132" y="0"/>
                  </a:lnTo>
                  <a:lnTo>
                    <a:pt x="134" y="0"/>
                  </a:lnTo>
                  <a:lnTo>
                    <a:pt x="136" y="0"/>
                  </a:lnTo>
                  <a:lnTo>
                    <a:pt x="138" y="0"/>
                  </a:lnTo>
                  <a:lnTo>
                    <a:pt x="145" y="0"/>
                  </a:lnTo>
                  <a:lnTo>
                    <a:pt x="167" y="0"/>
                  </a:lnTo>
                  <a:lnTo>
                    <a:pt x="172" y="0"/>
                  </a:lnTo>
                  <a:lnTo>
                    <a:pt x="178" y="0"/>
                  </a:lnTo>
                  <a:lnTo>
                    <a:pt x="184" y="0"/>
                  </a:lnTo>
                  <a:lnTo>
                    <a:pt x="188" y="0"/>
                  </a:lnTo>
                  <a:lnTo>
                    <a:pt x="201" y="0"/>
                  </a:lnTo>
                  <a:lnTo>
                    <a:pt x="211" y="0"/>
                  </a:lnTo>
                  <a:lnTo>
                    <a:pt x="211" y="2"/>
                  </a:lnTo>
                  <a:lnTo>
                    <a:pt x="211" y="4"/>
                  </a:lnTo>
                  <a:lnTo>
                    <a:pt x="211" y="5"/>
                  </a:lnTo>
                  <a:lnTo>
                    <a:pt x="213" y="5"/>
                  </a:lnTo>
                  <a:lnTo>
                    <a:pt x="213" y="7"/>
                  </a:lnTo>
                  <a:lnTo>
                    <a:pt x="213" y="9"/>
                  </a:lnTo>
                  <a:lnTo>
                    <a:pt x="213" y="11"/>
                  </a:lnTo>
                  <a:lnTo>
                    <a:pt x="215" y="11"/>
                  </a:lnTo>
                  <a:lnTo>
                    <a:pt x="215" y="15"/>
                  </a:lnTo>
                  <a:lnTo>
                    <a:pt x="217" y="17"/>
                  </a:lnTo>
                  <a:lnTo>
                    <a:pt x="215" y="17"/>
                  </a:lnTo>
                  <a:close/>
                  <a:moveTo>
                    <a:pt x="46" y="115"/>
                  </a:moveTo>
                  <a:lnTo>
                    <a:pt x="44" y="115"/>
                  </a:lnTo>
                  <a:lnTo>
                    <a:pt x="44" y="117"/>
                  </a:lnTo>
                  <a:lnTo>
                    <a:pt x="46" y="117"/>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1"/>
                  </a:lnTo>
                  <a:lnTo>
                    <a:pt x="36" y="111"/>
                  </a:lnTo>
                  <a:lnTo>
                    <a:pt x="36" y="113"/>
                  </a:lnTo>
                  <a:lnTo>
                    <a:pt x="36" y="111"/>
                  </a:lnTo>
                  <a:lnTo>
                    <a:pt x="38" y="111"/>
                  </a:lnTo>
                  <a:lnTo>
                    <a:pt x="38" y="109"/>
                  </a:lnTo>
                  <a:lnTo>
                    <a:pt x="38" y="107"/>
                  </a:lnTo>
                  <a:lnTo>
                    <a:pt x="40" y="107"/>
                  </a:lnTo>
                  <a:lnTo>
                    <a:pt x="42" y="105"/>
                  </a:lnTo>
                  <a:lnTo>
                    <a:pt x="44" y="105"/>
                  </a:lnTo>
                  <a:lnTo>
                    <a:pt x="46" y="105"/>
                  </a:lnTo>
                  <a:lnTo>
                    <a:pt x="46" y="107"/>
                  </a:lnTo>
                  <a:lnTo>
                    <a:pt x="44" y="109"/>
                  </a:lnTo>
                  <a:lnTo>
                    <a:pt x="46" y="109"/>
                  </a:lnTo>
                  <a:lnTo>
                    <a:pt x="46" y="111"/>
                  </a:lnTo>
                  <a:lnTo>
                    <a:pt x="44" y="111"/>
                  </a:lnTo>
                  <a:lnTo>
                    <a:pt x="46" y="111"/>
                  </a:lnTo>
                  <a:lnTo>
                    <a:pt x="46" y="113"/>
                  </a:lnTo>
                  <a:lnTo>
                    <a:pt x="46" y="115"/>
                  </a:lnTo>
                  <a:close/>
                  <a:moveTo>
                    <a:pt x="49" y="57"/>
                  </a:moveTo>
                  <a:lnTo>
                    <a:pt x="49" y="59"/>
                  </a:lnTo>
                  <a:lnTo>
                    <a:pt x="48" y="61"/>
                  </a:lnTo>
                  <a:lnTo>
                    <a:pt x="48" y="63"/>
                  </a:lnTo>
                  <a:lnTo>
                    <a:pt x="48" y="65"/>
                  </a:lnTo>
                  <a:lnTo>
                    <a:pt x="46" y="65"/>
                  </a:lnTo>
                  <a:lnTo>
                    <a:pt x="44" y="65"/>
                  </a:lnTo>
                  <a:lnTo>
                    <a:pt x="42" y="63"/>
                  </a:lnTo>
                  <a:lnTo>
                    <a:pt x="40" y="63"/>
                  </a:lnTo>
                  <a:lnTo>
                    <a:pt x="40" y="61"/>
                  </a:lnTo>
                  <a:lnTo>
                    <a:pt x="40" y="63"/>
                  </a:lnTo>
                  <a:lnTo>
                    <a:pt x="38" y="63"/>
                  </a:lnTo>
                  <a:lnTo>
                    <a:pt x="38" y="61"/>
                  </a:lnTo>
                  <a:lnTo>
                    <a:pt x="38" y="59"/>
                  </a:lnTo>
                  <a:lnTo>
                    <a:pt x="38" y="57"/>
                  </a:lnTo>
                  <a:lnTo>
                    <a:pt x="40" y="57"/>
                  </a:lnTo>
                  <a:lnTo>
                    <a:pt x="42" y="57"/>
                  </a:lnTo>
                  <a:lnTo>
                    <a:pt x="42" y="59"/>
                  </a:lnTo>
                  <a:lnTo>
                    <a:pt x="44" y="57"/>
                  </a:lnTo>
                  <a:lnTo>
                    <a:pt x="46" y="57"/>
                  </a:lnTo>
                  <a:lnTo>
                    <a:pt x="48" y="57"/>
                  </a:lnTo>
                  <a:lnTo>
                    <a:pt x="49" y="57"/>
                  </a:lnTo>
                  <a:lnTo>
                    <a:pt x="48" y="57"/>
                  </a:lnTo>
                  <a:lnTo>
                    <a:pt x="48" y="55"/>
                  </a:lnTo>
                  <a:lnTo>
                    <a:pt x="49" y="57"/>
                  </a:lnTo>
                  <a:close/>
                  <a:moveTo>
                    <a:pt x="55" y="88"/>
                  </a:moveTo>
                  <a:lnTo>
                    <a:pt x="53" y="88"/>
                  </a:lnTo>
                  <a:lnTo>
                    <a:pt x="53" y="90"/>
                  </a:lnTo>
                  <a:lnTo>
                    <a:pt x="51" y="90"/>
                  </a:lnTo>
                  <a:lnTo>
                    <a:pt x="51" y="88"/>
                  </a:lnTo>
                  <a:lnTo>
                    <a:pt x="49" y="88"/>
                  </a:lnTo>
                  <a:lnTo>
                    <a:pt x="49" y="90"/>
                  </a:lnTo>
                  <a:lnTo>
                    <a:pt x="48" y="90"/>
                  </a:lnTo>
                  <a:lnTo>
                    <a:pt x="46" y="88"/>
                  </a:lnTo>
                  <a:lnTo>
                    <a:pt x="44" y="88"/>
                  </a:lnTo>
                  <a:lnTo>
                    <a:pt x="44" y="86"/>
                  </a:lnTo>
                  <a:lnTo>
                    <a:pt x="46" y="86"/>
                  </a:lnTo>
                  <a:lnTo>
                    <a:pt x="48" y="86"/>
                  </a:lnTo>
                  <a:lnTo>
                    <a:pt x="48" y="84"/>
                  </a:lnTo>
                  <a:lnTo>
                    <a:pt x="48" y="82"/>
                  </a:lnTo>
                  <a:lnTo>
                    <a:pt x="49" y="82"/>
                  </a:lnTo>
                  <a:lnTo>
                    <a:pt x="49" y="84"/>
                  </a:lnTo>
                  <a:lnTo>
                    <a:pt x="51" y="82"/>
                  </a:lnTo>
                  <a:lnTo>
                    <a:pt x="53" y="84"/>
                  </a:lnTo>
                  <a:lnTo>
                    <a:pt x="53" y="82"/>
                  </a:lnTo>
                  <a:lnTo>
                    <a:pt x="55" y="84"/>
                  </a:lnTo>
                  <a:lnTo>
                    <a:pt x="55" y="82"/>
                  </a:lnTo>
                  <a:lnTo>
                    <a:pt x="55" y="84"/>
                  </a:lnTo>
                  <a:lnTo>
                    <a:pt x="55" y="86"/>
                  </a:lnTo>
                  <a:lnTo>
                    <a:pt x="55" y="88"/>
                  </a:lnTo>
                  <a:close/>
                  <a:moveTo>
                    <a:pt x="32" y="80"/>
                  </a:moveTo>
                  <a:lnTo>
                    <a:pt x="30" y="82"/>
                  </a:lnTo>
                  <a:lnTo>
                    <a:pt x="30" y="84"/>
                  </a:lnTo>
                  <a:lnTo>
                    <a:pt x="28" y="84"/>
                  </a:lnTo>
                  <a:lnTo>
                    <a:pt x="26" y="84"/>
                  </a:lnTo>
                  <a:lnTo>
                    <a:pt x="25" y="84"/>
                  </a:lnTo>
                  <a:lnTo>
                    <a:pt x="23" y="84"/>
                  </a:lnTo>
                  <a:lnTo>
                    <a:pt x="21" y="84"/>
                  </a:lnTo>
                  <a:lnTo>
                    <a:pt x="21" y="82"/>
                  </a:lnTo>
                  <a:lnTo>
                    <a:pt x="21" y="80"/>
                  </a:lnTo>
                  <a:lnTo>
                    <a:pt x="23" y="80"/>
                  </a:lnTo>
                  <a:lnTo>
                    <a:pt x="25" y="80"/>
                  </a:lnTo>
                  <a:lnTo>
                    <a:pt x="26" y="80"/>
                  </a:lnTo>
                  <a:lnTo>
                    <a:pt x="28" y="78"/>
                  </a:lnTo>
                  <a:lnTo>
                    <a:pt x="28" y="77"/>
                  </a:lnTo>
                  <a:lnTo>
                    <a:pt x="30" y="77"/>
                  </a:lnTo>
                  <a:lnTo>
                    <a:pt x="30" y="78"/>
                  </a:lnTo>
                  <a:lnTo>
                    <a:pt x="32" y="78"/>
                  </a:lnTo>
                  <a:lnTo>
                    <a:pt x="32" y="80"/>
                  </a:lnTo>
                  <a:close/>
                  <a:moveTo>
                    <a:pt x="74" y="100"/>
                  </a:moveTo>
                  <a:lnTo>
                    <a:pt x="73" y="102"/>
                  </a:lnTo>
                  <a:lnTo>
                    <a:pt x="73" y="103"/>
                  </a:lnTo>
                  <a:lnTo>
                    <a:pt x="73" y="102"/>
                  </a:lnTo>
                  <a:lnTo>
                    <a:pt x="71" y="102"/>
                  </a:lnTo>
                  <a:lnTo>
                    <a:pt x="71" y="103"/>
                  </a:lnTo>
                  <a:lnTo>
                    <a:pt x="71"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98"/>
                  </a:lnTo>
                  <a:lnTo>
                    <a:pt x="73" y="98"/>
                  </a:lnTo>
                  <a:lnTo>
                    <a:pt x="74" y="98"/>
                  </a:lnTo>
                  <a:lnTo>
                    <a:pt x="74" y="100"/>
                  </a:lnTo>
                  <a:close/>
                  <a:moveTo>
                    <a:pt x="57" y="117"/>
                  </a:moveTo>
                  <a:lnTo>
                    <a:pt x="55" y="117"/>
                  </a:lnTo>
                  <a:lnTo>
                    <a:pt x="53" y="117"/>
                  </a:lnTo>
                  <a:lnTo>
                    <a:pt x="51" y="117"/>
                  </a:lnTo>
                  <a:lnTo>
                    <a:pt x="51" y="115"/>
                  </a:lnTo>
                  <a:lnTo>
                    <a:pt x="53" y="115"/>
                  </a:lnTo>
                  <a:lnTo>
                    <a:pt x="53" y="113"/>
                  </a:lnTo>
                  <a:lnTo>
                    <a:pt x="55" y="113"/>
                  </a:lnTo>
                  <a:lnTo>
                    <a:pt x="53" y="113"/>
                  </a:lnTo>
                  <a:lnTo>
                    <a:pt x="51" y="113"/>
                  </a:lnTo>
                  <a:lnTo>
                    <a:pt x="53" y="111"/>
                  </a:lnTo>
                  <a:lnTo>
                    <a:pt x="51" y="109"/>
                  </a:lnTo>
                  <a:lnTo>
                    <a:pt x="51" y="107"/>
                  </a:lnTo>
                  <a:lnTo>
                    <a:pt x="51" y="105"/>
                  </a:lnTo>
                  <a:lnTo>
                    <a:pt x="53" y="105"/>
                  </a:lnTo>
                  <a:lnTo>
                    <a:pt x="55" y="107"/>
                  </a:lnTo>
                  <a:lnTo>
                    <a:pt x="55" y="109"/>
                  </a:lnTo>
                  <a:lnTo>
                    <a:pt x="57" y="109"/>
                  </a:lnTo>
                  <a:lnTo>
                    <a:pt x="57" y="111"/>
                  </a:lnTo>
                  <a:lnTo>
                    <a:pt x="57" y="113"/>
                  </a:lnTo>
                  <a:lnTo>
                    <a:pt x="57" y="115"/>
                  </a:lnTo>
                  <a:lnTo>
                    <a:pt x="57" y="117"/>
                  </a:lnTo>
                  <a:close/>
                  <a:moveTo>
                    <a:pt x="36" y="57"/>
                  </a:moveTo>
                  <a:lnTo>
                    <a:pt x="34" y="57"/>
                  </a:lnTo>
                  <a:lnTo>
                    <a:pt x="34" y="59"/>
                  </a:lnTo>
                  <a:lnTo>
                    <a:pt x="32" y="59"/>
                  </a:lnTo>
                  <a:lnTo>
                    <a:pt x="30" y="59"/>
                  </a:lnTo>
                  <a:lnTo>
                    <a:pt x="28" y="59"/>
                  </a:lnTo>
                  <a:lnTo>
                    <a:pt x="26" y="59"/>
                  </a:lnTo>
                  <a:lnTo>
                    <a:pt x="26" y="57"/>
                  </a:lnTo>
                  <a:lnTo>
                    <a:pt x="28" y="55"/>
                  </a:lnTo>
                  <a:lnTo>
                    <a:pt x="28" y="53"/>
                  </a:lnTo>
                  <a:lnTo>
                    <a:pt x="28" y="50"/>
                  </a:lnTo>
                  <a:lnTo>
                    <a:pt x="30" y="52"/>
                  </a:lnTo>
                  <a:lnTo>
                    <a:pt x="30" y="53"/>
                  </a:lnTo>
                  <a:lnTo>
                    <a:pt x="32" y="53"/>
                  </a:lnTo>
                  <a:lnTo>
                    <a:pt x="32" y="55"/>
                  </a:lnTo>
                  <a:lnTo>
                    <a:pt x="34" y="55"/>
                  </a:lnTo>
                  <a:lnTo>
                    <a:pt x="34" y="57"/>
                  </a:lnTo>
                  <a:lnTo>
                    <a:pt x="36" y="57"/>
                  </a:lnTo>
                  <a:close/>
                  <a:moveTo>
                    <a:pt x="40" y="102"/>
                  </a:moveTo>
                  <a:lnTo>
                    <a:pt x="38" y="103"/>
                  </a:lnTo>
                  <a:lnTo>
                    <a:pt x="36" y="103"/>
                  </a:lnTo>
                  <a:lnTo>
                    <a:pt x="34" y="103"/>
                  </a:lnTo>
                  <a:lnTo>
                    <a:pt x="32" y="105"/>
                  </a:lnTo>
                  <a:lnTo>
                    <a:pt x="32" y="103"/>
                  </a:lnTo>
                  <a:lnTo>
                    <a:pt x="30" y="103"/>
                  </a:lnTo>
                  <a:lnTo>
                    <a:pt x="28" y="103"/>
                  </a:lnTo>
                  <a:lnTo>
                    <a:pt x="30" y="102"/>
                  </a:lnTo>
                  <a:lnTo>
                    <a:pt x="30" y="100"/>
                  </a:lnTo>
                  <a:lnTo>
                    <a:pt x="32" y="100"/>
                  </a:lnTo>
                  <a:lnTo>
                    <a:pt x="34" y="98"/>
                  </a:lnTo>
                  <a:lnTo>
                    <a:pt x="36" y="98"/>
                  </a:lnTo>
                  <a:lnTo>
                    <a:pt x="36" y="100"/>
                  </a:lnTo>
                  <a:lnTo>
                    <a:pt x="36" y="98"/>
                  </a:lnTo>
                  <a:lnTo>
                    <a:pt x="38" y="98"/>
                  </a:lnTo>
                  <a:lnTo>
                    <a:pt x="38" y="100"/>
                  </a:lnTo>
                  <a:lnTo>
                    <a:pt x="40" y="102"/>
                  </a:lnTo>
                  <a:close/>
                  <a:moveTo>
                    <a:pt x="86" y="77"/>
                  </a:moveTo>
                  <a:lnTo>
                    <a:pt x="86" y="78"/>
                  </a:lnTo>
                  <a:lnTo>
                    <a:pt x="86" y="80"/>
                  </a:lnTo>
                  <a:lnTo>
                    <a:pt x="84" y="80"/>
                  </a:lnTo>
                  <a:lnTo>
                    <a:pt x="82" y="80"/>
                  </a:lnTo>
                  <a:lnTo>
                    <a:pt x="80" y="80"/>
                  </a:lnTo>
                  <a:lnTo>
                    <a:pt x="80" y="82"/>
                  </a:lnTo>
                  <a:lnTo>
                    <a:pt x="82" y="82"/>
                  </a:lnTo>
                  <a:lnTo>
                    <a:pt x="82" y="84"/>
                  </a:lnTo>
                  <a:lnTo>
                    <a:pt x="80" y="84"/>
                  </a:lnTo>
                  <a:lnTo>
                    <a:pt x="78" y="84"/>
                  </a:lnTo>
                  <a:lnTo>
                    <a:pt x="76" y="82"/>
                  </a:lnTo>
                  <a:lnTo>
                    <a:pt x="76" y="80"/>
                  </a:lnTo>
                  <a:lnTo>
                    <a:pt x="78" y="80"/>
                  </a:lnTo>
                  <a:lnTo>
                    <a:pt x="78" y="78"/>
                  </a:lnTo>
                  <a:lnTo>
                    <a:pt x="80" y="78"/>
                  </a:lnTo>
                  <a:lnTo>
                    <a:pt x="82" y="78"/>
                  </a:lnTo>
                  <a:lnTo>
                    <a:pt x="82" y="77"/>
                  </a:lnTo>
                  <a:lnTo>
                    <a:pt x="86" y="75"/>
                  </a:lnTo>
                  <a:lnTo>
                    <a:pt x="88" y="75"/>
                  </a:lnTo>
                  <a:lnTo>
                    <a:pt x="86" y="77"/>
                  </a:lnTo>
                  <a:close/>
                  <a:moveTo>
                    <a:pt x="51" y="113"/>
                  </a:moveTo>
                  <a:lnTo>
                    <a:pt x="49" y="115"/>
                  </a:lnTo>
                  <a:lnTo>
                    <a:pt x="48" y="115"/>
                  </a:lnTo>
                  <a:lnTo>
                    <a:pt x="48" y="113"/>
                  </a:lnTo>
                  <a:lnTo>
                    <a:pt x="48" y="111"/>
                  </a:lnTo>
                  <a:lnTo>
                    <a:pt x="49" y="109"/>
                  </a:lnTo>
                  <a:lnTo>
                    <a:pt x="48" y="109"/>
                  </a:lnTo>
                  <a:lnTo>
                    <a:pt x="48" y="111"/>
                  </a:lnTo>
                  <a:lnTo>
                    <a:pt x="46" y="111"/>
                  </a:lnTo>
                  <a:lnTo>
                    <a:pt x="46" y="109"/>
                  </a:lnTo>
                  <a:lnTo>
                    <a:pt x="46" y="107"/>
                  </a:lnTo>
                  <a:lnTo>
                    <a:pt x="48" y="105"/>
                  </a:lnTo>
                  <a:lnTo>
                    <a:pt x="49" y="105"/>
                  </a:lnTo>
                  <a:lnTo>
                    <a:pt x="51" y="105"/>
                  </a:lnTo>
                  <a:lnTo>
                    <a:pt x="51" y="107"/>
                  </a:lnTo>
                  <a:lnTo>
                    <a:pt x="51" y="109"/>
                  </a:lnTo>
                  <a:lnTo>
                    <a:pt x="51" y="111"/>
                  </a:lnTo>
                  <a:lnTo>
                    <a:pt x="51" y="113"/>
                  </a:lnTo>
                  <a:close/>
                  <a:moveTo>
                    <a:pt x="38" y="82"/>
                  </a:moveTo>
                  <a:lnTo>
                    <a:pt x="38" y="84"/>
                  </a:lnTo>
                  <a:lnTo>
                    <a:pt x="36" y="86"/>
                  </a:lnTo>
                  <a:lnTo>
                    <a:pt x="34" y="88"/>
                  </a:lnTo>
                  <a:lnTo>
                    <a:pt x="32" y="88"/>
                  </a:lnTo>
                  <a:lnTo>
                    <a:pt x="30" y="88"/>
                  </a:lnTo>
                  <a:lnTo>
                    <a:pt x="28" y="88"/>
                  </a:lnTo>
                  <a:lnTo>
                    <a:pt x="28"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3" y="100"/>
                  </a:lnTo>
                  <a:lnTo>
                    <a:pt x="61" y="100"/>
                  </a:lnTo>
                  <a:close/>
                  <a:moveTo>
                    <a:pt x="109" y="115"/>
                  </a:moveTo>
                  <a:lnTo>
                    <a:pt x="107" y="115"/>
                  </a:lnTo>
                  <a:lnTo>
                    <a:pt x="107" y="117"/>
                  </a:lnTo>
                  <a:lnTo>
                    <a:pt x="105" y="119"/>
                  </a:lnTo>
                  <a:lnTo>
                    <a:pt x="105" y="121"/>
                  </a:lnTo>
                  <a:lnTo>
                    <a:pt x="103" y="121"/>
                  </a:lnTo>
                  <a:lnTo>
                    <a:pt x="103" y="119"/>
                  </a:lnTo>
                  <a:lnTo>
                    <a:pt x="101" y="119"/>
                  </a:lnTo>
                  <a:lnTo>
                    <a:pt x="103" y="119"/>
                  </a:lnTo>
                  <a:lnTo>
                    <a:pt x="103" y="117"/>
                  </a:lnTo>
                  <a:lnTo>
                    <a:pt x="101" y="119"/>
                  </a:lnTo>
                  <a:lnTo>
                    <a:pt x="101" y="117"/>
                  </a:lnTo>
                  <a:lnTo>
                    <a:pt x="103" y="117"/>
                  </a:lnTo>
                  <a:lnTo>
                    <a:pt x="103" y="115"/>
                  </a:lnTo>
                  <a:lnTo>
                    <a:pt x="105" y="115"/>
                  </a:lnTo>
                  <a:lnTo>
                    <a:pt x="107" y="115"/>
                  </a:lnTo>
                  <a:lnTo>
                    <a:pt x="109" y="115"/>
                  </a:lnTo>
                  <a:close/>
                  <a:moveTo>
                    <a:pt x="48" y="96"/>
                  </a:moveTo>
                  <a:lnTo>
                    <a:pt x="48" y="98"/>
                  </a:lnTo>
                  <a:lnTo>
                    <a:pt x="46" y="98"/>
                  </a:lnTo>
                  <a:lnTo>
                    <a:pt x="46" y="96"/>
                  </a:lnTo>
                  <a:lnTo>
                    <a:pt x="46" y="98"/>
                  </a:lnTo>
                  <a:lnTo>
                    <a:pt x="44" y="98"/>
                  </a:lnTo>
                  <a:lnTo>
                    <a:pt x="42" y="100"/>
                  </a:lnTo>
                  <a:lnTo>
                    <a:pt x="40" y="98"/>
                  </a:lnTo>
                  <a:lnTo>
                    <a:pt x="40" y="96"/>
                  </a:lnTo>
                  <a:lnTo>
                    <a:pt x="42" y="96"/>
                  </a:lnTo>
                  <a:lnTo>
                    <a:pt x="44" y="96"/>
                  </a:lnTo>
                  <a:lnTo>
                    <a:pt x="46" y="96"/>
                  </a:lnTo>
                  <a:lnTo>
                    <a:pt x="46" y="94"/>
                  </a:lnTo>
                  <a:lnTo>
                    <a:pt x="48" y="94"/>
                  </a:lnTo>
                  <a:lnTo>
                    <a:pt x="48" y="96"/>
                  </a:lnTo>
                  <a:close/>
                  <a:moveTo>
                    <a:pt x="57" y="82"/>
                  </a:moveTo>
                  <a:lnTo>
                    <a:pt x="55" y="82"/>
                  </a:lnTo>
                  <a:lnTo>
                    <a:pt x="53" y="82"/>
                  </a:lnTo>
                  <a:lnTo>
                    <a:pt x="53" y="80"/>
                  </a:lnTo>
                  <a:lnTo>
                    <a:pt x="51" y="78"/>
                  </a:lnTo>
                  <a:lnTo>
                    <a:pt x="53" y="77"/>
                  </a:lnTo>
                  <a:lnTo>
                    <a:pt x="53" y="78"/>
                  </a:lnTo>
                  <a:lnTo>
                    <a:pt x="55" y="78"/>
                  </a:lnTo>
                  <a:lnTo>
                    <a:pt x="55" y="77"/>
                  </a:lnTo>
                  <a:lnTo>
                    <a:pt x="55" y="78"/>
                  </a:lnTo>
                  <a:lnTo>
                    <a:pt x="57" y="78"/>
                  </a:lnTo>
                  <a:lnTo>
                    <a:pt x="55" y="78"/>
                  </a:lnTo>
                  <a:lnTo>
                    <a:pt x="55" y="80"/>
                  </a:lnTo>
                  <a:lnTo>
                    <a:pt x="57" y="80"/>
                  </a:lnTo>
                  <a:lnTo>
                    <a:pt x="57" y="82"/>
                  </a:lnTo>
                  <a:close/>
                  <a:moveTo>
                    <a:pt x="74" y="86"/>
                  </a:moveTo>
                  <a:lnTo>
                    <a:pt x="73" y="88"/>
                  </a:lnTo>
                  <a:lnTo>
                    <a:pt x="71" y="90"/>
                  </a:lnTo>
                  <a:lnTo>
                    <a:pt x="69" y="88"/>
                  </a:lnTo>
                  <a:lnTo>
                    <a:pt x="69" y="86"/>
                  </a:lnTo>
                  <a:lnTo>
                    <a:pt x="71" y="86"/>
                  </a:lnTo>
                  <a:lnTo>
                    <a:pt x="71" y="84"/>
                  </a:lnTo>
                  <a:lnTo>
                    <a:pt x="73" y="84"/>
                  </a:lnTo>
                  <a:lnTo>
                    <a:pt x="74" y="86"/>
                  </a:lnTo>
                  <a:lnTo>
                    <a:pt x="73" y="86"/>
                  </a:lnTo>
                  <a:lnTo>
                    <a:pt x="74" y="86"/>
                  </a:lnTo>
                  <a:close/>
                  <a:moveTo>
                    <a:pt x="46" y="90"/>
                  </a:moveTo>
                  <a:lnTo>
                    <a:pt x="46" y="92"/>
                  </a:lnTo>
                  <a:lnTo>
                    <a:pt x="44" y="92"/>
                  </a:lnTo>
                  <a:lnTo>
                    <a:pt x="42" y="92"/>
                  </a:lnTo>
                  <a:lnTo>
                    <a:pt x="42" y="94"/>
                  </a:lnTo>
                  <a:lnTo>
                    <a:pt x="40" y="92"/>
                  </a:lnTo>
                  <a:lnTo>
                    <a:pt x="40" y="94"/>
                  </a:lnTo>
                  <a:lnTo>
                    <a:pt x="38" y="94"/>
                  </a:lnTo>
                  <a:lnTo>
                    <a:pt x="38" y="92"/>
                  </a:lnTo>
                  <a:lnTo>
                    <a:pt x="40" y="90"/>
                  </a:lnTo>
                  <a:lnTo>
                    <a:pt x="42" y="90"/>
                  </a:lnTo>
                  <a:lnTo>
                    <a:pt x="44" y="90"/>
                  </a:lnTo>
                  <a:lnTo>
                    <a:pt x="46" y="90"/>
                  </a:lnTo>
                  <a:close/>
                  <a:moveTo>
                    <a:pt x="65" y="94"/>
                  </a:moveTo>
                  <a:lnTo>
                    <a:pt x="65" y="96"/>
                  </a:lnTo>
                  <a:lnTo>
                    <a:pt x="63" y="96"/>
                  </a:lnTo>
                  <a:lnTo>
                    <a:pt x="65" y="98"/>
                  </a:lnTo>
                  <a:lnTo>
                    <a:pt x="63" y="98"/>
                  </a:lnTo>
                  <a:lnTo>
                    <a:pt x="61" y="98"/>
                  </a:lnTo>
                  <a:lnTo>
                    <a:pt x="61" y="96"/>
                  </a:lnTo>
                  <a:lnTo>
                    <a:pt x="63" y="96"/>
                  </a:lnTo>
                  <a:lnTo>
                    <a:pt x="63" y="94"/>
                  </a:lnTo>
                  <a:lnTo>
                    <a:pt x="65" y="94"/>
                  </a:lnTo>
                  <a:close/>
                  <a:moveTo>
                    <a:pt x="51" y="82"/>
                  </a:moveTo>
                  <a:lnTo>
                    <a:pt x="49" y="82"/>
                  </a:lnTo>
                  <a:lnTo>
                    <a:pt x="48" y="82"/>
                  </a:lnTo>
                  <a:lnTo>
                    <a:pt x="49" y="80"/>
                  </a:lnTo>
                  <a:lnTo>
                    <a:pt x="49" y="78"/>
                  </a:lnTo>
                  <a:lnTo>
                    <a:pt x="51" y="78"/>
                  </a:lnTo>
                  <a:lnTo>
                    <a:pt x="51" y="80"/>
                  </a:lnTo>
                  <a:lnTo>
                    <a:pt x="51"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6"/>
                  </a:lnTo>
                  <a:lnTo>
                    <a:pt x="57" y="94"/>
                  </a:lnTo>
                  <a:lnTo>
                    <a:pt x="59" y="94"/>
                  </a:lnTo>
                  <a:lnTo>
                    <a:pt x="61" y="92"/>
                  </a:lnTo>
                  <a:lnTo>
                    <a:pt x="61" y="94"/>
                  </a:lnTo>
                  <a:close/>
                  <a:moveTo>
                    <a:pt x="90" y="57"/>
                  </a:moveTo>
                  <a:lnTo>
                    <a:pt x="90" y="59"/>
                  </a:lnTo>
                  <a:lnTo>
                    <a:pt x="88" y="59"/>
                  </a:lnTo>
                  <a:lnTo>
                    <a:pt x="88" y="57"/>
                  </a:lnTo>
                  <a:lnTo>
                    <a:pt x="90" y="57"/>
                  </a:lnTo>
                  <a:close/>
                  <a:moveTo>
                    <a:pt x="76" y="117"/>
                  </a:moveTo>
                  <a:lnTo>
                    <a:pt x="76" y="119"/>
                  </a:lnTo>
                  <a:lnTo>
                    <a:pt x="74" y="119"/>
                  </a:lnTo>
                  <a:lnTo>
                    <a:pt x="74" y="117"/>
                  </a:lnTo>
                  <a:lnTo>
                    <a:pt x="76" y="117"/>
                  </a:lnTo>
                  <a:close/>
                  <a:moveTo>
                    <a:pt x="51" y="59"/>
                  </a:moveTo>
                  <a:lnTo>
                    <a:pt x="51" y="61"/>
                  </a:lnTo>
                  <a:lnTo>
                    <a:pt x="49" y="61"/>
                  </a:lnTo>
                  <a:lnTo>
                    <a:pt x="49" y="63"/>
                  </a:lnTo>
                  <a:lnTo>
                    <a:pt x="49" y="61"/>
                  </a:lnTo>
                  <a:lnTo>
                    <a:pt x="49" y="59"/>
                  </a:lnTo>
                  <a:lnTo>
                    <a:pt x="51" y="59"/>
                  </a:lnTo>
                  <a:close/>
                  <a:moveTo>
                    <a:pt x="23" y="100"/>
                  </a:moveTo>
                  <a:lnTo>
                    <a:pt x="21" y="100"/>
                  </a:lnTo>
                  <a:lnTo>
                    <a:pt x="21" y="98"/>
                  </a:lnTo>
                  <a:lnTo>
                    <a:pt x="23" y="98"/>
                  </a:lnTo>
                  <a:lnTo>
                    <a:pt x="23" y="100"/>
                  </a:lnTo>
                  <a:close/>
                  <a:moveTo>
                    <a:pt x="74" y="123"/>
                  </a:moveTo>
                  <a:lnTo>
                    <a:pt x="73" y="123"/>
                  </a:lnTo>
                  <a:lnTo>
                    <a:pt x="73" y="121"/>
                  </a:lnTo>
                  <a:lnTo>
                    <a:pt x="74" y="121"/>
                  </a:lnTo>
                  <a:lnTo>
                    <a:pt x="74" y="123"/>
                  </a:lnTo>
                  <a:close/>
                  <a:moveTo>
                    <a:pt x="51" y="55"/>
                  </a:moveTo>
                  <a:lnTo>
                    <a:pt x="49" y="55"/>
                  </a:lnTo>
                  <a:lnTo>
                    <a:pt x="48" y="55"/>
                  </a:lnTo>
                  <a:lnTo>
                    <a:pt x="49" y="55"/>
                  </a:lnTo>
                  <a:lnTo>
                    <a:pt x="51" y="55"/>
                  </a:lnTo>
                  <a:close/>
                  <a:moveTo>
                    <a:pt x="38" y="96"/>
                  </a:moveTo>
                  <a:lnTo>
                    <a:pt x="36" y="96"/>
                  </a:lnTo>
                  <a:lnTo>
                    <a:pt x="38" y="94"/>
                  </a:lnTo>
                  <a:lnTo>
                    <a:pt x="38" y="96"/>
                  </a:lnTo>
                  <a:close/>
                  <a:moveTo>
                    <a:pt x="53" y="82"/>
                  </a:moveTo>
                  <a:lnTo>
                    <a:pt x="51" y="82"/>
                  </a:lnTo>
                  <a:lnTo>
                    <a:pt x="53" y="80"/>
                  </a:lnTo>
                  <a:lnTo>
                    <a:pt x="53" y="82"/>
                  </a:lnTo>
                  <a:close/>
                  <a:moveTo>
                    <a:pt x="49" y="92"/>
                  </a:moveTo>
                  <a:lnTo>
                    <a:pt x="49" y="94"/>
                  </a:lnTo>
                  <a:lnTo>
                    <a:pt x="48" y="94"/>
                  </a:lnTo>
                  <a:lnTo>
                    <a:pt x="48" y="92"/>
                  </a:lnTo>
                  <a:lnTo>
                    <a:pt x="49" y="92"/>
                  </a:lnTo>
                  <a:close/>
                  <a:moveTo>
                    <a:pt x="71" y="119"/>
                  </a:moveTo>
                  <a:lnTo>
                    <a:pt x="71" y="121"/>
                  </a:lnTo>
                  <a:lnTo>
                    <a:pt x="71" y="119"/>
                  </a:lnTo>
                  <a:lnTo>
                    <a:pt x="69" y="119"/>
                  </a:lnTo>
                  <a:lnTo>
                    <a:pt x="71" y="119"/>
                  </a:lnTo>
                  <a:close/>
                  <a:moveTo>
                    <a:pt x="28" y="90"/>
                  </a:moveTo>
                  <a:lnTo>
                    <a:pt x="26" y="90"/>
                  </a:lnTo>
                  <a:lnTo>
                    <a:pt x="28" y="90"/>
                  </a:lnTo>
                  <a:close/>
                  <a:moveTo>
                    <a:pt x="101" y="119"/>
                  </a:moveTo>
                  <a:lnTo>
                    <a:pt x="99" y="119"/>
                  </a:lnTo>
                  <a:lnTo>
                    <a:pt x="99" y="117"/>
                  </a:lnTo>
                  <a:lnTo>
                    <a:pt x="101" y="117"/>
                  </a:lnTo>
                  <a:lnTo>
                    <a:pt x="101" y="119"/>
                  </a:lnTo>
                  <a:close/>
                  <a:moveTo>
                    <a:pt x="76" y="69"/>
                  </a:moveTo>
                  <a:lnTo>
                    <a:pt x="76" y="71"/>
                  </a:lnTo>
                  <a:lnTo>
                    <a:pt x="76" y="69"/>
                  </a:lnTo>
                  <a:close/>
                  <a:moveTo>
                    <a:pt x="51" y="117"/>
                  </a:moveTo>
                  <a:lnTo>
                    <a:pt x="49" y="117"/>
                  </a:lnTo>
                  <a:lnTo>
                    <a:pt x="51" y="117"/>
                  </a:lnTo>
                  <a:close/>
                  <a:moveTo>
                    <a:pt x="71" y="96"/>
                  </a:moveTo>
                  <a:lnTo>
                    <a:pt x="71" y="98"/>
                  </a:lnTo>
                  <a:lnTo>
                    <a:pt x="69" y="98"/>
                  </a:lnTo>
                  <a:lnTo>
                    <a:pt x="69" y="96"/>
                  </a:lnTo>
                  <a:lnTo>
                    <a:pt x="71" y="96"/>
                  </a:lnTo>
                  <a:lnTo>
                    <a:pt x="71" y="98"/>
                  </a:lnTo>
                  <a:lnTo>
                    <a:pt x="71" y="96"/>
                  </a:lnTo>
                  <a:close/>
                  <a:moveTo>
                    <a:pt x="92" y="57"/>
                  </a:moveTo>
                  <a:lnTo>
                    <a:pt x="90" y="57"/>
                  </a:lnTo>
                  <a:lnTo>
                    <a:pt x="92" y="57"/>
                  </a:lnTo>
                  <a:close/>
                  <a:moveTo>
                    <a:pt x="59" y="65"/>
                  </a:moveTo>
                  <a:lnTo>
                    <a:pt x="59" y="67"/>
                  </a:lnTo>
                  <a:lnTo>
                    <a:pt x="57" y="65"/>
                  </a:lnTo>
                  <a:lnTo>
                    <a:pt x="59" y="65"/>
                  </a:lnTo>
                  <a:close/>
                  <a:moveTo>
                    <a:pt x="69" y="98"/>
                  </a:moveTo>
                  <a:lnTo>
                    <a:pt x="69" y="100"/>
                  </a:lnTo>
                  <a:lnTo>
                    <a:pt x="69" y="98"/>
                  </a:lnTo>
                  <a:close/>
                  <a:moveTo>
                    <a:pt x="67" y="94"/>
                  </a:moveTo>
                  <a:lnTo>
                    <a:pt x="65" y="96"/>
                  </a:lnTo>
                  <a:lnTo>
                    <a:pt x="65" y="94"/>
                  </a:lnTo>
                  <a:lnTo>
                    <a:pt x="67" y="94"/>
                  </a:lnTo>
                  <a:close/>
                  <a:moveTo>
                    <a:pt x="105" y="109"/>
                  </a:moveTo>
                  <a:lnTo>
                    <a:pt x="103" y="111"/>
                  </a:lnTo>
                  <a:lnTo>
                    <a:pt x="103" y="109"/>
                  </a:lnTo>
                  <a:lnTo>
                    <a:pt x="105" y="109"/>
                  </a:lnTo>
                  <a:close/>
                  <a:moveTo>
                    <a:pt x="55" y="105"/>
                  </a:moveTo>
                  <a:lnTo>
                    <a:pt x="53" y="105"/>
                  </a:lnTo>
                  <a:lnTo>
                    <a:pt x="55" y="105"/>
                  </a:lnTo>
                  <a:close/>
                  <a:moveTo>
                    <a:pt x="57" y="77"/>
                  </a:moveTo>
                  <a:lnTo>
                    <a:pt x="57" y="78"/>
                  </a:lnTo>
                  <a:lnTo>
                    <a:pt x="57" y="77"/>
                  </a:lnTo>
                  <a:close/>
                  <a:moveTo>
                    <a:pt x="105" y="128"/>
                  </a:moveTo>
                  <a:lnTo>
                    <a:pt x="105" y="130"/>
                  </a:lnTo>
                  <a:lnTo>
                    <a:pt x="105" y="128"/>
                  </a:lnTo>
                  <a:close/>
                  <a:moveTo>
                    <a:pt x="53" y="57"/>
                  </a:moveTo>
                  <a:lnTo>
                    <a:pt x="55" y="57"/>
                  </a:lnTo>
                  <a:lnTo>
                    <a:pt x="53"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2" name="Freeform 4283"/>
            <p:cNvSpPr>
              <a:spLocks noEditPoints="1"/>
            </p:cNvSpPr>
            <p:nvPr/>
          </p:nvSpPr>
          <p:spPr bwMode="auto">
            <a:xfrm>
              <a:off x="1727" y="1858"/>
              <a:ext cx="213" cy="56"/>
            </a:xfrm>
            <a:custGeom>
              <a:avLst/>
              <a:gdLst>
                <a:gd name="T0" fmla="*/ 192 w 213"/>
                <a:gd name="T1" fmla="*/ 39 h 56"/>
                <a:gd name="T2" fmla="*/ 171 w 213"/>
                <a:gd name="T3" fmla="*/ 42 h 56"/>
                <a:gd name="T4" fmla="*/ 146 w 213"/>
                <a:gd name="T5" fmla="*/ 33 h 56"/>
                <a:gd name="T6" fmla="*/ 121 w 213"/>
                <a:gd name="T7" fmla="*/ 17 h 56"/>
                <a:gd name="T8" fmla="*/ 104 w 213"/>
                <a:gd name="T9" fmla="*/ 35 h 56"/>
                <a:gd name="T10" fmla="*/ 79 w 213"/>
                <a:gd name="T11" fmla="*/ 35 h 56"/>
                <a:gd name="T12" fmla="*/ 42 w 213"/>
                <a:gd name="T13" fmla="*/ 48 h 56"/>
                <a:gd name="T14" fmla="*/ 8 w 213"/>
                <a:gd name="T15" fmla="*/ 54 h 56"/>
                <a:gd name="T16" fmla="*/ 6 w 213"/>
                <a:gd name="T17" fmla="*/ 31 h 56"/>
                <a:gd name="T18" fmla="*/ 15 w 213"/>
                <a:gd name="T19" fmla="*/ 33 h 56"/>
                <a:gd name="T20" fmla="*/ 15 w 213"/>
                <a:gd name="T21" fmla="*/ 39 h 56"/>
                <a:gd name="T22" fmla="*/ 25 w 213"/>
                <a:gd name="T23" fmla="*/ 42 h 56"/>
                <a:gd name="T24" fmla="*/ 29 w 213"/>
                <a:gd name="T25" fmla="*/ 42 h 56"/>
                <a:gd name="T26" fmla="*/ 36 w 213"/>
                <a:gd name="T27" fmla="*/ 40 h 56"/>
                <a:gd name="T28" fmla="*/ 48 w 213"/>
                <a:gd name="T29" fmla="*/ 44 h 56"/>
                <a:gd name="T30" fmla="*/ 54 w 213"/>
                <a:gd name="T31" fmla="*/ 40 h 56"/>
                <a:gd name="T32" fmla="*/ 52 w 213"/>
                <a:gd name="T33" fmla="*/ 42 h 56"/>
                <a:gd name="T34" fmla="*/ 48 w 213"/>
                <a:gd name="T35" fmla="*/ 29 h 56"/>
                <a:gd name="T36" fmla="*/ 63 w 213"/>
                <a:gd name="T37" fmla="*/ 29 h 56"/>
                <a:gd name="T38" fmla="*/ 84 w 213"/>
                <a:gd name="T39" fmla="*/ 27 h 56"/>
                <a:gd name="T40" fmla="*/ 105 w 213"/>
                <a:gd name="T41" fmla="*/ 29 h 56"/>
                <a:gd name="T42" fmla="*/ 107 w 213"/>
                <a:gd name="T43" fmla="*/ 10 h 56"/>
                <a:gd name="T44" fmla="*/ 130 w 213"/>
                <a:gd name="T45" fmla="*/ 8 h 56"/>
                <a:gd name="T46" fmla="*/ 136 w 213"/>
                <a:gd name="T47" fmla="*/ 19 h 56"/>
                <a:gd name="T48" fmla="*/ 153 w 213"/>
                <a:gd name="T49" fmla="*/ 27 h 56"/>
                <a:gd name="T50" fmla="*/ 165 w 213"/>
                <a:gd name="T51" fmla="*/ 31 h 56"/>
                <a:gd name="T52" fmla="*/ 182 w 213"/>
                <a:gd name="T53" fmla="*/ 35 h 56"/>
                <a:gd name="T54" fmla="*/ 194 w 213"/>
                <a:gd name="T55" fmla="*/ 27 h 56"/>
                <a:gd name="T56" fmla="*/ 205 w 213"/>
                <a:gd name="T57" fmla="*/ 29 h 56"/>
                <a:gd name="T58" fmla="*/ 205 w 213"/>
                <a:gd name="T59" fmla="*/ 31 h 56"/>
                <a:gd name="T60" fmla="*/ 190 w 213"/>
                <a:gd name="T61" fmla="*/ 29 h 56"/>
                <a:gd name="T62" fmla="*/ 180 w 213"/>
                <a:gd name="T63" fmla="*/ 33 h 56"/>
                <a:gd name="T64" fmla="*/ 163 w 213"/>
                <a:gd name="T65" fmla="*/ 25 h 56"/>
                <a:gd name="T66" fmla="*/ 155 w 213"/>
                <a:gd name="T67" fmla="*/ 23 h 56"/>
                <a:gd name="T68" fmla="*/ 138 w 213"/>
                <a:gd name="T69" fmla="*/ 19 h 56"/>
                <a:gd name="T70" fmla="*/ 130 w 213"/>
                <a:gd name="T71" fmla="*/ 10 h 56"/>
                <a:gd name="T72" fmla="*/ 107 w 213"/>
                <a:gd name="T73" fmla="*/ 10 h 56"/>
                <a:gd name="T74" fmla="*/ 104 w 213"/>
                <a:gd name="T75" fmla="*/ 27 h 56"/>
                <a:gd name="T76" fmla="*/ 84 w 213"/>
                <a:gd name="T77" fmla="*/ 25 h 56"/>
                <a:gd name="T78" fmla="*/ 67 w 213"/>
                <a:gd name="T79" fmla="*/ 25 h 56"/>
                <a:gd name="T80" fmla="*/ 52 w 213"/>
                <a:gd name="T81" fmla="*/ 23 h 56"/>
                <a:gd name="T82" fmla="*/ 94 w 213"/>
                <a:gd name="T83" fmla="*/ 17 h 56"/>
                <a:gd name="T84" fmla="*/ 117 w 213"/>
                <a:gd name="T85" fmla="*/ 4 h 56"/>
                <a:gd name="T86" fmla="*/ 144 w 213"/>
                <a:gd name="T87" fmla="*/ 14 h 56"/>
                <a:gd name="T88" fmla="*/ 165 w 213"/>
                <a:gd name="T89" fmla="*/ 21 h 56"/>
                <a:gd name="T90" fmla="*/ 190 w 213"/>
                <a:gd name="T91" fmla="*/ 19 h 56"/>
                <a:gd name="T92" fmla="*/ 50 w 213"/>
                <a:gd name="T93" fmla="*/ 21 h 56"/>
                <a:gd name="T94" fmla="*/ 40 w 213"/>
                <a:gd name="T95" fmla="*/ 29 h 56"/>
                <a:gd name="T96" fmla="*/ 38 w 213"/>
                <a:gd name="T97" fmla="*/ 29 h 56"/>
                <a:gd name="T98" fmla="*/ 25 w 213"/>
                <a:gd name="T99" fmla="*/ 33 h 56"/>
                <a:gd name="T100" fmla="*/ 21 w 213"/>
                <a:gd name="T101" fmla="*/ 19 h 56"/>
                <a:gd name="T102" fmla="*/ 44 w 213"/>
                <a:gd name="T103" fmla="*/ 27 h 56"/>
                <a:gd name="T104" fmla="*/ 15 w 213"/>
                <a:gd name="T105" fmla="*/ 27 h 56"/>
                <a:gd name="T106" fmla="*/ 27 w 213"/>
                <a:gd name="T107" fmla="*/ 40 h 56"/>
                <a:gd name="T108" fmla="*/ 115 w 213"/>
                <a:gd name="T109" fmla="*/ 12 h 56"/>
                <a:gd name="T110" fmla="*/ 142 w 213"/>
                <a:gd name="T111" fmla="*/ 21 h 56"/>
                <a:gd name="T112" fmla="*/ 134 w 213"/>
                <a:gd name="T113" fmla="*/ 19 h 56"/>
                <a:gd name="T114" fmla="*/ 52 w 213"/>
                <a:gd name="T115" fmla="*/ 27 h 56"/>
                <a:gd name="T116" fmla="*/ 104 w 213"/>
                <a:gd name="T117" fmla="*/ 21 h 56"/>
                <a:gd name="T118" fmla="*/ 134 w 213"/>
                <a:gd name="T119" fmla="*/ 1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7"/>
                  </a:moveTo>
                  <a:lnTo>
                    <a:pt x="213" y="29"/>
                  </a:lnTo>
                  <a:lnTo>
                    <a:pt x="213" y="31"/>
                  </a:lnTo>
                  <a:lnTo>
                    <a:pt x="211" y="33"/>
                  </a:lnTo>
                  <a:lnTo>
                    <a:pt x="211" y="35"/>
                  </a:lnTo>
                  <a:lnTo>
                    <a:pt x="209" y="35"/>
                  </a:lnTo>
                  <a:lnTo>
                    <a:pt x="209" y="37"/>
                  </a:lnTo>
                  <a:lnTo>
                    <a:pt x="207" y="37"/>
                  </a:lnTo>
                  <a:lnTo>
                    <a:pt x="205" y="37"/>
                  </a:lnTo>
                  <a:lnTo>
                    <a:pt x="203" y="37"/>
                  </a:lnTo>
                  <a:lnTo>
                    <a:pt x="201" y="37"/>
                  </a:lnTo>
                  <a:lnTo>
                    <a:pt x="200" y="37"/>
                  </a:lnTo>
                  <a:lnTo>
                    <a:pt x="200" y="39"/>
                  </a:lnTo>
                  <a:lnTo>
                    <a:pt x="198" y="39"/>
                  </a:lnTo>
                  <a:lnTo>
                    <a:pt x="196" y="39"/>
                  </a:lnTo>
                  <a:lnTo>
                    <a:pt x="194" y="39"/>
                  </a:lnTo>
                  <a:lnTo>
                    <a:pt x="192" y="39"/>
                  </a:lnTo>
                  <a:lnTo>
                    <a:pt x="190" y="39"/>
                  </a:lnTo>
                  <a:lnTo>
                    <a:pt x="190" y="40"/>
                  </a:lnTo>
                  <a:lnTo>
                    <a:pt x="190" y="42"/>
                  </a:lnTo>
                  <a:lnTo>
                    <a:pt x="188" y="42"/>
                  </a:lnTo>
                  <a:lnTo>
                    <a:pt x="188" y="44"/>
                  </a:lnTo>
                  <a:lnTo>
                    <a:pt x="186" y="44"/>
                  </a:lnTo>
                  <a:lnTo>
                    <a:pt x="186" y="42"/>
                  </a:lnTo>
                  <a:lnTo>
                    <a:pt x="184" y="42"/>
                  </a:lnTo>
                  <a:lnTo>
                    <a:pt x="184" y="44"/>
                  </a:lnTo>
                  <a:lnTo>
                    <a:pt x="182" y="44"/>
                  </a:lnTo>
                  <a:lnTo>
                    <a:pt x="180" y="44"/>
                  </a:lnTo>
                  <a:lnTo>
                    <a:pt x="180" y="42"/>
                  </a:lnTo>
                  <a:lnTo>
                    <a:pt x="178" y="42"/>
                  </a:lnTo>
                  <a:lnTo>
                    <a:pt x="177" y="42"/>
                  </a:lnTo>
                  <a:lnTo>
                    <a:pt x="175" y="42"/>
                  </a:lnTo>
                  <a:lnTo>
                    <a:pt x="173" y="42"/>
                  </a:lnTo>
                  <a:lnTo>
                    <a:pt x="171" y="42"/>
                  </a:lnTo>
                  <a:lnTo>
                    <a:pt x="169" y="40"/>
                  </a:lnTo>
                  <a:lnTo>
                    <a:pt x="167" y="40"/>
                  </a:lnTo>
                  <a:lnTo>
                    <a:pt x="167" y="39"/>
                  </a:lnTo>
                  <a:lnTo>
                    <a:pt x="165" y="39"/>
                  </a:lnTo>
                  <a:lnTo>
                    <a:pt x="163" y="39"/>
                  </a:lnTo>
                  <a:lnTo>
                    <a:pt x="161" y="37"/>
                  </a:lnTo>
                  <a:lnTo>
                    <a:pt x="159" y="37"/>
                  </a:lnTo>
                  <a:lnTo>
                    <a:pt x="159" y="35"/>
                  </a:lnTo>
                  <a:lnTo>
                    <a:pt x="157" y="35"/>
                  </a:lnTo>
                  <a:lnTo>
                    <a:pt x="157" y="33"/>
                  </a:lnTo>
                  <a:lnTo>
                    <a:pt x="157" y="35"/>
                  </a:lnTo>
                  <a:lnTo>
                    <a:pt x="155" y="35"/>
                  </a:lnTo>
                  <a:lnTo>
                    <a:pt x="153" y="35"/>
                  </a:lnTo>
                  <a:lnTo>
                    <a:pt x="152" y="35"/>
                  </a:lnTo>
                  <a:lnTo>
                    <a:pt x="150" y="35"/>
                  </a:lnTo>
                  <a:lnTo>
                    <a:pt x="148" y="33"/>
                  </a:lnTo>
                  <a:lnTo>
                    <a:pt x="146" y="33"/>
                  </a:lnTo>
                  <a:lnTo>
                    <a:pt x="146" y="31"/>
                  </a:lnTo>
                  <a:lnTo>
                    <a:pt x="144" y="29"/>
                  </a:lnTo>
                  <a:lnTo>
                    <a:pt x="142" y="29"/>
                  </a:lnTo>
                  <a:lnTo>
                    <a:pt x="140" y="29"/>
                  </a:lnTo>
                  <a:lnTo>
                    <a:pt x="138" y="27"/>
                  </a:lnTo>
                  <a:lnTo>
                    <a:pt x="136" y="27"/>
                  </a:lnTo>
                  <a:lnTo>
                    <a:pt x="134" y="27"/>
                  </a:lnTo>
                  <a:lnTo>
                    <a:pt x="132" y="27"/>
                  </a:lnTo>
                  <a:lnTo>
                    <a:pt x="132" y="25"/>
                  </a:lnTo>
                  <a:lnTo>
                    <a:pt x="130" y="25"/>
                  </a:lnTo>
                  <a:lnTo>
                    <a:pt x="129" y="25"/>
                  </a:lnTo>
                  <a:lnTo>
                    <a:pt x="129" y="23"/>
                  </a:lnTo>
                  <a:lnTo>
                    <a:pt x="127" y="23"/>
                  </a:lnTo>
                  <a:lnTo>
                    <a:pt x="125" y="21"/>
                  </a:lnTo>
                  <a:lnTo>
                    <a:pt x="123" y="19"/>
                  </a:lnTo>
                  <a:lnTo>
                    <a:pt x="123" y="17"/>
                  </a:lnTo>
                  <a:lnTo>
                    <a:pt x="121" y="17"/>
                  </a:lnTo>
                  <a:lnTo>
                    <a:pt x="119" y="17"/>
                  </a:lnTo>
                  <a:lnTo>
                    <a:pt x="117" y="19"/>
                  </a:lnTo>
                  <a:lnTo>
                    <a:pt x="115" y="19"/>
                  </a:lnTo>
                  <a:lnTo>
                    <a:pt x="115" y="21"/>
                  </a:lnTo>
                  <a:lnTo>
                    <a:pt x="113" y="21"/>
                  </a:lnTo>
                  <a:lnTo>
                    <a:pt x="113" y="23"/>
                  </a:lnTo>
                  <a:lnTo>
                    <a:pt x="113" y="25"/>
                  </a:lnTo>
                  <a:lnTo>
                    <a:pt x="113" y="27"/>
                  </a:lnTo>
                  <a:lnTo>
                    <a:pt x="113" y="29"/>
                  </a:lnTo>
                  <a:lnTo>
                    <a:pt x="111" y="29"/>
                  </a:lnTo>
                  <a:lnTo>
                    <a:pt x="111" y="31"/>
                  </a:lnTo>
                  <a:lnTo>
                    <a:pt x="109" y="31"/>
                  </a:lnTo>
                  <a:lnTo>
                    <a:pt x="109" y="33"/>
                  </a:lnTo>
                  <a:lnTo>
                    <a:pt x="107" y="33"/>
                  </a:lnTo>
                  <a:lnTo>
                    <a:pt x="105" y="33"/>
                  </a:lnTo>
                  <a:lnTo>
                    <a:pt x="104" y="33"/>
                  </a:lnTo>
                  <a:lnTo>
                    <a:pt x="104" y="35"/>
                  </a:lnTo>
                  <a:lnTo>
                    <a:pt x="102" y="35"/>
                  </a:lnTo>
                  <a:lnTo>
                    <a:pt x="100" y="33"/>
                  </a:lnTo>
                  <a:lnTo>
                    <a:pt x="98" y="33"/>
                  </a:lnTo>
                  <a:lnTo>
                    <a:pt x="96" y="33"/>
                  </a:lnTo>
                  <a:lnTo>
                    <a:pt x="94" y="31"/>
                  </a:lnTo>
                  <a:lnTo>
                    <a:pt x="92" y="31"/>
                  </a:lnTo>
                  <a:lnTo>
                    <a:pt x="92" y="33"/>
                  </a:lnTo>
                  <a:lnTo>
                    <a:pt x="90" y="33"/>
                  </a:lnTo>
                  <a:lnTo>
                    <a:pt x="88" y="33"/>
                  </a:lnTo>
                  <a:lnTo>
                    <a:pt x="88" y="35"/>
                  </a:lnTo>
                  <a:lnTo>
                    <a:pt x="86" y="35"/>
                  </a:lnTo>
                  <a:lnTo>
                    <a:pt x="84" y="35"/>
                  </a:lnTo>
                  <a:lnTo>
                    <a:pt x="82" y="35"/>
                  </a:lnTo>
                  <a:lnTo>
                    <a:pt x="82" y="33"/>
                  </a:lnTo>
                  <a:lnTo>
                    <a:pt x="81" y="33"/>
                  </a:lnTo>
                  <a:lnTo>
                    <a:pt x="79" y="33"/>
                  </a:lnTo>
                  <a:lnTo>
                    <a:pt x="79" y="35"/>
                  </a:lnTo>
                  <a:lnTo>
                    <a:pt x="77" y="35"/>
                  </a:lnTo>
                  <a:lnTo>
                    <a:pt x="75" y="35"/>
                  </a:lnTo>
                  <a:lnTo>
                    <a:pt x="73" y="35"/>
                  </a:lnTo>
                  <a:lnTo>
                    <a:pt x="71" y="35"/>
                  </a:lnTo>
                  <a:lnTo>
                    <a:pt x="71" y="42"/>
                  </a:lnTo>
                  <a:lnTo>
                    <a:pt x="71" y="48"/>
                  </a:lnTo>
                  <a:lnTo>
                    <a:pt x="69" y="48"/>
                  </a:lnTo>
                  <a:lnTo>
                    <a:pt x="65" y="48"/>
                  </a:lnTo>
                  <a:lnTo>
                    <a:pt x="63" y="48"/>
                  </a:lnTo>
                  <a:lnTo>
                    <a:pt x="61" y="48"/>
                  </a:lnTo>
                  <a:lnTo>
                    <a:pt x="59" y="48"/>
                  </a:lnTo>
                  <a:lnTo>
                    <a:pt x="57" y="48"/>
                  </a:lnTo>
                  <a:lnTo>
                    <a:pt x="56" y="48"/>
                  </a:lnTo>
                  <a:lnTo>
                    <a:pt x="54" y="48"/>
                  </a:lnTo>
                  <a:lnTo>
                    <a:pt x="50" y="48"/>
                  </a:lnTo>
                  <a:lnTo>
                    <a:pt x="48" y="48"/>
                  </a:lnTo>
                  <a:lnTo>
                    <a:pt x="42" y="48"/>
                  </a:lnTo>
                  <a:lnTo>
                    <a:pt x="40" y="48"/>
                  </a:lnTo>
                  <a:lnTo>
                    <a:pt x="38" y="48"/>
                  </a:lnTo>
                  <a:lnTo>
                    <a:pt x="34" y="48"/>
                  </a:lnTo>
                  <a:lnTo>
                    <a:pt x="31" y="48"/>
                  </a:lnTo>
                  <a:lnTo>
                    <a:pt x="29" y="48"/>
                  </a:lnTo>
                  <a:lnTo>
                    <a:pt x="19" y="48"/>
                  </a:lnTo>
                  <a:lnTo>
                    <a:pt x="17" y="48"/>
                  </a:lnTo>
                  <a:lnTo>
                    <a:pt x="9" y="48"/>
                  </a:lnTo>
                  <a:lnTo>
                    <a:pt x="8" y="48"/>
                  </a:lnTo>
                  <a:lnTo>
                    <a:pt x="8" y="50"/>
                  </a:lnTo>
                  <a:lnTo>
                    <a:pt x="9" y="50"/>
                  </a:lnTo>
                  <a:lnTo>
                    <a:pt x="8" y="50"/>
                  </a:lnTo>
                  <a:lnTo>
                    <a:pt x="8" y="52"/>
                  </a:lnTo>
                  <a:lnTo>
                    <a:pt x="6" y="52"/>
                  </a:lnTo>
                  <a:lnTo>
                    <a:pt x="8" y="52"/>
                  </a:lnTo>
                  <a:lnTo>
                    <a:pt x="6" y="54"/>
                  </a:lnTo>
                  <a:lnTo>
                    <a:pt x="8" y="54"/>
                  </a:lnTo>
                  <a:lnTo>
                    <a:pt x="6" y="54"/>
                  </a:lnTo>
                  <a:lnTo>
                    <a:pt x="6" y="56"/>
                  </a:lnTo>
                  <a:lnTo>
                    <a:pt x="4" y="54"/>
                  </a:lnTo>
                  <a:lnTo>
                    <a:pt x="4" y="52"/>
                  </a:lnTo>
                  <a:lnTo>
                    <a:pt x="4" y="50"/>
                  </a:lnTo>
                  <a:lnTo>
                    <a:pt x="2" y="48"/>
                  </a:lnTo>
                  <a:lnTo>
                    <a:pt x="2" y="46"/>
                  </a:lnTo>
                  <a:lnTo>
                    <a:pt x="2" y="42"/>
                  </a:lnTo>
                  <a:lnTo>
                    <a:pt x="2" y="40"/>
                  </a:lnTo>
                  <a:lnTo>
                    <a:pt x="0" y="40"/>
                  </a:lnTo>
                  <a:lnTo>
                    <a:pt x="0" y="39"/>
                  </a:lnTo>
                  <a:lnTo>
                    <a:pt x="0" y="37"/>
                  </a:lnTo>
                  <a:lnTo>
                    <a:pt x="0" y="35"/>
                  </a:lnTo>
                  <a:lnTo>
                    <a:pt x="2" y="35"/>
                  </a:lnTo>
                  <a:lnTo>
                    <a:pt x="2" y="33"/>
                  </a:lnTo>
                  <a:lnTo>
                    <a:pt x="4" y="31"/>
                  </a:lnTo>
                  <a:lnTo>
                    <a:pt x="6" y="31"/>
                  </a:lnTo>
                  <a:lnTo>
                    <a:pt x="6" y="29"/>
                  </a:lnTo>
                  <a:lnTo>
                    <a:pt x="6" y="27"/>
                  </a:lnTo>
                  <a:lnTo>
                    <a:pt x="8" y="27"/>
                  </a:lnTo>
                  <a:lnTo>
                    <a:pt x="8" y="25"/>
                  </a:lnTo>
                  <a:lnTo>
                    <a:pt x="9" y="25"/>
                  </a:lnTo>
                  <a:lnTo>
                    <a:pt x="11" y="25"/>
                  </a:lnTo>
                  <a:lnTo>
                    <a:pt x="13" y="25"/>
                  </a:lnTo>
                  <a:lnTo>
                    <a:pt x="13" y="27"/>
                  </a:lnTo>
                  <a:lnTo>
                    <a:pt x="13" y="29"/>
                  </a:lnTo>
                  <a:lnTo>
                    <a:pt x="11" y="29"/>
                  </a:lnTo>
                  <a:lnTo>
                    <a:pt x="13" y="29"/>
                  </a:lnTo>
                  <a:lnTo>
                    <a:pt x="13" y="31"/>
                  </a:lnTo>
                  <a:lnTo>
                    <a:pt x="13" y="29"/>
                  </a:lnTo>
                  <a:lnTo>
                    <a:pt x="15" y="29"/>
                  </a:lnTo>
                  <a:lnTo>
                    <a:pt x="15" y="31"/>
                  </a:lnTo>
                  <a:lnTo>
                    <a:pt x="13" y="31"/>
                  </a:lnTo>
                  <a:lnTo>
                    <a:pt x="15" y="33"/>
                  </a:lnTo>
                  <a:lnTo>
                    <a:pt x="15" y="31"/>
                  </a:lnTo>
                  <a:lnTo>
                    <a:pt x="13" y="31"/>
                  </a:lnTo>
                  <a:lnTo>
                    <a:pt x="15" y="31"/>
                  </a:lnTo>
                  <a:lnTo>
                    <a:pt x="13" y="31"/>
                  </a:lnTo>
                  <a:lnTo>
                    <a:pt x="15" y="31"/>
                  </a:lnTo>
                  <a:lnTo>
                    <a:pt x="13" y="31"/>
                  </a:lnTo>
                  <a:lnTo>
                    <a:pt x="15" y="31"/>
                  </a:lnTo>
                  <a:lnTo>
                    <a:pt x="15" y="29"/>
                  </a:lnTo>
                  <a:lnTo>
                    <a:pt x="15" y="31"/>
                  </a:lnTo>
                  <a:lnTo>
                    <a:pt x="17" y="31"/>
                  </a:lnTo>
                  <a:lnTo>
                    <a:pt x="17" y="33"/>
                  </a:lnTo>
                  <a:lnTo>
                    <a:pt x="17" y="31"/>
                  </a:lnTo>
                  <a:lnTo>
                    <a:pt x="17" y="33"/>
                  </a:lnTo>
                  <a:lnTo>
                    <a:pt x="17" y="35"/>
                  </a:lnTo>
                  <a:lnTo>
                    <a:pt x="17" y="37"/>
                  </a:lnTo>
                  <a:lnTo>
                    <a:pt x="15" y="37"/>
                  </a:lnTo>
                  <a:lnTo>
                    <a:pt x="15" y="39"/>
                  </a:lnTo>
                  <a:lnTo>
                    <a:pt x="17" y="39"/>
                  </a:lnTo>
                  <a:lnTo>
                    <a:pt x="17" y="37"/>
                  </a:lnTo>
                  <a:lnTo>
                    <a:pt x="17" y="39"/>
                  </a:lnTo>
                  <a:lnTo>
                    <a:pt x="17" y="37"/>
                  </a:lnTo>
                  <a:lnTo>
                    <a:pt x="17" y="35"/>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5" y="42"/>
                  </a:lnTo>
                  <a:lnTo>
                    <a:pt x="25" y="44"/>
                  </a:lnTo>
                  <a:lnTo>
                    <a:pt x="25" y="42"/>
                  </a:lnTo>
                  <a:lnTo>
                    <a:pt x="25" y="40"/>
                  </a:lnTo>
                  <a:lnTo>
                    <a:pt x="27" y="40"/>
                  </a:lnTo>
                  <a:lnTo>
                    <a:pt x="29" y="40"/>
                  </a:lnTo>
                  <a:lnTo>
                    <a:pt x="29" y="42"/>
                  </a:lnTo>
                  <a:lnTo>
                    <a:pt x="29" y="44"/>
                  </a:lnTo>
                  <a:lnTo>
                    <a:pt x="31" y="44"/>
                  </a:lnTo>
                  <a:lnTo>
                    <a:pt x="29" y="42"/>
                  </a:lnTo>
                  <a:lnTo>
                    <a:pt x="31" y="42"/>
                  </a:lnTo>
                  <a:lnTo>
                    <a:pt x="31" y="44"/>
                  </a:lnTo>
                  <a:lnTo>
                    <a:pt x="31" y="42"/>
                  </a:lnTo>
                  <a:lnTo>
                    <a:pt x="29" y="42"/>
                  </a:lnTo>
                  <a:lnTo>
                    <a:pt x="31" y="42"/>
                  </a:lnTo>
                  <a:lnTo>
                    <a:pt x="29" y="42"/>
                  </a:lnTo>
                  <a:lnTo>
                    <a:pt x="31" y="42"/>
                  </a:lnTo>
                  <a:lnTo>
                    <a:pt x="31" y="40"/>
                  </a:lnTo>
                  <a:lnTo>
                    <a:pt x="33" y="40"/>
                  </a:lnTo>
                  <a:lnTo>
                    <a:pt x="33" y="42"/>
                  </a:lnTo>
                  <a:lnTo>
                    <a:pt x="34" y="42"/>
                  </a:lnTo>
                  <a:lnTo>
                    <a:pt x="33" y="42"/>
                  </a:lnTo>
                  <a:lnTo>
                    <a:pt x="33" y="40"/>
                  </a:lnTo>
                  <a:lnTo>
                    <a:pt x="33" y="39"/>
                  </a:lnTo>
                  <a:lnTo>
                    <a:pt x="34" y="39"/>
                  </a:lnTo>
                  <a:lnTo>
                    <a:pt x="36" y="39"/>
                  </a:lnTo>
                  <a:lnTo>
                    <a:pt x="36" y="40"/>
                  </a:lnTo>
                  <a:lnTo>
                    <a:pt x="36" y="39"/>
                  </a:lnTo>
                  <a:lnTo>
                    <a:pt x="36" y="40"/>
                  </a:lnTo>
                  <a:lnTo>
                    <a:pt x="36" y="39"/>
                  </a:lnTo>
                  <a:lnTo>
                    <a:pt x="38" y="39"/>
                  </a:lnTo>
                  <a:lnTo>
                    <a:pt x="36" y="39"/>
                  </a:lnTo>
                  <a:lnTo>
                    <a:pt x="36" y="40"/>
                  </a:lnTo>
                  <a:lnTo>
                    <a:pt x="36" y="39"/>
                  </a:lnTo>
                  <a:lnTo>
                    <a:pt x="38" y="39"/>
                  </a:lnTo>
                  <a:lnTo>
                    <a:pt x="38" y="37"/>
                  </a:lnTo>
                  <a:lnTo>
                    <a:pt x="40" y="37"/>
                  </a:lnTo>
                  <a:lnTo>
                    <a:pt x="42" y="37"/>
                  </a:lnTo>
                  <a:lnTo>
                    <a:pt x="44" y="39"/>
                  </a:lnTo>
                  <a:lnTo>
                    <a:pt x="42" y="39"/>
                  </a:lnTo>
                  <a:lnTo>
                    <a:pt x="42" y="40"/>
                  </a:lnTo>
                  <a:lnTo>
                    <a:pt x="42" y="42"/>
                  </a:lnTo>
                  <a:lnTo>
                    <a:pt x="44" y="42"/>
                  </a:lnTo>
                  <a:lnTo>
                    <a:pt x="44" y="40"/>
                  </a:lnTo>
                  <a:lnTo>
                    <a:pt x="46" y="40"/>
                  </a:lnTo>
                  <a:lnTo>
                    <a:pt x="48" y="40"/>
                  </a:lnTo>
                  <a:lnTo>
                    <a:pt x="48" y="42"/>
                  </a:lnTo>
                  <a:lnTo>
                    <a:pt x="48" y="40"/>
                  </a:lnTo>
                  <a:lnTo>
                    <a:pt x="48" y="42"/>
                  </a:lnTo>
                  <a:lnTo>
                    <a:pt x="48" y="44"/>
                  </a:lnTo>
                  <a:lnTo>
                    <a:pt x="50" y="42"/>
                  </a:lnTo>
                  <a:lnTo>
                    <a:pt x="50" y="44"/>
                  </a:lnTo>
                  <a:lnTo>
                    <a:pt x="50" y="42"/>
                  </a:lnTo>
                  <a:lnTo>
                    <a:pt x="48" y="42"/>
                  </a:lnTo>
                  <a:lnTo>
                    <a:pt x="48" y="40"/>
                  </a:lnTo>
                  <a:lnTo>
                    <a:pt x="48" y="42"/>
                  </a:lnTo>
                  <a:lnTo>
                    <a:pt x="48" y="40"/>
                  </a:lnTo>
                  <a:lnTo>
                    <a:pt x="46" y="40"/>
                  </a:lnTo>
                  <a:lnTo>
                    <a:pt x="48" y="40"/>
                  </a:lnTo>
                  <a:lnTo>
                    <a:pt x="48" y="39"/>
                  </a:lnTo>
                  <a:lnTo>
                    <a:pt x="50" y="39"/>
                  </a:lnTo>
                  <a:lnTo>
                    <a:pt x="48" y="40"/>
                  </a:lnTo>
                  <a:lnTo>
                    <a:pt x="50" y="40"/>
                  </a:lnTo>
                  <a:lnTo>
                    <a:pt x="50" y="42"/>
                  </a:lnTo>
                  <a:lnTo>
                    <a:pt x="52" y="42"/>
                  </a:lnTo>
                  <a:lnTo>
                    <a:pt x="52" y="40"/>
                  </a:lnTo>
                  <a:lnTo>
                    <a:pt x="54" y="40"/>
                  </a:lnTo>
                  <a:lnTo>
                    <a:pt x="56" y="40"/>
                  </a:lnTo>
                  <a:lnTo>
                    <a:pt x="56" y="39"/>
                  </a:lnTo>
                  <a:lnTo>
                    <a:pt x="57" y="39"/>
                  </a:lnTo>
                  <a:lnTo>
                    <a:pt x="59" y="39"/>
                  </a:lnTo>
                  <a:lnTo>
                    <a:pt x="61" y="39"/>
                  </a:lnTo>
                  <a:lnTo>
                    <a:pt x="61" y="40"/>
                  </a:lnTo>
                  <a:lnTo>
                    <a:pt x="63" y="40"/>
                  </a:lnTo>
                  <a:lnTo>
                    <a:pt x="61" y="40"/>
                  </a:lnTo>
                  <a:lnTo>
                    <a:pt x="61" y="39"/>
                  </a:lnTo>
                  <a:lnTo>
                    <a:pt x="59" y="39"/>
                  </a:lnTo>
                  <a:lnTo>
                    <a:pt x="57" y="39"/>
                  </a:lnTo>
                  <a:lnTo>
                    <a:pt x="56" y="39"/>
                  </a:lnTo>
                  <a:lnTo>
                    <a:pt x="56" y="40"/>
                  </a:lnTo>
                  <a:lnTo>
                    <a:pt x="54" y="40"/>
                  </a:lnTo>
                  <a:lnTo>
                    <a:pt x="52" y="39"/>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4" y="31"/>
                  </a:lnTo>
                  <a:lnTo>
                    <a:pt x="46" y="31"/>
                  </a:lnTo>
                  <a:lnTo>
                    <a:pt x="46" y="29"/>
                  </a:lnTo>
                  <a:lnTo>
                    <a:pt x="48" y="29"/>
                  </a:lnTo>
                  <a:lnTo>
                    <a:pt x="50" y="29"/>
                  </a:lnTo>
                  <a:lnTo>
                    <a:pt x="52" y="29"/>
                  </a:lnTo>
                  <a:lnTo>
                    <a:pt x="52" y="31"/>
                  </a:lnTo>
                  <a:lnTo>
                    <a:pt x="54" y="31"/>
                  </a:lnTo>
                  <a:lnTo>
                    <a:pt x="56" y="29"/>
                  </a:lnTo>
                  <a:lnTo>
                    <a:pt x="57" y="29"/>
                  </a:lnTo>
                  <a:lnTo>
                    <a:pt x="59" y="29"/>
                  </a:lnTo>
                  <a:lnTo>
                    <a:pt x="61" y="29"/>
                  </a:lnTo>
                  <a:lnTo>
                    <a:pt x="63" y="29"/>
                  </a:lnTo>
                  <a:lnTo>
                    <a:pt x="63" y="31"/>
                  </a:lnTo>
                  <a:lnTo>
                    <a:pt x="61" y="31"/>
                  </a:lnTo>
                  <a:lnTo>
                    <a:pt x="63" y="31"/>
                  </a:lnTo>
                  <a:lnTo>
                    <a:pt x="65" y="31"/>
                  </a:lnTo>
                  <a:lnTo>
                    <a:pt x="63" y="31"/>
                  </a:lnTo>
                  <a:lnTo>
                    <a:pt x="63" y="29"/>
                  </a:lnTo>
                  <a:lnTo>
                    <a:pt x="61" y="29"/>
                  </a:lnTo>
                  <a:lnTo>
                    <a:pt x="63" y="29"/>
                  </a:lnTo>
                  <a:lnTo>
                    <a:pt x="65" y="29"/>
                  </a:lnTo>
                  <a:lnTo>
                    <a:pt x="67" y="29"/>
                  </a:lnTo>
                  <a:lnTo>
                    <a:pt x="67" y="27"/>
                  </a:lnTo>
                  <a:lnTo>
                    <a:pt x="69" y="27"/>
                  </a:lnTo>
                  <a:lnTo>
                    <a:pt x="71" y="27"/>
                  </a:lnTo>
                  <a:lnTo>
                    <a:pt x="71" y="29"/>
                  </a:lnTo>
                  <a:lnTo>
                    <a:pt x="71" y="27"/>
                  </a:lnTo>
                  <a:lnTo>
                    <a:pt x="73" y="27"/>
                  </a:lnTo>
                  <a:lnTo>
                    <a:pt x="73" y="29"/>
                  </a:lnTo>
                  <a:lnTo>
                    <a:pt x="73" y="27"/>
                  </a:lnTo>
                  <a:lnTo>
                    <a:pt x="75" y="27"/>
                  </a:lnTo>
                  <a:lnTo>
                    <a:pt x="77" y="27"/>
                  </a:lnTo>
                  <a:lnTo>
                    <a:pt x="79" y="27"/>
                  </a:lnTo>
                  <a:lnTo>
                    <a:pt x="81" y="25"/>
                  </a:lnTo>
                  <a:lnTo>
                    <a:pt x="82" y="25"/>
                  </a:lnTo>
                  <a:lnTo>
                    <a:pt x="82" y="27"/>
                  </a:lnTo>
                  <a:lnTo>
                    <a:pt x="84" y="27"/>
                  </a:lnTo>
                  <a:lnTo>
                    <a:pt x="86" y="27"/>
                  </a:lnTo>
                  <a:lnTo>
                    <a:pt x="86" y="25"/>
                  </a:lnTo>
                  <a:lnTo>
                    <a:pt x="86" y="23"/>
                  </a:lnTo>
                  <a:lnTo>
                    <a:pt x="88" y="23"/>
                  </a:lnTo>
                  <a:lnTo>
                    <a:pt x="90" y="23"/>
                  </a:lnTo>
                  <a:lnTo>
                    <a:pt x="92" y="23"/>
                  </a:lnTo>
                  <a:lnTo>
                    <a:pt x="92" y="25"/>
                  </a:lnTo>
                  <a:lnTo>
                    <a:pt x="94" y="25"/>
                  </a:lnTo>
                  <a:lnTo>
                    <a:pt x="96" y="25"/>
                  </a:lnTo>
                  <a:lnTo>
                    <a:pt x="96" y="23"/>
                  </a:lnTo>
                  <a:lnTo>
                    <a:pt x="98" y="25"/>
                  </a:lnTo>
                  <a:lnTo>
                    <a:pt x="98" y="27"/>
                  </a:lnTo>
                  <a:lnTo>
                    <a:pt x="100" y="27"/>
                  </a:lnTo>
                  <a:lnTo>
                    <a:pt x="102" y="27"/>
                  </a:lnTo>
                  <a:lnTo>
                    <a:pt x="102" y="29"/>
                  </a:lnTo>
                  <a:lnTo>
                    <a:pt x="104" y="29"/>
                  </a:lnTo>
                  <a:lnTo>
                    <a:pt x="105" y="29"/>
                  </a:lnTo>
                  <a:lnTo>
                    <a:pt x="105" y="27"/>
                  </a:lnTo>
                  <a:lnTo>
                    <a:pt x="107" y="27"/>
                  </a:lnTo>
                  <a:lnTo>
                    <a:pt x="107" y="25"/>
                  </a:lnTo>
                  <a:lnTo>
                    <a:pt x="107" y="23"/>
                  </a:lnTo>
                  <a:lnTo>
                    <a:pt x="105" y="23"/>
                  </a:lnTo>
                  <a:lnTo>
                    <a:pt x="104" y="23"/>
                  </a:lnTo>
                  <a:lnTo>
                    <a:pt x="104" y="21"/>
                  </a:lnTo>
                  <a:lnTo>
                    <a:pt x="104" y="19"/>
                  </a:lnTo>
                  <a:lnTo>
                    <a:pt x="102" y="19"/>
                  </a:lnTo>
                  <a:lnTo>
                    <a:pt x="102" y="17"/>
                  </a:lnTo>
                  <a:lnTo>
                    <a:pt x="102" y="15"/>
                  </a:lnTo>
                  <a:lnTo>
                    <a:pt x="102" y="14"/>
                  </a:lnTo>
                  <a:lnTo>
                    <a:pt x="104" y="14"/>
                  </a:lnTo>
                  <a:lnTo>
                    <a:pt x="104" y="12"/>
                  </a:lnTo>
                  <a:lnTo>
                    <a:pt x="104" y="10"/>
                  </a:lnTo>
                  <a:lnTo>
                    <a:pt x="105" y="10"/>
                  </a:lnTo>
                  <a:lnTo>
                    <a:pt x="107" y="10"/>
                  </a:lnTo>
                  <a:lnTo>
                    <a:pt x="107" y="12"/>
                  </a:lnTo>
                  <a:lnTo>
                    <a:pt x="109" y="12"/>
                  </a:lnTo>
                  <a:lnTo>
                    <a:pt x="109" y="14"/>
                  </a:lnTo>
                  <a:lnTo>
                    <a:pt x="111" y="14"/>
                  </a:lnTo>
                  <a:lnTo>
                    <a:pt x="113" y="14"/>
                  </a:lnTo>
                  <a:lnTo>
                    <a:pt x="115" y="14"/>
                  </a:lnTo>
                  <a:lnTo>
                    <a:pt x="115" y="12"/>
                  </a:lnTo>
                  <a:lnTo>
                    <a:pt x="117" y="12"/>
                  </a:lnTo>
                  <a:lnTo>
                    <a:pt x="117" y="10"/>
                  </a:lnTo>
                  <a:lnTo>
                    <a:pt x="119" y="10"/>
                  </a:lnTo>
                  <a:lnTo>
                    <a:pt x="121" y="10"/>
                  </a:lnTo>
                  <a:lnTo>
                    <a:pt x="123" y="10"/>
                  </a:lnTo>
                  <a:lnTo>
                    <a:pt x="125" y="10"/>
                  </a:lnTo>
                  <a:lnTo>
                    <a:pt x="127" y="10"/>
                  </a:lnTo>
                  <a:lnTo>
                    <a:pt x="129" y="10"/>
                  </a:lnTo>
                  <a:lnTo>
                    <a:pt x="130" y="10"/>
                  </a:lnTo>
                  <a:lnTo>
                    <a:pt x="130" y="8"/>
                  </a:lnTo>
                  <a:lnTo>
                    <a:pt x="132" y="8"/>
                  </a:lnTo>
                  <a:lnTo>
                    <a:pt x="132" y="10"/>
                  </a:lnTo>
                  <a:lnTo>
                    <a:pt x="134" y="10"/>
                  </a:lnTo>
                  <a:lnTo>
                    <a:pt x="136" y="10"/>
                  </a:lnTo>
                  <a:lnTo>
                    <a:pt x="136" y="12"/>
                  </a:lnTo>
                  <a:lnTo>
                    <a:pt x="134" y="12"/>
                  </a:lnTo>
                  <a:lnTo>
                    <a:pt x="134" y="14"/>
                  </a:lnTo>
                  <a:lnTo>
                    <a:pt x="132" y="14"/>
                  </a:lnTo>
                  <a:lnTo>
                    <a:pt x="130" y="14"/>
                  </a:lnTo>
                  <a:lnTo>
                    <a:pt x="129" y="14"/>
                  </a:lnTo>
                  <a:lnTo>
                    <a:pt x="129" y="15"/>
                  </a:lnTo>
                  <a:lnTo>
                    <a:pt x="130" y="15"/>
                  </a:lnTo>
                  <a:lnTo>
                    <a:pt x="130" y="17"/>
                  </a:lnTo>
                  <a:lnTo>
                    <a:pt x="132"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48" y="23"/>
                  </a:lnTo>
                  <a:lnTo>
                    <a:pt x="150" y="23"/>
                  </a:lnTo>
                  <a:lnTo>
                    <a:pt x="150" y="25"/>
                  </a:lnTo>
                  <a:lnTo>
                    <a:pt x="152" y="25"/>
                  </a:lnTo>
                  <a:lnTo>
                    <a:pt x="152" y="27"/>
                  </a:lnTo>
                  <a:lnTo>
                    <a:pt x="152" y="29"/>
                  </a:lnTo>
                  <a:lnTo>
                    <a:pt x="153" y="29"/>
                  </a:lnTo>
                  <a:lnTo>
                    <a:pt x="153" y="27"/>
                  </a:lnTo>
                  <a:lnTo>
                    <a:pt x="155" y="27"/>
                  </a:lnTo>
                  <a:lnTo>
                    <a:pt x="155" y="25"/>
                  </a:lnTo>
                  <a:lnTo>
                    <a:pt x="155" y="23"/>
                  </a:lnTo>
                  <a:lnTo>
                    <a:pt x="153" y="23"/>
                  </a:lnTo>
                  <a:lnTo>
                    <a:pt x="153" y="21"/>
                  </a:lnTo>
                  <a:lnTo>
                    <a:pt x="155" y="19"/>
                  </a:lnTo>
                  <a:lnTo>
                    <a:pt x="157" y="19"/>
                  </a:lnTo>
                  <a:lnTo>
                    <a:pt x="157" y="21"/>
                  </a:lnTo>
                  <a:lnTo>
                    <a:pt x="157" y="23"/>
                  </a:lnTo>
                  <a:lnTo>
                    <a:pt x="157" y="25"/>
                  </a:lnTo>
                  <a:lnTo>
                    <a:pt x="159" y="25"/>
                  </a:lnTo>
                  <a:lnTo>
                    <a:pt x="161" y="25"/>
                  </a:lnTo>
                  <a:lnTo>
                    <a:pt x="161" y="27"/>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8" y="35"/>
                  </a:lnTo>
                  <a:lnTo>
                    <a:pt x="178" y="33"/>
                  </a:lnTo>
                  <a:lnTo>
                    <a:pt x="180" y="33"/>
                  </a:lnTo>
                  <a:lnTo>
                    <a:pt x="180" y="35"/>
                  </a:lnTo>
                  <a:lnTo>
                    <a:pt x="182" y="35"/>
                  </a:lnTo>
                  <a:lnTo>
                    <a:pt x="182" y="37"/>
                  </a:lnTo>
                  <a:lnTo>
                    <a:pt x="184" y="37"/>
                  </a:lnTo>
                  <a:lnTo>
                    <a:pt x="184" y="35"/>
                  </a:lnTo>
                  <a:lnTo>
                    <a:pt x="184" y="33"/>
                  </a:lnTo>
                  <a:lnTo>
                    <a:pt x="184" y="31"/>
                  </a:lnTo>
                  <a:lnTo>
                    <a:pt x="186" y="31"/>
                  </a:lnTo>
                  <a:lnTo>
                    <a:pt x="186" y="29"/>
                  </a:lnTo>
                  <a:lnTo>
                    <a:pt x="188" y="29"/>
                  </a:lnTo>
                  <a:lnTo>
                    <a:pt x="188" y="31"/>
                  </a:lnTo>
                  <a:lnTo>
                    <a:pt x="188" y="33"/>
                  </a:lnTo>
                  <a:lnTo>
                    <a:pt x="188" y="31"/>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0" y="25"/>
                  </a:lnTo>
                  <a:lnTo>
                    <a:pt x="201" y="25"/>
                  </a:lnTo>
                  <a:lnTo>
                    <a:pt x="201" y="27"/>
                  </a:lnTo>
                  <a:lnTo>
                    <a:pt x="203" y="27"/>
                  </a:lnTo>
                  <a:lnTo>
                    <a:pt x="203" y="29"/>
                  </a:lnTo>
                  <a:lnTo>
                    <a:pt x="203" y="31"/>
                  </a:lnTo>
                  <a:lnTo>
                    <a:pt x="205" y="31"/>
                  </a:lnTo>
                  <a:lnTo>
                    <a:pt x="205" y="29"/>
                  </a:lnTo>
                  <a:lnTo>
                    <a:pt x="207" y="29"/>
                  </a:lnTo>
                  <a:lnTo>
                    <a:pt x="207" y="27"/>
                  </a:lnTo>
                  <a:lnTo>
                    <a:pt x="207" y="25"/>
                  </a:lnTo>
                  <a:lnTo>
                    <a:pt x="205" y="25"/>
                  </a:lnTo>
                  <a:lnTo>
                    <a:pt x="205" y="23"/>
                  </a:lnTo>
                  <a:lnTo>
                    <a:pt x="207" y="23"/>
                  </a:lnTo>
                  <a:lnTo>
                    <a:pt x="209" y="23"/>
                  </a:lnTo>
                  <a:lnTo>
                    <a:pt x="211" y="25"/>
                  </a:lnTo>
                  <a:lnTo>
                    <a:pt x="211" y="27"/>
                  </a:lnTo>
                  <a:lnTo>
                    <a:pt x="213" y="27"/>
                  </a:lnTo>
                  <a:close/>
                  <a:moveTo>
                    <a:pt x="207" y="23"/>
                  </a:moveTo>
                  <a:lnTo>
                    <a:pt x="205" y="23"/>
                  </a:lnTo>
                  <a:lnTo>
                    <a:pt x="205" y="25"/>
                  </a:lnTo>
                  <a:lnTo>
                    <a:pt x="207" y="27"/>
                  </a:lnTo>
                  <a:lnTo>
                    <a:pt x="207" y="29"/>
                  </a:lnTo>
                  <a:lnTo>
                    <a:pt x="205" y="29"/>
                  </a:lnTo>
                  <a:lnTo>
                    <a:pt x="205" y="31"/>
                  </a:lnTo>
                  <a:lnTo>
                    <a:pt x="203" y="31"/>
                  </a:lnTo>
                  <a:lnTo>
                    <a:pt x="203" y="29"/>
                  </a:lnTo>
                  <a:lnTo>
                    <a:pt x="203" y="27"/>
                  </a:lnTo>
                  <a:lnTo>
                    <a:pt x="201" y="27"/>
                  </a:lnTo>
                  <a:lnTo>
                    <a:pt x="201" y="25"/>
                  </a:lnTo>
                  <a:lnTo>
                    <a:pt x="200" y="25"/>
                  </a:lnTo>
                  <a:lnTo>
                    <a:pt x="200" y="27"/>
                  </a:lnTo>
                  <a:lnTo>
                    <a:pt x="198" y="27"/>
                  </a:lnTo>
                  <a:lnTo>
                    <a:pt x="198" y="29"/>
                  </a:lnTo>
                  <a:lnTo>
                    <a:pt x="198" y="31"/>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4" y="31"/>
                  </a:lnTo>
                  <a:lnTo>
                    <a:pt x="184" y="33"/>
                  </a:lnTo>
                  <a:lnTo>
                    <a:pt x="184" y="35"/>
                  </a:lnTo>
                  <a:lnTo>
                    <a:pt x="184" y="37"/>
                  </a:lnTo>
                  <a:lnTo>
                    <a:pt x="182" y="37"/>
                  </a:lnTo>
                  <a:lnTo>
                    <a:pt x="182" y="35"/>
                  </a:lnTo>
                  <a:lnTo>
                    <a:pt x="180" y="35"/>
                  </a:lnTo>
                  <a:lnTo>
                    <a:pt x="180" y="33"/>
                  </a:lnTo>
                  <a:lnTo>
                    <a:pt x="178" y="33"/>
                  </a:lnTo>
                  <a:lnTo>
                    <a:pt x="178"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3" y="31"/>
                  </a:lnTo>
                  <a:lnTo>
                    <a:pt x="163" y="29"/>
                  </a:lnTo>
                  <a:lnTo>
                    <a:pt x="163" y="27"/>
                  </a:lnTo>
                  <a:lnTo>
                    <a:pt x="163" y="25"/>
                  </a:lnTo>
                  <a:lnTo>
                    <a:pt x="165" y="25"/>
                  </a:lnTo>
                  <a:lnTo>
                    <a:pt x="163" y="25"/>
                  </a:lnTo>
                  <a:lnTo>
                    <a:pt x="163" y="27"/>
                  </a:lnTo>
                  <a:lnTo>
                    <a:pt x="163" y="25"/>
                  </a:lnTo>
                  <a:lnTo>
                    <a:pt x="161" y="25"/>
                  </a:lnTo>
                  <a:lnTo>
                    <a:pt x="159" y="25"/>
                  </a:lnTo>
                  <a:lnTo>
                    <a:pt x="157" y="25"/>
                  </a:lnTo>
                  <a:lnTo>
                    <a:pt x="157" y="23"/>
                  </a:lnTo>
                  <a:lnTo>
                    <a:pt x="157" y="21"/>
                  </a:lnTo>
                  <a:lnTo>
                    <a:pt x="159" y="21"/>
                  </a:lnTo>
                  <a:lnTo>
                    <a:pt x="157" y="21"/>
                  </a:lnTo>
                  <a:lnTo>
                    <a:pt x="157" y="19"/>
                  </a:lnTo>
                  <a:lnTo>
                    <a:pt x="155" y="19"/>
                  </a:lnTo>
                  <a:lnTo>
                    <a:pt x="153" y="19"/>
                  </a:lnTo>
                  <a:lnTo>
                    <a:pt x="153" y="21"/>
                  </a:lnTo>
                  <a:lnTo>
                    <a:pt x="153" y="23"/>
                  </a:lnTo>
                  <a:lnTo>
                    <a:pt x="155" y="23"/>
                  </a:lnTo>
                  <a:lnTo>
                    <a:pt x="155" y="25"/>
                  </a:lnTo>
                  <a:lnTo>
                    <a:pt x="155" y="27"/>
                  </a:lnTo>
                  <a:lnTo>
                    <a:pt x="153" y="27"/>
                  </a:lnTo>
                  <a:lnTo>
                    <a:pt x="153" y="29"/>
                  </a:lnTo>
                  <a:lnTo>
                    <a:pt x="152" y="29"/>
                  </a:lnTo>
                  <a:lnTo>
                    <a:pt x="152" y="27"/>
                  </a:lnTo>
                  <a:lnTo>
                    <a:pt x="152" y="25"/>
                  </a:lnTo>
                  <a:lnTo>
                    <a:pt x="150" y="25"/>
                  </a:lnTo>
                  <a:lnTo>
                    <a:pt x="150" y="23"/>
                  </a:lnTo>
                  <a:lnTo>
                    <a:pt x="150" y="21"/>
                  </a:lnTo>
                  <a:lnTo>
                    <a:pt x="148" y="21"/>
                  </a:lnTo>
                  <a:lnTo>
                    <a:pt x="146" y="21"/>
                  </a:lnTo>
                  <a:lnTo>
                    <a:pt x="144" y="21"/>
                  </a:lnTo>
                  <a:lnTo>
                    <a:pt x="144" y="19"/>
                  </a:lnTo>
                  <a:lnTo>
                    <a:pt x="142" y="19"/>
                  </a:lnTo>
                  <a:lnTo>
                    <a:pt x="140" y="19"/>
                  </a:lnTo>
                  <a:lnTo>
                    <a:pt x="138" y="19"/>
                  </a:lnTo>
                  <a:lnTo>
                    <a:pt x="136" y="19"/>
                  </a:lnTo>
                  <a:lnTo>
                    <a:pt x="136" y="17"/>
                  </a:lnTo>
                  <a:lnTo>
                    <a:pt x="134" y="17"/>
                  </a:lnTo>
                  <a:lnTo>
                    <a:pt x="132" y="17"/>
                  </a:lnTo>
                  <a:lnTo>
                    <a:pt x="130" y="17"/>
                  </a:lnTo>
                  <a:lnTo>
                    <a:pt x="130" y="15"/>
                  </a:lnTo>
                  <a:lnTo>
                    <a:pt x="130" y="14"/>
                  </a:lnTo>
                  <a:lnTo>
                    <a:pt x="132" y="14"/>
                  </a:lnTo>
                  <a:lnTo>
                    <a:pt x="134" y="14"/>
                  </a:lnTo>
                  <a:lnTo>
                    <a:pt x="134" y="12"/>
                  </a:lnTo>
                  <a:lnTo>
                    <a:pt x="136" y="12"/>
                  </a:lnTo>
                  <a:lnTo>
                    <a:pt x="136" y="10"/>
                  </a:lnTo>
                  <a:lnTo>
                    <a:pt x="134" y="10"/>
                  </a:lnTo>
                  <a:lnTo>
                    <a:pt x="134" y="8"/>
                  </a:lnTo>
                  <a:lnTo>
                    <a:pt x="132" y="8"/>
                  </a:lnTo>
                  <a:lnTo>
                    <a:pt x="130" y="8"/>
                  </a:lnTo>
                  <a:lnTo>
                    <a:pt x="130"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3" y="12"/>
                  </a:lnTo>
                  <a:lnTo>
                    <a:pt x="113" y="14"/>
                  </a:lnTo>
                  <a:lnTo>
                    <a:pt x="111" y="14"/>
                  </a:lnTo>
                  <a:lnTo>
                    <a:pt x="109" y="12"/>
                  </a:lnTo>
                  <a:lnTo>
                    <a:pt x="107" y="12"/>
                  </a:lnTo>
                  <a:lnTo>
                    <a:pt x="107" y="10"/>
                  </a:lnTo>
                  <a:lnTo>
                    <a:pt x="105" y="10"/>
                  </a:lnTo>
                  <a:lnTo>
                    <a:pt x="104" y="10"/>
                  </a:lnTo>
                  <a:lnTo>
                    <a:pt x="104" y="12"/>
                  </a:lnTo>
                  <a:lnTo>
                    <a:pt x="102" y="12"/>
                  </a:lnTo>
                  <a:lnTo>
                    <a:pt x="102" y="14"/>
                  </a:lnTo>
                  <a:lnTo>
                    <a:pt x="102" y="15"/>
                  </a:lnTo>
                  <a:lnTo>
                    <a:pt x="102" y="17"/>
                  </a:lnTo>
                  <a:lnTo>
                    <a:pt x="102" y="19"/>
                  </a:lnTo>
                  <a:lnTo>
                    <a:pt x="102" y="21"/>
                  </a:lnTo>
                  <a:lnTo>
                    <a:pt x="104" y="21"/>
                  </a:lnTo>
                  <a:lnTo>
                    <a:pt x="104" y="23"/>
                  </a:lnTo>
                  <a:lnTo>
                    <a:pt x="105" y="23"/>
                  </a:lnTo>
                  <a:lnTo>
                    <a:pt x="107" y="23"/>
                  </a:lnTo>
                  <a:lnTo>
                    <a:pt x="107" y="25"/>
                  </a:lnTo>
                  <a:lnTo>
                    <a:pt x="105" y="25"/>
                  </a:lnTo>
                  <a:lnTo>
                    <a:pt x="104" y="25"/>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4" y="25"/>
                  </a:lnTo>
                  <a:lnTo>
                    <a:pt x="82" y="25"/>
                  </a:lnTo>
                  <a:lnTo>
                    <a:pt x="82" y="23"/>
                  </a:lnTo>
                  <a:lnTo>
                    <a:pt x="81" y="23"/>
                  </a:lnTo>
                  <a:lnTo>
                    <a:pt x="79" y="23"/>
                  </a:lnTo>
                  <a:lnTo>
                    <a:pt x="81" y="23"/>
                  </a:lnTo>
                  <a:lnTo>
                    <a:pt x="79" y="23"/>
                  </a:lnTo>
                  <a:lnTo>
                    <a:pt x="81" y="23"/>
                  </a:lnTo>
                  <a:lnTo>
                    <a:pt x="79" y="23"/>
                  </a:lnTo>
                  <a:lnTo>
                    <a:pt x="79" y="25"/>
                  </a:lnTo>
                  <a:lnTo>
                    <a:pt x="77" y="25"/>
                  </a:lnTo>
                  <a:lnTo>
                    <a:pt x="77" y="27"/>
                  </a:lnTo>
                  <a:lnTo>
                    <a:pt x="75" y="27"/>
                  </a:lnTo>
                  <a:lnTo>
                    <a:pt x="73" y="27"/>
                  </a:lnTo>
                  <a:lnTo>
                    <a:pt x="71" y="27"/>
                  </a:lnTo>
                  <a:lnTo>
                    <a:pt x="69" y="27"/>
                  </a:lnTo>
                  <a:lnTo>
                    <a:pt x="69" y="25"/>
                  </a:lnTo>
                  <a:lnTo>
                    <a:pt x="67" y="25"/>
                  </a:lnTo>
                  <a:lnTo>
                    <a:pt x="67" y="27"/>
                  </a:lnTo>
                  <a:lnTo>
                    <a:pt x="65" y="27"/>
                  </a:lnTo>
                  <a:lnTo>
                    <a:pt x="63" y="27"/>
                  </a:lnTo>
                  <a:lnTo>
                    <a:pt x="61" y="27"/>
                  </a:lnTo>
                  <a:lnTo>
                    <a:pt x="59" y="27"/>
                  </a:lnTo>
                  <a:lnTo>
                    <a:pt x="57" y="27"/>
                  </a:lnTo>
                  <a:lnTo>
                    <a:pt x="56" y="27"/>
                  </a:lnTo>
                  <a:lnTo>
                    <a:pt x="54" y="27"/>
                  </a:lnTo>
                  <a:lnTo>
                    <a:pt x="52" y="27"/>
                  </a:lnTo>
                  <a:lnTo>
                    <a:pt x="50" y="27"/>
                  </a:lnTo>
                  <a:lnTo>
                    <a:pt x="48" y="27"/>
                  </a:lnTo>
                  <a:lnTo>
                    <a:pt x="48" y="25"/>
                  </a:lnTo>
                  <a:lnTo>
                    <a:pt x="50" y="25"/>
                  </a:lnTo>
                  <a:lnTo>
                    <a:pt x="48" y="25"/>
                  </a:lnTo>
                  <a:lnTo>
                    <a:pt x="48" y="23"/>
                  </a:lnTo>
                  <a:lnTo>
                    <a:pt x="50" y="23"/>
                  </a:lnTo>
                  <a:lnTo>
                    <a:pt x="52" y="23"/>
                  </a:lnTo>
                  <a:lnTo>
                    <a:pt x="52" y="21"/>
                  </a:lnTo>
                  <a:lnTo>
                    <a:pt x="50" y="21"/>
                  </a:lnTo>
                  <a:lnTo>
                    <a:pt x="52" y="21"/>
                  </a:lnTo>
                  <a:lnTo>
                    <a:pt x="52" y="19"/>
                  </a:lnTo>
                  <a:lnTo>
                    <a:pt x="50" y="19"/>
                  </a:lnTo>
                  <a:lnTo>
                    <a:pt x="52" y="19"/>
                  </a:lnTo>
                  <a:lnTo>
                    <a:pt x="52" y="17"/>
                  </a:lnTo>
                  <a:lnTo>
                    <a:pt x="56" y="17"/>
                  </a:lnTo>
                  <a:lnTo>
                    <a:pt x="57" y="17"/>
                  </a:lnTo>
                  <a:lnTo>
                    <a:pt x="59" y="17"/>
                  </a:lnTo>
                  <a:lnTo>
                    <a:pt x="63" y="17"/>
                  </a:lnTo>
                  <a:lnTo>
                    <a:pt x="69" y="17"/>
                  </a:lnTo>
                  <a:lnTo>
                    <a:pt x="71" y="17"/>
                  </a:lnTo>
                  <a:lnTo>
                    <a:pt x="75" y="17"/>
                  </a:lnTo>
                  <a:lnTo>
                    <a:pt x="81" y="17"/>
                  </a:lnTo>
                  <a:lnTo>
                    <a:pt x="90" y="17"/>
                  </a:lnTo>
                  <a:lnTo>
                    <a:pt x="94" y="17"/>
                  </a:lnTo>
                  <a:lnTo>
                    <a:pt x="94" y="15"/>
                  </a:lnTo>
                  <a:lnTo>
                    <a:pt x="96" y="15"/>
                  </a:lnTo>
                  <a:lnTo>
                    <a:pt x="96" y="14"/>
                  </a:lnTo>
                  <a:lnTo>
                    <a:pt x="96" y="12"/>
                  </a:lnTo>
                  <a:lnTo>
                    <a:pt x="96" y="10"/>
                  </a:lnTo>
                  <a:lnTo>
                    <a:pt x="98" y="8"/>
                  </a:lnTo>
                  <a:lnTo>
                    <a:pt x="98" y="6"/>
                  </a:lnTo>
                  <a:lnTo>
                    <a:pt x="100" y="6"/>
                  </a:lnTo>
                  <a:lnTo>
                    <a:pt x="100" y="4"/>
                  </a:lnTo>
                  <a:lnTo>
                    <a:pt x="102" y="4"/>
                  </a:lnTo>
                  <a:lnTo>
                    <a:pt x="104" y="4"/>
                  </a:lnTo>
                  <a:lnTo>
                    <a:pt x="105" y="2"/>
                  </a:lnTo>
                  <a:lnTo>
                    <a:pt x="107" y="4"/>
                  </a:lnTo>
                  <a:lnTo>
                    <a:pt x="109" y="4"/>
                  </a:lnTo>
                  <a:lnTo>
                    <a:pt x="111" y="6"/>
                  </a:lnTo>
                  <a:lnTo>
                    <a:pt x="113" y="6"/>
                  </a:lnTo>
                  <a:lnTo>
                    <a:pt x="117" y="4"/>
                  </a:lnTo>
                  <a:lnTo>
                    <a:pt x="119" y="2"/>
                  </a:lnTo>
                  <a:lnTo>
                    <a:pt x="121" y="0"/>
                  </a:lnTo>
                  <a:lnTo>
                    <a:pt x="123" y="0"/>
                  </a:lnTo>
                  <a:lnTo>
                    <a:pt x="129" y="2"/>
                  </a:lnTo>
                  <a:lnTo>
                    <a:pt x="130" y="2"/>
                  </a:lnTo>
                  <a:lnTo>
                    <a:pt x="132" y="2"/>
                  </a:lnTo>
                  <a:lnTo>
                    <a:pt x="134" y="2"/>
                  </a:lnTo>
                  <a:lnTo>
                    <a:pt x="136" y="2"/>
                  </a:lnTo>
                  <a:lnTo>
                    <a:pt x="138" y="4"/>
                  </a:lnTo>
                  <a:lnTo>
                    <a:pt x="140" y="4"/>
                  </a:lnTo>
                  <a:lnTo>
                    <a:pt x="140" y="6"/>
                  </a:lnTo>
                  <a:lnTo>
                    <a:pt x="142" y="6"/>
                  </a:lnTo>
                  <a:lnTo>
                    <a:pt x="142" y="8"/>
                  </a:lnTo>
                  <a:lnTo>
                    <a:pt x="142" y="10"/>
                  </a:lnTo>
                  <a:lnTo>
                    <a:pt x="142" y="12"/>
                  </a:lnTo>
                  <a:lnTo>
                    <a:pt x="144" y="12"/>
                  </a:lnTo>
                  <a:lnTo>
                    <a:pt x="144" y="14"/>
                  </a:lnTo>
                  <a:lnTo>
                    <a:pt x="146" y="14"/>
                  </a:lnTo>
                  <a:lnTo>
                    <a:pt x="148" y="15"/>
                  </a:lnTo>
                  <a:lnTo>
                    <a:pt x="150" y="15"/>
                  </a:lnTo>
                  <a:lnTo>
                    <a:pt x="150" y="14"/>
                  </a:lnTo>
                  <a:lnTo>
                    <a:pt x="152" y="14"/>
                  </a:lnTo>
                  <a:lnTo>
                    <a:pt x="153" y="14"/>
                  </a:lnTo>
                  <a:lnTo>
                    <a:pt x="153" y="12"/>
                  </a:lnTo>
                  <a:lnTo>
                    <a:pt x="155" y="12"/>
                  </a:lnTo>
                  <a:lnTo>
                    <a:pt x="157" y="12"/>
                  </a:lnTo>
                  <a:lnTo>
                    <a:pt x="159" y="14"/>
                  </a:lnTo>
                  <a:lnTo>
                    <a:pt x="161" y="14"/>
                  </a:lnTo>
                  <a:lnTo>
                    <a:pt x="163" y="14"/>
                  </a:lnTo>
                  <a:lnTo>
                    <a:pt x="163" y="15"/>
                  </a:lnTo>
                  <a:lnTo>
                    <a:pt x="165" y="15"/>
                  </a:lnTo>
                  <a:lnTo>
                    <a:pt x="165" y="17"/>
                  </a:lnTo>
                  <a:lnTo>
                    <a:pt x="165" y="19"/>
                  </a:lnTo>
                  <a:lnTo>
                    <a:pt x="165" y="21"/>
                  </a:lnTo>
                  <a:lnTo>
                    <a:pt x="167" y="21"/>
                  </a:lnTo>
                  <a:lnTo>
                    <a:pt x="167" y="23"/>
                  </a:lnTo>
                  <a:lnTo>
                    <a:pt x="169" y="23"/>
                  </a:lnTo>
                  <a:lnTo>
                    <a:pt x="171" y="25"/>
                  </a:lnTo>
                  <a:lnTo>
                    <a:pt x="173" y="25"/>
                  </a:lnTo>
                  <a:lnTo>
                    <a:pt x="175" y="27"/>
                  </a:lnTo>
                  <a:lnTo>
                    <a:pt x="177" y="27"/>
                  </a:lnTo>
                  <a:lnTo>
                    <a:pt x="178" y="25"/>
                  </a:lnTo>
                  <a:lnTo>
                    <a:pt x="180" y="25"/>
                  </a:lnTo>
                  <a:lnTo>
                    <a:pt x="182" y="25"/>
                  </a:lnTo>
                  <a:lnTo>
                    <a:pt x="182" y="23"/>
                  </a:lnTo>
                  <a:lnTo>
                    <a:pt x="184" y="23"/>
                  </a:lnTo>
                  <a:lnTo>
                    <a:pt x="184" y="21"/>
                  </a:lnTo>
                  <a:lnTo>
                    <a:pt x="186" y="21"/>
                  </a:lnTo>
                  <a:lnTo>
                    <a:pt x="188" y="21"/>
                  </a:lnTo>
                  <a:lnTo>
                    <a:pt x="190" y="21"/>
                  </a:lnTo>
                  <a:lnTo>
                    <a:pt x="190" y="19"/>
                  </a:lnTo>
                  <a:lnTo>
                    <a:pt x="192" y="19"/>
                  </a:lnTo>
                  <a:lnTo>
                    <a:pt x="194" y="19"/>
                  </a:lnTo>
                  <a:lnTo>
                    <a:pt x="196" y="19"/>
                  </a:lnTo>
                  <a:lnTo>
                    <a:pt x="198" y="19"/>
                  </a:lnTo>
                  <a:lnTo>
                    <a:pt x="200" y="17"/>
                  </a:lnTo>
                  <a:lnTo>
                    <a:pt x="201" y="17"/>
                  </a:lnTo>
                  <a:lnTo>
                    <a:pt x="201" y="19"/>
                  </a:lnTo>
                  <a:lnTo>
                    <a:pt x="203" y="19"/>
                  </a:lnTo>
                  <a:lnTo>
                    <a:pt x="205" y="19"/>
                  </a:lnTo>
                  <a:lnTo>
                    <a:pt x="207" y="21"/>
                  </a:lnTo>
                  <a:lnTo>
                    <a:pt x="207" y="23"/>
                  </a:lnTo>
                  <a:close/>
                  <a:moveTo>
                    <a:pt x="52" y="17"/>
                  </a:moveTo>
                  <a:lnTo>
                    <a:pt x="52" y="19"/>
                  </a:lnTo>
                  <a:lnTo>
                    <a:pt x="50" y="19"/>
                  </a:lnTo>
                  <a:lnTo>
                    <a:pt x="50" y="21"/>
                  </a:lnTo>
                  <a:lnTo>
                    <a:pt x="52" y="21"/>
                  </a:lnTo>
                  <a:lnTo>
                    <a:pt x="50" y="21"/>
                  </a:lnTo>
                  <a:lnTo>
                    <a:pt x="52" y="21"/>
                  </a:lnTo>
                  <a:lnTo>
                    <a:pt x="52" y="23"/>
                  </a:lnTo>
                  <a:lnTo>
                    <a:pt x="50" y="23"/>
                  </a:lnTo>
                  <a:lnTo>
                    <a:pt x="48" y="23"/>
                  </a:lnTo>
                  <a:lnTo>
                    <a:pt x="48" y="25"/>
                  </a:lnTo>
                  <a:lnTo>
                    <a:pt x="48" y="27"/>
                  </a:lnTo>
                  <a:lnTo>
                    <a:pt x="48" y="25"/>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2" y="29"/>
                  </a:lnTo>
                  <a:lnTo>
                    <a:pt x="42" y="31"/>
                  </a:lnTo>
                  <a:lnTo>
                    <a:pt x="42" y="33"/>
                  </a:lnTo>
                  <a:lnTo>
                    <a:pt x="40" y="33"/>
                  </a:lnTo>
                  <a:lnTo>
                    <a:pt x="38" y="33"/>
                  </a:lnTo>
                  <a:lnTo>
                    <a:pt x="38" y="35"/>
                  </a:lnTo>
                  <a:lnTo>
                    <a:pt x="36" y="35"/>
                  </a:lnTo>
                  <a:lnTo>
                    <a:pt x="36" y="33"/>
                  </a:lnTo>
                  <a:lnTo>
                    <a:pt x="38" y="33"/>
                  </a:lnTo>
                  <a:lnTo>
                    <a:pt x="38" y="31"/>
                  </a:lnTo>
                  <a:lnTo>
                    <a:pt x="38" y="33"/>
                  </a:lnTo>
                  <a:lnTo>
                    <a:pt x="38" y="31"/>
                  </a:lnTo>
                  <a:lnTo>
                    <a:pt x="38" y="29"/>
                  </a:lnTo>
                  <a:lnTo>
                    <a:pt x="36" y="29"/>
                  </a:lnTo>
                  <a:lnTo>
                    <a:pt x="38" y="29"/>
                  </a:lnTo>
                  <a:lnTo>
                    <a:pt x="38" y="31"/>
                  </a:lnTo>
                  <a:lnTo>
                    <a:pt x="38" y="29"/>
                  </a:lnTo>
                  <a:lnTo>
                    <a:pt x="38" y="31"/>
                  </a:lnTo>
                  <a:lnTo>
                    <a:pt x="36" y="31"/>
                  </a:lnTo>
                  <a:lnTo>
                    <a:pt x="36" y="33"/>
                  </a:lnTo>
                  <a:lnTo>
                    <a:pt x="38" y="33"/>
                  </a:lnTo>
                  <a:lnTo>
                    <a:pt x="36" y="33"/>
                  </a:lnTo>
                  <a:lnTo>
                    <a:pt x="36" y="35"/>
                  </a:lnTo>
                  <a:lnTo>
                    <a:pt x="34" y="35"/>
                  </a:lnTo>
                  <a:lnTo>
                    <a:pt x="33" y="35"/>
                  </a:lnTo>
                  <a:lnTo>
                    <a:pt x="31" y="35"/>
                  </a:lnTo>
                  <a:lnTo>
                    <a:pt x="31" y="37"/>
                  </a:lnTo>
                  <a:lnTo>
                    <a:pt x="29" y="37"/>
                  </a:lnTo>
                  <a:lnTo>
                    <a:pt x="29" y="35"/>
                  </a:lnTo>
                  <a:lnTo>
                    <a:pt x="27" y="35"/>
                  </a:lnTo>
                  <a:lnTo>
                    <a:pt x="25" y="35"/>
                  </a:lnTo>
                  <a:lnTo>
                    <a:pt x="25" y="33"/>
                  </a:lnTo>
                  <a:lnTo>
                    <a:pt x="23" y="33"/>
                  </a:lnTo>
                  <a:lnTo>
                    <a:pt x="23" y="31"/>
                  </a:lnTo>
                  <a:lnTo>
                    <a:pt x="25" y="31"/>
                  </a:lnTo>
                  <a:lnTo>
                    <a:pt x="25" y="29"/>
                  </a:lnTo>
                  <a:lnTo>
                    <a:pt x="23" y="29"/>
                  </a:lnTo>
                  <a:lnTo>
                    <a:pt x="25" y="29"/>
                  </a:lnTo>
                  <a:lnTo>
                    <a:pt x="25" y="27"/>
                  </a:lnTo>
                  <a:lnTo>
                    <a:pt x="23" y="27"/>
                  </a:lnTo>
                  <a:lnTo>
                    <a:pt x="25" y="27"/>
                  </a:lnTo>
                  <a:lnTo>
                    <a:pt x="23" y="27"/>
                  </a:lnTo>
                  <a:lnTo>
                    <a:pt x="23" y="25"/>
                  </a:lnTo>
                  <a:lnTo>
                    <a:pt x="21" y="25"/>
                  </a:lnTo>
                  <a:lnTo>
                    <a:pt x="19" y="25"/>
                  </a:lnTo>
                  <a:lnTo>
                    <a:pt x="19" y="23"/>
                  </a:lnTo>
                  <a:lnTo>
                    <a:pt x="21" y="23"/>
                  </a:lnTo>
                  <a:lnTo>
                    <a:pt x="21" y="21"/>
                  </a:lnTo>
                  <a:lnTo>
                    <a:pt x="21" y="19"/>
                  </a:lnTo>
                  <a:lnTo>
                    <a:pt x="21" y="17"/>
                  </a:lnTo>
                  <a:lnTo>
                    <a:pt x="19" y="17"/>
                  </a:lnTo>
                  <a:lnTo>
                    <a:pt x="27" y="17"/>
                  </a:lnTo>
                  <a:lnTo>
                    <a:pt x="34" y="17"/>
                  </a:lnTo>
                  <a:lnTo>
                    <a:pt x="36" y="17"/>
                  </a:lnTo>
                  <a:lnTo>
                    <a:pt x="44" y="17"/>
                  </a:lnTo>
                  <a:lnTo>
                    <a:pt x="48" y="17"/>
                  </a:lnTo>
                  <a:lnTo>
                    <a:pt x="52" y="17"/>
                  </a:lnTo>
                  <a:close/>
                  <a:moveTo>
                    <a:pt x="48" y="27"/>
                  </a:moveTo>
                  <a:lnTo>
                    <a:pt x="46" y="27"/>
                  </a:lnTo>
                  <a:lnTo>
                    <a:pt x="46" y="29"/>
                  </a:lnTo>
                  <a:lnTo>
                    <a:pt x="44" y="29"/>
                  </a:lnTo>
                  <a:lnTo>
                    <a:pt x="42" y="29"/>
                  </a:lnTo>
                  <a:lnTo>
                    <a:pt x="44" y="29"/>
                  </a:lnTo>
                  <a:lnTo>
                    <a:pt x="44" y="27"/>
                  </a:lnTo>
                  <a:lnTo>
                    <a:pt x="42" y="27"/>
                  </a:lnTo>
                  <a:lnTo>
                    <a:pt x="44" y="27"/>
                  </a:lnTo>
                  <a:lnTo>
                    <a:pt x="42" y="27"/>
                  </a:lnTo>
                  <a:lnTo>
                    <a:pt x="42" y="25"/>
                  </a:lnTo>
                  <a:lnTo>
                    <a:pt x="44" y="25"/>
                  </a:lnTo>
                  <a:lnTo>
                    <a:pt x="44" y="27"/>
                  </a:lnTo>
                  <a:lnTo>
                    <a:pt x="44" y="25"/>
                  </a:lnTo>
                  <a:lnTo>
                    <a:pt x="46" y="25"/>
                  </a:lnTo>
                  <a:lnTo>
                    <a:pt x="46" y="27"/>
                  </a:lnTo>
                  <a:lnTo>
                    <a:pt x="46" y="25"/>
                  </a:lnTo>
                  <a:lnTo>
                    <a:pt x="48" y="27"/>
                  </a:lnTo>
                  <a:close/>
                  <a:moveTo>
                    <a:pt x="17" y="27"/>
                  </a:moveTo>
                  <a:lnTo>
                    <a:pt x="15" y="27"/>
                  </a:lnTo>
                  <a:lnTo>
                    <a:pt x="15" y="29"/>
                  </a:lnTo>
                  <a:lnTo>
                    <a:pt x="13" y="29"/>
                  </a:lnTo>
                  <a:lnTo>
                    <a:pt x="13" y="27"/>
                  </a:lnTo>
                  <a:lnTo>
                    <a:pt x="13" y="25"/>
                  </a:lnTo>
                  <a:lnTo>
                    <a:pt x="15" y="25"/>
                  </a:lnTo>
                  <a:lnTo>
                    <a:pt x="15" y="27"/>
                  </a:lnTo>
                  <a:lnTo>
                    <a:pt x="17" y="27"/>
                  </a:lnTo>
                  <a:close/>
                  <a:moveTo>
                    <a:pt x="44" y="29"/>
                  </a:moveTo>
                  <a:lnTo>
                    <a:pt x="42" y="29"/>
                  </a:lnTo>
                  <a:lnTo>
                    <a:pt x="40" y="29"/>
                  </a:lnTo>
                  <a:lnTo>
                    <a:pt x="42" y="29"/>
                  </a:lnTo>
                  <a:lnTo>
                    <a:pt x="40" y="29"/>
                  </a:lnTo>
                  <a:lnTo>
                    <a:pt x="40" y="27"/>
                  </a:lnTo>
                  <a:lnTo>
                    <a:pt x="42" y="27"/>
                  </a:lnTo>
                  <a:lnTo>
                    <a:pt x="42" y="25"/>
                  </a:lnTo>
                  <a:lnTo>
                    <a:pt x="42" y="27"/>
                  </a:lnTo>
                  <a:lnTo>
                    <a:pt x="42" y="29"/>
                  </a:lnTo>
                  <a:lnTo>
                    <a:pt x="44" y="29"/>
                  </a:lnTo>
                  <a:close/>
                  <a:moveTo>
                    <a:pt x="31" y="40"/>
                  </a:moveTo>
                  <a:lnTo>
                    <a:pt x="31" y="42"/>
                  </a:lnTo>
                  <a:lnTo>
                    <a:pt x="29" y="42"/>
                  </a:lnTo>
                  <a:lnTo>
                    <a:pt x="29" y="40"/>
                  </a:lnTo>
                  <a:lnTo>
                    <a:pt x="27" y="40"/>
                  </a:lnTo>
                  <a:lnTo>
                    <a:pt x="25" y="40"/>
                  </a:lnTo>
                  <a:lnTo>
                    <a:pt x="27" y="40"/>
                  </a:lnTo>
                  <a:lnTo>
                    <a:pt x="29" y="40"/>
                  </a:lnTo>
                  <a:lnTo>
                    <a:pt x="31" y="40"/>
                  </a:lnTo>
                  <a:lnTo>
                    <a:pt x="31" y="39"/>
                  </a:lnTo>
                  <a:lnTo>
                    <a:pt x="31" y="40"/>
                  </a:lnTo>
                  <a:close/>
                  <a:moveTo>
                    <a:pt x="107" y="25"/>
                  </a:moveTo>
                  <a:lnTo>
                    <a:pt x="107" y="27"/>
                  </a:lnTo>
                  <a:lnTo>
                    <a:pt x="105" y="27"/>
                  </a:lnTo>
                  <a:lnTo>
                    <a:pt x="104" y="27"/>
                  </a:lnTo>
                  <a:lnTo>
                    <a:pt x="104" y="29"/>
                  </a:lnTo>
                  <a:lnTo>
                    <a:pt x="104" y="27"/>
                  </a:lnTo>
                  <a:lnTo>
                    <a:pt x="105" y="27"/>
                  </a:lnTo>
                  <a:lnTo>
                    <a:pt x="105" y="25"/>
                  </a:lnTo>
                  <a:lnTo>
                    <a:pt x="107" y="25"/>
                  </a:lnTo>
                  <a:close/>
                  <a:moveTo>
                    <a:pt x="117" y="12"/>
                  </a:moveTo>
                  <a:lnTo>
                    <a:pt x="115" y="12"/>
                  </a:lnTo>
                  <a:lnTo>
                    <a:pt x="115" y="14"/>
                  </a:lnTo>
                  <a:lnTo>
                    <a:pt x="113" y="14"/>
                  </a:lnTo>
                  <a:lnTo>
                    <a:pt x="111" y="14"/>
                  </a:lnTo>
                  <a:lnTo>
                    <a:pt x="109" y="14"/>
                  </a:lnTo>
                  <a:lnTo>
                    <a:pt x="109" y="12"/>
                  </a:lnTo>
                  <a:lnTo>
                    <a:pt x="109"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1" y="8"/>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2" y="14"/>
                  </a:moveTo>
                  <a:lnTo>
                    <a:pt x="134" y="14"/>
                  </a:lnTo>
                  <a:lnTo>
                    <a:pt x="132" y="14"/>
                  </a:lnTo>
                  <a:lnTo>
                    <a:pt x="130" y="14"/>
                  </a:lnTo>
                  <a:lnTo>
                    <a:pt x="130" y="15"/>
                  </a:lnTo>
                  <a:lnTo>
                    <a:pt x="130" y="14"/>
                  </a:lnTo>
                  <a:lnTo>
                    <a:pt x="132" y="14"/>
                  </a:lnTo>
                  <a:close/>
                  <a:moveTo>
                    <a:pt x="54" y="27"/>
                  </a:moveTo>
                  <a:lnTo>
                    <a:pt x="52" y="27"/>
                  </a:lnTo>
                  <a:lnTo>
                    <a:pt x="50" y="27"/>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21"/>
                  </a:lnTo>
                  <a:lnTo>
                    <a:pt x="102" y="19"/>
                  </a:lnTo>
                  <a:lnTo>
                    <a:pt x="102" y="17"/>
                  </a:lnTo>
                  <a:lnTo>
                    <a:pt x="102" y="19"/>
                  </a:lnTo>
                  <a:lnTo>
                    <a:pt x="104" y="19"/>
                  </a:lnTo>
                  <a:lnTo>
                    <a:pt x="104" y="21"/>
                  </a:lnTo>
                  <a:close/>
                  <a:moveTo>
                    <a:pt x="125" y="8"/>
                  </a:moveTo>
                  <a:lnTo>
                    <a:pt x="123" y="8"/>
                  </a:lnTo>
                  <a:lnTo>
                    <a:pt x="125" y="8"/>
                  </a:lnTo>
                  <a:close/>
                  <a:moveTo>
                    <a:pt x="31" y="44"/>
                  </a:moveTo>
                  <a:lnTo>
                    <a:pt x="31" y="42"/>
                  </a:lnTo>
                  <a:lnTo>
                    <a:pt x="31" y="44"/>
                  </a:lnTo>
                  <a:close/>
                  <a:moveTo>
                    <a:pt x="13" y="25"/>
                  </a:moveTo>
                  <a:lnTo>
                    <a:pt x="11" y="25"/>
                  </a:lnTo>
                  <a:lnTo>
                    <a:pt x="13" y="25"/>
                  </a:lnTo>
                  <a:close/>
                  <a:moveTo>
                    <a:pt x="134" y="10"/>
                  </a:moveTo>
                  <a:lnTo>
                    <a:pt x="132" y="8"/>
                  </a:lnTo>
                  <a:lnTo>
                    <a:pt x="134" y="8"/>
                  </a:lnTo>
                  <a:lnTo>
                    <a:pt x="134" y="10"/>
                  </a:lnTo>
                  <a:close/>
                  <a:moveTo>
                    <a:pt x="138" y="19"/>
                  </a:moveTo>
                  <a:lnTo>
                    <a:pt x="138" y="21"/>
                  </a:lnTo>
                  <a:lnTo>
                    <a:pt x="138" y="19"/>
                  </a:lnTo>
                  <a:close/>
                  <a:moveTo>
                    <a:pt x="134" y="14"/>
                  </a:moveTo>
                  <a:lnTo>
                    <a:pt x="132" y="14"/>
                  </a:lnTo>
                  <a:lnTo>
                    <a:pt x="134" y="14"/>
                  </a:lnTo>
                  <a:close/>
                  <a:moveTo>
                    <a:pt x="134" y="17"/>
                  </a:moveTo>
                  <a:lnTo>
                    <a:pt x="132" y="17"/>
                  </a:lnTo>
                  <a:lnTo>
                    <a:pt x="134"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3" name="Freeform 4284"/>
            <p:cNvSpPr>
              <a:spLocks noEditPoints="1"/>
            </p:cNvSpPr>
            <p:nvPr/>
          </p:nvSpPr>
          <p:spPr bwMode="auto">
            <a:xfrm>
              <a:off x="1850" y="1941"/>
              <a:ext cx="522" cy="392"/>
            </a:xfrm>
            <a:custGeom>
              <a:avLst/>
              <a:gdLst>
                <a:gd name="T0" fmla="*/ 486 w 522"/>
                <a:gd name="T1" fmla="*/ 297 h 392"/>
                <a:gd name="T2" fmla="*/ 495 w 522"/>
                <a:gd name="T3" fmla="*/ 322 h 392"/>
                <a:gd name="T4" fmla="*/ 470 w 522"/>
                <a:gd name="T5" fmla="*/ 363 h 392"/>
                <a:gd name="T6" fmla="*/ 441 w 522"/>
                <a:gd name="T7" fmla="*/ 374 h 392"/>
                <a:gd name="T8" fmla="*/ 420 w 522"/>
                <a:gd name="T9" fmla="*/ 388 h 392"/>
                <a:gd name="T10" fmla="*/ 393 w 522"/>
                <a:gd name="T11" fmla="*/ 376 h 392"/>
                <a:gd name="T12" fmla="*/ 395 w 522"/>
                <a:gd name="T13" fmla="*/ 336 h 392"/>
                <a:gd name="T14" fmla="*/ 388 w 522"/>
                <a:gd name="T15" fmla="*/ 307 h 392"/>
                <a:gd name="T16" fmla="*/ 365 w 522"/>
                <a:gd name="T17" fmla="*/ 299 h 392"/>
                <a:gd name="T18" fmla="*/ 340 w 522"/>
                <a:gd name="T19" fmla="*/ 297 h 392"/>
                <a:gd name="T20" fmla="*/ 307 w 522"/>
                <a:gd name="T21" fmla="*/ 313 h 392"/>
                <a:gd name="T22" fmla="*/ 320 w 522"/>
                <a:gd name="T23" fmla="*/ 284 h 392"/>
                <a:gd name="T24" fmla="*/ 309 w 522"/>
                <a:gd name="T25" fmla="*/ 249 h 392"/>
                <a:gd name="T26" fmla="*/ 292 w 522"/>
                <a:gd name="T27" fmla="*/ 221 h 392"/>
                <a:gd name="T28" fmla="*/ 234 w 522"/>
                <a:gd name="T29" fmla="*/ 192 h 392"/>
                <a:gd name="T30" fmla="*/ 180 w 522"/>
                <a:gd name="T31" fmla="*/ 211 h 392"/>
                <a:gd name="T32" fmla="*/ 161 w 522"/>
                <a:gd name="T33" fmla="*/ 240 h 392"/>
                <a:gd name="T34" fmla="*/ 134 w 522"/>
                <a:gd name="T35" fmla="*/ 255 h 392"/>
                <a:gd name="T36" fmla="*/ 132 w 522"/>
                <a:gd name="T37" fmla="*/ 246 h 392"/>
                <a:gd name="T38" fmla="*/ 127 w 522"/>
                <a:gd name="T39" fmla="*/ 240 h 392"/>
                <a:gd name="T40" fmla="*/ 119 w 522"/>
                <a:gd name="T41" fmla="*/ 232 h 392"/>
                <a:gd name="T42" fmla="*/ 105 w 522"/>
                <a:gd name="T43" fmla="*/ 223 h 392"/>
                <a:gd name="T44" fmla="*/ 105 w 522"/>
                <a:gd name="T45" fmla="*/ 209 h 392"/>
                <a:gd name="T46" fmla="*/ 94 w 522"/>
                <a:gd name="T47" fmla="*/ 201 h 392"/>
                <a:gd name="T48" fmla="*/ 75 w 522"/>
                <a:gd name="T49" fmla="*/ 186 h 392"/>
                <a:gd name="T50" fmla="*/ 63 w 522"/>
                <a:gd name="T51" fmla="*/ 186 h 392"/>
                <a:gd name="T52" fmla="*/ 44 w 522"/>
                <a:gd name="T53" fmla="*/ 175 h 392"/>
                <a:gd name="T54" fmla="*/ 29 w 522"/>
                <a:gd name="T55" fmla="*/ 159 h 392"/>
                <a:gd name="T56" fmla="*/ 44 w 522"/>
                <a:gd name="T57" fmla="*/ 130 h 392"/>
                <a:gd name="T58" fmla="*/ 27 w 522"/>
                <a:gd name="T59" fmla="*/ 144 h 392"/>
                <a:gd name="T60" fmla="*/ 23 w 522"/>
                <a:gd name="T61" fmla="*/ 140 h 392"/>
                <a:gd name="T62" fmla="*/ 21 w 522"/>
                <a:gd name="T63" fmla="*/ 123 h 392"/>
                <a:gd name="T64" fmla="*/ 19 w 522"/>
                <a:gd name="T65" fmla="*/ 119 h 392"/>
                <a:gd name="T66" fmla="*/ 42 w 522"/>
                <a:gd name="T67" fmla="*/ 82 h 392"/>
                <a:gd name="T68" fmla="*/ 84 w 522"/>
                <a:gd name="T69" fmla="*/ 67 h 392"/>
                <a:gd name="T70" fmla="*/ 88 w 522"/>
                <a:gd name="T71" fmla="*/ 46 h 392"/>
                <a:gd name="T72" fmla="*/ 92 w 522"/>
                <a:gd name="T73" fmla="*/ 30 h 392"/>
                <a:gd name="T74" fmla="*/ 105 w 522"/>
                <a:gd name="T75" fmla="*/ 0 h 392"/>
                <a:gd name="T76" fmla="*/ 140 w 522"/>
                <a:gd name="T77" fmla="*/ 9 h 392"/>
                <a:gd name="T78" fmla="*/ 173 w 522"/>
                <a:gd name="T79" fmla="*/ 17 h 392"/>
                <a:gd name="T80" fmla="*/ 213 w 522"/>
                <a:gd name="T81" fmla="*/ 17 h 392"/>
                <a:gd name="T82" fmla="*/ 255 w 522"/>
                <a:gd name="T83" fmla="*/ 21 h 392"/>
                <a:gd name="T84" fmla="*/ 272 w 522"/>
                <a:gd name="T85" fmla="*/ 48 h 392"/>
                <a:gd name="T86" fmla="*/ 301 w 522"/>
                <a:gd name="T87" fmla="*/ 46 h 392"/>
                <a:gd name="T88" fmla="*/ 320 w 522"/>
                <a:gd name="T89" fmla="*/ 40 h 392"/>
                <a:gd name="T90" fmla="*/ 357 w 522"/>
                <a:gd name="T91" fmla="*/ 40 h 392"/>
                <a:gd name="T92" fmla="*/ 395 w 522"/>
                <a:gd name="T93" fmla="*/ 30 h 392"/>
                <a:gd name="T94" fmla="*/ 407 w 522"/>
                <a:gd name="T95" fmla="*/ 13 h 392"/>
                <a:gd name="T96" fmla="*/ 432 w 522"/>
                <a:gd name="T97" fmla="*/ 34 h 392"/>
                <a:gd name="T98" fmla="*/ 441 w 522"/>
                <a:gd name="T99" fmla="*/ 75 h 392"/>
                <a:gd name="T100" fmla="*/ 466 w 522"/>
                <a:gd name="T101" fmla="*/ 94 h 392"/>
                <a:gd name="T102" fmla="*/ 449 w 522"/>
                <a:gd name="T103" fmla="*/ 119 h 392"/>
                <a:gd name="T104" fmla="*/ 476 w 522"/>
                <a:gd name="T105" fmla="*/ 126 h 392"/>
                <a:gd name="T106" fmla="*/ 482 w 522"/>
                <a:gd name="T107" fmla="*/ 163 h 392"/>
                <a:gd name="T108" fmla="*/ 486 w 522"/>
                <a:gd name="T109" fmla="*/ 192 h 392"/>
                <a:gd name="T110" fmla="*/ 486 w 522"/>
                <a:gd name="T111" fmla="*/ 223 h 392"/>
                <a:gd name="T112" fmla="*/ 503 w 522"/>
                <a:gd name="T113" fmla="*/ 249 h 392"/>
                <a:gd name="T114" fmla="*/ 512 w 522"/>
                <a:gd name="T115" fmla="*/ 280 h 392"/>
                <a:gd name="T116" fmla="*/ 9 w 522"/>
                <a:gd name="T117" fmla="*/ 128 h 392"/>
                <a:gd name="T118" fmla="*/ 98 w 522"/>
                <a:gd name="T119" fmla="*/ 209 h 392"/>
                <a:gd name="T120" fmla="*/ 21 w 522"/>
                <a:gd name="T121" fmla="*/ 121 h 392"/>
                <a:gd name="T122" fmla="*/ 17 w 522"/>
                <a:gd name="T123" fmla="*/ 12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1"/>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7"/>
                  </a:lnTo>
                  <a:lnTo>
                    <a:pt x="499" y="299"/>
                  </a:lnTo>
                  <a:lnTo>
                    <a:pt x="499" y="297"/>
                  </a:lnTo>
                  <a:lnTo>
                    <a:pt x="497" y="299"/>
                  </a:lnTo>
                  <a:lnTo>
                    <a:pt x="495" y="299"/>
                  </a:lnTo>
                  <a:lnTo>
                    <a:pt x="493" y="299"/>
                  </a:lnTo>
                  <a:lnTo>
                    <a:pt x="493" y="297"/>
                  </a:lnTo>
                  <a:lnTo>
                    <a:pt x="491" y="297"/>
                  </a:lnTo>
                  <a:lnTo>
                    <a:pt x="489" y="297"/>
                  </a:lnTo>
                  <a:lnTo>
                    <a:pt x="488" y="299"/>
                  </a:lnTo>
                  <a:lnTo>
                    <a:pt x="486" y="299"/>
                  </a:lnTo>
                  <a:lnTo>
                    <a:pt x="486" y="297"/>
                  </a:lnTo>
                  <a:lnTo>
                    <a:pt x="486" y="299"/>
                  </a:lnTo>
                  <a:lnTo>
                    <a:pt x="484" y="299"/>
                  </a:lnTo>
                  <a:lnTo>
                    <a:pt x="484" y="297"/>
                  </a:lnTo>
                  <a:lnTo>
                    <a:pt x="482" y="297"/>
                  </a:lnTo>
                  <a:lnTo>
                    <a:pt x="482" y="299"/>
                  </a:lnTo>
                  <a:lnTo>
                    <a:pt x="480" y="301"/>
                  </a:lnTo>
                  <a:lnTo>
                    <a:pt x="480" y="303"/>
                  </a:lnTo>
                  <a:lnTo>
                    <a:pt x="480" y="305"/>
                  </a:lnTo>
                  <a:lnTo>
                    <a:pt x="480" y="309"/>
                  </a:lnTo>
                  <a:lnTo>
                    <a:pt x="480" y="311"/>
                  </a:lnTo>
                  <a:lnTo>
                    <a:pt x="480" y="313"/>
                  </a:lnTo>
                  <a:lnTo>
                    <a:pt x="480" y="315"/>
                  </a:lnTo>
                  <a:lnTo>
                    <a:pt x="478" y="315"/>
                  </a:lnTo>
                  <a:lnTo>
                    <a:pt x="478" y="317"/>
                  </a:lnTo>
                  <a:lnTo>
                    <a:pt x="480" y="317"/>
                  </a:lnTo>
                  <a:lnTo>
                    <a:pt x="484" y="319"/>
                  </a:lnTo>
                  <a:lnTo>
                    <a:pt x="484" y="320"/>
                  </a:lnTo>
                  <a:lnTo>
                    <a:pt x="488" y="320"/>
                  </a:lnTo>
                  <a:lnTo>
                    <a:pt x="489" y="320"/>
                  </a:lnTo>
                  <a:lnTo>
                    <a:pt x="489" y="322"/>
                  </a:lnTo>
                  <a:lnTo>
                    <a:pt x="491" y="322"/>
                  </a:lnTo>
                  <a:lnTo>
                    <a:pt x="493" y="320"/>
                  </a:lnTo>
                  <a:lnTo>
                    <a:pt x="495" y="320"/>
                  </a:lnTo>
                  <a:lnTo>
                    <a:pt x="495" y="319"/>
                  </a:lnTo>
                  <a:lnTo>
                    <a:pt x="497" y="319"/>
                  </a:lnTo>
                  <a:lnTo>
                    <a:pt x="497" y="320"/>
                  </a:lnTo>
                  <a:lnTo>
                    <a:pt x="495" y="322"/>
                  </a:lnTo>
                  <a:lnTo>
                    <a:pt x="495" y="324"/>
                  </a:lnTo>
                  <a:lnTo>
                    <a:pt x="497" y="328"/>
                  </a:lnTo>
                  <a:lnTo>
                    <a:pt x="499" y="330"/>
                  </a:lnTo>
                  <a:lnTo>
                    <a:pt x="499" y="332"/>
                  </a:lnTo>
                  <a:lnTo>
                    <a:pt x="499" y="334"/>
                  </a:lnTo>
                  <a:lnTo>
                    <a:pt x="497" y="332"/>
                  </a:lnTo>
                  <a:lnTo>
                    <a:pt x="495" y="330"/>
                  </a:lnTo>
                  <a:lnTo>
                    <a:pt x="495" y="332"/>
                  </a:lnTo>
                  <a:lnTo>
                    <a:pt x="493" y="332"/>
                  </a:lnTo>
                  <a:lnTo>
                    <a:pt x="491" y="332"/>
                  </a:lnTo>
                  <a:lnTo>
                    <a:pt x="489" y="340"/>
                  </a:lnTo>
                  <a:lnTo>
                    <a:pt x="489" y="342"/>
                  </a:lnTo>
                  <a:lnTo>
                    <a:pt x="488" y="344"/>
                  </a:lnTo>
                  <a:lnTo>
                    <a:pt x="489" y="345"/>
                  </a:lnTo>
                  <a:lnTo>
                    <a:pt x="491" y="347"/>
                  </a:lnTo>
                  <a:lnTo>
                    <a:pt x="491" y="349"/>
                  </a:lnTo>
                  <a:lnTo>
                    <a:pt x="489" y="351"/>
                  </a:lnTo>
                  <a:lnTo>
                    <a:pt x="489" y="353"/>
                  </a:lnTo>
                  <a:lnTo>
                    <a:pt x="488" y="353"/>
                  </a:lnTo>
                  <a:lnTo>
                    <a:pt x="486" y="357"/>
                  </a:lnTo>
                  <a:lnTo>
                    <a:pt x="486" y="359"/>
                  </a:lnTo>
                  <a:lnTo>
                    <a:pt x="484" y="365"/>
                  </a:lnTo>
                  <a:lnTo>
                    <a:pt x="482" y="367"/>
                  </a:lnTo>
                  <a:lnTo>
                    <a:pt x="480" y="365"/>
                  </a:lnTo>
                  <a:lnTo>
                    <a:pt x="476" y="363"/>
                  </a:lnTo>
                  <a:lnTo>
                    <a:pt x="474" y="363"/>
                  </a:lnTo>
                  <a:lnTo>
                    <a:pt x="470" y="363"/>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5" y="363"/>
                  </a:lnTo>
                  <a:lnTo>
                    <a:pt x="445" y="365"/>
                  </a:lnTo>
                  <a:lnTo>
                    <a:pt x="445" y="367"/>
                  </a:lnTo>
                  <a:lnTo>
                    <a:pt x="447" y="367"/>
                  </a:lnTo>
                  <a:lnTo>
                    <a:pt x="445" y="367"/>
                  </a:lnTo>
                  <a:lnTo>
                    <a:pt x="447" y="369"/>
                  </a:lnTo>
                  <a:lnTo>
                    <a:pt x="445" y="369"/>
                  </a:lnTo>
                  <a:lnTo>
                    <a:pt x="445" y="370"/>
                  </a:lnTo>
                  <a:lnTo>
                    <a:pt x="443" y="370"/>
                  </a:lnTo>
                  <a:lnTo>
                    <a:pt x="443" y="372"/>
                  </a:lnTo>
                  <a:lnTo>
                    <a:pt x="441" y="372"/>
                  </a:lnTo>
                  <a:lnTo>
                    <a:pt x="441" y="374"/>
                  </a:lnTo>
                  <a:lnTo>
                    <a:pt x="441" y="376"/>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6"/>
                  </a:lnTo>
                  <a:lnTo>
                    <a:pt x="426" y="388"/>
                  </a:lnTo>
                  <a:lnTo>
                    <a:pt x="424" y="388"/>
                  </a:lnTo>
                  <a:lnTo>
                    <a:pt x="422" y="390"/>
                  </a:lnTo>
                  <a:lnTo>
                    <a:pt x="420" y="390"/>
                  </a:lnTo>
                  <a:lnTo>
                    <a:pt x="418" y="390"/>
                  </a:lnTo>
                  <a:lnTo>
                    <a:pt x="418" y="392"/>
                  </a:lnTo>
                  <a:lnTo>
                    <a:pt x="418" y="390"/>
                  </a:lnTo>
                  <a:lnTo>
                    <a:pt x="418" y="388"/>
                  </a:lnTo>
                  <a:lnTo>
                    <a:pt x="420" y="388"/>
                  </a:lnTo>
                  <a:lnTo>
                    <a:pt x="418" y="388"/>
                  </a:lnTo>
                  <a:lnTo>
                    <a:pt x="418" y="386"/>
                  </a:lnTo>
                  <a:lnTo>
                    <a:pt x="418" y="384"/>
                  </a:lnTo>
                  <a:lnTo>
                    <a:pt x="416" y="386"/>
                  </a:lnTo>
                  <a:lnTo>
                    <a:pt x="415" y="386"/>
                  </a:lnTo>
                  <a:lnTo>
                    <a:pt x="415" y="384"/>
                  </a:lnTo>
                  <a:lnTo>
                    <a:pt x="413" y="384"/>
                  </a:lnTo>
                  <a:lnTo>
                    <a:pt x="413" y="382"/>
                  </a:lnTo>
                  <a:lnTo>
                    <a:pt x="413" y="380"/>
                  </a:lnTo>
                  <a:lnTo>
                    <a:pt x="411" y="380"/>
                  </a:lnTo>
                  <a:lnTo>
                    <a:pt x="413" y="378"/>
                  </a:lnTo>
                  <a:lnTo>
                    <a:pt x="411" y="378"/>
                  </a:lnTo>
                  <a:lnTo>
                    <a:pt x="411" y="376"/>
                  </a:lnTo>
                  <a:lnTo>
                    <a:pt x="407" y="378"/>
                  </a:lnTo>
                  <a:lnTo>
                    <a:pt x="405" y="376"/>
                  </a:lnTo>
                  <a:lnTo>
                    <a:pt x="405" y="374"/>
                  </a:lnTo>
                  <a:lnTo>
                    <a:pt x="403" y="374"/>
                  </a:lnTo>
                  <a:lnTo>
                    <a:pt x="401" y="374"/>
                  </a:lnTo>
                  <a:lnTo>
                    <a:pt x="399" y="376"/>
                  </a:lnTo>
                  <a:lnTo>
                    <a:pt x="397" y="376"/>
                  </a:lnTo>
                  <a:lnTo>
                    <a:pt x="397" y="374"/>
                  </a:lnTo>
                  <a:lnTo>
                    <a:pt x="395" y="376"/>
                  </a:lnTo>
                  <a:lnTo>
                    <a:pt x="393" y="376"/>
                  </a:lnTo>
                  <a:lnTo>
                    <a:pt x="393" y="378"/>
                  </a:lnTo>
                  <a:lnTo>
                    <a:pt x="392" y="378"/>
                  </a:lnTo>
                  <a:lnTo>
                    <a:pt x="393" y="378"/>
                  </a:lnTo>
                  <a:lnTo>
                    <a:pt x="393" y="376"/>
                  </a:lnTo>
                  <a:lnTo>
                    <a:pt x="393" y="374"/>
                  </a:lnTo>
                  <a:lnTo>
                    <a:pt x="393" y="372"/>
                  </a:lnTo>
                  <a:lnTo>
                    <a:pt x="395" y="372"/>
                  </a:lnTo>
                  <a:lnTo>
                    <a:pt x="397" y="370"/>
                  </a:lnTo>
                  <a:lnTo>
                    <a:pt x="397" y="369"/>
                  </a:lnTo>
                  <a:lnTo>
                    <a:pt x="397" y="367"/>
                  </a:lnTo>
                  <a:lnTo>
                    <a:pt x="399" y="365"/>
                  </a:lnTo>
                  <a:lnTo>
                    <a:pt x="399" y="363"/>
                  </a:lnTo>
                  <a:lnTo>
                    <a:pt x="401" y="361"/>
                  </a:lnTo>
                  <a:lnTo>
                    <a:pt x="401" y="359"/>
                  </a:lnTo>
                  <a:lnTo>
                    <a:pt x="399" y="359"/>
                  </a:lnTo>
                  <a:lnTo>
                    <a:pt x="401" y="357"/>
                  </a:lnTo>
                  <a:lnTo>
                    <a:pt x="399" y="357"/>
                  </a:lnTo>
                  <a:lnTo>
                    <a:pt x="399" y="355"/>
                  </a:lnTo>
                  <a:lnTo>
                    <a:pt x="401" y="355"/>
                  </a:lnTo>
                  <a:lnTo>
                    <a:pt x="401" y="353"/>
                  </a:lnTo>
                  <a:lnTo>
                    <a:pt x="401" y="351"/>
                  </a:lnTo>
                  <a:lnTo>
                    <a:pt x="401" y="349"/>
                  </a:lnTo>
                  <a:lnTo>
                    <a:pt x="401" y="347"/>
                  </a:lnTo>
                  <a:lnTo>
                    <a:pt x="399" y="347"/>
                  </a:lnTo>
                  <a:lnTo>
                    <a:pt x="397" y="345"/>
                  </a:lnTo>
                  <a:lnTo>
                    <a:pt x="397" y="344"/>
                  </a:lnTo>
                  <a:lnTo>
                    <a:pt x="395" y="344"/>
                  </a:lnTo>
                  <a:lnTo>
                    <a:pt x="395" y="342"/>
                  </a:lnTo>
                  <a:lnTo>
                    <a:pt x="395" y="340"/>
                  </a:lnTo>
                  <a:lnTo>
                    <a:pt x="395" y="338"/>
                  </a:lnTo>
                  <a:lnTo>
                    <a:pt x="395" y="336"/>
                  </a:lnTo>
                  <a:lnTo>
                    <a:pt x="397" y="336"/>
                  </a:lnTo>
                  <a:lnTo>
                    <a:pt x="397" y="334"/>
                  </a:lnTo>
                  <a:lnTo>
                    <a:pt x="397" y="332"/>
                  </a:lnTo>
                  <a:lnTo>
                    <a:pt x="395" y="332"/>
                  </a:lnTo>
                  <a:lnTo>
                    <a:pt x="395" y="330"/>
                  </a:lnTo>
                  <a:lnTo>
                    <a:pt x="393" y="332"/>
                  </a:lnTo>
                  <a:lnTo>
                    <a:pt x="393" y="330"/>
                  </a:lnTo>
                  <a:lnTo>
                    <a:pt x="395" y="328"/>
                  </a:lnTo>
                  <a:lnTo>
                    <a:pt x="393" y="326"/>
                  </a:lnTo>
                  <a:lnTo>
                    <a:pt x="393" y="324"/>
                  </a:lnTo>
                  <a:lnTo>
                    <a:pt x="393" y="322"/>
                  </a:lnTo>
                  <a:lnTo>
                    <a:pt x="392" y="320"/>
                  </a:lnTo>
                  <a:lnTo>
                    <a:pt x="392" y="322"/>
                  </a:lnTo>
                  <a:lnTo>
                    <a:pt x="392" y="320"/>
                  </a:lnTo>
                  <a:lnTo>
                    <a:pt x="390" y="320"/>
                  </a:lnTo>
                  <a:lnTo>
                    <a:pt x="390" y="319"/>
                  </a:lnTo>
                  <a:lnTo>
                    <a:pt x="390" y="317"/>
                  </a:lnTo>
                  <a:lnTo>
                    <a:pt x="392" y="315"/>
                  </a:lnTo>
                  <a:lnTo>
                    <a:pt x="392" y="313"/>
                  </a:lnTo>
                  <a:lnTo>
                    <a:pt x="392" y="311"/>
                  </a:lnTo>
                  <a:lnTo>
                    <a:pt x="390" y="311"/>
                  </a:lnTo>
                  <a:lnTo>
                    <a:pt x="392" y="309"/>
                  </a:lnTo>
                  <a:lnTo>
                    <a:pt x="392" y="307"/>
                  </a:lnTo>
                  <a:lnTo>
                    <a:pt x="393" y="307"/>
                  </a:lnTo>
                  <a:lnTo>
                    <a:pt x="392" y="307"/>
                  </a:lnTo>
                  <a:lnTo>
                    <a:pt x="390" y="307"/>
                  </a:lnTo>
                  <a:lnTo>
                    <a:pt x="388"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7"/>
                  </a:lnTo>
                  <a:lnTo>
                    <a:pt x="374" y="296"/>
                  </a:lnTo>
                  <a:lnTo>
                    <a:pt x="372" y="296"/>
                  </a:lnTo>
                  <a:lnTo>
                    <a:pt x="372" y="294"/>
                  </a:lnTo>
                  <a:lnTo>
                    <a:pt x="370" y="296"/>
                  </a:lnTo>
                  <a:lnTo>
                    <a:pt x="370" y="297"/>
                  </a:lnTo>
                  <a:lnTo>
                    <a:pt x="368" y="297"/>
                  </a:lnTo>
                  <a:lnTo>
                    <a:pt x="367" y="297"/>
                  </a:lnTo>
                  <a:lnTo>
                    <a:pt x="367" y="299"/>
                  </a:lnTo>
                  <a:lnTo>
                    <a:pt x="367" y="297"/>
                  </a:lnTo>
                  <a:lnTo>
                    <a:pt x="365" y="297"/>
                  </a:lnTo>
                  <a:lnTo>
                    <a:pt x="365" y="299"/>
                  </a:lnTo>
                  <a:lnTo>
                    <a:pt x="363" y="299"/>
                  </a:lnTo>
                  <a:lnTo>
                    <a:pt x="363" y="297"/>
                  </a:lnTo>
                  <a:lnTo>
                    <a:pt x="361" y="297"/>
                  </a:lnTo>
                  <a:lnTo>
                    <a:pt x="361" y="299"/>
                  </a:lnTo>
                  <a:lnTo>
                    <a:pt x="359" y="299"/>
                  </a:lnTo>
                  <a:lnTo>
                    <a:pt x="359" y="301"/>
                  </a:lnTo>
                  <a:lnTo>
                    <a:pt x="357" y="301"/>
                  </a:lnTo>
                  <a:lnTo>
                    <a:pt x="357" y="303"/>
                  </a:lnTo>
                  <a:lnTo>
                    <a:pt x="355" y="303"/>
                  </a:lnTo>
                  <a:lnTo>
                    <a:pt x="355" y="301"/>
                  </a:lnTo>
                  <a:lnTo>
                    <a:pt x="355" y="303"/>
                  </a:lnTo>
                  <a:lnTo>
                    <a:pt x="353" y="303"/>
                  </a:lnTo>
                  <a:lnTo>
                    <a:pt x="351" y="303"/>
                  </a:lnTo>
                  <a:lnTo>
                    <a:pt x="351" y="301"/>
                  </a:lnTo>
                  <a:lnTo>
                    <a:pt x="353" y="299"/>
                  </a:lnTo>
                  <a:lnTo>
                    <a:pt x="351" y="299"/>
                  </a:lnTo>
                  <a:lnTo>
                    <a:pt x="351" y="297"/>
                  </a:lnTo>
                  <a:lnTo>
                    <a:pt x="349" y="297"/>
                  </a:lnTo>
                  <a:lnTo>
                    <a:pt x="347" y="297"/>
                  </a:lnTo>
                  <a:lnTo>
                    <a:pt x="347" y="296"/>
                  </a:lnTo>
                  <a:lnTo>
                    <a:pt x="345" y="297"/>
                  </a:lnTo>
                  <a:lnTo>
                    <a:pt x="345" y="296"/>
                  </a:lnTo>
                  <a:lnTo>
                    <a:pt x="343" y="297"/>
                  </a:lnTo>
                  <a:lnTo>
                    <a:pt x="342" y="297"/>
                  </a:lnTo>
                  <a:lnTo>
                    <a:pt x="342" y="299"/>
                  </a:lnTo>
                  <a:lnTo>
                    <a:pt x="340" y="299"/>
                  </a:lnTo>
                  <a:lnTo>
                    <a:pt x="340" y="297"/>
                  </a:lnTo>
                  <a:lnTo>
                    <a:pt x="340" y="299"/>
                  </a:lnTo>
                  <a:lnTo>
                    <a:pt x="338" y="299"/>
                  </a:lnTo>
                  <a:lnTo>
                    <a:pt x="336" y="299"/>
                  </a:lnTo>
                  <a:lnTo>
                    <a:pt x="334" y="299"/>
                  </a:lnTo>
                  <a:lnTo>
                    <a:pt x="334" y="297"/>
                  </a:lnTo>
                  <a:lnTo>
                    <a:pt x="332" y="297"/>
                  </a:lnTo>
                  <a:lnTo>
                    <a:pt x="332" y="299"/>
                  </a:lnTo>
                  <a:lnTo>
                    <a:pt x="330" y="299"/>
                  </a:lnTo>
                  <a:lnTo>
                    <a:pt x="328" y="299"/>
                  </a:lnTo>
                  <a:lnTo>
                    <a:pt x="328" y="301"/>
                  </a:lnTo>
                  <a:lnTo>
                    <a:pt x="326" y="301"/>
                  </a:lnTo>
                  <a:lnTo>
                    <a:pt x="326" y="303"/>
                  </a:lnTo>
                  <a:lnTo>
                    <a:pt x="324" y="303"/>
                  </a:lnTo>
                  <a:lnTo>
                    <a:pt x="324" y="305"/>
                  </a:lnTo>
                  <a:lnTo>
                    <a:pt x="322" y="307"/>
                  </a:lnTo>
                  <a:lnTo>
                    <a:pt x="320" y="307"/>
                  </a:lnTo>
                  <a:lnTo>
                    <a:pt x="320" y="309"/>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299"/>
                  </a:lnTo>
                  <a:lnTo>
                    <a:pt x="311" y="299"/>
                  </a:lnTo>
                  <a:lnTo>
                    <a:pt x="311" y="297"/>
                  </a:lnTo>
                  <a:lnTo>
                    <a:pt x="311" y="296"/>
                  </a:lnTo>
                  <a:lnTo>
                    <a:pt x="313" y="296"/>
                  </a:lnTo>
                  <a:lnTo>
                    <a:pt x="313" y="294"/>
                  </a:lnTo>
                  <a:lnTo>
                    <a:pt x="315" y="294"/>
                  </a:lnTo>
                  <a:lnTo>
                    <a:pt x="315" y="292"/>
                  </a:lnTo>
                  <a:lnTo>
                    <a:pt x="317" y="292"/>
                  </a:lnTo>
                  <a:lnTo>
                    <a:pt x="319" y="292"/>
                  </a:lnTo>
                  <a:lnTo>
                    <a:pt x="319" y="290"/>
                  </a:lnTo>
                  <a:lnTo>
                    <a:pt x="320" y="290"/>
                  </a:lnTo>
                  <a:lnTo>
                    <a:pt x="322" y="288"/>
                  </a:lnTo>
                  <a:lnTo>
                    <a:pt x="322" y="286"/>
                  </a:lnTo>
                  <a:lnTo>
                    <a:pt x="320" y="284"/>
                  </a:lnTo>
                  <a:lnTo>
                    <a:pt x="320" y="282"/>
                  </a:lnTo>
                  <a:lnTo>
                    <a:pt x="319" y="282"/>
                  </a:lnTo>
                  <a:lnTo>
                    <a:pt x="319" y="280"/>
                  </a:lnTo>
                  <a:lnTo>
                    <a:pt x="319" y="278"/>
                  </a:lnTo>
                  <a:lnTo>
                    <a:pt x="317" y="278"/>
                  </a:lnTo>
                  <a:lnTo>
                    <a:pt x="317" y="276"/>
                  </a:lnTo>
                  <a:lnTo>
                    <a:pt x="317" y="274"/>
                  </a:lnTo>
                  <a:lnTo>
                    <a:pt x="317" y="272"/>
                  </a:lnTo>
                  <a:lnTo>
                    <a:pt x="317" y="271"/>
                  </a:lnTo>
                  <a:lnTo>
                    <a:pt x="317"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4"/>
                  </a:lnTo>
                  <a:lnTo>
                    <a:pt x="299" y="234"/>
                  </a:lnTo>
                  <a:lnTo>
                    <a:pt x="299" y="232"/>
                  </a:lnTo>
                  <a:lnTo>
                    <a:pt x="297" y="232"/>
                  </a:lnTo>
                  <a:lnTo>
                    <a:pt x="295" y="230"/>
                  </a:lnTo>
                  <a:lnTo>
                    <a:pt x="297" y="228"/>
                  </a:lnTo>
                  <a:lnTo>
                    <a:pt x="295" y="228"/>
                  </a:lnTo>
                  <a:lnTo>
                    <a:pt x="297" y="226"/>
                  </a:lnTo>
                  <a:lnTo>
                    <a:pt x="295" y="226"/>
                  </a:lnTo>
                  <a:lnTo>
                    <a:pt x="295" y="224"/>
                  </a:lnTo>
                  <a:lnTo>
                    <a:pt x="294" y="224"/>
                  </a:lnTo>
                  <a:lnTo>
                    <a:pt x="294" y="223"/>
                  </a:lnTo>
                  <a:lnTo>
                    <a:pt x="294" y="221"/>
                  </a:lnTo>
                  <a:lnTo>
                    <a:pt x="292"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1"/>
                  </a:lnTo>
                  <a:lnTo>
                    <a:pt x="274" y="199"/>
                  </a:lnTo>
                  <a:lnTo>
                    <a:pt x="274" y="198"/>
                  </a:lnTo>
                  <a:lnTo>
                    <a:pt x="274" y="196"/>
                  </a:lnTo>
                  <a:lnTo>
                    <a:pt x="274" y="194"/>
                  </a:lnTo>
                  <a:lnTo>
                    <a:pt x="272" y="194"/>
                  </a:lnTo>
                  <a:lnTo>
                    <a:pt x="272" y="192"/>
                  </a:lnTo>
                  <a:lnTo>
                    <a:pt x="267" y="192"/>
                  </a:lnTo>
                  <a:lnTo>
                    <a:pt x="257" y="192"/>
                  </a:lnTo>
                  <a:lnTo>
                    <a:pt x="251" y="192"/>
                  </a:lnTo>
                  <a:lnTo>
                    <a:pt x="234" y="192"/>
                  </a:lnTo>
                  <a:lnTo>
                    <a:pt x="224" y="192"/>
                  </a:lnTo>
                  <a:lnTo>
                    <a:pt x="223" y="192"/>
                  </a:lnTo>
                  <a:lnTo>
                    <a:pt x="223" y="194"/>
                  </a:lnTo>
                  <a:lnTo>
                    <a:pt x="223" y="196"/>
                  </a:lnTo>
                  <a:lnTo>
                    <a:pt x="223" y="198"/>
                  </a:lnTo>
                  <a:lnTo>
                    <a:pt x="207" y="201"/>
                  </a:lnTo>
                  <a:lnTo>
                    <a:pt x="205" y="199"/>
                  </a:lnTo>
                  <a:lnTo>
                    <a:pt x="203" y="199"/>
                  </a:lnTo>
                  <a:lnTo>
                    <a:pt x="201" y="199"/>
                  </a:lnTo>
                  <a:lnTo>
                    <a:pt x="201" y="198"/>
                  </a:lnTo>
                  <a:lnTo>
                    <a:pt x="199" y="198"/>
                  </a:lnTo>
                  <a:lnTo>
                    <a:pt x="198" y="198"/>
                  </a:lnTo>
                  <a:lnTo>
                    <a:pt x="196" y="198"/>
                  </a:lnTo>
                  <a:lnTo>
                    <a:pt x="196" y="199"/>
                  </a:lnTo>
                  <a:lnTo>
                    <a:pt x="194" y="199"/>
                  </a:lnTo>
                  <a:lnTo>
                    <a:pt x="192" y="199"/>
                  </a:lnTo>
                  <a:lnTo>
                    <a:pt x="190" y="199"/>
                  </a:lnTo>
                  <a:lnTo>
                    <a:pt x="188" y="199"/>
                  </a:lnTo>
                  <a:lnTo>
                    <a:pt x="186" y="199"/>
                  </a:lnTo>
                  <a:lnTo>
                    <a:pt x="184" y="201"/>
                  </a:lnTo>
                  <a:lnTo>
                    <a:pt x="184" y="203"/>
                  </a:lnTo>
                  <a:lnTo>
                    <a:pt x="182" y="203"/>
                  </a:lnTo>
                  <a:lnTo>
                    <a:pt x="182" y="205"/>
                  </a:lnTo>
                  <a:lnTo>
                    <a:pt x="180" y="207"/>
                  </a:lnTo>
                  <a:lnTo>
                    <a:pt x="180" y="209"/>
                  </a:lnTo>
                  <a:lnTo>
                    <a:pt x="182" y="209"/>
                  </a:lnTo>
                  <a:lnTo>
                    <a:pt x="180" y="211"/>
                  </a:lnTo>
                  <a:lnTo>
                    <a:pt x="180" y="213"/>
                  </a:lnTo>
                  <a:lnTo>
                    <a:pt x="178" y="213"/>
                  </a:lnTo>
                  <a:lnTo>
                    <a:pt x="176" y="213"/>
                  </a:lnTo>
                  <a:lnTo>
                    <a:pt x="176" y="215"/>
                  </a:lnTo>
                  <a:lnTo>
                    <a:pt x="176" y="217"/>
                  </a:lnTo>
                  <a:lnTo>
                    <a:pt x="175" y="217"/>
                  </a:lnTo>
                  <a:lnTo>
                    <a:pt x="175" y="219"/>
                  </a:lnTo>
                  <a:lnTo>
                    <a:pt x="175" y="221"/>
                  </a:lnTo>
                  <a:lnTo>
                    <a:pt x="175" y="219"/>
                  </a:lnTo>
                  <a:lnTo>
                    <a:pt x="173" y="219"/>
                  </a:lnTo>
                  <a:lnTo>
                    <a:pt x="173" y="221"/>
                  </a:lnTo>
                  <a:lnTo>
                    <a:pt x="173" y="223"/>
                  </a:lnTo>
                  <a:lnTo>
                    <a:pt x="173" y="224"/>
                  </a:lnTo>
                  <a:lnTo>
                    <a:pt x="171" y="224"/>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59" y="242"/>
                  </a:lnTo>
                  <a:lnTo>
                    <a:pt x="157" y="242"/>
                  </a:lnTo>
                  <a:lnTo>
                    <a:pt x="155" y="242"/>
                  </a:lnTo>
                  <a:lnTo>
                    <a:pt x="153" y="242"/>
                  </a:lnTo>
                  <a:lnTo>
                    <a:pt x="153" y="244"/>
                  </a:lnTo>
                  <a:lnTo>
                    <a:pt x="151" y="244"/>
                  </a:lnTo>
                  <a:lnTo>
                    <a:pt x="151" y="242"/>
                  </a:lnTo>
                  <a:lnTo>
                    <a:pt x="150" y="242"/>
                  </a:lnTo>
                  <a:lnTo>
                    <a:pt x="150" y="244"/>
                  </a:lnTo>
                  <a:lnTo>
                    <a:pt x="148" y="246"/>
                  </a:lnTo>
                  <a:lnTo>
                    <a:pt x="148" y="248"/>
                  </a:lnTo>
                  <a:lnTo>
                    <a:pt x="148" y="249"/>
                  </a:lnTo>
                  <a:lnTo>
                    <a:pt x="150" y="249"/>
                  </a:lnTo>
                  <a:lnTo>
                    <a:pt x="148" y="249"/>
                  </a:lnTo>
                  <a:lnTo>
                    <a:pt x="146" y="251"/>
                  </a:lnTo>
                  <a:lnTo>
                    <a:pt x="146" y="253"/>
                  </a:lnTo>
                  <a:lnTo>
                    <a:pt x="146" y="255"/>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0" y="257"/>
                  </a:lnTo>
                  <a:lnTo>
                    <a:pt x="128" y="257"/>
                  </a:lnTo>
                  <a:lnTo>
                    <a:pt x="127" y="257"/>
                  </a:lnTo>
                  <a:lnTo>
                    <a:pt x="125" y="259"/>
                  </a:lnTo>
                  <a:lnTo>
                    <a:pt x="123" y="259"/>
                  </a:lnTo>
                  <a:lnTo>
                    <a:pt x="125" y="257"/>
                  </a:lnTo>
                  <a:lnTo>
                    <a:pt x="127" y="255"/>
                  </a:lnTo>
                  <a:lnTo>
                    <a:pt x="128" y="253"/>
                  </a:lnTo>
                  <a:lnTo>
                    <a:pt x="128" y="251"/>
                  </a:lnTo>
                  <a:lnTo>
                    <a:pt x="130" y="251"/>
                  </a:lnTo>
                  <a:lnTo>
                    <a:pt x="132" y="251"/>
                  </a:lnTo>
                  <a:lnTo>
                    <a:pt x="134" y="251"/>
                  </a:lnTo>
                  <a:lnTo>
                    <a:pt x="136" y="251"/>
                  </a:lnTo>
                  <a:lnTo>
                    <a:pt x="136" y="249"/>
                  </a:lnTo>
                  <a:lnTo>
                    <a:pt x="136" y="251"/>
                  </a:lnTo>
                  <a:lnTo>
                    <a:pt x="134" y="251"/>
                  </a:lnTo>
                  <a:lnTo>
                    <a:pt x="132" y="251"/>
                  </a:lnTo>
                  <a:lnTo>
                    <a:pt x="130" y="251"/>
                  </a:lnTo>
                  <a:lnTo>
                    <a:pt x="130" y="249"/>
                  </a:lnTo>
                  <a:lnTo>
                    <a:pt x="128" y="251"/>
                  </a:lnTo>
                  <a:lnTo>
                    <a:pt x="127" y="249"/>
                  </a:lnTo>
                  <a:lnTo>
                    <a:pt x="128" y="249"/>
                  </a:lnTo>
                  <a:lnTo>
                    <a:pt x="128" y="248"/>
                  </a:lnTo>
                  <a:lnTo>
                    <a:pt x="128" y="246"/>
                  </a:lnTo>
                  <a:lnTo>
                    <a:pt x="130" y="244"/>
                  </a:lnTo>
                  <a:lnTo>
                    <a:pt x="132" y="246"/>
                  </a:lnTo>
                  <a:lnTo>
                    <a:pt x="134" y="244"/>
                  </a:lnTo>
                  <a:lnTo>
                    <a:pt x="132" y="244"/>
                  </a:lnTo>
                  <a:lnTo>
                    <a:pt x="130" y="244"/>
                  </a:lnTo>
                  <a:lnTo>
                    <a:pt x="128" y="244"/>
                  </a:lnTo>
                  <a:lnTo>
                    <a:pt x="128" y="246"/>
                  </a:lnTo>
                  <a:lnTo>
                    <a:pt x="128" y="248"/>
                  </a:lnTo>
                  <a:lnTo>
                    <a:pt x="128" y="249"/>
                  </a:lnTo>
                  <a:lnTo>
                    <a:pt x="127" y="249"/>
                  </a:lnTo>
                  <a:lnTo>
                    <a:pt x="127" y="251"/>
                  </a:lnTo>
                  <a:lnTo>
                    <a:pt x="127" y="253"/>
                  </a:lnTo>
                  <a:lnTo>
                    <a:pt x="125" y="253"/>
                  </a:lnTo>
                  <a:lnTo>
                    <a:pt x="125" y="251"/>
                  </a:lnTo>
                  <a:lnTo>
                    <a:pt x="123" y="251"/>
                  </a:lnTo>
                  <a:lnTo>
                    <a:pt x="123" y="249"/>
                  </a:lnTo>
                  <a:lnTo>
                    <a:pt x="123" y="248"/>
                  </a:lnTo>
                  <a:lnTo>
                    <a:pt x="125" y="248"/>
                  </a:lnTo>
                  <a:lnTo>
                    <a:pt x="125" y="246"/>
                  </a:lnTo>
                  <a:lnTo>
                    <a:pt x="123" y="246"/>
                  </a:lnTo>
                  <a:lnTo>
                    <a:pt x="123" y="244"/>
                  </a:lnTo>
                  <a:lnTo>
                    <a:pt x="123" y="242"/>
                  </a:lnTo>
                  <a:lnTo>
                    <a:pt x="123" y="240"/>
                  </a:lnTo>
                  <a:lnTo>
                    <a:pt x="123" y="242"/>
                  </a:lnTo>
                  <a:lnTo>
                    <a:pt x="125" y="242"/>
                  </a:lnTo>
                  <a:lnTo>
                    <a:pt x="125" y="244"/>
                  </a:lnTo>
                  <a:lnTo>
                    <a:pt x="127" y="244"/>
                  </a:lnTo>
                  <a:lnTo>
                    <a:pt x="127" y="242"/>
                  </a:lnTo>
                  <a:lnTo>
                    <a:pt x="127" y="240"/>
                  </a:lnTo>
                  <a:lnTo>
                    <a:pt x="128" y="240"/>
                  </a:lnTo>
                  <a:lnTo>
                    <a:pt x="128" y="238"/>
                  </a:lnTo>
                  <a:lnTo>
                    <a:pt x="130" y="238"/>
                  </a:lnTo>
                  <a:lnTo>
                    <a:pt x="128" y="238"/>
                  </a:lnTo>
                  <a:lnTo>
                    <a:pt x="127" y="240"/>
                  </a:lnTo>
                  <a:lnTo>
                    <a:pt x="127" y="242"/>
                  </a:lnTo>
                  <a:lnTo>
                    <a:pt x="125" y="242"/>
                  </a:lnTo>
                  <a:lnTo>
                    <a:pt x="123"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4"/>
                  </a:lnTo>
                  <a:lnTo>
                    <a:pt x="117" y="244"/>
                  </a:lnTo>
                  <a:lnTo>
                    <a:pt x="117" y="242"/>
                  </a:lnTo>
                  <a:lnTo>
                    <a:pt x="115" y="240"/>
                  </a:lnTo>
                  <a:lnTo>
                    <a:pt x="115" y="238"/>
                  </a:lnTo>
                  <a:lnTo>
                    <a:pt x="115" y="236"/>
                  </a:lnTo>
                  <a:lnTo>
                    <a:pt x="117" y="234"/>
                  </a:lnTo>
                  <a:lnTo>
                    <a:pt x="119" y="234"/>
                  </a:lnTo>
                  <a:lnTo>
                    <a:pt x="119" y="232"/>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2"/>
                  </a:lnTo>
                  <a:lnTo>
                    <a:pt x="109" y="230"/>
                  </a:lnTo>
                  <a:lnTo>
                    <a:pt x="109" y="228"/>
                  </a:lnTo>
                  <a:lnTo>
                    <a:pt x="111" y="226"/>
                  </a:lnTo>
                  <a:lnTo>
                    <a:pt x="111" y="224"/>
                  </a:lnTo>
                  <a:lnTo>
                    <a:pt x="111" y="223"/>
                  </a:lnTo>
                  <a:lnTo>
                    <a:pt x="111" y="224"/>
                  </a:lnTo>
                  <a:lnTo>
                    <a:pt x="111" y="226"/>
                  </a:lnTo>
                  <a:lnTo>
                    <a:pt x="109" y="226"/>
                  </a:lnTo>
                  <a:lnTo>
                    <a:pt x="109" y="228"/>
                  </a:lnTo>
                  <a:lnTo>
                    <a:pt x="107" y="228"/>
                  </a:lnTo>
                  <a:lnTo>
                    <a:pt x="107" y="226"/>
                  </a:lnTo>
                  <a:lnTo>
                    <a:pt x="105" y="226"/>
                  </a:lnTo>
                  <a:lnTo>
                    <a:pt x="105" y="224"/>
                  </a:lnTo>
                  <a:lnTo>
                    <a:pt x="103" y="224"/>
                  </a:lnTo>
                  <a:lnTo>
                    <a:pt x="103" y="223"/>
                  </a:lnTo>
                  <a:lnTo>
                    <a:pt x="105" y="223"/>
                  </a:lnTo>
                  <a:lnTo>
                    <a:pt x="107" y="223"/>
                  </a:lnTo>
                  <a:lnTo>
                    <a:pt x="105" y="223"/>
                  </a:lnTo>
                  <a:lnTo>
                    <a:pt x="103" y="223"/>
                  </a:lnTo>
                  <a:lnTo>
                    <a:pt x="102" y="223"/>
                  </a:lnTo>
                  <a:lnTo>
                    <a:pt x="100" y="224"/>
                  </a:lnTo>
                  <a:lnTo>
                    <a:pt x="98" y="226"/>
                  </a:lnTo>
                  <a:lnTo>
                    <a:pt x="96" y="226"/>
                  </a:lnTo>
                  <a:lnTo>
                    <a:pt x="96" y="228"/>
                  </a:lnTo>
                  <a:lnTo>
                    <a:pt x="94" y="228"/>
                  </a:lnTo>
                  <a:lnTo>
                    <a:pt x="96" y="226"/>
                  </a:lnTo>
                  <a:lnTo>
                    <a:pt x="98" y="226"/>
                  </a:lnTo>
                  <a:lnTo>
                    <a:pt x="98" y="224"/>
                  </a:lnTo>
                  <a:lnTo>
                    <a:pt x="98" y="223"/>
                  </a:lnTo>
                  <a:lnTo>
                    <a:pt x="100" y="223"/>
                  </a:lnTo>
                  <a:lnTo>
                    <a:pt x="100" y="221"/>
                  </a:lnTo>
                  <a:lnTo>
                    <a:pt x="102" y="219"/>
                  </a:lnTo>
                  <a:lnTo>
                    <a:pt x="102" y="217"/>
                  </a:lnTo>
                  <a:lnTo>
                    <a:pt x="102" y="215"/>
                  </a:lnTo>
                  <a:lnTo>
                    <a:pt x="102" y="213"/>
                  </a:lnTo>
                  <a:lnTo>
                    <a:pt x="102" y="211"/>
                  </a:lnTo>
                  <a:lnTo>
                    <a:pt x="103" y="211"/>
                  </a:lnTo>
                  <a:lnTo>
                    <a:pt x="103" y="209"/>
                  </a:lnTo>
                  <a:lnTo>
                    <a:pt x="105" y="209"/>
                  </a:lnTo>
                  <a:lnTo>
                    <a:pt x="105" y="211"/>
                  </a:lnTo>
                  <a:lnTo>
                    <a:pt x="107" y="211"/>
                  </a:lnTo>
                  <a:lnTo>
                    <a:pt x="107" y="209"/>
                  </a:lnTo>
                  <a:lnTo>
                    <a:pt x="105" y="209"/>
                  </a:lnTo>
                  <a:lnTo>
                    <a:pt x="105" y="207"/>
                  </a:lnTo>
                  <a:lnTo>
                    <a:pt x="107" y="207"/>
                  </a:lnTo>
                  <a:lnTo>
                    <a:pt x="105" y="207"/>
                  </a:lnTo>
                  <a:lnTo>
                    <a:pt x="105" y="209"/>
                  </a:lnTo>
                  <a:lnTo>
                    <a:pt x="103" y="209"/>
                  </a:lnTo>
                  <a:lnTo>
                    <a:pt x="103" y="207"/>
                  </a:lnTo>
                  <a:lnTo>
                    <a:pt x="102" y="207"/>
                  </a:lnTo>
                  <a:lnTo>
                    <a:pt x="102" y="205"/>
                  </a:lnTo>
                  <a:lnTo>
                    <a:pt x="100" y="205"/>
                  </a:lnTo>
                  <a:lnTo>
                    <a:pt x="100" y="203"/>
                  </a:lnTo>
                  <a:lnTo>
                    <a:pt x="98" y="203"/>
                  </a:lnTo>
                  <a:lnTo>
                    <a:pt x="98" y="205"/>
                  </a:lnTo>
                  <a:lnTo>
                    <a:pt x="96" y="205"/>
                  </a:lnTo>
                  <a:lnTo>
                    <a:pt x="96" y="203"/>
                  </a:lnTo>
                  <a:lnTo>
                    <a:pt x="94" y="203"/>
                  </a:lnTo>
                  <a:lnTo>
                    <a:pt x="96" y="203"/>
                  </a:lnTo>
                  <a:lnTo>
                    <a:pt x="94" y="201"/>
                  </a:lnTo>
                  <a:lnTo>
                    <a:pt x="96" y="201"/>
                  </a:lnTo>
                  <a:lnTo>
                    <a:pt x="98" y="199"/>
                  </a:lnTo>
                  <a:lnTo>
                    <a:pt x="98" y="198"/>
                  </a:lnTo>
                  <a:lnTo>
                    <a:pt x="98" y="196"/>
                  </a:lnTo>
                  <a:lnTo>
                    <a:pt x="98" y="194"/>
                  </a:lnTo>
                  <a:lnTo>
                    <a:pt x="96" y="194"/>
                  </a:lnTo>
                  <a:lnTo>
                    <a:pt x="98" y="196"/>
                  </a:lnTo>
                  <a:lnTo>
                    <a:pt x="96" y="198"/>
                  </a:lnTo>
                  <a:lnTo>
                    <a:pt x="96" y="199"/>
                  </a:lnTo>
                  <a:lnTo>
                    <a:pt x="94" y="201"/>
                  </a:lnTo>
                  <a:lnTo>
                    <a:pt x="92" y="201"/>
                  </a:lnTo>
                  <a:lnTo>
                    <a:pt x="90" y="201"/>
                  </a:lnTo>
                  <a:lnTo>
                    <a:pt x="90" y="203"/>
                  </a:lnTo>
                  <a:lnTo>
                    <a:pt x="88" y="203"/>
                  </a:lnTo>
                  <a:lnTo>
                    <a:pt x="86" y="201"/>
                  </a:lnTo>
                  <a:lnTo>
                    <a:pt x="84" y="199"/>
                  </a:lnTo>
                  <a:lnTo>
                    <a:pt x="84" y="198"/>
                  </a:lnTo>
                  <a:lnTo>
                    <a:pt x="82" y="198"/>
                  </a:lnTo>
                  <a:lnTo>
                    <a:pt x="80" y="196"/>
                  </a:lnTo>
                  <a:lnTo>
                    <a:pt x="78" y="196"/>
                  </a:lnTo>
                  <a:lnTo>
                    <a:pt x="78" y="194"/>
                  </a:lnTo>
                  <a:lnTo>
                    <a:pt x="80" y="194"/>
                  </a:lnTo>
                  <a:lnTo>
                    <a:pt x="80" y="192"/>
                  </a:lnTo>
                  <a:lnTo>
                    <a:pt x="78" y="192"/>
                  </a:lnTo>
                  <a:lnTo>
                    <a:pt x="78"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8" y="188"/>
                  </a:lnTo>
                  <a:lnTo>
                    <a:pt x="78" y="186"/>
                  </a:lnTo>
                  <a:lnTo>
                    <a:pt x="78"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78"/>
                  </a:lnTo>
                  <a:lnTo>
                    <a:pt x="73" y="180"/>
                  </a:lnTo>
                  <a:lnTo>
                    <a:pt x="71" y="182"/>
                  </a:lnTo>
                  <a:lnTo>
                    <a:pt x="69" y="182"/>
                  </a:lnTo>
                  <a:lnTo>
                    <a:pt x="69" y="184"/>
                  </a:lnTo>
                  <a:lnTo>
                    <a:pt x="69" y="186"/>
                  </a:lnTo>
                  <a:lnTo>
                    <a:pt x="71" y="188"/>
                  </a:lnTo>
                  <a:lnTo>
                    <a:pt x="69" y="188"/>
                  </a:lnTo>
                  <a:lnTo>
                    <a:pt x="67" y="188"/>
                  </a:lnTo>
                  <a:lnTo>
                    <a:pt x="65" y="188"/>
                  </a:lnTo>
                  <a:lnTo>
                    <a:pt x="63" y="186"/>
                  </a:lnTo>
                  <a:lnTo>
                    <a:pt x="63" y="184"/>
                  </a:lnTo>
                  <a:lnTo>
                    <a:pt x="63" y="182"/>
                  </a:lnTo>
                  <a:lnTo>
                    <a:pt x="65" y="182"/>
                  </a:lnTo>
                  <a:lnTo>
                    <a:pt x="67" y="180"/>
                  </a:lnTo>
                  <a:lnTo>
                    <a:pt x="65" y="180"/>
                  </a:lnTo>
                  <a:lnTo>
                    <a:pt x="63" y="182"/>
                  </a:lnTo>
                  <a:lnTo>
                    <a:pt x="61" y="184"/>
                  </a:lnTo>
                  <a:lnTo>
                    <a:pt x="59" y="184"/>
                  </a:lnTo>
                  <a:lnTo>
                    <a:pt x="57" y="182"/>
                  </a:lnTo>
                  <a:lnTo>
                    <a:pt x="57" y="180"/>
                  </a:lnTo>
                  <a:lnTo>
                    <a:pt x="59" y="178"/>
                  </a:lnTo>
                  <a:lnTo>
                    <a:pt x="61" y="180"/>
                  </a:lnTo>
                  <a:lnTo>
                    <a:pt x="63" y="178"/>
                  </a:lnTo>
                  <a:lnTo>
                    <a:pt x="61" y="178"/>
                  </a:lnTo>
                  <a:lnTo>
                    <a:pt x="59" y="178"/>
                  </a:lnTo>
                  <a:lnTo>
                    <a:pt x="57" y="180"/>
                  </a:lnTo>
                  <a:lnTo>
                    <a:pt x="57" y="182"/>
                  </a:lnTo>
                  <a:lnTo>
                    <a:pt x="57" y="180"/>
                  </a:lnTo>
                  <a:lnTo>
                    <a:pt x="55" y="180"/>
                  </a:lnTo>
                  <a:lnTo>
                    <a:pt x="54" y="178"/>
                  </a:lnTo>
                  <a:lnTo>
                    <a:pt x="52" y="176"/>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4" y="157"/>
                  </a:lnTo>
                  <a:lnTo>
                    <a:pt x="30" y="157"/>
                  </a:lnTo>
                  <a:lnTo>
                    <a:pt x="32" y="157"/>
                  </a:lnTo>
                  <a:lnTo>
                    <a:pt x="32" y="155"/>
                  </a:lnTo>
                  <a:lnTo>
                    <a:pt x="34" y="155"/>
                  </a:lnTo>
                  <a:lnTo>
                    <a:pt x="32" y="155"/>
                  </a:lnTo>
                  <a:lnTo>
                    <a:pt x="32" y="157"/>
                  </a:lnTo>
                  <a:lnTo>
                    <a:pt x="30" y="157"/>
                  </a:lnTo>
                  <a:lnTo>
                    <a:pt x="30" y="159"/>
                  </a:lnTo>
                  <a:lnTo>
                    <a:pt x="29" y="159"/>
                  </a:lnTo>
                  <a:lnTo>
                    <a:pt x="29" y="157"/>
                  </a:lnTo>
                  <a:lnTo>
                    <a:pt x="29" y="155"/>
                  </a:lnTo>
                  <a:lnTo>
                    <a:pt x="30" y="153"/>
                  </a:lnTo>
                  <a:lnTo>
                    <a:pt x="29" y="153"/>
                  </a:lnTo>
                  <a:lnTo>
                    <a:pt x="30" y="151"/>
                  </a:lnTo>
                  <a:lnTo>
                    <a:pt x="32" y="151"/>
                  </a:lnTo>
                  <a:lnTo>
                    <a:pt x="32" y="150"/>
                  </a:lnTo>
                  <a:lnTo>
                    <a:pt x="34" y="150"/>
                  </a:lnTo>
                  <a:lnTo>
                    <a:pt x="34" y="148"/>
                  </a:lnTo>
                  <a:lnTo>
                    <a:pt x="34" y="150"/>
                  </a:lnTo>
                  <a:lnTo>
                    <a:pt x="32" y="150"/>
                  </a:lnTo>
                  <a:lnTo>
                    <a:pt x="32" y="148"/>
                  </a:lnTo>
                  <a:lnTo>
                    <a:pt x="32" y="144"/>
                  </a:lnTo>
                  <a:lnTo>
                    <a:pt x="32" y="142"/>
                  </a:lnTo>
                  <a:lnTo>
                    <a:pt x="34" y="140"/>
                  </a:lnTo>
                  <a:lnTo>
                    <a:pt x="34" y="142"/>
                  </a:lnTo>
                  <a:lnTo>
                    <a:pt x="34" y="140"/>
                  </a:lnTo>
                  <a:lnTo>
                    <a:pt x="36" y="138"/>
                  </a:lnTo>
                  <a:lnTo>
                    <a:pt x="36" y="136"/>
                  </a:lnTo>
                  <a:lnTo>
                    <a:pt x="36" y="134"/>
                  </a:lnTo>
                  <a:lnTo>
                    <a:pt x="38" y="134"/>
                  </a:lnTo>
                  <a:lnTo>
                    <a:pt x="40" y="132"/>
                  </a:lnTo>
                  <a:lnTo>
                    <a:pt x="40" y="130"/>
                  </a:lnTo>
                  <a:lnTo>
                    <a:pt x="40" y="128"/>
                  </a:lnTo>
                  <a:lnTo>
                    <a:pt x="42" y="128"/>
                  </a:lnTo>
                  <a:lnTo>
                    <a:pt x="44" y="128"/>
                  </a:lnTo>
                  <a:lnTo>
                    <a:pt x="44" y="130"/>
                  </a:lnTo>
                  <a:lnTo>
                    <a:pt x="44" y="128"/>
                  </a:lnTo>
                  <a:lnTo>
                    <a:pt x="46" y="128"/>
                  </a:lnTo>
                  <a:lnTo>
                    <a:pt x="48" y="128"/>
                  </a:lnTo>
                  <a:lnTo>
                    <a:pt x="50" y="126"/>
                  </a:lnTo>
                  <a:lnTo>
                    <a:pt x="48" y="126"/>
                  </a:lnTo>
                  <a:lnTo>
                    <a:pt x="46" y="128"/>
                  </a:lnTo>
                  <a:lnTo>
                    <a:pt x="44" y="126"/>
                  </a:lnTo>
                  <a:lnTo>
                    <a:pt x="44" y="128"/>
                  </a:lnTo>
                  <a:lnTo>
                    <a:pt x="42" y="128"/>
                  </a:lnTo>
                  <a:lnTo>
                    <a:pt x="42" y="126"/>
                  </a:lnTo>
                  <a:lnTo>
                    <a:pt x="40" y="128"/>
                  </a:lnTo>
                  <a:lnTo>
                    <a:pt x="38" y="128"/>
                  </a:lnTo>
                  <a:lnTo>
                    <a:pt x="40" y="130"/>
                  </a:lnTo>
                  <a:lnTo>
                    <a:pt x="38" y="132"/>
                  </a:lnTo>
                  <a:lnTo>
                    <a:pt x="36" y="130"/>
                  </a:lnTo>
                  <a:lnTo>
                    <a:pt x="36" y="132"/>
                  </a:lnTo>
                  <a:lnTo>
                    <a:pt x="36" y="134"/>
                  </a:lnTo>
                  <a:lnTo>
                    <a:pt x="34" y="136"/>
                  </a:lnTo>
                  <a:lnTo>
                    <a:pt x="34" y="138"/>
                  </a:lnTo>
                  <a:lnTo>
                    <a:pt x="32" y="138"/>
                  </a:lnTo>
                  <a:lnTo>
                    <a:pt x="32" y="140"/>
                  </a:lnTo>
                  <a:lnTo>
                    <a:pt x="32" y="142"/>
                  </a:lnTo>
                  <a:lnTo>
                    <a:pt x="30" y="142"/>
                  </a:lnTo>
                  <a:lnTo>
                    <a:pt x="29" y="144"/>
                  </a:lnTo>
                  <a:lnTo>
                    <a:pt x="29" y="146"/>
                  </a:lnTo>
                  <a:lnTo>
                    <a:pt x="27" y="146"/>
                  </a:lnTo>
                  <a:lnTo>
                    <a:pt x="27" y="144"/>
                  </a:lnTo>
                  <a:lnTo>
                    <a:pt x="29" y="142"/>
                  </a:lnTo>
                  <a:lnTo>
                    <a:pt x="30" y="142"/>
                  </a:lnTo>
                  <a:lnTo>
                    <a:pt x="30" y="140"/>
                  </a:lnTo>
                  <a:lnTo>
                    <a:pt x="30" y="138"/>
                  </a:lnTo>
                  <a:lnTo>
                    <a:pt x="29" y="140"/>
                  </a:lnTo>
                  <a:lnTo>
                    <a:pt x="30" y="142"/>
                  </a:lnTo>
                  <a:lnTo>
                    <a:pt x="29" y="142"/>
                  </a:lnTo>
                  <a:lnTo>
                    <a:pt x="27" y="142"/>
                  </a:lnTo>
                  <a:lnTo>
                    <a:pt x="25" y="140"/>
                  </a:lnTo>
                  <a:lnTo>
                    <a:pt x="27" y="140"/>
                  </a:lnTo>
                  <a:lnTo>
                    <a:pt x="27" y="138"/>
                  </a:lnTo>
                  <a:lnTo>
                    <a:pt x="29" y="136"/>
                  </a:lnTo>
                  <a:lnTo>
                    <a:pt x="30" y="134"/>
                  </a:lnTo>
                  <a:lnTo>
                    <a:pt x="32" y="134"/>
                  </a:lnTo>
                  <a:lnTo>
                    <a:pt x="32" y="130"/>
                  </a:lnTo>
                  <a:lnTo>
                    <a:pt x="32" y="132"/>
                  </a:lnTo>
                  <a:lnTo>
                    <a:pt x="32" y="134"/>
                  </a:lnTo>
                  <a:lnTo>
                    <a:pt x="30" y="132"/>
                  </a:lnTo>
                  <a:lnTo>
                    <a:pt x="30"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4"/>
                  </a:lnTo>
                  <a:lnTo>
                    <a:pt x="23" y="132"/>
                  </a:lnTo>
                  <a:lnTo>
                    <a:pt x="25" y="132"/>
                  </a:lnTo>
                  <a:lnTo>
                    <a:pt x="25" y="130"/>
                  </a:lnTo>
                  <a:lnTo>
                    <a:pt x="27" y="130"/>
                  </a:lnTo>
                  <a:lnTo>
                    <a:pt x="27" y="128"/>
                  </a:lnTo>
                  <a:lnTo>
                    <a:pt x="27" y="130"/>
                  </a:lnTo>
                  <a:lnTo>
                    <a:pt x="25" y="130"/>
                  </a:lnTo>
                  <a:lnTo>
                    <a:pt x="25" y="128"/>
                  </a:lnTo>
                  <a:lnTo>
                    <a:pt x="25" y="126"/>
                  </a:lnTo>
                  <a:lnTo>
                    <a:pt x="25" y="128"/>
                  </a:lnTo>
                  <a:lnTo>
                    <a:pt x="23" y="128"/>
                  </a:lnTo>
                  <a:lnTo>
                    <a:pt x="23" y="130"/>
                  </a:lnTo>
                  <a:lnTo>
                    <a:pt x="23" y="132"/>
                  </a:lnTo>
                  <a:lnTo>
                    <a:pt x="21" y="132"/>
                  </a:lnTo>
                  <a:lnTo>
                    <a:pt x="19" y="132"/>
                  </a:lnTo>
                  <a:lnTo>
                    <a:pt x="19" y="130"/>
                  </a:lnTo>
                  <a:lnTo>
                    <a:pt x="19" y="128"/>
                  </a:lnTo>
                  <a:lnTo>
                    <a:pt x="21" y="126"/>
                  </a:lnTo>
                  <a:lnTo>
                    <a:pt x="19" y="128"/>
                  </a:lnTo>
                  <a:lnTo>
                    <a:pt x="19" y="126"/>
                  </a:lnTo>
                  <a:lnTo>
                    <a:pt x="19" y="125"/>
                  </a:lnTo>
                  <a:lnTo>
                    <a:pt x="21" y="125"/>
                  </a:lnTo>
                  <a:lnTo>
                    <a:pt x="21" y="123"/>
                  </a:lnTo>
                  <a:lnTo>
                    <a:pt x="23" y="123"/>
                  </a:lnTo>
                  <a:lnTo>
                    <a:pt x="25" y="123"/>
                  </a:lnTo>
                  <a:lnTo>
                    <a:pt x="27" y="121"/>
                  </a:lnTo>
                  <a:lnTo>
                    <a:pt x="29" y="119"/>
                  </a:lnTo>
                  <a:lnTo>
                    <a:pt x="29" y="117"/>
                  </a:lnTo>
                  <a:lnTo>
                    <a:pt x="30" y="119"/>
                  </a:lnTo>
                  <a:lnTo>
                    <a:pt x="30" y="117"/>
                  </a:lnTo>
                  <a:lnTo>
                    <a:pt x="29" y="117"/>
                  </a:lnTo>
                  <a:lnTo>
                    <a:pt x="29" y="115"/>
                  </a:lnTo>
                  <a:lnTo>
                    <a:pt x="27" y="115"/>
                  </a:lnTo>
                  <a:lnTo>
                    <a:pt x="27" y="113"/>
                  </a:lnTo>
                  <a:lnTo>
                    <a:pt x="29" y="113"/>
                  </a:lnTo>
                  <a:lnTo>
                    <a:pt x="29" y="111"/>
                  </a:lnTo>
                  <a:lnTo>
                    <a:pt x="27" y="109"/>
                  </a:lnTo>
                  <a:lnTo>
                    <a:pt x="27" y="111"/>
                  </a:lnTo>
                  <a:lnTo>
                    <a:pt x="29" y="111"/>
                  </a:lnTo>
                  <a:lnTo>
                    <a:pt x="27" y="113"/>
                  </a:lnTo>
                  <a:lnTo>
                    <a:pt x="27" y="115"/>
                  </a:lnTo>
                  <a:lnTo>
                    <a:pt x="29" y="117"/>
                  </a:lnTo>
                  <a:lnTo>
                    <a:pt x="27" y="117"/>
                  </a:lnTo>
                  <a:lnTo>
                    <a:pt x="25" y="117"/>
                  </a:lnTo>
                  <a:lnTo>
                    <a:pt x="23" y="117"/>
                  </a:lnTo>
                  <a:lnTo>
                    <a:pt x="23" y="119"/>
                  </a:lnTo>
                  <a:lnTo>
                    <a:pt x="21" y="119"/>
                  </a:lnTo>
                  <a:lnTo>
                    <a:pt x="21" y="117"/>
                  </a:lnTo>
                  <a:lnTo>
                    <a:pt x="19" y="117"/>
                  </a:lnTo>
                  <a:lnTo>
                    <a:pt x="19" y="119"/>
                  </a:lnTo>
                  <a:lnTo>
                    <a:pt x="19" y="121"/>
                  </a:lnTo>
                  <a:lnTo>
                    <a:pt x="17" y="121"/>
                  </a:lnTo>
                  <a:lnTo>
                    <a:pt x="15" y="123"/>
                  </a:lnTo>
                  <a:lnTo>
                    <a:pt x="15" y="119"/>
                  </a:lnTo>
                  <a:lnTo>
                    <a:pt x="13" y="119"/>
                  </a:lnTo>
                  <a:lnTo>
                    <a:pt x="13" y="117"/>
                  </a:lnTo>
                  <a:lnTo>
                    <a:pt x="15" y="115"/>
                  </a:lnTo>
                  <a:lnTo>
                    <a:pt x="15" y="113"/>
                  </a:lnTo>
                  <a:lnTo>
                    <a:pt x="15" y="115"/>
                  </a:lnTo>
                  <a:lnTo>
                    <a:pt x="13" y="117"/>
                  </a:lnTo>
                  <a:lnTo>
                    <a:pt x="11" y="117"/>
                  </a:lnTo>
                  <a:lnTo>
                    <a:pt x="11" y="115"/>
                  </a:lnTo>
                  <a:lnTo>
                    <a:pt x="15" y="107"/>
                  </a:lnTo>
                  <a:lnTo>
                    <a:pt x="17" y="102"/>
                  </a:lnTo>
                  <a:lnTo>
                    <a:pt x="19" y="100"/>
                  </a:lnTo>
                  <a:lnTo>
                    <a:pt x="19" y="96"/>
                  </a:lnTo>
                  <a:lnTo>
                    <a:pt x="21" y="92"/>
                  </a:lnTo>
                  <a:lnTo>
                    <a:pt x="23" y="92"/>
                  </a:lnTo>
                  <a:lnTo>
                    <a:pt x="27" y="86"/>
                  </a:lnTo>
                  <a:lnTo>
                    <a:pt x="29" y="84"/>
                  </a:lnTo>
                  <a:lnTo>
                    <a:pt x="30" y="84"/>
                  </a:lnTo>
                  <a:lnTo>
                    <a:pt x="32" y="84"/>
                  </a:lnTo>
                  <a:lnTo>
                    <a:pt x="34" y="84"/>
                  </a:lnTo>
                  <a:lnTo>
                    <a:pt x="36" y="84"/>
                  </a:lnTo>
                  <a:lnTo>
                    <a:pt x="38" y="84"/>
                  </a:lnTo>
                  <a:lnTo>
                    <a:pt x="40" y="84"/>
                  </a:lnTo>
                  <a:lnTo>
                    <a:pt x="42" y="82"/>
                  </a:lnTo>
                  <a:lnTo>
                    <a:pt x="44" y="80"/>
                  </a:lnTo>
                  <a:lnTo>
                    <a:pt x="46" y="80"/>
                  </a:lnTo>
                  <a:lnTo>
                    <a:pt x="54" y="77"/>
                  </a:lnTo>
                  <a:lnTo>
                    <a:pt x="54" y="75"/>
                  </a:lnTo>
                  <a:lnTo>
                    <a:pt x="55" y="71"/>
                  </a:lnTo>
                  <a:lnTo>
                    <a:pt x="57" y="71"/>
                  </a:lnTo>
                  <a:lnTo>
                    <a:pt x="57"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8" y="73"/>
                  </a:lnTo>
                  <a:lnTo>
                    <a:pt x="80" y="71"/>
                  </a:lnTo>
                  <a:lnTo>
                    <a:pt x="82" y="73"/>
                  </a:lnTo>
                  <a:lnTo>
                    <a:pt x="84" y="73"/>
                  </a:lnTo>
                  <a:lnTo>
                    <a:pt x="84" y="71"/>
                  </a:lnTo>
                  <a:lnTo>
                    <a:pt x="84" y="69"/>
                  </a:lnTo>
                  <a:lnTo>
                    <a:pt x="86" y="69"/>
                  </a:lnTo>
                  <a:lnTo>
                    <a:pt x="86" y="67"/>
                  </a:lnTo>
                  <a:lnTo>
                    <a:pt x="84" y="67"/>
                  </a:lnTo>
                  <a:lnTo>
                    <a:pt x="84" y="69"/>
                  </a:lnTo>
                  <a:lnTo>
                    <a:pt x="84" y="67"/>
                  </a:lnTo>
                  <a:lnTo>
                    <a:pt x="86" y="67"/>
                  </a:lnTo>
                  <a:lnTo>
                    <a:pt x="86" y="69"/>
                  </a:lnTo>
                  <a:lnTo>
                    <a:pt x="88" y="69"/>
                  </a:lnTo>
                  <a:lnTo>
                    <a:pt x="90" y="69"/>
                  </a:lnTo>
                  <a:lnTo>
                    <a:pt x="88"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4" y="57"/>
                  </a:lnTo>
                  <a:lnTo>
                    <a:pt x="96" y="55"/>
                  </a:lnTo>
                  <a:lnTo>
                    <a:pt x="96" y="53"/>
                  </a:lnTo>
                  <a:lnTo>
                    <a:pt x="96" y="52"/>
                  </a:lnTo>
                  <a:lnTo>
                    <a:pt x="96" y="50"/>
                  </a:lnTo>
                  <a:lnTo>
                    <a:pt x="96" y="48"/>
                  </a:lnTo>
                  <a:lnTo>
                    <a:pt x="90" y="46"/>
                  </a:lnTo>
                  <a:lnTo>
                    <a:pt x="88" y="46"/>
                  </a:lnTo>
                  <a:lnTo>
                    <a:pt x="88" y="44"/>
                  </a:lnTo>
                  <a:lnTo>
                    <a:pt x="88" y="42"/>
                  </a:lnTo>
                  <a:lnTo>
                    <a:pt x="86" y="42"/>
                  </a:lnTo>
                  <a:lnTo>
                    <a:pt x="84" y="42"/>
                  </a:lnTo>
                  <a:lnTo>
                    <a:pt x="84" y="40"/>
                  </a:lnTo>
                  <a:lnTo>
                    <a:pt x="82" y="40"/>
                  </a:lnTo>
                  <a:lnTo>
                    <a:pt x="82" y="38"/>
                  </a:lnTo>
                  <a:lnTo>
                    <a:pt x="80" y="38"/>
                  </a:lnTo>
                  <a:lnTo>
                    <a:pt x="78" y="38"/>
                  </a:lnTo>
                  <a:lnTo>
                    <a:pt x="78" y="36"/>
                  </a:lnTo>
                  <a:lnTo>
                    <a:pt x="78" y="34"/>
                  </a:lnTo>
                  <a:lnTo>
                    <a:pt x="80" y="32"/>
                  </a:lnTo>
                  <a:lnTo>
                    <a:pt x="82" y="32"/>
                  </a:lnTo>
                  <a:lnTo>
                    <a:pt x="84" y="32"/>
                  </a:lnTo>
                  <a:lnTo>
                    <a:pt x="84" y="30"/>
                  </a:lnTo>
                  <a:lnTo>
                    <a:pt x="86" y="30"/>
                  </a:lnTo>
                  <a:lnTo>
                    <a:pt x="84" y="29"/>
                  </a:lnTo>
                  <a:lnTo>
                    <a:pt x="86" y="29"/>
                  </a:lnTo>
                  <a:lnTo>
                    <a:pt x="86" y="30"/>
                  </a:lnTo>
                  <a:lnTo>
                    <a:pt x="88" y="30"/>
                  </a:lnTo>
                  <a:lnTo>
                    <a:pt x="88" y="29"/>
                  </a:lnTo>
                  <a:lnTo>
                    <a:pt x="88" y="27"/>
                  </a:lnTo>
                  <a:lnTo>
                    <a:pt x="90" y="27"/>
                  </a:lnTo>
                  <a:lnTo>
                    <a:pt x="90" y="29"/>
                  </a:lnTo>
                  <a:lnTo>
                    <a:pt x="88" y="30"/>
                  </a:lnTo>
                  <a:lnTo>
                    <a:pt x="90" y="30"/>
                  </a:lnTo>
                  <a:lnTo>
                    <a:pt x="92" y="30"/>
                  </a:lnTo>
                  <a:lnTo>
                    <a:pt x="92" y="29"/>
                  </a:lnTo>
                  <a:lnTo>
                    <a:pt x="94" y="30"/>
                  </a:lnTo>
                  <a:lnTo>
                    <a:pt x="96" y="30"/>
                  </a:lnTo>
                  <a:lnTo>
                    <a:pt x="96" y="29"/>
                  </a:lnTo>
                  <a:lnTo>
                    <a:pt x="96" y="27"/>
                  </a:lnTo>
                  <a:lnTo>
                    <a:pt x="98" y="27"/>
                  </a:lnTo>
                  <a:lnTo>
                    <a:pt x="100" y="27"/>
                  </a:lnTo>
                  <a:lnTo>
                    <a:pt x="100" y="25"/>
                  </a:lnTo>
                  <a:lnTo>
                    <a:pt x="100" y="23"/>
                  </a:lnTo>
                  <a:lnTo>
                    <a:pt x="100" y="21"/>
                  </a:lnTo>
                  <a:lnTo>
                    <a:pt x="100" y="19"/>
                  </a:lnTo>
                  <a:lnTo>
                    <a:pt x="100" y="17"/>
                  </a:lnTo>
                  <a:lnTo>
                    <a:pt x="102" y="17"/>
                  </a:lnTo>
                  <a:lnTo>
                    <a:pt x="100" y="15"/>
                  </a:lnTo>
                  <a:lnTo>
                    <a:pt x="100" y="13"/>
                  </a:lnTo>
                  <a:lnTo>
                    <a:pt x="100" y="11"/>
                  </a:lnTo>
                  <a:lnTo>
                    <a:pt x="98" y="11"/>
                  </a:lnTo>
                  <a:lnTo>
                    <a:pt x="98" y="9"/>
                  </a:lnTo>
                  <a:lnTo>
                    <a:pt x="98" y="7"/>
                  </a:lnTo>
                  <a:lnTo>
                    <a:pt x="98" y="5"/>
                  </a:lnTo>
                  <a:lnTo>
                    <a:pt x="96" y="5"/>
                  </a:lnTo>
                  <a:lnTo>
                    <a:pt x="96" y="4"/>
                  </a:lnTo>
                  <a:lnTo>
                    <a:pt x="96" y="2"/>
                  </a:lnTo>
                  <a:lnTo>
                    <a:pt x="96" y="0"/>
                  </a:lnTo>
                  <a:lnTo>
                    <a:pt x="102" y="0"/>
                  </a:lnTo>
                  <a:lnTo>
                    <a:pt x="103" y="0"/>
                  </a:lnTo>
                  <a:lnTo>
                    <a:pt x="105" y="0"/>
                  </a:lnTo>
                  <a:lnTo>
                    <a:pt x="111" y="0"/>
                  </a:lnTo>
                  <a:lnTo>
                    <a:pt x="113" y="0"/>
                  </a:lnTo>
                  <a:lnTo>
                    <a:pt x="117" y="2"/>
                  </a:lnTo>
                  <a:lnTo>
                    <a:pt x="121" y="2"/>
                  </a:lnTo>
                  <a:lnTo>
                    <a:pt x="123" y="2"/>
                  </a:lnTo>
                  <a:lnTo>
                    <a:pt x="125" y="2"/>
                  </a:lnTo>
                  <a:lnTo>
                    <a:pt x="127" y="2"/>
                  </a:lnTo>
                  <a:lnTo>
                    <a:pt x="128" y="2"/>
                  </a:lnTo>
                  <a:lnTo>
                    <a:pt x="130" y="2"/>
                  </a:lnTo>
                  <a:lnTo>
                    <a:pt x="132" y="2"/>
                  </a:lnTo>
                  <a:lnTo>
                    <a:pt x="132" y="4"/>
                  </a:lnTo>
                  <a:lnTo>
                    <a:pt x="134" y="4"/>
                  </a:lnTo>
                  <a:lnTo>
                    <a:pt x="134" y="2"/>
                  </a:lnTo>
                  <a:lnTo>
                    <a:pt x="136" y="4"/>
                  </a:lnTo>
                  <a:lnTo>
                    <a:pt x="136" y="2"/>
                  </a:lnTo>
                  <a:lnTo>
                    <a:pt x="136" y="4"/>
                  </a:lnTo>
                  <a:lnTo>
                    <a:pt x="136" y="2"/>
                  </a:lnTo>
                  <a:lnTo>
                    <a:pt x="138" y="2"/>
                  </a:lnTo>
                  <a:lnTo>
                    <a:pt x="138" y="4"/>
                  </a:lnTo>
                  <a:lnTo>
                    <a:pt x="140" y="4"/>
                  </a:lnTo>
                  <a:lnTo>
                    <a:pt x="140" y="2"/>
                  </a:lnTo>
                  <a:lnTo>
                    <a:pt x="142" y="2"/>
                  </a:lnTo>
                  <a:lnTo>
                    <a:pt x="142" y="4"/>
                  </a:lnTo>
                  <a:lnTo>
                    <a:pt x="142" y="5"/>
                  </a:lnTo>
                  <a:lnTo>
                    <a:pt x="142" y="7"/>
                  </a:lnTo>
                  <a:lnTo>
                    <a:pt x="142" y="9"/>
                  </a:lnTo>
                  <a:lnTo>
                    <a:pt x="140" y="9"/>
                  </a:lnTo>
                  <a:lnTo>
                    <a:pt x="140" y="11"/>
                  </a:lnTo>
                  <a:lnTo>
                    <a:pt x="140" y="13"/>
                  </a:lnTo>
                  <a:lnTo>
                    <a:pt x="142" y="13"/>
                  </a:lnTo>
                  <a:lnTo>
                    <a:pt x="144" y="13"/>
                  </a:lnTo>
                  <a:lnTo>
                    <a:pt x="146" y="13"/>
                  </a:lnTo>
                  <a:lnTo>
                    <a:pt x="146" y="15"/>
                  </a:lnTo>
                  <a:lnTo>
                    <a:pt x="148" y="15"/>
                  </a:lnTo>
                  <a:lnTo>
                    <a:pt x="150" y="15"/>
                  </a:lnTo>
                  <a:lnTo>
                    <a:pt x="150" y="11"/>
                  </a:lnTo>
                  <a:lnTo>
                    <a:pt x="150" y="9"/>
                  </a:lnTo>
                  <a:lnTo>
                    <a:pt x="151" y="9"/>
                  </a:lnTo>
                  <a:lnTo>
                    <a:pt x="153" y="9"/>
                  </a:lnTo>
                  <a:lnTo>
                    <a:pt x="153" y="11"/>
                  </a:lnTo>
                  <a:lnTo>
                    <a:pt x="155" y="11"/>
                  </a:lnTo>
                  <a:lnTo>
                    <a:pt x="157" y="11"/>
                  </a:lnTo>
                  <a:lnTo>
                    <a:pt x="157" y="13"/>
                  </a:lnTo>
                  <a:lnTo>
                    <a:pt x="155" y="13"/>
                  </a:lnTo>
                  <a:lnTo>
                    <a:pt x="157" y="13"/>
                  </a:lnTo>
                  <a:lnTo>
                    <a:pt x="159" y="15"/>
                  </a:lnTo>
                  <a:lnTo>
                    <a:pt x="159" y="13"/>
                  </a:lnTo>
                  <a:lnTo>
                    <a:pt x="161" y="13"/>
                  </a:lnTo>
                  <a:lnTo>
                    <a:pt x="161" y="15"/>
                  </a:lnTo>
                  <a:lnTo>
                    <a:pt x="163" y="15"/>
                  </a:lnTo>
                  <a:lnTo>
                    <a:pt x="161" y="17"/>
                  </a:lnTo>
                  <a:lnTo>
                    <a:pt x="163" y="17"/>
                  </a:lnTo>
                  <a:lnTo>
                    <a:pt x="169" y="17"/>
                  </a:lnTo>
                  <a:lnTo>
                    <a:pt x="173" y="17"/>
                  </a:lnTo>
                  <a:lnTo>
                    <a:pt x="173" y="19"/>
                  </a:lnTo>
                  <a:lnTo>
                    <a:pt x="175" y="19"/>
                  </a:lnTo>
                  <a:lnTo>
                    <a:pt x="175" y="21"/>
                  </a:lnTo>
                  <a:lnTo>
                    <a:pt x="176" y="23"/>
                  </a:lnTo>
                  <a:lnTo>
                    <a:pt x="176" y="21"/>
                  </a:lnTo>
                  <a:lnTo>
                    <a:pt x="178" y="21"/>
                  </a:lnTo>
                  <a:lnTo>
                    <a:pt x="178" y="19"/>
                  </a:lnTo>
                  <a:lnTo>
                    <a:pt x="180" y="19"/>
                  </a:lnTo>
                  <a:lnTo>
                    <a:pt x="182" y="19"/>
                  </a:lnTo>
                  <a:lnTo>
                    <a:pt x="184" y="19"/>
                  </a:lnTo>
                  <a:lnTo>
                    <a:pt x="184" y="21"/>
                  </a:lnTo>
                  <a:lnTo>
                    <a:pt x="186" y="21"/>
                  </a:lnTo>
                  <a:lnTo>
                    <a:pt x="188" y="21"/>
                  </a:lnTo>
                  <a:lnTo>
                    <a:pt x="188" y="23"/>
                  </a:lnTo>
                  <a:lnTo>
                    <a:pt x="190" y="25"/>
                  </a:lnTo>
                  <a:lnTo>
                    <a:pt x="190" y="27"/>
                  </a:lnTo>
                  <a:lnTo>
                    <a:pt x="196" y="25"/>
                  </a:lnTo>
                  <a:lnTo>
                    <a:pt x="198" y="23"/>
                  </a:lnTo>
                  <a:lnTo>
                    <a:pt x="199" y="23"/>
                  </a:lnTo>
                  <a:lnTo>
                    <a:pt x="201" y="23"/>
                  </a:lnTo>
                  <a:lnTo>
                    <a:pt x="203" y="23"/>
                  </a:lnTo>
                  <a:lnTo>
                    <a:pt x="205" y="21"/>
                  </a:lnTo>
                  <a:lnTo>
                    <a:pt x="207" y="21"/>
                  </a:lnTo>
                  <a:lnTo>
                    <a:pt x="207" y="19"/>
                  </a:lnTo>
                  <a:lnTo>
                    <a:pt x="209" y="19"/>
                  </a:lnTo>
                  <a:lnTo>
                    <a:pt x="211" y="17"/>
                  </a:lnTo>
                  <a:lnTo>
                    <a:pt x="213" y="17"/>
                  </a:lnTo>
                  <a:lnTo>
                    <a:pt x="213" y="19"/>
                  </a:lnTo>
                  <a:lnTo>
                    <a:pt x="215" y="19"/>
                  </a:lnTo>
                  <a:lnTo>
                    <a:pt x="217" y="19"/>
                  </a:lnTo>
                  <a:lnTo>
                    <a:pt x="219" y="19"/>
                  </a:lnTo>
                  <a:lnTo>
                    <a:pt x="223" y="17"/>
                  </a:lnTo>
                  <a:lnTo>
                    <a:pt x="224" y="19"/>
                  </a:lnTo>
                  <a:lnTo>
                    <a:pt x="226" y="19"/>
                  </a:lnTo>
                  <a:lnTo>
                    <a:pt x="226" y="21"/>
                  </a:lnTo>
                  <a:lnTo>
                    <a:pt x="226" y="19"/>
                  </a:lnTo>
                  <a:lnTo>
                    <a:pt x="228" y="19"/>
                  </a:lnTo>
                  <a:lnTo>
                    <a:pt x="230" y="19"/>
                  </a:lnTo>
                  <a:lnTo>
                    <a:pt x="230" y="21"/>
                  </a:lnTo>
                  <a:lnTo>
                    <a:pt x="232" y="21"/>
                  </a:lnTo>
                  <a:lnTo>
                    <a:pt x="234" y="21"/>
                  </a:lnTo>
                  <a:lnTo>
                    <a:pt x="236" y="19"/>
                  </a:lnTo>
                  <a:lnTo>
                    <a:pt x="238"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3" y="23"/>
                  </a:lnTo>
                  <a:lnTo>
                    <a:pt x="255" y="25"/>
                  </a:lnTo>
                  <a:lnTo>
                    <a:pt x="255" y="27"/>
                  </a:lnTo>
                  <a:lnTo>
                    <a:pt x="255" y="29"/>
                  </a:lnTo>
                  <a:lnTo>
                    <a:pt x="253" y="29"/>
                  </a:lnTo>
                  <a:lnTo>
                    <a:pt x="253" y="30"/>
                  </a:lnTo>
                  <a:lnTo>
                    <a:pt x="251" y="30"/>
                  </a:lnTo>
                  <a:lnTo>
                    <a:pt x="251" y="32"/>
                  </a:lnTo>
                  <a:lnTo>
                    <a:pt x="251" y="34"/>
                  </a:lnTo>
                  <a:lnTo>
                    <a:pt x="251" y="36"/>
                  </a:lnTo>
                  <a:lnTo>
                    <a:pt x="251" y="38"/>
                  </a:lnTo>
                  <a:lnTo>
                    <a:pt x="253" y="38"/>
                  </a:lnTo>
                  <a:lnTo>
                    <a:pt x="253" y="40"/>
                  </a:lnTo>
                  <a:lnTo>
                    <a:pt x="255" y="40"/>
                  </a:lnTo>
                  <a:lnTo>
                    <a:pt x="257" y="40"/>
                  </a:lnTo>
                  <a:lnTo>
                    <a:pt x="259" y="40"/>
                  </a:lnTo>
                  <a:lnTo>
                    <a:pt x="259" y="42"/>
                  </a:lnTo>
                  <a:lnTo>
                    <a:pt x="261" y="42"/>
                  </a:lnTo>
                  <a:lnTo>
                    <a:pt x="261" y="44"/>
                  </a:lnTo>
                  <a:lnTo>
                    <a:pt x="261" y="46"/>
                  </a:lnTo>
                  <a:lnTo>
                    <a:pt x="263" y="48"/>
                  </a:lnTo>
                  <a:lnTo>
                    <a:pt x="265" y="48"/>
                  </a:lnTo>
                  <a:lnTo>
                    <a:pt x="267" y="50"/>
                  </a:lnTo>
                  <a:lnTo>
                    <a:pt x="269" y="50"/>
                  </a:lnTo>
                  <a:lnTo>
                    <a:pt x="271" y="48"/>
                  </a:lnTo>
                  <a:lnTo>
                    <a:pt x="272"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4"/>
                  </a:lnTo>
                  <a:lnTo>
                    <a:pt x="286" y="34"/>
                  </a:lnTo>
                  <a:lnTo>
                    <a:pt x="288" y="32"/>
                  </a:lnTo>
                  <a:lnTo>
                    <a:pt x="290" y="32"/>
                  </a:lnTo>
                  <a:lnTo>
                    <a:pt x="292" y="32"/>
                  </a:lnTo>
                  <a:lnTo>
                    <a:pt x="292" y="34"/>
                  </a:lnTo>
                  <a:lnTo>
                    <a:pt x="294" y="34"/>
                  </a:lnTo>
                  <a:lnTo>
                    <a:pt x="294" y="36"/>
                  </a:lnTo>
                  <a:lnTo>
                    <a:pt x="295" y="38"/>
                  </a:lnTo>
                  <a:lnTo>
                    <a:pt x="297" y="38"/>
                  </a:lnTo>
                  <a:lnTo>
                    <a:pt x="297" y="40"/>
                  </a:lnTo>
                  <a:lnTo>
                    <a:pt x="299" y="40"/>
                  </a:lnTo>
                  <a:lnTo>
                    <a:pt x="301" y="40"/>
                  </a:lnTo>
                  <a:lnTo>
                    <a:pt x="301" y="42"/>
                  </a:lnTo>
                  <a:lnTo>
                    <a:pt x="301" y="44"/>
                  </a:lnTo>
                  <a:lnTo>
                    <a:pt x="301" y="46"/>
                  </a:lnTo>
                  <a:lnTo>
                    <a:pt x="299" y="46"/>
                  </a:lnTo>
                  <a:lnTo>
                    <a:pt x="301" y="46"/>
                  </a:lnTo>
                  <a:lnTo>
                    <a:pt x="301" y="48"/>
                  </a:lnTo>
                  <a:lnTo>
                    <a:pt x="303" y="48"/>
                  </a:lnTo>
                  <a:lnTo>
                    <a:pt x="303" y="50"/>
                  </a:lnTo>
                  <a:lnTo>
                    <a:pt x="303" y="52"/>
                  </a:lnTo>
                  <a:lnTo>
                    <a:pt x="303" y="53"/>
                  </a:lnTo>
                  <a:lnTo>
                    <a:pt x="305" y="53"/>
                  </a:lnTo>
                  <a:lnTo>
                    <a:pt x="305" y="55"/>
                  </a:lnTo>
                  <a:lnTo>
                    <a:pt x="307" y="55"/>
                  </a:lnTo>
                  <a:lnTo>
                    <a:pt x="309" y="55"/>
                  </a:lnTo>
                  <a:lnTo>
                    <a:pt x="311" y="55"/>
                  </a:lnTo>
                  <a:lnTo>
                    <a:pt x="311" y="53"/>
                  </a:lnTo>
                  <a:lnTo>
                    <a:pt x="311" y="52"/>
                  </a:lnTo>
                  <a:lnTo>
                    <a:pt x="313" y="52"/>
                  </a:lnTo>
                  <a:lnTo>
                    <a:pt x="313" y="50"/>
                  </a:lnTo>
                  <a:lnTo>
                    <a:pt x="315" y="50"/>
                  </a:lnTo>
                  <a:lnTo>
                    <a:pt x="317" y="50"/>
                  </a:lnTo>
                  <a:lnTo>
                    <a:pt x="317" y="48"/>
                  </a:lnTo>
                  <a:lnTo>
                    <a:pt x="315" y="48"/>
                  </a:lnTo>
                  <a:lnTo>
                    <a:pt x="317" y="46"/>
                  </a:lnTo>
                  <a:lnTo>
                    <a:pt x="319" y="46"/>
                  </a:lnTo>
                  <a:lnTo>
                    <a:pt x="319" y="44"/>
                  </a:lnTo>
                  <a:lnTo>
                    <a:pt x="319" y="42"/>
                  </a:lnTo>
                  <a:lnTo>
                    <a:pt x="320" y="42"/>
                  </a:lnTo>
                  <a:lnTo>
                    <a:pt x="319" y="40"/>
                  </a:lnTo>
                  <a:lnTo>
                    <a:pt x="320" y="40"/>
                  </a:lnTo>
                  <a:lnTo>
                    <a:pt x="322" y="40"/>
                  </a:lnTo>
                  <a:lnTo>
                    <a:pt x="324" y="40"/>
                  </a:lnTo>
                  <a:lnTo>
                    <a:pt x="326" y="38"/>
                  </a:lnTo>
                  <a:lnTo>
                    <a:pt x="326" y="36"/>
                  </a:lnTo>
                  <a:lnTo>
                    <a:pt x="328" y="36"/>
                  </a:lnTo>
                  <a:lnTo>
                    <a:pt x="330" y="36"/>
                  </a:lnTo>
                  <a:lnTo>
                    <a:pt x="330" y="34"/>
                  </a:lnTo>
                  <a:lnTo>
                    <a:pt x="332" y="34"/>
                  </a:lnTo>
                  <a:lnTo>
                    <a:pt x="332" y="32"/>
                  </a:lnTo>
                  <a:lnTo>
                    <a:pt x="334" y="32"/>
                  </a:lnTo>
                  <a:lnTo>
                    <a:pt x="334" y="34"/>
                  </a:lnTo>
                  <a:lnTo>
                    <a:pt x="336" y="34"/>
                  </a:lnTo>
                  <a:lnTo>
                    <a:pt x="336" y="32"/>
                  </a:lnTo>
                  <a:lnTo>
                    <a:pt x="338" y="34"/>
                  </a:lnTo>
                  <a:lnTo>
                    <a:pt x="338" y="32"/>
                  </a:lnTo>
                  <a:lnTo>
                    <a:pt x="338" y="34"/>
                  </a:lnTo>
                  <a:lnTo>
                    <a:pt x="340" y="34"/>
                  </a:lnTo>
                  <a:lnTo>
                    <a:pt x="342" y="34"/>
                  </a:lnTo>
                  <a:lnTo>
                    <a:pt x="343" y="34"/>
                  </a:lnTo>
                  <a:lnTo>
                    <a:pt x="343" y="36"/>
                  </a:lnTo>
                  <a:lnTo>
                    <a:pt x="345" y="36"/>
                  </a:lnTo>
                  <a:lnTo>
                    <a:pt x="347" y="36"/>
                  </a:lnTo>
                  <a:lnTo>
                    <a:pt x="349" y="36"/>
                  </a:lnTo>
                  <a:lnTo>
                    <a:pt x="351" y="38"/>
                  </a:lnTo>
                  <a:lnTo>
                    <a:pt x="353" y="38"/>
                  </a:lnTo>
                  <a:lnTo>
                    <a:pt x="355" y="40"/>
                  </a:lnTo>
                  <a:lnTo>
                    <a:pt x="357" y="40"/>
                  </a:lnTo>
                  <a:lnTo>
                    <a:pt x="357" y="42"/>
                  </a:lnTo>
                  <a:lnTo>
                    <a:pt x="359" y="40"/>
                  </a:lnTo>
                  <a:lnTo>
                    <a:pt x="361" y="42"/>
                  </a:lnTo>
                  <a:lnTo>
                    <a:pt x="363" y="42"/>
                  </a:lnTo>
                  <a:lnTo>
                    <a:pt x="363" y="44"/>
                  </a:lnTo>
                  <a:lnTo>
                    <a:pt x="365" y="44"/>
                  </a:lnTo>
                  <a:lnTo>
                    <a:pt x="368" y="44"/>
                  </a:lnTo>
                  <a:lnTo>
                    <a:pt x="370" y="46"/>
                  </a:lnTo>
                  <a:lnTo>
                    <a:pt x="372" y="46"/>
                  </a:lnTo>
                  <a:lnTo>
                    <a:pt x="374" y="46"/>
                  </a:lnTo>
                  <a:lnTo>
                    <a:pt x="376" y="48"/>
                  </a:lnTo>
                  <a:lnTo>
                    <a:pt x="376" y="46"/>
                  </a:lnTo>
                  <a:lnTo>
                    <a:pt x="376" y="44"/>
                  </a:lnTo>
                  <a:lnTo>
                    <a:pt x="378" y="44"/>
                  </a:lnTo>
                  <a:lnTo>
                    <a:pt x="378" y="42"/>
                  </a:lnTo>
                  <a:lnTo>
                    <a:pt x="378" y="40"/>
                  </a:lnTo>
                  <a:lnTo>
                    <a:pt x="380" y="38"/>
                  </a:lnTo>
                  <a:lnTo>
                    <a:pt x="382" y="36"/>
                  </a:lnTo>
                  <a:lnTo>
                    <a:pt x="384" y="36"/>
                  </a:lnTo>
                  <a:lnTo>
                    <a:pt x="386" y="34"/>
                  </a:lnTo>
                  <a:lnTo>
                    <a:pt x="388" y="34"/>
                  </a:lnTo>
                  <a:lnTo>
                    <a:pt x="390" y="34"/>
                  </a:lnTo>
                  <a:lnTo>
                    <a:pt x="390" y="32"/>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5"/>
                  </a:lnTo>
                  <a:lnTo>
                    <a:pt x="405" y="23"/>
                  </a:lnTo>
                  <a:lnTo>
                    <a:pt x="403" y="23"/>
                  </a:lnTo>
                  <a:lnTo>
                    <a:pt x="403" y="21"/>
                  </a:lnTo>
                  <a:lnTo>
                    <a:pt x="403" y="19"/>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3"/>
                  </a:lnTo>
                  <a:lnTo>
                    <a:pt x="416" y="15"/>
                  </a:lnTo>
                  <a:lnTo>
                    <a:pt x="418" y="15"/>
                  </a:lnTo>
                  <a:lnTo>
                    <a:pt x="418" y="17"/>
                  </a:lnTo>
                  <a:lnTo>
                    <a:pt x="420" y="17"/>
                  </a:lnTo>
                  <a:lnTo>
                    <a:pt x="422" y="17"/>
                  </a:lnTo>
                  <a:lnTo>
                    <a:pt x="424" y="19"/>
                  </a:lnTo>
                  <a:lnTo>
                    <a:pt x="424" y="21"/>
                  </a:lnTo>
                  <a:lnTo>
                    <a:pt x="426" y="21"/>
                  </a:lnTo>
                  <a:lnTo>
                    <a:pt x="426" y="23"/>
                  </a:lnTo>
                  <a:lnTo>
                    <a:pt x="428" y="23"/>
                  </a:lnTo>
                  <a:lnTo>
                    <a:pt x="428" y="25"/>
                  </a:lnTo>
                  <a:lnTo>
                    <a:pt x="428" y="27"/>
                  </a:lnTo>
                  <a:lnTo>
                    <a:pt x="428" y="29"/>
                  </a:lnTo>
                  <a:lnTo>
                    <a:pt x="426" y="29"/>
                  </a:lnTo>
                  <a:lnTo>
                    <a:pt x="426" y="30"/>
                  </a:lnTo>
                  <a:lnTo>
                    <a:pt x="426" y="32"/>
                  </a:lnTo>
                  <a:lnTo>
                    <a:pt x="428" y="32"/>
                  </a:lnTo>
                  <a:lnTo>
                    <a:pt x="428" y="34"/>
                  </a:lnTo>
                  <a:lnTo>
                    <a:pt x="428" y="36"/>
                  </a:lnTo>
                  <a:lnTo>
                    <a:pt x="428" y="34"/>
                  </a:lnTo>
                  <a:lnTo>
                    <a:pt x="430" y="34"/>
                  </a:lnTo>
                  <a:lnTo>
                    <a:pt x="432" y="34"/>
                  </a:lnTo>
                  <a:lnTo>
                    <a:pt x="432" y="36"/>
                  </a:lnTo>
                  <a:lnTo>
                    <a:pt x="432" y="34"/>
                  </a:lnTo>
                  <a:lnTo>
                    <a:pt x="432" y="36"/>
                  </a:lnTo>
                  <a:lnTo>
                    <a:pt x="434" y="36"/>
                  </a:lnTo>
                  <a:lnTo>
                    <a:pt x="432" y="36"/>
                  </a:lnTo>
                  <a:lnTo>
                    <a:pt x="434" y="38"/>
                  </a:lnTo>
                  <a:lnTo>
                    <a:pt x="434" y="40"/>
                  </a:lnTo>
                  <a:lnTo>
                    <a:pt x="432" y="42"/>
                  </a:lnTo>
                  <a:lnTo>
                    <a:pt x="432" y="44"/>
                  </a:lnTo>
                  <a:lnTo>
                    <a:pt x="432" y="46"/>
                  </a:lnTo>
                  <a:lnTo>
                    <a:pt x="434" y="46"/>
                  </a:lnTo>
                  <a:lnTo>
                    <a:pt x="436" y="46"/>
                  </a:lnTo>
                  <a:lnTo>
                    <a:pt x="436" y="48"/>
                  </a:lnTo>
                  <a:lnTo>
                    <a:pt x="436" y="46"/>
                  </a:lnTo>
                  <a:lnTo>
                    <a:pt x="438" y="46"/>
                  </a:lnTo>
                  <a:lnTo>
                    <a:pt x="440" y="48"/>
                  </a:lnTo>
                  <a:lnTo>
                    <a:pt x="440" y="50"/>
                  </a:lnTo>
                  <a:lnTo>
                    <a:pt x="440" y="52"/>
                  </a:lnTo>
                  <a:lnTo>
                    <a:pt x="440" y="53"/>
                  </a:lnTo>
                  <a:lnTo>
                    <a:pt x="440" y="57"/>
                  </a:lnTo>
                  <a:lnTo>
                    <a:pt x="438" y="65"/>
                  </a:lnTo>
                  <a:lnTo>
                    <a:pt x="436" y="73"/>
                  </a:lnTo>
                  <a:lnTo>
                    <a:pt x="436" y="75"/>
                  </a:lnTo>
                  <a:lnTo>
                    <a:pt x="438" y="75"/>
                  </a:lnTo>
                  <a:lnTo>
                    <a:pt x="440" y="75"/>
                  </a:lnTo>
                  <a:lnTo>
                    <a:pt x="440" y="77"/>
                  </a:lnTo>
                  <a:lnTo>
                    <a:pt x="441" y="75"/>
                  </a:lnTo>
                  <a:lnTo>
                    <a:pt x="441" y="77"/>
                  </a:lnTo>
                  <a:lnTo>
                    <a:pt x="443" y="77"/>
                  </a:lnTo>
                  <a:lnTo>
                    <a:pt x="445" y="75"/>
                  </a:lnTo>
                  <a:lnTo>
                    <a:pt x="447" y="75"/>
                  </a:lnTo>
                  <a:lnTo>
                    <a:pt x="449" y="75"/>
                  </a:lnTo>
                  <a:lnTo>
                    <a:pt x="449" y="77"/>
                  </a:lnTo>
                  <a:lnTo>
                    <a:pt x="447" y="77"/>
                  </a:lnTo>
                  <a:lnTo>
                    <a:pt x="447" y="78"/>
                  </a:lnTo>
                  <a:lnTo>
                    <a:pt x="449" y="80"/>
                  </a:lnTo>
                  <a:lnTo>
                    <a:pt x="449" y="82"/>
                  </a:lnTo>
                  <a:lnTo>
                    <a:pt x="449" y="84"/>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2"/>
                  </a:lnTo>
                  <a:lnTo>
                    <a:pt x="466" y="92"/>
                  </a:lnTo>
                  <a:lnTo>
                    <a:pt x="466" y="94"/>
                  </a:lnTo>
                  <a:lnTo>
                    <a:pt x="468" y="92"/>
                  </a:lnTo>
                  <a:lnTo>
                    <a:pt x="470" y="94"/>
                  </a:lnTo>
                  <a:lnTo>
                    <a:pt x="468" y="94"/>
                  </a:lnTo>
                  <a:lnTo>
                    <a:pt x="466" y="94"/>
                  </a:lnTo>
                  <a:lnTo>
                    <a:pt x="466" y="96"/>
                  </a:lnTo>
                  <a:lnTo>
                    <a:pt x="468" y="98"/>
                  </a:lnTo>
                  <a:lnTo>
                    <a:pt x="470" y="98"/>
                  </a:lnTo>
                  <a:lnTo>
                    <a:pt x="470" y="100"/>
                  </a:lnTo>
                  <a:lnTo>
                    <a:pt x="468" y="102"/>
                  </a:lnTo>
                  <a:lnTo>
                    <a:pt x="466" y="102"/>
                  </a:lnTo>
                  <a:lnTo>
                    <a:pt x="464" y="100"/>
                  </a:lnTo>
                  <a:lnTo>
                    <a:pt x="463" y="100"/>
                  </a:lnTo>
                  <a:lnTo>
                    <a:pt x="461" y="100"/>
                  </a:lnTo>
                  <a:lnTo>
                    <a:pt x="461" y="102"/>
                  </a:lnTo>
                  <a:lnTo>
                    <a:pt x="463" y="103"/>
                  </a:lnTo>
                  <a:lnTo>
                    <a:pt x="461" y="105"/>
                  </a:lnTo>
                  <a:lnTo>
                    <a:pt x="459" y="105"/>
                  </a:lnTo>
                  <a:lnTo>
                    <a:pt x="457" y="105"/>
                  </a:lnTo>
                  <a:lnTo>
                    <a:pt x="457" y="107"/>
                  </a:lnTo>
                  <a:lnTo>
                    <a:pt x="457" y="109"/>
                  </a:lnTo>
                  <a:lnTo>
                    <a:pt x="455" y="111"/>
                  </a:lnTo>
                  <a:lnTo>
                    <a:pt x="453" y="111"/>
                  </a:lnTo>
                  <a:lnTo>
                    <a:pt x="453" y="113"/>
                  </a:lnTo>
                  <a:lnTo>
                    <a:pt x="453" y="115"/>
                  </a:lnTo>
                  <a:lnTo>
                    <a:pt x="451" y="115"/>
                  </a:lnTo>
                  <a:lnTo>
                    <a:pt x="451" y="117"/>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1" y="117"/>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5"/>
                  </a:lnTo>
                  <a:lnTo>
                    <a:pt x="476" y="126"/>
                  </a:lnTo>
                  <a:lnTo>
                    <a:pt x="476" y="128"/>
                  </a:lnTo>
                  <a:lnTo>
                    <a:pt x="476" y="130"/>
                  </a:lnTo>
                  <a:lnTo>
                    <a:pt x="476" y="132"/>
                  </a:lnTo>
                  <a:lnTo>
                    <a:pt x="474" y="132"/>
                  </a:lnTo>
                  <a:lnTo>
                    <a:pt x="474" y="134"/>
                  </a:lnTo>
                  <a:lnTo>
                    <a:pt x="474" y="136"/>
                  </a:lnTo>
                  <a:lnTo>
                    <a:pt x="472" y="136"/>
                  </a:lnTo>
                  <a:lnTo>
                    <a:pt x="472" y="138"/>
                  </a:lnTo>
                  <a:lnTo>
                    <a:pt x="474" y="138"/>
                  </a:lnTo>
                  <a:lnTo>
                    <a:pt x="476" y="138"/>
                  </a:lnTo>
                  <a:lnTo>
                    <a:pt x="474" y="140"/>
                  </a:lnTo>
                  <a:lnTo>
                    <a:pt x="474" y="142"/>
                  </a:lnTo>
                  <a:lnTo>
                    <a:pt x="476" y="142"/>
                  </a:lnTo>
                  <a:lnTo>
                    <a:pt x="476" y="144"/>
                  </a:lnTo>
                  <a:lnTo>
                    <a:pt x="474" y="146"/>
                  </a:lnTo>
                  <a:lnTo>
                    <a:pt x="476" y="148"/>
                  </a:lnTo>
                  <a:lnTo>
                    <a:pt x="476" y="150"/>
                  </a:lnTo>
                  <a:lnTo>
                    <a:pt x="478" y="150"/>
                  </a:lnTo>
                  <a:lnTo>
                    <a:pt x="478" y="151"/>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8" y="161"/>
                  </a:lnTo>
                  <a:lnTo>
                    <a:pt x="488"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8" y="188"/>
                  </a:lnTo>
                  <a:lnTo>
                    <a:pt x="488" y="190"/>
                  </a:lnTo>
                  <a:lnTo>
                    <a:pt x="488" y="192"/>
                  </a:lnTo>
                  <a:lnTo>
                    <a:pt x="486" y="192"/>
                  </a:lnTo>
                  <a:lnTo>
                    <a:pt x="486" y="194"/>
                  </a:lnTo>
                  <a:lnTo>
                    <a:pt x="488" y="194"/>
                  </a:lnTo>
                  <a:lnTo>
                    <a:pt x="488" y="196"/>
                  </a:lnTo>
                  <a:lnTo>
                    <a:pt x="488" y="194"/>
                  </a:lnTo>
                  <a:lnTo>
                    <a:pt x="484" y="196"/>
                  </a:lnTo>
                  <a:lnTo>
                    <a:pt x="486" y="196"/>
                  </a:lnTo>
                  <a:lnTo>
                    <a:pt x="484" y="198"/>
                  </a:lnTo>
                  <a:lnTo>
                    <a:pt x="486" y="198"/>
                  </a:lnTo>
                  <a:lnTo>
                    <a:pt x="488" y="198"/>
                  </a:lnTo>
                  <a:lnTo>
                    <a:pt x="488" y="199"/>
                  </a:lnTo>
                  <a:lnTo>
                    <a:pt x="486" y="199"/>
                  </a:lnTo>
                  <a:lnTo>
                    <a:pt x="486" y="201"/>
                  </a:lnTo>
                  <a:lnTo>
                    <a:pt x="488" y="201"/>
                  </a:lnTo>
                  <a:lnTo>
                    <a:pt x="489" y="201"/>
                  </a:lnTo>
                  <a:lnTo>
                    <a:pt x="488" y="201"/>
                  </a:lnTo>
                  <a:lnTo>
                    <a:pt x="489" y="203"/>
                  </a:lnTo>
                  <a:lnTo>
                    <a:pt x="489" y="205"/>
                  </a:lnTo>
                  <a:lnTo>
                    <a:pt x="488" y="205"/>
                  </a:lnTo>
                  <a:lnTo>
                    <a:pt x="488" y="207"/>
                  </a:lnTo>
                  <a:lnTo>
                    <a:pt x="488" y="209"/>
                  </a:lnTo>
                  <a:lnTo>
                    <a:pt x="488" y="211"/>
                  </a:lnTo>
                  <a:lnTo>
                    <a:pt x="488" y="213"/>
                  </a:lnTo>
                  <a:lnTo>
                    <a:pt x="488" y="215"/>
                  </a:lnTo>
                  <a:lnTo>
                    <a:pt x="486" y="217"/>
                  </a:lnTo>
                  <a:lnTo>
                    <a:pt x="486" y="219"/>
                  </a:lnTo>
                  <a:lnTo>
                    <a:pt x="486" y="221"/>
                  </a:lnTo>
                  <a:lnTo>
                    <a:pt x="486" y="223"/>
                  </a:lnTo>
                  <a:lnTo>
                    <a:pt x="486" y="224"/>
                  </a:lnTo>
                  <a:lnTo>
                    <a:pt x="488" y="224"/>
                  </a:lnTo>
                  <a:lnTo>
                    <a:pt x="488" y="226"/>
                  </a:lnTo>
                  <a:lnTo>
                    <a:pt x="486" y="226"/>
                  </a:lnTo>
                  <a:lnTo>
                    <a:pt x="488" y="226"/>
                  </a:lnTo>
                  <a:lnTo>
                    <a:pt x="488" y="228"/>
                  </a:lnTo>
                  <a:lnTo>
                    <a:pt x="489" y="230"/>
                  </a:lnTo>
                  <a:lnTo>
                    <a:pt x="489" y="232"/>
                  </a:lnTo>
                  <a:lnTo>
                    <a:pt x="491" y="232"/>
                  </a:lnTo>
                  <a:lnTo>
                    <a:pt x="491" y="234"/>
                  </a:lnTo>
                  <a:lnTo>
                    <a:pt x="495" y="234"/>
                  </a:lnTo>
                  <a:lnTo>
                    <a:pt x="497" y="234"/>
                  </a:lnTo>
                  <a:lnTo>
                    <a:pt x="499" y="234"/>
                  </a:lnTo>
                  <a:lnTo>
                    <a:pt x="501" y="234"/>
                  </a:lnTo>
                  <a:lnTo>
                    <a:pt x="503" y="232"/>
                  </a:lnTo>
                  <a:lnTo>
                    <a:pt x="505" y="232"/>
                  </a:lnTo>
                  <a:lnTo>
                    <a:pt x="507" y="232"/>
                  </a:lnTo>
                  <a:lnTo>
                    <a:pt x="507" y="234"/>
                  </a:lnTo>
                  <a:lnTo>
                    <a:pt x="505" y="234"/>
                  </a:lnTo>
                  <a:lnTo>
                    <a:pt x="505" y="236"/>
                  </a:lnTo>
                  <a:lnTo>
                    <a:pt x="505" y="238"/>
                  </a:lnTo>
                  <a:lnTo>
                    <a:pt x="505" y="240"/>
                  </a:lnTo>
                  <a:lnTo>
                    <a:pt x="505" y="242"/>
                  </a:lnTo>
                  <a:lnTo>
                    <a:pt x="503" y="244"/>
                  </a:lnTo>
                  <a:lnTo>
                    <a:pt x="501" y="248"/>
                  </a:lnTo>
                  <a:lnTo>
                    <a:pt x="501" y="249"/>
                  </a:lnTo>
                  <a:lnTo>
                    <a:pt x="503" y="249"/>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1" y="265"/>
                  </a:lnTo>
                  <a:lnTo>
                    <a:pt x="499" y="274"/>
                  </a:lnTo>
                  <a:lnTo>
                    <a:pt x="499" y="276"/>
                  </a:lnTo>
                  <a:lnTo>
                    <a:pt x="499" y="278"/>
                  </a:lnTo>
                  <a:lnTo>
                    <a:pt x="501" y="278"/>
                  </a:lnTo>
                  <a:lnTo>
                    <a:pt x="503" y="280"/>
                  </a:lnTo>
                  <a:lnTo>
                    <a:pt x="503" y="278"/>
                  </a:lnTo>
                  <a:lnTo>
                    <a:pt x="507" y="278"/>
                  </a:lnTo>
                  <a:lnTo>
                    <a:pt x="509" y="280"/>
                  </a:lnTo>
                  <a:lnTo>
                    <a:pt x="511" y="278"/>
                  </a:lnTo>
                  <a:lnTo>
                    <a:pt x="512" y="280"/>
                  </a:lnTo>
                  <a:lnTo>
                    <a:pt x="514" y="282"/>
                  </a:lnTo>
                  <a:lnTo>
                    <a:pt x="514" y="284"/>
                  </a:lnTo>
                  <a:lnTo>
                    <a:pt x="514" y="286"/>
                  </a:lnTo>
                  <a:lnTo>
                    <a:pt x="516" y="286"/>
                  </a:lnTo>
                  <a:lnTo>
                    <a:pt x="516" y="288"/>
                  </a:lnTo>
                  <a:lnTo>
                    <a:pt x="516" y="290"/>
                  </a:lnTo>
                  <a:lnTo>
                    <a:pt x="516" y="292"/>
                  </a:lnTo>
                  <a:lnTo>
                    <a:pt x="518" y="292"/>
                  </a:lnTo>
                  <a:lnTo>
                    <a:pt x="518" y="296"/>
                  </a:lnTo>
                  <a:lnTo>
                    <a:pt x="520" y="297"/>
                  </a:lnTo>
                  <a:lnTo>
                    <a:pt x="520" y="299"/>
                  </a:lnTo>
                  <a:lnTo>
                    <a:pt x="518" y="301"/>
                  </a:lnTo>
                  <a:lnTo>
                    <a:pt x="520" y="305"/>
                  </a:lnTo>
                  <a:lnTo>
                    <a:pt x="520" y="307"/>
                  </a:lnTo>
                  <a:lnTo>
                    <a:pt x="522" y="307"/>
                  </a:lnTo>
                  <a:lnTo>
                    <a:pt x="520" y="307"/>
                  </a:lnTo>
                  <a:close/>
                  <a:moveTo>
                    <a:pt x="11" y="123"/>
                  </a:moveTo>
                  <a:lnTo>
                    <a:pt x="9" y="121"/>
                  </a:lnTo>
                  <a:lnTo>
                    <a:pt x="9" y="123"/>
                  </a:lnTo>
                  <a:lnTo>
                    <a:pt x="7" y="123"/>
                  </a:lnTo>
                  <a:lnTo>
                    <a:pt x="9" y="123"/>
                  </a:lnTo>
                  <a:lnTo>
                    <a:pt x="11" y="123"/>
                  </a:lnTo>
                  <a:lnTo>
                    <a:pt x="13" y="125"/>
                  </a:lnTo>
                  <a:lnTo>
                    <a:pt x="13" y="126"/>
                  </a:lnTo>
                  <a:lnTo>
                    <a:pt x="11" y="126"/>
                  </a:lnTo>
                  <a:lnTo>
                    <a:pt x="11" y="128"/>
                  </a:lnTo>
                  <a:lnTo>
                    <a:pt x="9" y="128"/>
                  </a:lnTo>
                  <a:lnTo>
                    <a:pt x="7" y="128"/>
                  </a:lnTo>
                  <a:lnTo>
                    <a:pt x="7" y="130"/>
                  </a:lnTo>
                  <a:lnTo>
                    <a:pt x="7" y="132"/>
                  </a:lnTo>
                  <a:lnTo>
                    <a:pt x="7" y="130"/>
                  </a:lnTo>
                  <a:lnTo>
                    <a:pt x="7" y="132"/>
                  </a:lnTo>
                  <a:lnTo>
                    <a:pt x="9" y="134"/>
                  </a:lnTo>
                  <a:lnTo>
                    <a:pt x="9" y="136"/>
                  </a:lnTo>
                  <a:lnTo>
                    <a:pt x="7" y="136"/>
                  </a:lnTo>
                  <a:lnTo>
                    <a:pt x="6" y="136"/>
                  </a:lnTo>
                  <a:lnTo>
                    <a:pt x="6" y="134"/>
                  </a:lnTo>
                  <a:lnTo>
                    <a:pt x="4" y="132"/>
                  </a:lnTo>
                  <a:lnTo>
                    <a:pt x="0" y="128"/>
                  </a:lnTo>
                  <a:lnTo>
                    <a:pt x="2" y="126"/>
                  </a:lnTo>
                  <a:lnTo>
                    <a:pt x="6" y="125"/>
                  </a:lnTo>
                  <a:lnTo>
                    <a:pt x="6" y="123"/>
                  </a:lnTo>
                  <a:lnTo>
                    <a:pt x="7" y="123"/>
                  </a:lnTo>
                  <a:lnTo>
                    <a:pt x="7" y="121"/>
                  </a:lnTo>
                  <a:lnTo>
                    <a:pt x="7" y="119"/>
                  </a:lnTo>
                  <a:lnTo>
                    <a:pt x="9" y="117"/>
                  </a:lnTo>
                  <a:lnTo>
                    <a:pt x="9" y="115"/>
                  </a:lnTo>
                  <a:lnTo>
                    <a:pt x="9" y="117"/>
                  </a:lnTo>
                  <a:lnTo>
                    <a:pt x="13" y="119"/>
                  </a:lnTo>
                  <a:lnTo>
                    <a:pt x="13" y="123"/>
                  </a:lnTo>
                  <a:lnTo>
                    <a:pt x="11" y="123"/>
                  </a:lnTo>
                  <a:close/>
                  <a:moveTo>
                    <a:pt x="102" y="207"/>
                  </a:moveTo>
                  <a:lnTo>
                    <a:pt x="100" y="209"/>
                  </a:lnTo>
                  <a:lnTo>
                    <a:pt x="98" y="209"/>
                  </a:lnTo>
                  <a:lnTo>
                    <a:pt x="98" y="211"/>
                  </a:lnTo>
                  <a:lnTo>
                    <a:pt x="96" y="211"/>
                  </a:lnTo>
                  <a:lnTo>
                    <a:pt x="96" y="209"/>
                  </a:lnTo>
                  <a:lnTo>
                    <a:pt x="94" y="209"/>
                  </a:lnTo>
                  <a:lnTo>
                    <a:pt x="92" y="209"/>
                  </a:lnTo>
                  <a:lnTo>
                    <a:pt x="92" y="207"/>
                  </a:lnTo>
                  <a:lnTo>
                    <a:pt x="94" y="205"/>
                  </a:lnTo>
                  <a:lnTo>
                    <a:pt x="96" y="205"/>
                  </a:lnTo>
                  <a:lnTo>
                    <a:pt x="98" y="205"/>
                  </a:lnTo>
                  <a:lnTo>
                    <a:pt x="100" y="205"/>
                  </a:lnTo>
                  <a:lnTo>
                    <a:pt x="102" y="207"/>
                  </a:lnTo>
                  <a:close/>
                  <a:moveTo>
                    <a:pt x="13" y="132"/>
                  </a:moveTo>
                  <a:lnTo>
                    <a:pt x="11" y="132"/>
                  </a:lnTo>
                  <a:lnTo>
                    <a:pt x="11" y="130"/>
                  </a:lnTo>
                  <a:lnTo>
                    <a:pt x="9" y="130"/>
                  </a:lnTo>
                  <a:lnTo>
                    <a:pt x="9" y="128"/>
                  </a:lnTo>
                  <a:lnTo>
                    <a:pt x="11" y="128"/>
                  </a:lnTo>
                  <a:lnTo>
                    <a:pt x="13" y="126"/>
                  </a:lnTo>
                  <a:lnTo>
                    <a:pt x="13" y="128"/>
                  </a:lnTo>
                  <a:lnTo>
                    <a:pt x="15" y="128"/>
                  </a:lnTo>
                  <a:lnTo>
                    <a:pt x="15" y="130"/>
                  </a:lnTo>
                  <a:lnTo>
                    <a:pt x="13" y="132"/>
                  </a:lnTo>
                  <a:close/>
                  <a:moveTo>
                    <a:pt x="25" y="119"/>
                  </a:moveTo>
                  <a:lnTo>
                    <a:pt x="25" y="121"/>
                  </a:lnTo>
                  <a:lnTo>
                    <a:pt x="23" y="123"/>
                  </a:lnTo>
                  <a:lnTo>
                    <a:pt x="23" y="121"/>
                  </a:lnTo>
                  <a:lnTo>
                    <a:pt x="21" y="121"/>
                  </a:lnTo>
                  <a:lnTo>
                    <a:pt x="21" y="119"/>
                  </a:lnTo>
                  <a:lnTo>
                    <a:pt x="23" y="119"/>
                  </a:lnTo>
                  <a:lnTo>
                    <a:pt x="25" y="119"/>
                  </a:lnTo>
                  <a:close/>
                  <a:moveTo>
                    <a:pt x="90" y="226"/>
                  </a:moveTo>
                  <a:lnTo>
                    <a:pt x="88" y="228"/>
                  </a:lnTo>
                  <a:lnTo>
                    <a:pt x="88" y="230"/>
                  </a:lnTo>
                  <a:lnTo>
                    <a:pt x="86" y="232"/>
                  </a:lnTo>
                  <a:lnTo>
                    <a:pt x="86" y="230"/>
                  </a:lnTo>
                  <a:lnTo>
                    <a:pt x="86" y="228"/>
                  </a:lnTo>
                  <a:lnTo>
                    <a:pt x="88" y="228"/>
                  </a:lnTo>
                  <a:lnTo>
                    <a:pt x="88" y="226"/>
                  </a:lnTo>
                  <a:lnTo>
                    <a:pt x="90" y="226"/>
                  </a:lnTo>
                  <a:close/>
                  <a:moveTo>
                    <a:pt x="94" y="201"/>
                  </a:moveTo>
                  <a:lnTo>
                    <a:pt x="94" y="203"/>
                  </a:lnTo>
                  <a:lnTo>
                    <a:pt x="92" y="203"/>
                  </a:lnTo>
                  <a:lnTo>
                    <a:pt x="92" y="205"/>
                  </a:lnTo>
                  <a:lnTo>
                    <a:pt x="90" y="205"/>
                  </a:lnTo>
                  <a:lnTo>
                    <a:pt x="90" y="203"/>
                  </a:lnTo>
                  <a:lnTo>
                    <a:pt x="92" y="203"/>
                  </a:lnTo>
                  <a:lnTo>
                    <a:pt x="94" y="203"/>
                  </a:lnTo>
                  <a:lnTo>
                    <a:pt x="94" y="201"/>
                  </a:lnTo>
                  <a:close/>
                  <a:moveTo>
                    <a:pt x="17" y="126"/>
                  </a:moveTo>
                  <a:lnTo>
                    <a:pt x="15" y="126"/>
                  </a:lnTo>
                  <a:lnTo>
                    <a:pt x="15" y="125"/>
                  </a:lnTo>
                  <a:lnTo>
                    <a:pt x="13" y="125"/>
                  </a:lnTo>
                  <a:lnTo>
                    <a:pt x="15" y="125"/>
                  </a:lnTo>
                  <a:lnTo>
                    <a:pt x="17" y="126"/>
                  </a:lnTo>
                  <a:close/>
                  <a:moveTo>
                    <a:pt x="94" y="228"/>
                  </a:moveTo>
                  <a:lnTo>
                    <a:pt x="94" y="230"/>
                  </a:lnTo>
                  <a:lnTo>
                    <a:pt x="92" y="232"/>
                  </a:lnTo>
                  <a:lnTo>
                    <a:pt x="92" y="230"/>
                  </a:lnTo>
                  <a:lnTo>
                    <a:pt x="92" y="228"/>
                  </a:lnTo>
                  <a:lnTo>
                    <a:pt x="94" y="228"/>
                  </a:lnTo>
                  <a:close/>
                  <a:moveTo>
                    <a:pt x="73" y="184"/>
                  </a:moveTo>
                  <a:lnTo>
                    <a:pt x="71" y="184"/>
                  </a:lnTo>
                  <a:lnTo>
                    <a:pt x="71" y="182"/>
                  </a:lnTo>
                  <a:lnTo>
                    <a:pt x="73" y="182"/>
                  </a:lnTo>
                  <a:lnTo>
                    <a:pt x="73" y="184"/>
                  </a:lnTo>
                  <a:close/>
                  <a:moveTo>
                    <a:pt x="98" y="198"/>
                  </a:moveTo>
                  <a:lnTo>
                    <a:pt x="98" y="199"/>
                  </a:lnTo>
                  <a:lnTo>
                    <a:pt x="98" y="198"/>
                  </a:lnTo>
                  <a:close/>
                  <a:moveTo>
                    <a:pt x="21" y="119"/>
                  </a:moveTo>
                  <a:lnTo>
                    <a:pt x="21" y="121"/>
                  </a:lnTo>
                  <a:lnTo>
                    <a:pt x="19" y="119"/>
                  </a:lnTo>
                  <a:lnTo>
                    <a:pt x="21" y="1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4" name="Freeform 4285"/>
            <p:cNvSpPr>
              <a:spLocks/>
            </p:cNvSpPr>
            <p:nvPr/>
          </p:nvSpPr>
          <p:spPr bwMode="auto">
            <a:xfrm>
              <a:off x="2679" y="2048"/>
              <a:ext cx="311" cy="457"/>
            </a:xfrm>
            <a:custGeom>
              <a:avLst/>
              <a:gdLst>
                <a:gd name="T0" fmla="*/ 221 w 311"/>
                <a:gd name="T1" fmla="*/ 6 h 457"/>
                <a:gd name="T2" fmla="*/ 227 w 311"/>
                <a:gd name="T3" fmla="*/ 21 h 457"/>
                <a:gd name="T4" fmla="*/ 227 w 311"/>
                <a:gd name="T5" fmla="*/ 41 h 457"/>
                <a:gd name="T6" fmla="*/ 240 w 311"/>
                <a:gd name="T7" fmla="*/ 56 h 457"/>
                <a:gd name="T8" fmla="*/ 250 w 311"/>
                <a:gd name="T9" fmla="*/ 62 h 457"/>
                <a:gd name="T10" fmla="*/ 254 w 311"/>
                <a:gd name="T11" fmla="*/ 75 h 457"/>
                <a:gd name="T12" fmla="*/ 254 w 311"/>
                <a:gd name="T13" fmla="*/ 96 h 457"/>
                <a:gd name="T14" fmla="*/ 254 w 311"/>
                <a:gd name="T15" fmla="*/ 114 h 457"/>
                <a:gd name="T16" fmla="*/ 246 w 311"/>
                <a:gd name="T17" fmla="*/ 121 h 457"/>
                <a:gd name="T18" fmla="*/ 263 w 311"/>
                <a:gd name="T19" fmla="*/ 123 h 457"/>
                <a:gd name="T20" fmla="*/ 263 w 311"/>
                <a:gd name="T21" fmla="*/ 144 h 457"/>
                <a:gd name="T22" fmla="*/ 265 w 311"/>
                <a:gd name="T23" fmla="*/ 165 h 457"/>
                <a:gd name="T24" fmla="*/ 260 w 311"/>
                <a:gd name="T25" fmla="*/ 179 h 457"/>
                <a:gd name="T26" fmla="*/ 275 w 311"/>
                <a:gd name="T27" fmla="*/ 192 h 457"/>
                <a:gd name="T28" fmla="*/ 273 w 311"/>
                <a:gd name="T29" fmla="*/ 212 h 457"/>
                <a:gd name="T30" fmla="*/ 271 w 311"/>
                <a:gd name="T31" fmla="*/ 233 h 457"/>
                <a:gd name="T32" fmla="*/ 269 w 311"/>
                <a:gd name="T33" fmla="*/ 252 h 457"/>
                <a:gd name="T34" fmla="*/ 267 w 311"/>
                <a:gd name="T35" fmla="*/ 269 h 457"/>
                <a:gd name="T36" fmla="*/ 271 w 311"/>
                <a:gd name="T37" fmla="*/ 292 h 457"/>
                <a:gd name="T38" fmla="*/ 267 w 311"/>
                <a:gd name="T39" fmla="*/ 310 h 457"/>
                <a:gd name="T40" fmla="*/ 275 w 311"/>
                <a:gd name="T41" fmla="*/ 325 h 457"/>
                <a:gd name="T42" fmla="*/ 283 w 311"/>
                <a:gd name="T43" fmla="*/ 340 h 457"/>
                <a:gd name="T44" fmla="*/ 304 w 311"/>
                <a:gd name="T45" fmla="*/ 354 h 457"/>
                <a:gd name="T46" fmla="*/ 298 w 311"/>
                <a:gd name="T47" fmla="*/ 375 h 457"/>
                <a:gd name="T48" fmla="*/ 275 w 311"/>
                <a:gd name="T49" fmla="*/ 384 h 457"/>
                <a:gd name="T50" fmla="*/ 242 w 311"/>
                <a:gd name="T51" fmla="*/ 386 h 457"/>
                <a:gd name="T52" fmla="*/ 219 w 311"/>
                <a:gd name="T53" fmla="*/ 398 h 457"/>
                <a:gd name="T54" fmla="*/ 196 w 311"/>
                <a:gd name="T55" fmla="*/ 409 h 457"/>
                <a:gd name="T56" fmla="*/ 177 w 311"/>
                <a:gd name="T57" fmla="*/ 417 h 457"/>
                <a:gd name="T58" fmla="*/ 154 w 311"/>
                <a:gd name="T59" fmla="*/ 425 h 457"/>
                <a:gd name="T60" fmla="*/ 131 w 311"/>
                <a:gd name="T61" fmla="*/ 434 h 457"/>
                <a:gd name="T62" fmla="*/ 108 w 311"/>
                <a:gd name="T63" fmla="*/ 442 h 457"/>
                <a:gd name="T64" fmla="*/ 92 w 311"/>
                <a:gd name="T65" fmla="*/ 454 h 457"/>
                <a:gd name="T66" fmla="*/ 77 w 311"/>
                <a:gd name="T67" fmla="*/ 454 h 457"/>
                <a:gd name="T68" fmla="*/ 46 w 311"/>
                <a:gd name="T69" fmla="*/ 440 h 457"/>
                <a:gd name="T70" fmla="*/ 10 w 311"/>
                <a:gd name="T71" fmla="*/ 432 h 457"/>
                <a:gd name="T72" fmla="*/ 31 w 311"/>
                <a:gd name="T73" fmla="*/ 431 h 457"/>
                <a:gd name="T74" fmla="*/ 35 w 311"/>
                <a:gd name="T75" fmla="*/ 421 h 457"/>
                <a:gd name="T76" fmla="*/ 35 w 311"/>
                <a:gd name="T77" fmla="*/ 396 h 457"/>
                <a:gd name="T78" fmla="*/ 21 w 311"/>
                <a:gd name="T79" fmla="*/ 388 h 457"/>
                <a:gd name="T80" fmla="*/ 12 w 311"/>
                <a:gd name="T81" fmla="*/ 363 h 457"/>
                <a:gd name="T82" fmla="*/ 2 w 311"/>
                <a:gd name="T83" fmla="*/ 329 h 457"/>
                <a:gd name="T84" fmla="*/ 6 w 311"/>
                <a:gd name="T85" fmla="*/ 302 h 457"/>
                <a:gd name="T86" fmla="*/ 21 w 311"/>
                <a:gd name="T87" fmla="*/ 269 h 457"/>
                <a:gd name="T88" fmla="*/ 31 w 311"/>
                <a:gd name="T89" fmla="*/ 238 h 457"/>
                <a:gd name="T90" fmla="*/ 44 w 311"/>
                <a:gd name="T91" fmla="*/ 217 h 457"/>
                <a:gd name="T92" fmla="*/ 52 w 311"/>
                <a:gd name="T93" fmla="*/ 196 h 457"/>
                <a:gd name="T94" fmla="*/ 44 w 311"/>
                <a:gd name="T95" fmla="*/ 165 h 457"/>
                <a:gd name="T96" fmla="*/ 35 w 311"/>
                <a:gd name="T97" fmla="*/ 146 h 457"/>
                <a:gd name="T98" fmla="*/ 39 w 311"/>
                <a:gd name="T99" fmla="*/ 125 h 457"/>
                <a:gd name="T100" fmla="*/ 33 w 311"/>
                <a:gd name="T101" fmla="*/ 102 h 457"/>
                <a:gd name="T102" fmla="*/ 33 w 311"/>
                <a:gd name="T103" fmla="*/ 79 h 457"/>
                <a:gd name="T104" fmla="*/ 29 w 311"/>
                <a:gd name="T105" fmla="*/ 62 h 457"/>
                <a:gd name="T106" fmla="*/ 23 w 311"/>
                <a:gd name="T107" fmla="*/ 44 h 457"/>
                <a:gd name="T108" fmla="*/ 27 w 311"/>
                <a:gd name="T109" fmla="*/ 23 h 457"/>
                <a:gd name="T110" fmla="*/ 44 w 311"/>
                <a:gd name="T111" fmla="*/ 14 h 457"/>
                <a:gd name="T112" fmla="*/ 75 w 311"/>
                <a:gd name="T113" fmla="*/ 14 h 457"/>
                <a:gd name="T114" fmla="*/ 106 w 311"/>
                <a:gd name="T115" fmla="*/ 16 h 457"/>
                <a:gd name="T116" fmla="*/ 135 w 311"/>
                <a:gd name="T117" fmla="*/ 14 h 457"/>
                <a:gd name="T118" fmla="*/ 165 w 311"/>
                <a:gd name="T119" fmla="*/ 16 h 457"/>
                <a:gd name="T120" fmla="*/ 181 w 311"/>
                <a:gd name="T121" fmla="*/ 16 h 457"/>
                <a:gd name="T122" fmla="*/ 192 w 311"/>
                <a:gd name="T123" fmla="*/ 12 h 457"/>
                <a:gd name="T124" fmla="*/ 208 w 311"/>
                <a:gd name="T125" fmla="*/ 6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457">
                  <a:moveTo>
                    <a:pt x="208" y="6"/>
                  </a:moveTo>
                  <a:lnTo>
                    <a:pt x="208" y="4"/>
                  </a:lnTo>
                  <a:lnTo>
                    <a:pt x="210" y="4"/>
                  </a:lnTo>
                  <a:lnTo>
                    <a:pt x="208" y="2"/>
                  </a:lnTo>
                  <a:lnTo>
                    <a:pt x="210" y="0"/>
                  </a:lnTo>
                  <a:lnTo>
                    <a:pt x="212"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2"/>
                  </a:lnTo>
                  <a:lnTo>
                    <a:pt x="231" y="14"/>
                  </a:lnTo>
                  <a:lnTo>
                    <a:pt x="231" y="16"/>
                  </a:lnTo>
                  <a:lnTo>
                    <a:pt x="229" y="16"/>
                  </a:lnTo>
                  <a:lnTo>
                    <a:pt x="227" y="16"/>
                  </a:lnTo>
                  <a:lnTo>
                    <a:pt x="227" y="18"/>
                  </a:lnTo>
                  <a:lnTo>
                    <a:pt x="227" y="19"/>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31" y="43"/>
                  </a:lnTo>
                  <a:lnTo>
                    <a:pt x="233" y="43"/>
                  </a:lnTo>
                  <a:lnTo>
                    <a:pt x="233" y="44"/>
                  </a:lnTo>
                  <a:lnTo>
                    <a:pt x="235" y="44"/>
                  </a:lnTo>
                  <a:lnTo>
                    <a:pt x="235" y="46"/>
                  </a:lnTo>
                  <a:lnTo>
                    <a:pt x="237" y="46"/>
                  </a:lnTo>
                  <a:lnTo>
                    <a:pt x="238" y="46"/>
                  </a:lnTo>
                  <a:lnTo>
                    <a:pt x="238" y="48"/>
                  </a:lnTo>
                  <a:lnTo>
                    <a:pt x="238" y="50"/>
                  </a:lnTo>
                  <a:lnTo>
                    <a:pt x="238" y="52"/>
                  </a:lnTo>
                  <a:lnTo>
                    <a:pt x="240" y="52"/>
                  </a:lnTo>
                  <a:lnTo>
                    <a:pt x="240" y="54"/>
                  </a:lnTo>
                  <a:lnTo>
                    <a:pt x="240" y="56"/>
                  </a:lnTo>
                  <a:lnTo>
                    <a:pt x="242" y="56"/>
                  </a:lnTo>
                  <a:lnTo>
                    <a:pt x="242" y="54"/>
                  </a:lnTo>
                  <a:lnTo>
                    <a:pt x="244" y="54"/>
                  </a:lnTo>
                  <a:lnTo>
                    <a:pt x="244" y="56"/>
                  </a:lnTo>
                  <a:lnTo>
                    <a:pt x="246" y="56"/>
                  </a:lnTo>
                  <a:lnTo>
                    <a:pt x="248" y="54"/>
                  </a:lnTo>
                  <a:lnTo>
                    <a:pt x="248" y="56"/>
                  </a:lnTo>
                  <a:lnTo>
                    <a:pt x="250" y="56"/>
                  </a:lnTo>
                  <a:lnTo>
                    <a:pt x="248" y="58"/>
                  </a:lnTo>
                  <a:lnTo>
                    <a:pt x="250" y="58"/>
                  </a:lnTo>
                  <a:lnTo>
                    <a:pt x="250" y="60"/>
                  </a:lnTo>
                  <a:lnTo>
                    <a:pt x="252" y="60"/>
                  </a:lnTo>
                  <a:lnTo>
                    <a:pt x="252" y="62"/>
                  </a:lnTo>
                  <a:lnTo>
                    <a:pt x="250" y="62"/>
                  </a:lnTo>
                  <a:lnTo>
                    <a:pt x="252" y="64"/>
                  </a:lnTo>
                  <a:lnTo>
                    <a:pt x="252" y="62"/>
                  </a:lnTo>
                  <a:lnTo>
                    <a:pt x="252" y="64"/>
                  </a:lnTo>
                  <a:lnTo>
                    <a:pt x="254" y="62"/>
                  </a:lnTo>
                  <a:lnTo>
                    <a:pt x="256" y="62"/>
                  </a:lnTo>
                  <a:lnTo>
                    <a:pt x="256" y="64"/>
                  </a:lnTo>
                  <a:lnTo>
                    <a:pt x="254" y="64"/>
                  </a:lnTo>
                  <a:lnTo>
                    <a:pt x="254" y="66"/>
                  </a:lnTo>
                  <a:lnTo>
                    <a:pt x="256" y="66"/>
                  </a:lnTo>
                  <a:lnTo>
                    <a:pt x="254" y="66"/>
                  </a:lnTo>
                  <a:lnTo>
                    <a:pt x="254" y="69"/>
                  </a:lnTo>
                  <a:lnTo>
                    <a:pt x="254" y="71"/>
                  </a:lnTo>
                  <a:lnTo>
                    <a:pt x="254" y="73"/>
                  </a:lnTo>
                  <a:lnTo>
                    <a:pt x="254" y="75"/>
                  </a:lnTo>
                  <a:lnTo>
                    <a:pt x="252" y="77"/>
                  </a:lnTo>
                  <a:lnTo>
                    <a:pt x="254" y="79"/>
                  </a:lnTo>
                  <a:lnTo>
                    <a:pt x="256" y="79"/>
                  </a:lnTo>
                  <a:lnTo>
                    <a:pt x="258" y="81"/>
                  </a:lnTo>
                  <a:lnTo>
                    <a:pt x="258" y="83"/>
                  </a:lnTo>
                  <a:lnTo>
                    <a:pt x="256" y="83"/>
                  </a:lnTo>
                  <a:lnTo>
                    <a:pt x="254" y="83"/>
                  </a:lnTo>
                  <a:lnTo>
                    <a:pt x="254" y="85"/>
                  </a:lnTo>
                  <a:lnTo>
                    <a:pt x="254" y="87"/>
                  </a:lnTo>
                  <a:lnTo>
                    <a:pt x="256" y="89"/>
                  </a:lnTo>
                  <a:lnTo>
                    <a:pt x="254" y="91"/>
                  </a:lnTo>
                  <a:lnTo>
                    <a:pt x="252" y="92"/>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6" y="114"/>
                  </a:lnTo>
                  <a:lnTo>
                    <a:pt x="254" y="114"/>
                  </a:lnTo>
                  <a:lnTo>
                    <a:pt x="254" y="116"/>
                  </a:lnTo>
                  <a:lnTo>
                    <a:pt x="252" y="116"/>
                  </a:lnTo>
                  <a:lnTo>
                    <a:pt x="250" y="116"/>
                  </a:lnTo>
                  <a:lnTo>
                    <a:pt x="248" y="116"/>
                  </a:lnTo>
                  <a:lnTo>
                    <a:pt x="246" y="116"/>
                  </a:lnTo>
                  <a:lnTo>
                    <a:pt x="244" y="116"/>
                  </a:lnTo>
                  <a:lnTo>
                    <a:pt x="244" y="117"/>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6" y="121"/>
                  </a:lnTo>
                  <a:lnTo>
                    <a:pt x="258" y="121"/>
                  </a:lnTo>
                  <a:lnTo>
                    <a:pt x="260" y="121"/>
                  </a:lnTo>
                  <a:lnTo>
                    <a:pt x="261" y="121"/>
                  </a:lnTo>
                  <a:lnTo>
                    <a:pt x="263" y="121"/>
                  </a:lnTo>
                  <a:lnTo>
                    <a:pt x="263" y="123"/>
                  </a:lnTo>
                  <a:lnTo>
                    <a:pt x="263" y="125"/>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60" y="150"/>
                  </a:lnTo>
                  <a:lnTo>
                    <a:pt x="260" y="152"/>
                  </a:lnTo>
                  <a:lnTo>
                    <a:pt x="260" y="154"/>
                  </a:lnTo>
                  <a:lnTo>
                    <a:pt x="261" y="156"/>
                  </a:lnTo>
                  <a:lnTo>
                    <a:pt x="261" y="158"/>
                  </a:lnTo>
                  <a:lnTo>
                    <a:pt x="263" y="158"/>
                  </a:lnTo>
                  <a:lnTo>
                    <a:pt x="263" y="160"/>
                  </a:lnTo>
                  <a:lnTo>
                    <a:pt x="265" y="162"/>
                  </a:lnTo>
                  <a:lnTo>
                    <a:pt x="265" y="164"/>
                  </a:lnTo>
                  <a:lnTo>
                    <a:pt x="265" y="165"/>
                  </a:lnTo>
                  <a:lnTo>
                    <a:pt x="263" y="167"/>
                  </a:lnTo>
                  <a:lnTo>
                    <a:pt x="263" y="169"/>
                  </a:lnTo>
                  <a:lnTo>
                    <a:pt x="261" y="169"/>
                  </a:lnTo>
                  <a:lnTo>
                    <a:pt x="260" y="169"/>
                  </a:lnTo>
                  <a:lnTo>
                    <a:pt x="260" y="171"/>
                  </a:lnTo>
                  <a:lnTo>
                    <a:pt x="258" y="171"/>
                  </a:lnTo>
                  <a:lnTo>
                    <a:pt x="258" y="169"/>
                  </a:lnTo>
                  <a:lnTo>
                    <a:pt x="258" y="171"/>
                  </a:lnTo>
                  <a:lnTo>
                    <a:pt x="256" y="171"/>
                  </a:lnTo>
                  <a:lnTo>
                    <a:pt x="256" y="173"/>
                  </a:lnTo>
                  <a:lnTo>
                    <a:pt x="256" y="175"/>
                  </a:lnTo>
                  <a:lnTo>
                    <a:pt x="258" y="177"/>
                  </a:lnTo>
                  <a:lnTo>
                    <a:pt x="258" y="179"/>
                  </a:lnTo>
                  <a:lnTo>
                    <a:pt x="260" y="179"/>
                  </a:lnTo>
                  <a:lnTo>
                    <a:pt x="260" y="181"/>
                  </a:lnTo>
                  <a:lnTo>
                    <a:pt x="261" y="183"/>
                  </a:lnTo>
                  <a:lnTo>
                    <a:pt x="261" y="185"/>
                  </a:lnTo>
                  <a:lnTo>
                    <a:pt x="263" y="185"/>
                  </a:lnTo>
                  <a:lnTo>
                    <a:pt x="263" y="187"/>
                  </a:lnTo>
                  <a:lnTo>
                    <a:pt x="265" y="187"/>
                  </a:lnTo>
                  <a:lnTo>
                    <a:pt x="267" y="187"/>
                  </a:lnTo>
                  <a:lnTo>
                    <a:pt x="267" y="189"/>
                  </a:lnTo>
                  <a:lnTo>
                    <a:pt x="269" y="189"/>
                  </a:lnTo>
                  <a:lnTo>
                    <a:pt x="269" y="190"/>
                  </a:lnTo>
                  <a:lnTo>
                    <a:pt x="271" y="190"/>
                  </a:lnTo>
                  <a:lnTo>
                    <a:pt x="273" y="190"/>
                  </a:lnTo>
                  <a:lnTo>
                    <a:pt x="273" y="192"/>
                  </a:lnTo>
                  <a:lnTo>
                    <a:pt x="275" y="192"/>
                  </a:lnTo>
                  <a:lnTo>
                    <a:pt x="275" y="194"/>
                  </a:lnTo>
                  <a:lnTo>
                    <a:pt x="275" y="196"/>
                  </a:lnTo>
                  <a:lnTo>
                    <a:pt x="277" y="198"/>
                  </a:lnTo>
                  <a:lnTo>
                    <a:pt x="279" y="198"/>
                  </a:lnTo>
                  <a:lnTo>
                    <a:pt x="279" y="200"/>
                  </a:lnTo>
                  <a:lnTo>
                    <a:pt x="279" y="202"/>
                  </a:lnTo>
                  <a:lnTo>
                    <a:pt x="279" y="204"/>
                  </a:lnTo>
                  <a:lnTo>
                    <a:pt x="279" y="206"/>
                  </a:lnTo>
                  <a:lnTo>
                    <a:pt x="277" y="206"/>
                  </a:lnTo>
                  <a:lnTo>
                    <a:pt x="277" y="208"/>
                  </a:lnTo>
                  <a:lnTo>
                    <a:pt x="275" y="208"/>
                  </a:lnTo>
                  <a:lnTo>
                    <a:pt x="273" y="208"/>
                  </a:lnTo>
                  <a:lnTo>
                    <a:pt x="273" y="210"/>
                  </a:lnTo>
                  <a:lnTo>
                    <a:pt x="273" y="212"/>
                  </a:lnTo>
                  <a:lnTo>
                    <a:pt x="271" y="212"/>
                  </a:lnTo>
                  <a:lnTo>
                    <a:pt x="269" y="212"/>
                  </a:lnTo>
                  <a:lnTo>
                    <a:pt x="269" y="213"/>
                  </a:lnTo>
                  <a:lnTo>
                    <a:pt x="271" y="213"/>
                  </a:lnTo>
                  <a:lnTo>
                    <a:pt x="271" y="215"/>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3" y="237"/>
                  </a:lnTo>
                  <a:lnTo>
                    <a:pt x="271" y="238"/>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3"/>
                  </a:lnTo>
                  <a:lnTo>
                    <a:pt x="263" y="263"/>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3" y="277"/>
                  </a:lnTo>
                  <a:lnTo>
                    <a:pt x="273" y="279"/>
                  </a:lnTo>
                  <a:lnTo>
                    <a:pt x="273" y="283"/>
                  </a:lnTo>
                  <a:lnTo>
                    <a:pt x="271" y="285"/>
                  </a:lnTo>
                  <a:lnTo>
                    <a:pt x="271" y="286"/>
                  </a:lnTo>
                  <a:lnTo>
                    <a:pt x="271" y="288"/>
                  </a:lnTo>
                  <a:lnTo>
                    <a:pt x="271" y="290"/>
                  </a:lnTo>
                  <a:lnTo>
                    <a:pt x="271" y="292"/>
                  </a:lnTo>
                  <a:lnTo>
                    <a:pt x="271" y="294"/>
                  </a:lnTo>
                  <a:lnTo>
                    <a:pt x="271" y="296"/>
                  </a:lnTo>
                  <a:lnTo>
                    <a:pt x="269" y="298"/>
                  </a:lnTo>
                  <a:lnTo>
                    <a:pt x="267" y="298"/>
                  </a:lnTo>
                  <a:lnTo>
                    <a:pt x="265" y="298"/>
                  </a:lnTo>
                  <a:lnTo>
                    <a:pt x="265" y="300"/>
                  </a:lnTo>
                  <a:lnTo>
                    <a:pt x="265" y="302"/>
                  </a:lnTo>
                  <a:lnTo>
                    <a:pt x="267" y="302"/>
                  </a:lnTo>
                  <a:lnTo>
                    <a:pt x="267" y="304"/>
                  </a:lnTo>
                  <a:lnTo>
                    <a:pt x="267" y="306"/>
                  </a:lnTo>
                  <a:lnTo>
                    <a:pt x="265" y="306"/>
                  </a:lnTo>
                  <a:lnTo>
                    <a:pt x="265" y="308"/>
                  </a:lnTo>
                  <a:lnTo>
                    <a:pt x="265" y="310"/>
                  </a:lnTo>
                  <a:lnTo>
                    <a:pt x="267" y="310"/>
                  </a:lnTo>
                  <a:lnTo>
                    <a:pt x="269" y="311"/>
                  </a:lnTo>
                  <a:lnTo>
                    <a:pt x="267" y="311"/>
                  </a:lnTo>
                  <a:lnTo>
                    <a:pt x="269" y="311"/>
                  </a:lnTo>
                  <a:lnTo>
                    <a:pt x="267" y="313"/>
                  </a:lnTo>
                  <a:lnTo>
                    <a:pt x="269" y="313"/>
                  </a:lnTo>
                  <a:lnTo>
                    <a:pt x="271" y="313"/>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9" y="327"/>
                  </a:lnTo>
                  <a:lnTo>
                    <a:pt x="281" y="327"/>
                  </a:lnTo>
                  <a:lnTo>
                    <a:pt x="281" y="329"/>
                  </a:lnTo>
                  <a:lnTo>
                    <a:pt x="279" y="329"/>
                  </a:lnTo>
                  <a:lnTo>
                    <a:pt x="279" y="331"/>
                  </a:lnTo>
                  <a:lnTo>
                    <a:pt x="279" y="333"/>
                  </a:lnTo>
                  <a:lnTo>
                    <a:pt x="279" y="335"/>
                  </a:lnTo>
                  <a:lnTo>
                    <a:pt x="281" y="335"/>
                  </a:lnTo>
                  <a:lnTo>
                    <a:pt x="281" y="336"/>
                  </a:lnTo>
                  <a:lnTo>
                    <a:pt x="281" y="338"/>
                  </a:lnTo>
                  <a:lnTo>
                    <a:pt x="283" y="338"/>
                  </a:lnTo>
                  <a:lnTo>
                    <a:pt x="283" y="340"/>
                  </a:lnTo>
                  <a:lnTo>
                    <a:pt x="285" y="340"/>
                  </a:lnTo>
                  <a:lnTo>
                    <a:pt x="286" y="340"/>
                  </a:lnTo>
                  <a:lnTo>
                    <a:pt x="288" y="340"/>
                  </a:lnTo>
                  <a:lnTo>
                    <a:pt x="288" y="342"/>
                  </a:lnTo>
                  <a:lnTo>
                    <a:pt x="290" y="344"/>
                  </a:lnTo>
                  <a:lnTo>
                    <a:pt x="292" y="344"/>
                  </a:lnTo>
                  <a:lnTo>
                    <a:pt x="292" y="346"/>
                  </a:lnTo>
                  <a:lnTo>
                    <a:pt x="296" y="346"/>
                  </a:lnTo>
                  <a:lnTo>
                    <a:pt x="298" y="346"/>
                  </a:lnTo>
                  <a:lnTo>
                    <a:pt x="300" y="348"/>
                  </a:lnTo>
                  <a:lnTo>
                    <a:pt x="300" y="350"/>
                  </a:lnTo>
                  <a:lnTo>
                    <a:pt x="300" y="352"/>
                  </a:lnTo>
                  <a:lnTo>
                    <a:pt x="302" y="352"/>
                  </a:lnTo>
                  <a:lnTo>
                    <a:pt x="304" y="354"/>
                  </a:lnTo>
                  <a:lnTo>
                    <a:pt x="304" y="356"/>
                  </a:lnTo>
                  <a:lnTo>
                    <a:pt x="306" y="358"/>
                  </a:lnTo>
                  <a:lnTo>
                    <a:pt x="308" y="358"/>
                  </a:lnTo>
                  <a:lnTo>
                    <a:pt x="309" y="358"/>
                  </a:lnTo>
                  <a:lnTo>
                    <a:pt x="311" y="358"/>
                  </a:lnTo>
                  <a:lnTo>
                    <a:pt x="311" y="361"/>
                  </a:lnTo>
                  <a:lnTo>
                    <a:pt x="309" y="361"/>
                  </a:lnTo>
                  <a:lnTo>
                    <a:pt x="308" y="361"/>
                  </a:lnTo>
                  <a:lnTo>
                    <a:pt x="306" y="365"/>
                  </a:lnTo>
                  <a:lnTo>
                    <a:pt x="304" y="365"/>
                  </a:lnTo>
                  <a:lnTo>
                    <a:pt x="304" y="367"/>
                  </a:lnTo>
                  <a:lnTo>
                    <a:pt x="302" y="369"/>
                  </a:lnTo>
                  <a:lnTo>
                    <a:pt x="300" y="371"/>
                  </a:lnTo>
                  <a:lnTo>
                    <a:pt x="298" y="375"/>
                  </a:lnTo>
                  <a:lnTo>
                    <a:pt x="298" y="377"/>
                  </a:lnTo>
                  <a:lnTo>
                    <a:pt x="298" y="379"/>
                  </a:lnTo>
                  <a:lnTo>
                    <a:pt x="296" y="381"/>
                  </a:lnTo>
                  <a:lnTo>
                    <a:pt x="296" y="383"/>
                  </a:lnTo>
                  <a:lnTo>
                    <a:pt x="294" y="383"/>
                  </a:lnTo>
                  <a:lnTo>
                    <a:pt x="292" y="384"/>
                  </a:lnTo>
                  <a:lnTo>
                    <a:pt x="288" y="384"/>
                  </a:lnTo>
                  <a:lnTo>
                    <a:pt x="286" y="384"/>
                  </a:lnTo>
                  <a:lnTo>
                    <a:pt x="285" y="384"/>
                  </a:lnTo>
                  <a:lnTo>
                    <a:pt x="283" y="384"/>
                  </a:lnTo>
                  <a:lnTo>
                    <a:pt x="281" y="384"/>
                  </a:lnTo>
                  <a:lnTo>
                    <a:pt x="279" y="384"/>
                  </a:lnTo>
                  <a:lnTo>
                    <a:pt x="277" y="384"/>
                  </a:lnTo>
                  <a:lnTo>
                    <a:pt x="275" y="384"/>
                  </a:lnTo>
                  <a:lnTo>
                    <a:pt x="273" y="384"/>
                  </a:lnTo>
                  <a:lnTo>
                    <a:pt x="269" y="384"/>
                  </a:lnTo>
                  <a:lnTo>
                    <a:pt x="267" y="384"/>
                  </a:lnTo>
                  <a:lnTo>
                    <a:pt x="261" y="384"/>
                  </a:lnTo>
                  <a:lnTo>
                    <a:pt x="260" y="384"/>
                  </a:lnTo>
                  <a:lnTo>
                    <a:pt x="258" y="384"/>
                  </a:lnTo>
                  <a:lnTo>
                    <a:pt x="254" y="383"/>
                  </a:lnTo>
                  <a:lnTo>
                    <a:pt x="252" y="383"/>
                  </a:lnTo>
                  <a:lnTo>
                    <a:pt x="250" y="383"/>
                  </a:lnTo>
                  <a:lnTo>
                    <a:pt x="248" y="384"/>
                  </a:lnTo>
                  <a:lnTo>
                    <a:pt x="246" y="384"/>
                  </a:lnTo>
                  <a:lnTo>
                    <a:pt x="244" y="384"/>
                  </a:lnTo>
                  <a:lnTo>
                    <a:pt x="244" y="386"/>
                  </a:lnTo>
                  <a:lnTo>
                    <a:pt x="242" y="386"/>
                  </a:lnTo>
                  <a:lnTo>
                    <a:pt x="240" y="386"/>
                  </a:lnTo>
                  <a:lnTo>
                    <a:pt x="238" y="388"/>
                  </a:lnTo>
                  <a:lnTo>
                    <a:pt x="237" y="388"/>
                  </a:lnTo>
                  <a:lnTo>
                    <a:pt x="235" y="390"/>
                  </a:lnTo>
                  <a:lnTo>
                    <a:pt x="233"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2" y="402"/>
                  </a:lnTo>
                  <a:lnTo>
                    <a:pt x="210" y="402"/>
                  </a:lnTo>
                  <a:lnTo>
                    <a:pt x="208" y="402"/>
                  </a:lnTo>
                  <a:lnTo>
                    <a:pt x="206" y="404"/>
                  </a:lnTo>
                  <a:lnTo>
                    <a:pt x="202" y="404"/>
                  </a:lnTo>
                  <a:lnTo>
                    <a:pt x="200" y="406"/>
                  </a:lnTo>
                  <a:lnTo>
                    <a:pt x="198" y="408"/>
                  </a:lnTo>
                  <a:lnTo>
                    <a:pt x="196" y="408"/>
                  </a:lnTo>
                  <a:lnTo>
                    <a:pt x="196" y="409"/>
                  </a:lnTo>
                  <a:lnTo>
                    <a:pt x="194" y="409"/>
                  </a:lnTo>
                  <a:lnTo>
                    <a:pt x="194" y="411"/>
                  </a:lnTo>
                  <a:lnTo>
                    <a:pt x="192" y="411"/>
                  </a:lnTo>
                  <a:lnTo>
                    <a:pt x="192" y="413"/>
                  </a:lnTo>
                  <a:lnTo>
                    <a:pt x="190" y="413"/>
                  </a:lnTo>
                  <a:lnTo>
                    <a:pt x="189" y="413"/>
                  </a:lnTo>
                  <a:lnTo>
                    <a:pt x="187" y="413"/>
                  </a:lnTo>
                  <a:lnTo>
                    <a:pt x="185" y="413"/>
                  </a:lnTo>
                  <a:lnTo>
                    <a:pt x="185"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4" y="425"/>
                  </a:lnTo>
                  <a:lnTo>
                    <a:pt x="162" y="425"/>
                  </a:lnTo>
                  <a:lnTo>
                    <a:pt x="160" y="425"/>
                  </a:lnTo>
                  <a:lnTo>
                    <a:pt x="158" y="425"/>
                  </a:lnTo>
                  <a:lnTo>
                    <a:pt x="154" y="425"/>
                  </a:lnTo>
                  <a:lnTo>
                    <a:pt x="152" y="425"/>
                  </a:lnTo>
                  <a:lnTo>
                    <a:pt x="150" y="427"/>
                  </a:lnTo>
                  <a:lnTo>
                    <a:pt x="148" y="427"/>
                  </a:lnTo>
                  <a:lnTo>
                    <a:pt x="146" y="429"/>
                  </a:lnTo>
                  <a:lnTo>
                    <a:pt x="144" y="429"/>
                  </a:lnTo>
                  <a:lnTo>
                    <a:pt x="144" y="431"/>
                  </a:lnTo>
                  <a:lnTo>
                    <a:pt x="142" y="431"/>
                  </a:lnTo>
                  <a:lnTo>
                    <a:pt x="141" y="431"/>
                  </a:lnTo>
                  <a:lnTo>
                    <a:pt x="139" y="431"/>
                  </a:lnTo>
                  <a:lnTo>
                    <a:pt x="137" y="432"/>
                  </a:lnTo>
                  <a:lnTo>
                    <a:pt x="135" y="432"/>
                  </a:lnTo>
                  <a:lnTo>
                    <a:pt x="133" y="432"/>
                  </a:lnTo>
                  <a:lnTo>
                    <a:pt x="131" y="432"/>
                  </a:lnTo>
                  <a:lnTo>
                    <a:pt x="131" y="434"/>
                  </a:lnTo>
                  <a:lnTo>
                    <a:pt x="131" y="432"/>
                  </a:lnTo>
                  <a:lnTo>
                    <a:pt x="129" y="434"/>
                  </a:lnTo>
                  <a:lnTo>
                    <a:pt x="127" y="434"/>
                  </a:lnTo>
                  <a:lnTo>
                    <a:pt x="123" y="434"/>
                  </a:lnTo>
                  <a:lnTo>
                    <a:pt x="121" y="436"/>
                  </a:lnTo>
                  <a:lnTo>
                    <a:pt x="119" y="436"/>
                  </a:lnTo>
                  <a:lnTo>
                    <a:pt x="117" y="436"/>
                  </a:lnTo>
                  <a:lnTo>
                    <a:pt x="116" y="436"/>
                  </a:lnTo>
                  <a:lnTo>
                    <a:pt x="114" y="436"/>
                  </a:lnTo>
                  <a:lnTo>
                    <a:pt x="114" y="438"/>
                  </a:lnTo>
                  <a:lnTo>
                    <a:pt x="114" y="440"/>
                  </a:lnTo>
                  <a:lnTo>
                    <a:pt x="112"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1" y="454"/>
                  </a:lnTo>
                  <a:lnTo>
                    <a:pt x="91" y="456"/>
                  </a:lnTo>
                  <a:lnTo>
                    <a:pt x="89" y="456"/>
                  </a:lnTo>
                  <a:lnTo>
                    <a:pt x="87" y="456"/>
                  </a:lnTo>
                  <a:lnTo>
                    <a:pt x="85" y="456"/>
                  </a:lnTo>
                  <a:lnTo>
                    <a:pt x="85" y="457"/>
                  </a:lnTo>
                  <a:lnTo>
                    <a:pt x="83" y="457"/>
                  </a:lnTo>
                  <a:lnTo>
                    <a:pt x="83" y="456"/>
                  </a:lnTo>
                  <a:lnTo>
                    <a:pt x="83" y="457"/>
                  </a:lnTo>
                  <a:lnTo>
                    <a:pt x="81" y="457"/>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2"/>
                  </a:lnTo>
                  <a:lnTo>
                    <a:pt x="60" y="442"/>
                  </a:lnTo>
                  <a:lnTo>
                    <a:pt x="58" y="442"/>
                  </a:lnTo>
                  <a:lnTo>
                    <a:pt x="56" y="442"/>
                  </a:lnTo>
                  <a:lnTo>
                    <a:pt x="52" y="440"/>
                  </a:lnTo>
                  <a:lnTo>
                    <a:pt x="46" y="440"/>
                  </a:lnTo>
                  <a:lnTo>
                    <a:pt x="44" y="438"/>
                  </a:lnTo>
                  <a:lnTo>
                    <a:pt x="43" y="438"/>
                  </a:lnTo>
                  <a:lnTo>
                    <a:pt x="41" y="438"/>
                  </a:lnTo>
                  <a:lnTo>
                    <a:pt x="39" y="438"/>
                  </a:lnTo>
                  <a:lnTo>
                    <a:pt x="37" y="438"/>
                  </a:lnTo>
                  <a:lnTo>
                    <a:pt x="35" y="436"/>
                  </a:lnTo>
                  <a:lnTo>
                    <a:pt x="31" y="436"/>
                  </a:lnTo>
                  <a:lnTo>
                    <a:pt x="29" y="436"/>
                  </a:lnTo>
                  <a:lnTo>
                    <a:pt x="25" y="434"/>
                  </a:lnTo>
                  <a:lnTo>
                    <a:pt x="21" y="434"/>
                  </a:lnTo>
                  <a:lnTo>
                    <a:pt x="16" y="434"/>
                  </a:lnTo>
                  <a:lnTo>
                    <a:pt x="14" y="432"/>
                  </a:lnTo>
                  <a:lnTo>
                    <a:pt x="12" y="432"/>
                  </a:lnTo>
                  <a:lnTo>
                    <a:pt x="10" y="432"/>
                  </a:lnTo>
                  <a:lnTo>
                    <a:pt x="10" y="431"/>
                  </a:lnTo>
                  <a:lnTo>
                    <a:pt x="12" y="431"/>
                  </a:lnTo>
                  <a:lnTo>
                    <a:pt x="14" y="431"/>
                  </a:lnTo>
                  <a:lnTo>
                    <a:pt x="16" y="431"/>
                  </a:lnTo>
                  <a:lnTo>
                    <a:pt x="18" y="431"/>
                  </a:lnTo>
                  <a:lnTo>
                    <a:pt x="18" y="432"/>
                  </a:lnTo>
                  <a:lnTo>
                    <a:pt x="20" y="432"/>
                  </a:lnTo>
                  <a:lnTo>
                    <a:pt x="21" y="432"/>
                  </a:lnTo>
                  <a:lnTo>
                    <a:pt x="23" y="432"/>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5" y="423"/>
                  </a:lnTo>
                  <a:lnTo>
                    <a:pt x="35" y="421"/>
                  </a:lnTo>
                  <a:lnTo>
                    <a:pt x="33" y="421"/>
                  </a:lnTo>
                  <a:lnTo>
                    <a:pt x="35" y="421"/>
                  </a:lnTo>
                  <a:lnTo>
                    <a:pt x="35" y="419"/>
                  </a:lnTo>
                  <a:lnTo>
                    <a:pt x="33" y="419"/>
                  </a:lnTo>
                  <a:lnTo>
                    <a:pt x="33" y="417"/>
                  </a:lnTo>
                  <a:lnTo>
                    <a:pt x="33" y="415"/>
                  </a:lnTo>
                  <a:lnTo>
                    <a:pt x="35" y="413"/>
                  </a:lnTo>
                  <a:lnTo>
                    <a:pt x="35" y="415"/>
                  </a:lnTo>
                  <a:lnTo>
                    <a:pt x="37" y="415"/>
                  </a:lnTo>
                  <a:lnTo>
                    <a:pt x="37" y="413"/>
                  </a:lnTo>
                  <a:lnTo>
                    <a:pt x="37" y="411"/>
                  </a:lnTo>
                  <a:lnTo>
                    <a:pt x="37" y="409"/>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20" y="394"/>
                  </a:lnTo>
                  <a:lnTo>
                    <a:pt x="21" y="392"/>
                  </a:lnTo>
                  <a:lnTo>
                    <a:pt x="21" y="388"/>
                  </a:lnTo>
                  <a:lnTo>
                    <a:pt x="20" y="388"/>
                  </a:lnTo>
                  <a:lnTo>
                    <a:pt x="18" y="388"/>
                  </a:lnTo>
                  <a:lnTo>
                    <a:pt x="16" y="388"/>
                  </a:lnTo>
                  <a:lnTo>
                    <a:pt x="16" y="386"/>
                  </a:lnTo>
                  <a:lnTo>
                    <a:pt x="16" y="384"/>
                  </a:lnTo>
                  <a:lnTo>
                    <a:pt x="16" y="383"/>
                  </a:lnTo>
                  <a:lnTo>
                    <a:pt x="16" y="381"/>
                  </a:lnTo>
                  <a:lnTo>
                    <a:pt x="16" y="379"/>
                  </a:lnTo>
                  <a:lnTo>
                    <a:pt x="16" y="377"/>
                  </a:lnTo>
                  <a:lnTo>
                    <a:pt x="14" y="373"/>
                  </a:lnTo>
                  <a:lnTo>
                    <a:pt x="14" y="371"/>
                  </a:lnTo>
                  <a:lnTo>
                    <a:pt x="12" y="367"/>
                  </a:lnTo>
                  <a:lnTo>
                    <a:pt x="12" y="365"/>
                  </a:lnTo>
                  <a:lnTo>
                    <a:pt x="12" y="363"/>
                  </a:lnTo>
                  <a:lnTo>
                    <a:pt x="12" y="361"/>
                  </a:lnTo>
                  <a:lnTo>
                    <a:pt x="10" y="358"/>
                  </a:lnTo>
                  <a:lnTo>
                    <a:pt x="10" y="354"/>
                  </a:lnTo>
                  <a:lnTo>
                    <a:pt x="8" y="354"/>
                  </a:lnTo>
                  <a:lnTo>
                    <a:pt x="8" y="352"/>
                  </a:lnTo>
                  <a:lnTo>
                    <a:pt x="8" y="350"/>
                  </a:lnTo>
                  <a:lnTo>
                    <a:pt x="6" y="350"/>
                  </a:lnTo>
                  <a:lnTo>
                    <a:pt x="6" y="348"/>
                  </a:lnTo>
                  <a:lnTo>
                    <a:pt x="6" y="346"/>
                  </a:lnTo>
                  <a:lnTo>
                    <a:pt x="4" y="344"/>
                  </a:lnTo>
                  <a:lnTo>
                    <a:pt x="4" y="342"/>
                  </a:lnTo>
                  <a:lnTo>
                    <a:pt x="4" y="338"/>
                  </a:lnTo>
                  <a:lnTo>
                    <a:pt x="2" y="331"/>
                  </a:lnTo>
                  <a:lnTo>
                    <a:pt x="2" y="329"/>
                  </a:lnTo>
                  <a:lnTo>
                    <a:pt x="2" y="327"/>
                  </a:lnTo>
                  <a:lnTo>
                    <a:pt x="0" y="325"/>
                  </a:lnTo>
                  <a:lnTo>
                    <a:pt x="0" y="323"/>
                  </a:lnTo>
                  <a:lnTo>
                    <a:pt x="0" y="321"/>
                  </a:lnTo>
                  <a:lnTo>
                    <a:pt x="2" y="321"/>
                  </a:lnTo>
                  <a:lnTo>
                    <a:pt x="2" y="319"/>
                  </a:lnTo>
                  <a:lnTo>
                    <a:pt x="4" y="319"/>
                  </a:lnTo>
                  <a:lnTo>
                    <a:pt x="4" y="317"/>
                  </a:lnTo>
                  <a:lnTo>
                    <a:pt x="4" y="315"/>
                  </a:lnTo>
                  <a:lnTo>
                    <a:pt x="2" y="315"/>
                  </a:lnTo>
                  <a:lnTo>
                    <a:pt x="2" y="313"/>
                  </a:lnTo>
                  <a:lnTo>
                    <a:pt x="2" y="310"/>
                  </a:lnTo>
                  <a:lnTo>
                    <a:pt x="4" y="306"/>
                  </a:lnTo>
                  <a:lnTo>
                    <a:pt x="6" y="302"/>
                  </a:lnTo>
                  <a:lnTo>
                    <a:pt x="8" y="300"/>
                  </a:lnTo>
                  <a:lnTo>
                    <a:pt x="8" y="298"/>
                  </a:lnTo>
                  <a:lnTo>
                    <a:pt x="12" y="294"/>
                  </a:lnTo>
                  <a:lnTo>
                    <a:pt x="12" y="292"/>
                  </a:lnTo>
                  <a:lnTo>
                    <a:pt x="14" y="292"/>
                  </a:lnTo>
                  <a:lnTo>
                    <a:pt x="16" y="292"/>
                  </a:lnTo>
                  <a:lnTo>
                    <a:pt x="16" y="288"/>
                  </a:lnTo>
                  <a:lnTo>
                    <a:pt x="18" y="285"/>
                  </a:lnTo>
                  <a:lnTo>
                    <a:pt x="20" y="283"/>
                  </a:lnTo>
                  <a:lnTo>
                    <a:pt x="21" y="281"/>
                  </a:lnTo>
                  <a:lnTo>
                    <a:pt x="20" y="279"/>
                  </a:lnTo>
                  <a:lnTo>
                    <a:pt x="20" y="277"/>
                  </a:lnTo>
                  <a:lnTo>
                    <a:pt x="20" y="273"/>
                  </a:lnTo>
                  <a:lnTo>
                    <a:pt x="21" y="269"/>
                  </a:lnTo>
                  <a:lnTo>
                    <a:pt x="21" y="267"/>
                  </a:lnTo>
                  <a:lnTo>
                    <a:pt x="21" y="265"/>
                  </a:lnTo>
                  <a:lnTo>
                    <a:pt x="21" y="263"/>
                  </a:lnTo>
                  <a:lnTo>
                    <a:pt x="23" y="263"/>
                  </a:lnTo>
                  <a:lnTo>
                    <a:pt x="23" y="260"/>
                  </a:lnTo>
                  <a:lnTo>
                    <a:pt x="23" y="254"/>
                  </a:lnTo>
                  <a:lnTo>
                    <a:pt x="25" y="252"/>
                  </a:lnTo>
                  <a:lnTo>
                    <a:pt x="25" y="248"/>
                  </a:lnTo>
                  <a:lnTo>
                    <a:pt x="27" y="246"/>
                  </a:lnTo>
                  <a:lnTo>
                    <a:pt x="29" y="244"/>
                  </a:lnTo>
                  <a:lnTo>
                    <a:pt x="29" y="242"/>
                  </a:lnTo>
                  <a:lnTo>
                    <a:pt x="29" y="240"/>
                  </a:lnTo>
                  <a:lnTo>
                    <a:pt x="29" y="238"/>
                  </a:lnTo>
                  <a:lnTo>
                    <a:pt x="31" y="238"/>
                  </a:lnTo>
                  <a:lnTo>
                    <a:pt x="33" y="237"/>
                  </a:lnTo>
                  <a:lnTo>
                    <a:pt x="33" y="233"/>
                  </a:lnTo>
                  <a:lnTo>
                    <a:pt x="33" y="231"/>
                  </a:lnTo>
                  <a:lnTo>
                    <a:pt x="35" y="231"/>
                  </a:lnTo>
                  <a:lnTo>
                    <a:pt x="35" y="233"/>
                  </a:lnTo>
                  <a:lnTo>
                    <a:pt x="37" y="231"/>
                  </a:lnTo>
                  <a:lnTo>
                    <a:pt x="39" y="227"/>
                  </a:lnTo>
                  <a:lnTo>
                    <a:pt x="41" y="225"/>
                  </a:lnTo>
                  <a:lnTo>
                    <a:pt x="43" y="225"/>
                  </a:lnTo>
                  <a:lnTo>
                    <a:pt x="44" y="223"/>
                  </a:lnTo>
                  <a:lnTo>
                    <a:pt x="46" y="223"/>
                  </a:lnTo>
                  <a:lnTo>
                    <a:pt x="46" y="221"/>
                  </a:lnTo>
                  <a:lnTo>
                    <a:pt x="46" y="219"/>
                  </a:lnTo>
                  <a:lnTo>
                    <a:pt x="44" y="217"/>
                  </a:lnTo>
                  <a:lnTo>
                    <a:pt x="44" y="215"/>
                  </a:lnTo>
                  <a:lnTo>
                    <a:pt x="46" y="215"/>
                  </a:lnTo>
                  <a:lnTo>
                    <a:pt x="46" y="213"/>
                  </a:lnTo>
                  <a:lnTo>
                    <a:pt x="48" y="215"/>
                  </a:lnTo>
                  <a:lnTo>
                    <a:pt x="50" y="213"/>
                  </a:lnTo>
                  <a:lnTo>
                    <a:pt x="52" y="213"/>
                  </a:lnTo>
                  <a:lnTo>
                    <a:pt x="54" y="212"/>
                  </a:lnTo>
                  <a:lnTo>
                    <a:pt x="54" y="210"/>
                  </a:lnTo>
                  <a:lnTo>
                    <a:pt x="52" y="208"/>
                  </a:lnTo>
                  <a:lnTo>
                    <a:pt x="52" y="204"/>
                  </a:lnTo>
                  <a:lnTo>
                    <a:pt x="52" y="202"/>
                  </a:lnTo>
                  <a:lnTo>
                    <a:pt x="52" y="200"/>
                  </a:lnTo>
                  <a:lnTo>
                    <a:pt x="52" y="198"/>
                  </a:lnTo>
                  <a:lnTo>
                    <a:pt x="52" y="196"/>
                  </a:lnTo>
                  <a:lnTo>
                    <a:pt x="50" y="192"/>
                  </a:lnTo>
                  <a:lnTo>
                    <a:pt x="50" y="190"/>
                  </a:lnTo>
                  <a:lnTo>
                    <a:pt x="50" y="189"/>
                  </a:lnTo>
                  <a:lnTo>
                    <a:pt x="48" y="183"/>
                  </a:lnTo>
                  <a:lnTo>
                    <a:pt x="48" y="181"/>
                  </a:lnTo>
                  <a:lnTo>
                    <a:pt x="48" y="179"/>
                  </a:lnTo>
                  <a:lnTo>
                    <a:pt x="48" y="177"/>
                  </a:lnTo>
                  <a:lnTo>
                    <a:pt x="46" y="171"/>
                  </a:lnTo>
                  <a:lnTo>
                    <a:pt x="44" y="171"/>
                  </a:lnTo>
                  <a:lnTo>
                    <a:pt x="44" y="169"/>
                  </a:lnTo>
                  <a:lnTo>
                    <a:pt x="46" y="169"/>
                  </a:lnTo>
                  <a:lnTo>
                    <a:pt x="46" y="167"/>
                  </a:lnTo>
                  <a:lnTo>
                    <a:pt x="44" y="167"/>
                  </a:lnTo>
                  <a:lnTo>
                    <a:pt x="44" y="165"/>
                  </a:lnTo>
                  <a:lnTo>
                    <a:pt x="44" y="162"/>
                  </a:lnTo>
                  <a:lnTo>
                    <a:pt x="43" y="160"/>
                  </a:lnTo>
                  <a:lnTo>
                    <a:pt x="41" y="160"/>
                  </a:lnTo>
                  <a:lnTo>
                    <a:pt x="41" y="158"/>
                  </a:lnTo>
                  <a:lnTo>
                    <a:pt x="43" y="156"/>
                  </a:lnTo>
                  <a:lnTo>
                    <a:pt x="41" y="154"/>
                  </a:lnTo>
                  <a:lnTo>
                    <a:pt x="39" y="154"/>
                  </a:lnTo>
                  <a:lnTo>
                    <a:pt x="35" y="154"/>
                  </a:lnTo>
                  <a:lnTo>
                    <a:pt x="33" y="152"/>
                  </a:lnTo>
                  <a:lnTo>
                    <a:pt x="35" y="150"/>
                  </a:lnTo>
                  <a:lnTo>
                    <a:pt x="35" y="148"/>
                  </a:lnTo>
                  <a:lnTo>
                    <a:pt x="35" y="146"/>
                  </a:lnTo>
                  <a:lnTo>
                    <a:pt x="33" y="146"/>
                  </a:lnTo>
                  <a:lnTo>
                    <a:pt x="35" y="146"/>
                  </a:lnTo>
                  <a:lnTo>
                    <a:pt x="35" y="144"/>
                  </a:lnTo>
                  <a:lnTo>
                    <a:pt x="37" y="144"/>
                  </a:lnTo>
                  <a:lnTo>
                    <a:pt x="37" y="142"/>
                  </a:lnTo>
                  <a:lnTo>
                    <a:pt x="39" y="141"/>
                  </a:lnTo>
                  <a:lnTo>
                    <a:pt x="41" y="139"/>
                  </a:lnTo>
                  <a:lnTo>
                    <a:pt x="41" y="137"/>
                  </a:lnTo>
                  <a:lnTo>
                    <a:pt x="39" y="137"/>
                  </a:lnTo>
                  <a:lnTo>
                    <a:pt x="39" y="135"/>
                  </a:lnTo>
                  <a:lnTo>
                    <a:pt x="37" y="135"/>
                  </a:lnTo>
                  <a:lnTo>
                    <a:pt x="37" y="133"/>
                  </a:lnTo>
                  <a:lnTo>
                    <a:pt x="39" y="131"/>
                  </a:lnTo>
                  <a:lnTo>
                    <a:pt x="41" y="129"/>
                  </a:lnTo>
                  <a:lnTo>
                    <a:pt x="41" y="127"/>
                  </a:lnTo>
                  <a:lnTo>
                    <a:pt x="39" y="125"/>
                  </a:lnTo>
                  <a:lnTo>
                    <a:pt x="39" y="123"/>
                  </a:lnTo>
                  <a:lnTo>
                    <a:pt x="41" y="121"/>
                  </a:lnTo>
                  <a:lnTo>
                    <a:pt x="39" y="121"/>
                  </a:lnTo>
                  <a:lnTo>
                    <a:pt x="39" y="119"/>
                  </a:lnTo>
                  <a:lnTo>
                    <a:pt x="37" y="117"/>
                  </a:lnTo>
                  <a:lnTo>
                    <a:pt x="35" y="117"/>
                  </a:lnTo>
                  <a:lnTo>
                    <a:pt x="35" y="116"/>
                  </a:lnTo>
                  <a:lnTo>
                    <a:pt x="33" y="114"/>
                  </a:lnTo>
                  <a:lnTo>
                    <a:pt x="33" y="112"/>
                  </a:lnTo>
                  <a:lnTo>
                    <a:pt x="35" y="110"/>
                  </a:lnTo>
                  <a:lnTo>
                    <a:pt x="35" y="108"/>
                  </a:lnTo>
                  <a:lnTo>
                    <a:pt x="33" y="106"/>
                  </a:lnTo>
                  <a:lnTo>
                    <a:pt x="33" y="104"/>
                  </a:lnTo>
                  <a:lnTo>
                    <a:pt x="33" y="102"/>
                  </a:lnTo>
                  <a:lnTo>
                    <a:pt x="33" y="100"/>
                  </a:lnTo>
                  <a:lnTo>
                    <a:pt x="35" y="98"/>
                  </a:lnTo>
                  <a:lnTo>
                    <a:pt x="37" y="98"/>
                  </a:lnTo>
                  <a:lnTo>
                    <a:pt x="37" y="96"/>
                  </a:lnTo>
                  <a:lnTo>
                    <a:pt x="35" y="94"/>
                  </a:lnTo>
                  <a:lnTo>
                    <a:pt x="35" y="92"/>
                  </a:lnTo>
                  <a:lnTo>
                    <a:pt x="33" y="91"/>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5" y="66"/>
                  </a:lnTo>
                  <a:lnTo>
                    <a:pt x="33" y="66"/>
                  </a:lnTo>
                  <a:lnTo>
                    <a:pt x="31" y="66"/>
                  </a:lnTo>
                  <a:lnTo>
                    <a:pt x="29" y="64"/>
                  </a:lnTo>
                  <a:lnTo>
                    <a:pt x="29" y="62"/>
                  </a:lnTo>
                  <a:lnTo>
                    <a:pt x="27" y="62"/>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4"/>
                  </a:lnTo>
                  <a:lnTo>
                    <a:pt x="23" y="43"/>
                  </a:lnTo>
                  <a:lnTo>
                    <a:pt x="21" y="41"/>
                  </a:lnTo>
                  <a:lnTo>
                    <a:pt x="21" y="39"/>
                  </a:lnTo>
                  <a:lnTo>
                    <a:pt x="23" y="37"/>
                  </a:lnTo>
                  <a:lnTo>
                    <a:pt x="23" y="35"/>
                  </a:lnTo>
                  <a:lnTo>
                    <a:pt x="21" y="35"/>
                  </a:lnTo>
                  <a:lnTo>
                    <a:pt x="21" y="33"/>
                  </a:lnTo>
                  <a:lnTo>
                    <a:pt x="23" y="33"/>
                  </a:lnTo>
                  <a:lnTo>
                    <a:pt x="23" y="31"/>
                  </a:lnTo>
                  <a:lnTo>
                    <a:pt x="25" y="31"/>
                  </a:lnTo>
                  <a:lnTo>
                    <a:pt x="25" y="29"/>
                  </a:lnTo>
                  <a:lnTo>
                    <a:pt x="25" y="27"/>
                  </a:lnTo>
                  <a:lnTo>
                    <a:pt x="25" y="25"/>
                  </a:lnTo>
                  <a:lnTo>
                    <a:pt x="27" y="23"/>
                  </a:lnTo>
                  <a:lnTo>
                    <a:pt x="27" y="21"/>
                  </a:lnTo>
                  <a:lnTo>
                    <a:pt x="29" y="21"/>
                  </a:lnTo>
                  <a:lnTo>
                    <a:pt x="31" y="19"/>
                  </a:lnTo>
                  <a:lnTo>
                    <a:pt x="31" y="18"/>
                  </a:lnTo>
                  <a:lnTo>
                    <a:pt x="29" y="18"/>
                  </a:lnTo>
                  <a:lnTo>
                    <a:pt x="29" y="16"/>
                  </a:lnTo>
                  <a:lnTo>
                    <a:pt x="29" y="14"/>
                  </a:lnTo>
                  <a:lnTo>
                    <a:pt x="31" y="14"/>
                  </a:lnTo>
                  <a:lnTo>
                    <a:pt x="33" y="14"/>
                  </a:lnTo>
                  <a:lnTo>
                    <a:pt x="35" y="14"/>
                  </a:lnTo>
                  <a:lnTo>
                    <a:pt x="37" y="14"/>
                  </a:lnTo>
                  <a:lnTo>
                    <a:pt x="39" y="14"/>
                  </a:lnTo>
                  <a:lnTo>
                    <a:pt x="41" y="14"/>
                  </a:lnTo>
                  <a:lnTo>
                    <a:pt x="44" y="14"/>
                  </a:lnTo>
                  <a:lnTo>
                    <a:pt x="46" y="14"/>
                  </a:lnTo>
                  <a:lnTo>
                    <a:pt x="48" y="14"/>
                  </a:lnTo>
                  <a:lnTo>
                    <a:pt x="50" y="14"/>
                  </a:lnTo>
                  <a:lnTo>
                    <a:pt x="52" y="14"/>
                  </a:lnTo>
                  <a:lnTo>
                    <a:pt x="56" y="14"/>
                  </a:lnTo>
                  <a:lnTo>
                    <a:pt x="58" y="14"/>
                  </a:lnTo>
                  <a:lnTo>
                    <a:pt x="60" y="14"/>
                  </a:lnTo>
                  <a:lnTo>
                    <a:pt x="62" y="14"/>
                  </a:lnTo>
                  <a:lnTo>
                    <a:pt x="64" y="14"/>
                  </a:lnTo>
                  <a:lnTo>
                    <a:pt x="68" y="14"/>
                  </a:lnTo>
                  <a:lnTo>
                    <a:pt x="69" y="14"/>
                  </a:lnTo>
                  <a:lnTo>
                    <a:pt x="71" y="14"/>
                  </a:lnTo>
                  <a:lnTo>
                    <a:pt x="73" y="14"/>
                  </a:lnTo>
                  <a:lnTo>
                    <a:pt x="75" y="14"/>
                  </a:lnTo>
                  <a:lnTo>
                    <a:pt x="77" y="16"/>
                  </a:lnTo>
                  <a:lnTo>
                    <a:pt x="79" y="14"/>
                  </a:lnTo>
                  <a:lnTo>
                    <a:pt x="81" y="14"/>
                  </a:lnTo>
                  <a:lnTo>
                    <a:pt x="83" y="14"/>
                  </a:lnTo>
                  <a:lnTo>
                    <a:pt x="85" y="16"/>
                  </a:lnTo>
                  <a:lnTo>
                    <a:pt x="85" y="14"/>
                  </a:lnTo>
                  <a:lnTo>
                    <a:pt x="89" y="14"/>
                  </a:lnTo>
                  <a:lnTo>
                    <a:pt x="91" y="14"/>
                  </a:lnTo>
                  <a:lnTo>
                    <a:pt x="92" y="14"/>
                  </a:lnTo>
                  <a:lnTo>
                    <a:pt x="94" y="14"/>
                  </a:lnTo>
                  <a:lnTo>
                    <a:pt x="100" y="14"/>
                  </a:lnTo>
                  <a:lnTo>
                    <a:pt x="102" y="14"/>
                  </a:lnTo>
                  <a:lnTo>
                    <a:pt x="106" y="14"/>
                  </a:lnTo>
                  <a:lnTo>
                    <a:pt x="106" y="16"/>
                  </a:lnTo>
                  <a:lnTo>
                    <a:pt x="108" y="16"/>
                  </a:lnTo>
                  <a:lnTo>
                    <a:pt x="110" y="14"/>
                  </a:lnTo>
                  <a:lnTo>
                    <a:pt x="112" y="14"/>
                  </a:lnTo>
                  <a:lnTo>
                    <a:pt x="114" y="14"/>
                  </a:lnTo>
                  <a:lnTo>
                    <a:pt x="116" y="14"/>
                  </a:lnTo>
                  <a:lnTo>
                    <a:pt x="117" y="14"/>
                  </a:lnTo>
                  <a:lnTo>
                    <a:pt x="117" y="12"/>
                  </a:lnTo>
                  <a:lnTo>
                    <a:pt x="121" y="12"/>
                  </a:lnTo>
                  <a:lnTo>
                    <a:pt x="123" y="12"/>
                  </a:lnTo>
                  <a:lnTo>
                    <a:pt x="125" y="12"/>
                  </a:lnTo>
                  <a:lnTo>
                    <a:pt x="127" y="12"/>
                  </a:lnTo>
                  <a:lnTo>
                    <a:pt x="131" y="14"/>
                  </a:lnTo>
                  <a:lnTo>
                    <a:pt x="133" y="14"/>
                  </a:lnTo>
                  <a:lnTo>
                    <a:pt x="135" y="14"/>
                  </a:lnTo>
                  <a:lnTo>
                    <a:pt x="137" y="14"/>
                  </a:lnTo>
                  <a:lnTo>
                    <a:pt x="142" y="14"/>
                  </a:lnTo>
                  <a:lnTo>
                    <a:pt x="144" y="14"/>
                  </a:lnTo>
                  <a:lnTo>
                    <a:pt x="146" y="14"/>
                  </a:lnTo>
                  <a:lnTo>
                    <a:pt x="148" y="14"/>
                  </a:lnTo>
                  <a:lnTo>
                    <a:pt x="150" y="14"/>
                  </a:lnTo>
                  <a:lnTo>
                    <a:pt x="152" y="14"/>
                  </a:lnTo>
                  <a:lnTo>
                    <a:pt x="154" y="14"/>
                  </a:lnTo>
                  <a:lnTo>
                    <a:pt x="156" y="14"/>
                  </a:lnTo>
                  <a:lnTo>
                    <a:pt x="158" y="14"/>
                  </a:lnTo>
                  <a:lnTo>
                    <a:pt x="160" y="14"/>
                  </a:lnTo>
                  <a:lnTo>
                    <a:pt x="164" y="14"/>
                  </a:lnTo>
                  <a:lnTo>
                    <a:pt x="164"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5" y="18"/>
                  </a:lnTo>
                  <a:lnTo>
                    <a:pt x="185" y="19"/>
                  </a:lnTo>
                  <a:lnTo>
                    <a:pt x="187" y="19"/>
                  </a:lnTo>
                  <a:lnTo>
                    <a:pt x="187" y="18"/>
                  </a:lnTo>
                  <a:lnTo>
                    <a:pt x="187" y="16"/>
                  </a:lnTo>
                  <a:lnTo>
                    <a:pt x="189" y="16"/>
                  </a:lnTo>
                  <a:lnTo>
                    <a:pt x="189"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5" name="Freeform 4286"/>
            <p:cNvSpPr>
              <a:spLocks noEditPoints="1"/>
            </p:cNvSpPr>
            <p:nvPr/>
          </p:nvSpPr>
          <p:spPr bwMode="auto">
            <a:xfrm>
              <a:off x="3517" y="2674"/>
              <a:ext cx="409" cy="444"/>
            </a:xfrm>
            <a:custGeom>
              <a:avLst/>
              <a:gdLst>
                <a:gd name="T0" fmla="*/ 403 w 409"/>
                <a:gd name="T1" fmla="*/ 285 h 444"/>
                <a:gd name="T2" fmla="*/ 386 w 409"/>
                <a:gd name="T3" fmla="*/ 316 h 444"/>
                <a:gd name="T4" fmla="*/ 364 w 409"/>
                <a:gd name="T5" fmla="*/ 337 h 444"/>
                <a:gd name="T6" fmla="*/ 351 w 409"/>
                <a:gd name="T7" fmla="*/ 317 h 444"/>
                <a:gd name="T8" fmla="*/ 320 w 409"/>
                <a:gd name="T9" fmla="*/ 331 h 444"/>
                <a:gd name="T10" fmla="*/ 301 w 409"/>
                <a:gd name="T11" fmla="*/ 317 h 444"/>
                <a:gd name="T12" fmla="*/ 280 w 409"/>
                <a:gd name="T13" fmla="*/ 296 h 444"/>
                <a:gd name="T14" fmla="*/ 266 w 409"/>
                <a:gd name="T15" fmla="*/ 308 h 444"/>
                <a:gd name="T16" fmla="*/ 257 w 409"/>
                <a:gd name="T17" fmla="*/ 333 h 444"/>
                <a:gd name="T18" fmla="*/ 218 w 409"/>
                <a:gd name="T19" fmla="*/ 333 h 444"/>
                <a:gd name="T20" fmla="*/ 207 w 409"/>
                <a:gd name="T21" fmla="*/ 339 h 444"/>
                <a:gd name="T22" fmla="*/ 215 w 409"/>
                <a:gd name="T23" fmla="*/ 364 h 444"/>
                <a:gd name="T24" fmla="*/ 228 w 409"/>
                <a:gd name="T25" fmla="*/ 389 h 444"/>
                <a:gd name="T26" fmla="*/ 228 w 409"/>
                <a:gd name="T27" fmla="*/ 417 h 444"/>
                <a:gd name="T28" fmla="*/ 199 w 409"/>
                <a:gd name="T29" fmla="*/ 410 h 444"/>
                <a:gd name="T30" fmla="*/ 178 w 409"/>
                <a:gd name="T31" fmla="*/ 433 h 444"/>
                <a:gd name="T32" fmla="*/ 163 w 409"/>
                <a:gd name="T33" fmla="*/ 427 h 444"/>
                <a:gd name="T34" fmla="*/ 132 w 409"/>
                <a:gd name="T35" fmla="*/ 394 h 444"/>
                <a:gd name="T36" fmla="*/ 109 w 409"/>
                <a:gd name="T37" fmla="*/ 371 h 444"/>
                <a:gd name="T38" fmla="*/ 84 w 409"/>
                <a:gd name="T39" fmla="*/ 352 h 444"/>
                <a:gd name="T40" fmla="*/ 63 w 409"/>
                <a:gd name="T41" fmla="*/ 329 h 444"/>
                <a:gd name="T42" fmla="*/ 46 w 409"/>
                <a:gd name="T43" fmla="*/ 302 h 444"/>
                <a:gd name="T44" fmla="*/ 36 w 409"/>
                <a:gd name="T45" fmla="*/ 275 h 444"/>
                <a:gd name="T46" fmla="*/ 23 w 409"/>
                <a:gd name="T47" fmla="*/ 252 h 444"/>
                <a:gd name="T48" fmla="*/ 11 w 409"/>
                <a:gd name="T49" fmla="*/ 231 h 444"/>
                <a:gd name="T50" fmla="*/ 3 w 409"/>
                <a:gd name="T51" fmla="*/ 210 h 444"/>
                <a:gd name="T52" fmla="*/ 15 w 409"/>
                <a:gd name="T53" fmla="*/ 218 h 444"/>
                <a:gd name="T54" fmla="*/ 25 w 409"/>
                <a:gd name="T55" fmla="*/ 212 h 444"/>
                <a:gd name="T56" fmla="*/ 36 w 409"/>
                <a:gd name="T57" fmla="*/ 200 h 444"/>
                <a:gd name="T58" fmla="*/ 46 w 409"/>
                <a:gd name="T59" fmla="*/ 164 h 444"/>
                <a:gd name="T60" fmla="*/ 49 w 409"/>
                <a:gd name="T61" fmla="*/ 148 h 444"/>
                <a:gd name="T62" fmla="*/ 67 w 409"/>
                <a:gd name="T63" fmla="*/ 152 h 444"/>
                <a:gd name="T64" fmla="*/ 82 w 409"/>
                <a:gd name="T65" fmla="*/ 152 h 444"/>
                <a:gd name="T66" fmla="*/ 57 w 409"/>
                <a:gd name="T67" fmla="*/ 143 h 444"/>
                <a:gd name="T68" fmla="*/ 46 w 409"/>
                <a:gd name="T69" fmla="*/ 120 h 444"/>
                <a:gd name="T70" fmla="*/ 61 w 409"/>
                <a:gd name="T71" fmla="*/ 125 h 444"/>
                <a:gd name="T72" fmla="*/ 61 w 409"/>
                <a:gd name="T73" fmla="*/ 100 h 444"/>
                <a:gd name="T74" fmla="*/ 84 w 409"/>
                <a:gd name="T75" fmla="*/ 95 h 444"/>
                <a:gd name="T76" fmla="*/ 124 w 409"/>
                <a:gd name="T77" fmla="*/ 95 h 444"/>
                <a:gd name="T78" fmla="*/ 186 w 409"/>
                <a:gd name="T79" fmla="*/ 89 h 444"/>
                <a:gd name="T80" fmla="*/ 186 w 409"/>
                <a:gd name="T81" fmla="*/ 29 h 444"/>
                <a:gd name="T82" fmla="*/ 197 w 409"/>
                <a:gd name="T83" fmla="*/ 2 h 444"/>
                <a:gd name="T84" fmla="*/ 226 w 409"/>
                <a:gd name="T85" fmla="*/ 4 h 444"/>
                <a:gd name="T86" fmla="*/ 245 w 409"/>
                <a:gd name="T87" fmla="*/ 4 h 444"/>
                <a:gd name="T88" fmla="*/ 274 w 409"/>
                <a:gd name="T89" fmla="*/ 4 h 444"/>
                <a:gd name="T90" fmla="*/ 303 w 409"/>
                <a:gd name="T91" fmla="*/ 6 h 444"/>
                <a:gd name="T92" fmla="*/ 322 w 409"/>
                <a:gd name="T93" fmla="*/ 12 h 444"/>
                <a:gd name="T94" fmla="*/ 313 w 409"/>
                <a:gd name="T95" fmla="*/ 31 h 444"/>
                <a:gd name="T96" fmla="*/ 313 w 409"/>
                <a:gd name="T97" fmla="*/ 52 h 444"/>
                <a:gd name="T98" fmla="*/ 318 w 409"/>
                <a:gd name="T99" fmla="*/ 73 h 444"/>
                <a:gd name="T100" fmla="*/ 332 w 409"/>
                <a:gd name="T101" fmla="*/ 73 h 444"/>
                <a:gd name="T102" fmla="*/ 353 w 409"/>
                <a:gd name="T103" fmla="*/ 70 h 444"/>
                <a:gd name="T104" fmla="*/ 374 w 409"/>
                <a:gd name="T105" fmla="*/ 64 h 444"/>
                <a:gd name="T106" fmla="*/ 395 w 409"/>
                <a:gd name="T107" fmla="*/ 81 h 444"/>
                <a:gd name="T108" fmla="*/ 407 w 409"/>
                <a:gd name="T109" fmla="*/ 104 h 444"/>
                <a:gd name="T110" fmla="*/ 387 w 409"/>
                <a:gd name="T111" fmla="*/ 125 h 444"/>
                <a:gd name="T112" fmla="*/ 368 w 409"/>
                <a:gd name="T113" fmla="*/ 141 h 444"/>
                <a:gd name="T114" fmla="*/ 368 w 409"/>
                <a:gd name="T115" fmla="*/ 166 h 444"/>
                <a:gd name="T116" fmla="*/ 384 w 409"/>
                <a:gd name="T117" fmla="*/ 185 h 444"/>
                <a:gd name="T118" fmla="*/ 407 w 409"/>
                <a:gd name="T119" fmla="*/ 212 h 444"/>
                <a:gd name="T120" fmla="*/ 407 w 409"/>
                <a:gd name="T121" fmla="*/ 256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444">
                  <a:moveTo>
                    <a:pt x="407" y="264"/>
                  </a:moveTo>
                  <a:lnTo>
                    <a:pt x="407" y="266"/>
                  </a:lnTo>
                  <a:lnTo>
                    <a:pt x="405" y="266"/>
                  </a:lnTo>
                  <a:lnTo>
                    <a:pt x="405" y="267"/>
                  </a:lnTo>
                  <a:lnTo>
                    <a:pt x="407" y="269"/>
                  </a:lnTo>
                  <a:lnTo>
                    <a:pt x="407" y="271"/>
                  </a:lnTo>
                  <a:lnTo>
                    <a:pt x="407" y="273"/>
                  </a:lnTo>
                  <a:lnTo>
                    <a:pt x="405" y="273"/>
                  </a:lnTo>
                  <a:lnTo>
                    <a:pt x="401" y="275"/>
                  </a:lnTo>
                  <a:lnTo>
                    <a:pt x="399" y="275"/>
                  </a:lnTo>
                  <a:lnTo>
                    <a:pt x="399" y="277"/>
                  </a:lnTo>
                  <a:lnTo>
                    <a:pt x="399" y="279"/>
                  </a:lnTo>
                  <a:lnTo>
                    <a:pt x="401" y="279"/>
                  </a:lnTo>
                  <a:lnTo>
                    <a:pt x="401" y="281"/>
                  </a:lnTo>
                  <a:lnTo>
                    <a:pt x="403" y="281"/>
                  </a:lnTo>
                  <a:lnTo>
                    <a:pt x="405" y="283"/>
                  </a:lnTo>
                  <a:lnTo>
                    <a:pt x="403" y="283"/>
                  </a:lnTo>
                  <a:lnTo>
                    <a:pt x="403" y="285"/>
                  </a:lnTo>
                  <a:lnTo>
                    <a:pt x="401" y="287"/>
                  </a:lnTo>
                  <a:lnTo>
                    <a:pt x="401" y="291"/>
                  </a:lnTo>
                  <a:lnTo>
                    <a:pt x="401" y="292"/>
                  </a:lnTo>
                  <a:lnTo>
                    <a:pt x="401" y="294"/>
                  </a:lnTo>
                  <a:lnTo>
                    <a:pt x="401" y="296"/>
                  </a:lnTo>
                  <a:lnTo>
                    <a:pt x="399" y="296"/>
                  </a:lnTo>
                  <a:lnTo>
                    <a:pt x="397" y="298"/>
                  </a:lnTo>
                  <a:lnTo>
                    <a:pt x="395" y="300"/>
                  </a:lnTo>
                  <a:lnTo>
                    <a:pt x="393" y="300"/>
                  </a:lnTo>
                  <a:lnTo>
                    <a:pt x="391" y="304"/>
                  </a:lnTo>
                  <a:lnTo>
                    <a:pt x="389" y="304"/>
                  </a:lnTo>
                  <a:lnTo>
                    <a:pt x="389" y="306"/>
                  </a:lnTo>
                  <a:lnTo>
                    <a:pt x="391" y="310"/>
                  </a:lnTo>
                  <a:lnTo>
                    <a:pt x="389" y="312"/>
                  </a:lnTo>
                  <a:lnTo>
                    <a:pt x="389" y="314"/>
                  </a:lnTo>
                  <a:lnTo>
                    <a:pt x="387" y="314"/>
                  </a:lnTo>
                  <a:lnTo>
                    <a:pt x="387" y="316"/>
                  </a:lnTo>
                  <a:lnTo>
                    <a:pt x="386" y="316"/>
                  </a:lnTo>
                  <a:lnTo>
                    <a:pt x="384" y="317"/>
                  </a:lnTo>
                  <a:lnTo>
                    <a:pt x="384" y="319"/>
                  </a:lnTo>
                  <a:lnTo>
                    <a:pt x="387" y="325"/>
                  </a:lnTo>
                  <a:lnTo>
                    <a:pt x="387" y="327"/>
                  </a:lnTo>
                  <a:lnTo>
                    <a:pt x="386" y="329"/>
                  </a:lnTo>
                  <a:lnTo>
                    <a:pt x="384" y="329"/>
                  </a:lnTo>
                  <a:lnTo>
                    <a:pt x="384" y="331"/>
                  </a:lnTo>
                  <a:lnTo>
                    <a:pt x="382" y="337"/>
                  </a:lnTo>
                  <a:lnTo>
                    <a:pt x="380" y="337"/>
                  </a:lnTo>
                  <a:lnTo>
                    <a:pt x="378" y="339"/>
                  </a:lnTo>
                  <a:lnTo>
                    <a:pt x="378" y="337"/>
                  </a:lnTo>
                  <a:lnTo>
                    <a:pt x="376" y="337"/>
                  </a:lnTo>
                  <a:lnTo>
                    <a:pt x="374" y="337"/>
                  </a:lnTo>
                  <a:lnTo>
                    <a:pt x="372" y="335"/>
                  </a:lnTo>
                  <a:lnTo>
                    <a:pt x="370" y="335"/>
                  </a:lnTo>
                  <a:lnTo>
                    <a:pt x="368" y="337"/>
                  </a:lnTo>
                  <a:lnTo>
                    <a:pt x="366" y="337"/>
                  </a:lnTo>
                  <a:lnTo>
                    <a:pt x="364" y="337"/>
                  </a:lnTo>
                  <a:lnTo>
                    <a:pt x="364" y="335"/>
                  </a:lnTo>
                  <a:lnTo>
                    <a:pt x="362" y="335"/>
                  </a:lnTo>
                  <a:lnTo>
                    <a:pt x="364" y="333"/>
                  </a:lnTo>
                  <a:lnTo>
                    <a:pt x="366" y="331"/>
                  </a:lnTo>
                  <a:lnTo>
                    <a:pt x="366" y="329"/>
                  </a:lnTo>
                  <a:lnTo>
                    <a:pt x="366" y="327"/>
                  </a:lnTo>
                  <a:lnTo>
                    <a:pt x="364" y="327"/>
                  </a:lnTo>
                  <a:lnTo>
                    <a:pt x="364" y="325"/>
                  </a:lnTo>
                  <a:lnTo>
                    <a:pt x="364" y="323"/>
                  </a:lnTo>
                  <a:lnTo>
                    <a:pt x="362" y="319"/>
                  </a:lnTo>
                  <a:lnTo>
                    <a:pt x="361" y="317"/>
                  </a:lnTo>
                  <a:lnTo>
                    <a:pt x="359" y="316"/>
                  </a:lnTo>
                  <a:lnTo>
                    <a:pt x="359" y="314"/>
                  </a:lnTo>
                  <a:lnTo>
                    <a:pt x="357" y="312"/>
                  </a:lnTo>
                  <a:lnTo>
                    <a:pt x="355" y="312"/>
                  </a:lnTo>
                  <a:lnTo>
                    <a:pt x="355" y="314"/>
                  </a:lnTo>
                  <a:lnTo>
                    <a:pt x="353" y="316"/>
                  </a:lnTo>
                  <a:lnTo>
                    <a:pt x="351" y="317"/>
                  </a:lnTo>
                  <a:lnTo>
                    <a:pt x="349" y="319"/>
                  </a:lnTo>
                  <a:lnTo>
                    <a:pt x="347" y="321"/>
                  </a:lnTo>
                  <a:lnTo>
                    <a:pt x="347" y="323"/>
                  </a:lnTo>
                  <a:lnTo>
                    <a:pt x="345" y="325"/>
                  </a:lnTo>
                  <a:lnTo>
                    <a:pt x="343" y="327"/>
                  </a:lnTo>
                  <a:lnTo>
                    <a:pt x="343" y="329"/>
                  </a:lnTo>
                  <a:lnTo>
                    <a:pt x="339" y="331"/>
                  </a:lnTo>
                  <a:lnTo>
                    <a:pt x="338" y="335"/>
                  </a:lnTo>
                  <a:lnTo>
                    <a:pt x="336" y="335"/>
                  </a:lnTo>
                  <a:lnTo>
                    <a:pt x="334" y="333"/>
                  </a:lnTo>
                  <a:lnTo>
                    <a:pt x="332" y="333"/>
                  </a:lnTo>
                  <a:lnTo>
                    <a:pt x="330" y="335"/>
                  </a:lnTo>
                  <a:lnTo>
                    <a:pt x="328" y="335"/>
                  </a:lnTo>
                  <a:lnTo>
                    <a:pt x="328" y="333"/>
                  </a:lnTo>
                  <a:lnTo>
                    <a:pt x="326" y="333"/>
                  </a:lnTo>
                  <a:lnTo>
                    <a:pt x="326" y="331"/>
                  </a:lnTo>
                  <a:lnTo>
                    <a:pt x="324" y="331"/>
                  </a:lnTo>
                  <a:lnTo>
                    <a:pt x="320" y="331"/>
                  </a:lnTo>
                  <a:lnTo>
                    <a:pt x="318" y="331"/>
                  </a:lnTo>
                  <a:lnTo>
                    <a:pt x="318" y="329"/>
                  </a:lnTo>
                  <a:lnTo>
                    <a:pt x="318" y="327"/>
                  </a:lnTo>
                  <a:lnTo>
                    <a:pt x="316" y="329"/>
                  </a:lnTo>
                  <a:lnTo>
                    <a:pt x="316" y="331"/>
                  </a:lnTo>
                  <a:lnTo>
                    <a:pt x="314" y="331"/>
                  </a:lnTo>
                  <a:lnTo>
                    <a:pt x="313" y="331"/>
                  </a:lnTo>
                  <a:lnTo>
                    <a:pt x="311" y="329"/>
                  </a:lnTo>
                  <a:lnTo>
                    <a:pt x="309" y="329"/>
                  </a:lnTo>
                  <a:lnTo>
                    <a:pt x="307" y="329"/>
                  </a:lnTo>
                  <a:lnTo>
                    <a:pt x="307" y="327"/>
                  </a:lnTo>
                  <a:lnTo>
                    <a:pt x="305" y="327"/>
                  </a:lnTo>
                  <a:lnTo>
                    <a:pt x="305" y="325"/>
                  </a:lnTo>
                  <a:lnTo>
                    <a:pt x="305" y="323"/>
                  </a:lnTo>
                  <a:lnTo>
                    <a:pt x="305" y="321"/>
                  </a:lnTo>
                  <a:lnTo>
                    <a:pt x="303" y="319"/>
                  </a:lnTo>
                  <a:lnTo>
                    <a:pt x="303" y="317"/>
                  </a:lnTo>
                  <a:lnTo>
                    <a:pt x="301" y="317"/>
                  </a:lnTo>
                  <a:lnTo>
                    <a:pt x="299" y="317"/>
                  </a:lnTo>
                  <a:lnTo>
                    <a:pt x="297" y="316"/>
                  </a:lnTo>
                  <a:lnTo>
                    <a:pt x="297" y="314"/>
                  </a:lnTo>
                  <a:lnTo>
                    <a:pt x="295" y="314"/>
                  </a:lnTo>
                  <a:lnTo>
                    <a:pt x="295" y="312"/>
                  </a:lnTo>
                  <a:lnTo>
                    <a:pt x="293" y="310"/>
                  </a:lnTo>
                  <a:lnTo>
                    <a:pt x="293" y="308"/>
                  </a:lnTo>
                  <a:lnTo>
                    <a:pt x="293" y="306"/>
                  </a:lnTo>
                  <a:lnTo>
                    <a:pt x="293" y="304"/>
                  </a:lnTo>
                  <a:lnTo>
                    <a:pt x="291" y="304"/>
                  </a:lnTo>
                  <a:lnTo>
                    <a:pt x="291" y="302"/>
                  </a:lnTo>
                  <a:lnTo>
                    <a:pt x="291" y="300"/>
                  </a:lnTo>
                  <a:lnTo>
                    <a:pt x="290" y="298"/>
                  </a:lnTo>
                  <a:lnTo>
                    <a:pt x="288" y="296"/>
                  </a:lnTo>
                  <a:lnTo>
                    <a:pt x="286" y="296"/>
                  </a:lnTo>
                  <a:lnTo>
                    <a:pt x="286" y="294"/>
                  </a:lnTo>
                  <a:lnTo>
                    <a:pt x="284" y="294"/>
                  </a:lnTo>
                  <a:lnTo>
                    <a:pt x="280" y="296"/>
                  </a:lnTo>
                  <a:lnTo>
                    <a:pt x="278" y="296"/>
                  </a:lnTo>
                  <a:lnTo>
                    <a:pt x="276" y="296"/>
                  </a:lnTo>
                  <a:lnTo>
                    <a:pt x="274" y="294"/>
                  </a:lnTo>
                  <a:lnTo>
                    <a:pt x="272" y="294"/>
                  </a:lnTo>
                  <a:lnTo>
                    <a:pt x="270" y="294"/>
                  </a:lnTo>
                  <a:lnTo>
                    <a:pt x="270" y="296"/>
                  </a:lnTo>
                  <a:lnTo>
                    <a:pt x="270" y="298"/>
                  </a:lnTo>
                  <a:lnTo>
                    <a:pt x="268" y="298"/>
                  </a:lnTo>
                  <a:lnTo>
                    <a:pt x="266" y="296"/>
                  </a:lnTo>
                  <a:lnTo>
                    <a:pt x="265" y="296"/>
                  </a:lnTo>
                  <a:lnTo>
                    <a:pt x="265" y="294"/>
                  </a:lnTo>
                  <a:lnTo>
                    <a:pt x="263" y="294"/>
                  </a:lnTo>
                  <a:lnTo>
                    <a:pt x="263" y="296"/>
                  </a:lnTo>
                  <a:lnTo>
                    <a:pt x="265" y="300"/>
                  </a:lnTo>
                  <a:lnTo>
                    <a:pt x="265" y="302"/>
                  </a:lnTo>
                  <a:lnTo>
                    <a:pt x="265" y="304"/>
                  </a:lnTo>
                  <a:lnTo>
                    <a:pt x="266" y="306"/>
                  </a:lnTo>
                  <a:lnTo>
                    <a:pt x="266" y="308"/>
                  </a:lnTo>
                  <a:lnTo>
                    <a:pt x="268" y="310"/>
                  </a:lnTo>
                  <a:lnTo>
                    <a:pt x="268" y="312"/>
                  </a:lnTo>
                  <a:lnTo>
                    <a:pt x="268" y="316"/>
                  </a:lnTo>
                  <a:lnTo>
                    <a:pt x="268" y="317"/>
                  </a:lnTo>
                  <a:lnTo>
                    <a:pt x="270" y="319"/>
                  </a:lnTo>
                  <a:lnTo>
                    <a:pt x="268" y="319"/>
                  </a:lnTo>
                  <a:lnTo>
                    <a:pt x="268" y="321"/>
                  </a:lnTo>
                  <a:lnTo>
                    <a:pt x="266" y="323"/>
                  </a:lnTo>
                  <a:lnTo>
                    <a:pt x="268" y="325"/>
                  </a:lnTo>
                  <a:lnTo>
                    <a:pt x="268" y="327"/>
                  </a:lnTo>
                  <a:lnTo>
                    <a:pt x="268" y="329"/>
                  </a:lnTo>
                  <a:lnTo>
                    <a:pt x="268" y="331"/>
                  </a:lnTo>
                  <a:lnTo>
                    <a:pt x="266" y="331"/>
                  </a:lnTo>
                  <a:lnTo>
                    <a:pt x="268" y="333"/>
                  </a:lnTo>
                  <a:lnTo>
                    <a:pt x="268" y="335"/>
                  </a:lnTo>
                  <a:lnTo>
                    <a:pt x="266" y="335"/>
                  </a:lnTo>
                  <a:lnTo>
                    <a:pt x="265" y="335"/>
                  </a:lnTo>
                  <a:lnTo>
                    <a:pt x="257" y="333"/>
                  </a:lnTo>
                  <a:lnTo>
                    <a:pt x="253" y="333"/>
                  </a:lnTo>
                  <a:lnTo>
                    <a:pt x="253" y="335"/>
                  </a:lnTo>
                  <a:lnTo>
                    <a:pt x="247" y="335"/>
                  </a:lnTo>
                  <a:lnTo>
                    <a:pt x="245" y="335"/>
                  </a:lnTo>
                  <a:lnTo>
                    <a:pt x="243" y="335"/>
                  </a:lnTo>
                  <a:lnTo>
                    <a:pt x="240" y="335"/>
                  </a:lnTo>
                  <a:lnTo>
                    <a:pt x="238" y="335"/>
                  </a:lnTo>
                  <a:lnTo>
                    <a:pt x="238" y="333"/>
                  </a:lnTo>
                  <a:lnTo>
                    <a:pt x="236" y="331"/>
                  </a:lnTo>
                  <a:lnTo>
                    <a:pt x="234" y="329"/>
                  </a:lnTo>
                  <a:lnTo>
                    <a:pt x="232" y="329"/>
                  </a:lnTo>
                  <a:lnTo>
                    <a:pt x="230" y="329"/>
                  </a:lnTo>
                  <a:lnTo>
                    <a:pt x="228" y="329"/>
                  </a:lnTo>
                  <a:lnTo>
                    <a:pt x="226" y="331"/>
                  </a:lnTo>
                  <a:lnTo>
                    <a:pt x="224" y="331"/>
                  </a:lnTo>
                  <a:lnTo>
                    <a:pt x="222" y="331"/>
                  </a:lnTo>
                  <a:lnTo>
                    <a:pt x="220" y="331"/>
                  </a:lnTo>
                  <a:lnTo>
                    <a:pt x="218" y="333"/>
                  </a:lnTo>
                  <a:lnTo>
                    <a:pt x="218" y="335"/>
                  </a:lnTo>
                  <a:lnTo>
                    <a:pt x="217" y="337"/>
                  </a:lnTo>
                  <a:lnTo>
                    <a:pt x="215" y="337"/>
                  </a:lnTo>
                  <a:lnTo>
                    <a:pt x="215" y="335"/>
                  </a:lnTo>
                  <a:lnTo>
                    <a:pt x="213" y="335"/>
                  </a:lnTo>
                  <a:lnTo>
                    <a:pt x="213" y="333"/>
                  </a:lnTo>
                  <a:lnTo>
                    <a:pt x="213" y="331"/>
                  </a:lnTo>
                  <a:lnTo>
                    <a:pt x="211" y="331"/>
                  </a:lnTo>
                  <a:lnTo>
                    <a:pt x="209" y="329"/>
                  </a:lnTo>
                  <a:lnTo>
                    <a:pt x="207" y="329"/>
                  </a:lnTo>
                  <a:lnTo>
                    <a:pt x="207" y="327"/>
                  </a:lnTo>
                  <a:lnTo>
                    <a:pt x="205" y="327"/>
                  </a:lnTo>
                  <a:lnTo>
                    <a:pt x="205" y="329"/>
                  </a:lnTo>
                  <a:lnTo>
                    <a:pt x="205" y="331"/>
                  </a:lnTo>
                  <a:lnTo>
                    <a:pt x="207" y="331"/>
                  </a:lnTo>
                  <a:lnTo>
                    <a:pt x="207" y="333"/>
                  </a:lnTo>
                  <a:lnTo>
                    <a:pt x="207" y="335"/>
                  </a:lnTo>
                  <a:lnTo>
                    <a:pt x="207" y="339"/>
                  </a:lnTo>
                  <a:lnTo>
                    <a:pt x="207" y="340"/>
                  </a:lnTo>
                  <a:lnTo>
                    <a:pt x="207" y="342"/>
                  </a:lnTo>
                  <a:lnTo>
                    <a:pt x="209" y="344"/>
                  </a:lnTo>
                  <a:lnTo>
                    <a:pt x="209" y="346"/>
                  </a:lnTo>
                  <a:lnTo>
                    <a:pt x="211" y="348"/>
                  </a:lnTo>
                  <a:lnTo>
                    <a:pt x="211" y="350"/>
                  </a:lnTo>
                  <a:lnTo>
                    <a:pt x="211" y="352"/>
                  </a:lnTo>
                  <a:lnTo>
                    <a:pt x="209" y="352"/>
                  </a:lnTo>
                  <a:lnTo>
                    <a:pt x="207" y="352"/>
                  </a:lnTo>
                  <a:lnTo>
                    <a:pt x="207" y="354"/>
                  </a:lnTo>
                  <a:lnTo>
                    <a:pt x="207" y="356"/>
                  </a:lnTo>
                  <a:lnTo>
                    <a:pt x="205" y="358"/>
                  </a:lnTo>
                  <a:lnTo>
                    <a:pt x="205" y="360"/>
                  </a:lnTo>
                  <a:lnTo>
                    <a:pt x="207" y="362"/>
                  </a:lnTo>
                  <a:lnTo>
                    <a:pt x="209" y="362"/>
                  </a:lnTo>
                  <a:lnTo>
                    <a:pt x="211" y="364"/>
                  </a:lnTo>
                  <a:lnTo>
                    <a:pt x="213" y="364"/>
                  </a:lnTo>
                  <a:lnTo>
                    <a:pt x="215" y="364"/>
                  </a:lnTo>
                  <a:lnTo>
                    <a:pt x="217" y="364"/>
                  </a:lnTo>
                  <a:lnTo>
                    <a:pt x="218" y="365"/>
                  </a:lnTo>
                  <a:lnTo>
                    <a:pt x="222" y="367"/>
                  </a:lnTo>
                  <a:lnTo>
                    <a:pt x="224" y="367"/>
                  </a:lnTo>
                  <a:lnTo>
                    <a:pt x="228" y="369"/>
                  </a:lnTo>
                  <a:lnTo>
                    <a:pt x="234" y="371"/>
                  </a:lnTo>
                  <a:lnTo>
                    <a:pt x="236" y="371"/>
                  </a:lnTo>
                  <a:lnTo>
                    <a:pt x="238" y="373"/>
                  </a:lnTo>
                  <a:lnTo>
                    <a:pt x="236" y="375"/>
                  </a:lnTo>
                  <a:lnTo>
                    <a:pt x="236" y="377"/>
                  </a:lnTo>
                  <a:lnTo>
                    <a:pt x="234" y="379"/>
                  </a:lnTo>
                  <a:lnTo>
                    <a:pt x="234" y="381"/>
                  </a:lnTo>
                  <a:lnTo>
                    <a:pt x="234" y="385"/>
                  </a:lnTo>
                  <a:lnTo>
                    <a:pt x="232" y="385"/>
                  </a:lnTo>
                  <a:lnTo>
                    <a:pt x="232" y="387"/>
                  </a:lnTo>
                  <a:lnTo>
                    <a:pt x="230" y="387"/>
                  </a:lnTo>
                  <a:lnTo>
                    <a:pt x="228" y="387"/>
                  </a:lnTo>
                  <a:lnTo>
                    <a:pt x="228" y="389"/>
                  </a:lnTo>
                  <a:lnTo>
                    <a:pt x="230" y="390"/>
                  </a:lnTo>
                  <a:lnTo>
                    <a:pt x="232" y="392"/>
                  </a:lnTo>
                  <a:lnTo>
                    <a:pt x="234" y="392"/>
                  </a:lnTo>
                  <a:lnTo>
                    <a:pt x="234" y="394"/>
                  </a:lnTo>
                  <a:lnTo>
                    <a:pt x="236" y="396"/>
                  </a:lnTo>
                  <a:lnTo>
                    <a:pt x="236" y="398"/>
                  </a:lnTo>
                  <a:lnTo>
                    <a:pt x="236" y="400"/>
                  </a:lnTo>
                  <a:lnTo>
                    <a:pt x="234" y="402"/>
                  </a:lnTo>
                  <a:lnTo>
                    <a:pt x="232" y="404"/>
                  </a:lnTo>
                  <a:lnTo>
                    <a:pt x="230" y="408"/>
                  </a:lnTo>
                  <a:lnTo>
                    <a:pt x="228" y="410"/>
                  </a:lnTo>
                  <a:lnTo>
                    <a:pt x="226" y="410"/>
                  </a:lnTo>
                  <a:lnTo>
                    <a:pt x="224" y="410"/>
                  </a:lnTo>
                  <a:lnTo>
                    <a:pt x="224" y="412"/>
                  </a:lnTo>
                  <a:lnTo>
                    <a:pt x="224" y="413"/>
                  </a:lnTo>
                  <a:lnTo>
                    <a:pt x="224" y="415"/>
                  </a:lnTo>
                  <a:lnTo>
                    <a:pt x="226" y="417"/>
                  </a:lnTo>
                  <a:lnTo>
                    <a:pt x="228" y="417"/>
                  </a:lnTo>
                  <a:lnTo>
                    <a:pt x="228" y="419"/>
                  </a:lnTo>
                  <a:lnTo>
                    <a:pt x="226" y="423"/>
                  </a:lnTo>
                  <a:lnTo>
                    <a:pt x="224" y="427"/>
                  </a:lnTo>
                  <a:lnTo>
                    <a:pt x="222" y="427"/>
                  </a:lnTo>
                  <a:lnTo>
                    <a:pt x="220" y="425"/>
                  </a:lnTo>
                  <a:lnTo>
                    <a:pt x="218" y="425"/>
                  </a:lnTo>
                  <a:lnTo>
                    <a:pt x="217" y="425"/>
                  </a:lnTo>
                  <a:lnTo>
                    <a:pt x="213" y="423"/>
                  </a:lnTo>
                  <a:lnTo>
                    <a:pt x="211" y="423"/>
                  </a:lnTo>
                  <a:lnTo>
                    <a:pt x="211" y="421"/>
                  </a:lnTo>
                  <a:lnTo>
                    <a:pt x="211" y="419"/>
                  </a:lnTo>
                  <a:lnTo>
                    <a:pt x="209" y="419"/>
                  </a:lnTo>
                  <a:lnTo>
                    <a:pt x="207" y="415"/>
                  </a:lnTo>
                  <a:lnTo>
                    <a:pt x="205" y="413"/>
                  </a:lnTo>
                  <a:lnTo>
                    <a:pt x="203" y="412"/>
                  </a:lnTo>
                  <a:lnTo>
                    <a:pt x="201" y="412"/>
                  </a:lnTo>
                  <a:lnTo>
                    <a:pt x="199" y="412"/>
                  </a:lnTo>
                  <a:lnTo>
                    <a:pt x="199" y="410"/>
                  </a:lnTo>
                  <a:lnTo>
                    <a:pt x="199" y="412"/>
                  </a:lnTo>
                  <a:lnTo>
                    <a:pt x="197" y="412"/>
                  </a:lnTo>
                  <a:lnTo>
                    <a:pt x="195" y="413"/>
                  </a:lnTo>
                  <a:lnTo>
                    <a:pt x="195" y="415"/>
                  </a:lnTo>
                  <a:lnTo>
                    <a:pt x="194" y="415"/>
                  </a:lnTo>
                  <a:lnTo>
                    <a:pt x="192" y="415"/>
                  </a:lnTo>
                  <a:lnTo>
                    <a:pt x="190" y="415"/>
                  </a:lnTo>
                  <a:lnTo>
                    <a:pt x="188" y="415"/>
                  </a:lnTo>
                  <a:lnTo>
                    <a:pt x="186" y="417"/>
                  </a:lnTo>
                  <a:lnTo>
                    <a:pt x="184" y="419"/>
                  </a:lnTo>
                  <a:lnTo>
                    <a:pt x="184" y="421"/>
                  </a:lnTo>
                  <a:lnTo>
                    <a:pt x="180" y="423"/>
                  </a:lnTo>
                  <a:lnTo>
                    <a:pt x="180" y="425"/>
                  </a:lnTo>
                  <a:lnTo>
                    <a:pt x="180" y="427"/>
                  </a:lnTo>
                  <a:lnTo>
                    <a:pt x="180" y="429"/>
                  </a:lnTo>
                  <a:lnTo>
                    <a:pt x="180" y="431"/>
                  </a:lnTo>
                  <a:lnTo>
                    <a:pt x="180" y="433"/>
                  </a:lnTo>
                  <a:lnTo>
                    <a:pt x="178" y="433"/>
                  </a:lnTo>
                  <a:lnTo>
                    <a:pt x="178" y="435"/>
                  </a:lnTo>
                  <a:lnTo>
                    <a:pt x="178" y="437"/>
                  </a:lnTo>
                  <a:lnTo>
                    <a:pt x="178" y="438"/>
                  </a:lnTo>
                  <a:lnTo>
                    <a:pt x="176" y="440"/>
                  </a:lnTo>
                  <a:lnTo>
                    <a:pt x="176" y="442"/>
                  </a:lnTo>
                  <a:lnTo>
                    <a:pt x="176" y="444"/>
                  </a:lnTo>
                  <a:lnTo>
                    <a:pt x="172" y="442"/>
                  </a:lnTo>
                  <a:lnTo>
                    <a:pt x="172" y="440"/>
                  </a:lnTo>
                  <a:lnTo>
                    <a:pt x="174" y="440"/>
                  </a:lnTo>
                  <a:lnTo>
                    <a:pt x="172" y="440"/>
                  </a:lnTo>
                  <a:lnTo>
                    <a:pt x="169" y="438"/>
                  </a:lnTo>
                  <a:lnTo>
                    <a:pt x="169" y="437"/>
                  </a:lnTo>
                  <a:lnTo>
                    <a:pt x="167" y="437"/>
                  </a:lnTo>
                  <a:lnTo>
                    <a:pt x="165" y="435"/>
                  </a:lnTo>
                  <a:lnTo>
                    <a:pt x="163" y="433"/>
                  </a:lnTo>
                  <a:lnTo>
                    <a:pt x="163" y="431"/>
                  </a:lnTo>
                  <a:lnTo>
                    <a:pt x="163" y="429"/>
                  </a:lnTo>
                  <a:lnTo>
                    <a:pt x="163" y="427"/>
                  </a:lnTo>
                  <a:lnTo>
                    <a:pt x="161" y="425"/>
                  </a:lnTo>
                  <a:lnTo>
                    <a:pt x="159" y="421"/>
                  </a:lnTo>
                  <a:lnTo>
                    <a:pt x="157" y="421"/>
                  </a:lnTo>
                  <a:lnTo>
                    <a:pt x="155" y="419"/>
                  </a:lnTo>
                  <a:lnTo>
                    <a:pt x="153" y="415"/>
                  </a:lnTo>
                  <a:lnTo>
                    <a:pt x="151" y="415"/>
                  </a:lnTo>
                  <a:lnTo>
                    <a:pt x="149" y="413"/>
                  </a:lnTo>
                  <a:lnTo>
                    <a:pt x="146" y="412"/>
                  </a:lnTo>
                  <a:lnTo>
                    <a:pt x="144" y="408"/>
                  </a:lnTo>
                  <a:lnTo>
                    <a:pt x="142" y="408"/>
                  </a:lnTo>
                  <a:lnTo>
                    <a:pt x="140" y="406"/>
                  </a:lnTo>
                  <a:lnTo>
                    <a:pt x="138" y="406"/>
                  </a:lnTo>
                  <a:lnTo>
                    <a:pt x="138" y="402"/>
                  </a:lnTo>
                  <a:lnTo>
                    <a:pt x="138" y="400"/>
                  </a:lnTo>
                  <a:lnTo>
                    <a:pt x="138" y="398"/>
                  </a:lnTo>
                  <a:lnTo>
                    <a:pt x="136" y="398"/>
                  </a:lnTo>
                  <a:lnTo>
                    <a:pt x="134" y="396"/>
                  </a:lnTo>
                  <a:lnTo>
                    <a:pt x="132" y="394"/>
                  </a:lnTo>
                  <a:lnTo>
                    <a:pt x="130" y="392"/>
                  </a:lnTo>
                  <a:lnTo>
                    <a:pt x="128" y="390"/>
                  </a:lnTo>
                  <a:lnTo>
                    <a:pt x="128" y="389"/>
                  </a:lnTo>
                  <a:lnTo>
                    <a:pt x="126" y="387"/>
                  </a:lnTo>
                  <a:lnTo>
                    <a:pt x="122" y="385"/>
                  </a:lnTo>
                  <a:lnTo>
                    <a:pt x="121" y="383"/>
                  </a:lnTo>
                  <a:lnTo>
                    <a:pt x="121" y="381"/>
                  </a:lnTo>
                  <a:lnTo>
                    <a:pt x="119" y="381"/>
                  </a:lnTo>
                  <a:lnTo>
                    <a:pt x="117" y="379"/>
                  </a:lnTo>
                  <a:lnTo>
                    <a:pt x="115" y="375"/>
                  </a:lnTo>
                  <a:lnTo>
                    <a:pt x="113" y="375"/>
                  </a:lnTo>
                  <a:lnTo>
                    <a:pt x="113" y="373"/>
                  </a:lnTo>
                  <a:lnTo>
                    <a:pt x="109" y="373"/>
                  </a:lnTo>
                  <a:lnTo>
                    <a:pt x="109" y="371"/>
                  </a:lnTo>
                  <a:lnTo>
                    <a:pt x="111" y="373"/>
                  </a:lnTo>
                  <a:lnTo>
                    <a:pt x="113" y="373"/>
                  </a:lnTo>
                  <a:lnTo>
                    <a:pt x="111" y="373"/>
                  </a:lnTo>
                  <a:lnTo>
                    <a:pt x="109" y="371"/>
                  </a:lnTo>
                  <a:lnTo>
                    <a:pt x="107" y="371"/>
                  </a:lnTo>
                  <a:lnTo>
                    <a:pt x="107" y="369"/>
                  </a:lnTo>
                  <a:lnTo>
                    <a:pt x="105" y="369"/>
                  </a:lnTo>
                  <a:lnTo>
                    <a:pt x="103" y="367"/>
                  </a:lnTo>
                  <a:lnTo>
                    <a:pt x="101" y="367"/>
                  </a:lnTo>
                  <a:lnTo>
                    <a:pt x="101" y="365"/>
                  </a:lnTo>
                  <a:lnTo>
                    <a:pt x="99" y="364"/>
                  </a:lnTo>
                  <a:lnTo>
                    <a:pt x="96" y="362"/>
                  </a:lnTo>
                  <a:lnTo>
                    <a:pt x="94" y="360"/>
                  </a:lnTo>
                  <a:lnTo>
                    <a:pt x="92" y="360"/>
                  </a:lnTo>
                  <a:lnTo>
                    <a:pt x="90" y="356"/>
                  </a:lnTo>
                  <a:lnTo>
                    <a:pt x="88" y="356"/>
                  </a:lnTo>
                  <a:lnTo>
                    <a:pt x="86" y="354"/>
                  </a:lnTo>
                  <a:lnTo>
                    <a:pt x="84" y="352"/>
                  </a:lnTo>
                  <a:lnTo>
                    <a:pt x="82" y="352"/>
                  </a:lnTo>
                  <a:lnTo>
                    <a:pt x="84" y="352"/>
                  </a:lnTo>
                  <a:lnTo>
                    <a:pt x="86" y="352"/>
                  </a:lnTo>
                  <a:lnTo>
                    <a:pt x="84" y="352"/>
                  </a:lnTo>
                  <a:lnTo>
                    <a:pt x="82" y="350"/>
                  </a:lnTo>
                  <a:lnTo>
                    <a:pt x="82" y="348"/>
                  </a:lnTo>
                  <a:lnTo>
                    <a:pt x="80" y="348"/>
                  </a:lnTo>
                  <a:lnTo>
                    <a:pt x="80" y="346"/>
                  </a:lnTo>
                  <a:lnTo>
                    <a:pt x="78" y="344"/>
                  </a:lnTo>
                  <a:lnTo>
                    <a:pt x="76" y="342"/>
                  </a:lnTo>
                  <a:lnTo>
                    <a:pt x="74" y="342"/>
                  </a:lnTo>
                  <a:lnTo>
                    <a:pt x="74" y="340"/>
                  </a:lnTo>
                  <a:lnTo>
                    <a:pt x="73" y="340"/>
                  </a:lnTo>
                  <a:lnTo>
                    <a:pt x="73" y="339"/>
                  </a:lnTo>
                  <a:lnTo>
                    <a:pt x="71" y="339"/>
                  </a:lnTo>
                  <a:lnTo>
                    <a:pt x="71" y="337"/>
                  </a:lnTo>
                  <a:lnTo>
                    <a:pt x="69" y="337"/>
                  </a:lnTo>
                  <a:lnTo>
                    <a:pt x="69" y="335"/>
                  </a:lnTo>
                  <a:lnTo>
                    <a:pt x="67" y="333"/>
                  </a:lnTo>
                  <a:lnTo>
                    <a:pt x="65" y="333"/>
                  </a:lnTo>
                  <a:lnTo>
                    <a:pt x="65" y="331"/>
                  </a:lnTo>
                  <a:lnTo>
                    <a:pt x="63" y="329"/>
                  </a:lnTo>
                  <a:lnTo>
                    <a:pt x="63" y="327"/>
                  </a:lnTo>
                  <a:lnTo>
                    <a:pt x="63" y="325"/>
                  </a:lnTo>
                  <a:lnTo>
                    <a:pt x="63" y="323"/>
                  </a:lnTo>
                  <a:lnTo>
                    <a:pt x="63" y="321"/>
                  </a:lnTo>
                  <a:lnTo>
                    <a:pt x="61" y="321"/>
                  </a:lnTo>
                  <a:lnTo>
                    <a:pt x="61" y="319"/>
                  </a:lnTo>
                  <a:lnTo>
                    <a:pt x="61" y="317"/>
                  </a:lnTo>
                  <a:lnTo>
                    <a:pt x="57" y="316"/>
                  </a:lnTo>
                  <a:lnTo>
                    <a:pt x="55" y="314"/>
                  </a:lnTo>
                  <a:lnTo>
                    <a:pt x="53" y="312"/>
                  </a:lnTo>
                  <a:lnTo>
                    <a:pt x="51" y="310"/>
                  </a:lnTo>
                  <a:lnTo>
                    <a:pt x="49" y="308"/>
                  </a:lnTo>
                  <a:lnTo>
                    <a:pt x="51" y="308"/>
                  </a:lnTo>
                  <a:lnTo>
                    <a:pt x="49" y="308"/>
                  </a:lnTo>
                  <a:lnTo>
                    <a:pt x="48" y="306"/>
                  </a:lnTo>
                  <a:lnTo>
                    <a:pt x="48" y="304"/>
                  </a:lnTo>
                  <a:lnTo>
                    <a:pt x="46" y="304"/>
                  </a:lnTo>
                  <a:lnTo>
                    <a:pt x="46" y="302"/>
                  </a:lnTo>
                  <a:lnTo>
                    <a:pt x="44" y="300"/>
                  </a:lnTo>
                  <a:lnTo>
                    <a:pt x="42" y="300"/>
                  </a:lnTo>
                  <a:lnTo>
                    <a:pt x="42" y="298"/>
                  </a:lnTo>
                  <a:lnTo>
                    <a:pt x="40" y="296"/>
                  </a:lnTo>
                  <a:lnTo>
                    <a:pt x="42" y="296"/>
                  </a:lnTo>
                  <a:lnTo>
                    <a:pt x="40" y="296"/>
                  </a:lnTo>
                  <a:lnTo>
                    <a:pt x="40" y="294"/>
                  </a:lnTo>
                  <a:lnTo>
                    <a:pt x="40" y="292"/>
                  </a:lnTo>
                  <a:lnTo>
                    <a:pt x="40" y="291"/>
                  </a:lnTo>
                  <a:lnTo>
                    <a:pt x="40" y="289"/>
                  </a:lnTo>
                  <a:lnTo>
                    <a:pt x="40" y="287"/>
                  </a:lnTo>
                  <a:lnTo>
                    <a:pt x="40" y="285"/>
                  </a:lnTo>
                  <a:lnTo>
                    <a:pt x="38" y="285"/>
                  </a:lnTo>
                  <a:lnTo>
                    <a:pt x="38" y="283"/>
                  </a:lnTo>
                  <a:lnTo>
                    <a:pt x="38" y="281"/>
                  </a:lnTo>
                  <a:lnTo>
                    <a:pt x="38" y="279"/>
                  </a:lnTo>
                  <a:lnTo>
                    <a:pt x="36" y="277"/>
                  </a:lnTo>
                  <a:lnTo>
                    <a:pt x="36" y="275"/>
                  </a:lnTo>
                  <a:lnTo>
                    <a:pt x="34" y="273"/>
                  </a:lnTo>
                  <a:lnTo>
                    <a:pt x="32" y="271"/>
                  </a:lnTo>
                  <a:lnTo>
                    <a:pt x="32" y="269"/>
                  </a:lnTo>
                  <a:lnTo>
                    <a:pt x="30" y="269"/>
                  </a:lnTo>
                  <a:lnTo>
                    <a:pt x="30" y="267"/>
                  </a:lnTo>
                  <a:lnTo>
                    <a:pt x="28" y="267"/>
                  </a:lnTo>
                  <a:lnTo>
                    <a:pt x="28" y="266"/>
                  </a:lnTo>
                  <a:lnTo>
                    <a:pt x="26" y="264"/>
                  </a:lnTo>
                  <a:lnTo>
                    <a:pt x="26" y="262"/>
                  </a:lnTo>
                  <a:lnTo>
                    <a:pt x="25" y="262"/>
                  </a:lnTo>
                  <a:lnTo>
                    <a:pt x="25" y="260"/>
                  </a:lnTo>
                  <a:lnTo>
                    <a:pt x="23" y="258"/>
                  </a:lnTo>
                  <a:lnTo>
                    <a:pt x="23" y="256"/>
                  </a:lnTo>
                  <a:lnTo>
                    <a:pt x="21" y="256"/>
                  </a:lnTo>
                  <a:lnTo>
                    <a:pt x="21" y="254"/>
                  </a:lnTo>
                  <a:lnTo>
                    <a:pt x="21" y="252"/>
                  </a:lnTo>
                  <a:lnTo>
                    <a:pt x="21" y="254"/>
                  </a:lnTo>
                  <a:lnTo>
                    <a:pt x="23" y="252"/>
                  </a:lnTo>
                  <a:lnTo>
                    <a:pt x="21" y="252"/>
                  </a:lnTo>
                  <a:lnTo>
                    <a:pt x="21" y="250"/>
                  </a:lnTo>
                  <a:lnTo>
                    <a:pt x="21" y="248"/>
                  </a:lnTo>
                  <a:lnTo>
                    <a:pt x="19" y="246"/>
                  </a:lnTo>
                  <a:lnTo>
                    <a:pt x="19" y="244"/>
                  </a:lnTo>
                  <a:lnTo>
                    <a:pt x="17" y="243"/>
                  </a:lnTo>
                  <a:lnTo>
                    <a:pt x="15" y="241"/>
                  </a:lnTo>
                  <a:lnTo>
                    <a:pt x="15" y="239"/>
                  </a:lnTo>
                  <a:lnTo>
                    <a:pt x="11" y="235"/>
                  </a:lnTo>
                  <a:lnTo>
                    <a:pt x="13" y="235"/>
                  </a:lnTo>
                  <a:lnTo>
                    <a:pt x="13" y="237"/>
                  </a:lnTo>
                  <a:lnTo>
                    <a:pt x="15" y="237"/>
                  </a:lnTo>
                  <a:lnTo>
                    <a:pt x="15" y="235"/>
                  </a:lnTo>
                  <a:lnTo>
                    <a:pt x="13" y="235"/>
                  </a:lnTo>
                  <a:lnTo>
                    <a:pt x="13" y="233"/>
                  </a:lnTo>
                  <a:lnTo>
                    <a:pt x="13" y="231"/>
                  </a:lnTo>
                  <a:lnTo>
                    <a:pt x="11" y="229"/>
                  </a:lnTo>
                  <a:lnTo>
                    <a:pt x="11" y="231"/>
                  </a:lnTo>
                  <a:lnTo>
                    <a:pt x="11" y="233"/>
                  </a:lnTo>
                  <a:lnTo>
                    <a:pt x="11" y="231"/>
                  </a:lnTo>
                  <a:lnTo>
                    <a:pt x="11" y="233"/>
                  </a:lnTo>
                  <a:lnTo>
                    <a:pt x="11" y="231"/>
                  </a:lnTo>
                  <a:lnTo>
                    <a:pt x="11" y="229"/>
                  </a:lnTo>
                  <a:lnTo>
                    <a:pt x="9" y="227"/>
                  </a:lnTo>
                  <a:lnTo>
                    <a:pt x="7" y="223"/>
                  </a:lnTo>
                  <a:lnTo>
                    <a:pt x="5" y="219"/>
                  </a:lnTo>
                  <a:lnTo>
                    <a:pt x="5" y="218"/>
                  </a:lnTo>
                  <a:lnTo>
                    <a:pt x="3" y="216"/>
                  </a:lnTo>
                  <a:lnTo>
                    <a:pt x="3" y="214"/>
                  </a:lnTo>
                  <a:lnTo>
                    <a:pt x="1" y="214"/>
                  </a:lnTo>
                  <a:lnTo>
                    <a:pt x="1" y="212"/>
                  </a:lnTo>
                  <a:lnTo>
                    <a:pt x="0" y="210"/>
                  </a:lnTo>
                  <a:lnTo>
                    <a:pt x="0" y="208"/>
                  </a:lnTo>
                  <a:lnTo>
                    <a:pt x="1" y="208"/>
                  </a:lnTo>
                  <a:lnTo>
                    <a:pt x="1" y="210"/>
                  </a:lnTo>
                  <a:lnTo>
                    <a:pt x="3" y="210"/>
                  </a:lnTo>
                  <a:lnTo>
                    <a:pt x="1" y="210"/>
                  </a:lnTo>
                  <a:lnTo>
                    <a:pt x="3" y="210"/>
                  </a:lnTo>
                  <a:lnTo>
                    <a:pt x="3" y="212"/>
                  </a:lnTo>
                  <a:lnTo>
                    <a:pt x="5" y="212"/>
                  </a:lnTo>
                  <a:lnTo>
                    <a:pt x="3" y="212"/>
                  </a:lnTo>
                  <a:lnTo>
                    <a:pt x="5" y="212"/>
                  </a:lnTo>
                  <a:lnTo>
                    <a:pt x="5" y="214"/>
                  </a:lnTo>
                  <a:lnTo>
                    <a:pt x="7" y="214"/>
                  </a:lnTo>
                  <a:lnTo>
                    <a:pt x="7" y="216"/>
                  </a:lnTo>
                  <a:lnTo>
                    <a:pt x="7" y="218"/>
                  </a:lnTo>
                  <a:lnTo>
                    <a:pt x="7" y="219"/>
                  </a:lnTo>
                  <a:lnTo>
                    <a:pt x="9" y="221"/>
                  </a:lnTo>
                  <a:lnTo>
                    <a:pt x="11" y="221"/>
                  </a:lnTo>
                  <a:lnTo>
                    <a:pt x="11" y="223"/>
                  </a:lnTo>
                  <a:lnTo>
                    <a:pt x="11" y="221"/>
                  </a:lnTo>
                  <a:lnTo>
                    <a:pt x="11" y="219"/>
                  </a:lnTo>
                  <a:lnTo>
                    <a:pt x="13" y="218"/>
                  </a:lnTo>
                  <a:lnTo>
                    <a:pt x="15" y="218"/>
                  </a:lnTo>
                  <a:lnTo>
                    <a:pt x="13" y="216"/>
                  </a:lnTo>
                  <a:lnTo>
                    <a:pt x="15" y="216"/>
                  </a:lnTo>
                  <a:lnTo>
                    <a:pt x="17" y="216"/>
                  </a:lnTo>
                  <a:lnTo>
                    <a:pt x="19" y="216"/>
                  </a:lnTo>
                  <a:lnTo>
                    <a:pt x="19" y="214"/>
                  </a:lnTo>
                  <a:lnTo>
                    <a:pt x="17" y="214"/>
                  </a:lnTo>
                  <a:lnTo>
                    <a:pt x="19" y="212"/>
                  </a:lnTo>
                  <a:lnTo>
                    <a:pt x="17" y="212"/>
                  </a:lnTo>
                  <a:lnTo>
                    <a:pt x="19" y="212"/>
                  </a:lnTo>
                  <a:lnTo>
                    <a:pt x="19" y="210"/>
                  </a:lnTo>
                  <a:lnTo>
                    <a:pt x="21" y="210"/>
                  </a:lnTo>
                  <a:lnTo>
                    <a:pt x="23" y="210"/>
                  </a:lnTo>
                  <a:lnTo>
                    <a:pt x="21" y="210"/>
                  </a:lnTo>
                  <a:lnTo>
                    <a:pt x="21" y="212"/>
                  </a:lnTo>
                  <a:lnTo>
                    <a:pt x="21" y="214"/>
                  </a:lnTo>
                  <a:lnTo>
                    <a:pt x="21" y="212"/>
                  </a:lnTo>
                  <a:lnTo>
                    <a:pt x="23" y="212"/>
                  </a:lnTo>
                  <a:lnTo>
                    <a:pt x="25" y="212"/>
                  </a:lnTo>
                  <a:lnTo>
                    <a:pt x="25" y="214"/>
                  </a:lnTo>
                  <a:lnTo>
                    <a:pt x="25" y="216"/>
                  </a:lnTo>
                  <a:lnTo>
                    <a:pt x="26" y="216"/>
                  </a:lnTo>
                  <a:lnTo>
                    <a:pt x="26" y="214"/>
                  </a:lnTo>
                  <a:lnTo>
                    <a:pt x="26" y="216"/>
                  </a:lnTo>
                  <a:lnTo>
                    <a:pt x="26" y="214"/>
                  </a:lnTo>
                  <a:lnTo>
                    <a:pt x="28" y="214"/>
                  </a:lnTo>
                  <a:lnTo>
                    <a:pt x="28" y="212"/>
                  </a:lnTo>
                  <a:lnTo>
                    <a:pt x="28" y="210"/>
                  </a:lnTo>
                  <a:lnTo>
                    <a:pt x="28" y="208"/>
                  </a:lnTo>
                  <a:lnTo>
                    <a:pt x="30" y="208"/>
                  </a:lnTo>
                  <a:lnTo>
                    <a:pt x="32" y="206"/>
                  </a:lnTo>
                  <a:lnTo>
                    <a:pt x="34" y="204"/>
                  </a:lnTo>
                  <a:lnTo>
                    <a:pt x="32" y="204"/>
                  </a:lnTo>
                  <a:lnTo>
                    <a:pt x="34" y="204"/>
                  </a:lnTo>
                  <a:lnTo>
                    <a:pt x="34" y="202"/>
                  </a:lnTo>
                  <a:lnTo>
                    <a:pt x="36" y="202"/>
                  </a:lnTo>
                  <a:lnTo>
                    <a:pt x="36" y="200"/>
                  </a:lnTo>
                  <a:lnTo>
                    <a:pt x="38" y="200"/>
                  </a:lnTo>
                  <a:lnTo>
                    <a:pt x="40" y="196"/>
                  </a:lnTo>
                  <a:lnTo>
                    <a:pt x="42" y="195"/>
                  </a:lnTo>
                  <a:lnTo>
                    <a:pt x="42" y="193"/>
                  </a:lnTo>
                  <a:lnTo>
                    <a:pt x="44" y="191"/>
                  </a:lnTo>
                  <a:lnTo>
                    <a:pt x="44" y="189"/>
                  </a:lnTo>
                  <a:lnTo>
                    <a:pt x="42" y="185"/>
                  </a:lnTo>
                  <a:lnTo>
                    <a:pt x="42" y="183"/>
                  </a:lnTo>
                  <a:lnTo>
                    <a:pt x="42" y="181"/>
                  </a:lnTo>
                  <a:lnTo>
                    <a:pt x="44" y="179"/>
                  </a:lnTo>
                  <a:lnTo>
                    <a:pt x="44" y="177"/>
                  </a:lnTo>
                  <a:lnTo>
                    <a:pt x="44" y="175"/>
                  </a:lnTo>
                  <a:lnTo>
                    <a:pt x="44" y="173"/>
                  </a:lnTo>
                  <a:lnTo>
                    <a:pt x="46" y="171"/>
                  </a:lnTo>
                  <a:lnTo>
                    <a:pt x="44" y="170"/>
                  </a:lnTo>
                  <a:lnTo>
                    <a:pt x="46" y="168"/>
                  </a:lnTo>
                  <a:lnTo>
                    <a:pt x="46" y="166"/>
                  </a:lnTo>
                  <a:lnTo>
                    <a:pt x="46" y="164"/>
                  </a:lnTo>
                  <a:lnTo>
                    <a:pt x="46" y="162"/>
                  </a:lnTo>
                  <a:lnTo>
                    <a:pt x="46" y="160"/>
                  </a:lnTo>
                  <a:lnTo>
                    <a:pt x="46" y="156"/>
                  </a:lnTo>
                  <a:lnTo>
                    <a:pt x="46" y="154"/>
                  </a:lnTo>
                  <a:lnTo>
                    <a:pt x="44" y="150"/>
                  </a:lnTo>
                  <a:lnTo>
                    <a:pt x="44" y="148"/>
                  </a:lnTo>
                  <a:lnTo>
                    <a:pt x="44" y="146"/>
                  </a:lnTo>
                  <a:lnTo>
                    <a:pt x="44" y="145"/>
                  </a:lnTo>
                  <a:lnTo>
                    <a:pt x="44" y="143"/>
                  </a:lnTo>
                  <a:lnTo>
                    <a:pt x="44" y="141"/>
                  </a:lnTo>
                  <a:lnTo>
                    <a:pt x="46" y="141"/>
                  </a:lnTo>
                  <a:lnTo>
                    <a:pt x="46" y="139"/>
                  </a:lnTo>
                  <a:lnTo>
                    <a:pt x="48" y="139"/>
                  </a:lnTo>
                  <a:lnTo>
                    <a:pt x="48" y="141"/>
                  </a:lnTo>
                  <a:lnTo>
                    <a:pt x="48" y="143"/>
                  </a:lnTo>
                  <a:lnTo>
                    <a:pt x="49" y="145"/>
                  </a:lnTo>
                  <a:lnTo>
                    <a:pt x="49" y="146"/>
                  </a:lnTo>
                  <a:lnTo>
                    <a:pt x="49" y="148"/>
                  </a:lnTo>
                  <a:lnTo>
                    <a:pt x="51" y="148"/>
                  </a:lnTo>
                  <a:lnTo>
                    <a:pt x="51" y="150"/>
                  </a:lnTo>
                  <a:lnTo>
                    <a:pt x="53" y="150"/>
                  </a:lnTo>
                  <a:lnTo>
                    <a:pt x="53" y="152"/>
                  </a:lnTo>
                  <a:lnTo>
                    <a:pt x="53" y="150"/>
                  </a:lnTo>
                  <a:lnTo>
                    <a:pt x="53" y="152"/>
                  </a:lnTo>
                  <a:lnTo>
                    <a:pt x="53" y="150"/>
                  </a:lnTo>
                  <a:lnTo>
                    <a:pt x="53" y="152"/>
                  </a:lnTo>
                  <a:lnTo>
                    <a:pt x="55" y="154"/>
                  </a:lnTo>
                  <a:lnTo>
                    <a:pt x="57" y="154"/>
                  </a:lnTo>
                  <a:lnTo>
                    <a:pt x="57" y="152"/>
                  </a:lnTo>
                  <a:lnTo>
                    <a:pt x="59" y="152"/>
                  </a:lnTo>
                  <a:lnTo>
                    <a:pt x="61" y="152"/>
                  </a:lnTo>
                  <a:lnTo>
                    <a:pt x="63" y="152"/>
                  </a:lnTo>
                  <a:lnTo>
                    <a:pt x="63" y="154"/>
                  </a:lnTo>
                  <a:lnTo>
                    <a:pt x="65" y="154"/>
                  </a:lnTo>
                  <a:lnTo>
                    <a:pt x="65" y="152"/>
                  </a:lnTo>
                  <a:lnTo>
                    <a:pt x="67" y="152"/>
                  </a:lnTo>
                  <a:lnTo>
                    <a:pt x="67" y="154"/>
                  </a:lnTo>
                  <a:lnTo>
                    <a:pt x="69" y="154"/>
                  </a:lnTo>
                  <a:lnTo>
                    <a:pt x="69" y="156"/>
                  </a:lnTo>
                  <a:lnTo>
                    <a:pt x="69" y="154"/>
                  </a:lnTo>
                  <a:lnTo>
                    <a:pt x="71" y="154"/>
                  </a:lnTo>
                  <a:lnTo>
                    <a:pt x="73" y="156"/>
                  </a:lnTo>
                  <a:lnTo>
                    <a:pt x="74" y="156"/>
                  </a:lnTo>
                  <a:lnTo>
                    <a:pt x="74" y="154"/>
                  </a:lnTo>
                  <a:lnTo>
                    <a:pt x="76" y="154"/>
                  </a:lnTo>
                  <a:lnTo>
                    <a:pt x="78" y="154"/>
                  </a:lnTo>
                  <a:lnTo>
                    <a:pt x="80" y="154"/>
                  </a:lnTo>
                  <a:lnTo>
                    <a:pt x="82" y="154"/>
                  </a:lnTo>
                  <a:lnTo>
                    <a:pt x="82" y="152"/>
                  </a:lnTo>
                  <a:lnTo>
                    <a:pt x="84" y="152"/>
                  </a:lnTo>
                  <a:lnTo>
                    <a:pt x="86" y="152"/>
                  </a:lnTo>
                  <a:lnTo>
                    <a:pt x="86" y="150"/>
                  </a:lnTo>
                  <a:lnTo>
                    <a:pt x="84" y="150"/>
                  </a:lnTo>
                  <a:lnTo>
                    <a:pt x="82" y="152"/>
                  </a:lnTo>
                  <a:lnTo>
                    <a:pt x="80" y="152"/>
                  </a:lnTo>
                  <a:lnTo>
                    <a:pt x="78" y="152"/>
                  </a:lnTo>
                  <a:lnTo>
                    <a:pt x="78" y="150"/>
                  </a:lnTo>
                  <a:lnTo>
                    <a:pt x="78" y="152"/>
                  </a:lnTo>
                  <a:lnTo>
                    <a:pt x="76" y="150"/>
                  </a:lnTo>
                  <a:lnTo>
                    <a:pt x="74" y="150"/>
                  </a:lnTo>
                  <a:lnTo>
                    <a:pt x="73" y="150"/>
                  </a:lnTo>
                  <a:lnTo>
                    <a:pt x="73" y="148"/>
                  </a:lnTo>
                  <a:lnTo>
                    <a:pt x="71" y="148"/>
                  </a:lnTo>
                  <a:lnTo>
                    <a:pt x="69" y="148"/>
                  </a:lnTo>
                  <a:lnTo>
                    <a:pt x="69" y="146"/>
                  </a:lnTo>
                  <a:lnTo>
                    <a:pt x="67" y="146"/>
                  </a:lnTo>
                  <a:lnTo>
                    <a:pt x="65" y="146"/>
                  </a:lnTo>
                  <a:lnTo>
                    <a:pt x="63" y="145"/>
                  </a:lnTo>
                  <a:lnTo>
                    <a:pt x="63" y="143"/>
                  </a:lnTo>
                  <a:lnTo>
                    <a:pt x="61" y="143"/>
                  </a:lnTo>
                  <a:lnTo>
                    <a:pt x="59" y="143"/>
                  </a:lnTo>
                  <a:lnTo>
                    <a:pt x="57" y="143"/>
                  </a:lnTo>
                  <a:lnTo>
                    <a:pt x="57" y="145"/>
                  </a:lnTo>
                  <a:lnTo>
                    <a:pt x="57" y="143"/>
                  </a:lnTo>
                  <a:lnTo>
                    <a:pt x="55" y="141"/>
                  </a:lnTo>
                  <a:lnTo>
                    <a:pt x="55" y="139"/>
                  </a:lnTo>
                  <a:lnTo>
                    <a:pt x="53" y="137"/>
                  </a:lnTo>
                  <a:lnTo>
                    <a:pt x="51" y="135"/>
                  </a:lnTo>
                  <a:lnTo>
                    <a:pt x="51" y="133"/>
                  </a:lnTo>
                  <a:lnTo>
                    <a:pt x="51" y="131"/>
                  </a:lnTo>
                  <a:lnTo>
                    <a:pt x="49" y="131"/>
                  </a:lnTo>
                  <a:lnTo>
                    <a:pt x="49" y="129"/>
                  </a:lnTo>
                  <a:lnTo>
                    <a:pt x="48" y="129"/>
                  </a:lnTo>
                  <a:lnTo>
                    <a:pt x="46" y="127"/>
                  </a:lnTo>
                  <a:lnTo>
                    <a:pt x="44" y="129"/>
                  </a:lnTo>
                  <a:lnTo>
                    <a:pt x="44" y="127"/>
                  </a:lnTo>
                  <a:lnTo>
                    <a:pt x="44" y="125"/>
                  </a:lnTo>
                  <a:lnTo>
                    <a:pt x="44" y="123"/>
                  </a:lnTo>
                  <a:lnTo>
                    <a:pt x="44" y="122"/>
                  </a:lnTo>
                  <a:lnTo>
                    <a:pt x="46" y="120"/>
                  </a:lnTo>
                  <a:lnTo>
                    <a:pt x="46" y="122"/>
                  </a:lnTo>
                  <a:lnTo>
                    <a:pt x="46" y="120"/>
                  </a:lnTo>
                  <a:lnTo>
                    <a:pt x="48" y="120"/>
                  </a:lnTo>
                  <a:lnTo>
                    <a:pt x="49" y="120"/>
                  </a:lnTo>
                  <a:lnTo>
                    <a:pt x="49" y="118"/>
                  </a:lnTo>
                  <a:lnTo>
                    <a:pt x="51" y="118"/>
                  </a:lnTo>
                  <a:lnTo>
                    <a:pt x="53" y="120"/>
                  </a:lnTo>
                  <a:lnTo>
                    <a:pt x="51" y="120"/>
                  </a:lnTo>
                  <a:lnTo>
                    <a:pt x="53" y="120"/>
                  </a:lnTo>
                  <a:lnTo>
                    <a:pt x="53" y="118"/>
                  </a:lnTo>
                  <a:lnTo>
                    <a:pt x="55" y="118"/>
                  </a:lnTo>
                  <a:lnTo>
                    <a:pt x="57" y="118"/>
                  </a:lnTo>
                  <a:lnTo>
                    <a:pt x="59" y="118"/>
                  </a:lnTo>
                  <a:lnTo>
                    <a:pt x="59" y="120"/>
                  </a:lnTo>
                  <a:lnTo>
                    <a:pt x="59" y="122"/>
                  </a:lnTo>
                  <a:lnTo>
                    <a:pt x="61" y="122"/>
                  </a:lnTo>
                  <a:lnTo>
                    <a:pt x="61" y="123"/>
                  </a:lnTo>
                  <a:lnTo>
                    <a:pt x="61" y="125"/>
                  </a:lnTo>
                  <a:lnTo>
                    <a:pt x="63" y="125"/>
                  </a:lnTo>
                  <a:lnTo>
                    <a:pt x="63" y="127"/>
                  </a:lnTo>
                  <a:lnTo>
                    <a:pt x="63" y="129"/>
                  </a:lnTo>
                  <a:lnTo>
                    <a:pt x="63" y="127"/>
                  </a:lnTo>
                  <a:lnTo>
                    <a:pt x="65" y="127"/>
                  </a:lnTo>
                  <a:lnTo>
                    <a:pt x="65" y="125"/>
                  </a:lnTo>
                  <a:lnTo>
                    <a:pt x="65" y="123"/>
                  </a:lnTo>
                  <a:lnTo>
                    <a:pt x="65" y="122"/>
                  </a:lnTo>
                  <a:lnTo>
                    <a:pt x="65" y="120"/>
                  </a:lnTo>
                  <a:lnTo>
                    <a:pt x="65" y="118"/>
                  </a:lnTo>
                  <a:lnTo>
                    <a:pt x="65" y="116"/>
                  </a:lnTo>
                  <a:lnTo>
                    <a:pt x="65" y="114"/>
                  </a:lnTo>
                  <a:lnTo>
                    <a:pt x="65" y="112"/>
                  </a:lnTo>
                  <a:lnTo>
                    <a:pt x="65" y="110"/>
                  </a:lnTo>
                  <a:lnTo>
                    <a:pt x="65" y="108"/>
                  </a:lnTo>
                  <a:lnTo>
                    <a:pt x="63" y="106"/>
                  </a:lnTo>
                  <a:lnTo>
                    <a:pt x="63" y="104"/>
                  </a:lnTo>
                  <a:lnTo>
                    <a:pt x="61" y="100"/>
                  </a:lnTo>
                  <a:lnTo>
                    <a:pt x="61" y="98"/>
                  </a:lnTo>
                  <a:lnTo>
                    <a:pt x="61" y="97"/>
                  </a:lnTo>
                  <a:lnTo>
                    <a:pt x="63" y="95"/>
                  </a:lnTo>
                  <a:lnTo>
                    <a:pt x="63" y="93"/>
                  </a:lnTo>
                  <a:lnTo>
                    <a:pt x="65" y="93"/>
                  </a:lnTo>
                  <a:lnTo>
                    <a:pt x="67" y="93"/>
                  </a:lnTo>
                  <a:lnTo>
                    <a:pt x="69" y="93"/>
                  </a:lnTo>
                  <a:lnTo>
                    <a:pt x="69" y="91"/>
                  </a:lnTo>
                  <a:lnTo>
                    <a:pt x="69" y="89"/>
                  </a:lnTo>
                  <a:lnTo>
                    <a:pt x="71" y="89"/>
                  </a:lnTo>
                  <a:lnTo>
                    <a:pt x="73" y="89"/>
                  </a:lnTo>
                  <a:lnTo>
                    <a:pt x="74" y="89"/>
                  </a:lnTo>
                  <a:lnTo>
                    <a:pt x="74" y="91"/>
                  </a:lnTo>
                  <a:lnTo>
                    <a:pt x="76" y="93"/>
                  </a:lnTo>
                  <a:lnTo>
                    <a:pt x="76" y="95"/>
                  </a:lnTo>
                  <a:lnTo>
                    <a:pt x="78" y="95"/>
                  </a:lnTo>
                  <a:lnTo>
                    <a:pt x="80" y="95"/>
                  </a:lnTo>
                  <a:lnTo>
                    <a:pt x="84" y="95"/>
                  </a:lnTo>
                  <a:lnTo>
                    <a:pt x="84" y="97"/>
                  </a:lnTo>
                  <a:lnTo>
                    <a:pt x="86" y="98"/>
                  </a:lnTo>
                  <a:lnTo>
                    <a:pt x="88" y="98"/>
                  </a:lnTo>
                  <a:lnTo>
                    <a:pt x="90" y="98"/>
                  </a:lnTo>
                  <a:lnTo>
                    <a:pt x="92" y="98"/>
                  </a:lnTo>
                  <a:lnTo>
                    <a:pt x="92" y="97"/>
                  </a:lnTo>
                  <a:lnTo>
                    <a:pt x="92" y="95"/>
                  </a:lnTo>
                  <a:lnTo>
                    <a:pt x="97" y="95"/>
                  </a:lnTo>
                  <a:lnTo>
                    <a:pt x="99" y="95"/>
                  </a:lnTo>
                  <a:lnTo>
                    <a:pt x="101" y="95"/>
                  </a:lnTo>
                  <a:lnTo>
                    <a:pt x="103" y="95"/>
                  </a:lnTo>
                  <a:lnTo>
                    <a:pt x="107" y="95"/>
                  </a:lnTo>
                  <a:lnTo>
                    <a:pt x="111" y="95"/>
                  </a:lnTo>
                  <a:lnTo>
                    <a:pt x="113" y="95"/>
                  </a:lnTo>
                  <a:lnTo>
                    <a:pt x="117" y="95"/>
                  </a:lnTo>
                  <a:lnTo>
                    <a:pt x="121" y="95"/>
                  </a:lnTo>
                  <a:lnTo>
                    <a:pt x="122" y="95"/>
                  </a:lnTo>
                  <a:lnTo>
                    <a:pt x="124" y="95"/>
                  </a:lnTo>
                  <a:lnTo>
                    <a:pt x="134" y="95"/>
                  </a:lnTo>
                  <a:lnTo>
                    <a:pt x="142" y="95"/>
                  </a:lnTo>
                  <a:lnTo>
                    <a:pt x="147" y="95"/>
                  </a:lnTo>
                  <a:lnTo>
                    <a:pt x="151" y="95"/>
                  </a:lnTo>
                  <a:lnTo>
                    <a:pt x="159" y="95"/>
                  </a:lnTo>
                  <a:lnTo>
                    <a:pt x="161" y="95"/>
                  </a:lnTo>
                  <a:lnTo>
                    <a:pt x="163" y="95"/>
                  </a:lnTo>
                  <a:lnTo>
                    <a:pt x="165" y="95"/>
                  </a:lnTo>
                  <a:lnTo>
                    <a:pt x="169" y="95"/>
                  </a:lnTo>
                  <a:lnTo>
                    <a:pt x="170" y="95"/>
                  </a:lnTo>
                  <a:lnTo>
                    <a:pt x="172" y="95"/>
                  </a:lnTo>
                  <a:lnTo>
                    <a:pt x="174" y="95"/>
                  </a:lnTo>
                  <a:lnTo>
                    <a:pt x="176" y="95"/>
                  </a:lnTo>
                  <a:lnTo>
                    <a:pt x="178" y="95"/>
                  </a:lnTo>
                  <a:lnTo>
                    <a:pt x="184" y="95"/>
                  </a:lnTo>
                  <a:lnTo>
                    <a:pt x="186" y="95"/>
                  </a:lnTo>
                  <a:lnTo>
                    <a:pt x="186" y="93"/>
                  </a:lnTo>
                  <a:lnTo>
                    <a:pt x="186" y="89"/>
                  </a:lnTo>
                  <a:lnTo>
                    <a:pt x="186" y="83"/>
                  </a:lnTo>
                  <a:lnTo>
                    <a:pt x="186" y="73"/>
                  </a:lnTo>
                  <a:lnTo>
                    <a:pt x="186" y="72"/>
                  </a:lnTo>
                  <a:lnTo>
                    <a:pt x="186" y="68"/>
                  </a:lnTo>
                  <a:lnTo>
                    <a:pt x="186" y="66"/>
                  </a:lnTo>
                  <a:lnTo>
                    <a:pt x="186" y="64"/>
                  </a:lnTo>
                  <a:lnTo>
                    <a:pt x="186" y="56"/>
                  </a:lnTo>
                  <a:lnTo>
                    <a:pt x="186" y="54"/>
                  </a:lnTo>
                  <a:lnTo>
                    <a:pt x="186" y="49"/>
                  </a:lnTo>
                  <a:lnTo>
                    <a:pt x="186" y="47"/>
                  </a:lnTo>
                  <a:lnTo>
                    <a:pt x="186" y="45"/>
                  </a:lnTo>
                  <a:lnTo>
                    <a:pt x="186" y="41"/>
                  </a:lnTo>
                  <a:lnTo>
                    <a:pt x="186" y="39"/>
                  </a:lnTo>
                  <a:lnTo>
                    <a:pt x="186" y="37"/>
                  </a:lnTo>
                  <a:lnTo>
                    <a:pt x="186" y="35"/>
                  </a:lnTo>
                  <a:lnTo>
                    <a:pt x="186" y="33"/>
                  </a:lnTo>
                  <a:lnTo>
                    <a:pt x="186" y="31"/>
                  </a:lnTo>
                  <a:lnTo>
                    <a:pt x="186" y="29"/>
                  </a:lnTo>
                  <a:lnTo>
                    <a:pt x="186" y="25"/>
                  </a:lnTo>
                  <a:lnTo>
                    <a:pt x="186" y="24"/>
                  </a:lnTo>
                  <a:lnTo>
                    <a:pt x="186" y="22"/>
                  </a:lnTo>
                  <a:lnTo>
                    <a:pt x="186" y="16"/>
                  </a:lnTo>
                  <a:lnTo>
                    <a:pt x="186" y="12"/>
                  </a:lnTo>
                  <a:lnTo>
                    <a:pt x="188" y="12"/>
                  </a:lnTo>
                  <a:lnTo>
                    <a:pt x="186" y="10"/>
                  </a:lnTo>
                  <a:lnTo>
                    <a:pt x="188" y="10"/>
                  </a:lnTo>
                  <a:lnTo>
                    <a:pt x="188" y="8"/>
                  </a:lnTo>
                  <a:lnTo>
                    <a:pt x="186" y="8"/>
                  </a:lnTo>
                  <a:lnTo>
                    <a:pt x="188" y="6"/>
                  </a:lnTo>
                  <a:lnTo>
                    <a:pt x="188" y="4"/>
                  </a:lnTo>
                  <a:lnTo>
                    <a:pt x="188" y="2"/>
                  </a:lnTo>
                  <a:lnTo>
                    <a:pt x="190" y="2"/>
                  </a:lnTo>
                  <a:lnTo>
                    <a:pt x="192" y="2"/>
                  </a:lnTo>
                  <a:lnTo>
                    <a:pt x="194" y="2"/>
                  </a:lnTo>
                  <a:lnTo>
                    <a:pt x="195" y="2"/>
                  </a:lnTo>
                  <a:lnTo>
                    <a:pt x="197" y="2"/>
                  </a:lnTo>
                  <a:lnTo>
                    <a:pt x="199" y="2"/>
                  </a:lnTo>
                  <a:lnTo>
                    <a:pt x="201" y="2"/>
                  </a:lnTo>
                  <a:lnTo>
                    <a:pt x="203" y="2"/>
                  </a:lnTo>
                  <a:lnTo>
                    <a:pt x="205" y="2"/>
                  </a:lnTo>
                  <a:lnTo>
                    <a:pt x="207" y="2"/>
                  </a:lnTo>
                  <a:lnTo>
                    <a:pt x="207" y="0"/>
                  </a:lnTo>
                  <a:lnTo>
                    <a:pt x="209" y="0"/>
                  </a:lnTo>
                  <a:lnTo>
                    <a:pt x="211" y="0"/>
                  </a:lnTo>
                  <a:lnTo>
                    <a:pt x="211" y="2"/>
                  </a:lnTo>
                  <a:lnTo>
                    <a:pt x="213" y="2"/>
                  </a:lnTo>
                  <a:lnTo>
                    <a:pt x="215" y="2"/>
                  </a:lnTo>
                  <a:lnTo>
                    <a:pt x="215" y="4"/>
                  </a:lnTo>
                  <a:lnTo>
                    <a:pt x="217" y="4"/>
                  </a:lnTo>
                  <a:lnTo>
                    <a:pt x="218" y="4"/>
                  </a:lnTo>
                  <a:lnTo>
                    <a:pt x="220" y="4"/>
                  </a:lnTo>
                  <a:lnTo>
                    <a:pt x="222" y="4"/>
                  </a:lnTo>
                  <a:lnTo>
                    <a:pt x="224" y="4"/>
                  </a:lnTo>
                  <a:lnTo>
                    <a:pt x="226" y="4"/>
                  </a:lnTo>
                  <a:lnTo>
                    <a:pt x="226" y="2"/>
                  </a:lnTo>
                  <a:lnTo>
                    <a:pt x="228" y="4"/>
                  </a:lnTo>
                  <a:lnTo>
                    <a:pt x="228" y="2"/>
                  </a:lnTo>
                  <a:lnTo>
                    <a:pt x="230" y="4"/>
                  </a:lnTo>
                  <a:lnTo>
                    <a:pt x="230" y="2"/>
                  </a:lnTo>
                  <a:lnTo>
                    <a:pt x="232" y="4"/>
                  </a:lnTo>
                  <a:lnTo>
                    <a:pt x="232" y="2"/>
                  </a:lnTo>
                  <a:lnTo>
                    <a:pt x="232" y="4"/>
                  </a:lnTo>
                  <a:lnTo>
                    <a:pt x="234" y="4"/>
                  </a:lnTo>
                  <a:lnTo>
                    <a:pt x="234" y="2"/>
                  </a:lnTo>
                  <a:lnTo>
                    <a:pt x="236" y="4"/>
                  </a:lnTo>
                  <a:lnTo>
                    <a:pt x="236" y="2"/>
                  </a:lnTo>
                  <a:lnTo>
                    <a:pt x="238" y="4"/>
                  </a:lnTo>
                  <a:lnTo>
                    <a:pt x="240" y="4"/>
                  </a:lnTo>
                  <a:lnTo>
                    <a:pt x="242" y="2"/>
                  </a:lnTo>
                  <a:lnTo>
                    <a:pt x="242" y="4"/>
                  </a:lnTo>
                  <a:lnTo>
                    <a:pt x="243" y="4"/>
                  </a:lnTo>
                  <a:lnTo>
                    <a:pt x="245" y="4"/>
                  </a:lnTo>
                  <a:lnTo>
                    <a:pt x="247" y="4"/>
                  </a:lnTo>
                  <a:lnTo>
                    <a:pt x="247" y="6"/>
                  </a:lnTo>
                  <a:lnTo>
                    <a:pt x="249" y="6"/>
                  </a:lnTo>
                  <a:lnTo>
                    <a:pt x="251" y="6"/>
                  </a:lnTo>
                  <a:lnTo>
                    <a:pt x="251" y="4"/>
                  </a:lnTo>
                  <a:lnTo>
                    <a:pt x="253" y="4"/>
                  </a:lnTo>
                  <a:lnTo>
                    <a:pt x="255" y="4"/>
                  </a:lnTo>
                  <a:lnTo>
                    <a:pt x="257" y="4"/>
                  </a:lnTo>
                  <a:lnTo>
                    <a:pt x="259" y="4"/>
                  </a:lnTo>
                  <a:lnTo>
                    <a:pt x="263" y="6"/>
                  </a:lnTo>
                  <a:lnTo>
                    <a:pt x="265" y="6"/>
                  </a:lnTo>
                  <a:lnTo>
                    <a:pt x="266" y="6"/>
                  </a:lnTo>
                  <a:lnTo>
                    <a:pt x="266" y="4"/>
                  </a:lnTo>
                  <a:lnTo>
                    <a:pt x="268" y="4"/>
                  </a:lnTo>
                  <a:lnTo>
                    <a:pt x="268" y="6"/>
                  </a:lnTo>
                  <a:lnTo>
                    <a:pt x="270" y="6"/>
                  </a:lnTo>
                  <a:lnTo>
                    <a:pt x="272" y="4"/>
                  </a:lnTo>
                  <a:lnTo>
                    <a:pt x="274" y="4"/>
                  </a:lnTo>
                  <a:lnTo>
                    <a:pt x="274" y="6"/>
                  </a:lnTo>
                  <a:lnTo>
                    <a:pt x="276" y="6"/>
                  </a:lnTo>
                  <a:lnTo>
                    <a:pt x="278" y="6"/>
                  </a:lnTo>
                  <a:lnTo>
                    <a:pt x="280" y="6"/>
                  </a:lnTo>
                  <a:lnTo>
                    <a:pt x="282" y="8"/>
                  </a:lnTo>
                  <a:lnTo>
                    <a:pt x="284" y="8"/>
                  </a:lnTo>
                  <a:lnTo>
                    <a:pt x="286" y="8"/>
                  </a:lnTo>
                  <a:lnTo>
                    <a:pt x="288" y="8"/>
                  </a:lnTo>
                  <a:lnTo>
                    <a:pt x="288" y="6"/>
                  </a:lnTo>
                  <a:lnTo>
                    <a:pt x="290" y="6"/>
                  </a:lnTo>
                  <a:lnTo>
                    <a:pt x="291" y="6"/>
                  </a:lnTo>
                  <a:lnTo>
                    <a:pt x="293" y="8"/>
                  </a:lnTo>
                  <a:lnTo>
                    <a:pt x="293" y="6"/>
                  </a:lnTo>
                  <a:lnTo>
                    <a:pt x="295" y="6"/>
                  </a:lnTo>
                  <a:lnTo>
                    <a:pt x="297" y="6"/>
                  </a:lnTo>
                  <a:lnTo>
                    <a:pt x="299" y="6"/>
                  </a:lnTo>
                  <a:lnTo>
                    <a:pt x="301" y="6"/>
                  </a:lnTo>
                  <a:lnTo>
                    <a:pt x="303" y="6"/>
                  </a:lnTo>
                  <a:lnTo>
                    <a:pt x="305" y="6"/>
                  </a:lnTo>
                  <a:lnTo>
                    <a:pt x="307" y="6"/>
                  </a:lnTo>
                  <a:lnTo>
                    <a:pt x="309" y="6"/>
                  </a:lnTo>
                  <a:lnTo>
                    <a:pt x="311" y="6"/>
                  </a:lnTo>
                  <a:lnTo>
                    <a:pt x="311" y="4"/>
                  </a:lnTo>
                  <a:lnTo>
                    <a:pt x="314" y="4"/>
                  </a:lnTo>
                  <a:lnTo>
                    <a:pt x="316" y="4"/>
                  </a:lnTo>
                  <a:lnTo>
                    <a:pt x="318" y="4"/>
                  </a:lnTo>
                  <a:lnTo>
                    <a:pt x="320" y="4"/>
                  </a:lnTo>
                  <a:lnTo>
                    <a:pt x="320" y="6"/>
                  </a:lnTo>
                  <a:lnTo>
                    <a:pt x="322" y="6"/>
                  </a:lnTo>
                  <a:lnTo>
                    <a:pt x="322" y="8"/>
                  </a:lnTo>
                  <a:lnTo>
                    <a:pt x="324" y="8"/>
                  </a:lnTo>
                  <a:lnTo>
                    <a:pt x="324" y="10"/>
                  </a:lnTo>
                  <a:lnTo>
                    <a:pt x="322" y="10"/>
                  </a:lnTo>
                  <a:lnTo>
                    <a:pt x="324" y="10"/>
                  </a:lnTo>
                  <a:lnTo>
                    <a:pt x="324" y="12"/>
                  </a:lnTo>
                  <a:lnTo>
                    <a:pt x="322" y="12"/>
                  </a:lnTo>
                  <a:lnTo>
                    <a:pt x="324" y="14"/>
                  </a:lnTo>
                  <a:lnTo>
                    <a:pt x="322" y="14"/>
                  </a:lnTo>
                  <a:lnTo>
                    <a:pt x="322" y="16"/>
                  </a:lnTo>
                  <a:lnTo>
                    <a:pt x="324" y="16"/>
                  </a:lnTo>
                  <a:lnTo>
                    <a:pt x="324" y="18"/>
                  </a:lnTo>
                  <a:lnTo>
                    <a:pt x="322" y="18"/>
                  </a:lnTo>
                  <a:lnTo>
                    <a:pt x="322" y="20"/>
                  </a:lnTo>
                  <a:lnTo>
                    <a:pt x="322" y="22"/>
                  </a:lnTo>
                  <a:lnTo>
                    <a:pt x="320" y="22"/>
                  </a:lnTo>
                  <a:lnTo>
                    <a:pt x="318" y="24"/>
                  </a:lnTo>
                  <a:lnTo>
                    <a:pt x="318" y="25"/>
                  </a:lnTo>
                  <a:lnTo>
                    <a:pt x="316" y="25"/>
                  </a:lnTo>
                  <a:lnTo>
                    <a:pt x="318" y="27"/>
                  </a:lnTo>
                  <a:lnTo>
                    <a:pt x="316" y="27"/>
                  </a:lnTo>
                  <a:lnTo>
                    <a:pt x="316" y="29"/>
                  </a:lnTo>
                  <a:lnTo>
                    <a:pt x="314" y="29"/>
                  </a:lnTo>
                  <a:lnTo>
                    <a:pt x="314" y="31"/>
                  </a:lnTo>
                  <a:lnTo>
                    <a:pt x="313" y="31"/>
                  </a:lnTo>
                  <a:lnTo>
                    <a:pt x="314" y="31"/>
                  </a:lnTo>
                  <a:lnTo>
                    <a:pt x="313" y="31"/>
                  </a:lnTo>
                  <a:lnTo>
                    <a:pt x="314" y="33"/>
                  </a:lnTo>
                  <a:lnTo>
                    <a:pt x="316" y="33"/>
                  </a:lnTo>
                  <a:lnTo>
                    <a:pt x="316" y="35"/>
                  </a:lnTo>
                  <a:lnTo>
                    <a:pt x="316" y="37"/>
                  </a:lnTo>
                  <a:lnTo>
                    <a:pt x="316" y="39"/>
                  </a:lnTo>
                  <a:lnTo>
                    <a:pt x="314" y="37"/>
                  </a:lnTo>
                  <a:lnTo>
                    <a:pt x="314" y="39"/>
                  </a:lnTo>
                  <a:lnTo>
                    <a:pt x="314" y="41"/>
                  </a:lnTo>
                  <a:lnTo>
                    <a:pt x="313" y="43"/>
                  </a:lnTo>
                  <a:lnTo>
                    <a:pt x="314" y="43"/>
                  </a:lnTo>
                  <a:lnTo>
                    <a:pt x="313" y="43"/>
                  </a:lnTo>
                  <a:lnTo>
                    <a:pt x="313" y="45"/>
                  </a:lnTo>
                  <a:lnTo>
                    <a:pt x="313" y="47"/>
                  </a:lnTo>
                  <a:lnTo>
                    <a:pt x="313" y="49"/>
                  </a:lnTo>
                  <a:lnTo>
                    <a:pt x="313" y="50"/>
                  </a:lnTo>
                  <a:lnTo>
                    <a:pt x="313" y="52"/>
                  </a:lnTo>
                  <a:lnTo>
                    <a:pt x="311" y="52"/>
                  </a:lnTo>
                  <a:lnTo>
                    <a:pt x="313" y="52"/>
                  </a:lnTo>
                  <a:lnTo>
                    <a:pt x="313" y="54"/>
                  </a:lnTo>
                  <a:lnTo>
                    <a:pt x="313" y="56"/>
                  </a:lnTo>
                  <a:lnTo>
                    <a:pt x="314" y="56"/>
                  </a:lnTo>
                  <a:lnTo>
                    <a:pt x="316" y="56"/>
                  </a:lnTo>
                  <a:lnTo>
                    <a:pt x="316" y="58"/>
                  </a:lnTo>
                  <a:lnTo>
                    <a:pt x="316" y="60"/>
                  </a:lnTo>
                  <a:lnTo>
                    <a:pt x="318" y="60"/>
                  </a:lnTo>
                  <a:lnTo>
                    <a:pt x="318" y="62"/>
                  </a:lnTo>
                  <a:lnTo>
                    <a:pt x="318" y="64"/>
                  </a:lnTo>
                  <a:lnTo>
                    <a:pt x="320" y="64"/>
                  </a:lnTo>
                  <a:lnTo>
                    <a:pt x="320" y="66"/>
                  </a:lnTo>
                  <a:lnTo>
                    <a:pt x="320" y="68"/>
                  </a:lnTo>
                  <a:lnTo>
                    <a:pt x="320" y="70"/>
                  </a:lnTo>
                  <a:lnTo>
                    <a:pt x="320" y="72"/>
                  </a:lnTo>
                  <a:lnTo>
                    <a:pt x="318" y="72"/>
                  </a:lnTo>
                  <a:lnTo>
                    <a:pt x="318" y="73"/>
                  </a:lnTo>
                  <a:lnTo>
                    <a:pt x="316" y="73"/>
                  </a:lnTo>
                  <a:lnTo>
                    <a:pt x="314" y="73"/>
                  </a:lnTo>
                  <a:lnTo>
                    <a:pt x="314" y="75"/>
                  </a:lnTo>
                  <a:lnTo>
                    <a:pt x="313" y="77"/>
                  </a:lnTo>
                  <a:lnTo>
                    <a:pt x="314" y="77"/>
                  </a:lnTo>
                  <a:lnTo>
                    <a:pt x="316" y="77"/>
                  </a:lnTo>
                  <a:lnTo>
                    <a:pt x="316" y="79"/>
                  </a:lnTo>
                  <a:lnTo>
                    <a:pt x="318" y="77"/>
                  </a:lnTo>
                  <a:lnTo>
                    <a:pt x="320" y="77"/>
                  </a:lnTo>
                  <a:lnTo>
                    <a:pt x="322" y="77"/>
                  </a:lnTo>
                  <a:lnTo>
                    <a:pt x="324" y="77"/>
                  </a:lnTo>
                  <a:lnTo>
                    <a:pt x="326"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39" y="75"/>
                  </a:lnTo>
                  <a:lnTo>
                    <a:pt x="338" y="75"/>
                  </a:lnTo>
                  <a:lnTo>
                    <a:pt x="339" y="73"/>
                  </a:lnTo>
                  <a:lnTo>
                    <a:pt x="341" y="73"/>
                  </a:lnTo>
                  <a:lnTo>
                    <a:pt x="343" y="73"/>
                  </a:lnTo>
                  <a:lnTo>
                    <a:pt x="343" y="72"/>
                  </a:lnTo>
                  <a:lnTo>
                    <a:pt x="345" y="72"/>
                  </a:lnTo>
                  <a:lnTo>
                    <a:pt x="345" y="70"/>
                  </a:lnTo>
                  <a:lnTo>
                    <a:pt x="347" y="70"/>
                  </a:lnTo>
                  <a:lnTo>
                    <a:pt x="349" y="70"/>
                  </a:lnTo>
                  <a:lnTo>
                    <a:pt x="351" y="70"/>
                  </a:lnTo>
                  <a:lnTo>
                    <a:pt x="353" y="70"/>
                  </a:lnTo>
                  <a:lnTo>
                    <a:pt x="353" y="68"/>
                  </a:lnTo>
                  <a:lnTo>
                    <a:pt x="355" y="68"/>
                  </a:lnTo>
                  <a:lnTo>
                    <a:pt x="355" y="70"/>
                  </a:lnTo>
                  <a:lnTo>
                    <a:pt x="357" y="70"/>
                  </a:lnTo>
                  <a:lnTo>
                    <a:pt x="357" y="68"/>
                  </a:lnTo>
                  <a:lnTo>
                    <a:pt x="359" y="68"/>
                  </a:lnTo>
                  <a:lnTo>
                    <a:pt x="357" y="66"/>
                  </a:lnTo>
                  <a:lnTo>
                    <a:pt x="359" y="66"/>
                  </a:lnTo>
                  <a:lnTo>
                    <a:pt x="359" y="64"/>
                  </a:lnTo>
                  <a:lnTo>
                    <a:pt x="361" y="64"/>
                  </a:lnTo>
                  <a:lnTo>
                    <a:pt x="362" y="64"/>
                  </a:lnTo>
                  <a:lnTo>
                    <a:pt x="364" y="64"/>
                  </a:lnTo>
                  <a:lnTo>
                    <a:pt x="368" y="64"/>
                  </a:lnTo>
                  <a:lnTo>
                    <a:pt x="370" y="64"/>
                  </a:lnTo>
                  <a:lnTo>
                    <a:pt x="372" y="64"/>
                  </a:lnTo>
                  <a:lnTo>
                    <a:pt x="374" y="64"/>
                  </a:lnTo>
                  <a:lnTo>
                    <a:pt x="374" y="62"/>
                  </a:lnTo>
                  <a:lnTo>
                    <a:pt x="374" y="64"/>
                  </a:lnTo>
                  <a:lnTo>
                    <a:pt x="374" y="66"/>
                  </a:lnTo>
                  <a:lnTo>
                    <a:pt x="376" y="66"/>
                  </a:lnTo>
                  <a:lnTo>
                    <a:pt x="378" y="68"/>
                  </a:lnTo>
                  <a:lnTo>
                    <a:pt x="380" y="68"/>
                  </a:lnTo>
                  <a:lnTo>
                    <a:pt x="382" y="66"/>
                  </a:lnTo>
                  <a:lnTo>
                    <a:pt x="384" y="66"/>
                  </a:lnTo>
                  <a:lnTo>
                    <a:pt x="386" y="66"/>
                  </a:lnTo>
                  <a:lnTo>
                    <a:pt x="386" y="68"/>
                  </a:lnTo>
                  <a:lnTo>
                    <a:pt x="387" y="68"/>
                  </a:lnTo>
                  <a:lnTo>
                    <a:pt x="389" y="68"/>
                  </a:lnTo>
                  <a:lnTo>
                    <a:pt x="391" y="70"/>
                  </a:lnTo>
                  <a:lnTo>
                    <a:pt x="393" y="72"/>
                  </a:lnTo>
                  <a:lnTo>
                    <a:pt x="393" y="73"/>
                  </a:lnTo>
                  <a:lnTo>
                    <a:pt x="393" y="75"/>
                  </a:lnTo>
                  <a:lnTo>
                    <a:pt x="393" y="77"/>
                  </a:lnTo>
                  <a:lnTo>
                    <a:pt x="395" y="77"/>
                  </a:lnTo>
                  <a:lnTo>
                    <a:pt x="395" y="79"/>
                  </a:lnTo>
                  <a:lnTo>
                    <a:pt x="395" y="81"/>
                  </a:lnTo>
                  <a:lnTo>
                    <a:pt x="397" y="81"/>
                  </a:lnTo>
                  <a:lnTo>
                    <a:pt x="397" y="83"/>
                  </a:lnTo>
                  <a:lnTo>
                    <a:pt x="397" y="85"/>
                  </a:lnTo>
                  <a:lnTo>
                    <a:pt x="399" y="85"/>
                  </a:lnTo>
                  <a:lnTo>
                    <a:pt x="399" y="87"/>
                  </a:lnTo>
                  <a:lnTo>
                    <a:pt x="401" y="87"/>
                  </a:lnTo>
                  <a:lnTo>
                    <a:pt x="401" y="89"/>
                  </a:lnTo>
                  <a:lnTo>
                    <a:pt x="401" y="91"/>
                  </a:lnTo>
                  <a:lnTo>
                    <a:pt x="401" y="93"/>
                  </a:lnTo>
                  <a:lnTo>
                    <a:pt x="403" y="93"/>
                  </a:lnTo>
                  <a:lnTo>
                    <a:pt x="403" y="95"/>
                  </a:lnTo>
                  <a:lnTo>
                    <a:pt x="403" y="97"/>
                  </a:lnTo>
                  <a:lnTo>
                    <a:pt x="405" y="97"/>
                  </a:lnTo>
                  <a:lnTo>
                    <a:pt x="407" y="98"/>
                  </a:lnTo>
                  <a:lnTo>
                    <a:pt x="409" y="100"/>
                  </a:lnTo>
                  <a:lnTo>
                    <a:pt x="407" y="102"/>
                  </a:lnTo>
                  <a:lnTo>
                    <a:pt x="405" y="102"/>
                  </a:lnTo>
                  <a:lnTo>
                    <a:pt x="407" y="104"/>
                  </a:lnTo>
                  <a:lnTo>
                    <a:pt x="407" y="106"/>
                  </a:lnTo>
                  <a:lnTo>
                    <a:pt x="405" y="108"/>
                  </a:lnTo>
                  <a:lnTo>
                    <a:pt x="403" y="110"/>
                  </a:lnTo>
                  <a:lnTo>
                    <a:pt x="401" y="112"/>
                  </a:lnTo>
                  <a:lnTo>
                    <a:pt x="401" y="114"/>
                  </a:lnTo>
                  <a:lnTo>
                    <a:pt x="399" y="114"/>
                  </a:lnTo>
                  <a:lnTo>
                    <a:pt x="399" y="116"/>
                  </a:lnTo>
                  <a:lnTo>
                    <a:pt x="397" y="116"/>
                  </a:lnTo>
                  <a:lnTo>
                    <a:pt x="399" y="118"/>
                  </a:lnTo>
                  <a:lnTo>
                    <a:pt x="399" y="120"/>
                  </a:lnTo>
                  <a:lnTo>
                    <a:pt x="397" y="120"/>
                  </a:lnTo>
                  <a:lnTo>
                    <a:pt x="397" y="122"/>
                  </a:lnTo>
                  <a:lnTo>
                    <a:pt x="395" y="122"/>
                  </a:lnTo>
                  <a:lnTo>
                    <a:pt x="393" y="123"/>
                  </a:lnTo>
                  <a:lnTo>
                    <a:pt x="393" y="125"/>
                  </a:lnTo>
                  <a:lnTo>
                    <a:pt x="391" y="125"/>
                  </a:lnTo>
                  <a:lnTo>
                    <a:pt x="389" y="125"/>
                  </a:lnTo>
                  <a:lnTo>
                    <a:pt x="387" y="125"/>
                  </a:lnTo>
                  <a:lnTo>
                    <a:pt x="386" y="125"/>
                  </a:lnTo>
                  <a:lnTo>
                    <a:pt x="384" y="125"/>
                  </a:lnTo>
                  <a:lnTo>
                    <a:pt x="382" y="125"/>
                  </a:lnTo>
                  <a:lnTo>
                    <a:pt x="380" y="125"/>
                  </a:lnTo>
                  <a:lnTo>
                    <a:pt x="378" y="127"/>
                  </a:lnTo>
                  <a:lnTo>
                    <a:pt x="378" y="129"/>
                  </a:lnTo>
                  <a:lnTo>
                    <a:pt x="378" y="131"/>
                  </a:lnTo>
                  <a:lnTo>
                    <a:pt x="380" y="131"/>
                  </a:lnTo>
                  <a:lnTo>
                    <a:pt x="378" y="131"/>
                  </a:lnTo>
                  <a:lnTo>
                    <a:pt x="378" y="133"/>
                  </a:lnTo>
                  <a:lnTo>
                    <a:pt x="378" y="135"/>
                  </a:lnTo>
                  <a:lnTo>
                    <a:pt x="376" y="135"/>
                  </a:lnTo>
                  <a:lnTo>
                    <a:pt x="374" y="137"/>
                  </a:lnTo>
                  <a:lnTo>
                    <a:pt x="372" y="137"/>
                  </a:lnTo>
                  <a:lnTo>
                    <a:pt x="372" y="139"/>
                  </a:lnTo>
                  <a:lnTo>
                    <a:pt x="370" y="139"/>
                  </a:lnTo>
                  <a:lnTo>
                    <a:pt x="370" y="141"/>
                  </a:lnTo>
                  <a:lnTo>
                    <a:pt x="368" y="141"/>
                  </a:lnTo>
                  <a:lnTo>
                    <a:pt x="368" y="143"/>
                  </a:lnTo>
                  <a:lnTo>
                    <a:pt x="368" y="145"/>
                  </a:lnTo>
                  <a:lnTo>
                    <a:pt x="366" y="146"/>
                  </a:lnTo>
                  <a:lnTo>
                    <a:pt x="364" y="146"/>
                  </a:lnTo>
                  <a:lnTo>
                    <a:pt x="364" y="148"/>
                  </a:lnTo>
                  <a:lnTo>
                    <a:pt x="366" y="148"/>
                  </a:lnTo>
                  <a:lnTo>
                    <a:pt x="364" y="150"/>
                  </a:lnTo>
                  <a:lnTo>
                    <a:pt x="366" y="152"/>
                  </a:lnTo>
                  <a:lnTo>
                    <a:pt x="368" y="154"/>
                  </a:lnTo>
                  <a:lnTo>
                    <a:pt x="368" y="156"/>
                  </a:lnTo>
                  <a:lnTo>
                    <a:pt x="366" y="156"/>
                  </a:lnTo>
                  <a:lnTo>
                    <a:pt x="366" y="158"/>
                  </a:lnTo>
                  <a:lnTo>
                    <a:pt x="366" y="160"/>
                  </a:lnTo>
                  <a:lnTo>
                    <a:pt x="368" y="160"/>
                  </a:lnTo>
                  <a:lnTo>
                    <a:pt x="370" y="160"/>
                  </a:lnTo>
                  <a:lnTo>
                    <a:pt x="370" y="162"/>
                  </a:lnTo>
                  <a:lnTo>
                    <a:pt x="368" y="164"/>
                  </a:lnTo>
                  <a:lnTo>
                    <a:pt x="368" y="166"/>
                  </a:lnTo>
                  <a:lnTo>
                    <a:pt x="368" y="168"/>
                  </a:lnTo>
                  <a:lnTo>
                    <a:pt x="368" y="170"/>
                  </a:lnTo>
                  <a:lnTo>
                    <a:pt x="366" y="171"/>
                  </a:lnTo>
                  <a:lnTo>
                    <a:pt x="366" y="173"/>
                  </a:lnTo>
                  <a:lnTo>
                    <a:pt x="364" y="173"/>
                  </a:lnTo>
                  <a:lnTo>
                    <a:pt x="364" y="175"/>
                  </a:lnTo>
                  <a:lnTo>
                    <a:pt x="364" y="177"/>
                  </a:lnTo>
                  <a:lnTo>
                    <a:pt x="364" y="179"/>
                  </a:lnTo>
                  <a:lnTo>
                    <a:pt x="366" y="179"/>
                  </a:lnTo>
                  <a:lnTo>
                    <a:pt x="368" y="181"/>
                  </a:lnTo>
                  <a:lnTo>
                    <a:pt x="370" y="179"/>
                  </a:lnTo>
                  <a:lnTo>
                    <a:pt x="372" y="179"/>
                  </a:lnTo>
                  <a:lnTo>
                    <a:pt x="374" y="181"/>
                  </a:lnTo>
                  <a:lnTo>
                    <a:pt x="376" y="181"/>
                  </a:lnTo>
                  <a:lnTo>
                    <a:pt x="378" y="183"/>
                  </a:lnTo>
                  <a:lnTo>
                    <a:pt x="380" y="183"/>
                  </a:lnTo>
                  <a:lnTo>
                    <a:pt x="382" y="185"/>
                  </a:lnTo>
                  <a:lnTo>
                    <a:pt x="384" y="185"/>
                  </a:lnTo>
                  <a:lnTo>
                    <a:pt x="384" y="187"/>
                  </a:lnTo>
                  <a:lnTo>
                    <a:pt x="384" y="189"/>
                  </a:lnTo>
                  <a:lnTo>
                    <a:pt x="386" y="189"/>
                  </a:lnTo>
                  <a:lnTo>
                    <a:pt x="386" y="195"/>
                  </a:lnTo>
                  <a:lnTo>
                    <a:pt x="387" y="195"/>
                  </a:lnTo>
                  <a:lnTo>
                    <a:pt x="389" y="195"/>
                  </a:lnTo>
                  <a:lnTo>
                    <a:pt x="391" y="195"/>
                  </a:lnTo>
                  <a:lnTo>
                    <a:pt x="395" y="196"/>
                  </a:lnTo>
                  <a:lnTo>
                    <a:pt x="397" y="196"/>
                  </a:lnTo>
                  <a:lnTo>
                    <a:pt x="399" y="196"/>
                  </a:lnTo>
                  <a:lnTo>
                    <a:pt x="401" y="196"/>
                  </a:lnTo>
                  <a:lnTo>
                    <a:pt x="401" y="198"/>
                  </a:lnTo>
                  <a:lnTo>
                    <a:pt x="403" y="200"/>
                  </a:lnTo>
                  <a:lnTo>
                    <a:pt x="405" y="202"/>
                  </a:lnTo>
                  <a:lnTo>
                    <a:pt x="407" y="206"/>
                  </a:lnTo>
                  <a:lnTo>
                    <a:pt x="407" y="208"/>
                  </a:lnTo>
                  <a:lnTo>
                    <a:pt x="407" y="210"/>
                  </a:lnTo>
                  <a:lnTo>
                    <a:pt x="407" y="212"/>
                  </a:lnTo>
                  <a:lnTo>
                    <a:pt x="407" y="214"/>
                  </a:lnTo>
                  <a:lnTo>
                    <a:pt x="405" y="216"/>
                  </a:lnTo>
                  <a:lnTo>
                    <a:pt x="405" y="218"/>
                  </a:lnTo>
                  <a:lnTo>
                    <a:pt x="405" y="219"/>
                  </a:lnTo>
                  <a:lnTo>
                    <a:pt x="403" y="223"/>
                  </a:lnTo>
                  <a:lnTo>
                    <a:pt x="403" y="225"/>
                  </a:lnTo>
                  <a:lnTo>
                    <a:pt x="401" y="225"/>
                  </a:lnTo>
                  <a:lnTo>
                    <a:pt x="401" y="227"/>
                  </a:lnTo>
                  <a:lnTo>
                    <a:pt x="403" y="229"/>
                  </a:lnTo>
                  <a:lnTo>
                    <a:pt x="403" y="233"/>
                  </a:lnTo>
                  <a:lnTo>
                    <a:pt x="403" y="235"/>
                  </a:lnTo>
                  <a:lnTo>
                    <a:pt x="405" y="243"/>
                  </a:lnTo>
                  <a:lnTo>
                    <a:pt x="405" y="246"/>
                  </a:lnTo>
                  <a:lnTo>
                    <a:pt x="405" y="248"/>
                  </a:lnTo>
                  <a:lnTo>
                    <a:pt x="407" y="250"/>
                  </a:lnTo>
                  <a:lnTo>
                    <a:pt x="407" y="252"/>
                  </a:lnTo>
                  <a:lnTo>
                    <a:pt x="407" y="254"/>
                  </a:lnTo>
                  <a:lnTo>
                    <a:pt x="407" y="256"/>
                  </a:lnTo>
                  <a:lnTo>
                    <a:pt x="405" y="256"/>
                  </a:lnTo>
                  <a:lnTo>
                    <a:pt x="405" y="258"/>
                  </a:lnTo>
                  <a:lnTo>
                    <a:pt x="405" y="260"/>
                  </a:lnTo>
                  <a:lnTo>
                    <a:pt x="405" y="262"/>
                  </a:lnTo>
                  <a:lnTo>
                    <a:pt x="407" y="262"/>
                  </a:lnTo>
                  <a:lnTo>
                    <a:pt x="409" y="264"/>
                  </a:lnTo>
                  <a:lnTo>
                    <a:pt x="407" y="264"/>
                  </a:lnTo>
                  <a:close/>
                  <a:moveTo>
                    <a:pt x="61" y="145"/>
                  </a:moveTo>
                  <a:lnTo>
                    <a:pt x="61" y="146"/>
                  </a:lnTo>
                  <a:lnTo>
                    <a:pt x="61" y="145"/>
                  </a:lnTo>
                  <a:lnTo>
                    <a:pt x="59" y="145"/>
                  </a:lnTo>
                  <a:lnTo>
                    <a:pt x="61" y="145"/>
                  </a:lnTo>
                  <a:close/>
                  <a:moveTo>
                    <a:pt x="11" y="229"/>
                  </a:moveTo>
                  <a:lnTo>
                    <a:pt x="9" y="229"/>
                  </a:lnTo>
                  <a:lnTo>
                    <a:pt x="9" y="227"/>
                  </a:lnTo>
                  <a:lnTo>
                    <a:pt x="9" y="229"/>
                  </a:lnTo>
                  <a:lnTo>
                    <a:pt x="11" y="2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6" name="Freeform 4287"/>
            <p:cNvSpPr>
              <a:spLocks/>
            </p:cNvSpPr>
            <p:nvPr/>
          </p:nvSpPr>
          <p:spPr bwMode="auto">
            <a:xfrm>
              <a:off x="3693" y="2578"/>
              <a:ext cx="523" cy="613"/>
            </a:xfrm>
            <a:custGeom>
              <a:avLst/>
              <a:gdLst>
                <a:gd name="T0" fmla="*/ 511 w 523"/>
                <a:gd name="T1" fmla="*/ 52 h 613"/>
                <a:gd name="T2" fmla="*/ 494 w 523"/>
                <a:gd name="T3" fmla="*/ 89 h 613"/>
                <a:gd name="T4" fmla="*/ 482 w 523"/>
                <a:gd name="T5" fmla="*/ 125 h 613"/>
                <a:gd name="T6" fmla="*/ 475 w 523"/>
                <a:gd name="T7" fmla="*/ 171 h 613"/>
                <a:gd name="T8" fmla="*/ 469 w 523"/>
                <a:gd name="T9" fmla="*/ 218 h 613"/>
                <a:gd name="T10" fmla="*/ 459 w 523"/>
                <a:gd name="T11" fmla="*/ 264 h 613"/>
                <a:gd name="T12" fmla="*/ 448 w 523"/>
                <a:gd name="T13" fmla="*/ 312 h 613"/>
                <a:gd name="T14" fmla="*/ 405 w 523"/>
                <a:gd name="T15" fmla="*/ 340 h 613"/>
                <a:gd name="T16" fmla="*/ 371 w 523"/>
                <a:gd name="T17" fmla="*/ 392 h 613"/>
                <a:gd name="T18" fmla="*/ 354 w 523"/>
                <a:gd name="T19" fmla="*/ 448 h 613"/>
                <a:gd name="T20" fmla="*/ 352 w 523"/>
                <a:gd name="T21" fmla="*/ 496 h 613"/>
                <a:gd name="T22" fmla="*/ 323 w 523"/>
                <a:gd name="T23" fmla="*/ 540 h 613"/>
                <a:gd name="T24" fmla="*/ 286 w 523"/>
                <a:gd name="T25" fmla="*/ 561 h 613"/>
                <a:gd name="T26" fmla="*/ 256 w 523"/>
                <a:gd name="T27" fmla="*/ 600 h 613"/>
                <a:gd name="T28" fmla="*/ 225 w 523"/>
                <a:gd name="T29" fmla="*/ 594 h 613"/>
                <a:gd name="T30" fmla="*/ 223 w 523"/>
                <a:gd name="T31" fmla="*/ 565 h 613"/>
                <a:gd name="T32" fmla="*/ 188 w 523"/>
                <a:gd name="T33" fmla="*/ 575 h 613"/>
                <a:gd name="T34" fmla="*/ 171 w 523"/>
                <a:gd name="T35" fmla="*/ 592 h 613"/>
                <a:gd name="T36" fmla="*/ 146 w 523"/>
                <a:gd name="T37" fmla="*/ 596 h 613"/>
                <a:gd name="T38" fmla="*/ 127 w 523"/>
                <a:gd name="T39" fmla="*/ 581 h 613"/>
                <a:gd name="T40" fmla="*/ 102 w 523"/>
                <a:gd name="T41" fmla="*/ 579 h 613"/>
                <a:gd name="T42" fmla="*/ 81 w 523"/>
                <a:gd name="T43" fmla="*/ 596 h 613"/>
                <a:gd name="T44" fmla="*/ 58 w 523"/>
                <a:gd name="T45" fmla="*/ 613 h 613"/>
                <a:gd name="T46" fmla="*/ 41 w 523"/>
                <a:gd name="T47" fmla="*/ 588 h 613"/>
                <a:gd name="T48" fmla="*/ 16 w 523"/>
                <a:gd name="T49" fmla="*/ 558 h 613"/>
                <a:gd name="T50" fmla="*/ 4 w 523"/>
                <a:gd name="T51" fmla="*/ 525 h 613"/>
                <a:gd name="T52" fmla="*/ 35 w 523"/>
                <a:gd name="T53" fmla="*/ 517 h 613"/>
                <a:gd name="T54" fmla="*/ 60 w 523"/>
                <a:gd name="T55" fmla="*/ 492 h 613"/>
                <a:gd name="T56" fmla="*/ 39 w 523"/>
                <a:gd name="T57" fmla="*/ 460 h 613"/>
                <a:gd name="T58" fmla="*/ 29 w 523"/>
                <a:gd name="T59" fmla="*/ 425 h 613"/>
                <a:gd name="T60" fmla="*/ 62 w 523"/>
                <a:gd name="T61" fmla="*/ 429 h 613"/>
                <a:gd name="T62" fmla="*/ 92 w 523"/>
                <a:gd name="T63" fmla="*/ 412 h 613"/>
                <a:gd name="T64" fmla="*/ 110 w 523"/>
                <a:gd name="T65" fmla="*/ 390 h 613"/>
                <a:gd name="T66" fmla="*/ 131 w 523"/>
                <a:gd name="T67" fmla="*/ 423 h 613"/>
                <a:gd name="T68" fmla="*/ 167 w 523"/>
                <a:gd name="T69" fmla="*/ 425 h 613"/>
                <a:gd name="T70" fmla="*/ 188 w 523"/>
                <a:gd name="T71" fmla="*/ 431 h 613"/>
                <a:gd name="T72" fmla="*/ 213 w 523"/>
                <a:gd name="T73" fmla="*/ 408 h 613"/>
                <a:gd name="T74" fmla="*/ 225 w 523"/>
                <a:gd name="T75" fmla="*/ 371 h 613"/>
                <a:gd name="T76" fmla="*/ 227 w 523"/>
                <a:gd name="T77" fmla="*/ 329 h 613"/>
                <a:gd name="T78" fmla="*/ 211 w 523"/>
                <a:gd name="T79" fmla="*/ 291 h 613"/>
                <a:gd name="T80" fmla="*/ 192 w 523"/>
                <a:gd name="T81" fmla="*/ 262 h 613"/>
                <a:gd name="T82" fmla="*/ 198 w 523"/>
                <a:gd name="T83" fmla="*/ 233 h 613"/>
                <a:gd name="T84" fmla="*/ 221 w 523"/>
                <a:gd name="T85" fmla="*/ 212 h 613"/>
                <a:gd name="T86" fmla="*/ 221 w 523"/>
                <a:gd name="T87" fmla="*/ 181 h 613"/>
                <a:gd name="T88" fmla="*/ 198 w 523"/>
                <a:gd name="T89" fmla="*/ 160 h 613"/>
                <a:gd name="T90" fmla="*/ 167 w 523"/>
                <a:gd name="T91" fmla="*/ 169 h 613"/>
                <a:gd name="T92" fmla="*/ 140 w 523"/>
                <a:gd name="T93" fmla="*/ 173 h 613"/>
                <a:gd name="T94" fmla="*/ 135 w 523"/>
                <a:gd name="T95" fmla="*/ 148 h 613"/>
                <a:gd name="T96" fmla="*/ 140 w 523"/>
                <a:gd name="T97" fmla="*/ 123 h 613"/>
                <a:gd name="T98" fmla="*/ 165 w 523"/>
                <a:gd name="T99" fmla="*/ 108 h 613"/>
                <a:gd name="T100" fmla="*/ 227 w 523"/>
                <a:gd name="T101" fmla="*/ 108 h 613"/>
                <a:gd name="T102" fmla="*/ 252 w 523"/>
                <a:gd name="T103" fmla="*/ 114 h 613"/>
                <a:gd name="T104" fmla="*/ 271 w 523"/>
                <a:gd name="T105" fmla="*/ 120 h 613"/>
                <a:gd name="T106" fmla="*/ 298 w 523"/>
                <a:gd name="T107" fmla="*/ 123 h 613"/>
                <a:gd name="T108" fmla="*/ 329 w 523"/>
                <a:gd name="T109" fmla="*/ 131 h 613"/>
                <a:gd name="T110" fmla="*/ 346 w 523"/>
                <a:gd name="T111" fmla="*/ 137 h 613"/>
                <a:gd name="T112" fmla="*/ 344 w 523"/>
                <a:gd name="T113" fmla="*/ 106 h 613"/>
                <a:gd name="T114" fmla="*/ 373 w 523"/>
                <a:gd name="T115" fmla="*/ 64 h 613"/>
                <a:gd name="T116" fmla="*/ 379 w 523"/>
                <a:gd name="T117" fmla="*/ 22 h 613"/>
                <a:gd name="T118" fmla="*/ 407 w 523"/>
                <a:gd name="T119" fmla="*/ 10 h 613"/>
                <a:gd name="T120" fmla="*/ 442 w 523"/>
                <a:gd name="T121" fmla="*/ 0 h 613"/>
                <a:gd name="T122" fmla="*/ 473 w 523"/>
                <a:gd name="T123" fmla="*/ 6 h 613"/>
                <a:gd name="T124" fmla="*/ 503 w 523"/>
                <a:gd name="T125" fmla="*/ 6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3" h="613">
                  <a:moveTo>
                    <a:pt x="523" y="16"/>
                  </a:moveTo>
                  <a:lnTo>
                    <a:pt x="523" y="18"/>
                  </a:lnTo>
                  <a:lnTo>
                    <a:pt x="523" y="20"/>
                  </a:lnTo>
                  <a:lnTo>
                    <a:pt x="521" y="22"/>
                  </a:lnTo>
                  <a:lnTo>
                    <a:pt x="523" y="23"/>
                  </a:lnTo>
                  <a:lnTo>
                    <a:pt x="523" y="25"/>
                  </a:lnTo>
                  <a:lnTo>
                    <a:pt x="523" y="27"/>
                  </a:lnTo>
                  <a:lnTo>
                    <a:pt x="523" y="29"/>
                  </a:lnTo>
                  <a:lnTo>
                    <a:pt x="523" y="31"/>
                  </a:lnTo>
                  <a:lnTo>
                    <a:pt x="523" y="33"/>
                  </a:lnTo>
                  <a:lnTo>
                    <a:pt x="523" y="35"/>
                  </a:lnTo>
                  <a:lnTo>
                    <a:pt x="521" y="39"/>
                  </a:lnTo>
                  <a:lnTo>
                    <a:pt x="519" y="41"/>
                  </a:lnTo>
                  <a:lnTo>
                    <a:pt x="519" y="43"/>
                  </a:lnTo>
                  <a:lnTo>
                    <a:pt x="517" y="43"/>
                  </a:lnTo>
                  <a:lnTo>
                    <a:pt x="515" y="43"/>
                  </a:lnTo>
                  <a:lnTo>
                    <a:pt x="515" y="45"/>
                  </a:lnTo>
                  <a:lnTo>
                    <a:pt x="515" y="47"/>
                  </a:lnTo>
                  <a:lnTo>
                    <a:pt x="513" y="47"/>
                  </a:lnTo>
                  <a:lnTo>
                    <a:pt x="513" y="48"/>
                  </a:lnTo>
                  <a:lnTo>
                    <a:pt x="513" y="50"/>
                  </a:lnTo>
                  <a:lnTo>
                    <a:pt x="511" y="50"/>
                  </a:lnTo>
                  <a:lnTo>
                    <a:pt x="511" y="52"/>
                  </a:lnTo>
                  <a:lnTo>
                    <a:pt x="509" y="52"/>
                  </a:lnTo>
                  <a:lnTo>
                    <a:pt x="509" y="54"/>
                  </a:lnTo>
                  <a:lnTo>
                    <a:pt x="509" y="56"/>
                  </a:lnTo>
                  <a:lnTo>
                    <a:pt x="507" y="58"/>
                  </a:lnTo>
                  <a:lnTo>
                    <a:pt x="507" y="60"/>
                  </a:lnTo>
                  <a:lnTo>
                    <a:pt x="509" y="60"/>
                  </a:lnTo>
                  <a:lnTo>
                    <a:pt x="509" y="62"/>
                  </a:lnTo>
                  <a:lnTo>
                    <a:pt x="507" y="64"/>
                  </a:lnTo>
                  <a:lnTo>
                    <a:pt x="507" y="66"/>
                  </a:lnTo>
                  <a:lnTo>
                    <a:pt x="505" y="68"/>
                  </a:lnTo>
                  <a:lnTo>
                    <a:pt x="505" y="70"/>
                  </a:lnTo>
                  <a:lnTo>
                    <a:pt x="503" y="70"/>
                  </a:lnTo>
                  <a:lnTo>
                    <a:pt x="503" y="73"/>
                  </a:lnTo>
                  <a:lnTo>
                    <a:pt x="501" y="73"/>
                  </a:lnTo>
                  <a:lnTo>
                    <a:pt x="501" y="75"/>
                  </a:lnTo>
                  <a:lnTo>
                    <a:pt x="501" y="77"/>
                  </a:lnTo>
                  <a:lnTo>
                    <a:pt x="499" y="79"/>
                  </a:lnTo>
                  <a:lnTo>
                    <a:pt x="498" y="81"/>
                  </a:lnTo>
                  <a:lnTo>
                    <a:pt x="496" y="81"/>
                  </a:lnTo>
                  <a:lnTo>
                    <a:pt x="494" y="83"/>
                  </a:lnTo>
                  <a:lnTo>
                    <a:pt x="494" y="85"/>
                  </a:lnTo>
                  <a:lnTo>
                    <a:pt x="494" y="87"/>
                  </a:lnTo>
                  <a:lnTo>
                    <a:pt x="494" y="89"/>
                  </a:lnTo>
                  <a:lnTo>
                    <a:pt x="492" y="91"/>
                  </a:lnTo>
                  <a:lnTo>
                    <a:pt x="492" y="93"/>
                  </a:lnTo>
                  <a:lnTo>
                    <a:pt x="490" y="93"/>
                  </a:lnTo>
                  <a:lnTo>
                    <a:pt x="490" y="95"/>
                  </a:lnTo>
                  <a:lnTo>
                    <a:pt x="490" y="96"/>
                  </a:lnTo>
                  <a:lnTo>
                    <a:pt x="488" y="96"/>
                  </a:lnTo>
                  <a:lnTo>
                    <a:pt x="488" y="98"/>
                  </a:lnTo>
                  <a:lnTo>
                    <a:pt x="486" y="98"/>
                  </a:lnTo>
                  <a:lnTo>
                    <a:pt x="486" y="100"/>
                  </a:lnTo>
                  <a:lnTo>
                    <a:pt x="484" y="100"/>
                  </a:lnTo>
                  <a:lnTo>
                    <a:pt x="484" y="102"/>
                  </a:lnTo>
                  <a:lnTo>
                    <a:pt x="484" y="106"/>
                  </a:lnTo>
                  <a:lnTo>
                    <a:pt x="484" y="110"/>
                  </a:lnTo>
                  <a:lnTo>
                    <a:pt x="484" y="112"/>
                  </a:lnTo>
                  <a:lnTo>
                    <a:pt x="484" y="114"/>
                  </a:lnTo>
                  <a:lnTo>
                    <a:pt x="482" y="114"/>
                  </a:lnTo>
                  <a:lnTo>
                    <a:pt x="482" y="116"/>
                  </a:lnTo>
                  <a:lnTo>
                    <a:pt x="482" y="118"/>
                  </a:lnTo>
                  <a:lnTo>
                    <a:pt x="482" y="120"/>
                  </a:lnTo>
                  <a:lnTo>
                    <a:pt x="484" y="121"/>
                  </a:lnTo>
                  <a:lnTo>
                    <a:pt x="484" y="123"/>
                  </a:lnTo>
                  <a:lnTo>
                    <a:pt x="482" y="123"/>
                  </a:lnTo>
                  <a:lnTo>
                    <a:pt x="482" y="125"/>
                  </a:lnTo>
                  <a:lnTo>
                    <a:pt x="482" y="127"/>
                  </a:lnTo>
                  <a:lnTo>
                    <a:pt x="482" y="129"/>
                  </a:lnTo>
                  <a:lnTo>
                    <a:pt x="480" y="133"/>
                  </a:lnTo>
                  <a:lnTo>
                    <a:pt x="482" y="135"/>
                  </a:lnTo>
                  <a:lnTo>
                    <a:pt x="482" y="137"/>
                  </a:lnTo>
                  <a:lnTo>
                    <a:pt x="482" y="139"/>
                  </a:lnTo>
                  <a:lnTo>
                    <a:pt x="482" y="141"/>
                  </a:lnTo>
                  <a:lnTo>
                    <a:pt x="484" y="143"/>
                  </a:lnTo>
                  <a:lnTo>
                    <a:pt x="482" y="145"/>
                  </a:lnTo>
                  <a:lnTo>
                    <a:pt x="482" y="146"/>
                  </a:lnTo>
                  <a:lnTo>
                    <a:pt x="482" y="148"/>
                  </a:lnTo>
                  <a:lnTo>
                    <a:pt x="482" y="150"/>
                  </a:lnTo>
                  <a:lnTo>
                    <a:pt x="482" y="152"/>
                  </a:lnTo>
                  <a:lnTo>
                    <a:pt x="482" y="154"/>
                  </a:lnTo>
                  <a:lnTo>
                    <a:pt x="480" y="156"/>
                  </a:lnTo>
                  <a:lnTo>
                    <a:pt x="478" y="158"/>
                  </a:lnTo>
                  <a:lnTo>
                    <a:pt x="478" y="160"/>
                  </a:lnTo>
                  <a:lnTo>
                    <a:pt x="478" y="162"/>
                  </a:lnTo>
                  <a:lnTo>
                    <a:pt x="476" y="162"/>
                  </a:lnTo>
                  <a:lnTo>
                    <a:pt x="476" y="164"/>
                  </a:lnTo>
                  <a:lnTo>
                    <a:pt x="476" y="166"/>
                  </a:lnTo>
                  <a:lnTo>
                    <a:pt x="475" y="168"/>
                  </a:lnTo>
                  <a:lnTo>
                    <a:pt x="475" y="171"/>
                  </a:lnTo>
                  <a:lnTo>
                    <a:pt x="475" y="173"/>
                  </a:lnTo>
                  <a:lnTo>
                    <a:pt x="475" y="175"/>
                  </a:lnTo>
                  <a:lnTo>
                    <a:pt x="473" y="177"/>
                  </a:lnTo>
                  <a:lnTo>
                    <a:pt x="473" y="179"/>
                  </a:lnTo>
                  <a:lnTo>
                    <a:pt x="473" y="181"/>
                  </a:lnTo>
                  <a:lnTo>
                    <a:pt x="471" y="181"/>
                  </a:lnTo>
                  <a:lnTo>
                    <a:pt x="469" y="183"/>
                  </a:lnTo>
                  <a:lnTo>
                    <a:pt x="469" y="185"/>
                  </a:lnTo>
                  <a:lnTo>
                    <a:pt x="467" y="187"/>
                  </a:lnTo>
                  <a:lnTo>
                    <a:pt x="467" y="189"/>
                  </a:lnTo>
                  <a:lnTo>
                    <a:pt x="467" y="191"/>
                  </a:lnTo>
                  <a:lnTo>
                    <a:pt x="467" y="193"/>
                  </a:lnTo>
                  <a:lnTo>
                    <a:pt x="467" y="194"/>
                  </a:lnTo>
                  <a:lnTo>
                    <a:pt x="467" y="198"/>
                  </a:lnTo>
                  <a:lnTo>
                    <a:pt x="469" y="200"/>
                  </a:lnTo>
                  <a:lnTo>
                    <a:pt x="469" y="202"/>
                  </a:lnTo>
                  <a:lnTo>
                    <a:pt x="469" y="204"/>
                  </a:lnTo>
                  <a:lnTo>
                    <a:pt x="471" y="206"/>
                  </a:lnTo>
                  <a:lnTo>
                    <a:pt x="469" y="208"/>
                  </a:lnTo>
                  <a:lnTo>
                    <a:pt x="469" y="210"/>
                  </a:lnTo>
                  <a:lnTo>
                    <a:pt x="469" y="212"/>
                  </a:lnTo>
                  <a:lnTo>
                    <a:pt x="469" y="214"/>
                  </a:lnTo>
                  <a:lnTo>
                    <a:pt x="469" y="218"/>
                  </a:lnTo>
                  <a:lnTo>
                    <a:pt x="469" y="219"/>
                  </a:lnTo>
                  <a:lnTo>
                    <a:pt x="471" y="221"/>
                  </a:lnTo>
                  <a:lnTo>
                    <a:pt x="473" y="223"/>
                  </a:lnTo>
                  <a:lnTo>
                    <a:pt x="475" y="225"/>
                  </a:lnTo>
                  <a:lnTo>
                    <a:pt x="475" y="227"/>
                  </a:lnTo>
                  <a:lnTo>
                    <a:pt x="475" y="231"/>
                  </a:lnTo>
                  <a:lnTo>
                    <a:pt x="475" y="233"/>
                  </a:lnTo>
                  <a:lnTo>
                    <a:pt x="475" y="235"/>
                  </a:lnTo>
                  <a:lnTo>
                    <a:pt x="473" y="237"/>
                  </a:lnTo>
                  <a:lnTo>
                    <a:pt x="473" y="239"/>
                  </a:lnTo>
                  <a:lnTo>
                    <a:pt x="471" y="241"/>
                  </a:lnTo>
                  <a:lnTo>
                    <a:pt x="469" y="241"/>
                  </a:lnTo>
                  <a:lnTo>
                    <a:pt x="467" y="242"/>
                  </a:lnTo>
                  <a:lnTo>
                    <a:pt x="465" y="244"/>
                  </a:lnTo>
                  <a:lnTo>
                    <a:pt x="465" y="246"/>
                  </a:lnTo>
                  <a:lnTo>
                    <a:pt x="463" y="248"/>
                  </a:lnTo>
                  <a:lnTo>
                    <a:pt x="463" y="250"/>
                  </a:lnTo>
                  <a:lnTo>
                    <a:pt x="461" y="252"/>
                  </a:lnTo>
                  <a:lnTo>
                    <a:pt x="461" y="254"/>
                  </a:lnTo>
                  <a:lnTo>
                    <a:pt x="461" y="256"/>
                  </a:lnTo>
                  <a:lnTo>
                    <a:pt x="461" y="258"/>
                  </a:lnTo>
                  <a:lnTo>
                    <a:pt x="461" y="260"/>
                  </a:lnTo>
                  <a:lnTo>
                    <a:pt x="459" y="264"/>
                  </a:lnTo>
                  <a:lnTo>
                    <a:pt x="459" y="266"/>
                  </a:lnTo>
                  <a:lnTo>
                    <a:pt x="457" y="267"/>
                  </a:lnTo>
                  <a:lnTo>
                    <a:pt x="457" y="269"/>
                  </a:lnTo>
                  <a:lnTo>
                    <a:pt x="457" y="271"/>
                  </a:lnTo>
                  <a:lnTo>
                    <a:pt x="457" y="273"/>
                  </a:lnTo>
                  <a:lnTo>
                    <a:pt x="457" y="275"/>
                  </a:lnTo>
                  <a:lnTo>
                    <a:pt x="457" y="277"/>
                  </a:lnTo>
                  <a:lnTo>
                    <a:pt x="457" y="279"/>
                  </a:lnTo>
                  <a:lnTo>
                    <a:pt x="459" y="281"/>
                  </a:lnTo>
                  <a:lnTo>
                    <a:pt x="459" y="283"/>
                  </a:lnTo>
                  <a:lnTo>
                    <a:pt x="459" y="287"/>
                  </a:lnTo>
                  <a:lnTo>
                    <a:pt x="459" y="289"/>
                  </a:lnTo>
                  <a:lnTo>
                    <a:pt x="459" y="291"/>
                  </a:lnTo>
                  <a:lnTo>
                    <a:pt x="457" y="291"/>
                  </a:lnTo>
                  <a:lnTo>
                    <a:pt x="457" y="294"/>
                  </a:lnTo>
                  <a:lnTo>
                    <a:pt x="457" y="298"/>
                  </a:lnTo>
                  <a:lnTo>
                    <a:pt x="455" y="300"/>
                  </a:lnTo>
                  <a:lnTo>
                    <a:pt x="455" y="302"/>
                  </a:lnTo>
                  <a:lnTo>
                    <a:pt x="453" y="302"/>
                  </a:lnTo>
                  <a:lnTo>
                    <a:pt x="453" y="304"/>
                  </a:lnTo>
                  <a:lnTo>
                    <a:pt x="451" y="306"/>
                  </a:lnTo>
                  <a:lnTo>
                    <a:pt x="450" y="308"/>
                  </a:lnTo>
                  <a:lnTo>
                    <a:pt x="448" y="312"/>
                  </a:lnTo>
                  <a:lnTo>
                    <a:pt x="446" y="314"/>
                  </a:lnTo>
                  <a:lnTo>
                    <a:pt x="444" y="315"/>
                  </a:lnTo>
                  <a:lnTo>
                    <a:pt x="442" y="319"/>
                  </a:lnTo>
                  <a:lnTo>
                    <a:pt x="440" y="319"/>
                  </a:lnTo>
                  <a:lnTo>
                    <a:pt x="440" y="321"/>
                  </a:lnTo>
                  <a:lnTo>
                    <a:pt x="438" y="323"/>
                  </a:lnTo>
                  <a:lnTo>
                    <a:pt x="434" y="325"/>
                  </a:lnTo>
                  <a:lnTo>
                    <a:pt x="434" y="327"/>
                  </a:lnTo>
                  <a:lnTo>
                    <a:pt x="430" y="329"/>
                  </a:lnTo>
                  <a:lnTo>
                    <a:pt x="430" y="331"/>
                  </a:lnTo>
                  <a:lnTo>
                    <a:pt x="428" y="331"/>
                  </a:lnTo>
                  <a:lnTo>
                    <a:pt x="427" y="331"/>
                  </a:lnTo>
                  <a:lnTo>
                    <a:pt x="425" y="333"/>
                  </a:lnTo>
                  <a:lnTo>
                    <a:pt x="423" y="333"/>
                  </a:lnTo>
                  <a:lnTo>
                    <a:pt x="421" y="333"/>
                  </a:lnTo>
                  <a:lnTo>
                    <a:pt x="419" y="333"/>
                  </a:lnTo>
                  <a:lnTo>
                    <a:pt x="417" y="335"/>
                  </a:lnTo>
                  <a:lnTo>
                    <a:pt x="415" y="335"/>
                  </a:lnTo>
                  <a:lnTo>
                    <a:pt x="413" y="337"/>
                  </a:lnTo>
                  <a:lnTo>
                    <a:pt x="411" y="337"/>
                  </a:lnTo>
                  <a:lnTo>
                    <a:pt x="411" y="339"/>
                  </a:lnTo>
                  <a:lnTo>
                    <a:pt x="409" y="339"/>
                  </a:lnTo>
                  <a:lnTo>
                    <a:pt x="405" y="340"/>
                  </a:lnTo>
                  <a:lnTo>
                    <a:pt x="403" y="342"/>
                  </a:lnTo>
                  <a:lnTo>
                    <a:pt x="402" y="342"/>
                  </a:lnTo>
                  <a:lnTo>
                    <a:pt x="400" y="344"/>
                  </a:lnTo>
                  <a:lnTo>
                    <a:pt x="400" y="346"/>
                  </a:lnTo>
                  <a:lnTo>
                    <a:pt x="398" y="348"/>
                  </a:lnTo>
                  <a:lnTo>
                    <a:pt x="396" y="348"/>
                  </a:lnTo>
                  <a:lnTo>
                    <a:pt x="394" y="352"/>
                  </a:lnTo>
                  <a:lnTo>
                    <a:pt x="392" y="354"/>
                  </a:lnTo>
                  <a:lnTo>
                    <a:pt x="392" y="356"/>
                  </a:lnTo>
                  <a:lnTo>
                    <a:pt x="390" y="358"/>
                  </a:lnTo>
                  <a:lnTo>
                    <a:pt x="390" y="360"/>
                  </a:lnTo>
                  <a:lnTo>
                    <a:pt x="388" y="360"/>
                  </a:lnTo>
                  <a:lnTo>
                    <a:pt x="388" y="363"/>
                  </a:lnTo>
                  <a:lnTo>
                    <a:pt x="384" y="371"/>
                  </a:lnTo>
                  <a:lnTo>
                    <a:pt x="382" y="373"/>
                  </a:lnTo>
                  <a:lnTo>
                    <a:pt x="382" y="375"/>
                  </a:lnTo>
                  <a:lnTo>
                    <a:pt x="380" y="379"/>
                  </a:lnTo>
                  <a:lnTo>
                    <a:pt x="379" y="383"/>
                  </a:lnTo>
                  <a:lnTo>
                    <a:pt x="377" y="387"/>
                  </a:lnTo>
                  <a:lnTo>
                    <a:pt x="375" y="387"/>
                  </a:lnTo>
                  <a:lnTo>
                    <a:pt x="375" y="388"/>
                  </a:lnTo>
                  <a:lnTo>
                    <a:pt x="373" y="392"/>
                  </a:lnTo>
                  <a:lnTo>
                    <a:pt x="371" y="392"/>
                  </a:lnTo>
                  <a:lnTo>
                    <a:pt x="371" y="394"/>
                  </a:lnTo>
                  <a:lnTo>
                    <a:pt x="367" y="398"/>
                  </a:lnTo>
                  <a:lnTo>
                    <a:pt x="365" y="400"/>
                  </a:lnTo>
                  <a:lnTo>
                    <a:pt x="361" y="404"/>
                  </a:lnTo>
                  <a:lnTo>
                    <a:pt x="359" y="406"/>
                  </a:lnTo>
                  <a:lnTo>
                    <a:pt x="357" y="406"/>
                  </a:lnTo>
                  <a:lnTo>
                    <a:pt x="355" y="408"/>
                  </a:lnTo>
                  <a:lnTo>
                    <a:pt x="354" y="410"/>
                  </a:lnTo>
                  <a:lnTo>
                    <a:pt x="352" y="412"/>
                  </a:lnTo>
                  <a:lnTo>
                    <a:pt x="352" y="413"/>
                  </a:lnTo>
                  <a:lnTo>
                    <a:pt x="350" y="415"/>
                  </a:lnTo>
                  <a:lnTo>
                    <a:pt x="350" y="419"/>
                  </a:lnTo>
                  <a:lnTo>
                    <a:pt x="350" y="421"/>
                  </a:lnTo>
                  <a:lnTo>
                    <a:pt x="350" y="423"/>
                  </a:lnTo>
                  <a:lnTo>
                    <a:pt x="350" y="427"/>
                  </a:lnTo>
                  <a:lnTo>
                    <a:pt x="350" y="429"/>
                  </a:lnTo>
                  <a:lnTo>
                    <a:pt x="350" y="431"/>
                  </a:lnTo>
                  <a:lnTo>
                    <a:pt x="352" y="436"/>
                  </a:lnTo>
                  <a:lnTo>
                    <a:pt x="352" y="438"/>
                  </a:lnTo>
                  <a:lnTo>
                    <a:pt x="354" y="442"/>
                  </a:lnTo>
                  <a:lnTo>
                    <a:pt x="354" y="444"/>
                  </a:lnTo>
                  <a:lnTo>
                    <a:pt x="354" y="446"/>
                  </a:lnTo>
                  <a:lnTo>
                    <a:pt x="354" y="448"/>
                  </a:lnTo>
                  <a:lnTo>
                    <a:pt x="352" y="452"/>
                  </a:lnTo>
                  <a:lnTo>
                    <a:pt x="352" y="456"/>
                  </a:lnTo>
                  <a:lnTo>
                    <a:pt x="352" y="458"/>
                  </a:lnTo>
                  <a:lnTo>
                    <a:pt x="350" y="458"/>
                  </a:lnTo>
                  <a:lnTo>
                    <a:pt x="350" y="460"/>
                  </a:lnTo>
                  <a:lnTo>
                    <a:pt x="350" y="461"/>
                  </a:lnTo>
                  <a:lnTo>
                    <a:pt x="350" y="463"/>
                  </a:lnTo>
                  <a:lnTo>
                    <a:pt x="350" y="465"/>
                  </a:lnTo>
                  <a:lnTo>
                    <a:pt x="350" y="467"/>
                  </a:lnTo>
                  <a:lnTo>
                    <a:pt x="350" y="469"/>
                  </a:lnTo>
                  <a:lnTo>
                    <a:pt x="350" y="471"/>
                  </a:lnTo>
                  <a:lnTo>
                    <a:pt x="350" y="473"/>
                  </a:lnTo>
                  <a:lnTo>
                    <a:pt x="350" y="475"/>
                  </a:lnTo>
                  <a:lnTo>
                    <a:pt x="350" y="477"/>
                  </a:lnTo>
                  <a:lnTo>
                    <a:pt x="350" y="481"/>
                  </a:lnTo>
                  <a:lnTo>
                    <a:pt x="350" y="483"/>
                  </a:lnTo>
                  <a:lnTo>
                    <a:pt x="350" y="485"/>
                  </a:lnTo>
                  <a:lnTo>
                    <a:pt x="350" y="486"/>
                  </a:lnTo>
                  <a:lnTo>
                    <a:pt x="350" y="488"/>
                  </a:lnTo>
                  <a:lnTo>
                    <a:pt x="352" y="490"/>
                  </a:lnTo>
                  <a:lnTo>
                    <a:pt x="352" y="492"/>
                  </a:lnTo>
                  <a:lnTo>
                    <a:pt x="352" y="494"/>
                  </a:lnTo>
                  <a:lnTo>
                    <a:pt x="352" y="496"/>
                  </a:lnTo>
                  <a:lnTo>
                    <a:pt x="350" y="498"/>
                  </a:lnTo>
                  <a:lnTo>
                    <a:pt x="348" y="500"/>
                  </a:lnTo>
                  <a:lnTo>
                    <a:pt x="348" y="502"/>
                  </a:lnTo>
                  <a:lnTo>
                    <a:pt x="346" y="504"/>
                  </a:lnTo>
                  <a:lnTo>
                    <a:pt x="346" y="506"/>
                  </a:lnTo>
                  <a:lnTo>
                    <a:pt x="344" y="508"/>
                  </a:lnTo>
                  <a:lnTo>
                    <a:pt x="342" y="511"/>
                  </a:lnTo>
                  <a:lnTo>
                    <a:pt x="342" y="513"/>
                  </a:lnTo>
                  <a:lnTo>
                    <a:pt x="340" y="513"/>
                  </a:lnTo>
                  <a:lnTo>
                    <a:pt x="340" y="515"/>
                  </a:lnTo>
                  <a:lnTo>
                    <a:pt x="340" y="517"/>
                  </a:lnTo>
                  <a:lnTo>
                    <a:pt x="338" y="519"/>
                  </a:lnTo>
                  <a:lnTo>
                    <a:pt x="338" y="521"/>
                  </a:lnTo>
                  <a:lnTo>
                    <a:pt x="336" y="523"/>
                  </a:lnTo>
                  <a:lnTo>
                    <a:pt x="336" y="525"/>
                  </a:lnTo>
                  <a:lnTo>
                    <a:pt x="334" y="527"/>
                  </a:lnTo>
                  <a:lnTo>
                    <a:pt x="334" y="529"/>
                  </a:lnTo>
                  <a:lnTo>
                    <a:pt x="332" y="529"/>
                  </a:lnTo>
                  <a:lnTo>
                    <a:pt x="332" y="533"/>
                  </a:lnTo>
                  <a:lnTo>
                    <a:pt x="331" y="536"/>
                  </a:lnTo>
                  <a:lnTo>
                    <a:pt x="329" y="538"/>
                  </a:lnTo>
                  <a:lnTo>
                    <a:pt x="327" y="538"/>
                  </a:lnTo>
                  <a:lnTo>
                    <a:pt x="323" y="540"/>
                  </a:lnTo>
                  <a:lnTo>
                    <a:pt x="321" y="540"/>
                  </a:lnTo>
                  <a:lnTo>
                    <a:pt x="317" y="540"/>
                  </a:lnTo>
                  <a:lnTo>
                    <a:pt x="315" y="540"/>
                  </a:lnTo>
                  <a:lnTo>
                    <a:pt x="313" y="542"/>
                  </a:lnTo>
                  <a:lnTo>
                    <a:pt x="311" y="542"/>
                  </a:lnTo>
                  <a:lnTo>
                    <a:pt x="307" y="544"/>
                  </a:lnTo>
                  <a:lnTo>
                    <a:pt x="306" y="544"/>
                  </a:lnTo>
                  <a:lnTo>
                    <a:pt x="306" y="546"/>
                  </a:lnTo>
                  <a:lnTo>
                    <a:pt x="304" y="546"/>
                  </a:lnTo>
                  <a:lnTo>
                    <a:pt x="304" y="548"/>
                  </a:lnTo>
                  <a:lnTo>
                    <a:pt x="302" y="550"/>
                  </a:lnTo>
                  <a:lnTo>
                    <a:pt x="302" y="552"/>
                  </a:lnTo>
                  <a:lnTo>
                    <a:pt x="302" y="554"/>
                  </a:lnTo>
                  <a:lnTo>
                    <a:pt x="302" y="556"/>
                  </a:lnTo>
                  <a:lnTo>
                    <a:pt x="300" y="559"/>
                  </a:lnTo>
                  <a:lnTo>
                    <a:pt x="298" y="559"/>
                  </a:lnTo>
                  <a:lnTo>
                    <a:pt x="298" y="561"/>
                  </a:lnTo>
                  <a:lnTo>
                    <a:pt x="296" y="561"/>
                  </a:lnTo>
                  <a:lnTo>
                    <a:pt x="294" y="561"/>
                  </a:lnTo>
                  <a:lnTo>
                    <a:pt x="292" y="561"/>
                  </a:lnTo>
                  <a:lnTo>
                    <a:pt x="290" y="561"/>
                  </a:lnTo>
                  <a:lnTo>
                    <a:pt x="288" y="561"/>
                  </a:lnTo>
                  <a:lnTo>
                    <a:pt x="286" y="561"/>
                  </a:lnTo>
                  <a:lnTo>
                    <a:pt x="286" y="563"/>
                  </a:lnTo>
                  <a:lnTo>
                    <a:pt x="284" y="563"/>
                  </a:lnTo>
                  <a:lnTo>
                    <a:pt x="283" y="563"/>
                  </a:lnTo>
                  <a:lnTo>
                    <a:pt x="281" y="565"/>
                  </a:lnTo>
                  <a:lnTo>
                    <a:pt x="279" y="567"/>
                  </a:lnTo>
                  <a:lnTo>
                    <a:pt x="279" y="569"/>
                  </a:lnTo>
                  <a:lnTo>
                    <a:pt x="277" y="571"/>
                  </a:lnTo>
                  <a:lnTo>
                    <a:pt x="275" y="575"/>
                  </a:lnTo>
                  <a:lnTo>
                    <a:pt x="273" y="577"/>
                  </a:lnTo>
                  <a:lnTo>
                    <a:pt x="271" y="579"/>
                  </a:lnTo>
                  <a:lnTo>
                    <a:pt x="269" y="579"/>
                  </a:lnTo>
                  <a:lnTo>
                    <a:pt x="269" y="581"/>
                  </a:lnTo>
                  <a:lnTo>
                    <a:pt x="267" y="582"/>
                  </a:lnTo>
                  <a:lnTo>
                    <a:pt x="265" y="582"/>
                  </a:lnTo>
                  <a:lnTo>
                    <a:pt x="265" y="584"/>
                  </a:lnTo>
                  <a:lnTo>
                    <a:pt x="263" y="586"/>
                  </a:lnTo>
                  <a:lnTo>
                    <a:pt x="261" y="588"/>
                  </a:lnTo>
                  <a:lnTo>
                    <a:pt x="259" y="590"/>
                  </a:lnTo>
                  <a:lnTo>
                    <a:pt x="259" y="592"/>
                  </a:lnTo>
                  <a:lnTo>
                    <a:pt x="258" y="594"/>
                  </a:lnTo>
                  <a:lnTo>
                    <a:pt x="258" y="596"/>
                  </a:lnTo>
                  <a:lnTo>
                    <a:pt x="256" y="598"/>
                  </a:lnTo>
                  <a:lnTo>
                    <a:pt x="256" y="600"/>
                  </a:lnTo>
                  <a:lnTo>
                    <a:pt x="254" y="600"/>
                  </a:lnTo>
                  <a:lnTo>
                    <a:pt x="252" y="600"/>
                  </a:lnTo>
                  <a:lnTo>
                    <a:pt x="250" y="602"/>
                  </a:lnTo>
                  <a:lnTo>
                    <a:pt x="248" y="602"/>
                  </a:lnTo>
                  <a:lnTo>
                    <a:pt x="248" y="604"/>
                  </a:lnTo>
                  <a:lnTo>
                    <a:pt x="244" y="606"/>
                  </a:lnTo>
                  <a:lnTo>
                    <a:pt x="242" y="606"/>
                  </a:lnTo>
                  <a:lnTo>
                    <a:pt x="240" y="606"/>
                  </a:lnTo>
                  <a:lnTo>
                    <a:pt x="238" y="604"/>
                  </a:lnTo>
                  <a:lnTo>
                    <a:pt x="236" y="604"/>
                  </a:lnTo>
                  <a:lnTo>
                    <a:pt x="236" y="602"/>
                  </a:lnTo>
                  <a:lnTo>
                    <a:pt x="234" y="602"/>
                  </a:lnTo>
                  <a:lnTo>
                    <a:pt x="233" y="602"/>
                  </a:lnTo>
                  <a:lnTo>
                    <a:pt x="231" y="600"/>
                  </a:lnTo>
                  <a:lnTo>
                    <a:pt x="231" y="602"/>
                  </a:lnTo>
                  <a:lnTo>
                    <a:pt x="229" y="602"/>
                  </a:lnTo>
                  <a:lnTo>
                    <a:pt x="227" y="604"/>
                  </a:lnTo>
                  <a:lnTo>
                    <a:pt x="225" y="604"/>
                  </a:lnTo>
                  <a:lnTo>
                    <a:pt x="225" y="602"/>
                  </a:lnTo>
                  <a:lnTo>
                    <a:pt x="225" y="600"/>
                  </a:lnTo>
                  <a:lnTo>
                    <a:pt x="225" y="598"/>
                  </a:lnTo>
                  <a:lnTo>
                    <a:pt x="225" y="596"/>
                  </a:lnTo>
                  <a:lnTo>
                    <a:pt x="225" y="594"/>
                  </a:lnTo>
                  <a:lnTo>
                    <a:pt x="225" y="592"/>
                  </a:lnTo>
                  <a:lnTo>
                    <a:pt x="225" y="590"/>
                  </a:lnTo>
                  <a:lnTo>
                    <a:pt x="227" y="588"/>
                  </a:lnTo>
                  <a:lnTo>
                    <a:pt x="227" y="586"/>
                  </a:lnTo>
                  <a:lnTo>
                    <a:pt x="225" y="586"/>
                  </a:lnTo>
                  <a:lnTo>
                    <a:pt x="223" y="586"/>
                  </a:lnTo>
                  <a:lnTo>
                    <a:pt x="223" y="584"/>
                  </a:lnTo>
                  <a:lnTo>
                    <a:pt x="223" y="582"/>
                  </a:lnTo>
                  <a:lnTo>
                    <a:pt x="221" y="582"/>
                  </a:lnTo>
                  <a:lnTo>
                    <a:pt x="221" y="581"/>
                  </a:lnTo>
                  <a:lnTo>
                    <a:pt x="221" y="579"/>
                  </a:lnTo>
                  <a:lnTo>
                    <a:pt x="223" y="579"/>
                  </a:lnTo>
                  <a:lnTo>
                    <a:pt x="225" y="577"/>
                  </a:lnTo>
                  <a:lnTo>
                    <a:pt x="227" y="577"/>
                  </a:lnTo>
                  <a:lnTo>
                    <a:pt x="227" y="575"/>
                  </a:lnTo>
                  <a:lnTo>
                    <a:pt x="229" y="575"/>
                  </a:lnTo>
                  <a:lnTo>
                    <a:pt x="229" y="573"/>
                  </a:lnTo>
                  <a:lnTo>
                    <a:pt x="231" y="573"/>
                  </a:lnTo>
                  <a:lnTo>
                    <a:pt x="231" y="571"/>
                  </a:lnTo>
                  <a:lnTo>
                    <a:pt x="229" y="571"/>
                  </a:lnTo>
                  <a:lnTo>
                    <a:pt x="227" y="569"/>
                  </a:lnTo>
                  <a:lnTo>
                    <a:pt x="225" y="567"/>
                  </a:lnTo>
                  <a:lnTo>
                    <a:pt x="223" y="565"/>
                  </a:lnTo>
                  <a:lnTo>
                    <a:pt x="225" y="563"/>
                  </a:lnTo>
                  <a:lnTo>
                    <a:pt x="225" y="561"/>
                  </a:lnTo>
                  <a:lnTo>
                    <a:pt x="223" y="561"/>
                  </a:lnTo>
                  <a:lnTo>
                    <a:pt x="221" y="561"/>
                  </a:lnTo>
                  <a:lnTo>
                    <a:pt x="221" y="563"/>
                  </a:lnTo>
                  <a:lnTo>
                    <a:pt x="219" y="563"/>
                  </a:lnTo>
                  <a:lnTo>
                    <a:pt x="217" y="563"/>
                  </a:lnTo>
                  <a:lnTo>
                    <a:pt x="215" y="565"/>
                  </a:lnTo>
                  <a:lnTo>
                    <a:pt x="213" y="567"/>
                  </a:lnTo>
                  <a:lnTo>
                    <a:pt x="211" y="567"/>
                  </a:lnTo>
                  <a:lnTo>
                    <a:pt x="211" y="569"/>
                  </a:lnTo>
                  <a:lnTo>
                    <a:pt x="210" y="569"/>
                  </a:lnTo>
                  <a:lnTo>
                    <a:pt x="208" y="569"/>
                  </a:lnTo>
                  <a:lnTo>
                    <a:pt x="204" y="569"/>
                  </a:lnTo>
                  <a:lnTo>
                    <a:pt x="202" y="569"/>
                  </a:lnTo>
                  <a:lnTo>
                    <a:pt x="200" y="571"/>
                  </a:lnTo>
                  <a:lnTo>
                    <a:pt x="198" y="571"/>
                  </a:lnTo>
                  <a:lnTo>
                    <a:pt x="196" y="575"/>
                  </a:lnTo>
                  <a:lnTo>
                    <a:pt x="194" y="577"/>
                  </a:lnTo>
                  <a:lnTo>
                    <a:pt x="192" y="577"/>
                  </a:lnTo>
                  <a:lnTo>
                    <a:pt x="190" y="577"/>
                  </a:lnTo>
                  <a:lnTo>
                    <a:pt x="188" y="577"/>
                  </a:lnTo>
                  <a:lnTo>
                    <a:pt x="188" y="575"/>
                  </a:lnTo>
                  <a:lnTo>
                    <a:pt x="186" y="575"/>
                  </a:lnTo>
                  <a:lnTo>
                    <a:pt x="186" y="573"/>
                  </a:lnTo>
                  <a:lnTo>
                    <a:pt x="185" y="571"/>
                  </a:lnTo>
                  <a:lnTo>
                    <a:pt x="183" y="571"/>
                  </a:lnTo>
                  <a:lnTo>
                    <a:pt x="181" y="571"/>
                  </a:lnTo>
                  <a:lnTo>
                    <a:pt x="181" y="573"/>
                  </a:lnTo>
                  <a:lnTo>
                    <a:pt x="179" y="573"/>
                  </a:lnTo>
                  <a:lnTo>
                    <a:pt x="177" y="573"/>
                  </a:lnTo>
                  <a:lnTo>
                    <a:pt x="177" y="575"/>
                  </a:lnTo>
                  <a:lnTo>
                    <a:pt x="179" y="577"/>
                  </a:lnTo>
                  <a:lnTo>
                    <a:pt x="179" y="579"/>
                  </a:lnTo>
                  <a:lnTo>
                    <a:pt x="179" y="581"/>
                  </a:lnTo>
                  <a:lnTo>
                    <a:pt x="179" y="582"/>
                  </a:lnTo>
                  <a:lnTo>
                    <a:pt x="177" y="582"/>
                  </a:lnTo>
                  <a:lnTo>
                    <a:pt x="177" y="584"/>
                  </a:lnTo>
                  <a:lnTo>
                    <a:pt x="177" y="586"/>
                  </a:lnTo>
                  <a:lnTo>
                    <a:pt x="177" y="588"/>
                  </a:lnTo>
                  <a:lnTo>
                    <a:pt x="177" y="590"/>
                  </a:lnTo>
                  <a:lnTo>
                    <a:pt x="175" y="590"/>
                  </a:lnTo>
                  <a:lnTo>
                    <a:pt x="175" y="592"/>
                  </a:lnTo>
                  <a:lnTo>
                    <a:pt x="175" y="594"/>
                  </a:lnTo>
                  <a:lnTo>
                    <a:pt x="173" y="594"/>
                  </a:lnTo>
                  <a:lnTo>
                    <a:pt x="171" y="592"/>
                  </a:lnTo>
                  <a:lnTo>
                    <a:pt x="169" y="596"/>
                  </a:lnTo>
                  <a:lnTo>
                    <a:pt x="169" y="598"/>
                  </a:lnTo>
                  <a:lnTo>
                    <a:pt x="167" y="598"/>
                  </a:lnTo>
                  <a:lnTo>
                    <a:pt x="165" y="598"/>
                  </a:lnTo>
                  <a:lnTo>
                    <a:pt x="163" y="598"/>
                  </a:lnTo>
                  <a:lnTo>
                    <a:pt x="162" y="600"/>
                  </a:lnTo>
                  <a:lnTo>
                    <a:pt x="162" y="602"/>
                  </a:lnTo>
                  <a:lnTo>
                    <a:pt x="160" y="602"/>
                  </a:lnTo>
                  <a:lnTo>
                    <a:pt x="158" y="602"/>
                  </a:lnTo>
                  <a:lnTo>
                    <a:pt x="156" y="602"/>
                  </a:lnTo>
                  <a:lnTo>
                    <a:pt x="158" y="604"/>
                  </a:lnTo>
                  <a:lnTo>
                    <a:pt x="158" y="606"/>
                  </a:lnTo>
                  <a:lnTo>
                    <a:pt x="156" y="606"/>
                  </a:lnTo>
                  <a:lnTo>
                    <a:pt x="154" y="604"/>
                  </a:lnTo>
                  <a:lnTo>
                    <a:pt x="154" y="602"/>
                  </a:lnTo>
                  <a:lnTo>
                    <a:pt x="154" y="600"/>
                  </a:lnTo>
                  <a:lnTo>
                    <a:pt x="152" y="598"/>
                  </a:lnTo>
                  <a:lnTo>
                    <a:pt x="154" y="598"/>
                  </a:lnTo>
                  <a:lnTo>
                    <a:pt x="152" y="598"/>
                  </a:lnTo>
                  <a:lnTo>
                    <a:pt x="152" y="596"/>
                  </a:lnTo>
                  <a:lnTo>
                    <a:pt x="150" y="596"/>
                  </a:lnTo>
                  <a:lnTo>
                    <a:pt x="148" y="596"/>
                  </a:lnTo>
                  <a:lnTo>
                    <a:pt x="146" y="596"/>
                  </a:lnTo>
                  <a:lnTo>
                    <a:pt x="146" y="594"/>
                  </a:lnTo>
                  <a:lnTo>
                    <a:pt x="144" y="594"/>
                  </a:lnTo>
                  <a:lnTo>
                    <a:pt x="144" y="592"/>
                  </a:lnTo>
                  <a:lnTo>
                    <a:pt x="144" y="590"/>
                  </a:lnTo>
                  <a:lnTo>
                    <a:pt x="142" y="588"/>
                  </a:lnTo>
                  <a:lnTo>
                    <a:pt x="140" y="588"/>
                  </a:lnTo>
                  <a:lnTo>
                    <a:pt x="140" y="586"/>
                  </a:lnTo>
                  <a:lnTo>
                    <a:pt x="138" y="586"/>
                  </a:lnTo>
                  <a:lnTo>
                    <a:pt x="138" y="584"/>
                  </a:lnTo>
                  <a:lnTo>
                    <a:pt x="137" y="582"/>
                  </a:lnTo>
                  <a:lnTo>
                    <a:pt x="135" y="582"/>
                  </a:lnTo>
                  <a:lnTo>
                    <a:pt x="133" y="582"/>
                  </a:lnTo>
                  <a:lnTo>
                    <a:pt x="135" y="582"/>
                  </a:lnTo>
                  <a:lnTo>
                    <a:pt x="133" y="584"/>
                  </a:lnTo>
                  <a:lnTo>
                    <a:pt x="135" y="584"/>
                  </a:lnTo>
                  <a:lnTo>
                    <a:pt x="133" y="584"/>
                  </a:lnTo>
                  <a:lnTo>
                    <a:pt x="133" y="586"/>
                  </a:lnTo>
                  <a:lnTo>
                    <a:pt x="133" y="584"/>
                  </a:lnTo>
                  <a:lnTo>
                    <a:pt x="131" y="584"/>
                  </a:lnTo>
                  <a:lnTo>
                    <a:pt x="129" y="584"/>
                  </a:lnTo>
                  <a:lnTo>
                    <a:pt x="129" y="582"/>
                  </a:lnTo>
                  <a:lnTo>
                    <a:pt x="127" y="582"/>
                  </a:lnTo>
                  <a:lnTo>
                    <a:pt x="127" y="581"/>
                  </a:lnTo>
                  <a:lnTo>
                    <a:pt x="125" y="581"/>
                  </a:lnTo>
                  <a:lnTo>
                    <a:pt x="125" y="579"/>
                  </a:lnTo>
                  <a:lnTo>
                    <a:pt x="125" y="577"/>
                  </a:lnTo>
                  <a:lnTo>
                    <a:pt x="123" y="577"/>
                  </a:lnTo>
                  <a:lnTo>
                    <a:pt x="121" y="577"/>
                  </a:lnTo>
                  <a:lnTo>
                    <a:pt x="121" y="575"/>
                  </a:lnTo>
                  <a:lnTo>
                    <a:pt x="119" y="575"/>
                  </a:lnTo>
                  <a:lnTo>
                    <a:pt x="119" y="573"/>
                  </a:lnTo>
                  <a:lnTo>
                    <a:pt x="119" y="571"/>
                  </a:lnTo>
                  <a:lnTo>
                    <a:pt x="119" y="569"/>
                  </a:lnTo>
                  <a:lnTo>
                    <a:pt x="117" y="569"/>
                  </a:lnTo>
                  <a:lnTo>
                    <a:pt x="115" y="569"/>
                  </a:lnTo>
                  <a:lnTo>
                    <a:pt x="114" y="569"/>
                  </a:lnTo>
                  <a:lnTo>
                    <a:pt x="112" y="569"/>
                  </a:lnTo>
                  <a:lnTo>
                    <a:pt x="110" y="569"/>
                  </a:lnTo>
                  <a:lnTo>
                    <a:pt x="108" y="571"/>
                  </a:lnTo>
                  <a:lnTo>
                    <a:pt x="108" y="573"/>
                  </a:lnTo>
                  <a:lnTo>
                    <a:pt x="106" y="573"/>
                  </a:lnTo>
                  <a:lnTo>
                    <a:pt x="106" y="575"/>
                  </a:lnTo>
                  <a:lnTo>
                    <a:pt x="104" y="575"/>
                  </a:lnTo>
                  <a:lnTo>
                    <a:pt x="104" y="577"/>
                  </a:lnTo>
                  <a:lnTo>
                    <a:pt x="102" y="577"/>
                  </a:lnTo>
                  <a:lnTo>
                    <a:pt x="102" y="579"/>
                  </a:lnTo>
                  <a:lnTo>
                    <a:pt x="102" y="581"/>
                  </a:lnTo>
                  <a:lnTo>
                    <a:pt x="100" y="581"/>
                  </a:lnTo>
                  <a:lnTo>
                    <a:pt x="98" y="581"/>
                  </a:lnTo>
                  <a:lnTo>
                    <a:pt x="96" y="581"/>
                  </a:lnTo>
                  <a:lnTo>
                    <a:pt x="94" y="581"/>
                  </a:lnTo>
                  <a:lnTo>
                    <a:pt x="94" y="582"/>
                  </a:lnTo>
                  <a:lnTo>
                    <a:pt x="92" y="582"/>
                  </a:lnTo>
                  <a:lnTo>
                    <a:pt x="90" y="582"/>
                  </a:lnTo>
                  <a:lnTo>
                    <a:pt x="89" y="582"/>
                  </a:lnTo>
                  <a:lnTo>
                    <a:pt x="87" y="584"/>
                  </a:lnTo>
                  <a:lnTo>
                    <a:pt x="87" y="582"/>
                  </a:lnTo>
                  <a:lnTo>
                    <a:pt x="85" y="582"/>
                  </a:lnTo>
                  <a:lnTo>
                    <a:pt x="85" y="584"/>
                  </a:lnTo>
                  <a:lnTo>
                    <a:pt x="83" y="584"/>
                  </a:lnTo>
                  <a:lnTo>
                    <a:pt x="83" y="586"/>
                  </a:lnTo>
                  <a:lnTo>
                    <a:pt x="85" y="586"/>
                  </a:lnTo>
                  <a:lnTo>
                    <a:pt x="85" y="588"/>
                  </a:lnTo>
                  <a:lnTo>
                    <a:pt x="83" y="588"/>
                  </a:lnTo>
                  <a:lnTo>
                    <a:pt x="83" y="590"/>
                  </a:lnTo>
                  <a:lnTo>
                    <a:pt x="83" y="592"/>
                  </a:lnTo>
                  <a:lnTo>
                    <a:pt x="81" y="592"/>
                  </a:lnTo>
                  <a:lnTo>
                    <a:pt x="81" y="594"/>
                  </a:lnTo>
                  <a:lnTo>
                    <a:pt x="81" y="596"/>
                  </a:lnTo>
                  <a:lnTo>
                    <a:pt x="79" y="596"/>
                  </a:lnTo>
                  <a:lnTo>
                    <a:pt x="77" y="596"/>
                  </a:lnTo>
                  <a:lnTo>
                    <a:pt x="75" y="596"/>
                  </a:lnTo>
                  <a:lnTo>
                    <a:pt x="75" y="598"/>
                  </a:lnTo>
                  <a:lnTo>
                    <a:pt x="73" y="598"/>
                  </a:lnTo>
                  <a:lnTo>
                    <a:pt x="73" y="596"/>
                  </a:lnTo>
                  <a:lnTo>
                    <a:pt x="73" y="594"/>
                  </a:lnTo>
                  <a:lnTo>
                    <a:pt x="71" y="594"/>
                  </a:lnTo>
                  <a:lnTo>
                    <a:pt x="71" y="596"/>
                  </a:lnTo>
                  <a:lnTo>
                    <a:pt x="69" y="596"/>
                  </a:lnTo>
                  <a:lnTo>
                    <a:pt x="69" y="598"/>
                  </a:lnTo>
                  <a:lnTo>
                    <a:pt x="69" y="600"/>
                  </a:lnTo>
                  <a:lnTo>
                    <a:pt x="69" y="602"/>
                  </a:lnTo>
                  <a:lnTo>
                    <a:pt x="67" y="602"/>
                  </a:lnTo>
                  <a:lnTo>
                    <a:pt x="67" y="604"/>
                  </a:lnTo>
                  <a:lnTo>
                    <a:pt x="67" y="606"/>
                  </a:lnTo>
                  <a:lnTo>
                    <a:pt x="66" y="606"/>
                  </a:lnTo>
                  <a:lnTo>
                    <a:pt x="64" y="607"/>
                  </a:lnTo>
                  <a:lnTo>
                    <a:pt x="62" y="609"/>
                  </a:lnTo>
                  <a:lnTo>
                    <a:pt x="60" y="609"/>
                  </a:lnTo>
                  <a:lnTo>
                    <a:pt x="60" y="611"/>
                  </a:lnTo>
                  <a:lnTo>
                    <a:pt x="58" y="611"/>
                  </a:lnTo>
                  <a:lnTo>
                    <a:pt x="58" y="613"/>
                  </a:lnTo>
                  <a:lnTo>
                    <a:pt x="56" y="613"/>
                  </a:lnTo>
                  <a:lnTo>
                    <a:pt x="56" y="611"/>
                  </a:lnTo>
                  <a:lnTo>
                    <a:pt x="54" y="607"/>
                  </a:lnTo>
                  <a:lnTo>
                    <a:pt x="52" y="607"/>
                  </a:lnTo>
                  <a:lnTo>
                    <a:pt x="50" y="606"/>
                  </a:lnTo>
                  <a:lnTo>
                    <a:pt x="52" y="606"/>
                  </a:lnTo>
                  <a:lnTo>
                    <a:pt x="52" y="604"/>
                  </a:lnTo>
                  <a:lnTo>
                    <a:pt x="50" y="604"/>
                  </a:lnTo>
                  <a:lnTo>
                    <a:pt x="50" y="606"/>
                  </a:lnTo>
                  <a:lnTo>
                    <a:pt x="50" y="604"/>
                  </a:lnTo>
                  <a:lnTo>
                    <a:pt x="48" y="604"/>
                  </a:lnTo>
                  <a:lnTo>
                    <a:pt x="48" y="602"/>
                  </a:lnTo>
                  <a:lnTo>
                    <a:pt x="48" y="600"/>
                  </a:lnTo>
                  <a:lnTo>
                    <a:pt x="46" y="600"/>
                  </a:lnTo>
                  <a:lnTo>
                    <a:pt x="44" y="596"/>
                  </a:lnTo>
                  <a:lnTo>
                    <a:pt x="46" y="596"/>
                  </a:lnTo>
                  <a:lnTo>
                    <a:pt x="46" y="594"/>
                  </a:lnTo>
                  <a:lnTo>
                    <a:pt x="44" y="592"/>
                  </a:lnTo>
                  <a:lnTo>
                    <a:pt x="42" y="590"/>
                  </a:lnTo>
                  <a:lnTo>
                    <a:pt x="41" y="590"/>
                  </a:lnTo>
                  <a:lnTo>
                    <a:pt x="41" y="588"/>
                  </a:lnTo>
                  <a:lnTo>
                    <a:pt x="41" y="586"/>
                  </a:lnTo>
                  <a:lnTo>
                    <a:pt x="41" y="588"/>
                  </a:lnTo>
                  <a:lnTo>
                    <a:pt x="42" y="588"/>
                  </a:lnTo>
                  <a:lnTo>
                    <a:pt x="42" y="586"/>
                  </a:lnTo>
                  <a:lnTo>
                    <a:pt x="42" y="584"/>
                  </a:lnTo>
                  <a:lnTo>
                    <a:pt x="42" y="582"/>
                  </a:lnTo>
                  <a:lnTo>
                    <a:pt x="41" y="581"/>
                  </a:lnTo>
                  <a:lnTo>
                    <a:pt x="41" y="579"/>
                  </a:lnTo>
                  <a:lnTo>
                    <a:pt x="39" y="579"/>
                  </a:lnTo>
                  <a:lnTo>
                    <a:pt x="39" y="577"/>
                  </a:lnTo>
                  <a:lnTo>
                    <a:pt x="37" y="577"/>
                  </a:lnTo>
                  <a:lnTo>
                    <a:pt x="35" y="575"/>
                  </a:lnTo>
                  <a:lnTo>
                    <a:pt x="37" y="573"/>
                  </a:lnTo>
                  <a:lnTo>
                    <a:pt x="35" y="575"/>
                  </a:lnTo>
                  <a:lnTo>
                    <a:pt x="35" y="573"/>
                  </a:lnTo>
                  <a:lnTo>
                    <a:pt x="33" y="571"/>
                  </a:lnTo>
                  <a:lnTo>
                    <a:pt x="31" y="569"/>
                  </a:lnTo>
                  <a:lnTo>
                    <a:pt x="29" y="569"/>
                  </a:lnTo>
                  <a:lnTo>
                    <a:pt x="27" y="567"/>
                  </a:lnTo>
                  <a:lnTo>
                    <a:pt x="25" y="565"/>
                  </a:lnTo>
                  <a:lnTo>
                    <a:pt x="21" y="563"/>
                  </a:lnTo>
                  <a:lnTo>
                    <a:pt x="21" y="561"/>
                  </a:lnTo>
                  <a:lnTo>
                    <a:pt x="19" y="561"/>
                  </a:lnTo>
                  <a:lnTo>
                    <a:pt x="18" y="559"/>
                  </a:lnTo>
                  <a:lnTo>
                    <a:pt x="16" y="558"/>
                  </a:lnTo>
                  <a:lnTo>
                    <a:pt x="14" y="556"/>
                  </a:lnTo>
                  <a:lnTo>
                    <a:pt x="14" y="554"/>
                  </a:lnTo>
                  <a:lnTo>
                    <a:pt x="12" y="554"/>
                  </a:lnTo>
                  <a:lnTo>
                    <a:pt x="12" y="552"/>
                  </a:lnTo>
                  <a:lnTo>
                    <a:pt x="12" y="550"/>
                  </a:lnTo>
                  <a:lnTo>
                    <a:pt x="10" y="548"/>
                  </a:lnTo>
                  <a:lnTo>
                    <a:pt x="8" y="546"/>
                  </a:lnTo>
                  <a:lnTo>
                    <a:pt x="6" y="544"/>
                  </a:lnTo>
                  <a:lnTo>
                    <a:pt x="4" y="544"/>
                  </a:lnTo>
                  <a:lnTo>
                    <a:pt x="4" y="542"/>
                  </a:lnTo>
                  <a:lnTo>
                    <a:pt x="2" y="542"/>
                  </a:lnTo>
                  <a:lnTo>
                    <a:pt x="4" y="542"/>
                  </a:lnTo>
                  <a:lnTo>
                    <a:pt x="2" y="542"/>
                  </a:lnTo>
                  <a:lnTo>
                    <a:pt x="0" y="540"/>
                  </a:lnTo>
                  <a:lnTo>
                    <a:pt x="0" y="538"/>
                  </a:lnTo>
                  <a:lnTo>
                    <a:pt x="0" y="536"/>
                  </a:lnTo>
                  <a:lnTo>
                    <a:pt x="2" y="534"/>
                  </a:lnTo>
                  <a:lnTo>
                    <a:pt x="2" y="533"/>
                  </a:lnTo>
                  <a:lnTo>
                    <a:pt x="2" y="531"/>
                  </a:lnTo>
                  <a:lnTo>
                    <a:pt x="2" y="529"/>
                  </a:lnTo>
                  <a:lnTo>
                    <a:pt x="4" y="529"/>
                  </a:lnTo>
                  <a:lnTo>
                    <a:pt x="4" y="527"/>
                  </a:lnTo>
                  <a:lnTo>
                    <a:pt x="4" y="525"/>
                  </a:lnTo>
                  <a:lnTo>
                    <a:pt x="4" y="523"/>
                  </a:lnTo>
                  <a:lnTo>
                    <a:pt x="4" y="521"/>
                  </a:lnTo>
                  <a:lnTo>
                    <a:pt x="4" y="519"/>
                  </a:lnTo>
                  <a:lnTo>
                    <a:pt x="8" y="517"/>
                  </a:lnTo>
                  <a:lnTo>
                    <a:pt x="8" y="515"/>
                  </a:lnTo>
                  <a:lnTo>
                    <a:pt x="10" y="513"/>
                  </a:lnTo>
                  <a:lnTo>
                    <a:pt x="12" y="511"/>
                  </a:lnTo>
                  <a:lnTo>
                    <a:pt x="14" y="511"/>
                  </a:lnTo>
                  <a:lnTo>
                    <a:pt x="16" y="511"/>
                  </a:lnTo>
                  <a:lnTo>
                    <a:pt x="18" y="511"/>
                  </a:lnTo>
                  <a:lnTo>
                    <a:pt x="19" y="511"/>
                  </a:lnTo>
                  <a:lnTo>
                    <a:pt x="19" y="509"/>
                  </a:lnTo>
                  <a:lnTo>
                    <a:pt x="21" y="508"/>
                  </a:lnTo>
                  <a:lnTo>
                    <a:pt x="23" y="508"/>
                  </a:lnTo>
                  <a:lnTo>
                    <a:pt x="23" y="506"/>
                  </a:lnTo>
                  <a:lnTo>
                    <a:pt x="23" y="508"/>
                  </a:lnTo>
                  <a:lnTo>
                    <a:pt x="25" y="508"/>
                  </a:lnTo>
                  <a:lnTo>
                    <a:pt x="27" y="508"/>
                  </a:lnTo>
                  <a:lnTo>
                    <a:pt x="29" y="509"/>
                  </a:lnTo>
                  <a:lnTo>
                    <a:pt x="31" y="511"/>
                  </a:lnTo>
                  <a:lnTo>
                    <a:pt x="33" y="515"/>
                  </a:lnTo>
                  <a:lnTo>
                    <a:pt x="35" y="515"/>
                  </a:lnTo>
                  <a:lnTo>
                    <a:pt x="35" y="517"/>
                  </a:lnTo>
                  <a:lnTo>
                    <a:pt x="35" y="519"/>
                  </a:lnTo>
                  <a:lnTo>
                    <a:pt x="37" y="519"/>
                  </a:lnTo>
                  <a:lnTo>
                    <a:pt x="41" y="521"/>
                  </a:lnTo>
                  <a:lnTo>
                    <a:pt x="42" y="521"/>
                  </a:lnTo>
                  <a:lnTo>
                    <a:pt x="44" y="521"/>
                  </a:lnTo>
                  <a:lnTo>
                    <a:pt x="46" y="523"/>
                  </a:lnTo>
                  <a:lnTo>
                    <a:pt x="48" y="523"/>
                  </a:lnTo>
                  <a:lnTo>
                    <a:pt x="50" y="519"/>
                  </a:lnTo>
                  <a:lnTo>
                    <a:pt x="52" y="515"/>
                  </a:lnTo>
                  <a:lnTo>
                    <a:pt x="52" y="513"/>
                  </a:lnTo>
                  <a:lnTo>
                    <a:pt x="50" y="513"/>
                  </a:lnTo>
                  <a:lnTo>
                    <a:pt x="48" y="511"/>
                  </a:lnTo>
                  <a:lnTo>
                    <a:pt x="48" y="509"/>
                  </a:lnTo>
                  <a:lnTo>
                    <a:pt x="48" y="508"/>
                  </a:lnTo>
                  <a:lnTo>
                    <a:pt x="48" y="506"/>
                  </a:lnTo>
                  <a:lnTo>
                    <a:pt x="50" y="506"/>
                  </a:lnTo>
                  <a:lnTo>
                    <a:pt x="52" y="506"/>
                  </a:lnTo>
                  <a:lnTo>
                    <a:pt x="54" y="504"/>
                  </a:lnTo>
                  <a:lnTo>
                    <a:pt x="56" y="500"/>
                  </a:lnTo>
                  <a:lnTo>
                    <a:pt x="58" y="498"/>
                  </a:lnTo>
                  <a:lnTo>
                    <a:pt x="60" y="496"/>
                  </a:lnTo>
                  <a:lnTo>
                    <a:pt x="60" y="494"/>
                  </a:lnTo>
                  <a:lnTo>
                    <a:pt x="60" y="492"/>
                  </a:lnTo>
                  <a:lnTo>
                    <a:pt x="58" y="490"/>
                  </a:lnTo>
                  <a:lnTo>
                    <a:pt x="58" y="488"/>
                  </a:lnTo>
                  <a:lnTo>
                    <a:pt x="56" y="488"/>
                  </a:lnTo>
                  <a:lnTo>
                    <a:pt x="54" y="486"/>
                  </a:lnTo>
                  <a:lnTo>
                    <a:pt x="52" y="485"/>
                  </a:lnTo>
                  <a:lnTo>
                    <a:pt x="52" y="483"/>
                  </a:lnTo>
                  <a:lnTo>
                    <a:pt x="54" y="483"/>
                  </a:lnTo>
                  <a:lnTo>
                    <a:pt x="56" y="483"/>
                  </a:lnTo>
                  <a:lnTo>
                    <a:pt x="56" y="481"/>
                  </a:lnTo>
                  <a:lnTo>
                    <a:pt x="58" y="481"/>
                  </a:lnTo>
                  <a:lnTo>
                    <a:pt x="58" y="477"/>
                  </a:lnTo>
                  <a:lnTo>
                    <a:pt x="58" y="475"/>
                  </a:lnTo>
                  <a:lnTo>
                    <a:pt x="60" y="473"/>
                  </a:lnTo>
                  <a:lnTo>
                    <a:pt x="60" y="471"/>
                  </a:lnTo>
                  <a:lnTo>
                    <a:pt x="62" y="469"/>
                  </a:lnTo>
                  <a:lnTo>
                    <a:pt x="60" y="467"/>
                  </a:lnTo>
                  <a:lnTo>
                    <a:pt x="58" y="467"/>
                  </a:lnTo>
                  <a:lnTo>
                    <a:pt x="52" y="465"/>
                  </a:lnTo>
                  <a:lnTo>
                    <a:pt x="48" y="463"/>
                  </a:lnTo>
                  <a:lnTo>
                    <a:pt x="46" y="463"/>
                  </a:lnTo>
                  <a:lnTo>
                    <a:pt x="42" y="461"/>
                  </a:lnTo>
                  <a:lnTo>
                    <a:pt x="41" y="460"/>
                  </a:lnTo>
                  <a:lnTo>
                    <a:pt x="39" y="460"/>
                  </a:lnTo>
                  <a:lnTo>
                    <a:pt x="37" y="460"/>
                  </a:lnTo>
                  <a:lnTo>
                    <a:pt x="35" y="460"/>
                  </a:lnTo>
                  <a:lnTo>
                    <a:pt x="33" y="458"/>
                  </a:lnTo>
                  <a:lnTo>
                    <a:pt x="31" y="458"/>
                  </a:lnTo>
                  <a:lnTo>
                    <a:pt x="29" y="456"/>
                  </a:lnTo>
                  <a:lnTo>
                    <a:pt x="29" y="454"/>
                  </a:lnTo>
                  <a:lnTo>
                    <a:pt x="31" y="452"/>
                  </a:lnTo>
                  <a:lnTo>
                    <a:pt x="31" y="450"/>
                  </a:lnTo>
                  <a:lnTo>
                    <a:pt x="31" y="448"/>
                  </a:lnTo>
                  <a:lnTo>
                    <a:pt x="33" y="448"/>
                  </a:lnTo>
                  <a:lnTo>
                    <a:pt x="35" y="448"/>
                  </a:lnTo>
                  <a:lnTo>
                    <a:pt x="35" y="446"/>
                  </a:lnTo>
                  <a:lnTo>
                    <a:pt x="35" y="444"/>
                  </a:lnTo>
                  <a:lnTo>
                    <a:pt x="33" y="442"/>
                  </a:lnTo>
                  <a:lnTo>
                    <a:pt x="33" y="440"/>
                  </a:lnTo>
                  <a:lnTo>
                    <a:pt x="31" y="438"/>
                  </a:lnTo>
                  <a:lnTo>
                    <a:pt x="31" y="436"/>
                  </a:lnTo>
                  <a:lnTo>
                    <a:pt x="31" y="435"/>
                  </a:lnTo>
                  <a:lnTo>
                    <a:pt x="31" y="431"/>
                  </a:lnTo>
                  <a:lnTo>
                    <a:pt x="31" y="429"/>
                  </a:lnTo>
                  <a:lnTo>
                    <a:pt x="31" y="427"/>
                  </a:lnTo>
                  <a:lnTo>
                    <a:pt x="29" y="427"/>
                  </a:lnTo>
                  <a:lnTo>
                    <a:pt x="29" y="425"/>
                  </a:lnTo>
                  <a:lnTo>
                    <a:pt x="29" y="423"/>
                  </a:lnTo>
                  <a:lnTo>
                    <a:pt x="31" y="423"/>
                  </a:lnTo>
                  <a:lnTo>
                    <a:pt x="31" y="425"/>
                  </a:lnTo>
                  <a:lnTo>
                    <a:pt x="33" y="425"/>
                  </a:lnTo>
                  <a:lnTo>
                    <a:pt x="35" y="427"/>
                  </a:lnTo>
                  <a:lnTo>
                    <a:pt x="37" y="427"/>
                  </a:lnTo>
                  <a:lnTo>
                    <a:pt x="37" y="429"/>
                  </a:lnTo>
                  <a:lnTo>
                    <a:pt x="37" y="431"/>
                  </a:lnTo>
                  <a:lnTo>
                    <a:pt x="39" y="431"/>
                  </a:lnTo>
                  <a:lnTo>
                    <a:pt x="39" y="433"/>
                  </a:lnTo>
                  <a:lnTo>
                    <a:pt x="41" y="433"/>
                  </a:lnTo>
                  <a:lnTo>
                    <a:pt x="42" y="431"/>
                  </a:lnTo>
                  <a:lnTo>
                    <a:pt x="42" y="429"/>
                  </a:lnTo>
                  <a:lnTo>
                    <a:pt x="44" y="427"/>
                  </a:lnTo>
                  <a:lnTo>
                    <a:pt x="46" y="427"/>
                  </a:lnTo>
                  <a:lnTo>
                    <a:pt x="48" y="427"/>
                  </a:lnTo>
                  <a:lnTo>
                    <a:pt x="50" y="427"/>
                  </a:lnTo>
                  <a:lnTo>
                    <a:pt x="52" y="425"/>
                  </a:lnTo>
                  <a:lnTo>
                    <a:pt x="54" y="425"/>
                  </a:lnTo>
                  <a:lnTo>
                    <a:pt x="56" y="425"/>
                  </a:lnTo>
                  <a:lnTo>
                    <a:pt x="58" y="425"/>
                  </a:lnTo>
                  <a:lnTo>
                    <a:pt x="60" y="427"/>
                  </a:lnTo>
                  <a:lnTo>
                    <a:pt x="62" y="429"/>
                  </a:lnTo>
                  <a:lnTo>
                    <a:pt x="62" y="431"/>
                  </a:lnTo>
                  <a:lnTo>
                    <a:pt x="64" y="431"/>
                  </a:lnTo>
                  <a:lnTo>
                    <a:pt x="67" y="431"/>
                  </a:lnTo>
                  <a:lnTo>
                    <a:pt x="69" y="431"/>
                  </a:lnTo>
                  <a:lnTo>
                    <a:pt x="71" y="431"/>
                  </a:lnTo>
                  <a:lnTo>
                    <a:pt x="77" y="431"/>
                  </a:lnTo>
                  <a:lnTo>
                    <a:pt x="77" y="429"/>
                  </a:lnTo>
                  <a:lnTo>
                    <a:pt x="81" y="429"/>
                  </a:lnTo>
                  <a:lnTo>
                    <a:pt x="89" y="431"/>
                  </a:lnTo>
                  <a:lnTo>
                    <a:pt x="90" y="431"/>
                  </a:lnTo>
                  <a:lnTo>
                    <a:pt x="92" y="431"/>
                  </a:lnTo>
                  <a:lnTo>
                    <a:pt x="92" y="429"/>
                  </a:lnTo>
                  <a:lnTo>
                    <a:pt x="90" y="427"/>
                  </a:lnTo>
                  <a:lnTo>
                    <a:pt x="92" y="427"/>
                  </a:lnTo>
                  <a:lnTo>
                    <a:pt x="92" y="425"/>
                  </a:lnTo>
                  <a:lnTo>
                    <a:pt x="92" y="423"/>
                  </a:lnTo>
                  <a:lnTo>
                    <a:pt x="92" y="421"/>
                  </a:lnTo>
                  <a:lnTo>
                    <a:pt x="90" y="419"/>
                  </a:lnTo>
                  <a:lnTo>
                    <a:pt x="92" y="417"/>
                  </a:lnTo>
                  <a:lnTo>
                    <a:pt x="92" y="415"/>
                  </a:lnTo>
                  <a:lnTo>
                    <a:pt x="94" y="415"/>
                  </a:lnTo>
                  <a:lnTo>
                    <a:pt x="92" y="413"/>
                  </a:lnTo>
                  <a:lnTo>
                    <a:pt x="92" y="412"/>
                  </a:lnTo>
                  <a:lnTo>
                    <a:pt x="92" y="408"/>
                  </a:lnTo>
                  <a:lnTo>
                    <a:pt x="92" y="406"/>
                  </a:lnTo>
                  <a:lnTo>
                    <a:pt x="90" y="404"/>
                  </a:lnTo>
                  <a:lnTo>
                    <a:pt x="90" y="402"/>
                  </a:lnTo>
                  <a:lnTo>
                    <a:pt x="89" y="400"/>
                  </a:lnTo>
                  <a:lnTo>
                    <a:pt x="89" y="398"/>
                  </a:lnTo>
                  <a:lnTo>
                    <a:pt x="89" y="396"/>
                  </a:lnTo>
                  <a:lnTo>
                    <a:pt x="87" y="392"/>
                  </a:lnTo>
                  <a:lnTo>
                    <a:pt x="87" y="390"/>
                  </a:lnTo>
                  <a:lnTo>
                    <a:pt x="89" y="390"/>
                  </a:lnTo>
                  <a:lnTo>
                    <a:pt x="89" y="392"/>
                  </a:lnTo>
                  <a:lnTo>
                    <a:pt x="90" y="392"/>
                  </a:lnTo>
                  <a:lnTo>
                    <a:pt x="92" y="394"/>
                  </a:lnTo>
                  <a:lnTo>
                    <a:pt x="94" y="394"/>
                  </a:lnTo>
                  <a:lnTo>
                    <a:pt x="94" y="392"/>
                  </a:lnTo>
                  <a:lnTo>
                    <a:pt x="94" y="390"/>
                  </a:lnTo>
                  <a:lnTo>
                    <a:pt x="96" y="390"/>
                  </a:lnTo>
                  <a:lnTo>
                    <a:pt x="98" y="390"/>
                  </a:lnTo>
                  <a:lnTo>
                    <a:pt x="100" y="392"/>
                  </a:lnTo>
                  <a:lnTo>
                    <a:pt x="102" y="392"/>
                  </a:lnTo>
                  <a:lnTo>
                    <a:pt x="104" y="392"/>
                  </a:lnTo>
                  <a:lnTo>
                    <a:pt x="108" y="390"/>
                  </a:lnTo>
                  <a:lnTo>
                    <a:pt x="110" y="390"/>
                  </a:lnTo>
                  <a:lnTo>
                    <a:pt x="110" y="392"/>
                  </a:lnTo>
                  <a:lnTo>
                    <a:pt x="112" y="392"/>
                  </a:lnTo>
                  <a:lnTo>
                    <a:pt x="114" y="394"/>
                  </a:lnTo>
                  <a:lnTo>
                    <a:pt x="115" y="396"/>
                  </a:lnTo>
                  <a:lnTo>
                    <a:pt x="115" y="398"/>
                  </a:lnTo>
                  <a:lnTo>
                    <a:pt x="115" y="400"/>
                  </a:lnTo>
                  <a:lnTo>
                    <a:pt x="117" y="400"/>
                  </a:lnTo>
                  <a:lnTo>
                    <a:pt x="117" y="402"/>
                  </a:lnTo>
                  <a:lnTo>
                    <a:pt x="117" y="404"/>
                  </a:lnTo>
                  <a:lnTo>
                    <a:pt x="117" y="406"/>
                  </a:lnTo>
                  <a:lnTo>
                    <a:pt x="119" y="408"/>
                  </a:lnTo>
                  <a:lnTo>
                    <a:pt x="119" y="410"/>
                  </a:lnTo>
                  <a:lnTo>
                    <a:pt x="121" y="410"/>
                  </a:lnTo>
                  <a:lnTo>
                    <a:pt x="121" y="412"/>
                  </a:lnTo>
                  <a:lnTo>
                    <a:pt x="123" y="413"/>
                  </a:lnTo>
                  <a:lnTo>
                    <a:pt x="125" y="413"/>
                  </a:lnTo>
                  <a:lnTo>
                    <a:pt x="127" y="413"/>
                  </a:lnTo>
                  <a:lnTo>
                    <a:pt x="127" y="415"/>
                  </a:lnTo>
                  <a:lnTo>
                    <a:pt x="129" y="417"/>
                  </a:lnTo>
                  <a:lnTo>
                    <a:pt x="129" y="419"/>
                  </a:lnTo>
                  <a:lnTo>
                    <a:pt x="129" y="421"/>
                  </a:lnTo>
                  <a:lnTo>
                    <a:pt x="129" y="423"/>
                  </a:lnTo>
                  <a:lnTo>
                    <a:pt x="131" y="423"/>
                  </a:lnTo>
                  <a:lnTo>
                    <a:pt x="131" y="425"/>
                  </a:lnTo>
                  <a:lnTo>
                    <a:pt x="133" y="425"/>
                  </a:lnTo>
                  <a:lnTo>
                    <a:pt x="135" y="425"/>
                  </a:lnTo>
                  <a:lnTo>
                    <a:pt x="137" y="427"/>
                  </a:lnTo>
                  <a:lnTo>
                    <a:pt x="138" y="427"/>
                  </a:lnTo>
                  <a:lnTo>
                    <a:pt x="140" y="427"/>
                  </a:lnTo>
                  <a:lnTo>
                    <a:pt x="140" y="425"/>
                  </a:lnTo>
                  <a:lnTo>
                    <a:pt x="142" y="423"/>
                  </a:lnTo>
                  <a:lnTo>
                    <a:pt x="142" y="425"/>
                  </a:lnTo>
                  <a:lnTo>
                    <a:pt x="142" y="427"/>
                  </a:lnTo>
                  <a:lnTo>
                    <a:pt x="144" y="427"/>
                  </a:lnTo>
                  <a:lnTo>
                    <a:pt x="148" y="427"/>
                  </a:lnTo>
                  <a:lnTo>
                    <a:pt x="150" y="427"/>
                  </a:lnTo>
                  <a:lnTo>
                    <a:pt x="150" y="429"/>
                  </a:lnTo>
                  <a:lnTo>
                    <a:pt x="152" y="429"/>
                  </a:lnTo>
                  <a:lnTo>
                    <a:pt x="152" y="431"/>
                  </a:lnTo>
                  <a:lnTo>
                    <a:pt x="154" y="431"/>
                  </a:lnTo>
                  <a:lnTo>
                    <a:pt x="156" y="429"/>
                  </a:lnTo>
                  <a:lnTo>
                    <a:pt x="158" y="429"/>
                  </a:lnTo>
                  <a:lnTo>
                    <a:pt x="160" y="431"/>
                  </a:lnTo>
                  <a:lnTo>
                    <a:pt x="162" y="431"/>
                  </a:lnTo>
                  <a:lnTo>
                    <a:pt x="163" y="427"/>
                  </a:lnTo>
                  <a:lnTo>
                    <a:pt x="167" y="425"/>
                  </a:lnTo>
                  <a:lnTo>
                    <a:pt x="167" y="423"/>
                  </a:lnTo>
                  <a:lnTo>
                    <a:pt x="169" y="421"/>
                  </a:lnTo>
                  <a:lnTo>
                    <a:pt x="171" y="419"/>
                  </a:lnTo>
                  <a:lnTo>
                    <a:pt x="171" y="417"/>
                  </a:lnTo>
                  <a:lnTo>
                    <a:pt x="173" y="415"/>
                  </a:lnTo>
                  <a:lnTo>
                    <a:pt x="175" y="413"/>
                  </a:lnTo>
                  <a:lnTo>
                    <a:pt x="177" y="412"/>
                  </a:lnTo>
                  <a:lnTo>
                    <a:pt x="179" y="410"/>
                  </a:lnTo>
                  <a:lnTo>
                    <a:pt x="179" y="408"/>
                  </a:lnTo>
                  <a:lnTo>
                    <a:pt x="181" y="408"/>
                  </a:lnTo>
                  <a:lnTo>
                    <a:pt x="183" y="410"/>
                  </a:lnTo>
                  <a:lnTo>
                    <a:pt x="183" y="412"/>
                  </a:lnTo>
                  <a:lnTo>
                    <a:pt x="185" y="413"/>
                  </a:lnTo>
                  <a:lnTo>
                    <a:pt x="186" y="415"/>
                  </a:lnTo>
                  <a:lnTo>
                    <a:pt x="188" y="419"/>
                  </a:lnTo>
                  <a:lnTo>
                    <a:pt x="188" y="421"/>
                  </a:lnTo>
                  <a:lnTo>
                    <a:pt x="188" y="423"/>
                  </a:lnTo>
                  <a:lnTo>
                    <a:pt x="190" y="423"/>
                  </a:lnTo>
                  <a:lnTo>
                    <a:pt x="190" y="425"/>
                  </a:lnTo>
                  <a:lnTo>
                    <a:pt x="190" y="427"/>
                  </a:lnTo>
                  <a:lnTo>
                    <a:pt x="188" y="429"/>
                  </a:lnTo>
                  <a:lnTo>
                    <a:pt x="186" y="431"/>
                  </a:lnTo>
                  <a:lnTo>
                    <a:pt x="188" y="431"/>
                  </a:lnTo>
                  <a:lnTo>
                    <a:pt x="188" y="433"/>
                  </a:lnTo>
                  <a:lnTo>
                    <a:pt x="190" y="433"/>
                  </a:lnTo>
                  <a:lnTo>
                    <a:pt x="192" y="433"/>
                  </a:lnTo>
                  <a:lnTo>
                    <a:pt x="194" y="431"/>
                  </a:lnTo>
                  <a:lnTo>
                    <a:pt x="196" y="431"/>
                  </a:lnTo>
                  <a:lnTo>
                    <a:pt x="198" y="433"/>
                  </a:lnTo>
                  <a:lnTo>
                    <a:pt x="200" y="433"/>
                  </a:lnTo>
                  <a:lnTo>
                    <a:pt x="202" y="433"/>
                  </a:lnTo>
                  <a:lnTo>
                    <a:pt x="202" y="435"/>
                  </a:lnTo>
                  <a:lnTo>
                    <a:pt x="204" y="433"/>
                  </a:lnTo>
                  <a:lnTo>
                    <a:pt x="206" y="433"/>
                  </a:lnTo>
                  <a:lnTo>
                    <a:pt x="208" y="427"/>
                  </a:lnTo>
                  <a:lnTo>
                    <a:pt x="208" y="425"/>
                  </a:lnTo>
                  <a:lnTo>
                    <a:pt x="210" y="425"/>
                  </a:lnTo>
                  <a:lnTo>
                    <a:pt x="211" y="423"/>
                  </a:lnTo>
                  <a:lnTo>
                    <a:pt x="211" y="421"/>
                  </a:lnTo>
                  <a:lnTo>
                    <a:pt x="208" y="415"/>
                  </a:lnTo>
                  <a:lnTo>
                    <a:pt x="208" y="413"/>
                  </a:lnTo>
                  <a:lnTo>
                    <a:pt x="210" y="412"/>
                  </a:lnTo>
                  <a:lnTo>
                    <a:pt x="211" y="412"/>
                  </a:lnTo>
                  <a:lnTo>
                    <a:pt x="211" y="410"/>
                  </a:lnTo>
                  <a:lnTo>
                    <a:pt x="213" y="410"/>
                  </a:lnTo>
                  <a:lnTo>
                    <a:pt x="213" y="408"/>
                  </a:lnTo>
                  <a:lnTo>
                    <a:pt x="215" y="406"/>
                  </a:lnTo>
                  <a:lnTo>
                    <a:pt x="213" y="402"/>
                  </a:lnTo>
                  <a:lnTo>
                    <a:pt x="213" y="400"/>
                  </a:lnTo>
                  <a:lnTo>
                    <a:pt x="215" y="400"/>
                  </a:lnTo>
                  <a:lnTo>
                    <a:pt x="217" y="396"/>
                  </a:lnTo>
                  <a:lnTo>
                    <a:pt x="219" y="396"/>
                  </a:lnTo>
                  <a:lnTo>
                    <a:pt x="221" y="394"/>
                  </a:lnTo>
                  <a:lnTo>
                    <a:pt x="223" y="392"/>
                  </a:lnTo>
                  <a:lnTo>
                    <a:pt x="225" y="392"/>
                  </a:lnTo>
                  <a:lnTo>
                    <a:pt x="225" y="390"/>
                  </a:lnTo>
                  <a:lnTo>
                    <a:pt x="225" y="388"/>
                  </a:lnTo>
                  <a:lnTo>
                    <a:pt x="225" y="387"/>
                  </a:lnTo>
                  <a:lnTo>
                    <a:pt x="225" y="383"/>
                  </a:lnTo>
                  <a:lnTo>
                    <a:pt x="227" y="381"/>
                  </a:lnTo>
                  <a:lnTo>
                    <a:pt x="227" y="379"/>
                  </a:lnTo>
                  <a:lnTo>
                    <a:pt x="229" y="379"/>
                  </a:lnTo>
                  <a:lnTo>
                    <a:pt x="227" y="377"/>
                  </a:lnTo>
                  <a:lnTo>
                    <a:pt x="225" y="377"/>
                  </a:lnTo>
                  <a:lnTo>
                    <a:pt x="225" y="375"/>
                  </a:lnTo>
                  <a:lnTo>
                    <a:pt x="223" y="375"/>
                  </a:lnTo>
                  <a:lnTo>
                    <a:pt x="223" y="373"/>
                  </a:lnTo>
                  <a:lnTo>
                    <a:pt x="223" y="371"/>
                  </a:lnTo>
                  <a:lnTo>
                    <a:pt x="225" y="371"/>
                  </a:lnTo>
                  <a:lnTo>
                    <a:pt x="229" y="369"/>
                  </a:lnTo>
                  <a:lnTo>
                    <a:pt x="231" y="369"/>
                  </a:lnTo>
                  <a:lnTo>
                    <a:pt x="231" y="367"/>
                  </a:lnTo>
                  <a:lnTo>
                    <a:pt x="231" y="365"/>
                  </a:lnTo>
                  <a:lnTo>
                    <a:pt x="229" y="363"/>
                  </a:lnTo>
                  <a:lnTo>
                    <a:pt x="229" y="362"/>
                  </a:lnTo>
                  <a:lnTo>
                    <a:pt x="231" y="362"/>
                  </a:lnTo>
                  <a:lnTo>
                    <a:pt x="231" y="360"/>
                  </a:lnTo>
                  <a:lnTo>
                    <a:pt x="233" y="360"/>
                  </a:lnTo>
                  <a:lnTo>
                    <a:pt x="231" y="358"/>
                  </a:lnTo>
                  <a:lnTo>
                    <a:pt x="229" y="358"/>
                  </a:lnTo>
                  <a:lnTo>
                    <a:pt x="229" y="356"/>
                  </a:lnTo>
                  <a:lnTo>
                    <a:pt x="229" y="354"/>
                  </a:lnTo>
                  <a:lnTo>
                    <a:pt x="229" y="352"/>
                  </a:lnTo>
                  <a:lnTo>
                    <a:pt x="231" y="352"/>
                  </a:lnTo>
                  <a:lnTo>
                    <a:pt x="231" y="350"/>
                  </a:lnTo>
                  <a:lnTo>
                    <a:pt x="231" y="348"/>
                  </a:lnTo>
                  <a:lnTo>
                    <a:pt x="231" y="346"/>
                  </a:lnTo>
                  <a:lnTo>
                    <a:pt x="229" y="344"/>
                  </a:lnTo>
                  <a:lnTo>
                    <a:pt x="229" y="342"/>
                  </a:lnTo>
                  <a:lnTo>
                    <a:pt x="229" y="339"/>
                  </a:lnTo>
                  <a:lnTo>
                    <a:pt x="227" y="331"/>
                  </a:lnTo>
                  <a:lnTo>
                    <a:pt x="227" y="329"/>
                  </a:lnTo>
                  <a:lnTo>
                    <a:pt x="227" y="325"/>
                  </a:lnTo>
                  <a:lnTo>
                    <a:pt x="225" y="323"/>
                  </a:lnTo>
                  <a:lnTo>
                    <a:pt x="225" y="321"/>
                  </a:lnTo>
                  <a:lnTo>
                    <a:pt x="227" y="321"/>
                  </a:lnTo>
                  <a:lnTo>
                    <a:pt x="227" y="319"/>
                  </a:lnTo>
                  <a:lnTo>
                    <a:pt x="229" y="315"/>
                  </a:lnTo>
                  <a:lnTo>
                    <a:pt x="229" y="314"/>
                  </a:lnTo>
                  <a:lnTo>
                    <a:pt x="229" y="312"/>
                  </a:lnTo>
                  <a:lnTo>
                    <a:pt x="231" y="310"/>
                  </a:lnTo>
                  <a:lnTo>
                    <a:pt x="231" y="308"/>
                  </a:lnTo>
                  <a:lnTo>
                    <a:pt x="231" y="306"/>
                  </a:lnTo>
                  <a:lnTo>
                    <a:pt x="231" y="304"/>
                  </a:lnTo>
                  <a:lnTo>
                    <a:pt x="231" y="302"/>
                  </a:lnTo>
                  <a:lnTo>
                    <a:pt x="229" y="298"/>
                  </a:lnTo>
                  <a:lnTo>
                    <a:pt x="227" y="296"/>
                  </a:lnTo>
                  <a:lnTo>
                    <a:pt x="225" y="294"/>
                  </a:lnTo>
                  <a:lnTo>
                    <a:pt x="225" y="292"/>
                  </a:lnTo>
                  <a:lnTo>
                    <a:pt x="223" y="292"/>
                  </a:lnTo>
                  <a:lnTo>
                    <a:pt x="221" y="292"/>
                  </a:lnTo>
                  <a:lnTo>
                    <a:pt x="219" y="292"/>
                  </a:lnTo>
                  <a:lnTo>
                    <a:pt x="215" y="291"/>
                  </a:lnTo>
                  <a:lnTo>
                    <a:pt x="213" y="291"/>
                  </a:lnTo>
                  <a:lnTo>
                    <a:pt x="211" y="291"/>
                  </a:lnTo>
                  <a:lnTo>
                    <a:pt x="210" y="291"/>
                  </a:lnTo>
                  <a:lnTo>
                    <a:pt x="210" y="285"/>
                  </a:lnTo>
                  <a:lnTo>
                    <a:pt x="208" y="285"/>
                  </a:lnTo>
                  <a:lnTo>
                    <a:pt x="208" y="283"/>
                  </a:lnTo>
                  <a:lnTo>
                    <a:pt x="208" y="281"/>
                  </a:lnTo>
                  <a:lnTo>
                    <a:pt x="206" y="281"/>
                  </a:lnTo>
                  <a:lnTo>
                    <a:pt x="204" y="279"/>
                  </a:lnTo>
                  <a:lnTo>
                    <a:pt x="202" y="279"/>
                  </a:lnTo>
                  <a:lnTo>
                    <a:pt x="200" y="277"/>
                  </a:lnTo>
                  <a:lnTo>
                    <a:pt x="198" y="277"/>
                  </a:lnTo>
                  <a:lnTo>
                    <a:pt x="196" y="275"/>
                  </a:lnTo>
                  <a:lnTo>
                    <a:pt x="194" y="275"/>
                  </a:lnTo>
                  <a:lnTo>
                    <a:pt x="192" y="277"/>
                  </a:lnTo>
                  <a:lnTo>
                    <a:pt x="190" y="275"/>
                  </a:lnTo>
                  <a:lnTo>
                    <a:pt x="188" y="275"/>
                  </a:lnTo>
                  <a:lnTo>
                    <a:pt x="188" y="273"/>
                  </a:lnTo>
                  <a:lnTo>
                    <a:pt x="188" y="271"/>
                  </a:lnTo>
                  <a:lnTo>
                    <a:pt x="188" y="269"/>
                  </a:lnTo>
                  <a:lnTo>
                    <a:pt x="190" y="269"/>
                  </a:lnTo>
                  <a:lnTo>
                    <a:pt x="190" y="267"/>
                  </a:lnTo>
                  <a:lnTo>
                    <a:pt x="192" y="266"/>
                  </a:lnTo>
                  <a:lnTo>
                    <a:pt x="192" y="264"/>
                  </a:lnTo>
                  <a:lnTo>
                    <a:pt x="192" y="262"/>
                  </a:lnTo>
                  <a:lnTo>
                    <a:pt x="192" y="260"/>
                  </a:lnTo>
                  <a:lnTo>
                    <a:pt x="194" y="258"/>
                  </a:lnTo>
                  <a:lnTo>
                    <a:pt x="194" y="256"/>
                  </a:lnTo>
                  <a:lnTo>
                    <a:pt x="192" y="256"/>
                  </a:lnTo>
                  <a:lnTo>
                    <a:pt x="190" y="256"/>
                  </a:lnTo>
                  <a:lnTo>
                    <a:pt x="190" y="254"/>
                  </a:lnTo>
                  <a:lnTo>
                    <a:pt x="190" y="252"/>
                  </a:lnTo>
                  <a:lnTo>
                    <a:pt x="192" y="252"/>
                  </a:lnTo>
                  <a:lnTo>
                    <a:pt x="192" y="250"/>
                  </a:lnTo>
                  <a:lnTo>
                    <a:pt x="190" y="248"/>
                  </a:lnTo>
                  <a:lnTo>
                    <a:pt x="188" y="246"/>
                  </a:lnTo>
                  <a:lnTo>
                    <a:pt x="190" y="244"/>
                  </a:lnTo>
                  <a:lnTo>
                    <a:pt x="188" y="244"/>
                  </a:lnTo>
                  <a:lnTo>
                    <a:pt x="188" y="242"/>
                  </a:lnTo>
                  <a:lnTo>
                    <a:pt x="190" y="242"/>
                  </a:lnTo>
                  <a:lnTo>
                    <a:pt x="192" y="241"/>
                  </a:lnTo>
                  <a:lnTo>
                    <a:pt x="192" y="239"/>
                  </a:lnTo>
                  <a:lnTo>
                    <a:pt x="192" y="237"/>
                  </a:lnTo>
                  <a:lnTo>
                    <a:pt x="194" y="237"/>
                  </a:lnTo>
                  <a:lnTo>
                    <a:pt x="194" y="235"/>
                  </a:lnTo>
                  <a:lnTo>
                    <a:pt x="196" y="235"/>
                  </a:lnTo>
                  <a:lnTo>
                    <a:pt x="196" y="233"/>
                  </a:lnTo>
                  <a:lnTo>
                    <a:pt x="198" y="233"/>
                  </a:lnTo>
                  <a:lnTo>
                    <a:pt x="200" y="231"/>
                  </a:lnTo>
                  <a:lnTo>
                    <a:pt x="202" y="231"/>
                  </a:lnTo>
                  <a:lnTo>
                    <a:pt x="202" y="229"/>
                  </a:lnTo>
                  <a:lnTo>
                    <a:pt x="202" y="227"/>
                  </a:lnTo>
                  <a:lnTo>
                    <a:pt x="204" y="227"/>
                  </a:lnTo>
                  <a:lnTo>
                    <a:pt x="202" y="227"/>
                  </a:lnTo>
                  <a:lnTo>
                    <a:pt x="202" y="225"/>
                  </a:lnTo>
                  <a:lnTo>
                    <a:pt x="202" y="223"/>
                  </a:lnTo>
                  <a:lnTo>
                    <a:pt x="204" y="221"/>
                  </a:lnTo>
                  <a:lnTo>
                    <a:pt x="206" y="221"/>
                  </a:lnTo>
                  <a:lnTo>
                    <a:pt x="208" y="221"/>
                  </a:lnTo>
                  <a:lnTo>
                    <a:pt x="210" y="221"/>
                  </a:lnTo>
                  <a:lnTo>
                    <a:pt x="211" y="221"/>
                  </a:lnTo>
                  <a:lnTo>
                    <a:pt x="213" y="221"/>
                  </a:lnTo>
                  <a:lnTo>
                    <a:pt x="215" y="221"/>
                  </a:lnTo>
                  <a:lnTo>
                    <a:pt x="217" y="221"/>
                  </a:lnTo>
                  <a:lnTo>
                    <a:pt x="217" y="219"/>
                  </a:lnTo>
                  <a:lnTo>
                    <a:pt x="219" y="218"/>
                  </a:lnTo>
                  <a:lnTo>
                    <a:pt x="221" y="218"/>
                  </a:lnTo>
                  <a:lnTo>
                    <a:pt x="221" y="216"/>
                  </a:lnTo>
                  <a:lnTo>
                    <a:pt x="223" y="216"/>
                  </a:lnTo>
                  <a:lnTo>
                    <a:pt x="223" y="214"/>
                  </a:lnTo>
                  <a:lnTo>
                    <a:pt x="221" y="212"/>
                  </a:lnTo>
                  <a:lnTo>
                    <a:pt x="223" y="212"/>
                  </a:lnTo>
                  <a:lnTo>
                    <a:pt x="223" y="210"/>
                  </a:lnTo>
                  <a:lnTo>
                    <a:pt x="225" y="210"/>
                  </a:lnTo>
                  <a:lnTo>
                    <a:pt x="225" y="208"/>
                  </a:lnTo>
                  <a:lnTo>
                    <a:pt x="227" y="206"/>
                  </a:lnTo>
                  <a:lnTo>
                    <a:pt x="229" y="204"/>
                  </a:lnTo>
                  <a:lnTo>
                    <a:pt x="231" y="202"/>
                  </a:lnTo>
                  <a:lnTo>
                    <a:pt x="231" y="200"/>
                  </a:lnTo>
                  <a:lnTo>
                    <a:pt x="229" y="198"/>
                  </a:lnTo>
                  <a:lnTo>
                    <a:pt x="231" y="198"/>
                  </a:lnTo>
                  <a:lnTo>
                    <a:pt x="233" y="196"/>
                  </a:lnTo>
                  <a:lnTo>
                    <a:pt x="231" y="194"/>
                  </a:lnTo>
                  <a:lnTo>
                    <a:pt x="229" y="193"/>
                  </a:lnTo>
                  <a:lnTo>
                    <a:pt x="227" y="193"/>
                  </a:lnTo>
                  <a:lnTo>
                    <a:pt x="227" y="191"/>
                  </a:lnTo>
                  <a:lnTo>
                    <a:pt x="227" y="189"/>
                  </a:lnTo>
                  <a:lnTo>
                    <a:pt x="225" y="189"/>
                  </a:lnTo>
                  <a:lnTo>
                    <a:pt x="225" y="187"/>
                  </a:lnTo>
                  <a:lnTo>
                    <a:pt x="225" y="185"/>
                  </a:lnTo>
                  <a:lnTo>
                    <a:pt x="225" y="183"/>
                  </a:lnTo>
                  <a:lnTo>
                    <a:pt x="223" y="183"/>
                  </a:lnTo>
                  <a:lnTo>
                    <a:pt x="223" y="181"/>
                  </a:lnTo>
                  <a:lnTo>
                    <a:pt x="221" y="181"/>
                  </a:lnTo>
                  <a:lnTo>
                    <a:pt x="221" y="179"/>
                  </a:lnTo>
                  <a:lnTo>
                    <a:pt x="221" y="177"/>
                  </a:lnTo>
                  <a:lnTo>
                    <a:pt x="219" y="177"/>
                  </a:lnTo>
                  <a:lnTo>
                    <a:pt x="219" y="175"/>
                  </a:lnTo>
                  <a:lnTo>
                    <a:pt x="219" y="173"/>
                  </a:lnTo>
                  <a:lnTo>
                    <a:pt x="217" y="173"/>
                  </a:lnTo>
                  <a:lnTo>
                    <a:pt x="217" y="171"/>
                  </a:lnTo>
                  <a:lnTo>
                    <a:pt x="217" y="169"/>
                  </a:lnTo>
                  <a:lnTo>
                    <a:pt x="217" y="168"/>
                  </a:lnTo>
                  <a:lnTo>
                    <a:pt x="215" y="166"/>
                  </a:lnTo>
                  <a:lnTo>
                    <a:pt x="213" y="164"/>
                  </a:lnTo>
                  <a:lnTo>
                    <a:pt x="211" y="164"/>
                  </a:lnTo>
                  <a:lnTo>
                    <a:pt x="210" y="164"/>
                  </a:lnTo>
                  <a:lnTo>
                    <a:pt x="210" y="162"/>
                  </a:lnTo>
                  <a:lnTo>
                    <a:pt x="208" y="162"/>
                  </a:lnTo>
                  <a:lnTo>
                    <a:pt x="206" y="162"/>
                  </a:lnTo>
                  <a:lnTo>
                    <a:pt x="204" y="164"/>
                  </a:lnTo>
                  <a:lnTo>
                    <a:pt x="202" y="164"/>
                  </a:lnTo>
                  <a:lnTo>
                    <a:pt x="200" y="162"/>
                  </a:lnTo>
                  <a:lnTo>
                    <a:pt x="198" y="162"/>
                  </a:lnTo>
                  <a:lnTo>
                    <a:pt x="198" y="160"/>
                  </a:lnTo>
                  <a:lnTo>
                    <a:pt x="198" y="158"/>
                  </a:lnTo>
                  <a:lnTo>
                    <a:pt x="198" y="160"/>
                  </a:lnTo>
                  <a:lnTo>
                    <a:pt x="196" y="160"/>
                  </a:lnTo>
                  <a:lnTo>
                    <a:pt x="194" y="160"/>
                  </a:lnTo>
                  <a:lnTo>
                    <a:pt x="192" y="160"/>
                  </a:lnTo>
                  <a:lnTo>
                    <a:pt x="188" y="160"/>
                  </a:lnTo>
                  <a:lnTo>
                    <a:pt x="186" y="160"/>
                  </a:lnTo>
                  <a:lnTo>
                    <a:pt x="185" y="160"/>
                  </a:lnTo>
                  <a:lnTo>
                    <a:pt x="183" y="160"/>
                  </a:lnTo>
                  <a:lnTo>
                    <a:pt x="183" y="162"/>
                  </a:lnTo>
                  <a:lnTo>
                    <a:pt x="181" y="162"/>
                  </a:lnTo>
                  <a:lnTo>
                    <a:pt x="183" y="164"/>
                  </a:lnTo>
                  <a:lnTo>
                    <a:pt x="181" y="164"/>
                  </a:lnTo>
                  <a:lnTo>
                    <a:pt x="181" y="166"/>
                  </a:lnTo>
                  <a:lnTo>
                    <a:pt x="179" y="166"/>
                  </a:lnTo>
                  <a:lnTo>
                    <a:pt x="179" y="164"/>
                  </a:lnTo>
                  <a:lnTo>
                    <a:pt x="177" y="164"/>
                  </a:lnTo>
                  <a:lnTo>
                    <a:pt x="177" y="166"/>
                  </a:lnTo>
                  <a:lnTo>
                    <a:pt x="175" y="166"/>
                  </a:lnTo>
                  <a:lnTo>
                    <a:pt x="173" y="166"/>
                  </a:lnTo>
                  <a:lnTo>
                    <a:pt x="171" y="166"/>
                  </a:lnTo>
                  <a:lnTo>
                    <a:pt x="169" y="166"/>
                  </a:lnTo>
                  <a:lnTo>
                    <a:pt x="169" y="168"/>
                  </a:lnTo>
                  <a:lnTo>
                    <a:pt x="167" y="168"/>
                  </a:lnTo>
                  <a:lnTo>
                    <a:pt x="167" y="169"/>
                  </a:lnTo>
                  <a:lnTo>
                    <a:pt x="165" y="169"/>
                  </a:lnTo>
                  <a:lnTo>
                    <a:pt x="163" y="169"/>
                  </a:lnTo>
                  <a:lnTo>
                    <a:pt x="162" y="171"/>
                  </a:lnTo>
                  <a:lnTo>
                    <a:pt x="163" y="171"/>
                  </a:lnTo>
                  <a:lnTo>
                    <a:pt x="162" y="171"/>
                  </a:lnTo>
                  <a:lnTo>
                    <a:pt x="162" y="169"/>
                  </a:lnTo>
                  <a:lnTo>
                    <a:pt x="162" y="171"/>
                  </a:lnTo>
                  <a:lnTo>
                    <a:pt x="160" y="171"/>
                  </a:lnTo>
                  <a:lnTo>
                    <a:pt x="160" y="169"/>
                  </a:lnTo>
                  <a:lnTo>
                    <a:pt x="158" y="169"/>
                  </a:lnTo>
                  <a:lnTo>
                    <a:pt x="156" y="169"/>
                  </a:lnTo>
                  <a:lnTo>
                    <a:pt x="154" y="169"/>
                  </a:lnTo>
                  <a:lnTo>
                    <a:pt x="152" y="169"/>
                  </a:lnTo>
                  <a:lnTo>
                    <a:pt x="152" y="171"/>
                  </a:lnTo>
                  <a:lnTo>
                    <a:pt x="150" y="171"/>
                  </a:lnTo>
                  <a:lnTo>
                    <a:pt x="148" y="171"/>
                  </a:lnTo>
                  <a:lnTo>
                    <a:pt x="150" y="173"/>
                  </a:lnTo>
                  <a:lnTo>
                    <a:pt x="148" y="173"/>
                  </a:lnTo>
                  <a:lnTo>
                    <a:pt x="146" y="173"/>
                  </a:lnTo>
                  <a:lnTo>
                    <a:pt x="144" y="173"/>
                  </a:lnTo>
                  <a:lnTo>
                    <a:pt x="142" y="173"/>
                  </a:lnTo>
                  <a:lnTo>
                    <a:pt x="140" y="175"/>
                  </a:lnTo>
                  <a:lnTo>
                    <a:pt x="140" y="173"/>
                  </a:lnTo>
                  <a:lnTo>
                    <a:pt x="138" y="173"/>
                  </a:lnTo>
                  <a:lnTo>
                    <a:pt x="137" y="173"/>
                  </a:lnTo>
                  <a:lnTo>
                    <a:pt x="138" y="171"/>
                  </a:lnTo>
                  <a:lnTo>
                    <a:pt x="138" y="169"/>
                  </a:lnTo>
                  <a:lnTo>
                    <a:pt x="140" y="169"/>
                  </a:lnTo>
                  <a:lnTo>
                    <a:pt x="142" y="169"/>
                  </a:lnTo>
                  <a:lnTo>
                    <a:pt x="142" y="168"/>
                  </a:lnTo>
                  <a:lnTo>
                    <a:pt x="144" y="168"/>
                  </a:lnTo>
                  <a:lnTo>
                    <a:pt x="144" y="166"/>
                  </a:lnTo>
                  <a:lnTo>
                    <a:pt x="144" y="164"/>
                  </a:lnTo>
                  <a:lnTo>
                    <a:pt x="144" y="162"/>
                  </a:lnTo>
                  <a:lnTo>
                    <a:pt x="144" y="160"/>
                  </a:lnTo>
                  <a:lnTo>
                    <a:pt x="142" y="160"/>
                  </a:lnTo>
                  <a:lnTo>
                    <a:pt x="142" y="158"/>
                  </a:lnTo>
                  <a:lnTo>
                    <a:pt x="142" y="156"/>
                  </a:lnTo>
                  <a:lnTo>
                    <a:pt x="140" y="156"/>
                  </a:lnTo>
                  <a:lnTo>
                    <a:pt x="140" y="154"/>
                  </a:lnTo>
                  <a:lnTo>
                    <a:pt x="140" y="152"/>
                  </a:lnTo>
                  <a:lnTo>
                    <a:pt x="138" y="152"/>
                  </a:lnTo>
                  <a:lnTo>
                    <a:pt x="137" y="152"/>
                  </a:lnTo>
                  <a:lnTo>
                    <a:pt x="137" y="150"/>
                  </a:lnTo>
                  <a:lnTo>
                    <a:pt x="137" y="148"/>
                  </a:lnTo>
                  <a:lnTo>
                    <a:pt x="135" y="148"/>
                  </a:lnTo>
                  <a:lnTo>
                    <a:pt x="137" y="148"/>
                  </a:lnTo>
                  <a:lnTo>
                    <a:pt x="137" y="146"/>
                  </a:lnTo>
                  <a:lnTo>
                    <a:pt x="137" y="145"/>
                  </a:lnTo>
                  <a:lnTo>
                    <a:pt x="137" y="143"/>
                  </a:lnTo>
                  <a:lnTo>
                    <a:pt x="137" y="141"/>
                  </a:lnTo>
                  <a:lnTo>
                    <a:pt x="137" y="139"/>
                  </a:lnTo>
                  <a:lnTo>
                    <a:pt x="138" y="139"/>
                  </a:lnTo>
                  <a:lnTo>
                    <a:pt x="137" y="139"/>
                  </a:lnTo>
                  <a:lnTo>
                    <a:pt x="138" y="137"/>
                  </a:lnTo>
                  <a:lnTo>
                    <a:pt x="138" y="135"/>
                  </a:lnTo>
                  <a:lnTo>
                    <a:pt x="138" y="133"/>
                  </a:lnTo>
                  <a:lnTo>
                    <a:pt x="140" y="135"/>
                  </a:lnTo>
                  <a:lnTo>
                    <a:pt x="140" y="133"/>
                  </a:lnTo>
                  <a:lnTo>
                    <a:pt x="140" y="131"/>
                  </a:lnTo>
                  <a:lnTo>
                    <a:pt x="140" y="129"/>
                  </a:lnTo>
                  <a:lnTo>
                    <a:pt x="138" y="129"/>
                  </a:lnTo>
                  <a:lnTo>
                    <a:pt x="137" y="127"/>
                  </a:lnTo>
                  <a:lnTo>
                    <a:pt x="138" y="127"/>
                  </a:lnTo>
                  <a:lnTo>
                    <a:pt x="137" y="127"/>
                  </a:lnTo>
                  <a:lnTo>
                    <a:pt x="138" y="127"/>
                  </a:lnTo>
                  <a:lnTo>
                    <a:pt x="138" y="125"/>
                  </a:lnTo>
                  <a:lnTo>
                    <a:pt x="140" y="125"/>
                  </a:lnTo>
                  <a:lnTo>
                    <a:pt x="140" y="123"/>
                  </a:lnTo>
                  <a:lnTo>
                    <a:pt x="142" y="123"/>
                  </a:lnTo>
                  <a:lnTo>
                    <a:pt x="140" y="121"/>
                  </a:lnTo>
                  <a:lnTo>
                    <a:pt x="142" y="121"/>
                  </a:lnTo>
                  <a:lnTo>
                    <a:pt x="142" y="120"/>
                  </a:lnTo>
                  <a:lnTo>
                    <a:pt x="144" y="118"/>
                  </a:lnTo>
                  <a:lnTo>
                    <a:pt x="146" y="118"/>
                  </a:lnTo>
                  <a:lnTo>
                    <a:pt x="146" y="116"/>
                  </a:lnTo>
                  <a:lnTo>
                    <a:pt x="146" y="114"/>
                  </a:lnTo>
                  <a:lnTo>
                    <a:pt x="148" y="114"/>
                  </a:lnTo>
                  <a:lnTo>
                    <a:pt x="148" y="112"/>
                  </a:lnTo>
                  <a:lnTo>
                    <a:pt x="146" y="112"/>
                  </a:lnTo>
                  <a:lnTo>
                    <a:pt x="146" y="110"/>
                  </a:lnTo>
                  <a:lnTo>
                    <a:pt x="148" y="110"/>
                  </a:lnTo>
                  <a:lnTo>
                    <a:pt x="146" y="108"/>
                  </a:lnTo>
                  <a:lnTo>
                    <a:pt x="148" y="108"/>
                  </a:lnTo>
                  <a:lnTo>
                    <a:pt x="150" y="108"/>
                  </a:lnTo>
                  <a:lnTo>
                    <a:pt x="152" y="108"/>
                  </a:lnTo>
                  <a:lnTo>
                    <a:pt x="154" y="108"/>
                  </a:lnTo>
                  <a:lnTo>
                    <a:pt x="156" y="108"/>
                  </a:lnTo>
                  <a:lnTo>
                    <a:pt x="160" y="108"/>
                  </a:lnTo>
                  <a:lnTo>
                    <a:pt x="162" y="108"/>
                  </a:lnTo>
                  <a:lnTo>
                    <a:pt x="163" y="108"/>
                  </a:lnTo>
                  <a:lnTo>
                    <a:pt x="165" y="108"/>
                  </a:lnTo>
                  <a:lnTo>
                    <a:pt x="171" y="108"/>
                  </a:lnTo>
                  <a:lnTo>
                    <a:pt x="173" y="108"/>
                  </a:lnTo>
                  <a:lnTo>
                    <a:pt x="175" y="108"/>
                  </a:lnTo>
                  <a:lnTo>
                    <a:pt x="183" y="108"/>
                  </a:lnTo>
                  <a:lnTo>
                    <a:pt x="186" y="108"/>
                  </a:lnTo>
                  <a:lnTo>
                    <a:pt x="188" y="108"/>
                  </a:lnTo>
                  <a:lnTo>
                    <a:pt x="192" y="108"/>
                  </a:lnTo>
                  <a:lnTo>
                    <a:pt x="196" y="108"/>
                  </a:lnTo>
                  <a:lnTo>
                    <a:pt x="198" y="108"/>
                  </a:lnTo>
                  <a:lnTo>
                    <a:pt x="200" y="108"/>
                  </a:lnTo>
                  <a:lnTo>
                    <a:pt x="204" y="108"/>
                  </a:lnTo>
                  <a:lnTo>
                    <a:pt x="206" y="108"/>
                  </a:lnTo>
                  <a:lnTo>
                    <a:pt x="210" y="108"/>
                  </a:lnTo>
                  <a:lnTo>
                    <a:pt x="213" y="108"/>
                  </a:lnTo>
                  <a:lnTo>
                    <a:pt x="215" y="108"/>
                  </a:lnTo>
                  <a:lnTo>
                    <a:pt x="215" y="106"/>
                  </a:lnTo>
                  <a:lnTo>
                    <a:pt x="217" y="106"/>
                  </a:lnTo>
                  <a:lnTo>
                    <a:pt x="219" y="106"/>
                  </a:lnTo>
                  <a:lnTo>
                    <a:pt x="221" y="106"/>
                  </a:lnTo>
                  <a:lnTo>
                    <a:pt x="223" y="106"/>
                  </a:lnTo>
                  <a:lnTo>
                    <a:pt x="225" y="106"/>
                  </a:lnTo>
                  <a:lnTo>
                    <a:pt x="225" y="108"/>
                  </a:lnTo>
                  <a:lnTo>
                    <a:pt x="227" y="108"/>
                  </a:lnTo>
                  <a:lnTo>
                    <a:pt x="229" y="108"/>
                  </a:lnTo>
                  <a:lnTo>
                    <a:pt x="231" y="106"/>
                  </a:lnTo>
                  <a:lnTo>
                    <a:pt x="233" y="106"/>
                  </a:lnTo>
                  <a:lnTo>
                    <a:pt x="234" y="106"/>
                  </a:lnTo>
                  <a:lnTo>
                    <a:pt x="236" y="104"/>
                  </a:lnTo>
                  <a:lnTo>
                    <a:pt x="236" y="106"/>
                  </a:lnTo>
                  <a:lnTo>
                    <a:pt x="236" y="104"/>
                  </a:lnTo>
                  <a:lnTo>
                    <a:pt x="238" y="104"/>
                  </a:lnTo>
                  <a:lnTo>
                    <a:pt x="238" y="106"/>
                  </a:lnTo>
                  <a:lnTo>
                    <a:pt x="240" y="106"/>
                  </a:lnTo>
                  <a:lnTo>
                    <a:pt x="240" y="108"/>
                  </a:lnTo>
                  <a:lnTo>
                    <a:pt x="242" y="108"/>
                  </a:lnTo>
                  <a:lnTo>
                    <a:pt x="242" y="110"/>
                  </a:lnTo>
                  <a:lnTo>
                    <a:pt x="244" y="110"/>
                  </a:lnTo>
                  <a:lnTo>
                    <a:pt x="246" y="112"/>
                  </a:lnTo>
                  <a:lnTo>
                    <a:pt x="248" y="112"/>
                  </a:lnTo>
                  <a:lnTo>
                    <a:pt x="248" y="110"/>
                  </a:lnTo>
                  <a:lnTo>
                    <a:pt x="250" y="112"/>
                  </a:lnTo>
                  <a:lnTo>
                    <a:pt x="248" y="112"/>
                  </a:lnTo>
                  <a:lnTo>
                    <a:pt x="248" y="114"/>
                  </a:lnTo>
                  <a:lnTo>
                    <a:pt x="250" y="114"/>
                  </a:lnTo>
                  <a:lnTo>
                    <a:pt x="250" y="112"/>
                  </a:lnTo>
                  <a:lnTo>
                    <a:pt x="252" y="114"/>
                  </a:lnTo>
                  <a:lnTo>
                    <a:pt x="250" y="114"/>
                  </a:lnTo>
                  <a:lnTo>
                    <a:pt x="250" y="116"/>
                  </a:lnTo>
                  <a:lnTo>
                    <a:pt x="252" y="116"/>
                  </a:lnTo>
                  <a:lnTo>
                    <a:pt x="252" y="114"/>
                  </a:lnTo>
                  <a:lnTo>
                    <a:pt x="254" y="116"/>
                  </a:lnTo>
                  <a:lnTo>
                    <a:pt x="256" y="114"/>
                  </a:lnTo>
                  <a:lnTo>
                    <a:pt x="258" y="114"/>
                  </a:lnTo>
                  <a:lnTo>
                    <a:pt x="258" y="112"/>
                  </a:lnTo>
                  <a:lnTo>
                    <a:pt x="258" y="114"/>
                  </a:lnTo>
                  <a:lnTo>
                    <a:pt x="259" y="114"/>
                  </a:lnTo>
                  <a:lnTo>
                    <a:pt x="259" y="116"/>
                  </a:lnTo>
                  <a:lnTo>
                    <a:pt x="261" y="116"/>
                  </a:lnTo>
                  <a:lnTo>
                    <a:pt x="261" y="118"/>
                  </a:lnTo>
                  <a:lnTo>
                    <a:pt x="259" y="118"/>
                  </a:lnTo>
                  <a:lnTo>
                    <a:pt x="261" y="120"/>
                  </a:lnTo>
                  <a:lnTo>
                    <a:pt x="263" y="120"/>
                  </a:lnTo>
                  <a:lnTo>
                    <a:pt x="265" y="120"/>
                  </a:lnTo>
                  <a:lnTo>
                    <a:pt x="265" y="118"/>
                  </a:lnTo>
                  <a:lnTo>
                    <a:pt x="267" y="118"/>
                  </a:lnTo>
                  <a:lnTo>
                    <a:pt x="269" y="120"/>
                  </a:lnTo>
                  <a:lnTo>
                    <a:pt x="269" y="121"/>
                  </a:lnTo>
                  <a:lnTo>
                    <a:pt x="271" y="121"/>
                  </a:lnTo>
                  <a:lnTo>
                    <a:pt x="271" y="120"/>
                  </a:lnTo>
                  <a:lnTo>
                    <a:pt x="273" y="120"/>
                  </a:lnTo>
                  <a:lnTo>
                    <a:pt x="271" y="120"/>
                  </a:lnTo>
                  <a:lnTo>
                    <a:pt x="273" y="121"/>
                  </a:lnTo>
                  <a:lnTo>
                    <a:pt x="275" y="121"/>
                  </a:lnTo>
                  <a:lnTo>
                    <a:pt x="275" y="120"/>
                  </a:lnTo>
                  <a:lnTo>
                    <a:pt x="277" y="120"/>
                  </a:lnTo>
                  <a:lnTo>
                    <a:pt x="277" y="118"/>
                  </a:lnTo>
                  <a:lnTo>
                    <a:pt x="279" y="116"/>
                  </a:lnTo>
                  <a:lnTo>
                    <a:pt x="279" y="118"/>
                  </a:lnTo>
                  <a:lnTo>
                    <a:pt x="281" y="118"/>
                  </a:lnTo>
                  <a:lnTo>
                    <a:pt x="283" y="118"/>
                  </a:lnTo>
                  <a:lnTo>
                    <a:pt x="284" y="118"/>
                  </a:lnTo>
                  <a:lnTo>
                    <a:pt x="284" y="120"/>
                  </a:lnTo>
                  <a:lnTo>
                    <a:pt x="286" y="120"/>
                  </a:lnTo>
                  <a:lnTo>
                    <a:pt x="286" y="121"/>
                  </a:lnTo>
                  <a:lnTo>
                    <a:pt x="288" y="121"/>
                  </a:lnTo>
                  <a:lnTo>
                    <a:pt x="288" y="123"/>
                  </a:lnTo>
                  <a:lnTo>
                    <a:pt x="290" y="123"/>
                  </a:lnTo>
                  <a:lnTo>
                    <a:pt x="290" y="125"/>
                  </a:lnTo>
                  <a:lnTo>
                    <a:pt x="292" y="125"/>
                  </a:lnTo>
                  <a:lnTo>
                    <a:pt x="294" y="123"/>
                  </a:lnTo>
                  <a:lnTo>
                    <a:pt x="296" y="123"/>
                  </a:lnTo>
                  <a:lnTo>
                    <a:pt x="298" y="123"/>
                  </a:lnTo>
                  <a:lnTo>
                    <a:pt x="298" y="121"/>
                  </a:lnTo>
                  <a:lnTo>
                    <a:pt x="300" y="121"/>
                  </a:lnTo>
                  <a:lnTo>
                    <a:pt x="302" y="121"/>
                  </a:lnTo>
                  <a:lnTo>
                    <a:pt x="304" y="121"/>
                  </a:lnTo>
                  <a:lnTo>
                    <a:pt x="304" y="123"/>
                  </a:lnTo>
                  <a:lnTo>
                    <a:pt x="304" y="121"/>
                  </a:lnTo>
                  <a:lnTo>
                    <a:pt x="306" y="121"/>
                  </a:lnTo>
                  <a:lnTo>
                    <a:pt x="306" y="123"/>
                  </a:lnTo>
                  <a:lnTo>
                    <a:pt x="307" y="123"/>
                  </a:lnTo>
                  <a:lnTo>
                    <a:pt x="309" y="123"/>
                  </a:lnTo>
                  <a:lnTo>
                    <a:pt x="311" y="123"/>
                  </a:lnTo>
                  <a:lnTo>
                    <a:pt x="313" y="123"/>
                  </a:lnTo>
                  <a:lnTo>
                    <a:pt x="313" y="125"/>
                  </a:lnTo>
                  <a:lnTo>
                    <a:pt x="315" y="123"/>
                  </a:lnTo>
                  <a:lnTo>
                    <a:pt x="317" y="125"/>
                  </a:lnTo>
                  <a:lnTo>
                    <a:pt x="319" y="125"/>
                  </a:lnTo>
                  <a:lnTo>
                    <a:pt x="321" y="125"/>
                  </a:lnTo>
                  <a:lnTo>
                    <a:pt x="321" y="127"/>
                  </a:lnTo>
                  <a:lnTo>
                    <a:pt x="323" y="127"/>
                  </a:lnTo>
                  <a:lnTo>
                    <a:pt x="323" y="129"/>
                  </a:lnTo>
                  <a:lnTo>
                    <a:pt x="325" y="131"/>
                  </a:lnTo>
                  <a:lnTo>
                    <a:pt x="327" y="131"/>
                  </a:lnTo>
                  <a:lnTo>
                    <a:pt x="329" y="131"/>
                  </a:lnTo>
                  <a:lnTo>
                    <a:pt x="329" y="133"/>
                  </a:lnTo>
                  <a:lnTo>
                    <a:pt x="329" y="135"/>
                  </a:lnTo>
                  <a:lnTo>
                    <a:pt x="331" y="135"/>
                  </a:lnTo>
                  <a:lnTo>
                    <a:pt x="332" y="135"/>
                  </a:lnTo>
                  <a:lnTo>
                    <a:pt x="334" y="137"/>
                  </a:lnTo>
                  <a:lnTo>
                    <a:pt x="336" y="137"/>
                  </a:lnTo>
                  <a:lnTo>
                    <a:pt x="338" y="137"/>
                  </a:lnTo>
                  <a:lnTo>
                    <a:pt x="340" y="137"/>
                  </a:lnTo>
                  <a:lnTo>
                    <a:pt x="338" y="137"/>
                  </a:lnTo>
                  <a:lnTo>
                    <a:pt x="338" y="139"/>
                  </a:lnTo>
                  <a:lnTo>
                    <a:pt x="338" y="141"/>
                  </a:lnTo>
                  <a:lnTo>
                    <a:pt x="338" y="143"/>
                  </a:lnTo>
                  <a:lnTo>
                    <a:pt x="340" y="145"/>
                  </a:lnTo>
                  <a:lnTo>
                    <a:pt x="342" y="145"/>
                  </a:lnTo>
                  <a:lnTo>
                    <a:pt x="342" y="143"/>
                  </a:lnTo>
                  <a:lnTo>
                    <a:pt x="342" y="141"/>
                  </a:lnTo>
                  <a:lnTo>
                    <a:pt x="344" y="141"/>
                  </a:lnTo>
                  <a:lnTo>
                    <a:pt x="346" y="141"/>
                  </a:lnTo>
                  <a:lnTo>
                    <a:pt x="348" y="143"/>
                  </a:lnTo>
                  <a:lnTo>
                    <a:pt x="348" y="141"/>
                  </a:lnTo>
                  <a:lnTo>
                    <a:pt x="348" y="139"/>
                  </a:lnTo>
                  <a:lnTo>
                    <a:pt x="346" y="139"/>
                  </a:lnTo>
                  <a:lnTo>
                    <a:pt x="346" y="137"/>
                  </a:lnTo>
                  <a:lnTo>
                    <a:pt x="348" y="137"/>
                  </a:lnTo>
                  <a:lnTo>
                    <a:pt x="346" y="135"/>
                  </a:lnTo>
                  <a:lnTo>
                    <a:pt x="346" y="133"/>
                  </a:lnTo>
                  <a:lnTo>
                    <a:pt x="346" y="131"/>
                  </a:lnTo>
                  <a:lnTo>
                    <a:pt x="346" y="129"/>
                  </a:lnTo>
                  <a:lnTo>
                    <a:pt x="344" y="129"/>
                  </a:lnTo>
                  <a:lnTo>
                    <a:pt x="344" y="127"/>
                  </a:lnTo>
                  <a:lnTo>
                    <a:pt x="342" y="125"/>
                  </a:lnTo>
                  <a:lnTo>
                    <a:pt x="342" y="123"/>
                  </a:lnTo>
                  <a:lnTo>
                    <a:pt x="342" y="121"/>
                  </a:lnTo>
                  <a:lnTo>
                    <a:pt x="340" y="121"/>
                  </a:lnTo>
                  <a:lnTo>
                    <a:pt x="340" y="120"/>
                  </a:lnTo>
                  <a:lnTo>
                    <a:pt x="342" y="120"/>
                  </a:lnTo>
                  <a:lnTo>
                    <a:pt x="342" y="118"/>
                  </a:lnTo>
                  <a:lnTo>
                    <a:pt x="342" y="116"/>
                  </a:lnTo>
                  <a:lnTo>
                    <a:pt x="342" y="114"/>
                  </a:lnTo>
                  <a:lnTo>
                    <a:pt x="344" y="114"/>
                  </a:lnTo>
                  <a:lnTo>
                    <a:pt x="344" y="112"/>
                  </a:lnTo>
                  <a:lnTo>
                    <a:pt x="342" y="112"/>
                  </a:lnTo>
                  <a:lnTo>
                    <a:pt x="342" y="110"/>
                  </a:lnTo>
                  <a:lnTo>
                    <a:pt x="342" y="108"/>
                  </a:lnTo>
                  <a:lnTo>
                    <a:pt x="342" y="106"/>
                  </a:lnTo>
                  <a:lnTo>
                    <a:pt x="344" y="106"/>
                  </a:lnTo>
                  <a:lnTo>
                    <a:pt x="346" y="106"/>
                  </a:lnTo>
                  <a:lnTo>
                    <a:pt x="346" y="108"/>
                  </a:lnTo>
                  <a:lnTo>
                    <a:pt x="348" y="108"/>
                  </a:lnTo>
                  <a:lnTo>
                    <a:pt x="348" y="106"/>
                  </a:lnTo>
                  <a:lnTo>
                    <a:pt x="350" y="106"/>
                  </a:lnTo>
                  <a:lnTo>
                    <a:pt x="350" y="104"/>
                  </a:lnTo>
                  <a:lnTo>
                    <a:pt x="352" y="102"/>
                  </a:lnTo>
                  <a:lnTo>
                    <a:pt x="354" y="98"/>
                  </a:lnTo>
                  <a:lnTo>
                    <a:pt x="355" y="95"/>
                  </a:lnTo>
                  <a:lnTo>
                    <a:pt x="355" y="93"/>
                  </a:lnTo>
                  <a:lnTo>
                    <a:pt x="357" y="91"/>
                  </a:lnTo>
                  <a:lnTo>
                    <a:pt x="357" y="89"/>
                  </a:lnTo>
                  <a:lnTo>
                    <a:pt x="359" y="85"/>
                  </a:lnTo>
                  <a:lnTo>
                    <a:pt x="361" y="85"/>
                  </a:lnTo>
                  <a:lnTo>
                    <a:pt x="361" y="83"/>
                  </a:lnTo>
                  <a:lnTo>
                    <a:pt x="365" y="75"/>
                  </a:lnTo>
                  <a:lnTo>
                    <a:pt x="367" y="73"/>
                  </a:lnTo>
                  <a:lnTo>
                    <a:pt x="367" y="72"/>
                  </a:lnTo>
                  <a:lnTo>
                    <a:pt x="369" y="70"/>
                  </a:lnTo>
                  <a:lnTo>
                    <a:pt x="369" y="68"/>
                  </a:lnTo>
                  <a:lnTo>
                    <a:pt x="371" y="66"/>
                  </a:lnTo>
                  <a:lnTo>
                    <a:pt x="371" y="64"/>
                  </a:lnTo>
                  <a:lnTo>
                    <a:pt x="373" y="64"/>
                  </a:lnTo>
                  <a:lnTo>
                    <a:pt x="373" y="60"/>
                  </a:lnTo>
                  <a:lnTo>
                    <a:pt x="373" y="58"/>
                  </a:lnTo>
                  <a:lnTo>
                    <a:pt x="373" y="56"/>
                  </a:lnTo>
                  <a:lnTo>
                    <a:pt x="371" y="56"/>
                  </a:lnTo>
                  <a:lnTo>
                    <a:pt x="371" y="54"/>
                  </a:lnTo>
                  <a:lnTo>
                    <a:pt x="371" y="52"/>
                  </a:lnTo>
                  <a:lnTo>
                    <a:pt x="371" y="48"/>
                  </a:lnTo>
                  <a:lnTo>
                    <a:pt x="373" y="48"/>
                  </a:lnTo>
                  <a:lnTo>
                    <a:pt x="375" y="47"/>
                  </a:lnTo>
                  <a:lnTo>
                    <a:pt x="375" y="45"/>
                  </a:lnTo>
                  <a:lnTo>
                    <a:pt x="375" y="43"/>
                  </a:lnTo>
                  <a:lnTo>
                    <a:pt x="373" y="43"/>
                  </a:lnTo>
                  <a:lnTo>
                    <a:pt x="373" y="41"/>
                  </a:lnTo>
                  <a:lnTo>
                    <a:pt x="373" y="39"/>
                  </a:lnTo>
                  <a:lnTo>
                    <a:pt x="373" y="37"/>
                  </a:lnTo>
                  <a:lnTo>
                    <a:pt x="375" y="35"/>
                  </a:lnTo>
                  <a:lnTo>
                    <a:pt x="375" y="33"/>
                  </a:lnTo>
                  <a:lnTo>
                    <a:pt x="377" y="31"/>
                  </a:lnTo>
                  <a:lnTo>
                    <a:pt x="375" y="29"/>
                  </a:lnTo>
                  <a:lnTo>
                    <a:pt x="377" y="27"/>
                  </a:lnTo>
                  <a:lnTo>
                    <a:pt x="377" y="25"/>
                  </a:lnTo>
                  <a:lnTo>
                    <a:pt x="377" y="23"/>
                  </a:lnTo>
                  <a:lnTo>
                    <a:pt x="379" y="22"/>
                  </a:lnTo>
                  <a:lnTo>
                    <a:pt x="379" y="20"/>
                  </a:lnTo>
                  <a:lnTo>
                    <a:pt x="379" y="16"/>
                  </a:lnTo>
                  <a:lnTo>
                    <a:pt x="379" y="14"/>
                  </a:lnTo>
                  <a:lnTo>
                    <a:pt x="380" y="14"/>
                  </a:lnTo>
                  <a:lnTo>
                    <a:pt x="380" y="12"/>
                  </a:lnTo>
                  <a:lnTo>
                    <a:pt x="382" y="12"/>
                  </a:lnTo>
                  <a:lnTo>
                    <a:pt x="384" y="12"/>
                  </a:lnTo>
                  <a:lnTo>
                    <a:pt x="386" y="10"/>
                  </a:lnTo>
                  <a:lnTo>
                    <a:pt x="388" y="10"/>
                  </a:lnTo>
                  <a:lnTo>
                    <a:pt x="390" y="10"/>
                  </a:lnTo>
                  <a:lnTo>
                    <a:pt x="392" y="10"/>
                  </a:lnTo>
                  <a:lnTo>
                    <a:pt x="394" y="12"/>
                  </a:lnTo>
                  <a:lnTo>
                    <a:pt x="396" y="12"/>
                  </a:lnTo>
                  <a:lnTo>
                    <a:pt x="396" y="14"/>
                  </a:lnTo>
                  <a:lnTo>
                    <a:pt x="398" y="14"/>
                  </a:lnTo>
                  <a:lnTo>
                    <a:pt x="398" y="12"/>
                  </a:lnTo>
                  <a:lnTo>
                    <a:pt x="398" y="10"/>
                  </a:lnTo>
                  <a:lnTo>
                    <a:pt x="400" y="10"/>
                  </a:lnTo>
                  <a:lnTo>
                    <a:pt x="402" y="10"/>
                  </a:lnTo>
                  <a:lnTo>
                    <a:pt x="403" y="10"/>
                  </a:lnTo>
                  <a:lnTo>
                    <a:pt x="405" y="12"/>
                  </a:lnTo>
                  <a:lnTo>
                    <a:pt x="405" y="10"/>
                  </a:lnTo>
                  <a:lnTo>
                    <a:pt x="407" y="10"/>
                  </a:lnTo>
                  <a:lnTo>
                    <a:pt x="407" y="12"/>
                  </a:lnTo>
                  <a:lnTo>
                    <a:pt x="409" y="14"/>
                  </a:lnTo>
                  <a:lnTo>
                    <a:pt x="409" y="12"/>
                  </a:lnTo>
                  <a:lnTo>
                    <a:pt x="411" y="12"/>
                  </a:lnTo>
                  <a:lnTo>
                    <a:pt x="411" y="10"/>
                  </a:lnTo>
                  <a:lnTo>
                    <a:pt x="413" y="10"/>
                  </a:lnTo>
                  <a:lnTo>
                    <a:pt x="415" y="10"/>
                  </a:lnTo>
                  <a:lnTo>
                    <a:pt x="417" y="10"/>
                  </a:lnTo>
                  <a:lnTo>
                    <a:pt x="417" y="8"/>
                  </a:lnTo>
                  <a:lnTo>
                    <a:pt x="419" y="8"/>
                  </a:lnTo>
                  <a:lnTo>
                    <a:pt x="419" y="10"/>
                  </a:lnTo>
                  <a:lnTo>
                    <a:pt x="421" y="8"/>
                  </a:lnTo>
                  <a:lnTo>
                    <a:pt x="423" y="8"/>
                  </a:lnTo>
                  <a:lnTo>
                    <a:pt x="425" y="8"/>
                  </a:lnTo>
                  <a:lnTo>
                    <a:pt x="425" y="6"/>
                  </a:lnTo>
                  <a:lnTo>
                    <a:pt x="428" y="4"/>
                  </a:lnTo>
                  <a:lnTo>
                    <a:pt x="428" y="6"/>
                  </a:lnTo>
                  <a:lnTo>
                    <a:pt x="432" y="6"/>
                  </a:lnTo>
                  <a:lnTo>
                    <a:pt x="434" y="2"/>
                  </a:lnTo>
                  <a:lnTo>
                    <a:pt x="436" y="2"/>
                  </a:lnTo>
                  <a:lnTo>
                    <a:pt x="438" y="0"/>
                  </a:lnTo>
                  <a:lnTo>
                    <a:pt x="440" y="0"/>
                  </a:lnTo>
                  <a:lnTo>
                    <a:pt x="442" y="0"/>
                  </a:lnTo>
                  <a:lnTo>
                    <a:pt x="444" y="0"/>
                  </a:lnTo>
                  <a:lnTo>
                    <a:pt x="446" y="0"/>
                  </a:lnTo>
                  <a:lnTo>
                    <a:pt x="446" y="2"/>
                  </a:lnTo>
                  <a:lnTo>
                    <a:pt x="448" y="2"/>
                  </a:lnTo>
                  <a:lnTo>
                    <a:pt x="450" y="4"/>
                  </a:lnTo>
                  <a:lnTo>
                    <a:pt x="453" y="4"/>
                  </a:lnTo>
                  <a:lnTo>
                    <a:pt x="455" y="4"/>
                  </a:lnTo>
                  <a:lnTo>
                    <a:pt x="457" y="4"/>
                  </a:lnTo>
                  <a:lnTo>
                    <a:pt x="459" y="4"/>
                  </a:lnTo>
                  <a:lnTo>
                    <a:pt x="461" y="4"/>
                  </a:lnTo>
                  <a:lnTo>
                    <a:pt x="463" y="4"/>
                  </a:lnTo>
                  <a:lnTo>
                    <a:pt x="465" y="4"/>
                  </a:lnTo>
                  <a:lnTo>
                    <a:pt x="465" y="6"/>
                  </a:lnTo>
                  <a:lnTo>
                    <a:pt x="467" y="6"/>
                  </a:lnTo>
                  <a:lnTo>
                    <a:pt x="467" y="8"/>
                  </a:lnTo>
                  <a:lnTo>
                    <a:pt x="467" y="10"/>
                  </a:lnTo>
                  <a:lnTo>
                    <a:pt x="467" y="12"/>
                  </a:lnTo>
                  <a:lnTo>
                    <a:pt x="469" y="12"/>
                  </a:lnTo>
                  <a:lnTo>
                    <a:pt x="469" y="10"/>
                  </a:lnTo>
                  <a:lnTo>
                    <a:pt x="471" y="10"/>
                  </a:lnTo>
                  <a:lnTo>
                    <a:pt x="471" y="8"/>
                  </a:lnTo>
                  <a:lnTo>
                    <a:pt x="473" y="8"/>
                  </a:lnTo>
                  <a:lnTo>
                    <a:pt x="473" y="6"/>
                  </a:lnTo>
                  <a:lnTo>
                    <a:pt x="473" y="8"/>
                  </a:lnTo>
                  <a:lnTo>
                    <a:pt x="475" y="8"/>
                  </a:lnTo>
                  <a:lnTo>
                    <a:pt x="475" y="10"/>
                  </a:lnTo>
                  <a:lnTo>
                    <a:pt x="476" y="10"/>
                  </a:lnTo>
                  <a:lnTo>
                    <a:pt x="476" y="8"/>
                  </a:lnTo>
                  <a:lnTo>
                    <a:pt x="478" y="8"/>
                  </a:lnTo>
                  <a:lnTo>
                    <a:pt x="480" y="10"/>
                  </a:lnTo>
                  <a:lnTo>
                    <a:pt x="482" y="8"/>
                  </a:lnTo>
                  <a:lnTo>
                    <a:pt x="484" y="8"/>
                  </a:lnTo>
                  <a:lnTo>
                    <a:pt x="486" y="10"/>
                  </a:lnTo>
                  <a:lnTo>
                    <a:pt x="488" y="10"/>
                  </a:lnTo>
                  <a:lnTo>
                    <a:pt x="488" y="12"/>
                  </a:lnTo>
                  <a:lnTo>
                    <a:pt x="490" y="14"/>
                  </a:lnTo>
                  <a:lnTo>
                    <a:pt x="490" y="16"/>
                  </a:lnTo>
                  <a:lnTo>
                    <a:pt x="492" y="16"/>
                  </a:lnTo>
                  <a:lnTo>
                    <a:pt x="494" y="14"/>
                  </a:lnTo>
                  <a:lnTo>
                    <a:pt x="496" y="14"/>
                  </a:lnTo>
                  <a:lnTo>
                    <a:pt x="496" y="10"/>
                  </a:lnTo>
                  <a:lnTo>
                    <a:pt x="496" y="8"/>
                  </a:lnTo>
                  <a:lnTo>
                    <a:pt x="498" y="8"/>
                  </a:lnTo>
                  <a:lnTo>
                    <a:pt x="499" y="8"/>
                  </a:lnTo>
                  <a:lnTo>
                    <a:pt x="501" y="6"/>
                  </a:lnTo>
                  <a:lnTo>
                    <a:pt x="503" y="6"/>
                  </a:lnTo>
                  <a:lnTo>
                    <a:pt x="503" y="8"/>
                  </a:lnTo>
                  <a:lnTo>
                    <a:pt x="505" y="8"/>
                  </a:lnTo>
                  <a:lnTo>
                    <a:pt x="505" y="6"/>
                  </a:lnTo>
                  <a:lnTo>
                    <a:pt x="507" y="6"/>
                  </a:lnTo>
                  <a:lnTo>
                    <a:pt x="509" y="6"/>
                  </a:lnTo>
                  <a:lnTo>
                    <a:pt x="509" y="4"/>
                  </a:lnTo>
                  <a:lnTo>
                    <a:pt x="511" y="4"/>
                  </a:lnTo>
                  <a:lnTo>
                    <a:pt x="511" y="2"/>
                  </a:lnTo>
                  <a:lnTo>
                    <a:pt x="511" y="4"/>
                  </a:lnTo>
                  <a:lnTo>
                    <a:pt x="513" y="4"/>
                  </a:lnTo>
                  <a:lnTo>
                    <a:pt x="513" y="6"/>
                  </a:lnTo>
                  <a:lnTo>
                    <a:pt x="515" y="6"/>
                  </a:lnTo>
                  <a:lnTo>
                    <a:pt x="515" y="8"/>
                  </a:lnTo>
                  <a:lnTo>
                    <a:pt x="517" y="10"/>
                  </a:lnTo>
                  <a:lnTo>
                    <a:pt x="517" y="12"/>
                  </a:lnTo>
                  <a:lnTo>
                    <a:pt x="519" y="14"/>
                  </a:lnTo>
                  <a:lnTo>
                    <a:pt x="519" y="16"/>
                  </a:lnTo>
                  <a:lnTo>
                    <a:pt x="521" y="16"/>
                  </a:lnTo>
                  <a:lnTo>
                    <a:pt x="523"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7" name="Freeform 4288"/>
            <p:cNvSpPr>
              <a:spLocks/>
            </p:cNvSpPr>
            <p:nvPr/>
          </p:nvSpPr>
          <p:spPr bwMode="auto">
            <a:xfrm>
              <a:off x="3764" y="2459"/>
              <a:ext cx="1339" cy="1332"/>
            </a:xfrm>
            <a:custGeom>
              <a:avLst/>
              <a:gdLst>
                <a:gd name="T0" fmla="*/ 1250 w 1339"/>
                <a:gd name="T1" fmla="*/ 317 h 1332"/>
                <a:gd name="T2" fmla="*/ 1225 w 1339"/>
                <a:gd name="T3" fmla="*/ 415 h 1332"/>
                <a:gd name="T4" fmla="*/ 1197 w 1339"/>
                <a:gd name="T5" fmla="*/ 494 h 1332"/>
                <a:gd name="T6" fmla="*/ 1179 w 1339"/>
                <a:gd name="T7" fmla="*/ 571 h 1332"/>
                <a:gd name="T8" fmla="*/ 1193 w 1339"/>
                <a:gd name="T9" fmla="*/ 609 h 1332"/>
                <a:gd name="T10" fmla="*/ 1204 w 1339"/>
                <a:gd name="T11" fmla="*/ 726 h 1332"/>
                <a:gd name="T12" fmla="*/ 1245 w 1339"/>
                <a:gd name="T13" fmla="*/ 853 h 1332"/>
                <a:gd name="T14" fmla="*/ 1293 w 1339"/>
                <a:gd name="T15" fmla="*/ 959 h 1332"/>
                <a:gd name="T16" fmla="*/ 1174 w 1339"/>
                <a:gd name="T17" fmla="*/ 993 h 1332"/>
                <a:gd name="T18" fmla="*/ 1149 w 1339"/>
                <a:gd name="T19" fmla="*/ 1055 h 1332"/>
                <a:gd name="T20" fmla="*/ 1154 w 1339"/>
                <a:gd name="T21" fmla="*/ 1134 h 1332"/>
                <a:gd name="T22" fmla="*/ 1143 w 1339"/>
                <a:gd name="T23" fmla="*/ 1214 h 1332"/>
                <a:gd name="T24" fmla="*/ 1210 w 1339"/>
                <a:gd name="T25" fmla="*/ 1260 h 1332"/>
                <a:gd name="T26" fmla="*/ 1235 w 1339"/>
                <a:gd name="T27" fmla="*/ 1316 h 1332"/>
                <a:gd name="T28" fmla="*/ 1183 w 1339"/>
                <a:gd name="T29" fmla="*/ 1328 h 1332"/>
                <a:gd name="T30" fmla="*/ 1143 w 1339"/>
                <a:gd name="T31" fmla="*/ 1276 h 1332"/>
                <a:gd name="T32" fmla="*/ 1081 w 1339"/>
                <a:gd name="T33" fmla="*/ 1243 h 1332"/>
                <a:gd name="T34" fmla="*/ 1035 w 1339"/>
                <a:gd name="T35" fmla="*/ 1218 h 1332"/>
                <a:gd name="T36" fmla="*/ 955 w 1339"/>
                <a:gd name="T37" fmla="*/ 1214 h 1332"/>
                <a:gd name="T38" fmla="*/ 912 w 1339"/>
                <a:gd name="T39" fmla="*/ 1172 h 1332"/>
                <a:gd name="T40" fmla="*/ 855 w 1339"/>
                <a:gd name="T41" fmla="*/ 1174 h 1332"/>
                <a:gd name="T42" fmla="*/ 793 w 1339"/>
                <a:gd name="T43" fmla="*/ 1151 h 1332"/>
                <a:gd name="T44" fmla="*/ 707 w 1339"/>
                <a:gd name="T45" fmla="*/ 1174 h 1332"/>
                <a:gd name="T46" fmla="*/ 703 w 1339"/>
                <a:gd name="T47" fmla="*/ 1097 h 1332"/>
                <a:gd name="T48" fmla="*/ 676 w 1339"/>
                <a:gd name="T49" fmla="*/ 1030 h 1332"/>
                <a:gd name="T50" fmla="*/ 672 w 1339"/>
                <a:gd name="T51" fmla="*/ 945 h 1332"/>
                <a:gd name="T52" fmla="*/ 594 w 1339"/>
                <a:gd name="T53" fmla="*/ 892 h 1332"/>
                <a:gd name="T54" fmla="*/ 511 w 1339"/>
                <a:gd name="T55" fmla="*/ 886 h 1332"/>
                <a:gd name="T56" fmla="*/ 444 w 1339"/>
                <a:gd name="T57" fmla="*/ 940 h 1332"/>
                <a:gd name="T58" fmla="*/ 367 w 1339"/>
                <a:gd name="T59" fmla="*/ 934 h 1332"/>
                <a:gd name="T60" fmla="*/ 334 w 1339"/>
                <a:gd name="T61" fmla="*/ 886 h 1332"/>
                <a:gd name="T62" fmla="*/ 317 w 1339"/>
                <a:gd name="T63" fmla="*/ 822 h 1332"/>
                <a:gd name="T64" fmla="*/ 233 w 1339"/>
                <a:gd name="T65" fmla="*/ 792 h 1332"/>
                <a:gd name="T66" fmla="*/ 75 w 1339"/>
                <a:gd name="T67" fmla="*/ 792 h 1332"/>
                <a:gd name="T68" fmla="*/ 8 w 1339"/>
                <a:gd name="T69" fmla="*/ 794 h 1332"/>
                <a:gd name="T70" fmla="*/ 21 w 1339"/>
                <a:gd name="T71" fmla="*/ 732 h 1332"/>
                <a:gd name="T72" fmla="*/ 75 w 1339"/>
                <a:gd name="T73" fmla="*/ 713 h 1332"/>
                <a:gd name="T74" fmla="*/ 121 w 1339"/>
                <a:gd name="T75" fmla="*/ 696 h 1332"/>
                <a:gd name="T76" fmla="*/ 158 w 1339"/>
                <a:gd name="T77" fmla="*/ 721 h 1332"/>
                <a:gd name="T78" fmla="*/ 231 w 1339"/>
                <a:gd name="T79" fmla="*/ 671 h 1332"/>
                <a:gd name="T80" fmla="*/ 279 w 1339"/>
                <a:gd name="T81" fmla="*/ 584 h 1332"/>
                <a:gd name="T82" fmla="*/ 329 w 1339"/>
                <a:gd name="T83" fmla="*/ 465 h 1332"/>
                <a:gd name="T84" fmla="*/ 388 w 1339"/>
                <a:gd name="T85" fmla="*/ 383 h 1332"/>
                <a:gd name="T86" fmla="*/ 405 w 1339"/>
                <a:gd name="T87" fmla="*/ 281 h 1332"/>
                <a:gd name="T88" fmla="*/ 430 w 1339"/>
                <a:gd name="T89" fmla="*/ 194 h 1332"/>
                <a:gd name="T90" fmla="*/ 448 w 1339"/>
                <a:gd name="T91" fmla="*/ 108 h 1332"/>
                <a:gd name="T92" fmla="*/ 482 w 1339"/>
                <a:gd name="T93" fmla="*/ 33 h 1332"/>
                <a:gd name="T94" fmla="*/ 561 w 1339"/>
                <a:gd name="T95" fmla="*/ 39 h 1332"/>
                <a:gd name="T96" fmla="*/ 632 w 1339"/>
                <a:gd name="T97" fmla="*/ 77 h 1332"/>
                <a:gd name="T98" fmla="*/ 718 w 1339"/>
                <a:gd name="T99" fmla="*/ 89 h 1332"/>
                <a:gd name="T100" fmla="*/ 759 w 1339"/>
                <a:gd name="T101" fmla="*/ 45 h 1332"/>
                <a:gd name="T102" fmla="*/ 828 w 1339"/>
                <a:gd name="T103" fmla="*/ 37 h 1332"/>
                <a:gd name="T104" fmla="*/ 884 w 1339"/>
                <a:gd name="T105" fmla="*/ 33 h 1332"/>
                <a:gd name="T106" fmla="*/ 934 w 1339"/>
                <a:gd name="T107" fmla="*/ 2 h 1332"/>
                <a:gd name="T108" fmla="*/ 972 w 1339"/>
                <a:gd name="T109" fmla="*/ 12 h 1332"/>
                <a:gd name="T110" fmla="*/ 1005 w 1339"/>
                <a:gd name="T111" fmla="*/ 25 h 1332"/>
                <a:gd name="T112" fmla="*/ 1051 w 1339"/>
                <a:gd name="T113" fmla="*/ 14 h 1332"/>
                <a:gd name="T114" fmla="*/ 1106 w 1339"/>
                <a:gd name="T115" fmla="*/ 60 h 1332"/>
                <a:gd name="T116" fmla="*/ 1162 w 1339"/>
                <a:gd name="T117" fmla="*/ 60 h 1332"/>
                <a:gd name="T118" fmla="*/ 1218 w 1339"/>
                <a:gd name="T119" fmla="*/ 52 h 1332"/>
                <a:gd name="T120" fmla="*/ 1268 w 1339"/>
                <a:gd name="T121" fmla="*/ 102 h 1332"/>
                <a:gd name="T122" fmla="*/ 1310 w 1339"/>
                <a:gd name="T123" fmla="*/ 144 h 1332"/>
                <a:gd name="T124" fmla="*/ 1325 w 1339"/>
                <a:gd name="T125" fmla="*/ 217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9" h="1332">
                  <a:moveTo>
                    <a:pt x="1339" y="231"/>
                  </a:moveTo>
                  <a:lnTo>
                    <a:pt x="1335" y="237"/>
                  </a:lnTo>
                  <a:lnTo>
                    <a:pt x="1335" y="239"/>
                  </a:lnTo>
                  <a:lnTo>
                    <a:pt x="1329" y="244"/>
                  </a:lnTo>
                  <a:lnTo>
                    <a:pt x="1323" y="252"/>
                  </a:lnTo>
                  <a:lnTo>
                    <a:pt x="1321" y="254"/>
                  </a:lnTo>
                  <a:lnTo>
                    <a:pt x="1320" y="256"/>
                  </a:lnTo>
                  <a:lnTo>
                    <a:pt x="1318" y="258"/>
                  </a:lnTo>
                  <a:lnTo>
                    <a:pt x="1316" y="260"/>
                  </a:lnTo>
                  <a:lnTo>
                    <a:pt x="1314" y="260"/>
                  </a:lnTo>
                  <a:lnTo>
                    <a:pt x="1312" y="264"/>
                  </a:lnTo>
                  <a:lnTo>
                    <a:pt x="1308" y="265"/>
                  </a:lnTo>
                  <a:lnTo>
                    <a:pt x="1306" y="267"/>
                  </a:lnTo>
                  <a:lnTo>
                    <a:pt x="1304" y="267"/>
                  </a:lnTo>
                  <a:lnTo>
                    <a:pt x="1304" y="269"/>
                  </a:lnTo>
                  <a:lnTo>
                    <a:pt x="1296" y="273"/>
                  </a:lnTo>
                  <a:lnTo>
                    <a:pt x="1295" y="277"/>
                  </a:lnTo>
                  <a:lnTo>
                    <a:pt x="1291" y="281"/>
                  </a:lnTo>
                  <a:lnTo>
                    <a:pt x="1291" y="283"/>
                  </a:lnTo>
                  <a:lnTo>
                    <a:pt x="1289" y="285"/>
                  </a:lnTo>
                  <a:lnTo>
                    <a:pt x="1285" y="288"/>
                  </a:lnTo>
                  <a:lnTo>
                    <a:pt x="1281" y="294"/>
                  </a:lnTo>
                  <a:lnTo>
                    <a:pt x="1279" y="294"/>
                  </a:lnTo>
                  <a:lnTo>
                    <a:pt x="1277" y="294"/>
                  </a:lnTo>
                  <a:lnTo>
                    <a:pt x="1275" y="294"/>
                  </a:lnTo>
                  <a:lnTo>
                    <a:pt x="1275" y="296"/>
                  </a:lnTo>
                  <a:lnTo>
                    <a:pt x="1273" y="294"/>
                  </a:lnTo>
                  <a:lnTo>
                    <a:pt x="1271" y="296"/>
                  </a:lnTo>
                  <a:lnTo>
                    <a:pt x="1271" y="298"/>
                  </a:lnTo>
                  <a:lnTo>
                    <a:pt x="1270" y="298"/>
                  </a:lnTo>
                  <a:lnTo>
                    <a:pt x="1268" y="298"/>
                  </a:lnTo>
                  <a:lnTo>
                    <a:pt x="1266" y="300"/>
                  </a:lnTo>
                  <a:lnTo>
                    <a:pt x="1266" y="302"/>
                  </a:lnTo>
                  <a:lnTo>
                    <a:pt x="1264" y="304"/>
                  </a:lnTo>
                  <a:lnTo>
                    <a:pt x="1264" y="306"/>
                  </a:lnTo>
                  <a:lnTo>
                    <a:pt x="1264" y="308"/>
                  </a:lnTo>
                  <a:lnTo>
                    <a:pt x="1264" y="310"/>
                  </a:lnTo>
                  <a:lnTo>
                    <a:pt x="1262" y="310"/>
                  </a:lnTo>
                  <a:lnTo>
                    <a:pt x="1262" y="312"/>
                  </a:lnTo>
                  <a:lnTo>
                    <a:pt x="1260" y="312"/>
                  </a:lnTo>
                  <a:lnTo>
                    <a:pt x="1260" y="313"/>
                  </a:lnTo>
                  <a:lnTo>
                    <a:pt x="1260" y="315"/>
                  </a:lnTo>
                  <a:lnTo>
                    <a:pt x="1258" y="315"/>
                  </a:lnTo>
                  <a:lnTo>
                    <a:pt x="1258" y="317"/>
                  </a:lnTo>
                  <a:lnTo>
                    <a:pt x="1258" y="315"/>
                  </a:lnTo>
                  <a:lnTo>
                    <a:pt x="1256" y="315"/>
                  </a:lnTo>
                  <a:lnTo>
                    <a:pt x="1254" y="315"/>
                  </a:lnTo>
                  <a:lnTo>
                    <a:pt x="1254" y="317"/>
                  </a:lnTo>
                  <a:lnTo>
                    <a:pt x="1252" y="317"/>
                  </a:lnTo>
                  <a:lnTo>
                    <a:pt x="1250" y="317"/>
                  </a:lnTo>
                  <a:lnTo>
                    <a:pt x="1250" y="319"/>
                  </a:lnTo>
                  <a:lnTo>
                    <a:pt x="1248" y="319"/>
                  </a:lnTo>
                  <a:lnTo>
                    <a:pt x="1247" y="319"/>
                  </a:lnTo>
                  <a:lnTo>
                    <a:pt x="1247" y="321"/>
                  </a:lnTo>
                  <a:lnTo>
                    <a:pt x="1245" y="321"/>
                  </a:lnTo>
                  <a:lnTo>
                    <a:pt x="1245" y="323"/>
                  </a:lnTo>
                  <a:lnTo>
                    <a:pt x="1245" y="325"/>
                  </a:lnTo>
                  <a:lnTo>
                    <a:pt x="1245" y="327"/>
                  </a:lnTo>
                  <a:lnTo>
                    <a:pt x="1247" y="327"/>
                  </a:lnTo>
                  <a:lnTo>
                    <a:pt x="1245" y="329"/>
                  </a:lnTo>
                  <a:lnTo>
                    <a:pt x="1245" y="331"/>
                  </a:lnTo>
                  <a:lnTo>
                    <a:pt x="1245" y="333"/>
                  </a:lnTo>
                  <a:lnTo>
                    <a:pt x="1245" y="335"/>
                  </a:lnTo>
                  <a:lnTo>
                    <a:pt x="1245" y="337"/>
                  </a:lnTo>
                  <a:lnTo>
                    <a:pt x="1245" y="338"/>
                  </a:lnTo>
                  <a:lnTo>
                    <a:pt x="1247" y="340"/>
                  </a:lnTo>
                  <a:lnTo>
                    <a:pt x="1247" y="342"/>
                  </a:lnTo>
                  <a:lnTo>
                    <a:pt x="1245" y="344"/>
                  </a:lnTo>
                  <a:lnTo>
                    <a:pt x="1243" y="348"/>
                  </a:lnTo>
                  <a:lnTo>
                    <a:pt x="1241" y="348"/>
                  </a:lnTo>
                  <a:lnTo>
                    <a:pt x="1239" y="352"/>
                  </a:lnTo>
                  <a:lnTo>
                    <a:pt x="1239" y="354"/>
                  </a:lnTo>
                  <a:lnTo>
                    <a:pt x="1237" y="356"/>
                  </a:lnTo>
                  <a:lnTo>
                    <a:pt x="1237" y="360"/>
                  </a:lnTo>
                  <a:lnTo>
                    <a:pt x="1237" y="361"/>
                  </a:lnTo>
                  <a:lnTo>
                    <a:pt x="1237" y="363"/>
                  </a:lnTo>
                  <a:lnTo>
                    <a:pt x="1235" y="365"/>
                  </a:lnTo>
                  <a:lnTo>
                    <a:pt x="1235" y="367"/>
                  </a:lnTo>
                  <a:lnTo>
                    <a:pt x="1233" y="367"/>
                  </a:lnTo>
                  <a:lnTo>
                    <a:pt x="1231" y="367"/>
                  </a:lnTo>
                  <a:lnTo>
                    <a:pt x="1231" y="369"/>
                  </a:lnTo>
                  <a:lnTo>
                    <a:pt x="1229" y="369"/>
                  </a:lnTo>
                  <a:lnTo>
                    <a:pt x="1229" y="371"/>
                  </a:lnTo>
                  <a:lnTo>
                    <a:pt x="1229" y="373"/>
                  </a:lnTo>
                  <a:lnTo>
                    <a:pt x="1227" y="373"/>
                  </a:lnTo>
                  <a:lnTo>
                    <a:pt x="1227" y="375"/>
                  </a:lnTo>
                  <a:lnTo>
                    <a:pt x="1227" y="377"/>
                  </a:lnTo>
                  <a:lnTo>
                    <a:pt x="1229" y="379"/>
                  </a:lnTo>
                  <a:lnTo>
                    <a:pt x="1229" y="381"/>
                  </a:lnTo>
                  <a:lnTo>
                    <a:pt x="1229" y="383"/>
                  </a:lnTo>
                  <a:lnTo>
                    <a:pt x="1229" y="386"/>
                  </a:lnTo>
                  <a:lnTo>
                    <a:pt x="1227" y="388"/>
                  </a:lnTo>
                  <a:lnTo>
                    <a:pt x="1227" y="392"/>
                  </a:lnTo>
                  <a:lnTo>
                    <a:pt x="1227" y="396"/>
                  </a:lnTo>
                  <a:lnTo>
                    <a:pt x="1225" y="400"/>
                  </a:lnTo>
                  <a:lnTo>
                    <a:pt x="1225" y="406"/>
                  </a:lnTo>
                  <a:lnTo>
                    <a:pt x="1223" y="411"/>
                  </a:lnTo>
                  <a:lnTo>
                    <a:pt x="1225" y="411"/>
                  </a:lnTo>
                  <a:lnTo>
                    <a:pt x="1225" y="413"/>
                  </a:lnTo>
                  <a:lnTo>
                    <a:pt x="1225" y="415"/>
                  </a:lnTo>
                  <a:lnTo>
                    <a:pt x="1225" y="417"/>
                  </a:lnTo>
                  <a:lnTo>
                    <a:pt x="1225" y="419"/>
                  </a:lnTo>
                  <a:lnTo>
                    <a:pt x="1223" y="421"/>
                  </a:lnTo>
                  <a:lnTo>
                    <a:pt x="1223" y="423"/>
                  </a:lnTo>
                  <a:lnTo>
                    <a:pt x="1223" y="425"/>
                  </a:lnTo>
                  <a:lnTo>
                    <a:pt x="1223" y="427"/>
                  </a:lnTo>
                  <a:lnTo>
                    <a:pt x="1222" y="427"/>
                  </a:lnTo>
                  <a:lnTo>
                    <a:pt x="1222" y="429"/>
                  </a:lnTo>
                  <a:lnTo>
                    <a:pt x="1222" y="431"/>
                  </a:lnTo>
                  <a:lnTo>
                    <a:pt x="1222" y="433"/>
                  </a:lnTo>
                  <a:lnTo>
                    <a:pt x="1222" y="434"/>
                  </a:lnTo>
                  <a:lnTo>
                    <a:pt x="1223" y="436"/>
                  </a:lnTo>
                  <a:lnTo>
                    <a:pt x="1222" y="436"/>
                  </a:lnTo>
                  <a:lnTo>
                    <a:pt x="1222" y="438"/>
                  </a:lnTo>
                  <a:lnTo>
                    <a:pt x="1222" y="440"/>
                  </a:lnTo>
                  <a:lnTo>
                    <a:pt x="1222" y="442"/>
                  </a:lnTo>
                  <a:lnTo>
                    <a:pt x="1220" y="442"/>
                  </a:lnTo>
                  <a:lnTo>
                    <a:pt x="1220" y="444"/>
                  </a:lnTo>
                  <a:lnTo>
                    <a:pt x="1220" y="446"/>
                  </a:lnTo>
                  <a:lnTo>
                    <a:pt x="1220" y="448"/>
                  </a:lnTo>
                  <a:lnTo>
                    <a:pt x="1218" y="450"/>
                  </a:lnTo>
                  <a:lnTo>
                    <a:pt x="1220" y="452"/>
                  </a:lnTo>
                  <a:lnTo>
                    <a:pt x="1220" y="456"/>
                  </a:lnTo>
                  <a:lnTo>
                    <a:pt x="1218" y="456"/>
                  </a:lnTo>
                  <a:lnTo>
                    <a:pt x="1218" y="458"/>
                  </a:lnTo>
                  <a:lnTo>
                    <a:pt x="1218" y="459"/>
                  </a:lnTo>
                  <a:lnTo>
                    <a:pt x="1218" y="461"/>
                  </a:lnTo>
                  <a:lnTo>
                    <a:pt x="1218" y="463"/>
                  </a:lnTo>
                  <a:lnTo>
                    <a:pt x="1220" y="463"/>
                  </a:lnTo>
                  <a:lnTo>
                    <a:pt x="1220" y="465"/>
                  </a:lnTo>
                  <a:lnTo>
                    <a:pt x="1220" y="467"/>
                  </a:lnTo>
                  <a:lnTo>
                    <a:pt x="1220" y="469"/>
                  </a:lnTo>
                  <a:lnTo>
                    <a:pt x="1220" y="471"/>
                  </a:lnTo>
                  <a:lnTo>
                    <a:pt x="1220" y="473"/>
                  </a:lnTo>
                  <a:lnTo>
                    <a:pt x="1220" y="475"/>
                  </a:lnTo>
                  <a:lnTo>
                    <a:pt x="1220" y="477"/>
                  </a:lnTo>
                  <a:lnTo>
                    <a:pt x="1218" y="477"/>
                  </a:lnTo>
                  <a:lnTo>
                    <a:pt x="1214" y="479"/>
                  </a:lnTo>
                  <a:lnTo>
                    <a:pt x="1214" y="481"/>
                  </a:lnTo>
                  <a:lnTo>
                    <a:pt x="1212" y="481"/>
                  </a:lnTo>
                  <a:lnTo>
                    <a:pt x="1212" y="482"/>
                  </a:lnTo>
                  <a:lnTo>
                    <a:pt x="1210" y="484"/>
                  </a:lnTo>
                  <a:lnTo>
                    <a:pt x="1206" y="484"/>
                  </a:lnTo>
                  <a:lnTo>
                    <a:pt x="1204" y="484"/>
                  </a:lnTo>
                  <a:lnTo>
                    <a:pt x="1202" y="484"/>
                  </a:lnTo>
                  <a:lnTo>
                    <a:pt x="1202" y="486"/>
                  </a:lnTo>
                  <a:lnTo>
                    <a:pt x="1200" y="488"/>
                  </a:lnTo>
                  <a:lnTo>
                    <a:pt x="1200" y="490"/>
                  </a:lnTo>
                  <a:lnTo>
                    <a:pt x="1199" y="492"/>
                  </a:lnTo>
                  <a:lnTo>
                    <a:pt x="1197" y="494"/>
                  </a:lnTo>
                  <a:lnTo>
                    <a:pt x="1197" y="496"/>
                  </a:lnTo>
                  <a:lnTo>
                    <a:pt x="1195" y="496"/>
                  </a:lnTo>
                  <a:lnTo>
                    <a:pt x="1195" y="498"/>
                  </a:lnTo>
                  <a:lnTo>
                    <a:pt x="1195" y="500"/>
                  </a:lnTo>
                  <a:lnTo>
                    <a:pt x="1193" y="500"/>
                  </a:lnTo>
                  <a:lnTo>
                    <a:pt x="1193" y="502"/>
                  </a:lnTo>
                  <a:lnTo>
                    <a:pt x="1191" y="504"/>
                  </a:lnTo>
                  <a:lnTo>
                    <a:pt x="1189" y="506"/>
                  </a:lnTo>
                  <a:lnTo>
                    <a:pt x="1189" y="507"/>
                  </a:lnTo>
                  <a:lnTo>
                    <a:pt x="1187" y="509"/>
                  </a:lnTo>
                  <a:lnTo>
                    <a:pt x="1187" y="511"/>
                  </a:lnTo>
                  <a:lnTo>
                    <a:pt x="1187" y="513"/>
                  </a:lnTo>
                  <a:lnTo>
                    <a:pt x="1187" y="517"/>
                  </a:lnTo>
                  <a:lnTo>
                    <a:pt x="1189" y="521"/>
                  </a:lnTo>
                  <a:lnTo>
                    <a:pt x="1189" y="523"/>
                  </a:lnTo>
                  <a:lnTo>
                    <a:pt x="1189" y="525"/>
                  </a:lnTo>
                  <a:lnTo>
                    <a:pt x="1191" y="527"/>
                  </a:lnTo>
                  <a:lnTo>
                    <a:pt x="1191" y="529"/>
                  </a:lnTo>
                  <a:lnTo>
                    <a:pt x="1189" y="531"/>
                  </a:lnTo>
                  <a:lnTo>
                    <a:pt x="1187" y="534"/>
                  </a:lnTo>
                  <a:lnTo>
                    <a:pt x="1185" y="536"/>
                  </a:lnTo>
                  <a:lnTo>
                    <a:pt x="1185" y="538"/>
                  </a:lnTo>
                  <a:lnTo>
                    <a:pt x="1183" y="538"/>
                  </a:lnTo>
                  <a:lnTo>
                    <a:pt x="1183" y="540"/>
                  </a:lnTo>
                  <a:lnTo>
                    <a:pt x="1181" y="540"/>
                  </a:lnTo>
                  <a:lnTo>
                    <a:pt x="1179" y="540"/>
                  </a:lnTo>
                  <a:lnTo>
                    <a:pt x="1177" y="540"/>
                  </a:lnTo>
                  <a:lnTo>
                    <a:pt x="1177" y="542"/>
                  </a:lnTo>
                  <a:lnTo>
                    <a:pt x="1175" y="544"/>
                  </a:lnTo>
                  <a:lnTo>
                    <a:pt x="1175" y="546"/>
                  </a:lnTo>
                  <a:lnTo>
                    <a:pt x="1174" y="546"/>
                  </a:lnTo>
                  <a:lnTo>
                    <a:pt x="1172" y="546"/>
                  </a:lnTo>
                  <a:lnTo>
                    <a:pt x="1170" y="546"/>
                  </a:lnTo>
                  <a:lnTo>
                    <a:pt x="1170" y="548"/>
                  </a:lnTo>
                  <a:lnTo>
                    <a:pt x="1168" y="550"/>
                  </a:lnTo>
                  <a:lnTo>
                    <a:pt x="1168" y="552"/>
                  </a:lnTo>
                  <a:lnTo>
                    <a:pt x="1170" y="552"/>
                  </a:lnTo>
                  <a:lnTo>
                    <a:pt x="1170" y="554"/>
                  </a:lnTo>
                  <a:lnTo>
                    <a:pt x="1170" y="555"/>
                  </a:lnTo>
                  <a:lnTo>
                    <a:pt x="1168" y="555"/>
                  </a:lnTo>
                  <a:lnTo>
                    <a:pt x="1168" y="557"/>
                  </a:lnTo>
                  <a:lnTo>
                    <a:pt x="1170" y="559"/>
                  </a:lnTo>
                  <a:lnTo>
                    <a:pt x="1172" y="563"/>
                  </a:lnTo>
                  <a:lnTo>
                    <a:pt x="1172" y="565"/>
                  </a:lnTo>
                  <a:lnTo>
                    <a:pt x="1170" y="565"/>
                  </a:lnTo>
                  <a:lnTo>
                    <a:pt x="1172" y="567"/>
                  </a:lnTo>
                  <a:lnTo>
                    <a:pt x="1174" y="567"/>
                  </a:lnTo>
                  <a:lnTo>
                    <a:pt x="1175" y="569"/>
                  </a:lnTo>
                  <a:lnTo>
                    <a:pt x="1177" y="569"/>
                  </a:lnTo>
                  <a:lnTo>
                    <a:pt x="1179" y="571"/>
                  </a:lnTo>
                  <a:lnTo>
                    <a:pt x="1179" y="573"/>
                  </a:lnTo>
                  <a:lnTo>
                    <a:pt x="1181" y="571"/>
                  </a:lnTo>
                  <a:lnTo>
                    <a:pt x="1181" y="573"/>
                  </a:lnTo>
                  <a:lnTo>
                    <a:pt x="1179" y="573"/>
                  </a:lnTo>
                  <a:lnTo>
                    <a:pt x="1177" y="575"/>
                  </a:lnTo>
                  <a:lnTo>
                    <a:pt x="1177" y="577"/>
                  </a:lnTo>
                  <a:lnTo>
                    <a:pt x="1179" y="577"/>
                  </a:lnTo>
                  <a:lnTo>
                    <a:pt x="1181" y="577"/>
                  </a:lnTo>
                  <a:lnTo>
                    <a:pt x="1181" y="579"/>
                  </a:lnTo>
                  <a:lnTo>
                    <a:pt x="1183" y="579"/>
                  </a:lnTo>
                  <a:lnTo>
                    <a:pt x="1183" y="580"/>
                  </a:lnTo>
                  <a:lnTo>
                    <a:pt x="1185" y="580"/>
                  </a:lnTo>
                  <a:lnTo>
                    <a:pt x="1185" y="582"/>
                  </a:lnTo>
                  <a:lnTo>
                    <a:pt x="1183" y="582"/>
                  </a:lnTo>
                  <a:lnTo>
                    <a:pt x="1185" y="582"/>
                  </a:lnTo>
                  <a:lnTo>
                    <a:pt x="1183" y="582"/>
                  </a:lnTo>
                  <a:lnTo>
                    <a:pt x="1185" y="582"/>
                  </a:lnTo>
                  <a:lnTo>
                    <a:pt x="1185" y="584"/>
                  </a:lnTo>
                  <a:lnTo>
                    <a:pt x="1187" y="584"/>
                  </a:lnTo>
                  <a:lnTo>
                    <a:pt x="1187" y="586"/>
                  </a:lnTo>
                  <a:lnTo>
                    <a:pt x="1189" y="586"/>
                  </a:lnTo>
                  <a:lnTo>
                    <a:pt x="1189" y="588"/>
                  </a:lnTo>
                  <a:lnTo>
                    <a:pt x="1189" y="590"/>
                  </a:lnTo>
                  <a:lnTo>
                    <a:pt x="1191" y="588"/>
                  </a:lnTo>
                  <a:lnTo>
                    <a:pt x="1191" y="590"/>
                  </a:lnTo>
                  <a:lnTo>
                    <a:pt x="1193" y="590"/>
                  </a:lnTo>
                  <a:lnTo>
                    <a:pt x="1195" y="590"/>
                  </a:lnTo>
                  <a:lnTo>
                    <a:pt x="1195" y="592"/>
                  </a:lnTo>
                  <a:lnTo>
                    <a:pt x="1195" y="594"/>
                  </a:lnTo>
                  <a:lnTo>
                    <a:pt x="1197" y="594"/>
                  </a:lnTo>
                  <a:lnTo>
                    <a:pt x="1195" y="594"/>
                  </a:lnTo>
                  <a:lnTo>
                    <a:pt x="1195" y="596"/>
                  </a:lnTo>
                  <a:lnTo>
                    <a:pt x="1197" y="596"/>
                  </a:lnTo>
                  <a:lnTo>
                    <a:pt x="1195" y="596"/>
                  </a:lnTo>
                  <a:lnTo>
                    <a:pt x="1195" y="598"/>
                  </a:lnTo>
                  <a:lnTo>
                    <a:pt x="1197" y="598"/>
                  </a:lnTo>
                  <a:lnTo>
                    <a:pt x="1195" y="598"/>
                  </a:lnTo>
                  <a:lnTo>
                    <a:pt x="1195" y="600"/>
                  </a:lnTo>
                  <a:lnTo>
                    <a:pt x="1195" y="602"/>
                  </a:lnTo>
                  <a:lnTo>
                    <a:pt x="1193" y="602"/>
                  </a:lnTo>
                  <a:lnTo>
                    <a:pt x="1195" y="602"/>
                  </a:lnTo>
                  <a:lnTo>
                    <a:pt x="1193" y="602"/>
                  </a:lnTo>
                  <a:lnTo>
                    <a:pt x="1193" y="604"/>
                  </a:lnTo>
                  <a:lnTo>
                    <a:pt x="1195" y="604"/>
                  </a:lnTo>
                  <a:lnTo>
                    <a:pt x="1195" y="605"/>
                  </a:lnTo>
                  <a:lnTo>
                    <a:pt x="1193" y="605"/>
                  </a:lnTo>
                  <a:lnTo>
                    <a:pt x="1195" y="605"/>
                  </a:lnTo>
                  <a:lnTo>
                    <a:pt x="1195" y="607"/>
                  </a:lnTo>
                  <a:lnTo>
                    <a:pt x="1195" y="609"/>
                  </a:lnTo>
                  <a:lnTo>
                    <a:pt x="1193" y="609"/>
                  </a:lnTo>
                  <a:lnTo>
                    <a:pt x="1193" y="611"/>
                  </a:lnTo>
                  <a:lnTo>
                    <a:pt x="1193" y="613"/>
                  </a:lnTo>
                  <a:lnTo>
                    <a:pt x="1193" y="615"/>
                  </a:lnTo>
                  <a:lnTo>
                    <a:pt x="1193" y="617"/>
                  </a:lnTo>
                  <a:lnTo>
                    <a:pt x="1193" y="619"/>
                  </a:lnTo>
                  <a:lnTo>
                    <a:pt x="1195" y="623"/>
                  </a:lnTo>
                  <a:lnTo>
                    <a:pt x="1195" y="625"/>
                  </a:lnTo>
                  <a:lnTo>
                    <a:pt x="1195" y="627"/>
                  </a:lnTo>
                  <a:lnTo>
                    <a:pt x="1195" y="628"/>
                  </a:lnTo>
                  <a:lnTo>
                    <a:pt x="1195" y="632"/>
                  </a:lnTo>
                  <a:lnTo>
                    <a:pt x="1195" y="634"/>
                  </a:lnTo>
                  <a:lnTo>
                    <a:pt x="1195" y="636"/>
                  </a:lnTo>
                  <a:lnTo>
                    <a:pt x="1195" y="640"/>
                  </a:lnTo>
                  <a:lnTo>
                    <a:pt x="1195" y="646"/>
                  </a:lnTo>
                  <a:lnTo>
                    <a:pt x="1195" y="648"/>
                  </a:lnTo>
                  <a:lnTo>
                    <a:pt x="1195" y="650"/>
                  </a:lnTo>
                  <a:lnTo>
                    <a:pt x="1195" y="652"/>
                  </a:lnTo>
                  <a:lnTo>
                    <a:pt x="1197" y="653"/>
                  </a:lnTo>
                  <a:lnTo>
                    <a:pt x="1197" y="655"/>
                  </a:lnTo>
                  <a:lnTo>
                    <a:pt x="1199" y="657"/>
                  </a:lnTo>
                  <a:lnTo>
                    <a:pt x="1199" y="659"/>
                  </a:lnTo>
                  <a:lnTo>
                    <a:pt x="1200" y="659"/>
                  </a:lnTo>
                  <a:lnTo>
                    <a:pt x="1200" y="661"/>
                  </a:lnTo>
                  <a:lnTo>
                    <a:pt x="1202" y="663"/>
                  </a:lnTo>
                  <a:lnTo>
                    <a:pt x="1202" y="665"/>
                  </a:lnTo>
                  <a:lnTo>
                    <a:pt x="1202" y="667"/>
                  </a:lnTo>
                  <a:lnTo>
                    <a:pt x="1204" y="667"/>
                  </a:lnTo>
                  <a:lnTo>
                    <a:pt x="1204" y="669"/>
                  </a:lnTo>
                  <a:lnTo>
                    <a:pt x="1204" y="673"/>
                  </a:lnTo>
                  <a:lnTo>
                    <a:pt x="1204" y="675"/>
                  </a:lnTo>
                  <a:lnTo>
                    <a:pt x="1204" y="678"/>
                  </a:lnTo>
                  <a:lnTo>
                    <a:pt x="1204" y="680"/>
                  </a:lnTo>
                  <a:lnTo>
                    <a:pt x="1204" y="682"/>
                  </a:lnTo>
                  <a:lnTo>
                    <a:pt x="1204" y="684"/>
                  </a:lnTo>
                  <a:lnTo>
                    <a:pt x="1204" y="686"/>
                  </a:lnTo>
                  <a:lnTo>
                    <a:pt x="1206" y="688"/>
                  </a:lnTo>
                  <a:lnTo>
                    <a:pt x="1204" y="690"/>
                  </a:lnTo>
                  <a:lnTo>
                    <a:pt x="1206" y="692"/>
                  </a:lnTo>
                  <a:lnTo>
                    <a:pt x="1214" y="692"/>
                  </a:lnTo>
                  <a:lnTo>
                    <a:pt x="1212" y="692"/>
                  </a:lnTo>
                  <a:lnTo>
                    <a:pt x="1210" y="698"/>
                  </a:lnTo>
                  <a:lnTo>
                    <a:pt x="1208" y="701"/>
                  </a:lnTo>
                  <a:lnTo>
                    <a:pt x="1208" y="703"/>
                  </a:lnTo>
                  <a:lnTo>
                    <a:pt x="1206" y="705"/>
                  </a:lnTo>
                  <a:lnTo>
                    <a:pt x="1206" y="707"/>
                  </a:lnTo>
                  <a:lnTo>
                    <a:pt x="1204" y="713"/>
                  </a:lnTo>
                  <a:lnTo>
                    <a:pt x="1204" y="715"/>
                  </a:lnTo>
                  <a:lnTo>
                    <a:pt x="1204" y="721"/>
                  </a:lnTo>
                  <a:lnTo>
                    <a:pt x="1204" y="723"/>
                  </a:lnTo>
                  <a:lnTo>
                    <a:pt x="1204" y="726"/>
                  </a:lnTo>
                  <a:lnTo>
                    <a:pt x="1206" y="730"/>
                  </a:lnTo>
                  <a:lnTo>
                    <a:pt x="1208" y="732"/>
                  </a:lnTo>
                  <a:lnTo>
                    <a:pt x="1208" y="736"/>
                  </a:lnTo>
                  <a:lnTo>
                    <a:pt x="1210" y="738"/>
                  </a:lnTo>
                  <a:lnTo>
                    <a:pt x="1210" y="742"/>
                  </a:lnTo>
                  <a:lnTo>
                    <a:pt x="1212" y="744"/>
                  </a:lnTo>
                  <a:lnTo>
                    <a:pt x="1214" y="748"/>
                  </a:lnTo>
                  <a:lnTo>
                    <a:pt x="1214" y="751"/>
                  </a:lnTo>
                  <a:lnTo>
                    <a:pt x="1216" y="753"/>
                  </a:lnTo>
                  <a:lnTo>
                    <a:pt x="1216" y="757"/>
                  </a:lnTo>
                  <a:lnTo>
                    <a:pt x="1218" y="759"/>
                  </a:lnTo>
                  <a:lnTo>
                    <a:pt x="1220" y="763"/>
                  </a:lnTo>
                  <a:lnTo>
                    <a:pt x="1222" y="767"/>
                  </a:lnTo>
                  <a:lnTo>
                    <a:pt x="1222" y="771"/>
                  </a:lnTo>
                  <a:lnTo>
                    <a:pt x="1222" y="776"/>
                  </a:lnTo>
                  <a:lnTo>
                    <a:pt x="1222" y="778"/>
                  </a:lnTo>
                  <a:lnTo>
                    <a:pt x="1223" y="780"/>
                  </a:lnTo>
                  <a:lnTo>
                    <a:pt x="1222" y="784"/>
                  </a:lnTo>
                  <a:lnTo>
                    <a:pt x="1222" y="786"/>
                  </a:lnTo>
                  <a:lnTo>
                    <a:pt x="1222" y="788"/>
                  </a:lnTo>
                  <a:lnTo>
                    <a:pt x="1220" y="790"/>
                  </a:lnTo>
                  <a:lnTo>
                    <a:pt x="1220" y="794"/>
                  </a:lnTo>
                  <a:lnTo>
                    <a:pt x="1218" y="796"/>
                  </a:lnTo>
                  <a:lnTo>
                    <a:pt x="1216" y="798"/>
                  </a:lnTo>
                  <a:lnTo>
                    <a:pt x="1214" y="803"/>
                  </a:lnTo>
                  <a:lnTo>
                    <a:pt x="1214" y="805"/>
                  </a:lnTo>
                  <a:lnTo>
                    <a:pt x="1214" y="807"/>
                  </a:lnTo>
                  <a:lnTo>
                    <a:pt x="1214" y="809"/>
                  </a:lnTo>
                  <a:lnTo>
                    <a:pt x="1214" y="811"/>
                  </a:lnTo>
                  <a:lnTo>
                    <a:pt x="1214" y="815"/>
                  </a:lnTo>
                  <a:lnTo>
                    <a:pt x="1214" y="817"/>
                  </a:lnTo>
                  <a:lnTo>
                    <a:pt x="1216" y="821"/>
                  </a:lnTo>
                  <a:lnTo>
                    <a:pt x="1218" y="822"/>
                  </a:lnTo>
                  <a:lnTo>
                    <a:pt x="1220" y="826"/>
                  </a:lnTo>
                  <a:lnTo>
                    <a:pt x="1222" y="828"/>
                  </a:lnTo>
                  <a:lnTo>
                    <a:pt x="1223" y="832"/>
                  </a:lnTo>
                  <a:lnTo>
                    <a:pt x="1225" y="834"/>
                  </a:lnTo>
                  <a:lnTo>
                    <a:pt x="1225" y="836"/>
                  </a:lnTo>
                  <a:lnTo>
                    <a:pt x="1227" y="838"/>
                  </a:lnTo>
                  <a:lnTo>
                    <a:pt x="1227" y="840"/>
                  </a:lnTo>
                  <a:lnTo>
                    <a:pt x="1229" y="840"/>
                  </a:lnTo>
                  <a:lnTo>
                    <a:pt x="1229" y="844"/>
                  </a:lnTo>
                  <a:lnTo>
                    <a:pt x="1231" y="846"/>
                  </a:lnTo>
                  <a:lnTo>
                    <a:pt x="1233" y="846"/>
                  </a:lnTo>
                  <a:lnTo>
                    <a:pt x="1233" y="847"/>
                  </a:lnTo>
                  <a:lnTo>
                    <a:pt x="1235" y="849"/>
                  </a:lnTo>
                  <a:lnTo>
                    <a:pt x="1237" y="849"/>
                  </a:lnTo>
                  <a:lnTo>
                    <a:pt x="1239" y="849"/>
                  </a:lnTo>
                  <a:lnTo>
                    <a:pt x="1239" y="851"/>
                  </a:lnTo>
                  <a:lnTo>
                    <a:pt x="1245" y="853"/>
                  </a:lnTo>
                  <a:lnTo>
                    <a:pt x="1245" y="855"/>
                  </a:lnTo>
                  <a:lnTo>
                    <a:pt x="1247" y="855"/>
                  </a:lnTo>
                  <a:lnTo>
                    <a:pt x="1248" y="857"/>
                  </a:lnTo>
                  <a:lnTo>
                    <a:pt x="1250" y="857"/>
                  </a:lnTo>
                  <a:lnTo>
                    <a:pt x="1252" y="859"/>
                  </a:lnTo>
                  <a:lnTo>
                    <a:pt x="1254" y="861"/>
                  </a:lnTo>
                  <a:lnTo>
                    <a:pt x="1258" y="865"/>
                  </a:lnTo>
                  <a:lnTo>
                    <a:pt x="1262" y="867"/>
                  </a:lnTo>
                  <a:lnTo>
                    <a:pt x="1268" y="871"/>
                  </a:lnTo>
                  <a:lnTo>
                    <a:pt x="1268" y="872"/>
                  </a:lnTo>
                  <a:lnTo>
                    <a:pt x="1270" y="874"/>
                  </a:lnTo>
                  <a:lnTo>
                    <a:pt x="1271" y="876"/>
                  </a:lnTo>
                  <a:lnTo>
                    <a:pt x="1271" y="878"/>
                  </a:lnTo>
                  <a:lnTo>
                    <a:pt x="1273" y="878"/>
                  </a:lnTo>
                  <a:lnTo>
                    <a:pt x="1273" y="880"/>
                  </a:lnTo>
                  <a:lnTo>
                    <a:pt x="1275" y="882"/>
                  </a:lnTo>
                  <a:lnTo>
                    <a:pt x="1275" y="886"/>
                  </a:lnTo>
                  <a:lnTo>
                    <a:pt x="1275" y="888"/>
                  </a:lnTo>
                  <a:lnTo>
                    <a:pt x="1277" y="894"/>
                  </a:lnTo>
                  <a:lnTo>
                    <a:pt x="1277" y="895"/>
                  </a:lnTo>
                  <a:lnTo>
                    <a:pt x="1279" y="897"/>
                  </a:lnTo>
                  <a:lnTo>
                    <a:pt x="1279" y="899"/>
                  </a:lnTo>
                  <a:lnTo>
                    <a:pt x="1279" y="901"/>
                  </a:lnTo>
                  <a:lnTo>
                    <a:pt x="1279" y="903"/>
                  </a:lnTo>
                  <a:lnTo>
                    <a:pt x="1281" y="903"/>
                  </a:lnTo>
                  <a:lnTo>
                    <a:pt x="1281" y="905"/>
                  </a:lnTo>
                  <a:lnTo>
                    <a:pt x="1281" y="907"/>
                  </a:lnTo>
                  <a:lnTo>
                    <a:pt x="1283" y="909"/>
                  </a:lnTo>
                  <a:lnTo>
                    <a:pt x="1283" y="911"/>
                  </a:lnTo>
                  <a:lnTo>
                    <a:pt x="1285" y="917"/>
                  </a:lnTo>
                  <a:lnTo>
                    <a:pt x="1287" y="919"/>
                  </a:lnTo>
                  <a:lnTo>
                    <a:pt x="1287" y="920"/>
                  </a:lnTo>
                  <a:lnTo>
                    <a:pt x="1289" y="922"/>
                  </a:lnTo>
                  <a:lnTo>
                    <a:pt x="1289" y="924"/>
                  </a:lnTo>
                  <a:lnTo>
                    <a:pt x="1291" y="926"/>
                  </a:lnTo>
                  <a:lnTo>
                    <a:pt x="1293" y="930"/>
                  </a:lnTo>
                  <a:lnTo>
                    <a:pt x="1293" y="932"/>
                  </a:lnTo>
                  <a:lnTo>
                    <a:pt x="1295" y="940"/>
                  </a:lnTo>
                  <a:lnTo>
                    <a:pt x="1296" y="942"/>
                  </a:lnTo>
                  <a:lnTo>
                    <a:pt x="1298" y="944"/>
                  </a:lnTo>
                  <a:lnTo>
                    <a:pt x="1298" y="945"/>
                  </a:lnTo>
                  <a:lnTo>
                    <a:pt x="1300" y="947"/>
                  </a:lnTo>
                  <a:lnTo>
                    <a:pt x="1300" y="949"/>
                  </a:lnTo>
                  <a:lnTo>
                    <a:pt x="1300" y="953"/>
                  </a:lnTo>
                  <a:lnTo>
                    <a:pt x="1302" y="955"/>
                  </a:lnTo>
                  <a:lnTo>
                    <a:pt x="1302" y="957"/>
                  </a:lnTo>
                  <a:lnTo>
                    <a:pt x="1302" y="959"/>
                  </a:lnTo>
                  <a:lnTo>
                    <a:pt x="1298" y="959"/>
                  </a:lnTo>
                  <a:lnTo>
                    <a:pt x="1295" y="959"/>
                  </a:lnTo>
                  <a:lnTo>
                    <a:pt x="1293" y="959"/>
                  </a:lnTo>
                  <a:lnTo>
                    <a:pt x="1291" y="959"/>
                  </a:lnTo>
                  <a:lnTo>
                    <a:pt x="1289" y="961"/>
                  </a:lnTo>
                  <a:lnTo>
                    <a:pt x="1287" y="961"/>
                  </a:lnTo>
                  <a:lnTo>
                    <a:pt x="1285" y="961"/>
                  </a:lnTo>
                  <a:lnTo>
                    <a:pt x="1283" y="961"/>
                  </a:lnTo>
                  <a:lnTo>
                    <a:pt x="1279" y="961"/>
                  </a:lnTo>
                  <a:lnTo>
                    <a:pt x="1277" y="961"/>
                  </a:lnTo>
                  <a:lnTo>
                    <a:pt x="1275" y="963"/>
                  </a:lnTo>
                  <a:lnTo>
                    <a:pt x="1273" y="963"/>
                  </a:lnTo>
                  <a:lnTo>
                    <a:pt x="1268" y="963"/>
                  </a:lnTo>
                  <a:lnTo>
                    <a:pt x="1266" y="963"/>
                  </a:lnTo>
                  <a:lnTo>
                    <a:pt x="1264" y="963"/>
                  </a:lnTo>
                  <a:lnTo>
                    <a:pt x="1258" y="965"/>
                  </a:lnTo>
                  <a:lnTo>
                    <a:pt x="1256" y="965"/>
                  </a:lnTo>
                  <a:lnTo>
                    <a:pt x="1248" y="965"/>
                  </a:lnTo>
                  <a:lnTo>
                    <a:pt x="1247" y="965"/>
                  </a:lnTo>
                  <a:lnTo>
                    <a:pt x="1243" y="965"/>
                  </a:lnTo>
                  <a:lnTo>
                    <a:pt x="1239" y="967"/>
                  </a:lnTo>
                  <a:lnTo>
                    <a:pt x="1237" y="967"/>
                  </a:lnTo>
                  <a:lnTo>
                    <a:pt x="1235" y="967"/>
                  </a:lnTo>
                  <a:lnTo>
                    <a:pt x="1233" y="967"/>
                  </a:lnTo>
                  <a:lnTo>
                    <a:pt x="1229" y="967"/>
                  </a:lnTo>
                  <a:lnTo>
                    <a:pt x="1225" y="968"/>
                  </a:lnTo>
                  <a:lnTo>
                    <a:pt x="1223" y="968"/>
                  </a:lnTo>
                  <a:lnTo>
                    <a:pt x="1222" y="968"/>
                  </a:lnTo>
                  <a:lnTo>
                    <a:pt x="1220" y="968"/>
                  </a:lnTo>
                  <a:lnTo>
                    <a:pt x="1216" y="968"/>
                  </a:lnTo>
                  <a:lnTo>
                    <a:pt x="1214" y="970"/>
                  </a:lnTo>
                  <a:lnTo>
                    <a:pt x="1212" y="970"/>
                  </a:lnTo>
                  <a:lnTo>
                    <a:pt x="1210" y="970"/>
                  </a:lnTo>
                  <a:lnTo>
                    <a:pt x="1206" y="970"/>
                  </a:lnTo>
                  <a:lnTo>
                    <a:pt x="1204" y="970"/>
                  </a:lnTo>
                  <a:lnTo>
                    <a:pt x="1202" y="970"/>
                  </a:lnTo>
                  <a:lnTo>
                    <a:pt x="1199" y="972"/>
                  </a:lnTo>
                  <a:lnTo>
                    <a:pt x="1197" y="972"/>
                  </a:lnTo>
                  <a:lnTo>
                    <a:pt x="1193" y="972"/>
                  </a:lnTo>
                  <a:lnTo>
                    <a:pt x="1189" y="972"/>
                  </a:lnTo>
                  <a:lnTo>
                    <a:pt x="1183" y="974"/>
                  </a:lnTo>
                  <a:lnTo>
                    <a:pt x="1181" y="974"/>
                  </a:lnTo>
                  <a:lnTo>
                    <a:pt x="1177" y="974"/>
                  </a:lnTo>
                  <a:lnTo>
                    <a:pt x="1174" y="976"/>
                  </a:lnTo>
                  <a:lnTo>
                    <a:pt x="1172" y="976"/>
                  </a:lnTo>
                  <a:lnTo>
                    <a:pt x="1172" y="978"/>
                  </a:lnTo>
                  <a:lnTo>
                    <a:pt x="1174" y="980"/>
                  </a:lnTo>
                  <a:lnTo>
                    <a:pt x="1174" y="982"/>
                  </a:lnTo>
                  <a:lnTo>
                    <a:pt x="1175" y="984"/>
                  </a:lnTo>
                  <a:lnTo>
                    <a:pt x="1175" y="986"/>
                  </a:lnTo>
                  <a:lnTo>
                    <a:pt x="1175" y="988"/>
                  </a:lnTo>
                  <a:lnTo>
                    <a:pt x="1175" y="992"/>
                  </a:lnTo>
                  <a:lnTo>
                    <a:pt x="1174" y="993"/>
                  </a:lnTo>
                  <a:lnTo>
                    <a:pt x="1174" y="995"/>
                  </a:lnTo>
                  <a:lnTo>
                    <a:pt x="1172" y="995"/>
                  </a:lnTo>
                  <a:lnTo>
                    <a:pt x="1172" y="997"/>
                  </a:lnTo>
                  <a:lnTo>
                    <a:pt x="1170" y="999"/>
                  </a:lnTo>
                  <a:lnTo>
                    <a:pt x="1168" y="1001"/>
                  </a:lnTo>
                  <a:lnTo>
                    <a:pt x="1168" y="1003"/>
                  </a:lnTo>
                  <a:lnTo>
                    <a:pt x="1166" y="1005"/>
                  </a:lnTo>
                  <a:lnTo>
                    <a:pt x="1162" y="1009"/>
                  </a:lnTo>
                  <a:lnTo>
                    <a:pt x="1162" y="1011"/>
                  </a:lnTo>
                  <a:lnTo>
                    <a:pt x="1160" y="1013"/>
                  </a:lnTo>
                  <a:lnTo>
                    <a:pt x="1158" y="1013"/>
                  </a:lnTo>
                  <a:lnTo>
                    <a:pt x="1156" y="1015"/>
                  </a:lnTo>
                  <a:lnTo>
                    <a:pt x="1154" y="1017"/>
                  </a:lnTo>
                  <a:lnTo>
                    <a:pt x="1152" y="1018"/>
                  </a:lnTo>
                  <a:lnTo>
                    <a:pt x="1151" y="1018"/>
                  </a:lnTo>
                  <a:lnTo>
                    <a:pt x="1149" y="1020"/>
                  </a:lnTo>
                  <a:lnTo>
                    <a:pt x="1147" y="1022"/>
                  </a:lnTo>
                  <a:lnTo>
                    <a:pt x="1145" y="1022"/>
                  </a:lnTo>
                  <a:lnTo>
                    <a:pt x="1143" y="1024"/>
                  </a:lnTo>
                  <a:lnTo>
                    <a:pt x="1141" y="1026"/>
                  </a:lnTo>
                  <a:lnTo>
                    <a:pt x="1139" y="1028"/>
                  </a:lnTo>
                  <a:lnTo>
                    <a:pt x="1137" y="1028"/>
                  </a:lnTo>
                  <a:lnTo>
                    <a:pt x="1135" y="1030"/>
                  </a:lnTo>
                  <a:lnTo>
                    <a:pt x="1133" y="1032"/>
                  </a:lnTo>
                  <a:lnTo>
                    <a:pt x="1133" y="1034"/>
                  </a:lnTo>
                  <a:lnTo>
                    <a:pt x="1133" y="1036"/>
                  </a:lnTo>
                  <a:lnTo>
                    <a:pt x="1133" y="1038"/>
                  </a:lnTo>
                  <a:lnTo>
                    <a:pt x="1133" y="1040"/>
                  </a:lnTo>
                  <a:lnTo>
                    <a:pt x="1133" y="1041"/>
                  </a:lnTo>
                  <a:lnTo>
                    <a:pt x="1135" y="1041"/>
                  </a:lnTo>
                  <a:lnTo>
                    <a:pt x="1135" y="1043"/>
                  </a:lnTo>
                  <a:lnTo>
                    <a:pt x="1137" y="1043"/>
                  </a:lnTo>
                  <a:lnTo>
                    <a:pt x="1139" y="1043"/>
                  </a:lnTo>
                  <a:lnTo>
                    <a:pt x="1141" y="1041"/>
                  </a:lnTo>
                  <a:lnTo>
                    <a:pt x="1143" y="1040"/>
                  </a:lnTo>
                  <a:lnTo>
                    <a:pt x="1143" y="1038"/>
                  </a:lnTo>
                  <a:lnTo>
                    <a:pt x="1145" y="1038"/>
                  </a:lnTo>
                  <a:lnTo>
                    <a:pt x="1145" y="1040"/>
                  </a:lnTo>
                  <a:lnTo>
                    <a:pt x="1145" y="1041"/>
                  </a:lnTo>
                  <a:lnTo>
                    <a:pt x="1145" y="1043"/>
                  </a:lnTo>
                  <a:lnTo>
                    <a:pt x="1145" y="1045"/>
                  </a:lnTo>
                  <a:lnTo>
                    <a:pt x="1145" y="1047"/>
                  </a:lnTo>
                  <a:lnTo>
                    <a:pt x="1147" y="1047"/>
                  </a:lnTo>
                  <a:lnTo>
                    <a:pt x="1149" y="1047"/>
                  </a:lnTo>
                  <a:lnTo>
                    <a:pt x="1149" y="1049"/>
                  </a:lnTo>
                  <a:lnTo>
                    <a:pt x="1149" y="1051"/>
                  </a:lnTo>
                  <a:lnTo>
                    <a:pt x="1149" y="1053"/>
                  </a:lnTo>
                  <a:lnTo>
                    <a:pt x="1151" y="1053"/>
                  </a:lnTo>
                  <a:lnTo>
                    <a:pt x="1149" y="1053"/>
                  </a:lnTo>
                  <a:lnTo>
                    <a:pt x="1149" y="1055"/>
                  </a:lnTo>
                  <a:lnTo>
                    <a:pt x="1151" y="1055"/>
                  </a:lnTo>
                  <a:lnTo>
                    <a:pt x="1151" y="1057"/>
                  </a:lnTo>
                  <a:lnTo>
                    <a:pt x="1151" y="1059"/>
                  </a:lnTo>
                  <a:lnTo>
                    <a:pt x="1152" y="1059"/>
                  </a:lnTo>
                  <a:lnTo>
                    <a:pt x="1152" y="1061"/>
                  </a:lnTo>
                  <a:lnTo>
                    <a:pt x="1152" y="1063"/>
                  </a:lnTo>
                  <a:lnTo>
                    <a:pt x="1151" y="1065"/>
                  </a:lnTo>
                  <a:lnTo>
                    <a:pt x="1152" y="1065"/>
                  </a:lnTo>
                  <a:lnTo>
                    <a:pt x="1152" y="1066"/>
                  </a:lnTo>
                  <a:lnTo>
                    <a:pt x="1154" y="1066"/>
                  </a:lnTo>
                  <a:lnTo>
                    <a:pt x="1154" y="1068"/>
                  </a:lnTo>
                  <a:lnTo>
                    <a:pt x="1156" y="1068"/>
                  </a:lnTo>
                  <a:lnTo>
                    <a:pt x="1156" y="1070"/>
                  </a:lnTo>
                  <a:lnTo>
                    <a:pt x="1154" y="1070"/>
                  </a:lnTo>
                  <a:lnTo>
                    <a:pt x="1154" y="1072"/>
                  </a:lnTo>
                  <a:lnTo>
                    <a:pt x="1154" y="1074"/>
                  </a:lnTo>
                  <a:lnTo>
                    <a:pt x="1154" y="1076"/>
                  </a:lnTo>
                  <a:lnTo>
                    <a:pt x="1152" y="1078"/>
                  </a:lnTo>
                  <a:lnTo>
                    <a:pt x="1152" y="1082"/>
                  </a:lnTo>
                  <a:lnTo>
                    <a:pt x="1152" y="1084"/>
                  </a:lnTo>
                  <a:lnTo>
                    <a:pt x="1152" y="1086"/>
                  </a:lnTo>
                  <a:lnTo>
                    <a:pt x="1152" y="1088"/>
                  </a:lnTo>
                  <a:lnTo>
                    <a:pt x="1152" y="1090"/>
                  </a:lnTo>
                  <a:lnTo>
                    <a:pt x="1152" y="1091"/>
                  </a:lnTo>
                  <a:lnTo>
                    <a:pt x="1151" y="1093"/>
                  </a:lnTo>
                  <a:lnTo>
                    <a:pt x="1151" y="1095"/>
                  </a:lnTo>
                  <a:lnTo>
                    <a:pt x="1151" y="1097"/>
                  </a:lnTo>
                  <a:lnTo>
                    <a:pt x="1149" y="1099"/>
                  </a:lnTo>
                  <a:lnTo>
                    <a:pt x="1149" y="1101"/>
                  </a:lnTo>
                  <a:lnTo>
                    <a:pt x="1151" y="1103"/>
                  </a:lnTo>
                  <a:lnTo>
                    <a:pt x="1151" y="1105"/>
                  </a:lnTo>
                  <a:lnTo>
                    <a:pt x="1152" y="1105"/>
                  </a:lnTo>
                  <a:lnTo>
                    <a:pt x="1152" y="1107"/>
                  </a:lnTo>
                  <a:lnTo>
                    <a:pt x="1152" y="1109"/>
                  </a:lnTo>
                  <a:lnTo>
                    <a:pt x="1152" y="1111"/>
                  </a:lnTo>
                  <a:lnTo>
                    <a:pt x="1151" y="1111"/>
                  </a:lnTo>
                  <a:lnTo>
                    <a:pt x="1152" y="1113"/>
                  </a:lnTo>
                  <a:lnTo>
                    <a:pt x="1152" y="1114"/>
                  </a:lnTo>
                  <a:lnTo>
                    <a:pt x="1152" y="1116"/>
                  </a:lnTo>
                  <a:lnTo>
                    <a:pt x="1152" y="1118"/>
                  </a:lnTo>
                  <a:lnTo>
                    <a:pt x="1152" y="1120"/>
                  </a:lnTo>
                  <a:lnTo>
                    <a:pt x="1152" y="1122"/>
                  </a:lnTo>
                  <a:lnTo>
                    <a:pt x="1154" y="1124"/>
                  </a:lnTo>
                  <a:lnTo>
                    <a:pt x="1154" y="1126"/>
                  </a:lnTo>
                  <a:lnTo>
                    <a:pt x="1154" y="1128"/>
                  </a:lnTo>
                  <a:lnTo>
                    <a:pt x="1154" y="1130"/>
                  </a:lnTo>
                  <a:lnTo>
                    <a:pt x="1156" y="1130"/>
                  </a:lnTo>
                  <a:lnTo>
                    <a:pt x="1156" y="1132"/>
                  </a:lnTo>
                  <a:lnTo>
                    <a:pt x="1156" y="1134"/>
                  </a:lnTo>
                  <a:lnTo>
                    <a:pt x="1154" y="1134"/>
                  </a:lnTo>
                  <a:lnTo>
                    <a:pt x="1154" y="1136"/>
                  </a:lnTo>
                  <a:lnTo>
                    <a:pt x="1152" y="1136"/>
                  </a:lnTo>
                  <a:lnTo>
                    <a:pt x="1151" y="1136"/>
                  </a:lnTo>
                  <a:lnTo>
                    <a:pt x="1151" y="1138"/>
                  </a:lnTo>
                  <a:lnTo>
                    <a:pt x="1151" y="1139"/>
                  </a:lnTo>
                  <a:lnTo>
                    <a:pt x="1149" y="1141"/>
                  </a:lnTo>
                  <a:lnTo>
                    <a:pt x="1147" y="1143"/>
                  </a:lnTo>
                  <a:lnTo>
                    <a:pt x="1147" y="1145"/>
                  </a:lnTo>
                  <a:lnTo>
                    <a:pt x="1145" y="1151"/>
                  </a:lnTo>
                  <a:lnTo>
                    <a:pt x="1145" y="1153"/>
                  </a:lnTo>
                  <a:lnTo>
                    <a:pt x="1143" y="1153"/>
                  </a:lnTo>
                  <a:lnTo>
                    <a:pt x="1143" y="1155"/>
                  </a:lnTo>
                  <a:lnTo>
                    <a:pt x="1143" y="1157"/>
                  </a:lnTo>
                  <a:lnTo>
                    <a:pt x="1143" y="1159"/>
                  </a:lnTo>
                  <a:lnTo>
                    <a:pt x="1143" y="1161"/>
                  </a:lnTo>
                  <a:lnTo>
                    <a:pt x="1143" y="1163"/>
                  </a:lnTo>
                  <a:lnTo>
                    <a:pt x="1141" y="1163"/>
                  </a:lnTo>
                  <a:lnTo>
                    <a:pt x="1141" y="1164"/>
                  </a:lnTo>
                  <a:lnTo>
                    <a:pt x="1143" y="1166"/>
                  </a:lnTo>
                  <a:lnTo>
                    <a:pt x="1143" y="1168"/>
                  </a:lnTo>
                  <a:lnTo>
                    <a:pt x="1143" y="1170"/>
                  </a:lnTo>
                  <a:lnTo>
                    <a:pt x="1141" y="1170"/>
                  </a:lnTo>
                  <a:lnTo>
                    <a:pt x="1141" y="1172"/>
                  </a:lnTo>
                  <a:lnTo>
                    <a:pt x="1141" y="1174"/>
                  </a:lnTo>
                  <a:lnTo>
                    <a:pt x="1141" y="1176"/>
                  </a:lnTo>
                  <a:lnTo>
                    <a:pt x="1139" y="1176"/>
                  </a:lnTo>
                  <a:lnTo>
                    <a:pt x="1139" y="1180"/>
                  </a:lnTo>
                  <a:lnTo>
                    <a:pt x="1139" y="1182"/>
                  </a:lnTo>
                  <a:lnTo>
                    <a:pt x="1139" y="1184"/>
                  </a:lnTo>
                  <a:lnTo>
                    <a:pt x="1137" y="1184"/>
                  </a:lnTo>
                  <a:lnTo>
                    <a:pt x="1137" y="1186"/>
                  </a:lnTo>
                  <a:lnTo>
                    <a:pt x="1137" y="1187"/>
                  </a:lnTo>
                  <a:lnTo>
                    <a:pt x="1135" y="1189"/>
                  </a:lnTo>
                  <a:lnTo>
                    <a:pt x="1135" y="1191"/>
                  </a:lnTo>
                  <a:lnTo>
                    <a:pt x="1135" y="1193"/>
                  </a:lnTo>
                  <a:lnTo>
                    <a:pt x="1135" y="1195"/>
                  </a:lnTo>
                  <a:lnTo>
                    <a:pt x="1135" y="1197"/>
                  </a:lnTo>
                  <a:lnTo>
                    <a:pt x="1135" y="1199"/>
                  </a:lnTo>
                  <a:lnTo>
                    <a:pt x="1137" y="1201"/>
                  </a:lnTo>
                  <a:lnTo>
                    <a:pt x="1137" y="1203"/>
                  </a:lnTo>
                  <a:lnTo>
                    <a:pt x="1137" y="1205"/>
                  </a:lnTo>
                  <a:lnTo>
                    <a:pt x="1139" y="1205"/>
                  </a:lnTo>
                  <a:lnTo>
                    <a:pt x="1137" y="1207"/>
                  </a:lnTo>
                  <a:lnTo>
                    <a:pt x="1137" y="1209"/>
                  </a:lnTo>
                  <a:lnTo>
                    <a:pt x="1139" y="1209"/>
                  </a:lnTo>
                  <a:lnTo>
                    <a:pt x="1139" y="1211"/>
                  </a:lnTo>
                  <a:lnTo>
                    <a:pt x="1139" y="1212"/>
                  </a:lnTo>
                  <a:lnTo>
                    <a:pt x="1139" y="1214"/>
                  </a:lnTo>
                  <a:lnTo>
                    <a:pt x="1141" y="1214"/>
                  </a:lnTo>
                  <a:lnTo>
                    <a:pt x="1143" y="1214"/>
                  </a:lnTo>
                  <a:lnTo>
                    <a:pt x="1143" y="1216"/>
                  </a:lnTo>
                  <a:lnTo>
                    <a:pt x="1143" y="1218"/>
                  </a:lnTo>
                  <a:lnTo>
                    <a:pt x="1145" y="1218"/>
                  </a:lnTo>
                  <a:lnTo>
                    <a:pt x="1145" y="1220"/>
                  </a:lnTo>
                  <a:lnTo>
                    <a:pt x="1147" y="1220"/>
                  </a:lnTo>
                  <a:lnTo>
                    <a:pt x="1149" y="1220"/>
                  </a:lnTo>
                  <a:lnTo>
                    <a:pt x="1151" y="1220"/>
                  </a:lnTo>
                  <a:lnTo>
                    <a:pt x="1151" y="1222"/>
                  </a:lnTo>
                  <a:lnTo>
                    <a:pt x="1152" y="1222"/>
                  </a:lnTo>
                  <a:lnTo>
                    <a:pt x="1152" y="1224"/>
                  </a:lnTo>
                  <a:lnTo>
                    <a:pt x="1154" y="1224"/>
                  </a:lnTo>
                  <a:lnTo>
                    <a:pt x="1154" y="1226"/>
                  </a:lnTo>
                  <a:lnTo>
                    <a:pt x="1156" y="1226"/>
                  </a:lnTo>
                  <a:lnTo>
                    <a:pt x="1158" y="1226"/>
                  </a:lnTo>
                  <a:lnTo>
                    <a:pt x="1160" y="1226"/>
                  </a:lnTo>
                  <a:lnTo>
                    <a:pt x="1162" y="1228"/>
                  </a:lnTo>
                  <a:lnTo>
                    <a:pt x="1162" y="1230"/>
                  </a:lnTo>
                  <a:lnTo>
                    <a:pt x="1162" y="1232"/>
                  </a:lnTo>
                  <a:lnTo>
                    <a:pt x="1164" y="1232"/>
                  </a:lnTo>
                  <a:lnTo>
                    <a:pt x="1166" y="1234"/>
                  </a:lnTo>
                  <a:lnTo>
                    <a:pt x="1166" y="1235"/>
                  </a:lnTo>
                  <a:lnTo>
                    <a:pt x="1168" y="1235"/>
                  </a:lnTo>
                  <a:lnTo>
                    <a:pt x="1168" y="1237"/>
                  </a:lnTo>
                  <a:lnTo>
                    <a:pt x="1170" y="1239"/>
                  </a:lnTo>
                  <a:lnTo>
                    <a:pt x="1172" y="1239"/>
                  </a:lnTo>
                  <a:lnTo>
                    <a:pt x="1174" y="1241"/>
                  </a:lnTo>
                  <a:lnTo>
                    <a:pt x="1174" y="1243"/>
                  </a:lnTo>
                  <a:lnTo>
                    <a:pt x="1175" y="1243"/>
                  </a:lnTo>
                  <a:lnTo>
                    <a:pt x="1177" y="1247"/>
                  </a:lnTo>
                  <a:lnTo>
                    <a:pt x="1177" y="1249"/>
                  </a:lnTo>
                  <a:lnTo>
                    <a:pt x="1177" y="1251"/>
                  </a:lnTo>
                  <a:lnTo>
                    <a:pt x="1179" y="1251"/>
                  </a:lnTo>
                  <a:lnTo>
                    <a:pt x="1179" y="1253"/>
                  </a:lnTo>
                  <a:lnTo>
                    <a:pt x="1181" y="1255"/>
                  </a:lnTo>
                  <a:lnTo>
                    <a:pt x="1183" y="1255"/>
                  </a:lnTo>
                  <a:lnTo>
                    <a:pt x="1185" y="1255"/>
                  </a:lnTo>
                  <a:lnTo>
                    <a:pt x="1187" y="1255"/>
                  </a:lnTo>
                  <a:lnTo>
                    <a:pt x="1189" y="1255"/>
                  </a:lnTo>
                  <a:lnTo>
                    <a:pt x="1191" y="1255"/>
                  </a:lnTo>
                  <a:lnTo>
                    <a:pt x="1193" y="1255"/>
                  </a:lnTo>
                  <a:lnTo>
                    <a:pt x="1195" y="1255"/>
                  </a:lnTo>
                  <a:lnTo>
                    <a:pt x="1197" y="1253"/>
                  </a:lnTo>
                  <a:lnTo>
                    <a:pt x="1197" y="1255"/>
                  </a:lnTo>
                  <a:lnTo>
                    <a:pt x="1199" y="1255"/>
                  </a:lnTo>
                  <a:lnTo>
                    <a:pt x="1199" y="1257"/>
                  </a:lnTo>
                  <a:lnTo>
                    <a:pt x="1200" y="1257"/>
                  </a:lnTo>
                  <a:lnTo>
                    <a:pt x="1202" y="1257"/>
                  </a:lnTo>
                  <a:lnTo>
                    <a:pt x="1204" y="1257"/>
                  </a:lnTo>
                  <a:lnTo>
                    <a:pt x="1206" y="1259"/>
                  </a:lnTo>
                  <a:lnTo>
                    <a:pt x="1210" y="1260"/>
                  </a:lnTo>
                  <a:lnTo>
                    <a:pt x="1212" y="1260"/>
                  </a:lnTo>
                  <a:lnTo>
                    <a:pt x="1214" y="1260"/>
                  </a:lnTo>
                  <a:lnTo>
                    <a:pt x="1214" y="1259"/>
                  </a:lnTo>
                  <a:lnTo>
                    <a:pt x="1216" y="1259"/>
                  </a:lnTo>
                  <a:lnTo>
                    <a:pt x="1216" y="1257"/>
                  </a:lnTo>
                  <a:lnTo>
                    <a:pt x="1214" y="1257"/>
                  </a:lnTo>
                  <a:lnTo>
                    <a:pt x="1212" y="1255"/>
                  </a:lnTo>
                  <a:lnTo>
                    <a:pt x="1210" y="1253"/>
                  </a:lnTo>
                  <a:lnTo>
                    <a:pt x="1210" y="1251"/>
                  </a:lnTo>
                  <a:lnTo>
                    <a:pt x="1210" y="1249"/>
                  </a:lnTo>
                  <a:lnTo>
                    <a:pt x="1210" y="1247"/>
                  </a:lnTo>
                  <a:lnTo>
                    <a:pt x="1212" y="1245"/>
                  </a:lnTo>
                  <a:lnTo>
                    <a:pt x="1214" y="1243"/>
                  </a:lnTo>
                  <a:lnTo>
                    <a:pt x="1216" y="1243"/>
                  </a:lnTo>
                  <a:lnTo>
                    <a:pt x="1218" y="1241"/>
                  </a:lnTo>
                  <a:lnTo>
                    <a:pt x="1220" y="1241"/>
                  </a:lnTo>
                  <a:lnTo>
                    <a:pt x="1222" y="1241"/>
                  </a:lnTo>
                  <a:lnTo>
                    <a:pt x="1223" y="1241"/>
                  </a:lnTo>
                  <a:lnTo>
                    <a:pt x="1225" y="1241"/>
                  </a:lnTo>
                  <a:lnTo>
                    <a:pt x="1227" y="1241"/>
                  </a:lnTo>
                  <a:lnTo>
                    <a:pt x="1229" y="1241"/>
                  </a:lnTo>
                  <a:lnTo>
                    <a:pt x="1229" y="1239"/>
                  </a:lnTo>
                  <a:lnTo>
                    <a:pt x="1231" y="1239"/>
                  </a:lnTo>
                  <a:lnTo>
                    <a:pt x="1233" y="1239"/>
                  </a:lnTo>
                  <a:lnTo>
                    <a:pt x="1235" y="1239"/>
                  </a:lnTo>
                  <a:lnTo>
                    <a:pt x="1235" y="1241"/>
                  </a:lnTo>
                  <a:lnTo>
                    <a:pt x="1235" y="1243"/>
                  </a:lnTo>
                  <a:lnTo>
                    <a:pt x="1235" y="1245"/>
                  </a:lnTo>
                  <a:lnTo>
                    <a:pt x="1235" y="1247"/>
                  </a:lnTo>
                  <a:lnTo>
                    <a:pt x="1235" y="1251"/>
                  </a:lnTo>
                  <a:lnTo>
                    <a:pt x="1235" y="1257"/>
                  </a:lnTo>
                  <a:lnTo>
                    <a:pt x="1235" y="1259"/>
                  </a:lnTo>
                  <a:lnTo>
                    <a:pt x="1235" y="1264"/>
                  </a:lnTo>
                  <a:lnTo>
                    <a:pt x="1235" y="1266"/>
                  </a:lnTo>
                  <a:lnTo>
                    <a:pt x="1235" y="1272"/>
                  </a:lnTo>
                  <a:lnTo>
                    <a:pt x="1235" y="1274"/>
                  </a:lnTo>
                  <a:lnTo>
                    <a:pt x="1235" y="1276"/>
                  </a:lnTo>
                  <a:lnTo>
                    <a:pt x="1235" y="1278"/>
                  </a:lnTo>
                  <a:lnTo>
                    <a:pt x="1235" y="1284"/>
                  </a:lnTo>
                  <a:lnTo>
                    <a:pt x="1235" y="1285"/>
                  </a:lnTo>
                  <a:lnTo>
                    <a:pt x="1235" y="1287"/>
                  </a:lnTo>
                  <a:lnTo>
                    <a:pt x="1235" y="1289"/>
                  </a:lnTo>
                  <a:lnTo>
                    <a:pt x="1235" y="1295"/>
                  </a:lnTo>
                  <a:lnTo>
                    <a:pt x="1235" y="1297"/>
                  </a:lnTo>
                  <a:lnTo>
                    <a:pt x="1235" y="1299"/>
                  </a:lnTo>
                  <a:lnTo>
                    <a:pt x="1235" y="1305"/>
                  </a:lnTo>
                  <a:lnTo>
                    <a:pt x="1235" y="1308"/>
                  </a:lnTo>
                  <a:lnTo>
                    <a:pt x="1235" y="1310"/>
                  </a:lnTo>
                  <a:lnTo>
                    <a:pt x="1235" y="1312"/>
                  </a:lnTo>
                  <a:lnTo>
                    <a:pt x="1235" y="1316"/>
                  </a:lnTo>
                  <a:lnTo>
                    <a:pt x="1235" y="1318"/>
                  </a:lnTo>
                  <a:lnTo>
                    <a:pt x="1235" y="1322"/>
                  </a:lnTo>
                  <a:lnTo>
                    <a:pt x="1235" y="1330"/>
                  </a:lnTo>
                  <a:lnTo>
                    <a:pt x="1235" y="1332"/>
                  </a:lnTo>
                  <a:lnTo>
                    <a:pt x="1233" y="1332"/>
                  </a:lnTo>
                  <a:lnTo>
                    <a:pt x="1231" y="1332"/>
                  </a:lnTo>
                  <a:lnTo>
                    <a:pt x="1229" y="1332"/>
                  </a:lnTo>
                  <a:lnTo>
                    <a:pt x="1227" y="1332"/>
                  </a:lnTo>
                  <a:lnTo>
                    <a:pt x="1225" y="1330"/>
                  </a:lnTo>
                  <a:lnTo>
                    <a:pt x="1223" y="1332"/>
                  </a:lnTo>
                  <a:lnTo>
                    <a:pt x="1222" y="1330"/>
                  </a:lnTo>
                  <a:lnTo>
                    <a:pt x="1222" y="1328"/>
                  </a:lnTo>
                  <a:lnTo>
                    <a:pt x="1220" y="1328"/>
                  </a:lnTo>
                  <a:lnTo>
                    <a:pt x="1222" y="1326"/>
                  </a:lnTo>
                  <a:lnTo>
                    <a:pt x="1220" y="1326"/>
                  </a:lnTo>
                  <a:lnTo>
                    <a:pt x="1222" y="1326"/>
                  </a:lnTo>
                  <a:lnTo>
                    <a:pt x="1223" y="1324"/>
                  </a:lnTo>
                  <a:lnTo>
                    <a:pt x="1223" y="1322"/>
                  </a:lnTo>
                  <a:lnTo>
                    <a:pt x="1223" y="1320"/>
                  </a:lnTo>
                  <a:lnTo>
                    <a:pt x="1225" y="1318"/>
                  </a:lnTo>
                  <a:lnTo>
                    <a:pt x="1225" y="1316"/>
                  </a:lnTo>
                  <a:lnTo>
                    <a:pt x="1223" y="1316"/>
                  </a:lnTo>
                  <a:lnTo>
                    <a:pt x="1222" y="1316"/>
                  </a:lnTo>
                  <a:lnTo>
                    <a:pt x="1220" y="1316"/>
                  </a:lnTo>
                  <a:lnTo>
                    <a:pt x="1220" y="1314"/>
                  </a:lnTo>
                  <a:lnTo>
                    <a:pt x="1218" y="1314"/>
                  </a:lnTo>
                  <a:lnTo>
                    <a:pt x="1218" y="1316"/>
                  </a:lnTo>
                  <a:lnTo>
                    <a:pt x="1216" y="1316"/>
                  </a:lnTo>
                  <a:lnTo>
                    <a:pt x="1214" y="1316"/>
                  </a:lnTo>
                  <a:lnTo>
                    <a:pt x="1212" y="1318"/>
                  </a:lnTo>
                  <a:lnTo>
                    <a:pt x="1210" y="1320"/>
                  </a:lnTo>
                  <a:lnTo>
                    <a:pt x="1210" y="1322"/>
                  </a:lnTo>
                  <a:lnTo>
                    <a:pt x="1208" y="1322"/>
                  </a:lnTo>
                  <a:lnTo>
                    <a:pt x="1206" y="1322"/>
                  </a:lnTo>
                  <a:lnTo>
                    <a:pt x="1204" y="1322"/>
                  </a:lnTo>
                  <a:lnTo>
                    <a:pt x="1202" y="1324"/>
                  </a:lnTo>
                  <a:lnTo>
                    <a:pt x="1200" y="1324"/>
                  </a:lnTo>
                  <a:lnTo>
                    <a:pt x="1200" y="1326"/>
                  </a:lnTo>
                  <a:lnTo>
                    <a:pt x="1199" y="1326"/>
                  </a:lnTo>
                  <a:lnTo>
                    <a:pt x="1197" y="1328"/>
                  </a:lnTo>
                  <a:lnTo>
                    <a:pt x="1195" y="1328"/>
                  </a:lnTo>
                  <a:lnTo>
                    <a:pt x="1193" y="1330"/>
                  </a:lnTo>
                  <a:lnTo>
                    <a:pt x="1191" y="1332"/>
                  </a:lnTo>
                  <a:lnTo>
                    <a:pt x="1191" y="1330"/>
                  </a:lnTo>
                  <a:lnTo>
                    <a:pt x="1189" y="1330"/>
                  </a:lnTo>
                  <a:lnTo>
                    <a:pt x="1189" y="1328"/>
                  </a:lnTo>
                  <a:lnTo>
                    <a:pt x="1187" y="1326"/>
                  </a:lnTo>
                  <a:lnTo>
                    <a:pt x="1185" y="1326"/>
                  </a:lnTo>
                  <a:lnTo>
                    <a:pt x="1183" y="1326"/>
                  </a:lnTo>
                  <a:lnTo>
                    <a:pt x="1183" y="1328"/>
                  </a:lnTo>
                  <a:lnTo>
                    <a:pt x="1181" y="1328"/>
                  </a:lnTo>
                  <a:lnTo>
                    <a:pt x="1179" y="1330"/>
                  </a:lnTo>
                  <a:lnTo>
                    <a:pt x="1177" y="1330"/>
                  </a:lnTo>
                  <a:lnTo>
                    <a:pt x="1177" y="1328"/>
                  </a:lnTo>
                  <a:lnTo>
                    <a:pt x="1177" y="1326"/>
                  </a:lnTo>
                  <a:lnTo>
                    <a:pt x="1175" y="1326"/>
                  </a:lnTo>
                  <a:lnTo>
                    <a:pt x="1175" y="1324"/>
                  </a:lnTo>
                  <a:lnTo>
                    <a:pt x="1174" y="1322"/>
                  </a:lnTo>
                  <a:lnTo>
                    <a:pt x="1174" y="1320"/>
                  </a:lnTo>
                  <a:lnTo>
                    <a:pt x="1174" y="1318"/>
                  </a:lnTo>
                  <a:lnTo>
                    <a:pt x="1174" y="1316"/>
                  </a:lnTo>
                  <a:lnTo>
                    <a:pt x="1172" y="1314"/>
                  </a:lnTo>
                  <a:lnTo>
                    <a:pt x="1172" y="1312"/>
                  </a:lnTo>
                  <a:lnTo>
                    <a:pt x="1172" y="1310"/>
                  </a:lnTo>
                  <a:lnTo>
                    <a:pt x="1170" y="1310"/>
                  </a:lnTo>
                  <a:lnTo>
                    <a:pt x="1168" y="1310"/>
                  </a:lnTo>
                  <a:lnTo>
                    <a:pt x="1168" y="1308"/>
                  </a:lnTo>
                  <a:lnTo>
                    <a:pt x="1168" y="1307"/>
                  </a:lnTo>
                  <a:lnTo>
                    <a:pt x="1166" y="1307"/>
                  </a:lnTo>
                  <a:lnTo>
                    <a:pt x="1166" y="1305"/>
                  </a:lnTo>
                  <a:lnTo>
                    <a:pt x="1168" y="1305"/>
                  </a:lnTo>
                  <a:lnTo>
                    <a:pt x="1166" y="1303"/>
                  </a:lnTo>
                  <a:lnTo>
                    <a:pt x="1166" y="1301"/>
                  </a:lnTo>
                  <a:lnTo>
                    <a:pt x="1166" y="1299"/>
                  </a:lnTo>
                  <a:lnTo>
                    <a:pt x="1164" y="1297"/>
                  </a:lnTo>
                  <a:lnTo>
                    <a:pt x="1164" y="1295"/>
                  </a:lnTo>
                  <a:lnTo>
                    <a:pt x="1162" y="1295"/>
                  </a:lnTo>
                  <a:lnTo>
                    <a:pt x="1160" y="1295"/>
                  </a:lnTo>
                  <a:lnTo>
                    <a:pt x="1160" y="1293"/>
                  </a:lnTo>
                  <a:lnTo>
                    <a:pt x="1160" y="1291"/>
                  </a:lnTo>
                  <a:lnTo>
                    <a:pt x="1158" y="1291"/>
                  </a:lnTo>
                  <a:lnTo>
                    <a:pt x="1158" y="1289"/>
                  </a:lnTo>
                  <a:lnTo>
                    <a:pt x="1156" y="1289"/>
                  </a:lnTo>
                  <a:lnTo>
                    <a:pt x="1156" y="1287"/>
                  </a:lnTo>
                  <a:lnTo>
                    <a:pt x="1154" y="1287"/>
                  </a:lnTo>
                  <a:lnTo>
                    <a:pt x="1154" y="1285"/>
                  </a:lnTo>
                  <a:lnTo>
                    <a:pt x="1152" y="1285"/>
                  </a:lnTo>
                  <a:lnTo>
                    <a:pt x="1151" y="1287"/>
                  </a:lnTo>
                  <a:lnTo>
                    <a:pt x="1151" y="1289"/>
                  </a:lnTo>
                  <a:lnTo>
                    <a:pt x="1149" y="1291"/>
                  </a:lnTo>
                  <a:lnTo>
                    <a:pt x="1147" y="1291"/>
                  </a:lnTo>
                  <a:lnTo>
                    <a:pt x="1147" y="1289"/>
                  </a:lnTo>
                  <a:lnTo>
                    <a:pt x="1145" y="1285"/>
                  </a:lnTo>
                  <a:lnTo>
                    <a:pt x="1143" y="1284"/>
                  </a:lnTo>
                  <a:lnTo>
                    <a:pt x="1141" y="1282"/>
                  </a:lnTo>
                  <a:lnTo>
                    <a:pt x="1141" y="1280"/>
                  </a:lnTo>
                  <a:lnTo>
                    <a:pt x="1139" y="1278"/>
                  </a:lnTo>
                  <a:lnTo>
                    <a:pt x="1141" y="1278"/>
                  </a:lnTo>
                  <a:lnTo>
                    <a:pt x="1141" y="1276"/>
                  </a:lnTo>
                  <a:lnTo>
                    <a:pt x="1143" y="1276"/>
                  </a:lnTo>
                  <a:lnTo>
                    <a:pt x="1145" y="1276"/>
                  </a:lnTo>
                  <a:lnTo>
                    <a:pt x="1145" y="1274"/>
                  </a:lnTo>
                  <a:lnTo>
                    <a:pt x="1145" y="1272"/>
                  </a:lnTo>
                  <a:lnTo>
                    <a:pt x="1143" y="1270"/>
                  </a:lnTo>
                  <a:lnTo>
                    <a:pt x="1141" y="1268"/>
                  </a:lnTo>
                  <a:lnTo>
                    <a:pt x="1139" y="1268"/>
                  </a:lnTo>
                  <a:lnTo>
                    <a:pt x="1139" y="1266"/>
                  </a:lnTo>
                  <a:lnTo>
                    <a:pt x="1139" y="1264"/>
                  </a:lnTo>
                  <a:lnTo>
                    <a:pt x="1137" y="1264"/>
                  </a:lnTo>
                  <a:lnTo>
                    <a:pt x="1135" y="1262"/>
                  </a:lnTo>
                  <a:lnTo>
                    <a:pt x="1131" y="1259"/>
                  </a:lnTo>
                  <a:lnTo>
                    <a:pt x="1129" y="1257"/>
                  </a:lnTo>
                  <a:lnTo>
                    <a:pt x="1127" y="1257"/>
                  </a:lnTo>
                  <a:lnTo>
                    <a:pt x="1126" y="1257"/>
                  </a:lnTo>
                  <a:lnTo>
                    <a:pt x="1124" y="1257"/>
                  </a:lnTo>
                  <a:lnTo>
                    <a:pt x="1122" y="1257"/>
                  </a:lnTo>
                  <a:lnTo>
                    <a:pt x="1120" y="1255"/>
                  </a:lnTo>
                  <a:lnTo>
                    <a:pt x="1118" y="1257"/>
                  </a:lnTo>
                  <a:lnTo>
                    <a:pt x="1118" y="1259"/>
                  </a:lnTo>
                  <a:lnTo>
                    <a:pt x="1116" y="1259"/>
                  </a:lnTo>
                  <a:lnTo>
                    <a:pt x="1116" y="1257"/>
                  </a:lnTo>
                  <a:lnTo>
                    <a:pt x="1114" y="1255"/>
                  </a:lnTo>
                  <a:lnTo>
                    <a:pt x="1114" y="1253"/>
                  </a:lnTo>
                  <a:lnTo>
                    <a:pt x="1112" y="1253"/>
                  </a:lnTo>
                  <a:lnTo>
                    <a:pt x="1110" y="1253"/>
                  </a:lnTo>
                  <a:lnTo>
                    <a:pt x="1108" y="1253"/>
                  </a:lnTo>
                  <a:lnTo>
                    <a:pt x="1108" y="1251"/>
                  </a:lnTo>
                  <a:lnTo>
                    <a:pt x="1106" y="1251"/>
                  </a:lnTo>
                  <a:lnTo>
                    <a:pt x="1106" y="1253"/>
                  </a:lnTo>
                  <a:lnTo>
                    <a:pt x="1104" y="1253"/>
                  </a:lnTo>
                  <a:lnTo>
                    <a:pt x="1104" y="1251"/>
                  </a:lnTo>
                  <a:lnTo>
                    <a:pt x="1104" y="1249"/>
                  </a:lnTo>
                  <a:lnTo>
                    <a:pt x="1103" y="1247"/>
                  </a:lnTo>
                  <a:lnTo>
                    <a:pt x="1103" y="1245"/>
                  </a:lnTo>
                  <a:lnTo>
                    <a:pt x="1101" y="1245"/>
                  </a:lnTo>
                  <a:lnTo>
                    <a:pt x="1099" y="1245"/>
                  </a:lnTo>
                  <a:lnTo>
                    <a:pt x="1097" y="1245"/>
                  </a:lnTo>
                  <a:lnTo>
                    <a:pt x="1095" y="1243"/>
                  </a:lnTo>
                  <a:lnTo>
                    <a:pt x="1095" y="1245"/>
                  </a:lnTo>
                  <a:lnTo>
                    <a:pt x="1095" y="1247"/>
                  </a:lnTo>
                  <a:lnTo>
                    <a:pt x="1093" y="1247"/>
                  </a:lnTo>
                  <a:lnTo>
                    <a:pt x="1091" y="1247"/>
                  </a:lnTo>
                  <a:lnTo>
                    <a:pt x="1091" y="1249"/>
                  </a:lnTo>
                  <a:lnTo>
                    <a:pt x="1089" y="1247"/>
                  </a:lnTo>
                  <a:lnTo>
                    <a:pt x="1087" y="1247"/>
                  </a:lnTo>
                  <a:lnTo>
                    <a:pt x="1085" y="1247"/>
                  </a:lnTo>
                  <a:lnTo>
                    <a:pt x="1083" y="1247"/>
                  </a:lnTo>
                  <a:lnTo>
                    <a:pt x="1081" y="1247"/>
                  </a:lnTo>
                  <a:lnTo>
                    <a:pt x="1081" y="1245"/>
                  </a:lnTo>
                  <a:lnTo>
                    <a:pt x="1081" y="1243"/>
                  </a:lnTo>
                  <a:lnTo>
                    <a:pt x="1079" y="1243"/>
                  </a:lnTo>
                  <a:lnTo>
                    <a:pt x="1078" y="1243"/>
                  </a:lnTo>
                  <a:lnTo>
                    <a:pt x="1076" y="1241"/>
                  </a:lnTo>
                  <a:lnTo>
                    <a:pt x="1074" y="1239"/>
                  </a:lnTo>
                  <a:lnTo>
                    <a:pt x="1074" y="1237"/>
                  </a:lnTo>
                  <a:lnTo>
                    <a:pt x="1074" y="1234"/>
                  </a:lnTo>
                  <a:lnTo>
                    <a:pt x="1072" y="1232"/>
                  </a:lnTo>
                  <a:lnTo>
                    <a:pt x="1070" y="1232"/>
                  </a:lnTo>
                  <a:lnTo>
                    <a:pt x="1070" y="1230"/>
                  </a:lnTo>
                  <a:lnTo>
                    <a:pt x="1070" y="1228"/>
                  </a:lnTo>
                  <a:lnTo>
                    <a:pt x="1070" y="1226"/>
                  </a:lnTo>
                  <a:lnTo>
                    <a:pt x="1070" y="1224"/>
                  </a:lnTo>
                  <a:lnTo>
                    <a:pt x="1070" y="1222"/>
                  </a:lnTo>
                  <a:lnTo>
                    <a:pt x="1070" y="1220"/>
                  </a:lnTo>
                  <a:lnTo>
                    <a:pt x="1068" y="1220"/>
                  </a:lnTo>
                  <a:lnTo>
                    <a:pt x="1066" y="1220"/>
                  </a:lnTo>
                  <a:lnTo>
                    <a:pt x="1066" y="1218"/>
                  </a:lnTo>
                  <a:lnTo>
                    <a:pt x="1064" y="1218"/>
                  </a:lnTo>
                  <a:lnTo>
                    <a:pt x="1064" y="1216"/>
                  </a:lnTo>
                  <a:lnTo>
                    <a:pt x="1062" y="1216"/>
                  </a:lnTo>
                  <a:lnTo>
                    <a:pt x="1060" y="1216"/>
                  </a:lnTo>
                  <a:lnTo>
                    <a:pt x="1060" y="1214"/>
                  </a:lnTo>
                  <a:lnTo>
                    <a:pt x="1058" y="1214"/>
                  </a:lnTo>
                  <a:lnTo>
                    <a:pt x="1056" y="1212"/>
                  </a:lnTo>
                  <a:lnTo>
                    <a:pt x="1055" y="1212"/>
                  </a:lnTo>
                  <a:lnTo>
                    <a:pt x="1055" y="1211"/>
                  </a:lnTo>
                  <a:lnTo>
                    <a:pt x="1053" y="1203"/>
                  </a:lnTo>
                  <a:lnTo>
                    <a:pt x="1053" y="1201"/>
                  </a:lnTo>
                  <a:lnTo>
                    <a:pt x="1053" y="1197"/>
                  </a:lnTo>
                  <a:lnTo>
                    <a:pt x="1051" y="1197"/>
                  </a:lnTo>
                  <a:lnTo>
                    <a:pt x="1049" y="1199"/>
                  </a:lnTo>
                  <a:lnTo>
                    <a:pt x="1047" y="1199"/>
                  </a:lnTo>
                  <a:lnTo>
                    <a:pt x="1045" y="1199"/>
                  </a:lnTo>
                  <a:lnTo>
                    <a:pt x="1043" y="1199"/>
                  </a:lnTo>
                  <a:lnTo>
                    <a:pt x="1041" y="1199"/>
                  </a:lnTo>
                  <a:lnTo>
                    <a:pt x="1039" y="1199"/>
                  </a:lnTo>
                  <a:lnTo>
                    <a:pt x="1039" y="1201"/>
                  </a:lnTo>
                  <a:lnTo>
                    <a:pt x="1039" y="1203"/>
                  </a:lnTo>
                  <a:lnTo>
                    <a:pt x="1041" y="1203"/>
                  </a:lnTo>
                  <a:lnTo>
                    <a:pt x="1041" y="1205"/>
                  </a:lnTo>
                  <a:lnTo>
                    <a:pt x="1041" y="1207"/>
                  </a:lnTo>
                  <a:lnTo>
                    <a:pt x="1039" y="1207"/>
                  </a:lnTo>
                  <a:lnTo>
                    <a:pt x="1039" y="1209"/>
                  </a:lnTo>
                  <a:lnTo>
                    <a:pt x="1037" y="1211"/>
                  </a:lnTo>
                  <a:lnTo>
                    <a:pt x="1037" y="1212"/>
                  </a:lnTo>
                  <a:lnTo>
                    <a:pt x="1037" y="1214"/>
                  </a:lnTo>
                  <a:lnTo>
                    <a:pt x="1039" y="1216"/>
                  </a:lnTo>
                  <a:lnTo>
                    <a:pt x="1037" y="1216"/>
                  </a:lnTo>
                  <a:lnTo>
                    <a:pt x="1037" y="1218"/>
                  </a:lnTo>
                  <a:lnTo>
                    <a:pt x="1035" y="1218"/>
                  </a:lnTo>
                  <a:lnTo>
                    <a:pt x="1035" y="1220"/>
                  </a:lnTo>
                  <a:lnTo>
                    <a:pt x="1033" y="1222"/>
                  </a:lnTo>
                  <a:lnTo>
                    <a:pt x="1031" y="1224"/>
                  </a:lnTo>
                  <a:lnTo>
                    <a:pt x="1031" y="1226"/>
                  </a:lnTo>
                  <a:lnTo>
                    <a:pt x="1030" y="1226"/>
                  </a:lnTo>
                  <a:lnTo>
                    <a:pt x="1028" y="1226"/>
                  </a:lnTo>
                  <a:lnTo>
                    <a:pt x="1026" y="1226"/>
                  </a:lnTo>
                  <a:lnTo>
                    <a:pt x="1024" y="1226"/>
                  </a:lnTo>
                  <a:lnTo>
                    <a:pt x="1024" y="1224"/>
                  </a:lnTo>
                  <a:lnTo>
                    <a:pt x="1022" y="1224"/>
                  </a:lnTo>
                  <a:lnTo>
                    <a:pt x="1020" y="1226"/>
                  </a:lnTo>
                  <a:lnTo>
                    <a:pt x="1018" y="1228"/>
                  </a:lnTo>
                  <a:lnTo>
                    <a:pt x="1016" y="1228"/>
                  </a:lnTo>
                  <a:lnTo>
                    <a:pt x="1016" y="1226"/>
                  </a:lnTo>
                  <a:lnTo>
                    <a:pt x="1014" y="1226"/>
                  </a:lnTo>
                  <a:lnTo>
                    <a:pt x="1012" y="1226"/>
                  </a:lnTo>
                  <a:lnTo>
                    <a:pt x="1010" y="1226"/>
                  </a:lnTo>
                  <a:lnTo>
                    <a:pt x="1008" y="1226"/>
                  </a:lnTo>
                  <a:lnTo>
                    <a:pt x="1006" y="1226"/>
                  </a:lnTo>
                  <a:lnTo>
                    <a:pt x="1006" y="1224"/>
                  </a:lnTo>
                  <a:lnTo>
                    <a:pt x="1005" y="1224"/>
                  </a:lnTo>
                  <a:lnTo>
                    <a:pt x="1003" y="1224"/>
                  </a:lnTo>
                  <a:lnTo>
                    <a:pt x="1001" y="1222"/>
                  </a:lnTo>
                  <a:lnTo>
                    <a:pt x="999" y="1222"/>
                  </a:lnTo>
                  <a:lnTo>
                    <a:pt x="997" y="1222"/>
                  </a:lnTo>
                  <a:lnTo>
                    <a:pt x="995" y="1222"/>
                  </a:lnTo>
                  <a:lnTo>
                    <a:pt x="993" y="1222"/>
                  </a:lnTo>
                  <a:lnTo>
                    <a:pt x="993" y="1224"/>
                  </a:lnTo>
                  <a:lnTo>
                    <a:pt x="991" y="1224"/>
                  </a:lnTo>
                  <a:lnTo>
                    <a:pt x="989" y="1224"/>
                  </a:lnTo>
                  <a:lnTo>
                    <a:pt x="987" y="1224"/>
                  </a:lnTo>
                  <a:lnTo>
                    <a:pt x="985" y="1224"/>
                  </a:lnTo>
                  <a:lnTo>
                    <a:pt x="982" y="1222"/>
                  </a:lnTo>
                  <a:lnTo>
                    <a:pt x="980" y="1222"/>
                  </a:lnTo>
                  <a:lnTo>
                    <a:pt x="978" y="1222"/>
                  </a:lnTo>
                  <a:lnTo>
                    <a:pt x="972" y="1224"/>
                  </a:lnTo>
                  <a:lnTo>
                    <a:pt x="970" y="1224"/>
                  </a:lnTo>
                  <a:lnTo>
                    <a:pt x="968" y="1222"/>
                  </a:lnTo>
                  <a:lnTo>
                    <a:pt x="966" y="1222"/>
                  </a:lnTo>
                  <a:lnTo>
                    <a:pt x="966" y="1220"/>
                  </a:lnTo>
                  <a:lnTo>
                    <a:pt x="966" y="1218"/>
                  </a:lnTo>
                  <a:lnTo>
                    <a:pt x="964" y="1218"/>
                  </a:lnTo>
                  <a:lnTo>
                    <a:pt x="962" y="1218"/>
                  </a:lnTo>
                  <a:lnTo>
                    <a:pt x="960" y="1218"/>
                  </a:lnTo>
                  <a:lnTo>
                    <a:pt x="960" y="1216"/>
                  </a:lnTo>
                  <a:lnTo>
                    <a:pt x="960" y="1214"/>
                  </a:lnTo>
                  <a:lnTo>
                    <a:pt x="960" y="1212"/>
                  </a:lnTo>
                  <a:lnTo>
                    <a:pt x="958" y="1212"/>
                  </a:lnTo>
                  <a:lnTo>
                    <a:pt x="957" y="1214"/>
                  </a:lnTo>
                  <a:lnTo>
                    <a:pt x="955" y="1214"/>
                  </a:lnTo>
                  <a:lnTo>
                    <a:pt x="953" y="1214"/>
                  </a:lnTo>
                  <a:lnTo>
                    <a:pt x="949" y="1214"/>
                  </a:lnTo>
                  <a:lnTo>
                    <a:pt x="947" y="1214"/>
                  </a:lnTo>
                  <a:lnTo>
                    <a:pt x="947" y="1212"/>
                  </a:lnTo>
                  <a:lnTo>
                    <a:pt x="945" y="1212"/>
                  </a:lnTo>
                  <a:lnTo>
                    <a:pt x="945" y="1211"/>
                  </a:lnTo>
                  <a:lnTo>
                    <a:pt x="943" y="1209"/>
                  </a:lnTo>
                  <a:lnTo>
                    <a:pt x="941" y="1209"/>
                  </a:lnTo>
                  <a:lnTo>
                    <a:pt x="939" y="1209"/>
                  </a:lnTo>
                  <a:lnTo>
                    <a:pt x="937" y="1211"/>
                  </a:lnTo>
                  <a:lnTo>
                    <a:pt x="935" y="1211"/>
                  </a:lnTo>
                  <a:lnTo>
                    <a:pt x="934" y="1211"/>
                  </a:lnTo>
                  <a:lnTo>
                    <a:pt x="934" y="1212"/>
                  </a:lnTo>
                  <a:lnTo>
                    <a:pt x="932" y="1212"/>
                  </a:lnTo>
                  <a:lnTo>
                    <a:pt x="932" y="1211"/>
                  </a:lnTo>
                  <a:lnTo>
                    <a:pt x="932" y="1209"/>
                  </a:lnTo>
                  <a:lnTo>
                    <a:pt x="932" y="1207"/>
                  </a:lnTo>
                  <a:lnTo>
                    <a:pt x="932" y="1205"/>
                  </a:lnTo>
                  <a:lnTo>
                    <a:pt x="930" y="1205"/>
                  </a:lnTo>
                  <a:lnTo>
                    <a:pt x="928" y="1205"/>
                  </a:lnTo>
                  <a:lnTo>
                    <a:pt x="926" y="1203"/>
                  </a:lnTo>
                  <a:lnTo>
                    <a:pt x="924" y="1203"/>
                  </a:lnTo>
                  <a:lnTo>
                    <a:pt x="922" y="1201"/>
                  </a:lnTo>
                  <a:lnTo>
                    <a:pt x="920" y="1201"/>
                  </a:lnTo>
                  <a:lnTo>
                    <a:pt x="920" y="1199"/>
                  </a:lnTo>
                  <a:lnTo>
                    <a:pt x="920" y="1197"/>
                  </a:lnTo>
                  <a:lnTo>
                    <a:pt x="918" y="1197"/>
                  </a:lnTo>
                  <a:lnTo>
                    <a:pt x="918" y="1195"/>
                  </a:lnTo>
                  <a:lnTo>
                    <a:pt x="918" y="1193"/>
                  </a:lnTo>
                  <a:lnTo>
                    <a:pt x="918" y="1191"/>
                  </a:lnTo>
                  <a:lnTo>
                    <a:pt x="920" y="1191"/>
                  </a:lnTo>
                  <a:lnTo>
                    <a:pt x="918" y="1189"/>
                  </a:lnTo>
                  <a:lnTo>
                    <a:pt x="918" y="1187"/>
                  </a:lnTo>
                  <a:lnTo>
                    <a:pt x="918" y="1186"/>
                  </a:lnTo>
                  <a:lnTo>
                    <a:pt x="918" y="1184"/>
                  </a:lnTo>
                  <a:lnTo>
                    <a:pt x="916" y="1184"/>
                  </a:lnTo>
                  <a:lnTo>
                    <a:pt x="916" y="1182"/>
                  </a:lnTo>
                  <a:lnTo>
                    <a:pt x="918" y="1182"/>
                  </a:lnTo>
                  <a:lnTo>
                    <a:pt x="918" y="1180"/>
                  </a:lnTo>
                  <a:lnTo>
                    <a:pt x="920" y="1180"/>
                  </a:lnTo>
                  <a:lnTo>
                    <a:pt x="918" y="1178"/>
                  </a:lnTo>
                  <a:lnTo>
                    <a:pt x="920" y="1176"/>
                  </a:lnTo>
                  <a:lnTo>
                    <a:pt x="920" y="1174"/>
                  </a:lnTo>
                  <a:lnTo>
                    <a:pt x="920" y="1172"/>
                  </a:lnTo>
                  <a:lnTo>
                    <a:pt x="922" y="1170"/>
                  </a:lnTo>
                  <a:lnTo>
                    <a:pt x="920" y="1170"/>
                  </a:lnTo>
                  <a:lnTo>
                    <a:pt x="918" y="1170"/>
                  </a:lnTo>
                  <a:lnTo>
                    <a:pt x="916" y="1170"/>
                  </a:lnTo>
                  <a:lnTo>
                    <a:pt x="914" y="1172"/>
                  </a:lnTo>
                  <a:lnTo>
                    <a:pt x="912" y="1172"/>
                  </a:lnTo>
                  <a:lnTo>
                    <a:pt x="910" y="1172"/>
                  </a:lnTo>
                  <a:lnTo>
                    <a:pt x="907" y="1172"/>
                  </a:lnTo>
                  <a:lnTo>
                    <a:pt x="905" y="1174"/>
                  </a:lnTo>
                  <a:lnTo>
                    <a:pt x="903" y="1174"/>
                  </a:lnTo>
                  <a:lnTo>
                    <a:pt x="901" y="1174"/>
                  </a:lnTo>
                  <a:lnTo>
                    <a:pt x="899" y="1174"/>
                  </a:lnTo>
                  <a:lnTo>
                    <a:pt x="897" y="1174"/>
                  </a:lnTo>
                  <a:lnTo>
                    <a:pt x="895" y="1174"/>
                  </a:lnTo>
                  <a:lnTo>
                    <a:pt x="893" y="1174"/>
                  </a:lnTo>
                  <a:lnTo>
                    <a:pt x="891" y="1174"/>
                  </a:lnTo>
                  <a:lnTo>
                    <a:pt x="889" y="1174"/>
                  </a:lnTo>
                  <a:lnTo>
                    <a:pt x="887" y="1174"/>
                  </a:lnTo>
                  <a:lnTo>
                    <a:pt x="887" y="1176"/>
                  </a:lnTo>
                  <a:lnTo>
                    <a:pt x="886" y="1176"/>
                  </a:lnTo>
                  <a:lnTo>
                    <a:pt x="884" y="1176"/>
                  </a:lnTo>
                  <a:lnTo>
                    <a:pt x="884" y="1178"/>
                  </a:lnTo>
                  <a:lnTo>
                    <a:pt x="882" y="1178"/>
                  </a:lnTo>
                  <a:lnTo>
                    <a:pt x="880" y="1178"/>
                  </a:lnTo>
                  <a:lnTo>
                    <a:pt x="878" y="1178"/>
                  </a:lnTo>
                  <a:lnTo>
                    <a:pt x="878" y="1180"/>
                  </a:lnTo>
                  <a:lnTo>
                    <a:pt x="876" y="1180"/>
                  </a:lnTo>
                  <a:lnTo>
                    <a:pt x="874" y="1180"/>
                  </a:lnTo>
                  <a:lnTo>
                    <a:pt x="874" y="1182"/>
                  </a:lnTo>
                  <a:lnTo>
                    <a:pt x="872" y="1184"/>
                  </a:lnTo>
                  <a:lnTo>
                    <a:pt x="870" y="1186"/>
                  </a:lnTo>
                  <a:lnTo>
                    <a:pt x="868" y="1186"/>
                  </a:lnTo>
                  <a:lnTo>
                    <a:pt x="868" y="1187"/>
                  </a:lnTo>
                  <a:lnTo>
                    <a:pt x="866" y="1187"/>
                  </a:lnTo>
                  <a:lnTo>
                    <a:pt x="864" y="1187"/>
                  </a:lnTo>
                  <a:lnTo>
                    <a:pt x="864" y="1189"/>
                  </a:lnTo>
                  <a:lnTo>
                    <a:pt x="862" y="1189"/>
                  </a:lnTo>
                  <a:lnTo>
                    <a:pt x="861" y="1189"/>
                  </a:lnTo>
                  <a:lnTo>
                    <a:pt x="859" y="1189"/>
                  </a:lnTo>
                  <a:lnTo>
                    <a:pt x="857" y="1187"/>
                  </a:lnTo>
                  <a:lnTo>
                    <a:pt x="857" y="1186"/>
                  </a:lnTo>
                  <a:lnTo>
                    <a:pt x="855" y="1186"/>
                  </a:lnTo>
                  <a:lnTo>
                    <a:pt x="853" y="1186"/>
                  </a:lnTo>
                  <a:lnTo>
                    <a:pt x="853" y="1184"/>
                  </a:lnTo>
                  <a:lnTo>
                    <a:pt x="851" y="1186"/>
                  </a:lnTo>
                  <a:lnTo>
                    <a:pt x="849" y="1186"/>
                  </a:lnTo>
                  <a:lnTo>
                    <a:pt x="849" y="1184"/>
                  </a:lnTo>
                  <a:lnTo>
                    <a:pt x="847" y="1184"/>
                  </a:lnTo>
                  <a:lnTo>
                    <a:pt x="847" y="1182"/>
                  </a:lnTo>
                  <a:lnTo>
                    <a:pt x="849" y="1182"/>
                  </a:lnTo>
                  <a:lnTo>
                    <a:pt x="851" y="1182"/>
                  </a:lnTo>
                  <a:lnTo>
                    <a:pt x="853" y="1182"/>
                  </a:lnTo>
                  <a:lnTo>
                    <a:pt x="853" y="1180"/>
                  </a:lnTo>
                  <a:lnTo>
                    <a:pt x="853" y="1178"/>
                  </a:lnTo>
                  <a:lnTo>
                    <a:pt x="855" y="1176"/>
                  </a:lnTo>
                  <a:lnTo>
                    <a:pt x="855" y="1174"/>
                  </a:lnTo>
                  <a:lnTo>
                    <a:pt x="855" y="1170"/>
                  </a:lnTo>
                  <a:lnTo>
                    <a:pt x="855" y="1168"/>
                  </a:lnTo>
                  <a:lnTo>
                    <a:pt x="855" y="1166"/>
                  </a:lnTo>
                  <a:lnTo>
                    <a:pt x="855" y="1164"/>
                  </a:lnTo>
                  <a:lnTo>
                    <a:pt x="855" y="1163"/>
                  </a:lnTo>
                  <a:lnTo>
                    <a:pt x="853" y="1163"/>
                  </a:lnTo>
                  <a:lnTo>
                    <a:pt x="853" y="1161"/>
                  </a:lnTo>
                  <a:lnTo>
                    <a:pt x="851" y="1161"/>
                  </a:lnTo>
                  <a:lnTo>
                    <a:pt x="849" y="1159"/>
                  </a:lnTo>
                  <a:lnTo>
                    <a:pt x="847" y="1159"/>
                  </a:lnTo>
                  <a:lnTo>
                    <a:pt x="845" y="1159"/>
                  </a:lnTo>
                  <a:lnTo>
                    <a:pt x="843" y="1159"/>
                  </a:lnTo>
                  <a:lnTo>
                    <a:pt x="841" y="1159"/>
                  </a:lnTo>
                  <a:lnTo>
                    <a:pt x="839" y="1157"/>
                  </a:lnTo>
                  <a:lnTo>
                    <a:pt x="839" y="1159"/>
                  </a:lnTo>
                  <a:lnTo>
                    <a:pt x="838" y="1159"/>
                  </a:lnTo>
                  <a:lnTo>
                    <a:pt x="836" y="1157"/>
                  </a:lnTo>
                  <a:lnTo>
                    <a:pt x="838" y="1157"/>
                  </a:lnTo>
                  <a:lnTo>
                    <a:pt x="838" y="1155"/>
                  </a:lnTo>
                  <a:lnTo>
                    <a:pt x="838" y="1153"/>
                  </a:lnTo>
                  <a:lnTo>
                    <a:pt x="836" y="1153"/>
                  </a:lnTo>
                  <a:lnTo>
                    <a:pt x="836" y="1151"/>
                  </a:lnTo>
                  <a:lnTo>
                    <a:pt x="836" y="1149"/>
                  </a:lnTo>
                  <a:lnTo>
                    <a:pt x="834" y="1149"/>
                  </a:lnTo>
                  <a:lnTo>
                    <a:pt x="832" y="1147"/>
                  </a:lnTo>
                  <a:lnTo>
                    <a:pt x="830" y="1147"/>
                  </a:lnTo>
                  <a:lnTo>
                    <a:pt x="828" y="1147"/>
                  </a:lnTo>
                  <a:lnTo>
                    <a:pt x="826" y="1147"/>
                  </a:lnTo>
                  <a:lnTo>
                    <a:pt x="826" y="1149"/>
                  </a:lnTo>
                  <a:lnTo>
                    <a:pt x="824" y="1149"/>
                  </a:lnTo>
                  <a:lnTo>
                    <a:pt x="824" y="1151"/>
                  </a:lnTo>
                  <a:lnTo>
                    <a:pt x="824" y="1153"/>
                  </a:lnTo>
                  <a:lnTo>
                    <a:pt x="822" y="1153"/>
                  </a:lnTo>
                  <a:lnTo>
                    <a:pt x="820" y="1155"/>
                  </a:lnTo>
                  <a:lnTo>
                    <a:pt x="818" y="1155"/>
                  </a:lnTo>
                  <a:lnTo>
                    <a:pt x="818" y="1157"/>
                  </a:lnTo>
                  <a:lnTo>
                    <a:pt x="816" y="1157"/>
                  </a:lnTo>
                  <a:lnTo>
                    <a:pt x="814" y="1159"/>
                  </a:lnTo>
                  <a:lnTo>
                    <a:pt x="814" y="1157"/>
                  </a:lnTo>
                  <a:lnTo>
                    <a:pt x="813" y="1157"/>
                  </a:lnTo>
                  <a:lnTo>
                    <a:pt x="811" y="1155"/>
                  </a:lnTo>
                  <a:lnTo>
                    <a:pt x="809" y="1155"/>
                  </a:lnTo>
                  <a:lnTo>
                    <a:pt x="807" y="1157"/>
                  </a:lnTo>
                  <a:lnTo>
                    <a:pt x="805" y="1157"/>
                  </a:lnTo>
                  <a:lnTo>
                    <a:pt x="803" y="1157"/>
                  </a:lnTo>
                  <a:lnTo>
                    <a:pt x="801" y="1155"/>
                  </a:lnTo>
                  <a:lnTo>
                    <a:pt x="799" y="1155"/>
                  </a:lnTo>
                  <a:lnTo>
                    <a:pt x="797" y="1155"/>
                  </a:lnTo>
                  <a:lnTo>
                    <a:pt x="795" y="1153"/>
                  </a:lnTo>
                  <a:lnTo>
                    <a:pt x="793" y="1151"/>
                  </a:lnTo>
                  <a:lnTo>
                    <a:pt x="790" y="1151"/>
                  </a:lnTo>
                  <a:lnTo>
                    <a:pt x="788" y="1151"/>
                  </a:lnTo>
                  <a:lnTo>
                    <a:pt x="786" y="1151"/>
                  </a:lnTo>
                  <a:lnTo>
                    <a:pt x="784" y="1153"/>
                  </a:lnTo>
                  <a:lnTo>
                    <a:pt x="782" y="1155"/>
                  </a:lnTo>
                  <a:lnTo>
                    <a:pt x="780" y="1157"/>
                  </a:lnTo>
                  <a:lnTo>
                    <a:pt x="778" y="1157"/>
                  </a:lnTo>
                  <a:lnTo>
                    <a:pt x="778" y="1159"/>
                  </a:lnTo>
                  <a:lnTo>
                    <a:pt x="776" y="1159"/>
                  </a:lnTo>
                  <a:lnTo>
                    <a:pt x="774" y="1161"/>
                  </a:lnTo>
                  <a:lnTo>
                    <a:pt x="772" y="1163"/>
                  </a:lnTo>
                  <a:lnTo>
                    <a:pt x="770" y="1163"/>
                  </a:lnTo>
                  <a:lnTo>
                    <a:pt x="768" y="1163"/>
                  </a:lnTo>
                  <a:lnTo>
                    <a:pt x="766" y="1163"/>
                  </a:lnTo>
                  <a:lnTo>
                    <a:pt x="765" y="1164"/>
                  </a:lnTo>
                  <a:lnTo>
                    <a:pt x="763" y="1164"/>
                  </a:lnTo>
                  <a:lnTo>
                    <a:pt x="759" y="1163"/>
                  </a:lnTo>
                  <a:lnTo>
                    <a:pt x="757" y="1163"/>
                  </a:lnTo>
                  <a:lnTo>
                    <a:pt x="755" y="1163"/>
                  </a:lnTo>
                  <a:lnTo>
                    <a:pt x="753" y="1163"/>
                  </a:lnTo>
                  <a:lnTo>
                    <a:pt x="751" y="1163"/>
                  </a:lnTo>
                  <a:lnTo>
                    <a:pt x="751" y="1161"/>
                  </a:lnTo>
                  <a:lnTo>
                    <a:pt x="749" y="1161"/>
                  </a:lnTo>
                  <a:lnTo>
                    <a:pt x="747" y="1161"/>
                  </a:lnTo>
                  <a:lnTo>
                    <a:pt x="745" y="1161"/>
                  </a:lnTo>
                  <a:lnTo>
                    <a:pt x="743" y="1163"/>
                  </a:lnTo>
                  <a:lnTo>
                    <a:pt x="741" y="1164"/>
                  </a:lnTo>
                  <a:lnTo>
                    <a:pt x="740" y="1164"/>
                  </a:lnTo>
                  <a:lnTo>
                    <a:pt x="738" y="1164"/>
                  </a:lnTo>
                  <a:lnTo>
                    <a:pt x="736" y="1163"/>
                  </a:lnTo>
                  <a:lnTo>
                    <a:pt x="734" y="1163"/>
                  </a:lnTo>
                  <a:lnTo>
                    <a:pt x="732" y="1161"/>
                  </a:lnTo>
                  <a:lnTo>
                    <a:pt x="730" y="1161"/>
                  </a:lnTo>
                  <a:lnTo>
                    <a:pt x="728" y="1159"/>
                  </a:lnTo>
                  <a:lnTo>
                    <a:pt x="726" y="1159"/>
                  </a:lnTo>
                  <a:lnTo>
                    <a:pt x="724" y="1159"/>
                  </a:lnTo>
                  <a:lnTo>
                    <a:pt x="722" y="1159"/>
                  </a:lnTo>
                  <a:lnTo>
                    <a:pt x="720" y="1161"/>
                  </a:lnTo>
                  <a:lnTo>
                    <a:pt x="722" y="1163"/>
                  </a:lnTo>
                  <a:lnTo>
                    <a:pt x="722" y="1164"/>
                  </a:lnTo>
                  <a:lnTo>
                    <a:pt x="720" y="1164"/>
                  </a:lnTo>
                  <a:lnTo>
                    <a:pt x="720" y="1166"/>
                  </a:lnTo>
                  <a:lnTo>
                    <a:pt x="718" y="1166"/>
                  </a:lnTo>
                  <a:lnTo>
                    <a:pt x="717" y="1168"/>
                  </a:lnTo>
                  <a:lnTo>
                    <a:pt x="713" y="1168"/>
                  </a:lnTo>
                  <a:lnTo>
                    <a:pt x="711" y="1168"/>
                  </a:lnTo>
                  <a:lnTo>
                    <a:pt x="711" y="1170"/>
                  </a:lnTo>
                  <a:lnTo>
                    <a:pt x="709" y="1172"/>
                  </a:lnTo>
                  <a:lnTo>
                    <a:pt x="707" y="1172"/>
                  </a:lnTo>
                  <a:lnTo>
                    <a:pt x="707" y="1174"/>
                  </a:lnTo>
                  <a:lnTo>
                    <a:pt x="705" y="1174"/>
                  </a:lnTo>
                  <a:lnTo>
                    <a:pt x="705" y="1172"/>
                  </a:lnTo>
                  <a:lnTo>
                    <a:pt x="705" y="1170"/>
                  </a:lnTo>
                  <a:lnTo>
                    <a:pt x="705" y="1168"/>
                  </a:lnTo>
                  <a:lnTo>
                    <a:pt x="705" y="1166"/>
                  </a:lnTo>
                  <a:lnTo>
                    <a:pt x="705" y="1164"/>
                  </a:lnTo>
                  <a:lnTo>
                    <a:pt x="703" y="1164"/>
                  </a:lnTo>
                  <a:lnTo>
                    <a:pt x="703" y="1163"/>
                  </a:lnTo>
                  <a:lnTo>
                    <a:pt x="701" y="1163"/>
                  </a:lnTo>
                  <a:lnTo>
                    <a:pt x="701" y="1161"/>
                  </a:lnTo>
                  <a:lnTo>
                    <a:pt x="703" y="1159"/>
                  </a:lnTo>
                  <a:lnTo>
                    <a:pt x="701" y="1157"/>
                  </a:lnTo>
                  <a:lnTo>
                    <a:pt x="701" y="1155"/>
                  </a:lnTo>
                  <a:lnTo>
                    <a:pt x="701" y="1153"/>
                  </a:lnTo>
                  <a:lnTo>
                    <a:pt x="701" y="1151"/>
                  </a:lnTo>
                  <a:lnTo>
                    <a:pt x="699" y="1149"/>
                  </a:lnTo>
                  <a:lnTo>
                    <a:pt x="699" y="1147"/>
                  </a:lnTo>
                  <a:lnTo>
                    <a:pt x="699" y="1145"/>
                  </a:lnTo>
                  <a:lnTo>
                    <a:pt x="701" y="1145"/>
                  </a:lnTo>
                  <a:lnTo>
                    <a:pt x="701" y="1143"/>
                  </a:lnTo>
                  <a:lnTo>
                    <a:pt x="703" y="1141"/>
                  </a:lnTo>
                  <a:lnTo>
                    <a:pt x="705" y="1141"/>
                  </a:lnTo>
                  <a:lnTo>
                    <a:pt x="707" y="1141"/>
                  </a:lnTo>
                  <a:lnTo>
                    <a:pt x="709" y="1141"/>
                  </a:lnTo>
                  <a:lnTo>
                    <a:pt x="709" y="1139"/>
                  </a:lnTo>
                  <a:lnTo>
                    <a:pt x="711" y="1138"/>
                  </a:lnTo>
                  <a:lnTo>
                    <a:pt x="711" y="1136"/>
                  </a:lnTo>
                  <a:lnTo>
                    <a:pt x="709" y="1134"/>
                  </a:lnTo>
                  <a:lnTo>
                    <a:pt x="709" y="1132"/>
                  </a:lnTo>
                  <a:lnTo>
                    <a:pt x="709" y="1130"/>
                  </a:lnTo>
                  <a:lnTo>
                    <a:pt x="709" y="1128"/>
                  </a:lnTo>
                  <a:lnTo>
                    <a:pt x="709" y="1126"/>
                  </a:lnTo>
                  <a:lnTo>
                    <a:pt x="709" y="1124"/>
                  </a:lnTo>
                  <a:lnTo>
                    <a:pt x="709" y="1122"/>
                  </a:lnTo>
                  <a:lnTo>
                    <a:pt x="707" y="1122"/>
                  </a:lnTo>
                  <a:lnTo>
                    <a:pt x="707" y="1120"/>
                  </a:lnTo>
                  <a:lnTo>
                    <a:pt x="707" y="1118"/>
                  </a:lnTo>
                  <a:lnTo>
                    <a:pt x="709" y="1116"/>
                  </a:lnTo>
                  <a:lnTo>
                    <a:pt x="709" y="1114"/>
                  </a:lnTo>
                  <a:lnTo>
                    <a:pt x="711" y="1113"/>
                  </a:lnTo>
                  <a:lnTo>
                    <a:pt x="709" y="1113"/>
                  </a:lnTo>
                  <a:lnTo>
                    <a:pt x="709" y="1111"/>
                  </a:lnTo>
                  <a:lnTo>
                    <a:pt x="709" y="1109"/>
                  </a:lnTo>
                  <a:lnTo>
                    <a:pt x="709" y="1107"/>
                  </a:lnTo>
                  <a:lnTo>
                    <a:pt x="707" y="1107"/>
                  </a:lnTo>
                  <a:lnTo>
                    <a:pt x="707" y="1105"/>
                  </a:lnTo>
                  <a:lnTo>
                    <a:pt x="707" y="1103"/>
                  </a:lnTo>
                  <a:lnTo>
                    <a:pt x="705" y="1101"/>
                  </a:lnTo>
                  <a:lnTo>
                    <a:pt x="703" y="1099"/>
                  </a:lnTo>
                  <a:lnTo>
                    <a:pt x="703" y="1097"/>
                  </a:lnTo>
                  <a:lnTo>
                    <a:pt x="703" y="1095"/>
                  </a:lnTo>
                  <a:lnTo>
                    <a:pt x="703" y="1093"/>
                  </a:lnTo>
                  <a:lnTo>
                    <a:pt x="703" y="1091"/>
                  </a:lnTo>
                  <a:lnTo>
                    <a:pt x="703" y="1090"/>
                  </a:lnTo>
                  <a:lnTo>
                    <a:pt x="703" y="1088"/>
                  </a:lnTo>
                  <a:lnTo>
                    <a:pt x="701" y="1088"/>
                  </a:lnTo>
                  <a:lnTo>
                    <a:pt x="701" y="1086"/>
                  </a:lnTo>
                  <a:lnTo>
                    <a:pt x="701" y="1084"/>
                  </a:lnTo>
                  <a:lnTo>
                    <a:pt x="701" y="1082"/>
                  </a:lnTo>
                  <a:lnTo>
                    <a:pt x="699" y="1080"/>
                  </a:lnTo>
                  <a:lnTo>
                    <a:pt x="701" y="1080"/>
                  </a:lnTo>
                  <a:lnTo>
                    <a:pt x="699" y="1080"/>
                  </a:lnTo>
                  <a:lnTo>
                    <a:pt x="699" y="1078"/>
                  </a:lnTo>
                  <a:lnTo>
                    <a:pt x="697" y="1076"/>
                  </a:lnTo>
                  <a:lnTo>
                    <a:pt x="695" y="1076"/>
                  </a:lnTo>
                  <a:lnTo>
                    <a:pt x="693" y="1076"/>
                  </a:lnTo>
                  <a:lnTo>
                    <a:pt x="692" y="1076"/>
                  </a:lnTo>
                  <a:lnTo>
                    <a:pt x="692" y="1074"/>
                  </a:lnTo>
                  <a:lnTo>
                    <a:pt x="690" y="1072"/>
                  </a:lnTo>
                  <a:lnTo>
                    <a:pt x="688" y="1072"/>
                  </a:lnTo>
                  <a:lnTo>
                    <a:pt x="688" y="1070"/>
                  </a:lnTo>
                  <a:lnTo>
                    <a:pt x="688" y="1068"/>
                  </a:lnTo>
                  <a:lnTo>
                    <a:pt x="688" y="1066"/>
                  </a:lnTo>
                  <a:lnTo>
                    <a:pt x="686" y="1066"/>
                  </a:lnTo>
                  <a:lnTo>
                    <a:pt x="686" y="1068"/>
                  </a:lnTo>
                  <a:lnTo>
                    <a:pt x="686" y="1066"/>
                  </a:lnTo>
                  <a:lnTo>
                    <a:pt x="684" y="1066"/>
                  </a:lnTo>
                  <a:lnTo>
                    <a:pt x="684" y="1065"/>
                  </a:lnTo>
                  <a:lnTo>
                    <a:pt x="682" y="1065"/>
                  </a:lnTo>
                  <a:lnTo>
                    <a:pt x="682" y="1063"/>
                  </a:lnTo>
                  <a:lnTo>
                    <a:pt x="680" y="1061"/>
                  </a:lnTo>
                  <a:lnTo>
                    <a:pt x="678" y="1061"/>
                  </a:lnTo>
                  <a:lnTo>
                    <a:pt x="678" y="1059"/>
                  </a:lnTo>
                  <a:lnTo>
                    <a:pt x="678" y="1057"/>
                  </a:lnTo>
                  <a:lnTo>
                    <a:pt x="678" y="1055"/>
                  </a:lnTo>
                  <a:lnTo>
                    <a:pt x="678" y="1053"/>
                  </a:lnTo>
                  <a:lnTo>
                    <a:pt x="676" y="1051"/>
                  </a:lnTo>
                  <a:lnTo>
                    <a:pt x="676" y="1049"/>
                  </a:lnTo>
                  <a:lnTo>
                    <a:pt x="674" y="1049"/>
                  </a:lnTo>
                  <a:lnTo>
                    <a:pt x="674" y="1047"/>
                  </a:lnTo>
                  <a:lnTo>
                    <a:pt x="674" y="1045"/>
                  </a:lnTo>
                  <a:lnTo>
                    <a:pt x="672" y="1043"/>
                  </a:lnTo>
                  <a:lnTo>
                    <a:pt x="672" y="1041"/>
                  </a:lnTo>
                  <a:lnTo>
                    <a:pt x="674" y="1040"/>
                  </a:lnTo>
                  <a:lnTo>
                    <a:pt x="674" y="1038"/>
                  </a:lnTo>
                  <a:lnTo>
                    <a:pt x="674" y="1036"/>
                  </a:lnTo>
                  <a:lnTo>
                    <a:pt x="674" y="1034"/>
                  </a:lnTo>
                  <a:lnTo>
                    <a:pt x="676" y="1034"/>
                  </a:lnTo>
                  <a:lnTo>
                    <a:pt x="676" y="1032"/>
                  </a:lnTo>
                  <a:lnTo>
                    <a:pt x="676" y="1030"/>
                  </a:lnTo>
                  <a:lnTo>
                    <a:pt x="678" y="1030"/>
                  </a:lnTo>
                  <a:lnTo>
                    <a:pt x="678" y="1028"/>
                  </a:lnTo>
                  <a:lnTo>
                    <a:pt x="676" y="1026"/>
                  </a:lnTo>
                  <a:lnTo>
                    <a:pt x="676" y="1024"/>
                  </a:lnTo>
                  <a:lnTo>
                    <a:pt x="676" y="1022"/>
                  </a:lnTo>
                  <a:lnTo>
                    <a:pt x="676" y="1018"/>
                  </a:lnTo>
                  <a:lnTo>
                    <a:pt x="676" y="1017"/>
                  </a:lnTo>
                  <a:lnTo>
                    <a:pt x="676" y="1015"/>
                  </a:lnTo>
                  <a:lnTo>
                    <a:pt x="676" y="1013"/>
                  </a:lnTo>
                  <a:lnTo>
                    <a:pt x="676" y="1011"/>
                  </a:lnTo>
                  <a:lnTo>
                    <a:pt x="678" y="1009"/>
                  </a:lnTo>
                  <a:lnTo>
                    <a:pt x="676" y="1007"/>
                  </a:lnTo>
                  <a:lnTo>
                    <a:pt x="678" y="1005"/>
                  </a:lnTo>
                  <a:lnTo>
                    <a:pt x="678" y="1003"/>
                  </a:lnTo>
                  <a:lnTo>
                    <a:pt x="678" y="1001"/>
                  </a:lnTo>
                  <a:lnTo>
                    <a:pt x="680" y="999"/>
                  </a:lnTo>
                  <a:lnTo>
                    <a:pt x="680" y="997"/>
                  </a:lnTo>
                  <a:lnTo>
                    <a:pt x="680" y="995"/>
                  </a:lnTo>
                  <a:lnTo>
                    <a:pt x="680" y="993"/>
                  </a:lnTo>
                  <a:lnTo>
                    <a:pt x="680" y="992"/>
                  </a:lnTo>
                  <a:lnTo>
                    <a:pt x="680" y="990"/>
                  </a:lnTo>
                  <a:lnTo>
                    <a:pt x="680" y="988"/>
                  </a:lnTo>
                  <a:lnTo>
                    <a:pt x="682" y="986"/>
                  </a:lnTo>
                  <a:lnTo>
                    <a:pt x="682" y="984"/>
                  </a:lnTo>
                  <a:lnTo>
                    <a:pt x="682" y="982"/>
                  </a:lnTo>
                  <a:lnTo>
                    <a:pt x="684" y="982"/>
                  </a:lnTo>
                  <a:lnTo>
                    <a:pt x="684" y="980"/>
                  </a:lnTo>
                  <a:lnTo>
                    <a:pt x="682" y="980"/>
                  </a:lnTo>
                  <a:lnTo>
                    <a:pt x="684" y="978"/>
                  </a:lnTo>
                  <a:lnTo>
                    <a:pt x="684" y="976"/>
                  </a:lnTo>
                  <a:lnTo>
                    <a:pt x="684" y="974"/>
                  </a:lnTo>
                  <a:lnTo>
                    <a:pt x="682" y="972"/>
                  </a:lnTo>
                  <a:lnTo>
                    <a:pt x="682" y="970"/>
                  </a:lnTo>
                  <a:lnTo>
                    <a:pt x="682" y="968"/>
                  </a:lnTo>
                  <a:lnTo>
                    <a:pt x="682" y="967"/>
                  </a:lnTo>
                  <a:lnTo>
                    <a:pt x="682" y="965"/>
                  </a:lnTo>
                  <a:lnTo>
                    <a:pt x="680" y="965"/>
                  </a:lnTo>
                  <a:lnTo>
                    <a:pt x="680" y="963"/>
                  </a:lnTo>
                  <a:lnTo>
                    <a:pt x="680" y="961"/>
                  </a:lnTo>
                  <a:lnTo>
                    <a:pt x="680" y="959"/>
                  </a:lnTo>
                  <a:lnTo>
                    <a:pt x="678" y="959"/>
                  </a:lnTo>
                  <a:lnTo>
                    <a:pt x="678" y="957"/>
                  </a:lnTo>
                  <a:lnTo>
                    <a:pt x="678" y="955"/>
                  </a:lnTo>
                  <a:lnTo>
                    <a:pt x="678" y="953"/>
                  </a:lnTo>
                  <a:lnTo>
                    <a:pt x="676" y="953"/>
                  </a:lnTo>
                  <a:lnTo>
                    <a:pt x="676" y="951"/>
                  </a:lnTo>
                  <a:lnTo>
                    <a:pt x="674" y="949"/>
                  </a:lnTo>
                  <a:lnTo>
                    <a:pt x="674" y="947"/>
                  </a:lnTo>
                  <a:lnTo>
                    <a:pt x="674" y="945"/>
                  </a:lnTo>
                  <a:lnTo>
                    <a:pt x="672" y="945"/>
                  </a:lnTo>
                  <a:lnTo>
                    <a:pt x="672" y="944"/>
                  </a:lnTo>
                  <a:lnTo>
                    <a:pt x="670" y="942"/>
                  </a:lnTo>
                  <a:lnTo>
                    <a:pt x="670" y="940"/>
                  </a:lnTo>
                  <a:lnTo>
                    <a:pt x="669" y="938"/>
                  </a:lnTo>
                  <a:lnTo>
                    <a:pt x="669" y="936"/>
                  </a:lnTo>
                  <a:lnTo>
                    <a:pt x="670" y="936"/>
                  </a:lnTo>
                  <a:lnTo>
                    <a:pt x="670" y="934"/>
                  </a:lnTo>
                  <a:lnTo>
                    <a:pt x="670" y="932"/>
                  </a:lnTo>
                  <a:lnTo>
                    <a:pt x="670" y="930"/>
                  </a:lnTo>
                  <a:lnTo>
                    <a:pt x="670" y="928"/>
                  </a:lnTo>
                  <a:lnTo>
                    <a:pt x="670" y="926"/>
                  </a:lnTo>
                  <a:lnTo>
                    <a:pt x="672" y="924"/>
                  </a:lnTo>
                  <a:lnTo>
                    <a:pt x="672" y="922"/>
                  </a:lnTo>
                  <a:lnTo>
                    <a:pt x="672" y="920"/>
                  </a:lnTo>
                  <a:lnTo>
                    <a:pt x="674" y="920"/>
                  </a:lnTo>
                  <a:lnTo>
                    <a:pt x="674" y="919"/>
                  </a:lnTo>
                  <a:lnTo>
                    <a:pt x="674" y="917"/>
                  </a:lnTo>
                  <a:lnTo>
                    <a:pt x="674" y="915"/>
                  </a:lnTo>
                  <a:lnTo>
                    <a:pt x="676" y="915"/>
                  </a:lnTo>
                  <a:lnTo>
                    <a:pt x="676" y="913"/>
                  </a:lnTo>
                  <a:lnTo>
                    <a:pt x="676" y="911"/>
                  </a:lnTo>
                  <a:lnTo>
                    <a:pt x="676" y="909"/>
                  </a:lnTo>
                  <a:lnTo>
                    <a:pt x="676" y="907"/>
                  </a:lnTo>
                  <a:lnTo>
                    <a:pt x="676" y="905"/>
                  </a:lnTo>
                  <a:lnTo>
                    <a:pt x="676" y="903"/>
                  </a:lnTo>
                  <a:lnTo>
                    <a:pt x="676" y="901"/>
                  </a:lnTo>
                  <a:lnTo>
                    <a:pt x="674" y="899"/>
                  </a:lnTo>
                  <a:lnTo>
                    <a:pt x="676" y="899"/>
                  </a:lnTo>
                  <a:lnTo>
                    <a:pt x="676" y="897"/>
                  </a:lnTo>
                  <a:lnTo>
                    <a:pt x="674" y="897"/>
                  </a:lnTo>
                  <a:lnTo>
                    <a:pt x="674" y="895"/>
                  </a:lnTo>
                  <a:lnTo>
                    <a:pt x="674" y="894"/>
                  </a:lnTo>
                  <a:lnTo>
                    <a:pt x="672" y="894"/>
                  </a:lnTo>
                  <a:lnTo>
                    <a:pt x="672" y="892"/>
                  </a:lnTo>
                  <a:lnTo>
                    <a:pt x="670" y="892"/>
                  </a:lnTo>
                  <a:lnTo>
                    <a:pt x="665" y="892"/>
                  </a:lnTo>
                  <a:lnTo>
                    <a:pt x="663" y="892"/>
                  </a:lnTo>
                  <a:lnTo>
                    <a:pt x="655" y="892"/>
                  </a:lnTo>
                  <a:lnTo>
                    <a:pt x="653" y="892"/>
                  </a:lnTo>
                  <a:lnTo>
                    <a:pt x="647" y="892"/>
                  </a:lnTo>
                  <a:lnTo>
                    <a:pt x="638" y="892"/>
                  </a:lnTo>
                  <a:lnTo>
                    <a:pt x="630" y="892"/>
                  </a:lnTo>
                  <a:lnTo>
                    <a:pt x="628" y="892"/>
                  </a:lnTo>
                  <a:lnTo>
                    <a:pt x="621" y="892"/>
                  </a:lnTo>
                  <a:lnTo>
                    <a:pt x="617" y="892"/>
                  </a:lnTo>
                  <a:lnTo>
                    <a:pt x="615" y="892"/>
                  </a:lnTo>
                  <a:lnTo>
                    <a:pt x="613" y="892"/>
                  </a:lnTo>
                  <a:lnTo>
                    <a:pt x="611" y="892"/>
                  </a:lnTo>
                  <a:lnTo>
                    <a:pt x="603" y="892"/>
                  </a:lnTo>
                  <a:lnTo>
                    <a:pt x="594" y="892"/>
                  </a:lnTo>
                  <a:lnTo>
                    <a:pt x="584" y="892"/>
                  </a:lnTo>
                  <a:lnTo>
                    <a:pt x="584" y="890"/>
                  </a:lnTo>
                  <a:lnTo>
                    <a:pt x="584" y="886"/>
                  </a:lnTo>
                  <a:lnTo>
                    <a:pt x="584" y="884"/>
                  </a:lnTo>
                  <a:lnTo>
                    <a:pt x="584" y="882"/>
                  </a:lnTo>
                  <a:lnTo>
                    <a:pt x="584" y="880"/>
                  </a:lnTo>
                  <a:lnTo>
                    <a:pt x="586" y="880"/>
                  </a:lnTo>
                  <a:lnTo>
                    <a:pt x="586" y="878"/>
                  </a:lnTo>
                  <a:lnTo>
                    <a:pt x="586" y="876"/>
                  </a:lnTo>
                  <a:lnTo>
                    <a:pt x="588" y="874"/>
                  </a:lnTo>
                  <a:lnTo>
                    <a:pt x="588" y="872"/>
                  </a:lnTo>
                  <a:lnTo>
                    <a:pt x="588" y="871"/>
                  </a:lnTo>
                  <a:lnTo>
                    <a:pt x="590" y="871"/>
                  </a:lnTo>
                  <a:lnTo>
                    <a:pt x="590" y="869"/>
                  </a:lnTo>
                  <a:lnTo>
                    <a:pt x="590" y="867"/>
                  </a:lnTo>
                  <a:lnTo>
                    <a:pt x="590" y="865"/>
                  </a:lnTo>
                  <a:lnTo>
                    <a:pt x="588" y="865"/>
                  </a:lnTo>
                  <a:lnTo>
                    <a:pt x="586" y="865"/>
                  </a:lnTo>
                  <a:lnTo>
                    <a:pt x="584" y="865"/>
                  </a:lnTo>
                  <a:lnTo>
                    <a:pt x="582" y="865"/>
                  </a:lnTo>
                  <a:lnTo>
                    <a:pt x="580" y="865"/>
                  </a:lnTo>
                  <a:lnTo>
                    <a:pt x="576" y="865"/>
                  </a:lnTo>
                  <a:lnTo>
                    <a:pt x="574" y="865"/>
                  </a:lnTo>
                  <a:lnTo>
                    <a:pt x="571" y="865"/>
                  </a:lnTo>
                  <a:lnTo>
                    <a:pt x="569" y="865"/>
                  </a:lnTo>
                  <a:lnTo>
                    <a:pt x="569" y="867"/>
                  </a:lnTo>
                  <a:lnTo>
                    <a:pt x="569" y="869"/>
                  </a:lnTo>
                  <a:lnTo>
                    <a:pt x="567" y="871"/>
                  </a:lnTo>
                  <a:lnTo>
                    <a:pt x="569" y="871"/>
                  </a:lnTo>
                  <a:lnTo>
                    <a:pt x="567" y="871"/>
                  </a:lnTo>
                  <a:lnTo>
                    <a:pt x="559" y="871"/>
                  </a:lnTo>
                  <a:lnTo>
                    <a:pt x="555" y="871"/>
                  </a:lnTo>
                  <a:lnTo>
                    <a:pt x="549" y="871"/>
                  </a:lnTo>
                  <a:lnTo>
                    <a:pt x="546" y="871"/>
                  </a:lnTo>
                  <a:lnTo>
                    <a:pt x="540" y="871"/>
                  </a:lnTo>
                  <a:lnTo>
                    <a:pt x="538" y="871"/>
                  </a:lnTo>
                  <a:lnTo>
                    <a:pt x="534" y="871"/>
                  </a:lnTo>
                  <a:lnTo>
                    <a:pt x="532" y="871"/>
                  </a:lnTo>
                  <a:lnTo>
                    <a:pt x="526" y="871"/>
                  </a:lnTo>
                  <a:lnTo>
                    <a:pt x="525" y="871"/>
                  </a:lnTo>
                  <a:lnTo>
                    <a:pt x="523" y="871"/>
                  </a:lnTo>
                  <a:lnTo>
                    <a:pt x="515" y="871"/>
                  </a:lnTo>
                  <a:lnTo>
                    <a:pt x="515" y="872"/>
                  </a:lnTo>
                  <a:lnTo>
                    <a:pt x="515" y="874"/>
                  </a:lnTo>
                  <a:lnTo>
                    <a:pt x="515" y="876"/>
                  </a:lnTo>
                  <a:lnTo>
                    <a:pt x="513" y="878"/>
                  </a:lnTo>
                  <a:lnTo>
                    <a:pt x="513" y="880"/>
                  </a:lnTo>
                  <a:lnTo>
                    <a:pt x="511" y="880"/>
                  </a:lnTo>
                  <a:lnTo>
                    <a:pt x="511" y="884"/>
                  </a:lnTo>
                  <a:lnTo>
                    <a:pt x="511" y="886"/>
                  </a:lnTo>
                  <a:lnTo>
                    <a:pt x="511" y="888"/>
                  </a:lnTo>
                  <a:lnTo>
                    <a:pt x="511" y="890"/>
                  </a:lnTo>
                  <a:lnTo>
                    <a:pt x="511" y="892"/>
                  </a:lnTo>
                  <a:lnTo>
                    <a:pt x="511" y="894"/>
                  </a:lnTo>
                  <a:lnTo>
                    <a:pt x="511" y="895"/>
                  </a:lnTo>
                  <a:lnTo>
                    <a:pt x="511" y="897"/>
                  </a:lnTo>
                  <a:lnTo>
                    <a:pt x="513" y="899"/>
                  </a:lnTo>
                  <a:lnTo>
                    <a:pt x="513" y="901"/>
                  </a:lnTo>
                  <a:lnTo>
                    <a:pt x="513" y="903"/>
                  </a:lnTo>
                  <a:lnTo>
                    <a:pt x="515" y="903"/>
                  </a:lnTo>
                  <a:lnTo>
                    <a:pt x="515" y="905"/>
                  </a:lnTo>
                  <a:lnTo>
                    <a:pt x="513" y="905"/>
                  </a:lnTo>
                  <a:lnTo>
                    <a:pt x="511" y="907"/>
                  </a:lnTo>
                  <a:lnTo>
                    <a:pt x="511" y="909"/>
                  </a:lnTo>
                  <a:lnTo>
                    <a:pt x="511" y="911"/>
                  </a:lnTo>
                  <a:lnTo>
                    <a:pt x="509" y="911"/>
                  </a:lnTo>
                  <a:lnTo>
                    <a:pt x="503" y="911"/>
                  </a:lnTo>
                  <a:lnTo>
                    <a:pt x="503" y="913"/>
                  </a:lnTo>
                  <a:lnTo>
                    <a:pt x="501" y="913"/>
                  </a:lnTo>
                  <a:lnTo>
                    <a:pt x="503" y="915"/>
                  </a:lnTo>
                  <a:lnTo>
                    <a:pt x="503" y="917"/>
                  </a:lnTo>
                  <a:lnTo>
                    <a:pt x="503" y="919"/>
                  </a:lnTo>
                  <a:lnTo>
                    <a:pt x="505" y="919"/>
                  </a:lnTo>
                  <a:lnTo>
                    <a:pt x="505" y="920"/>
                  </a:lnTo>
                  <a:lnTo>
                    <a:pt x="505" y="922"/>
                  </a:lnTo>
                  <a:lnTo>
                    <a:pt x="503" y="922"/>
                  </a:lnTo>
                  <a:lnTo>
                    <a:pt x="503" y="924"/>
                  </a:lnTo>
                  <a:lnTo>
                    <a:pt x="503" y="926"/>
                  </a:lnTo>
                  <a:lnTo>
                    <a:pt x="501" y="928"/>
                  </a:lnTo>
                  <a:lnTo>
                    <a:pt x="501" y="930"/>
                  </a:lnTo>
                  <a:lnTo>
                    <a:pt x="501" y="932"/>
                  </a:lnTo>
                  <a:lnTo>
                    <a:pt x="501" y="934"/>
                  </a:lnTo>
                  <a:lnTo>
                    <a:pt x="500" y="936"/>
                  </a:lnTo>
                  <a:lnTo>
                    <a:pt x="501" y="936"/>
                  </a:lnTo>
                  <a:lnTo>
                    <a:pt x="501" y="938"/>
                  </a:lnTo>
                  <a:lnTo>
                    <a:pt x="503" y="942"/>
                  </a:lnTo>
                  <a:lnTo>
                    <a:pt x="498" y="942"/>
                  </a:lnTo>
                  <a:lnTo>
                    <a:pt x="490" y="942"/>
                  </a:lnTo>
                  <a:lnTo>
                    <a:pt x="484" y="942"/>
                  </a:lnTo>
                  <a:lnTo>
                    <a:pt x="477" y="942"/>
                  </a:lnTo>
                  <a:lnTo>
                    <a:pt x="469" y="942"/>
                  </a:lnTo>
                  <a:lnTo>
                    <a:pt x="467" y="942"/>
                  </a:lnTo>
                  <a:lnTo>
                    <a:pt x="463" y="942"/>
                  </a:lnTo>
                  <a:lnTo>
                    <a:pt x="461" y="942"/>
                  </a:lnTo>
                  <a:lnTo>
                    <a:pt x="461" y="940"/>
                  </a:lnTo>
                  <a:lnTo>
                    <a:pt x="461" y="938"/>
                  </a:lnTo>
                  <a:lnTo>
                    <a:pt x="461" y="936"/>
                  </a:lnTo>
                  <a:lnTo>
                    <a:pt x="444" y="936"/>
                  </a:lnTo>
                  <a:lnTo>
                    <a:pt x="444" y="938"/>
                  </a:lnTo>
                  <a:lnTo>
                    <a:pt x="444" y="940"/>
                  </a:lnTo>
                  <a:lnTo>
                    <a:pt x="444" y="942"/>
                  </a:lnTo>
                  <a:lnTo>
                    <a:pt x="442" y="942"/>
                  </a:lnTo>
                  <a:lnTo>
                    <a:pt x="434" y="942"/>
                  </a:lnTo>
                  <a:lnTo>
                    <a:pt x="434" y="944"/>
                  </a:lnTo>
                  <a:lnTo>
                    <a:pt x="432" y="944"/>
                  </a:lnTo>
                  <a:lnTo>
                    <a:pt x="430" y="944"/>
                  </a:lnTo>
                  <a:lnTo>
                    <a:pt x="428" y="944"/>
                  </a:lnTo>
                  <a:lnTo>
                    <a:pt x="427" y="944"/>
                  </a:lnTo>
                  <a:lnTo>
                    <a:pt x="427" y="942"/>
                  </a:lnTo>
                  <a:lnTo>
                    <a:pt x="428" y="942"/>
                  </a:lnTo>
                  <a:lnTo>
                    <a:pt x="427" y="942"/>
                  </a:lnTo>
                  <a:lnTo>
                    <a:pt x="425" y="942"/>
                  </a:lnTo>
                  <a:lnTo>
                    <a:pt x="423" y="942"/>
                  </a:lnTo>
                  <a:lnTo>
                    <a:pt x="421" y="942"/>
                  </a:lnTo>
                  <a:lnTo>
                    <a:pt x="419" y="942"/>
                  </a:lnTo>
                  <a:lnTo>
                    <a:pt x="417" y="944"/>
                  </a:lnTo>
                  <a:lnTo>
                    <a:pt x="415" y="945"/>
                  </a:lnTo>
                  <a:lnTo>
                    <a:pt x="413" y="945"/>
                  </a:lnTo>
                  <a:lnTo>
                    <a:pt x="413" y="947"/>
                  </a:lnTo>
                  <a:lnTo>
                    <a:pt x="413" y="949"/>
                  </a:lnTo>
                  <a:lnTo>
                    <a:pt x="405" y="949"/>
                  </a:lnTo>
                  <a:lnTo>
                    <a:pt x="404" y="949"/>
                  </a:lnTo>
                  <a:lnTo>
                    <a:pt x="402" y="947"/>
                  </a:lnTo>
                  <a:lnTo>
                    <a:pt x="400" y="947"/>
                  </a:lnTo>
                  <a:lnTo>
                    <a:pt x="398" y="947"/>
                  </a:lnTo>
                  <a:lnTo>
                    <a:pt x="396" y="947"/>
                  </a:lnTo>
                  <a:lnTo>
                    <a:pt x="394" y="949"/>
                  </a:lnTo>
                  <a:lnTo>
                    <a:pt x="392" y="949"/>
                  </a:lnTo>
                  <a:lnTo>
                    <a:pt x="390" y="949"/>
                  </a:lnTo>
                  <a:lnTo>
                    <a:pt x="388" y="949"/>
                  </a:lnTo>
                  <a:lnTo>
                    <a:pt x="386" y="949"/>
                  </a:lnTo>
                  <a:lnTo>
                    <a:pt x="384" y="949"/>
                  </a:lnTo>
                  <a:lnTo>
                    <a:pt x="382" y="949"/>
                  </a:lnTo>
                  <a:lnTo>
                    <a:pt x="380" y="951"/>
                  </a:lnTo>
                  <a:lnTo>
                    <a:pt x="379" y="951"/>
                  </a:lnTo>
                  <a:lnTo>
                    <a:pt x="377" y="951"/>
                  </a:lnTo>
                  <a:lnTo>
                    <a:pt x="375" y="951"/>
                  </a:lnTo>
                  <a:lnTo>
                    <a:pt x="373" y="949"/>
                  </a:lnTo>
                  <a:lnTo>
                    <a:pt x="371" y="947"/>
                  </a:lnTo>
                  <a:lnTo>
                    <a:pt x="373" y="945"/>
                  </a:lnTo>
                  <a:lnTo>
                    <a:pt x="373" y="944"/>
                  </a:lnTo>
                  <a:lnTo>
                    <a:pt x="371" y="944"/>
                  </a:lnTo>
                  <a:lnTo>
                    <a:pt x="371" y="942"/>
                  </a:lnTo>
                  <a:lnTo>
                    <a:pt x="371" y="940"/>
                  </a:lnTo>
                  <a:lnTo>
                    <a:pt x="371" y="938"/>
                  </a:lnTo>
                  <a:lnTo>
                    <a:pt x="369" y="940"/>
                  </a:lnTo>
                  <a:lnTo>
                    <a:pt x="369" y="938"/>
                  </a:lnTo>
                  <a:lnTo>
                    <a:pt x="367" y="938"/>
                  </a:lnTo>
                  <a:lnTo>
                    <a:pt x="367" y="936"/>
                  </a:lnTo>
                  <a:lnTo>
                    <a:pt x="367" y="934"/>
                  </a:lnTo>
                  <a:lnTo>
                    <a:pt x="365" y="932"/>
                  </a:lnTo>
                  <a:lnTo>
                    <a:pt x="367" y="932"/>
                  </a:lnTo>
                  <a:lnTo>
                    <a:pt x="367" y="930"/>
                  </a:lnTo>
                  <a:lnTo>
                    <a:pt x="365" y="930"/>
                  </a:lnTo>
                  <a:lnTo>
                    <a:pt x="363" y="930"/>
                  </a:lnTo>
                  <a:lnTo>
                    <a:pt x="363" y="928"/>
                  </a:lnTo>
                  <a:lnTo>
                    <a:pt x="363" y="926"/>
                  </a:lnTo>
                  <a:lnTo>
                    <a:pt x="361" y="926"/>
                  </a:lnTo>
                  <a:lnTo>
                    <a:pt x="359" y="926"/>
                  </a:lnTo>
                  <a:lnTo>
                    <a:pt x="359" y="924"/>
                  </a:lnTo>
                  <a:lnTo>
                    <a:pt x="359" y="922"/>
                  </a:lnTo>
                  <a:lnTo>
                    <a:pt x="357" y="922"/>
                  </a:lnTo>
                  <a:lnTo>
                    <a:pt x="359" y="920"/>
                  </a:lnTo>
                  <a:lnTo>
                    <a:pt x="357" y="920"/>
                  </a:lnTo>
                  <a:lnTo>
                    <a:pt x="356" y="920"/>
                  </a:lnTo>
                  <a:lnTo>
                    <a:pt x="357" y="920"/>
                  </a:lnTo>
                  <a:lnTo>
                    <a:pt x="357" y="919"/>
                  </a:lnTo>
                  <a:lnTo>
                    <a:pt x="357" y="917"/>
                  </a:lnTo>
                  <a:lnTo>
                    <a:pt x="357" y="915"/>
                  </a:lnTo>
                  <a:lnTo>
                    <a:pt x="356" y="915"/>
                  </a:lnTo>
                  <a:lnTo>
                    <a:pt x="354" y="915"/>
                  </a:lnTo>
                  <a:lnTo>
                    <a:pt x="354" y="913"/>
                  </a:lnTo>
                  <a:lnTo>
                    <a:pt x="352" y="913"/>
                  </a:lnTo>
                  <a:lnTo>
                    <a:pt x="352" y="911"/>
                  </a:lnTo>
                  <a:lnTo>
                    <a:pt x="350" y="911"/>
                  </a:lnTo>
                  <a:lnTo>
                    <a:pt x="350" y="909"/>
                  </a:lnTo>
                  <a:lnTo>
                    <a:pt x="350" y="907"/>
                  </a:lnTo>
                  <a:lnTo>
                    <a:pt x="350" y="905"/>
                  </a:lnTo>
                  <a:lnTo>
                    <a:pt x="348" y="905"/>
                  </a:lnTo>
                  <a:lnTo>
                    <a:pt x="346" y="905"/>
                  </a:lnTo>
                  <a:lnTo>
                    <a:pt x="348" y="903"/>
                  </a:lnTo>
                  <a:lnTo>
                    <a:pt x="350" y="903"/>
                  </a:lnTo>
                  <a:lnTo>
                    <a:pt x="350" y="901"/>
                  </a:lnTo>
                  <a:lnTo>
                    <a:pt x="348" y="901"/>
                  </a:lnTo>
                  <a:lnTo>
                    <a:pt x="346" y="901"/>
                  </a:lnTo>
                  <a:lnTo>
                    <a:pt x="346" y="899"/>
                  </a:lnTo>
                  <a:lnTo>
                    <a:pt x="346" y="901"/>
                  </a:lnTo>
                  <a:lnTo>
                    <a:pt x="344" y="901"/>
                  </a:lnTo>
                  <a:lnTo>
                    <a:pt x="342" y="897"/>
                  </a:lnTo>
                  <a:lnTo>
                    <a:pt x="344" y="899"/>
                  </a:lnTo>
                  <a:lnTo>
                    <a:pt x="344" y="897"/>
                  </a:lnTo>
                  <a:lnTo>
                    <a:pt x="344" y="895"/>
                  </a:lnTo>
                  <a:lnTo>
                    <a:pt x="342" y="895"/>
                  </a:lnTo>
                  <a:lnTo>
                    <a:pt x="340" y="894"/>
                  </a:lnTo>
                  <a:lnTo>
                    <a:pt x="338" y="894"/>
                  </a:lnTo>
                  <a:lnTo>
                    <a:pt x="338" y="892"/>
                  </a:lnTo>
                  <a:lnTo>
                    <a:pt x="336" y="892"/>
                  </a:lnTo>
                  <a:lnTo>
                    <a:pt x="336" y="890"/>
                  </a:lnTo>
                  <a:lnTo>
                    <a:pt x="334" y="888"/>
                  </a:lnTo>
                  <a:lnTo>
                    <a:pt x="334" y="886"/>
                  </a:lnTo>
                  <a:lnTo>
                    <a:pt x="332" y="886"/>
                  </a:lnTo>
                  <a:lnTo>
                    <a:pt x="332" y="884"/>
                  </a:lnTo>
                  <a:lnTo>
                    <a:pt x="334" y="884"/>
                  </a:lnTo>
                  <a:lnTo>
                    <a:pt x="334" y="882"/>
                  </a:lnTo>
                  <a:lnTo>
                    <a:pt x="332" y="882"/>
                  </a:lnTo>
                  <a:lnTo>
                    <a:pt x="332" y="880"/>
                  </a:lnTo>
                  <a:lnTo>
                    <a:pt x="332" y="878"/>
                  </a:lnTo>
                  <a:lnTo>
                    <a:pt x="331" y="878"/>
                  </a:lnTo>
                  <a:lnTo>
                    <a:pt x="331" y="876"/>
                  </a:lnTo>
                  <a:lnTo>
                    <a:pt x="332" y="876"/>
                  </a:lnTo>
                  <a:lnTo>
                    <a:pt x="334" y="876"/>
                  </a:lnTo>
                  <a:lnTo>
                    <a:pt x="334" y="874"/>
                  </a:lnTo>
                  <a:lnTo>
                    <a:pt x="334" y="872"/>
                  </a:lnTo>
                  <a:lnTo>
                    <a:pt x="334" y="871"/>
                  </a:lnTo>
                  <a:lnTo>
                    <a:pt x="332" y="871"/>
                  </a:lnTo>
                  <a:lnTo>
                    <a:pt x="332" y="869"/>
                  </a:lnTo>
                  <a:lnTo>
                    <a:pt x="332" y="867"/>
                  </a:lnTo>
                  <a:lnTo>
                    <a:pt x="332" y="865"/>
                  </a:lnTo>
                  <a:lnTo>
                    <a:pt x="332" y="863"/>
                  </a:lnTo>
                  <a:lnTo>
                    <a:pt x="331" y="861"/>
                  </a:lnTo>
                  <a:lnTo>
                    <a:pt x="329" y="861"/>
                  </a:lnTo>
                  <a:lnTo>
                    <a:pt x="327" y="861"/>
                  </a:lnTo>
                  <a:lnTo>
                    <a:pt x="327" y="859"/>
                  </a:lnTo>
                  <a:lnTo>
                    <a:pt x="327" y="857"/>
                  </a:lnTo>
                  <a:lnTo>
                    <a:pt x="325" y="857"/>
                  </a:lnTo>
                  <a:lnTo>
                    <a:pt x="325" y="855"/>
                  </a:lnTo>
                  <a:lnTo>
                    <a:pt x="325" y="853"/>
                  </a:lnTo>
                  <a:lnTo>
                    <a:pt x="325" y="851"/>
                  </a:lnTo>
                  <a:lnTo>
                    <a:pt x="323" y="849"/>
                  </a:lnTo>
                  <a:lnTo>
                    <a:pt x="321" y="849"/>
                  </a:lnTo>
                  <a:lnTo>
                    <a:pt x="321" y="847"/>
                  </a:lnTo>
                  <a:lnTo>
                    <a:pt x="321" y="846"/>
                  </a:lnTo>
                  <a:lnTo>
                    <a:pt x="321" y="844"/>
                  </a:lnTo>
                  <a:lnTo>
                    <a:pt x="321" y="842"/>
                  </a:lnTo>
                  <a:lnTo>
                    <a:pt x="319" y="842"/>
                  </a:lnTo>
                  <a:lnTo>
                    <a:pt x="319" y="840"/>
                  </a:lnTo>
                  <a:lnTo>
                    <a:pt x="319" y="838"/>
                  </a:lnTo>
                  <a:lnTo>
                    <a:pt x="317" y="836"/>
                  </a:lnTo>
                  <a:lnTo>
                    <a:pt x="317" y="834"/>
                  </a:lnTo>
                  <a:lnTo>
                    <a:pt x="315" y="832"/>
                  </a:lnTo>
                  <a:lnTo>
                    <a:pt x="317" y="832"/>
                  </a:lnTo>
                  <a:lnTo>
                    <a:pt x="317" y="830"/>
                  </a:lnTo>
                  <a:lnTo>
                    <a:pt x="315" y="830"/>
                  </a:lnTo>
                  <a:lnTo>
                    <a:pt x="315" y="828"/>
                  </a:lnTo>
                  <a:lnTo>
                    <a:pt x="315" y="826"/>
                  </a:lnTo>
                  <a:lnTo>
                    <a:pt x="313" y="826"/>
                  </a:lnTo>
                  <a:lnTo>
                    <a:pt x="315" y="826"/>
                  </a:lnTo>
                  <a:lnTo>
                    <a:pt x="317" y="826"/>
                  </a:lnTo>
                  <a:lnTo>
                    <a:pt x="317" y="824"/>
                  </a:lnTo>
                  <a:lnTo>
                    <a:pt x="317" y="822"/>
                  </a:lnTo>
                  <a:lnTo>
                    <a:pt x="315" y="821"/>
                  </a:lnTo>
                  <a:lnTo>
                    <a:pt x="315" y="819"/>
                  </a:lnTo>
                  <a:lnTo>
                    <a:pt x="317" y="819"/>
                  </a:lnTo>
                  <a:lnTo>
                    <a:pt x="315" y="817"/>
                  </a:lnTo>
                  <a:lnTo>
                    <a:pt x="317" y="817"/>
                  </a:lnTo>
                  <a:lnTo>
                    <a:pt x="317" y="815"/>
                  </a:lnTo>
                  <a:lnTo>
                    <a:pt x="317" y="813"/>
                  </a:lnTo>
                  <a:lnTo>
                    <a:pt x="315" y="813"/>
                  </a:lnTo>
                  <a:lnTo>
                    <a:pt x="315" y="811"/>
                  </a:lnTo>
                  <a:lnTo>
                    <a:pt x="313" y="811"/>
                  </a:lnTo>
                  <a:lnTo>
                    <a:pt x="313" y="809"/>
                  </a:lnTo>
                  <a:lnTo>
                    <a:pt x="311" y="809"/>
                  </a:lnTo>
                  <a:lnTo>
                    <a:pt x="311" y="807"/>
                  </a:lnTo>
                  <a:lnTo>
                    <a:pt x="309" y="807"/>
                  </a:lnTo>
                  <a:lnTo>
                    <a:pt x="308" y="807"/>
                  </a:lnTo>
                  <a:lnTo>
                    <a:pt x="309" y="805"/>
                  </a:lnTo>
                  <a:lnTo>
                    <a:pt x="308" y="805"/>
                  </a:lnTo>
                  <a:lnTo>
                    <a:pt x="308" y="803"/>
                  </a:lnTo>
                  <a:lnTo>
                    <a:pt x="309" y="803"/>
                  </a:lnTo>
                  <a:lnTo>
                    <a:pt x="308" y="803"/>
                  </a:lnTo>
                  <a:lnTo>
                    <a:pt x="308" y="801"/>
                  </a:lnTo>
                  <a:lnTo>
                    <a:pt x="308" y="799"/>
                  </a:lnTo>
                  <a:lnTo>
                    <a:pt x="308" y="798"/>
                  </a:lnTo>
                  <a:lnTo>
                    <a:pt x="308" y="796"/>
                  </a:lnTo>
                  <a:lnTo>
                    <a:pt x="308" y="794"/>
                  </a:lnTo>
                  <a:lnTo>
                    <a:pt x="306" y="794"/>
                  </a:lnTo>
                  <a:lnTo>
                    <a:pt x="304" y="794"/>
                  </a:lnTo>
                  <a:lnTo>
                    <a:pt x="302" y="792"/>
                  </a:lnTo>
                  <a:lnTo>
                    <a:pt x="300" y="792"/>
                  </a:lnTo>
                  <a:lnTo>
                    <a:pt x="298" y="794"/>
                  </a:lnTo>
                  <a:lnTo>
                    <a:pt x="296" y="794"/>
                  </a:lnTo>
                  <a:lnTo>
                    <a:pt x="294" y="794"/>
                  </a:lnTo>
                  <a:lnTo>
                    <a:pt x="294" y="792"/>
                  </a:lnTo>
                  <a:lnTo>
                    <a:pt x="292" y="792"/>
                  </a:lnTo>
                  <a:lnTo>
                    <a:pt x="286" y="792"/>
                  </a:lnTo>
                  <a:lnTo>
                    <a:pt x="283" y="792"/>
                  </a:lnTo>
                  <a:lnTo>
                    <a:pt x="277" y="792"/>
                  </a:lnTo>
                  <a:lnTo>
                    <a:pt x="275" y="792"/>
                  </a:lnTo>
                  <a:lnTo>
                    <a:pt x="271" y="792"/>
                  </a:lnTo>
                  <a:lnTo>
                    <a:pt x="269" y="792"/>
                  </a:lnTo>
                  <a:lnTo>
                    <a:pt x="265" y="792"/>
                  </a:lnTo>
                  <a:lnTo>
                    <a:pt x="263" y="792"/>
                  </a:lnTo>
                  <a:lnTo>
                    <a:pt x="260" y="792"/>
                  </a:lnTo>
                  <a:lnTo>
                    <a:pt x="256" y="792"/>
                  </a:lnTo>
                  <a:lnTo>
                    <a:pt x="252" y="792"/>
                  </a:lnTo>
                  <a:lnTo>
                    <a:pt x="250" y="792"/>
                  </a:lnTo>
                  <a:lnTo>
                    <a:pt x="246" y="792"/>
                  </a:lnTo>
                  <a:lnTo>
                    <a:pt x="242" y="792"/>
                  </a:lnTo>
                  <a:lnTo>
                    <a:pt x="235" y="792"/>
                  </a:lnTo>
                  <a:lnTo>
                    <a:pt x="233" y="792"/>
                  </a:lnTo>
                  <a:lnTo>
                    <a:pt x="225" y="792"/>
                  </a:lnTo>
                  <a:lnTo>
                    <a:pt x="221" y="792"/>
                  </a:lnTo>
                  <a:lnTo>
                    <a:pt x="215" y="792"/>
                  </a:lnTo>
                  <a:lnTo>
                    <a:pt x="213" y="792"/>
                  </a:lnTo>
                  <a:lnTo>
                    <a:pt x="206" y="792"/>
                  </a:lnTo>
                  <a:lnTo>
                    <a:pt x="204" y="792"/>
                  </a:lnTo>
                  <a:lnTo>
                    <a:pt x="198" y="792"/>
                  </a:lnTo>
                  <a:lnTo>
                    <a:pt x="196" y="792"/>
                  </a:lnTo>
                  <a:lnTo>
                    <a:pt x="192" y="792"/>
                  </a:lnTo>
                  <a:lnTo>
                    <a:pt x="190" y="792"/>
                  </a:lnTo>
                  <a:lnTo>
                    <a:pt x="188" y="792"/>
                  </a:lnTo>
                  <a:lnTo>
                    <a:pt x="183" y="792"/>
                  </a:lnTo>
                  <a:lnTo>
                    <a:pt x="181" y="792"/>
                  </a:lnTo>
                  <a:lnTo>
                    <a:pt x="179" y="792"/>
                  </a:lnTo>
                  <a:lnTo>
                    <a:pt x="175" y="792"/>
                  </a:lnTo>
                  <a:lnTo>
                    <a:pt x="171" y="794"/>
                  </a:lnTo>
                  <a:lnTo>
                    <a:pt x="169" y="794"/>
                  </a:lnTo>
                  <a:lnTo>
                    <a:pt x="167" y="794"/>
                  </a:lnTo>
                  <a:lnTo>
                    <a:pt x="163" y="794"/>
                  </a:lnTo>
                  <a:lnTo>
                    <a:pt x="162" y="794"/>
                  </a:lnTo>
                  <a:lnTo>
                    <a:pt x="160" y="794"/>
                  </a:lnTo>
                  <a:lnTo>
                    <a:pt x="158" y="794"/>
                  </a:lnTo>
                  <a:lnTo>
                    <a:pt x="154" y="794"/>
                  </a:lnTo>
                  <a:lnTo>
                    <a:pt x="152" y="794"/>
                  </a:lnTo>
                  <a:lnTo>
                    <a:pt x="146" y="792"/>
                  </a:lnTo>
                  <a:lnTo>
                    <a:pt x="142" y="794"/>
                  </a:lnTo>
                  <a:lnTo>
                    <a:pt x="139" y="792"/>
                  </a:lnTo>
                  <a:lnTo>
                    <a:pt x="137" y="792"/>
                  </a:lnTo>
                  <a:lnTo>
                    <a:pt x="135" y="792"/>
                  </a:lnTo>
                  <a:lnTo>
                    <a:pt x="131" y="792"/>
                  </a:lnTo>
                  <a:lnTo>
                    <a:pt x="129" y="792"/>
                  </a:lnTo>
                  <a:lnTo>
                    <a:pt x="125" y="790"/>
                  </a:lnTo>
                  <a:lnTo>
                    <a:pt x="123" y="790"/>
                  </a:lnTo>
                  <a:lnTo>
                    <a:pt x="121" y="790"/>
                  </a:lnTo>
                  <a:lnTo>
                    <a:pt x="119" y="790"/>
                  </a:lnTo>
                  <a:lnTo>
                    <a:pt x="117" y="790"/>
                  </a:lnTo>
                  <a:lnTo>
                    <a:pt x="115" y="792"/>
                  </a:lnTo>
                  <a:lnTo>
                    <a:pt x="114" y="792"/>
                  </a:lnTo>
                  <a:lnTo>
                    <a:pt x="112" y="792"/>
                  </a:lnTo>
                  <a:lnTo>
                    <a:pt x="104" y="792"/>
                  </a:lnTo>
                  <a:lnTo>
                    <a:pt x="96" y="792"/>
                  </a:lnTo>
                  <a:lnTo>
                    <a:pt x="94" y="792"/>
                  </a:lnTo>
                  <a:lnTo>
                    <a:pt x="92" y="792"/>
                  </a:lnTo>
                  <a:lnTo>
                    <a:pt x="91" y="792"/>
                  </a:lnTo>
                  <a:lnTo>
                    <a:pt x="89" y="792"/>
                  </a:lnTo>
                  <a:lnTo>
                    <a:pt x="87" y="792"/>
                  </a:lnTo>
                  <a:lnTo>
                    <a:pt x="83" y="792"/>
                  </a:lnTo>
                  <a:lnTo>
                    <a:pt x="81" y="794"/>
                  </a:lnTo>
                  <a:lnTo>
                    <a:pt x="79" y="794"/>
                  </a:lnTo>
                  <a:lnTo>
                    <a:pt x="75" y="792"/>
                  </a:lnTo>
                  <a:lnTo>
                    <a:pt x="73" y="792"/>
                  </a:lnTo>
                  <a:lnTo>
                    <a:pt x="71" y="792"/>
                  </a:lnTo>
                  <a:lnTo>
                    <a:pt x="69" y="792"/>
                  </a:lnTo>
                  <a:lnTo>
                    <a:pt x="67" y="792"/>
                  </a:lnTo>
                  <a:lnTo>
                    <a:pt x="66" y="794"/>
                  </a:lnTo>
                  <a:lnTo>
                    <a:pt x="64" y="794"/>
                  </a:lnTo>
                  <a:lnTo>
                    <a:pt x="62" y="794"/>
                  </a:lnTo>
                  <a:lnTo>
                    <a:pt x="62" y="792"/>
                  </a:lnTo>
                  <a:lnTo>
                    <a:pt x="60" y="792"/>
                  </a:lnTo>
                  <a:lnTo>
                    <a:pt x="58" y="792"/>
                  </a:lnTo>
                  <a:lnTo>
                    <a:pt x="56" y="792"/>
                  </a:lnTo>
                  <a:lnTo>
                    <a:pt x="54" y="794"/>
                  </a:lnTo>
                  <a:lnTo>
                    <a:pt x="52" y="794"/>
                  </a:lnTo>
                  <a:lnTo>
                    <a:pt x="50" y="794"/>
                  </a:lnTo>
                  <a:lnTo>
                    <a:pt x="48" y="794"/>
                  </a:lnTo>
                  <a:lnTo>
                    <a:pt x="46" y="794"/>
                  </a:lnTo>
                  <a:lnTo>
                    <a:pt x="44" y="796"/>
                  </a:lnTo>
                  <a:lnTo>
                    <a:pt x="44" y="798"/>
                  </a:lnTo>
                  <a:lnTo>
                    <a:pt x="43" y="798"/>
                  </a:lnTo>
                  <a:lnTo>
                    <a:pt x="41" y="798"/>
                  </a:lnTo>
                  <a:lnTo>
                    <a:pt x="39" y="798"/>
                  </a:lnTo>
                  <a:lnTo>
                    <a:pt x="37" y="799"/>
                  </a:lnTo>
                  <a:lnTo>
                    <a:pt x="35" y="801"/>
                  </a:lnTo>
                  <a:lnTo>
                    <a:pt x="33" y="801"/>
                  </a:lnTo>
                  <a:lnTo>
                    <a:pt x="31" y="801"/>
                  </a:lnTo>
                  <a:lnTo>
                    <a:pt x="29" y="801"/>
                  </a:lnTo>
                  <a:lnTo>
                    <a:pt x="27" y="801"/>
                  </a:lnTo>
                  <a:lnTo>
                    <a:pt x="27" y="799"/>
                  </a:lnTo>
                  <a:lnTo>
                    <a:pt x="25" y="801"/>
                  </a:lnTo>
                  <a:lnTo>
                    <a:pt x="25" y="803"/>
                  </a:lnTo>
                  <a:lnTo>
                    <a:pt x="23" y="803"/>
                  </a:lnTo>
                  <a:lnTo>
                    <a:pt x="21" y="803"/>
                  </a:lnTo>
                  <a:lnTo>
                    <a:pt x="19" y="805"/>
                  </a:lnTo>
                  <a:lnTo>
                    <a:pt x="18" y="805"/>
                  </a:lnTo>
                  <a:lnTo>
                    <a:pt x="16" y="805"/>
                  </a:lnTo>
                  <a:lnTo>
                    <a:pt x="16" y="803"/>
                  </a:lnTo>
                  <a:lnTo>
                    <a:pt x="18" y="803"/>
                  </a:lnTo>
                  <a:lnTo>
                    <a:pt x="19" y="801"/>
                  </a:lnTo>
                  <a:lnTo>
                    <a:pt x="19" y="799"/>
                  </a:lnTo>
                  <a:lnTo>
                    <a:pt x="19" y="801"/>
                  </a:lnTo>
                  <a:lnTo>
                    <a:pt x="19" y="799"/>
                  </a:lnTo>
                  <a:lnTo>
                    <a:pt x="18" y="799"/>
                  </a:lnTo>
                  <a:lnTo>
                    <a:pt x="16" y="799"/>
                  </a:lnTo>
                  <a:lnTo>
                    <a:pt x="14" y="799"/>
                  </a:lnTo>
                  <a:lnTo>
                    <a:pt x="14" y="801"/>
                  </a:lnTo>
                  <a:lnTo>
                    <a:pt x="12" y="799"/>
                  </a:lnTo>
                  <a:lnTo>
                    <a:pt x="10" y="798"/>
                  </a:lnTo>
                  <a:lnTo>
                    <a:pt x="10" y="796"/>
                  </a:lnTo>
                  <a:lnTo>
                    <a:pt x="8" y="796"/>
                  </a:lnTo>
                  <a:lnTo>
                    <a:pt x="8" y="794"/>
                  </a:lnTo>
                  <a:lnTo>
                    <a:pt x="6" y="792"/>
                  </a:lnTo>
                  <a:lnTo>
                    <a:pt x="4" y="792"/>
                  </a:lnTo>
                  <a:lnTo>
                    <a:pt x="2" y="790"/>
                  </a:lnTo>
                  <a:lnTo>
                    <a:pt x="2" y="788"/>
                  </a:lnTo>
                  <a:lnTo>
                    <a:pt x="0" y="786"/>
                  </a:lnTo>
                  <a:lnTo>
                    <a:pt x="0" y="784"/>
                  </a:lnTo>
                  <a:lnTo>
                    <a:pt x="2" y="784"/>
                  </a:lnTo>
                  <a:lnTo>
                    <a:pt x="2" y="782"/>
                  </a:lnTo>
                  <a:lnTo>
                    <a:pt x="4" y="782"/>
                  </a:lnTo>
                  <a:lnTo>
                    <a:pt x="6" y="782"/>
                  </a:lnTo>
                  <a:lnTo>
                    <a:pt x="8" y="782"/>
                  </a:lnTo>
                  <a:lnTo>
                    <a:pt x="10" y="782"/>
                  </a:lnTo>
                  <a:lnTo>
                    <a:pt x="12" y="782"/>
                  </a:lnTo>
                  <a:lnTo>
                    <a:pt x="14" y="782"/>
                  </a:lnTo>
                  <a:lnTo>
                    <a:pt x="16" y="782"/>
                  </a:lnTo>
                  <a:lnTo>
                    <a:pt x="18" y="782"/>
                  </a:lnTo>
                  <a:lnTo>
                    <a:pt x="19" y="782"/>
                  </a:lnTo>
                  <a:lnTo>
                    <a:pt x="21" y="782"/>
                  </a:lnTo>
                  <a:lnTo>
                    <a:pt x="21" y="780"/>
                  </a:lnTo>
                  <a:lnTo>
                    <a:pt x="21" y="778"/>
                  </a:lnTo>
                  <a:lnTo>
                    <a:pt x="21" y="776"/>
                  </a:lnTo>
                  <a:lnTo>
                    <a:pt x="21" y="774"/>
                  </a:lnTo>
                  <a:lnTo>
                    <a:pt x="21" y="773"/>
                  </a:lnTo>
                  <a:lnTo>
                    <a:pt x="21" y="771"/>
                  </a:lnTo>
                  <a:lnTo>
                    <a:pt x="23" y="771"/>
                  </a:lnTo>
                  <a:lnTo>
                    <a:pt x="23" y="769"/>
                  </a:lnTo>
                  <a:lnTo>
                    <a:pt x="23" y="767"/>
                  </a:lnTo>
                  <a:lnTo>
                    <a:pt x="23" y="765"/>
                  </a:lnTo>
                  <a:lnTo>
                    <a:pt x="23" y="763"/>
                  </a:lnTo>
                  <a:lnTo>
                    <a:pt x="23" y="761"/>
                  </a:lnTo>
                  <a:lnTo>
                    <a:pt x="23" y="759"/>
                  </a:lnTo>
                  <a:lnTo>
                    <a:pt x="23" y="757"/>
                  </a:lnTo>
                  <a:lnTo>
                    <a:pt x="23" y="755"/>
                  </a:lnTo>
                  <a:lnTo>
                    <a:pt x="23" y="753"/>
                  </a:lnTo>
                  <a:lnTo>
                    <a:pt x="23" y="751"/>
                  </a:lnTo>
                  <a:lnTo>
                    <a:pt x="23" y="750"/>
                  </a:lnTo>
                  <a:lnTo>
                    <a:pt x="23" y="748"/>
                  </a:lnTo>
                  <a:lnTo>
                    <a:pt x="23" y="746"/>
                  </a:lnTo>
                  <a:lnTo>
                    <a:pt x="23" y="744"/>
                  </a:lnTo>
                  <a:lnTo>
                    <a:pt x="23" y="742"/>
                  </a:lnTo>
                  <a:lnTo>
                    <a:pt x="23" y="740"/>
                  </a:lnTo>
                  <a:lnTo>
                    <a:pt x="23" y="738"/>
                  </a:lnTo>
                  <a:lnTo>
                    <a:pt x="21" y="738"/>
                  </a:lnTo>
                  <a:lnTo>
                    <a:pt x="19" y="738"/>
                  </a:lnTo>
                  <a:lnTo>
                    <a:pt x="18" y="738"/>
                  </a:lnTo>
                  <a:lnTo>
                    <a:pt x="18" y="736"/>
                  </a:lnTo>
                  <a:lnTo>
                    <a:pt x="18" y="734"/>
                  </a:lnTo>
                  <a:lnTo>
                    <a:pt x="19" y="734"/>
                  </a:lnTo>
                  <a:lnTo>
                    <a:pt x="21" y="734"/>
                  </a:lnTo>
                  <a:lnTo>
                    <a:pt x="21" y="732"/>
                  </a:lnTo>
                  <a:lnTo>
                    <a:pt x="23" y="732"/>
                  </a:lnTo>
                  <a:lnTo>
                    <a:pt x="25" y="732"/>
                  </a:lnTo>
                  <a:lnTo>
                    <a:pt x="25" y="730"/>
                  </a:lnTo>
                  <a:lnTo>
                    <a:pt x="27" y="730"/>
                  </a:lnTo>
                  <a:lnTo>
                    <a:pt x="29" y="730"/>
                  </a:lnTo>
                  <a:lnTo>
                    <a:pt x="29" y="728"/>
                  </a:lnTo>
                  <a:lnTo>
                    <a:pt x="29" y="726"/>
                  </a:lnTo>
                  <a:lnTo>
                    <a:pt x="29" y="725"/>
                  </a:lnTo>
                  <a:lnTo>
                    <a:pt x="31" y="726"/>
                  </a:lnTo>
                  <a:lnTo>
                    <a:pt x="31" y="725"/>
                  </a:lnTo>
                  <a:lnTo>
                    <a:pt x="33" y="725"/>
                  </a:lnTo>
                  <a:lnTo>
                    <a:pt x="35" y="725"/>
                  </a:lnTo>
                  <a:lnTo>
                    <a:pt x="35" y="723"/>
                  </a:lnTo>
                  <a:lnTo>
                    <a:pt x="35" y="721"/>
                  </a:lnTo>
                  <a:lnTo>
                    <a:pt x="37" y="721"/>
                  </a:lnTo>
                  <a:lnTo>
                    <a:pt x="39" y="721"/>
                  </a:lnTo>
                  <a:lnTo>
                    <a:pt x="39" y="719"/>
                  </a:lnTo>
                  <a:lnTo>
                    <a:pt x="41" y="719"/>
                  </a:lnTo>
                  <a:lnTo>
                    <a:pt x="41" y="717"/>
                  </a:lnTo>
                  <a:lnTo>
                    <a:pt x="41" y="715"/>
                  </a:lnTo>
                  <a:lnTo>
                    <a:pt x="41" y="713"/>
                  </a:lnTo>
                  <a:lnTo>
                    <a:pt x="43" y="713"/>
                  </a:lnTo>
                  <a:lnTo>
                    <a:pt x="43" y="711"/>
                  </a:lnTo>
                  <a:lnTo>
                    <a:pt x="44" y="711"/>
                  </a:lnTo>
                  <a:lnTo>
                    <a:pt x="46" y="709"/>
                  </a:lnTo>
                  <a:lnTo>
                    <a:pt x="48" y="709"/>
                  </a:lnTo>
                  <a:lnTo>
                    <a:pt x="50" y="709"/>
                  </a:lnTo>
                  <a:lnTo>
                    <a:pt x="52" y="709"/>
                  </a:lnTo>
                  <a:lnTo>
                    <a:pt x="54" y="707"/>
                  </a:lnTo>
                  <a:lnTo>
                    <a:pt x="56" y="707"/>
                  </a:lnTo>
                  <a:lnTo>
                    <a:pt x="58" y="707"/>
                  </a:lnTo>
                  <a:lnTo>
                    <a:pt x="60" y="707"/>
                  </a:lnTo>
                  <a:lnTo>
                    <a:pt x="62" y="707"/>
                  </a:lnTo>
                  <a:lnTo>
                    <a:pt x="62" y="705"/>
                  </a:lnTo>
                  <a:lnTo>
                    <a:pt x="62" y="703"/>
                  </a:lnTo>
                  <a:lnTo>
                    <a:pt x="64" y="703"/>
                  </a:lnTo>
                  <a:lnTo>
                    <a:pt x="62" y="703"/>
                  </a:lnTo>
                  <a:lnTo>
                    <a:pt x="64" y="701"/>
                  </a:lnTo>
                  <a:lnTo>
                    <a:pt x="62" y="701"/>
                  </a:lnTo>
                  <a:lnTo>
                    <a:pt x="64" y="701"/>
                  </a:lnTo>
                  <a:lnTo>
                    <a:pt x="66" y="701"/>
                  </a:lnTo>
                  <a:lnTo>
                    <a:pt x="67" y="703"/>
                  </a:lnTo>
                  <a:lnTo>
                    <a:pt x="67" y="705"/>
                  </a:lnTo>
                  <a:lnTo>
                    <a:pt x="69" y="705"/>
                  </a:lnTo>
                  <a:lnTo>
                    <a:pt x="69" y="707"/>
                  </a:lnTo>
                  <a:lnTo>
                    <a:pt x="71" y="707"/>
                  </a:lnTo>
                  <a:lnTo>
                    <a:pt x="73" y="709"/>
                  </a:lnTo>
                  <a:lnTo>
                    <a:pt x="73" y="711"/>
                  </a:lnTo>
                  <a:lnTo>
                    <a:pt x="73" y="713"/>
                  </a:lnTo>
                  <a:lnTo>
                    <a:pt x="75" y="713"/>
                  </a:lnTo>
                  <a:lnTo>
                    <a:pt x="75" y="715"/>
                  </a:lnTo>
                  <a:lnTo>
                    <a:pt x="77" y="715"/>
                  </a:lnTo>
                  <a:lnTo>
                    <a:pt x="79" y="715"/>
                  </a:lnTo>
                  <a:lnTo>
                    <a:pt x="81" y="715"/>
                  </a:lnTo>
                  <a:lnTo>
                    <a:pt x="81" y="717"/>
                  </a:lnTo>
                  <a:lnTo>
                    <a:pt x="83" y="717"/>
                  </a:lnTo>
                  <a:lnTo>
                    <a:pt x="81" y="717"/>
                  </a:lnTo>
                  <a:lnTo>
                    <a:pt x="83" y="719"/>
                  </a:lnTo>
                  <a:lnTo>
                    <a:pt x="83" y="721"/>
                  </a:lnTo>
                  <a:lnTo>
                    <a:pt x="83" y="723"/>
                  </a:lnTo>
                  <a:lnTo>
                    <a:pt x="85" y="725"/>
                  </a:lnTo>
                  <a:lnTo>
                    <a:pt x="87" y="725"/>
                  </a:lnTo>
                  <a:lnTo>
                    <a:pt x="87" y="723"/>
                  </a:lnTo>
                  <a:lnTo>
                    <a:pt x="85" y="721"/>
                  </a:lnTo>
                  <a:lnTo>
                    <a:pt x="87" y="721"/>
                  </a:lnTo>
                  <a:lnTo>
                    <a:pt x="89" y="721"/>
                  </a:lnTo>
                  <a:lnTo>
                    <a:pt x="91" y="721"/>
                  </a:lnTo>
                  <a:lnTo>
                    <a:pt x="91" y="719"/>
                  </a:lnTo>
                  <a:lnTo>
                    <a:pt x="92" y="717"/>
                  </a:lnTo>
                  <a:lnTo>
                    <a:pt x="94" y="717"/>
                  </a:lnTo>
                  <a:lnTo>
                    <a:pt x="96" y="717"/>
                  </a:lnTo>
                  <a:lnTo>
                    <a:pt x="98" y="717"/>
                  </a:lnTo>
                  <a:lnTo>
                    <a:pt x="98" y="715"/>
                  </a:lnTo>
                  <a:lnTo>
                    <a:pt x="100" y="711"/>
                  </a:lnTo>
                  <a:lnTo>
                    <a:pt x="102" y="713"/>
                  </a:lnTo>
                  <a:lnTo>
                    <a:pt x="104" y="713"/>
                  </a:lnTo>
                  <a:lnTo>
                    <a:pt x="104" y="711"/>
                  </a:lnTo>
                  <a:lnTo>
                    <a:pt x="104" y="709"/>
                  </a:lnTo>
                  <a:lnTo>
                    <a:pt x="106" y="709"/>
                  </a:lnTo>
                  <a:lnTo>
                    <a:pt x="106" y="707"/>
                  </a:lnTo>
                  <a:lnTo>
                    <a:pt x="106" y="705"/>
                  </a:lnTo>
                  <a:lnTo>
                    <a:pt x="106" y="703"/>
                  </a:lnTo>
                  <a:lnTo>
                    <a:pt x="106" y="701"/>
                  </a:lnTo>
                  <a:lnTo>
                    <a:pt x="108" y="701"/>
                  </a:lnTo>
                  <a:lnTo>
                    <a:pt x="108" y="700"/>
                  </a:lnTo>
                  <a:lnTo>
                    <a:pt x="108" y="698"/>
                  </a:lnTo>
                  <a:lnTo>
                    <a:pt x="108" y="696"/>
                  </a:lnTo>
                  <a:lnTo>
                    <a:pt x="106" y="694"/>
                  </a:lnTo>
                  <a:lnTo>
                    <a:pt x="106" y="692"/>
                  </a:lnTo>
                  <a:lnTo>
                    <a:pt x="108" y="692"/>
                  </a:lnTo>
                  <a:lnTo>
                    <a:pt x="110" y="692"/>
                  </a:lnTo>
                  <a:lnTo>
                    <a:pt x="110" y="690"/>
                  </a:lnTo>
                  <a:lnTo>
                    <a:pt x="112" y="690"/>
                  </a:lnTo>
                  <a:lnTo>
                    <a:pt x="114" y="690"/>
                  </a:lnTo>
                  <a:lnTo>
                    <a:pt x="115" y="692"/>
                  </a:lnTo>
                  <a:lnTo>
                    <a:pt x="115" y="694"/>
                  </a:lnTo>
                  <a:lnTo>
                    <a:pt x="117" y="694"/>
                  </a:lnTo>
                  <a:lnTo>
                    <a:pt x="117" y="696"/>
                  </a:lnTo>
                  <a:lnTo>
                    <a:pt x="119" y="696"/>
                  </a:lnTo>
                  <a:lnTo>
                    <a:pt x="121" y="696"/>
                  </a:lnTo>
                  <a:lnTo>
                    <a:pt x="123" y="696"/>
                  </a:lnTo>
                  <a:lnTo>
                    <a:pt x="125" y="694"/>
                  </a:lnTo>
                  <a:lnTo>
                    <a:pt x="127" y="690"/>
                  </a:lnTo>
                  <a:lnTo>
                    <a:pt x="129" y="690"/>
                  </a:lnTo>
                  <a:lnTo>
                    <a:pt x="131" y="688"/>
                  </a:lnTo>
                  <a:lnTo>
                    <a:pt x="133" y="688"/>
                  </a:lnTo>
                  <a:lnTo>
                    <a:pt x="137" y="688"/>
                  </a:lnTo>
                  <a:lnTo>
                    <a:pt x="139" y="688"/>
                  </a:lnTo>
                  <a:lnTo>
                    <a:pt x="140" y="688"/>
                  </a:lnTo>
                  <a:lnTo>
                    <a:pt x="140" y="686"/>
                  </a:lnTo>
                  <a:lnTo>
                    <a:pt x="142" y="686"/>
                  </a:lnTo>
                  <a:lnTo>
                    <a:pt x="144" y="684"/>
                  </a:lnTo>
                  <a:lnTo>
                    <a:pt x="146" y="682"/>
                  </a:lnTo>
                  <a:lnTo>
                    <a:pt x="148" y="682"/>
                  </a:lnTo>
                  <a:lnTo>
                    <a:pt x="150" y="682"/>
                  </a:lnTo>
                  <a:lnTo>
                    <a:pt x="150" y="680"/>
                  </a:lnTo>
                  <a:lnTo>
                    <a:pt x="152" y="680"/>
                  </a:lnTo>
                  <a:lnTo>
                    <a:pt x="154" y="680"/>
                  </a:lnTo>
                  <a:lnTo>
                    <a:pt x="154" y="682"/>
                  </a:lnTo>
                  <a:lnTo>
                    <a:pt x="152" y="684"/>
                  </a:lnTo>
                  <a:lnTo>
                    <a:pt x="154" y="686"/>
                  </a:lnTo>
                  <a:lnTo>
                    <a:pt x="156" y="688"/>
                  </a:lnTo>
                  <a:lnTo>
                    <a:pt x="158" y="690"/>
                  </a:lnTo>
                  <a:lnTo>
                    <a:pt x="160" y="690"/>
                  </a:lnTo>
                  <a:lnTo>
                    <a:pt x="160" y="692"/>
                  </a:lnTo>
                  <a:lnTo>
                    <a:pt x="158" y="692"/>
                  </a:lnTo>
                  <a:lnTo>
                    <a:pt x="158" y="694"/>
                  </a:lnTo>
                  <a:lnTo>
                    <a:pt x="156" y="694"/>
                  </a:lnTo>
                  <a:lnTo>
                    <a:pt x="156" y="696"/>
                  </a:lnTo>
                  <a:lnTo>
                    <a:pt x="154" y="696"/>
                  </a:lnTo>
                  <a:lnTo>
                    <a:pt x="152" y="698"/>
                  </a:lnTo>
                  <a:lnTo>
                    <a:pt x="150" y="698"/>
                  </a:lnTo>
                  <a:lnTo>
                    <a:pt x="150" y="700"/>
                  </a:lnTo>
                  <a:lnTo>
                    <a:pt x="150" y="701"/>
                  </a:lnTo>
                  <a:lnTo>
                    <a:pt x="152" y="701"/>
                  </a:lnTo>
                  <a:lnTo>
                    <a:pt x="152" y="703"/>
                  </a:lnTo>
                  <a:lnTo>
                    <a:pt x="152" y="705"/>
                  </a:lnTo>
                  <a:lnTo>
                    <a:pt x="154" y="705"/>
                  </a:lnTo>
                  <a:lnTo>
                    <a:pt x="156" y="705"/>
                  </a:lnTo>
                  <a:lnTo>
                    <a:pt x="156" y="707"/>
                  </a:lnTo>
                  <a:lnTo>
                    <a:pt x="154" y="709"/>
                  </a:lnTo>
                  <a:lnTo>
                    <a:pt x="154" y="711"/>
                  </a:lnTo>
                  <a:lnTo>
                    <a:pt x="154" y="713"/>
                  </a:lnTo>
                  <a:lnTo>
                    <a:pt x="154" y="715"/>
                  </a:lnTo>
                  <a:lnTo>
                    <a:pt x="154" y="717"/>
                  </a:lnTo>
                  <a:lnTo>
                    <a:pt x="154" y="719"/>
                  </a:lnTo>
                  <a:lnTo>
                    <a:pt x="154" y="721"/>
                  </a:lnTo>
                  <a:lnTo>
                    <a:pt x="154" y="723"/>
                  </a:lnTo>
                  <a:lnTo>
                    <a:pt x="156" y="723"/>
                  </a:lnTo>
                  <a:lnTo>
                    <a:pt x="158" y="721"/>
                  </a:lnTo>
                  <a:lnTo>
                    <a:pt x="160" y="721"/>
                  </a:lnTo>
                  <a:lnTo>
                    <a:pt x="160" y="719"/>
                  </a:lnTo>
                  <a:lnTo>
                    <a:pt x="162" y="721"/>
                  </a:lnTo>
                  <a:lnTo>
                    <a:pt x="163" y="721"/>
                  </a:lnTo>
                  <a:lnTo>
                    <a:pt x="165" y="721"/>
                  </a:lnTo>
                  <a:lnTo>
                    <a:pt x="165" y="723"/>
                  </a:lnTo>
                  <a:lnTo>
                    <a:pt x="167" y="723"/>
                  </a:lnTo>
                  <a:lnTo>
                    <a:pt x="169" y="725"/>
                  </a:lnTo>
                  <a:lnTo>
                    <a:pt x="171" y="725"/>
                  </a:lnTo>
                  <a:lnTo>
                    <a:pt x="173" y="725"/>
                  </a:lnTo>
                  <a:lnTo>
                    <a:pt x="177" y="723"/>
                  </a:lnTo>
                  <a:lnTo>
                    <a:pt x="177" y="721"/>
                  </a:lnTo>
                  <a:lnTo>
                    <a:pt x="179" y="721"/>
                  </a:lnTo>
                  <a:lnTo>
                    <a:pt x="181" y="719"/>
                  </a:lnTo>
                  <a:lnTo>
                    <a:pt x="183" y="719"/>
                  </a:lnTo>
                  <a:lnTo>
                    <a:pt x="185" y="719"/>
                  </a:lnTo>
                  <a:lnTo>
                    <a:pt x="185" y="717"/>
                  </a:lnTo>
                  <a:lnTo>
                    <a:pt x="187" y="715"/>
                  </a:lnTo>
                  <a:lnTo>
                    <a:pt x="187" y="713"/>
                  </a:lnTo>
                  <a:lnTo>
                    <a:pt x="188" y="711"/>
                  </a:lnTo>
                  <a:lnTo>
                    <a:pt x="188" y="709"/>
                  </a:lnTo>
                  <a:lnTo>
                    <a:pt x="190" y="707"/>
                  </a:lnTo>
                  <a:lnTo>
                    <a:pt x="192" y="705"/>
                  </a:lnTo>
                  <a:lnTo>
                    <a:pt x="194" y="703"/>
                  </a:lnTo>
                  <a:lnTo>
                    <a:pt x="194" y="701"/>
                  </a:lnTo>
                  <a:lnTo>
                    <a:pt x="196" y="701"/>
                  </a:lnTo>
                  <a:lnTo>
                    <a:pt x="198" y="700"/>
                  </a:lnTo>
                  <a:lnTo>
                    <a:pt x="198" y="698"/>
                  </a:lnTo>
                  <a:lnTo>
                    <a:pt x="200" y="698"/>
                  </a:lnTo>
                  <a:lnTo>
                    <a:pt x="202" y="696"/>
                  </a:lnTo>
                  <a:lnTo>
                    <a:pt x="204" y="694"/>
                  </a:lnTo>
                  <a:lnTo>
                    <a:pt x="206" y="690"/>
                  </a:lnTo>
                  <a:lnTo>
                    <a:pt x="208" y="688"/>
                  </a:lnTo>
                  <a:lnTo>
                    <a:pt x="208" y="686"/>
                  </a:lnTo>
                  <a:lnTo>
                    <a:pt x="210" y="684"/>
                  </a:lnTo>
                  <a:lnTo>
                    <a:pt x="212" y="682"/>
                  </a:lnTo>
                  <a:lnTo>
                    <a:pt x="213" y="682"/>
                  </a:lnTo>
                  <a:lnTo>
                    <a:pt x="215" y="682"/>
                  </a:lnTo>
                  <a:lnTo>
                    <a:pt x="215" y="680"/>
                  </a:lnTo>
                  <a:lnTo>
                    <a:pt x="217" y="680"/>
                  </a:lnTo>
                  <a:lnTo>
                    <a:pt x="219" y="680"/>
                  </a:lnTo>
                  <a:lnTo>
                    <a:pt x="221" y="680"/>
                  </a:lnTo>
                  <a:lnTo>
                    <a:pt x="223" y="680"/>
                  </a:lnTo>
                  <a:lnTo>
                    <a:pt x="225" y="680"/>
                  </a:lnTo>
                  <a:lnTo>
                    <a:pt x="227" y="680"/>
                  </a:lnTo>
                  <a:lnTo>
                    <a:pt x="227" y="678"/>
                  </a:lnTo>
                  <a:lnTo>
                    <a:pt x="229" y="678"/>
                  </a:lnTo>
                  <a:lnTo>
                    <a:pt x="231" y="675"/>
                  </a:lnTo>
                  <a:lnTo>
                    <a:pt x="231" y="673"/>
                  </a:lnTo>
                  <a:lnTo>
                    <a:pt x="231" y="671"/>
                  </a:lnTo>
                  <a:lnTo>
                    <a:pt x="231" y="669"/>
                  </a:lnTo>
                  <a:lnTo>
                    <a:pt x="233" y="667"/>
                  </a:lnTo>
                  <a:lnTo>
                    <a:pt x="233" y="665"/>
                  </a:lnTo>
                  <a:lnTo>
                    <a:pt x="235" y="665"/>
                  </a:lnTo>
                  <a:lnTo>
                    <a:pt x="235" y="663"/>
                  </a:lnTo>
                  <a:lnTo>
                    <a:pt x="236" y="663"/>
                  </a:lnTo>
                  <a:lnTo>
                    <a:pt x="240" y="661"/>
                  </a:lnTo>
                  <a:lnTo>
                    <a:pt x="242" y="661"/>
                  </a:lnTo>
                  <a:lnTo>
                    <a:pt x="244" y="659"/>
                  </a:lnTo>
                  <a:lnTo>
                    <a:pt x="246" y="659"/>
                  </a:lnTo>
                  <a:lnTo>
                    <a:pt x="250" y="659"/>
                  </a:lnTo>
                  <a:lnTo>
                    <a:pt x="252" y="659"/>
                  </a:lnTo>
                  <a:lnTo>
                    <a:pt x="256" y="657"/>
                  </a:lnTo>
                  <a:lnTo>
                    <a:pt x="258" y="657"/>
                  </a:lnTo>
                  <a:lnTo>
                    <a:pt x="260" y="655"/>
                  </a:lnTo>
                  <a:lnTo>
                    <a:pt x="261" y="652"/>
                  </a:lnTo>
                  <a:lnTo>
                    <a:pt x="261" y="648"/>
                  </a:lnTo>
                  <a:lnTo>
                    <a:pt x="263" y="648"/>
                  </a:lnTo>
                  <a:lnTo>
                    <a:pt x="263" y="646"/>
                  </a:lnTo>
                  <a:lnTo>
                    <a:pt x="265" y="644"/>
                  </a:lnTo>
                  <a:lnTo>
                    <a:pt x="265" y="642"/>
                  </a:lnTo>
                  <a:lnTo>
                    <a:pt x="267" y="640"/>
                  </a:lnTo>
                  <a:lnTo>
                    <a:pt x="267" y="638"/>
                  </a:lnTo>
                  <a:lnTo>
                    <a:pt x="269" y="636"/>
                  </a:lnTo>
                  <a:lnTo>
                    <a:pt x="269" y="634"/>
                  </a:lnTo>
                  <a:lnTo>
                    <a:pt x="269" y="632"/>
                  </a:lnTo>
                  <a:lnTo>
                    <a:pt x="271" y="632"/>
                  </a:lnTo>
                  <a:lnTo>
                    <a:pt x="271" y="630"/>
                  </a:lnTo>
                  <a:lnTo>
                    <a:pt x="273" y="627"/>
                  </a:lnTo>
                  <a:lnTo>
                    <a:pt x="275" y="625"/>
                  </a:lnTo>
                  <a:lnTo>
                    <a:pt x="275" y="623"/>
                  </a:lnTo>
                  <a:lnTo>
                    <a:pt x="277" y="621"/>
                  </a:lnTo>
                  <a:lnTo>
                    <a:pt x="277" y="619"/>
                  </a:lnTo>
                  <a:lnTo>
                    <a:pt x="279" y="617"/>
                  </a:lnTo>
                  <a:lnTo>
                    <a:pt x="281" y="615"/>
                  </a:lnTo>
                  <a:lnTo>
                    <a:pt x="281" y="613"/>
                  </a:lnTo>
                  <a:lnTo>
                    <a:pt x="281" y="611"/>
                  </a:lnTo>
                  <a:lnTo>
                    <a:pt x="281" y="609"/>
                  </a:lnTo>
                  <a:lnTo>
                    <a:pt x="279" y="607"/>
                  </a:lnTo>
                  <a:lnTo>
                    <a:pt x="279" y="605"/>
                  </a:lnTo>
                  <a:lnTo>
                    <a:pt x="279" y="604"/>
                  </a:lnTo>
                  <a:lnTo>
                    <a:pt x="279" y="602"/>
                  </a:lnTo>
                  <a:lnTo>
                    <a:pt x="279" y="600"/>
                  </a:lnTo>
                  <a:lnTo>
                    <a:pt x="279" y="596"/>
                  </a:lnTo>
                  <a:lnTo>
                    <a:pt x="279" y="594"/>
                  </a:lnTo>
                  <a:lnTo>
                    <a:pt x="279" y="592"/>
                  </a:lnTo>
                  <a:lnTo>
                    <a:pt x="279" y="590"/>
                  </a:lnTo>
                  <a:lnTo>
                    <a:pt x="279" y="588"/>
                  </a:lnTo>
                  <a:lnTo>
                    <a:pt x="279" y="586"/>
                  </a:lnTo>
                  <a:lnTo>
                    <a:pt x="279" y="584"/>
                  </a:lnTo>
                  <a:lnTo>
                    <a:pt x="279" y="582"/>
                  </a:lnTo>
                  <a:lnTo>
                    <a:pt x="279" y="580"/>
                  </a:lnTo>
                  <a:lnTo>
                    <a:pt x="279" y="579"/>
                  </a:lnTo>
                  <a:lnTo>
                    <a:pt x="279" y="577"/>
                  </a:lnTo>
                  <a:lnTo>
                    <a:pt x="281" y="577"/>
                  </a:lnTo>
                  <a:lnTo>
                    <a:pt x="281" y="575"/>
                  </a:lnTo>
                  <a:lnTo>
                    <a:pt x="281" y="571"/>
                  </a:lnTo>
                  <a:lnTo>
                    <a:pt x="283" y="567"/>
                  </a:lnTo>
                  <a:lnTo>
                    <a:pt x="283" y="565"/>
                  </a:lnTo>
                  <a:lnTo>
                    <a:pt x="283" y="563"/>
                  </a:lnTo>
                  <a:lnTo>
                    <a:pt x="283" y="561"/>
                  </a:lnTo>
                  <a:lnTo>
                    <a:pt x="281" y="557"/>
                  </a:lnTo>
                  <a:lnTo>
                    <a:pt x="281" y="555"/>
                  </a:lnTo>
                  <a:lnTo>
                    <a:pt x="279" y="550"/>
                  </a:lnTo>
                  <a:lnTo>
                    <a:pt x="279" y="548"/>
                  </a:lnTo>
                  <a:lnTo>
                    <a:pt x="279" y="546"/>
                  </a:lnTo>
                  <a:lnTo>
                    <a:pt x="279" y="542"/>
                  </a:lnTo>
                  <a:lnTo>
                    <a:pt x="279" y="540"/>
                  </a:lnTo>
                  <a:lnTo>
                    <a:pt x="279" y="538"/>
                  </a:lnTo>
                  <a:lnTo>
                    <a:pt x="279" y="534"/>
                  </a:lnTo>
                  <a:lnTo>
                    <a:pt x="281" y="532"/>
                  </a:lnTo>
                  <a:lnTo>
                    <a:pt x="281" y="531"/>
                  </a:lnTo>
                  <a:lnTo>
                    <a:pt x="283" y="529"/>
                  </a:lnTo>
                  <a:lnTo>
                    <a:pt x="284" y="527"/>
                  </a:lnTo>
                  <a:lnTo>
                    <a:pt x="286" y="525"/>
                  </a:lnTo>
                  <a:lnTo>
                    <a:pt x="288" y="525"/>
                  </a:lnTo>
                  <a:lnTo>
                    <a:pt x="290" y="523"/>
                  </a:lnTo>
                  <a:lnTo>
                    <a:pt x="294" y="519"/>
                  </a:lnTo>
                  <a:lnTo>
                    <a:pt x="296" y="517"/>
                  </a:lnTo>
                  <a:lnTo>
                    <a:pt x="300" y="513"/>
                  </a:lnTo>
                  <a:lnTo>
                    <a:pt x="300" y="511"/>
                  </a:lnTo>
                  <a:lnTo>
                    <a:pt x="302" y="511"/>
                  </a:lnTo>
                  <a:lnTo>
                    <a:pt x="304" y="507"/>
                  </a:lnTo>
                  <a:lnTo>
                    <a:pt x="304" y="506"/>
                  </a:lnTo>
                  <a:lnTo>
                    <a:pt x="306" y="506"/>
                  </a:lnTo>
                  <a:lnTo>
                    <a:pt x="308" y="502"/>
                  </a:lnTo>
                  <a:lnTo>
                    <a:pt x="309" y="498"/>
                  </a:lnTo>
                  <a:lnTo>
                    <a:pt x="311" y="494"/>
                  </a:lnTo>
                  <a:lnTo>
                    <a:pt x="311" y="492"/>
                  </a:lnTo>
                  <a:lnTo>
                    <a:pt x="313" y="490"/>
                  </a:lnTo>
                  <a:lnTo>
                    <a:pt x="317" y="482"/>
                  </a:lnTo>
                  <a:lnTo>
                    <a:pt x="317" y="479"/>
                  </a:lnTo>
                  <a:lnTo>
                    <a:pt x="319" y="479"/>
                  </a:lnTo>
                  <a:lnTo>
                    <a:pt x="319" y="477"/>
                  </a:lnTo>
                  <a:lnTo>
                    <a:pt x="321" y="475"/>
                  </a:lnTo>
                  <a:lnTo>
                    <a:pt x="321" y="473"/>
                  </a:lnTo>
                  <a:lnTo>
                    <a:pt x="323" y="471"/>
                  </a:lnTo>
                  <a:lnTo>
                    <a:pt x="325" y="467"/>
                  </a:lnTo>
                  <a:lnTo>
                    <a:pt x="327" y="467"/>
                  </a:lnTo>
                  <a:lnTo>
                    <a:pt x="329" y="465"/>
                  </a:lnTo>
                  <a:lnTo>
                    <a:pt x="329" y="463"/>
                  </a:lnTo>
                  <a:lnTo>
                    <a:pt x="331" y="461"/>
                  </a:lnTo>
                  <a:lnTo>
                    <a:pt x="332" y="461"/>
                  </a:lnTo>
                  <a:lnTo>
                    <a:pt x="334" y="459"/>
                  </a:lnTo>
                  <a:lnTo>
                    <a:pt x="338" y="458"/>
                  </a:lnTo>
                  <a:lnTo>
                    <a:pt x="340" y="458"/>
                  </a:lnTo>
                  <a:lnTo>
                    <a:pt x="340" y="456"/>
                  </a:lnTo>
                  <a:lnTo>
                    <a:pt x="342" y="456"/>
                  </a:lnTo>
                  <a:lnTo>
                    <a:pt x="344" y="454"/>
                  </a:lnTo>
                  <a:lnTo>
                    <a:pt x="346" y="454"/>
                  </a:lnTo>
                  <a:lnTo>
                    <a:pt x="348" y="452"/>
                  </a:lnTo>
                  <a:lnTo>
                    <a:pt x="350" y="452"/>
                  </a:lnTo>
                  <a:lnTo>
                    <a:pt x="352" y="452"/>
                  </a:lnTo>
                  <a:lnTo>
                    <a:pt x="354" y="452"/>
                  </a:lnTo>
                  <a:lnTo>
                    <a:pt x="356" y="450"/>
                  </a:lnTo>
                  <a:lnTo>
                    <a:pt x="357" y="450"/>
                  </a:lnTo>
                  <a:lnTo>
                    <a:pt x="359" y="450"/>
                  </a:lnTo>
                  <a:lnTo>
                    <a:pt x="359" y="448"/>
                  </a:lnTo>
                  <a:lnTo>
                    <a:pt x="363" y="446"/>
                  </a:lnTo>
                  <a:lnTo>
                    <a:pt x="363" y="444"/>
                  </a:lnTo>
                  <a:lnTo>
                    <a:pt x="367" y="442"/>
                  </a:lnTo>
                  <a:lnTo>
                    <a:pt x="369" y="440"/>
                  </a:lnTo>
                  <a:lnTo>
                    <a:pt x="369" y="438"/>
                  </a:lnTo>
                  <a:lnTo>
                    <a:pt x="371" y="438"/>
                  </a:lnTo>
                  <a:lnTo>
                    <a:pt x="373" y="434"/>
                  </a:lnTo>
                  <a:lnTo>
                    <a:pt x="375" y="433"/>
                  </a:lnTo>
                  <a:lnTo>
                    <a:pt x="377" y="431"/>
                  </a:lnTo>
                  <a:lnTo>
                    <a:pt x="379" y="427"/>
                  </a:lnTo>
                  <a:lnTo>
                    <a:pt x="380" y="425"/>
                  </a:lnTo>
                  <a:lnTo>
                    <a:pt x="382" y="423"/>
                  </a:lnTo>
                  <a:lnTo>
                    <a:pt x="382" y="421"/>
                  </a:lnTo>
                  <a:lnTo>
                    <a:pt x="384" y="421"/>
                  </a:lnTo>
                  <a:lnTo>
                    <a:pt x="384" y="419"/>
                  </a:lnTo>
                  <a:lnTo>
                    <a:pt x="386" y="417"/>
                  </a:lnTo>
                  <a:lnTo>
                    <a:pt x="386" y="413"/>
                  </a:lnTo>
                  <a:lnTo>
                    <a:pt x="386" y="410"/>
                  </a:lnTo>
                  <a:lnTo>
                    <a:pt x="388" y="410"/>
                  </a:lnTo>
                  <a:lnTo>
                    <a:pt x="388" y="408"/>
                  </a:lnTo>
                  <a:lnTo>
                    <a:pt x="388" y="406"/>
                  </a:lnTo>
                  <a:lnTo>
                    <a:pt x="388" y="402"/>
                  </a:lnTo>
                  <a:lnTo>
                    <a:pt x="388" y="400"/>
                  </a:lnTo>
                  <a:lnTo>
                    <a:pt x="386" y="398"/>
                  </a:lnTo>
                  <a:lnTo>
                    <a:pt x="386" y="396"/>
                  </a:lnTo>
                  <a:lnTo>
                    <a:pt x="386" y="394"/>
                  </a:lnTo>
                  <a:lnTo>
                    <a:pt x="386" y="392"/>
                  </a:lnTo>
                  <a:lnTo>
                    <a:pt x="386" y="390"/>
                  </a:lnTo>
                  <a:lnTo>
                    <a:pt x="386" y="388"/>
                  </a:lnTo>
                  <a:lnTo>
                    <a:pt x="386" y="386"/>
                  </a:lnTo>
                  <a:lnTo>
                    <a:pt x="388" y="385"/>
                  </a:lnTo>
                  <a:lnTo>
                    <a:pt x="388" y="383"/>
                  </a:lnTo>
                  <a:lnTo>
                    <a:pt x="390" y="379"/>
                  </a:lnTo>
                  <a:lnTo>
                    <a:pt x="390" y="377"/>
                  </a:lnTo>
                  <a:lnTo>
                    <a:pt x="390" y="375"/>
                  </a:lnTo>
                  <a:lnTo>
                    <a:pt x="390" y="373"/>
                  </a:lnTo>
                  <a:lnTo>
                    <a:pt x="390" y="371"/>
                  </a:lnTo>
                  <a:lnTo>
                    <a:pt x="392" y="369"/>
                  </a:lnTo>
                  <a:lnTo>
                    <a:pt x="392" y="367"/>
                  </a:lnTo>
                  <a:lnTo>
                    <a:pt x="394" y="365"/>
                  </a:lnTo>
                  <a:lnTo>
                    <a:pt x="394" y="363"/>
                  </a:lnTo>
                  <a:lnTo>
                    <a:pt x="396" y="361"/>
                  </a:lnTo>
                  <a:lnTo>
                    <a:pt x="398" y="360"/>
                  </a:lnTo>
                  <a:lnTo>
                    <a:pt x="400" y="360"/>
                  </a:lnTo>
                  <a:lnTo>
                    <a:pt x="402" y="358"/>
                  </a:lnTo>
                  <a:lnTo>
                    <a:pt x="402" y="356"/>
                  </a:lnTo>
                  <a:lnTo>
                    <a:pt x="404" y="354"/>
                  </a:lnTo>
                  <a:lnTo>
                    <a:pt x="404" y="352"/>
                  </a:lnTo>
                  <a:lnTo>
                    <a:pt x="404" y="350"/>
                  </a:lnTo>
                  <a:lnTo>
                    <a:pt x="404" y="346"/>
                  </a:lnTo>
                  <a:lnTo>
                    <a:pt x="404" y="344"/>
                  </a:lnTo>
                  <a:lnTo>
                    <a:pt x="402" y="342"/>
                  </a:lnTo>
                  <a:lnTo>
                    <a:pt x="400" y="340"/>
                  </a:lnTo>
                  <a:lnTo>
                    <a:pt x="398" y="338"/>
                  </a:lnTo>
                  <a:lnTo>
                    <a:pt x="398" y="337"/>
                  </a:lnTo>
                  <a:lnTo>
                    <a:pt x="398" y="333"/>
                  </a:lnTo>
                  <a:lnTo>
                    <a:pt x="398" y="331"/>
                  </a:lnTo>
                  <a:lnTo>
                    <a:pt x="398" y="329"/>
                  </a:lnTo>
                  <a:lnTo>
                    <a:pt x="398" y="327"/>
                  </a:lnTo>
                  <a:lnTo>
                    <a:pt x="400" y="325"/>
                  </a:lnTo>
                  <a:lnTo>
                    <a:pt x="398" y="323"/>
                  </a:lnTo>
                  <a:lnTo>
                    <a:pt x="398" y="321"/>
                  </a:lnTo>
                  <a:lnTo>
                    <a:pt x="398" y="319"/>
                  </a:lnTo>
                  <a:lnTo>
                    <a:pt x="396" y="317"/>
                  </a:lnTo>
                  <a:lnTo>
                    <a:pt x="396" y="313"/>
                  </a:lnTo>
                  <a:lnTo>
                    <a:pt x="396" y="312"/>
                  </a:lnTo>
                  <a:lnTo>
                    <a:pt x="396" y="310"/>
                  </a:lnTo>
                  <a:lnTo>
                    <a:pt x="396" y="308"/>
                  </a:lnTo>
                  <a:lnTo>
                    <a:pt x="396" y="306"/>
                  </a:lnTo>
                  <a:lnTo>
                    <a:pt x="398" y="304"/>
                  </a:lnTo>
                  <a:lnTo>
                    <a:pt x="398" y="302"/>
                  </a:lnTo>
                  <a:lnTo>
                    <a:pt x="400" y="300"/>
                  </a:lnTo>
                  <a:lnTo>
                    <a:pt x="402" y="300"/>
                  </a:lnTo>
                  <a:lnTo>
                    <a:pt x="402" y="298"/>
                  </a:lnTo>
                  <a:lnTo>
                    <a:pt x="402" y="296"/>
                  </a:lnTo>
                  <a:lnTo>
                    <a:pt x="404" y="294"/>
                  </a:lnTo>
                  <a:lnTo>
                    <a:pt x="404" y="292"/>
                  </a:lnTo>
                  <a:lnTo>
                    <a:pt x="404" y="290"/>
                  </a:lnTo>
                  <a:lnTo>
                    <a:pt x="404" y="287"/>
                  </a:lnTo>
                  <a:lnTo>
                    <a:pt x="405" y="285"/>
                  </a:lnTo>
                  <a:lnTo>
                    <a:pt x="405" y="283"/>
                  </a:lnTo>
                  <a:lnTo>
                    <a:pt x="405" y="281"/>
                  </a:lnTo>
                  <a:lnTo>
                    <a:pt x="407" y="281"/>
                  </a:lnTo>
                  <a:lnTo>
                    <a:pt x="407" y="279"/>
                  </a:lnTo>
                  <a:lnTo>
                    <a:pt x="407" y="277"/>
                  </a:lnTo>
                  <a:lnTo>
                    <a:pt x="409" y="275"/>
                  </a:lnTo>
                  <a:lnTo>
                    <a:pt x="411" y="273"/>
                  </a:lnTo>
                  <a:lnTo>
                    <a:pt x="411" y="271"/>
                  </a:lnTo>
                  <a:lnTo>
                    <a:pt x="411" y="269"/>
                  </a:lnTo>
                  <a:lnTo>
                    <a:pt x="411" y="267"/>
                  </a:lnTo>
                  <a:lnTo>
                    <a:pt x="411" y="265"/>
                  </a:lnTo>
                  <a:lnTo>
                    <a:pt x="411" y="264"/>
                  </a:lnTo>
                  <a:lnTo>
                    <a:pt x="413" y="262"/>
                  </a:lnTo>
                  <a:lnTo>
                    <a:pt x="411" y="260"/>
                  </a:lnTo>
                  <a:lnTo>
                    <a:pt x="411" y="258"/>
                  </a:lnTo>
                  <a:lnTo>
                    <a:pt x="411" y="256"/>
                  </a:lnTo>
                  <a:lnTo>
                    <a:pt x="411" y="254"/>
                  </a:lnTo>
                  <a:lnTo>
                    <a:pt x="409" y="252"/>
                  </a:lnTo>
                  <a:lnTo>
                    <a:pt x="411" y="248"/>
                  </a:lnTo>
                  <a:lnTo>
                    <a:pt x="411" y="246"/>
                  </a:lnTo>
                  <a:lnTo>
                    <a:pt x="411" y="244"/>
                  </a:lnTo>
                  <a:lnTo>
                    <a:pt x="411" y="242"/>
                  </a:lnTo>
                  <a:lnTo>
                    <a:pt x="413" y="242"/>
                  </a:lnTo>
                  <a:lnTo>
                    <a:pt x="413" y="240"/>
                  </a:lnTo>
                  <a:lnTo>
                    <a:pt x="411" y="239"/>
                  </a:lnTo>
                  <a:lnTo>
                    <a:pt x="411" y="237"/>
                  </a:lnTo>
                  <a:lnTo>
                    <a:pt x="411" y="235"/>
                  </a:lnTo>
                  <a:lnTo>
                    <a:pt x="411" y="233"/>
                  </a:lnTo>
                  <a:lnTo>
                    <a:pt x="413" y="233"/>
                  </a:lnTo>
                  <a:lnTo>
                    <a:pt x="413" y="231"/>
                  </a:lnTo>
                  <a:lnTo>
                    <a:pt x="413" y="229"/>
                  </a:lnTo>
                  <a:lnTo>
                    <a:pt x="413" y="225"/>
                  </a:lnTo>
                  <a:lnTo>
                    <a:pt x="413" y="221"/>
                  </a:lnTo>
                  <a:lnTo>
                    <a:pt x="413" y="219"/>
                  </a:lnTo>
                  <a:lnTo>
                    <a:pt x="415" y="219"/>
                  </a:lnTo>
                  <a:lnTo>
                    <a:pt x="415" y="217"/>
                  </a:lnTo>
                  <a:lnTo>
                    <a:pt x="417" y="217"/>
                  </a:lnTo>
                  <a:lnTo>
                    <a:pt x="417" y="215"/>
                  </a:lnTo>
                  <a:lnTo>
                    <a:pt x="419" y="215"/>
                  </a:lnTo>
                  <a:lnTo>
                    <a:pt x="419" y="214"/>
                  </a:lnTo>
                  <a:lnTo>
                    <a:pt x="419" y="212"/>
                  </a:lnTo>
                  <a:lnTo>
                    <a:pt x="421" y="212"/>
                  </a:lnTo>
                  <a:lnTo>
                    <a:pt x="421" y="210"/>
                  </a:lnTo>
                  <a:lnTo>
                    <a:pt x="423" y="208"/>
                  </a:lnTo>
                  <a:lnTo>
                    <a:pt x="423" y="206"/>
                  </a:lnTo>
                  <a:lnTo>
                    <a:pt x="423" y="204"/>
                  </a:lnTo>
                  <a:lnTo>
                    <a:pt x="423" y="202"/>
                  </a:lnTo>
                  <a:lnTo>
                    <a:pt x="425" y="200"/>
                  </a:lnTo>
                  <a:lnTo>
                    <a:pt x="427" y="200"/>
                  </a:lnTo>
                  <a:lnTo>
                    <a:pt x="428" y="198"/>
                  </a:lnTo>
                  <a:lnTo>
                    <a:pt x="430" y="196"/>
                  </a:lnTo>
                  <a:lnTo>
                    <a:pt x="430" y="194"/>
                  </a:lnTo>
                  <a:lnTo>
                    <a:pt x="430" y="192"/>
                  </a:lnTo>
                  <a:lnTo>
                    <a:pt x="432" y="192"/>
                  </a:lnTo>
                  <a:lnTo>
                    <a:pt x="432" y="189"/>
                  </a:lnTo>
                  <a:lnTo>
                    <a:pt x="434" y="189"/>
                  </a:lnTo>
                  <a:lnTo>
                    <a:pt x="434" y="187"/>
                  </a:lnTo>
                  <a:lnTo>
                    <a:pt x="436" y="185"/>
                  </a:lnTo>
                  <a:lnTo>
                    <a:pt x="436" y="183"/>
                  </a:lnTo>
                  <a:lnTo>
                    <a:pt x="438" y="181"/>
                  </a:lnTo>
                  <a:lnTo>
                    <a:pt x="438" y="179"/>
                  </a:lnTo>
                  <a:lnTo>
                    <a:pt x="436" y="179"/>
                  </a:lnTo>
                  <a:lnTo>
                    <a:pt x="436" y="177"/>
                  </a:lnTo>
                  <a:lnTo>
                    <a:pt x="438" y="175"/>
                  </a:lnTo>
                  <a:lnTo>
                    <a:pt x="438" y="173"/>
                  </a:lnTo>
                  <a:lnTo>
                    <a:pt x="438" y="171"/>
                  </a:lnTo>
                  <a:lnTo>
                    <a:pt x="440" y="171"/>
                  </a:lnTo>
                  <a:lnTo>
                    <a:pt x="440" y="169"/>
                  </a:lnTo>
                  <a:lnTo>
                    <a:pt x="442" y="169"/>
                  </a:lnTo>
                  <a:lnTo>
                    <a:pt x="442" y="167"/>
                  </a:lnTo>
                  <a:lnTo>
                    <a:pt x="442" y="166"/>
                  </a:lnTo>
                  <a:lnTo>
                    <a:pt x="444" y="166"/>
                  </a:lnTo>
                  <a:lnTo>
                    <a:pt x="444" y="164"/>
                  </a:lnTo>
                  <a:lnTo>
                    <a:pt x="444" y="162"/>
                  </a:lnTo>
                  <a:lnTo>
                    <a:pt x="446" y="162"/>
                  </a:lnTo>
                  <a:lnTo>
                    <a:pt x="448" y="162"/>
                  </a:lnTo>
                  <a:lnTo>
                    <a:pt x="448" y="160"/>
                  </a:lnTo>
                  <a:lnTo>
                    <a:pt x="450" y="158"/>
                  </a:lnTo>
                  <a:lnTo>
                    <a:pt x="452" y="154"/>
                  </a:lnTo>
                  <a:lnTo>
                    <a:pt x="452" y="152"/>
                  </a:lnTo>
                  <a:lnTo>
                    <a:pt x="452" y="150"/>
                  </a:lnTo>
                  <a:lnTo>
                    <a:pt x="452" y="148"/>
                  </a:lnTo>
                  <a:lnTo>
                    <a:pt x="452" y="146"/>
                  </a:lnTo>
                  <a:lnTo>
                    <a:pt x="452" y="144"/>
                  </a:lnTo>
                  <a:lnTo>
                    <a:pt x="452" y="142"/>
                  </a:lnTo>
                  <a:lnTo>
                    <a:pt x="450" y="141"/>
                  </a:lnTo>
                  <a:lnTo>
                    <a:pt x="452" y="139"/>
                  </a:lnTo>
                  <a:lnTo>
                    <a:pt x="452" y="137"/>
                  </a:lnTo>
                  <a:lnTo>
                    <a:pt x="452" y="135"/>
                  </a:lnTo>
                  <a:lnTo>
                    <a:pt x="450" y="133"/>
                  </a:lnTo>
                  <a:lnTo>
                    <a:pt x="450" y="131"/>
                  </a:lnTo>
                  <a:lnTo>
                    <a:pt x="450" y="129"/>
                  </a:lnTo>
                  <a:lnTo>
                    <a:pt x="450" y="127"/>
                  </a:lnTo>
                  <a:lnTo>
                    <a:pt x="450" y="123"/>
                  </a:lnTo>
                  <a:lnTo>
                    <a:pt x="450" y="121"/>
                  </a:lnTo>
                  <a:lnTo>
                    <a:pt x="448" y="121"/>
                  </a:lnTo>
                  <a:lnTo>
                    <a:pt x="448" y="119"/>
                  </a:lnTo>
                  <a:lnTo>
                    <a:pt x="448" y="118"/>
                  </a:lnTo>
                  <a:lnTo>
                    <a:pt x="448" y="116"/>
                  </a:lnTo>
                  <a:lnTo>
                    <a:pt x="448" y="112"/>
                  </a:lnTo>
                  <a:lnTo>
                    <a:pt x="448" y="110"/>
                  </a:lnTo>
                  <a:lnTo>
                    <a:pt x="448" y="108"/>
                  </a:lnTo>
                  <a:lnTo>
                    <a:pt x="448" y="106"/>
                  </a:lnTo>
                  <a:lnTo>
                    <a:pt x="450" y="104"/>
                  </a:lnTo>
                  <a:lnTo>
                    <a:pt x="452" y="102"/>
                  </a:lnTo>
                  <a:lnTo>
                    <a:pt x="452" y="100"/>
                  </a:lnTo>
                  <a:lnTo>
                    <a:pt x="452" y="96"/>
                  </a:lnTo>
                  <a:lnTo>
                    <a:pt x="452" y="94"/>
                  </a:lnTo>
                  <a:lnTo>
                    <a:pt x="452" y="93"/>
                  </a:lnTo>
                  <a:lnTo>
                    <a:pt x="452" y="91"/>
                  </a:lnTo>
                  <a:lnTo>
                    <a:pt x="450" y="89"/>
                  </a:lnTo>
                  <a:lnTo>
                    <a:pt x="450" y="87"/>
                  </a:lnTo>
                  <a:lnTo>
                    <a:pt x="448" y="83"/>
                  </a:lnTo>
                  <a:lnTo>
                    <a:pt x="448" y="81"/>
                  </a:lnTo>
                  <a:lnTo>
                    <a:pt x="446" y="81"/>
                  </a:lnTo>
                  <a:lnTo>
                    <a:pt x="446" y="79"/>
                  </a:lnTo>
                  <a:lnTo>
                    <a:pt x="444" y="77"/>
                  </a:lnTo>
                  <a:lnTo>
                    <a:pt x="444" y="75"/>
                  </a:lnTo>
                  <a:lnTo>
                    <a:pt x="446" y="75"/>
                  </a:lnTo>
                  <a:lnTo>
                    <a:pt x="446" y="73"/>
                  </a:lnTo>
                  <a:lnTo>
                    <a:pt x="448" y="73"/>
                  </a:lnTo>
                  <a:lnTo>
                    <a:pt x="450" y="73"/>
                  </a:lnTo>
                  <a:lnTo>
                    <a:pt x="452" y="73"/>
                  </a:lnTo>
                  <a:lnTo>
                    <a:pt x="453" y="73"/>
                  </a:lnTo>
                  <a:lnTo>
                    <a:pt x="455" y="73"/>
                  </a:lnTo>
                  <a:lnTo>
                    <a:pt x="457" y="73"/>
                  </a:lnTo>
                  <a:lnTo>
                    <a:pt x="457" y="71"/>
                  </a:lnTo>
                  <a:lnTo>
                    <a:pt x="459" y="71"/>
                  </a:lnTo>
                  <a:lnTo>
                    <a:pt x="461" y="70"/>
                  </a:lnTo>
                  <a:lnTo>
                    <a:pt x="461" y="68"/>
                  </a:lnTo>
                  <a:lnTo>
                    <a:pt x="463" y="68"/>
                  </a:lnTo>
                  <a:lnTo>
                    <a:pt x="463" y="66"/>
                  </a:lnTo>
                  <a:lnTo>
                    <a:pt x="463" y="64"/>
                  </a:lnTo>
                  <a:lnTo>
                    <a:pt x="463" y="62"/>
                  </a:lnTo>
                  <a:lnTo>
                    <a:pt x="463" y="60"/>
                  </a:lnTo>
                  <a:lnTo>
                    <a:pt x="465" y="58"/>
                  </a:lnTo>
                  <a:lnTo>
                    <a:pt x="467" y="56"/>
                  </a:lnTo>
                  <a:lnTo>
                    <a:pt x="469" y="54"/>
                  </a:lnTo>
                  <a:lnTo>
                    <a:pt x="469" y="52"/>
                  </a:lnTo>
                  <a:lnTo>
                    <a:pt x="471" y="52"/>
                  </a:lnTo>
                  <a:lnTo>
                    <a:pt x="471" y="50"/>
                  </a:lnTo>
                  <a:lnTo>
                    <a:pt x="473" y="50"/>
                  </a:lnTo>
                  <a:lnTo>
                    <a:pt x="473" y="48"/>
                  </a:lnTo>
                  <a:lnTo>
                    <a:pt x="475" y="46"/>
                  </a:lnTo>
                  <a:lnTo>
                    <a:pt x="477" y="46"/>
                  </a:lnTo>
                  <a:lnTo>
                    <a:pt x="477" y="45"/>
                  </a:lnTo>
                  <a:lnTo>
                    <a:pt x="478" y="43"/>
                  </a:lnTo>
                  <a:lnTo>
                    <a:pt x="478" y="41"/>
                  </a:lnTo>
                  <a:lnTo>
                    <a:pt x="480" y="39"/>
                  </a:lnTo>
                  <a:lnTo>
                    <a:pt x="480" y="37"/>
                  </a:lnTo>
                  <a:lnTo>
                    <a:pt x="482" y="35"/>
                  </a:lnTo>
                  <a:lnTo>
                    <a:pt x="482" y="33"/>
                  </a:lnTo>
                  <a:lnTo>
                    <a:pt x="484" y="33"/>
                  </a:lnTo>
                  <a:lnTo>
                    <a:pt x="486" y="31"/>
                  </a:lnTo>
                  <a:lnTo>
                    <a:pt x="488" y="31"/>
                  </a:lnTo>
                  <a:lnTo>
                    <a:pt x="490" y="31"/>
                  </a:lnTo>
                  <a:lnTo>
                    <a:pt x="492" y="31"/>
                  </a:lnTo>
                  <a:lnTo>
                    <a:pt x="492" y="29"/>
                  </a:lnTo>
                  <a:lnTo>
                    <a:pt x="492" y="27"/>
                  </a:lnTo>
                  <a:lnTo>
                    <a:pt x="494" y="27"/>
                  </a:lnTo>
                  <a:lnTo>
                    <a:pt x="496" y="25"/>
                  </a:lnTo>
                  <a:lnTo>
                    <a:pt x="498" y="25"/>
                  </a:lnTo>
                  <a:lnTo>
                    <a:pt x="498" y="23"/>
                  </a:lnTo>
                  <a:lnTo>
                    <a:pt x="500" y="23"/>
                  </a:lnTo>
                  <a:lnTo>
                    <a:pt x="501" y="21"/>
                  </a:lnTo>
                  <a:lnTo>
                    <a:pt x="503" y="21"/>
                  </a:lnTo>
                  <a:lnTo>
                    <a:pt x="503" y="20"/>
                  </a:lnTo>
                  <a:lnTo>
                    <a:pt x="505" y="20"/>
                  </a:lnTo>
                  <a:lnTo>
                    <a:pt x="505" y="18"/>
                  </a:lnTo>
                  <a:lnTo>
                    <a:pt x="507" y="18"/>
                  </a:lnTo>
                  <a:lnTo>
                    <a:pt x="509" y="20"/>
                  </a:lnTo>
                  <a:lnTo>
                    <a:pt x="511" y="20"/>
                  </a:lnTo>
                  <a:lnTo>
                    <a:pt x="513" y="18"/>
                  </a:lnTo>
                  <a:lnTo>
                    <a:pt x="515" y="18"/>
                  </a:lnTo>
                  <a:lnTo>
                    <a:pt x="517" y="18"/>
                  </a:lnTo>
                  <a:lnTo>
                    <a:pt x="519" y="18"/>
                  </a:lnTo>
                  <a:lnTo>
                    <a:pt x="521" y="18"/>
                  </a:lnTo>
                  <a:lnTo>
                    <a:pt x="525" y="18"/>
                  </a:lnTo>
                  <a:lnTo>
                    <a:pt x="526" y="20"/>
                  </a:lnTo>
                  <a:lnTo>
                    <a:pt x="528" y="20"/>
                  </a:lnTo>
                  <a:lnTo>
                    <a:pt x="530" y="20"/>
                  </a:lnTo>
                  <a:lnTo>
                    <a:pt x="532" y="20"/>
                  </a:lnTo>
                  <a:lnTo>
                    <a:pt x="534" y="21"/>
                  </a:lnTo>
                  <a:lnTo>
                    <a:pt x="536" y="21"/>
                  </a:lnTo>
                  <a:lnTo>
                    <a:pt x="536" y="23"/>
                  </a:lnTo>
                  <a:lnTo>
                    <a:pt x="536" y="25"/>
                  </a:lnTo>
                  <a:lnTo>
                    <a:pt x="538" y="25"/>
                  </a:lnTo>
                  <a:lnTo>
                    <a:pt x="538" y="27"/>
                  </a:lnTo>
                  <a:lnTo>
                    <a:pt x="540" y="27"/>
                  </a:lnTo>
                  <a:lnTo>
                    <a:pt x="540" y="29"/>
                  </a:lnTo>
                  <a:lnTo>
                    <a:pt x="542" y="29"/>
                  </a:lnTo>
                  <a:lnTo>
                    <a:pt x="544" y="29"/>
                  </a:lnTo>
                  <a:lnTo>
                    <a:pt x="546" y="29"/>
                  </a:lnTo>
                  <a:lnTo>
                    <a:pt x="548" y="29"/>
                  </a:lnTo>
                  <a:lnTo>
                    <a:pt x="549" y="31"/>
                  </a:lnTo>
                  <a:lnTo>
                    <a:pt x="551" y="33"/>
                  </a:lnTo>
                  <a:lnTo>
                    <a:pt x="553" y="33"/>
                  </a:lnTo>
                  <a:lnTo>
                    <a:pt x="553" y="35"/>
                  </a:lnTo>
                  <a:lnTo>
                    <a:pt x="555" y="35"/>
                  </a:lnTo>
                  <a:lnTo>
                    <a:pt x="557" y="37"/>
                  </a:lnTo>
                  <a:lnTo>
                    <a:pt x="559" y="39"/>
                  </a:lnTo>
                  <a:lnTo>
                    <a:pt x="561" y="39"/>
                  </a:lnTo>
                  <a:lnTo>
                    <a:pt x="561" y="41"/>
                  </a:lnTo>
                  <a:lnTo>
                    <a:pt x="563" y="41"/>
                  </a:lnTo>
                  <a:lnTo>
                    <a:pt x="565" y="43"/>
                  </a:lnTo>
                  <a:lnTo>
                    <a:pt x="567" y="43"/>
                  </a:lnTo>
                  <a:lnTo>
                    <a:pt x="569" y="43"/>
                  </a:lnTo>
                  <a:lnTo>
                    <a:pt x="569" y="45"/>
                  </a:lnTo>
                  <a:lnTo>
                    <a:pt x="571" y="45"/>
                  </a:lnTo>
                  <a:lnTo>
                    <a:pt x="573" y="46"/>
                  </a:lnTo>
                  <a:lnTo>
                    <a:pt x="573" y="48"/>
                  </a:lnTo>
                  <a:lnTo>
                    <a:pt x="574" y="50"/>
                  </a:lnTo>
                  <a:lnTo>
                    <a:pt x="576" y="52"/>
                  </a:lnTo>
                  <a:lnTo>
                    <a:pt x="578" y="54"/>
                  </a:lnTo>
                  <a:lnTo>
                    <a:pt x="578" y="56"/>
                  </a:lnTo>
                  <a:lnTo>
                    <a:pt x="578" y="58"/>
                  </a:lnTo>
                  <a:lnTo>
                    <a:pt x="578" y="60"/>
                  </a:lnTo>
                  <a:lnTo>
                    <a:pt x="578" y="62"/>
                  </a:lnTo>
                  <a:lnTo>
                    <a:pt x="578" y="64"/>
                  </a:lnTo>
                  <a:lnTo>
                    <a:pt x="580" y="64"/>
                  </a:lnTo>
                  <a:lnTo>
                    <a:pt x="582" y="64"/>
                  </a:lnTo>
                  <a:lnTo>
                    <a:pt x="584" y="66"/>
                  </a:lnTo>
                  <a:lnTo>
                    <a:pt x="584" y="68"/>
                  </a:lnTo>
                  <a:lnTo>
                    <a:pt x="586" y="68"/>
                  </a:lnTo>
                  <a:lnTo>
                    <a:pt x="588" y="70"/>
                  </a:lnTo>
                  <a:lnTo>
                    <a:pt x="590" y="70"/>
                  </a:lnTo>
                  <a:lnTo>
                    <a:pt x="592" y="70"/>
                  </a:lnTo>
                  <a:lnTo>
                    <a:pt x="594" y="70"/>
                  </a:lnTo>
                  <a:lnTo>
                    <a:pt x="596" y="70"/>
                  </a:lnTo>
                  <a:lnTo>
                    <a:pt x="597" y="68"/>
                  </a:lnTo>
                  <a:lnTo>
                    <a:pt x="599" y="70"/>
                  </a:lnTo>
                  <a:lnTo>
                    <a:pt x="601" y="70"/>
                  </a:lnTo>
                  <a:lnTo>
                    <a:pt x="603" y="68"/>
                  </a:lnTo>
                  <a:lnTo>
                    <a:pt x="605" y="68"/>
                  </a:lnTo>
                  <a:lnTo>
                    <a:pt x="607" y="66"/>
                  </a:lnTo>
                  <a:lnTo>
                    <a:pt x="609" y="68"/>
                  </a:lnTo>
                  <a:lnTo>
                    <a:pt x="611" y="68"/>
                  </a:lnTo>
                  <a:lnTo>
                    <a:pt x="613" y="68"/>
                  </a:lnTo>
                  <a:lnTo>
                    <a:pt x="615" y="68"/>
                  </a:lnTo>
                  <a:lnTo>
                    <a:pt x="617" y="68"/>
                  </a:lnTo>
                  <a:lnTo>
                    <a:pt x="617" y="70"/>
                  </a:lnTo>
                  <a:lnTo>
                    <a:pt x="619" y="70"/>
                  </a:lnTo>
                  <a:lnTo>
                    <a:pt x="621" y="70"/>
                  </a:lnTo>
                  <a:lnTo>
                    <a:pt x="622" y="70"/>
                  </a:lnTo>
                  <a:lnTo>
                    <a:pt x="622" y="71"/>
                  </a:lnTo>
                  <a:lnTo>
                    <a:pt x="624" y="71"/>
                  </a:lnTo>
                  <a:lnTo>
                    <a:pt x="624" y="73"/>
                  </a:lnTo>
                  <a:lnTo>
                    <a:pt x="626" y="75"/>
                  </a:lnTo>
                  <a:lnTo>
                    <a:pt x="628" y="75"/>
                  </a:lnTo>
                  <a:lnTo>
                    <a:pt x="628" y="77"/>
                  </a:lnTo>
                  <a:lnTo>
                    <a:pt x="630" y="77"/>
                  </a:lnTo>
                  <a:lnTo>
                    <a:pt x="632" y="77"/>
                  </a:lnTo>
                  <a:lnTo>
                    <a:pt x="634" y="77"/>
                  </a:lnTo>
                  <a:lnTo>
                    <a:pt x="634" y="75"/>
                  </a:lnTo>
                  <a:lnTo>
                    <a:pt x="636" y="75"/>
                  </a:lnTo>
                  <a:lnTo>
                    <a:pt x="636" y="73"/>
                  </a:lnTo>
                  <a:lnTo>
                    <a:pt x="638" y="75"/>
                  </a:lnTo>
                  <a:lnTo>
                    <a:pt x="640" y="77"/>
                  </a:lnTo>
                  <a:lnTo>
                    <a:pt x="642" y="77"/>
                  </a:lnTo>
                  <a:lnTo>
                    <a:pt x="644" y="79"/>
                  </a:lnTo>
                  <a:lnTo>
                    <a:pt x="645" y="79"/>
                  </a:lnTo>
                  <a:lnTo>
                    <a:pt x="647" y="79"/>
                  </a:lnTo>
                  <a:lnTo>
                    <a:pt x="649" y="79"/>
                  </a:lnTo>
                  <a:lnTo>
                    <a:pt x="651" y="79"/>
                  </a:lnTo>
                  <a:lnTo>
                    <a:pt x="655" y="81"/>
                  </a:lnTo>
                  <a:lnTo>
                    <a:pt x="657" y="81"/>
                  </a:lnTo>
                  <a:lnTo>
                    <a:pt x="657" y="79"/>
                  </a:lnTo>
                  <a:lnTo>
                    <a:pt x="659" y="79"/>
                  </a:lnTo>
                  <a:lnTo>
                    <a:pt x="661" y="77"/>
                  </a:lnTo>
                  <a:lnTo>
                    <a:pt x="663" y="75"/>
                  </a:lnTo>
                  <a:lnTo>
                    <a:pt x="663" y="77"/>
                  </a:lnTo>
                  <a:lnTo>
                    <a:pt x="665" y="77"/>
                  </a:lnTo>
                  <a:lnTo>
                    <a:pt x="667" y="77"/>
                  </a:lnTo>
                  <a:lnTo>
                    <a:pt x="669" y="77"/>
                  </a:lnTo>
                  <a:lnTo>
                    <a:pt x="670" y="77"/>
                  </a:lnTo>
                  <a:lnTo>
                    <a:pt x="670" y="79"/>
                  </a:lnTo>
                  <a:lnTo>
                    <a:pt x="672" y="79"/>
                  </a:lnTo>
                  <a:lnTo>
                    <a:pt x="674" y="79"/>
                  </a:lnTo>
                  <a:lnTo>
                    <a:pt x="676" y="81"/>
                  </a:lnTo>
                  <a:lnTo>
                    <a:pt x="678" y="81"/>
                  </a:lnTo>
                  <a:lnTo>
                    <a:pt x="680" y="81"/>
                  </a:lnTo>
                  <a:lnTo>
                    <a:pt x="682" y="81"/>
                  </a:lnTo>
                  <a:lnTo>
                    <a:pt x="684" y="83"/>
                  </a:lnTo>
                  <a:lnTo>
                    <a:pt x="686" y="81"/>
                  </a:lnTo>
                  <a:lnTo>
                    <a:pt x="688" y="81"/>
                  </a:lnTo>
                  <a:lnTo>
                    <a:pt x="690" y="83"/>
                  </a:lnTo>
                  <a:lnTo>
                    <a:pt x="692" y="83"/>
                  </a:lnTo>
                  <a:lnTo>
                    <a:pt x="693" y="83"/>
                  </a:lnTo>
                  <a:lnTo>
                    <a:pt x="695" y="85"/>
                  </a:lnTo>
                  <a:lnTo>
                    <a:pt x="697" y="87"/>
                  </a:lnTo>
                  <a:lnTo>
                    <a:pt x="699" y="87"/>
                  </a:lnTo>
                  <a:lnTo>
                    <a:pt x="699" y="89"/>
                  </a:lnTo>
                  <a:lnTo>
                    <a:pt x="701" y="89"/>
                  </a:lnTo>
                  <a:lnTo>
                    <a:pt x="703" y="89"/>
                  </a:lnTo>
                  <a:lnTo>
                    <a:pt x="705" y="91"/>
                  </a:lnTo>
                  <a:lnTo>
                    <a:pt x="707" y="91"/>
                  </a:lnTo>
                  <a:lnTo>
                    <a:pt x="709" y="91"/>
                  </a:lnTo>
                  <a:lnTo>
                    <a:pt x="711" y="91"/>
                  </a:lnTo>
                  <a:lnTo>
                    <a:pt x="713" y="89"/>
                  </a:lnTo>
                  <a:lnTo>
                    <a:pt x="715" y="89"/>
                  </a:lnTo>
                  <a:lnTo>
                    <a:pt x="717" y="89"/>
                  </a:lnTo>
                  <a:lnTo>
                    <a:pt x="718" y="89"/>
                  </a:lnTo>
                  <a:lnTo>
                    <a:pt x="720" y="89"/>
                  </a:lnTo>
                  <a:lnTo>
                    <a:pt x="720" y="87"/>
                  </a:lnTo>
                  <a:lnTo>
                    <a:pt x="722" y="87"/>
                  </a:lnTo>
                  <a:lnTo>
                    <a:pt x="722" y="85"/>
                  </a:lnTo>
                  <a:lnTo>
                    <a:pt x="724" y="85"/>
                  </a:lnTo>
                  <a:lnTo>
                    <a:pt x="724" y="83"/>
                  </a:lnTo>
                  <a:lnTo>
                    <a:pt x="726" y="83"/>
                  </a:lnTo>
                  <a:lnTo>
                    <a:pt x="726" y="81"/>
                  </a:lnTo>
                  <a:lnTo>
                    <a:pt x="724" y="81"/>
                  </a:lnTo>
                  <a:lnTo>
                    <a:pt x="724" y="79"/>
                  </a:lnTo>
                  <a:lnTo>
                    <a:pt x="726" y="77"/>
                  </a:lnTo>
                  <a:lnTo>
                    <a:pt x="726" y="75"/>
                  </a:lnTo>
                  <a:lnTo>
                    <a:pt x="728" y="75"/>
                  </a:lnTo>
                  <a:lnTo>
                    <a:pt x="728" y="73"/>
                  </a:lnTo>
                  <a:lnTo>
                    <a:pt x="730" y="73"/>
                  </a:lnTo>
                  <a:lnTo>
                    <a:pt x="730" y="71"/>
                  </a:lnTo>
                  <a:lnTo>
                    <a:pt x="728" y="71"/>
                  </a:lnTo>
                  <a:lnTo>
                    <a:pt x="728" y="70"/>
                  </a:lnTo>
                  <a:lnTo>
                    <a:pt x="728" y="68"/>
                  </a:lnTo>
                  <a:lnTo>
                    <a:pt x="728" y="66"/>
                  </a:lnTo>
                  <a:lnTo>
                    <a:pt x="730" y="64"/>
                  </a:lnTo>
                  <a:lnTo>
                    <a:pt x="732" y="64"/>
                  </a:lnTo>
                  <a:lnTo>
                    <a:pt x="734" y="64"/>
                  </a:lnTo>
                  <a:lnTo>
                    <a:pt x="734" y="66"/>
                  </a:lnTo>
                  <a:lnTo>
                    <a:pt x="736" y="66"/>
                  </a:lnTo>
                  <a:lnTo>
                    <a:pt x="736" y="64"/>
                  </a:lnTo>
                  <a:lnTo>
                    <a:pt x="736" y="62"/>
                  </a:lnTo>
                  <a:lnTo>
                    <a:pt x="738" y="60"/>
                  </a:lnTo>
                  <a:lnTo>
                    <a:pt x="738" y="58"/>
                  </a:lnTo>
                  <a:lnTo>
                    <a:pt x="738" y="56"/>
                  </a:lnTo>
                  <a:lnTo>
                    <a:pt x="740" y="54"/>
                  </a:lnTo>
                  <a:lnTo>
                    <a:pt x="740" y="52"/>
                  </a:lnTo>
                  <a:lnTo>
                    <a:pt x="741" y="50"/>
                  </a:lnTo>
                  <a:lnTo>
                    <a:pt x="741" y="48"/>
                  </a:lnTo>
                  <a:lnTo>
                    <a:pt x="743" y="46"/>
                  </a:lnTo>
                  <a:lnTo>
                    <a:pt x="745" y="46"/>
                  </a:lnTo>
                  <a:lnTo>
                    <a:pt x="745" y="48"/>
                  </a:lnTo>
                  <a:lnTo>
                    <a:pt x="747" y="48"/>
                  </a:lnTo>
                  <a:lnTo>
                    <a:pt x="747" y="46"/>
                  </a:lnTo>
                  <a:lnTo>
                    <a:pt x="749" y="45"/>
                  </a:lnTo>
                  <a:lnTo>
                    <a:pt x="749" y="43"/>
                  </a:lnTo>
                  <a:lnTo>
                    <a:pt x="749" y="41"/>
                  </a:lnTo>
                  <a:lnTo>
                    <a:pt x="751" y="41"/>
                  </a:lnTo>
                  <a:lnTo>
                    <a:pt x="753" y="41"/>
                  </a:lnTo>
                  <a:lnTo>
                    <a:pt x="753" y="39"/>
                  </a:lnTo>
                  <a:lnTo>
                    <a:pt x="755" y="39"/>
                  </a:lnTo>
                  <a:lnTo>
                    <a:pt x="755" y="41"/>
                  </a:lnTo>
                  <a:lnTo>
                    <a:pt x="757" y="43"/>
                  </a:lnTo>
                  <a:lnTo>
                    <a:pt x="757" y="45"/>
                  </a:lnTo>
                  <a:lnTo>
                    <a:pt x="759" y="45"/>
                  </a:lnTo>
                  <a:lnTo>
                    <a:pt x="761" y="46"/>
                  </a:lnTo>
                  <a:lnTo>
                    <a:pt x="763" y="46"/>
                  </a:lnTo>
                  <a:lnTo>
                    <a:pt x="763" y="48"/>
                  </a:lnTo>
                  <a:lnTo>
                    <a:pt x="765" y="48"/>
                  </a:lnTo>
                  <a:lnTo>
                    <a:pt x="766" y="48"/>
                  </a:lnTo>
                  <a:lnTo>
                    <a:pt x="766" y="46"/>
                  </a:lnTo>
                  <a:lnTo>
                    <a:pt x="768" y="46"/>
                  </a:lnTo>
                  <a:lnTo>
                    <a:pt x="770" y="46"/>
                  </a:lnTo>
                  <a:lnTo>
                    <a:pt x="772" y="48"/>
                  </a:lnTo>
                  <a:lnTo>
                    <a:pt x="772" y="50"/>
                  </a:lnTo>
                  <a:lnTo>
                    <a:pt x="774" y="50"/>
                  </a:lnTo>
                  <a:lnTo>
                    <a:pt x="776" y="50"/>
                  </a:lnTo>
                  <a:lnTo>
                    <a:pt x="776" y="52"/>
                  </a:lnTo>
                  <a:lnTo>
                    <a:pt x="776" y="54"/>
                  </a:lnTo>
                  <a:lnTo>
                    <a:pt x="778" y="54"/>
                  </a:lnTo>
                  <a:lnTo>
                    <a:pt x="780" y="56"/>
                  </a:lnTo>
                  <a:lnTo>
                    <a:pt x="782" y="54"/>
                  </a:lnTo>
                  <a:lnTo>
                    <a:pt x="782" y="56"/>
                  </a:lnTo>
                  <a:lnTo>
                    <a:pt x="784" y="56"/>
                  </a:lnTo>
                  <a:lnTo>
                    <a:pt x="786" y="56"/>
                  </a:lnTo>
                  <a:lnTo>
                    <a:pt x="788" y="56"/>
                  </a:lnTo>
                  <a:lnTo>
                    <a:pt x="788" y="54"/>
                  </a:lnTo>
                  <a:lnTo>
                    <a:pt x="788" y="52"/>
                  </a:lnTo>
                  <a:lnTo>
                    <a:pt x="790" y="50"/>
                  </a:lnTo>
                  <a:lnTo>
                    <a:pt x="791" y="50"/>
                  </a:lnTo>
                  <a:lnTo>
                    <a:pt x="793" y="48"/>
                  </a:lnTo>
                  <a:lnTo>
                    <a:pt x="795" y="48"/>
                  </a:lnTo>
                  <a:lnTo>
                    <a:pt x="797" y="48"/>
                  </a:lnTo>
                  <a:lnTo>
                    <a:pt x="797" y="46"/>
                  </a:lnTo>
                  <a:lnTo>
                    <a:pt x="799" y="46"/>
                  </a:lnTo>
                  <a:lnTo>
                    <a:pt x="801" y="46"/>
                  </a:lnTo>
                  <a:lnTo>
                    <a:pt x="803" y="45"/>
                  </a:lnTo>
                  <a:lnTo>
                    <a:pt x="805" y="45"/>
                  </a:lnTo>
                  <a:lnTo>
                    <a:pt x="807" y="43"/>
                  </a:lnTo>
                  <a:lnTo>
                    <a:pt x="809" y="43"/>
                  </a:lnTo>
                  <a:lnTo>
                    <a:pt x="811" y="43"/>
                  </a:lnTo>
                  <a:lnTo>
                    <a:pt x="813" y="43"/>
                  </a:lnTo>
                  <a:lnTo>
                    <a:pt x="814" y="41"/>
                  </a:lnTo>
                  <a:lnTo>
                    <a:pt x="814" y="39"/>
                  </a:lnTo>
                  <a:lnTo>
                    <a:pt x="816" y="39"/>
                  </a:lnTo>
                  <a:lnTo>
                    <a:pt x="816" y="41"/>
                  </a:lnTo>
                  <a:lnTo>
                    <a:pt x="818" y="41"/>
                  </a:lnTo>
                  <a:lnTo>
                    <a:pt x="818" y="39"/>
                  </a:lnTo>
                  <a:lnTo>
                    <a:pt x="820" y="39"/>
                  </a:lnTo>
                  <a:lnTo>
                    <a:pt x="822" y="41"/>
                  </a:lnTo>
                  <a:lnTo>
                    <a:pt x="824" y="41"/>
                  </a:lnTo>
                  <a:lnTo>
                    <a:pt x="824" y="39"/>
                  </a:lnTo>
                  <a:lnTo>
                    <a:pt x="824" y="37"/>
                  </a:lnTo>
                  <a:lnTo>
                    <a:pt x="826" y="37"/>
                  </a:lnTo>
                  <a:lnTo>
                    <a:pt x="828" y="37"/>
                  </a:lnTo>
                  <a:lnTo>
                    <a:pt x="830" y="37"/>
                  </a:lnTo>
                  <a:lnTo>
                    <a:pt x="830" y="35"/>
                  </a:lnTo>
                  <a:lnTo>
                    <a:pt x="832" y="35"/>
                  </a:lnTo>
                  <a:lnTo>
                    <a:pt x="834" y="33"/>
                  </a:lnTo>
                  <a:lnTo>
                    <a:pt x="836" y="33"/>
                  </a:lnTo>
                  <a:lnTo>
                    <a:pt x="836" y="35"/>
                  </a:lnTo>
                  <a:lnTo>
                    <a:pt x="838" y="35"/>
                  </a:lnTo>
                  <a:lnTo>
                    <a:pt x="839" y="35"/>
                  </a:lnTo>
                  <a:lnTo>
                    <a:pt x="841" y="33"/>
                  </a:lnTo>
                  <a:lnTo>
                    <a:pt x="843" y="31"/>
                  </a:lnTo>
                  <a:lnTo>
                    <a:pt x="845" y="31"/>
                  </a:lnTo>
                  <a:lnTo>
                    <a:pt x="845" y="33"/>
                  </a:lnTo>
                  <a:lnTo>
                    <a:pt x="847" y="31"/>
                  </a:lnTo>
                  <a:lnTo>
                    <a:pt x="847" y="29"/>
                  </a:lnTo>
                  <a:lnTo>
                    <a:pt x="847" y="27"/>
                  </a:lnTo>
                  <a:lnTo>
                    <a:pt x="849" y="27"/>
                  </a:lnTo>
                  <a:lnTo>
                    <a:pt x="851" y="27"/>
                  </a:lnTo>
                  <a:lnTo>
                    <a:pt x="853" y="27"/>
                  </a:lnTo>
                  <a:lnTo>
                    <a:pt x="855" y="25"/>
                  </a:lnTo>
                  <a:lnTo>
                    <a:pt x="857" y="25"/>
                  </a:lnTo>
                  <a:lnTo>
                    <a:pt x="855" y="23"/>
                  </a:lnTo>
                  <a:lnTo>
                    <a:pt x="853" y="23"/>
                  </a:lnTo>
                  <a:lnTo>
                    <a:pt x="853" y="21"/>
                  </a:lnTo>
                  <a:lnTo>
                    <a:pt x="855" y="21"/>
                  </a:lnTo>
                  <a:lnTo>
                    <a:pt x="855" y="20"/>
                  </a:lnTo>
                  <a:lnTo>
                    <a:pt x="857" y="23"/>
                  </a:lnTo>
                  <a:lnTo>
                    <a:pt x="859" y="23"/>
                  </a:lnTo>
                  <a:lnTo>
                    <a:pt x="859" y="21"/>
                  </a:lnTo>
                  <a:lnTo>
                    <a:pt x="859" y="20"/>
                  </a:lnTo>
                  <a:lnTo>
                    <a:pt x="861" y="20"/>
                  </a:lnTo>
                  <a:lnTo>
                    <a:pt x="861" y="21"/>
                  </a:lnTo>
                  <a:lnTo>
                    <a:pt x="862" y="21"/>
                  </a:lnTo>
                  <a:lnTo>
                    <a:pt x="864" y="21"/>
                  </a:lnTo>
                  <a:lnTo>
                    <a:pt x="864" y="23"/>
                  </a:lnTo>
                  <a:lnTo>
                    <a:pt x="866" y="23"/>
                  </a:lnTo>
                  <a:lnTo>
                    <a:pt x="866" y="25"/>
                  </a:lnTo>
                  <a:lnTo>
                    <a:pt x="868" y="25"/>
                  </a:lnTo>
                  <a:lnTo>
                    <a:pt x="870" y="25"/>
                  </a:lnTo>
                  <a:lnTo>
                    <a:pt x="870" y="27"/>
                  </a:lnTo>
                  <a:lnTo>
                    <a:pt x="872" y="29"/>
                  </a:lnTo>
                  <a:lnTo>
                    <a:pt x="874" y="29"/>
                  </a:lnTo>
                  <a:lnTo>
                    <a:pt x="874" y="31"/>
                  </a:lnTo>
                  <a:lnTo>
                    <a:pt x="874" y="33"/>
                  </a:lnTo>
                  <a:lnTo>
                    <a:pt x="876" y="33"/>
                  </a:lnTo>
                  <a:lnTo>
                    <a:pt x="878" y="33"/>
                  </a:lnTo>
                  <a:lnTo>
                    <a:pt x="878" y="35"/>
                  </a:lnTo>
                  <a:lnTo>
                    <a:pt x="880" y="33"/>
                  </a:lnTo>
                  <a:lnTo>
                    <a:pt x="882" y="33"/>
                  </a:lnTo>
                  <a:lnTo>
                    <a:pt x="882" y="35"/>
                  </a:lnTo>
                  <a:lnTo>
                    <a:pt x="884" y="33"/>
                  </a:lnTo>
                  <a:lnTo>
                    <a:pt x="884" y="31"/>
                  </a:lnTo>
                  <a:lnTo>
                    <a:pt x="886" y="31"/>
                  </a:lnTo>
                  <a:lnTo>
                    <a:pt x="887" y="31"/>
                  </a:lnTo>
                  <a:lnTo>
                    <a:pt x="889" y="31"/>
                  </a:lnTo>
                  <a:lnTo>
                    <a:pt x="891" y="31"/>
                  </a:lnTo>
                  <a:lnTo>
                    <a:pt x="891" y="29"/>
                  </a:lnTo>
                  <a:lnTo>
                    <a:pt x="891" y="31"/>
                  </a:lnTo>
                  <a:lnTo>
                    <a:pt x="893" y="31"/>
                  </a:lnTo>
                  <a:lnTo>
                    <a:pt x="893" y="29"/>
                  </a:lnTo>
                  <a:lnTo>
                    <a:pt x="895" y="27"/>
                  </a:lnTo>
                  <a:lnTo>
                    <a:pt x="897" y="27"/>
                  </a:lnTo>
                  <a:lnTo>
                    <a:pt x="897" y="29"/>
                  </a:lnTo>
                  <a:lnTo>
                    <a:pt x="899" y="29"/>
                  </a:lnTo>
                  <a:lnTo>
                    <a:pt x="901" y="29"/>
                  </a:lnTo>
                  <a:lnTo>
                    <a:pt x="901" y="31"/>
                  </a:lnTo>
                  <a:lnTo>
                    <a:pt x="903" y="31"/>
                  </a:lnTo>
                  <a:lnTo>
                    <a:pt x="905" y="31"/>
                  </a:lnTo>
                  <a:lnTo>
                    <a:pt x="905" y="29"/>
                  </a:lnTo>
                  <a:lnTo>
                    <a:pt x="905" y="27"/>
                  </a:lnTo>
                  <a:lnTo>
                    <a:pt x="907" y="27"/>
                  </a:lnTo>
                  <a:lnTo>
                    <a:pt x="909" y="25"/>
                  </a:lnTo>
                  <a:lnTo>
                    <a:pt x="909" y="27"/>
                  </a:lnTo>
                  <a:lnTo>
                    <a:pt x="910" y="27"/>
                  </a:lnTo>
                  <a:lnTo>
                    <a:pt x="912" y="25"/>
                  </a:lnTo>
                  <a:lnTo>
                    <a:pt x="912" y="27"/>
                  </a:lnTo>
                  <a:lnTo>
                    <a:pt x="914" y="27"/>
                  </a:lnTo>
                  <a:lnTo>
                    <a:pt x="914" y="25"/>
                  </a:lnTo>
                  <a:lnTo>
                    <a:pt x="916" y="25"/>
                  </a:lnTo>
                  <a:lnTo>
                    <a:pt x="918" y="25"/>
                  </a:lnTo>
                  <a:lnTo>
                    <a:pt x="920" y="25"/>
                  </a:lnTo>
                  <a:lnTo>
                    <a:pt x="920" y="23"/>
                  </a:lnTo>
                  <a:lnTo>
                    <a:pt x="920" y="21"/>
                  </a:lnTo>
                  <a:lnTo>
                    <a:pt x="922" y="20"/>
                  </a:lnTo>
                  <a:lnTo>
                    <a:pt x="922" y="18"/>
                  </a:lnTo>
                  <a:lnTo>
                    <a:pt x="920" y="18"/>
                  </a:lnTo>
                  <a:lnTo>
                    <a:pt x="920" y="16"/>
                  </a:lnTo>
                  <a:lnTo>
                    <a:pt x="920" y="14"/>
                  </a:lnTo>
                  <a:lnTo>
                    <a:pt x="920" y="12"/>
                  </a:lnTo>
                  <a:lnTo>
                    <a:pt x="922" y="10"/>
                  </a:lnTo>
                  <a:lnTo>
                    <a:pt x="922" y="8"/>
                  </a:lnTo>
                  <a:lnTo>
                    <a:pt x="924" y="8"/>
                  </a:lnTo>
                  <a:lnTo>
                    <a:pt x="924" y="6"/>
                  </a:lnTo>
                  <a:lnTo>
                    <a:pt x="924" y="4"/>
                  </a:lnTo>
                  <a:lnTo>
                    <a:pt x="926" y="4"/>
                  </a:lnTo>
                  <a:lnTo>
                    <a:pt x="928" y="4"/>
                  </a:lnTo>
                  <a:lnTo>
                    <a:pt x="930" y="2"/>
                  </a:lnTo>
                  <a:lnTo>
                    <a:pt x="932" y="2"/>
                  </a:lnTo>
                  <a:lnTo>
                    <a:pt x="934" y="2"/>
                  </a:lnTo>
                  <a:lnTo>
                    <a:pt x="934" y="4"/>
                  </a:lnTo>
                  <a:lnTo>
                    <a:pt x="934" y="2"/>
                  </a:lnTo>
                  <a:lnTo>
                    <a:pt x="935" y="2"/>
                  </a:lnTo>
                  <a:lnTo>
                    <a:pt x="935" y="0"/>
                  </a:lnTo>
                  <a:lnTo>
                    <a:pt x="937" y="0"/>
                  </a:lnTo>
                  <a:lnTo>
                    <a:pt x="939" y="2"/>
                  </a:lnTo>
                  <a:lnTo>
                    <a:pt x="941" y="2"/>
                  </a:lnTo>
                  <a:lnTo>
                    <a:pt x="941" y="4"/>
                  </a:lnTo>
                  <a:lnTo>
                    <a:pt x="939" y="4"/>
                  </a:lnTo>
                  <a:lnTo>
                    <a:pt x="941" y="4"/>
                  </a:lnTo>
                  <a:lnTo>
                    <a:pt x="941" y="6"/>
                  </a:lnTo>
                  <a:lnTo>
                    <a:pt x="943" y="6"/>
                  </a:lnTo>
                  <a:lnTo>
                    <a:pt x="941" y="6"/>
                  </a:lnTo>
                  <a:lnTo>
                    <a:pt x="943" y="4"/>
                  </a:lnTo>
                  <a:lnTo>
                    <a:pt x="943" y="6"/>
                  </a:lnTo>
                  <a:lnTo>
                    <a:pt x="945" y="6"/>
                  </a:lnTo>
                  <a:lnTo>
                    <a:pt x="947" y="6"/>
                  </a:lnTo>
                  <a:lnTo>
                    <a:pt x="947" y="8"/>
                  </a:lnTo>
                  <a:lnTo>
                    <a:pt x="949" y="8"/>
                  </a:lnTo>
                  <a:lnTo>
                    <a:pt x="949" y="10"/>
                  </a:lnTo>
                  <a:lnTo>
                    <a:pt x="951" y="10"/>
                  </a:lnTo>
                  <a:lnTo>
                    <a:pt x="953" y="10"/>
                  </a:lnTo>
                  <a:lnTo>
                    <a:pt x="951" y="10"/>
                  </a:lnTo>
                  <a:lnTo>
                    <a:pt x="951" y="8"/>
                  </a:lnTo>
                  <a:lnTo>
                    <a:pt x="953" y="8"/>
                  </a:lnTo>
                  <a:lnTo>
                    <a:pt x="953" y="10"/>
                  </a:lnTo>
                  <a:lnTo>
                    <a:pt x="955" y="10"/>
                  </a:lnTo>
                  <a:lnTo>
                    <a:pt x="955" y="12"/>
                  </a:lnTo>
                  <a:lnTo>
                    <a:pt x="955" y="14"/>
                  </a:lnTo>
                  <a:lnTo>
                    <a:pt x="957" y="14"/>
                  </a:lnTo>
                  <a:lnTo>
                    <a:pt x="957" y="12"/>
                  </a:lnTo>
                  <a:lnTo>
                    <a:pt x="958" y="12"/>
                  </a:lnTo>
                  <a:lnTo>
                    <a:pt x="960" y="12"/>
                  </a:lnTo>
                  <a:lnTo>
                    <a:pt x="958" y="14"/>
                  </a:lnTo>
                  <a:lnTo>
                    <a:pt x="960" y="14"/>
                  </a:lnTo>
                  <a:lnTo>
                    <a:pt x="960" y="16"/>
                  </a:lnTo>
                  <a:lnTo>
                    <a:pt x="962" y="16"/>
                  </a:lnTo>
                  <a:lnTo>
                    <a:pt x="962" y="14"/>
                  </a:lnTo>
                  <a:lnTo>
                    <a:pt x="960" y="14"/>
                  </a:lnTo>
                  <a:lnTo>
                    <a:pt x="962" y="14"/>
                  </a:lnTo>
                  <a:lnTo>
                    <a:pt x="964" y="14"/>
                  </a:lnTo>
                  <a:lnTo>
                    <a:pt x="964" y="12"/>
                  </a:lnTo>
                  <a:lnTo>
                    <a:pt x="966" y="12"/>
                  </a:lnTo>
                  <a:lnTo>
                    <a:pt x="966" y="10"/>
                  </a:lnTo>
                  <a:lnTo>
                    <a:pt x="966" y="12"/>
                  </a:lnTo>
                  <a:lnTo>
                    <a:pt x="968" y="12"/>
                  </a:lnTo>
                  <a:lnTo>
                    <a:pt x="968" y="14"/>
                  </a:lnTo>
                  <a:lnTo>
                    <a:pt x="970" y="14"/>
                  </a:lnTo>
                  <a:lnTo>
                    <a:pt x="970" y="12"/>
                  </a:lnTo>
                  <a:lnTo>
                    <a:pt x="972" y="12"/>
                  </a:lnTo>
                  <a:lnTo>
                    <a:pt x="972" y="14"/>
                  </a:lnTo>
                  <a:lnTo>
                    <a:pt x="972" y="12"/>
                  </a:lnTo>
                  <a:lnTo>
                    <a:pt x="974" y="12"/>
                  </a:lnTo>
                  <a:lnTo>
                    <a:pt x="974" y="14"/>
                  </a:lnTo>
                  <a:lnTo>
                    <a:pt x="974" y="12"/>
                  </a:lnTo>
                  <a:lnTo>
                    <a:pt x="974" y="10"/>
                  </a:lnTo>
                  <a:lnTo>
                    <a:pt x="976" y="10"/>
                  </a:lnTo>
                  <a:lnTo>
                    <a:pt x="976" y="12"/>
                  </a:lnTo>
                  <a:lnTo>
                    <a:pt x="976" y="10"/>
                  </a:lnTo>
                  <a:lnTo>
                    <a:pt x="978" y="10"/>
                  </a:lnTo>
                  <a:lnTo>
                    <a:pt x="978" y="8"/>
                  </a:lnTo>
                  <a:lnTo>
                    <a:pt x="978" y="10"/>
                  </a:lnTo>
                  <a:lnTo>
                    <a:pt x="980" y="10"/>
                  </a:lnTo>
                  <a:lnTo>
                    <a:pt x="978" y="10"/>
                  </a:lnTo>
                  <a:lnTo>
                    <a:pt x="978" y="12"/>
                  </a:lnTo>
                  <a:lnTo>
                    <a:pt x="980" y="12"/>
                  </a:lnTo>
                  <a:lnTo>
                    <a:pt x="980" y="10"/>
                  </a:lnTo>
                  <a:lnTo>
                    <a:pt x="982" y="12"/>
                  </a:lnTo>
                  <a:lnTo>
                    <a:pt x="980" y="12"/>
                  </a:lnTo>
                  <a:lnTo>
                    <a:pt x="982" y="12"/>
                  </a:lnTo>
                  <a:lnTo>
                    <a:pt x="982" y="10"/>
                  </a:lnTo>
                  <a:lnTo>
                    <a:pt x="982" y="12"/>
                  </a:lnTo>
                  <a:lnTo>
                    <a:pt x="983" y="12"/>
                  </a:lnTo>
                  <a:lnTo>
                    <a:pt x="982" y="12"/>
                  </a:lnTo>
                  <a:lnTo>
                    <a:pt x="983" y="14"/>
                  </a:lnTo>
                  <a:lnTo>
                    <a:pt x="983" y="12"/>
                  </a:lnTo>
                  <a:lnTo>
                    <a:pt x="983" y="14"/>
                  </a:lnTo>
                  <a:lnTo>
                    <a:pt x="985" y="14"/>
                  </a:lnTo>
                  <a:lnTo>
                    <a:pt x="985" y="16"/>
                  </a:lnTo>
                  <a:lnTo>
                    <a:pt x="987" y="16"/>
                  </a:lnTo>
                  <a:lnTo>
                    <a:pt x="989" y="16"/>
                  </a:lnTo>
                  <a:lnTo>
                    <a:pt x="989" y="18"/>
                  </a:lnTo>
                  <a:lnTo>
                    <a:pt x="991" y="18"/>
                  </a:lnTo>
                  <a:lnTo>
                    <a:pt x="991" y="16"/>
                  </a:lnTo>
                  <a:lnTo>
                    <a:pt x="993" y="16"/>
                  </a:lnTo>
                  <a:lnTo>
                    <a:pt x="993" y="18"/>
                  </a:lnTo>
                  <a:lnTo>
                    <a:pt x="995" y="18"/>
                  </a:lnTo>
                  <a:lnTo>
                    <a:pt x="995" y="20"/>
                  </a:lnTo>
                  <a:lnTo>
                    <a:pt x="995" y="18"/>
                  </a:lnTo>
                  <a:lnTo>
                    <a:pt x="997" y="18"/>
                  </a:lnTo>
                  <a:lnTo>
                    <a:pt x="997" y="20"/>
                  </a:lnTo>
                  <a:lnTo>
                    <a:pt x="999" y="20"/>
                  </a:lnTo>
                  <a:lnTo>
                    <a:pt x="999" y="21"/>
                  </a:lnTo>
                  <a:lnTo>
                    <a:pt x="1001" y="21"/>
                  </a:lnTo>
                  <a:lnTo>
                    <a:pt x="999" y="21"/>
                  </a:lnTo>
                  <a:lnTo>
                    <a:pt x="999" y="23"/>
                  </a:lnTo>
                  <a:lnTo>
                    <a:pt x="1001" y="23"/>
                  </a:lnTo>
                  <a:lnTo>
                    <a:pt x="1003" y="23"/>
                  </a:lnTo>
                  <a:lnTo>
                    <a:pt x="1003" y="25"/>
                  </a:lnTo>
                  <a:lnTo>
                    <a:pt x="1003" y="23"/>
                  </a:lnTo>
                  <a:lnTo>
                    <a:pt x="1005" y="23"/>
                  </a:lnTo>
                  <a:lnTo>
                    <a:pt x="1005" y="25"/>
                  </a:lnTo>
                  <a:lnTo>
                    <a:pt x="1005" y="23"/>
                  </a:lnTo>
                  <a:lnTo>
                    <a:pt x="1006" y="23"/>
                  </a:lnTo>
                  <a:lnTo>
                    <a:pt x="1005" y="23"/>
                  </a:lnTo>
                  <a:lnTo>
                    <a:pt x="1006" y="23"/>
                  </a:lnTo>
                  <a:lnTo>
                    <a:pt x="1006" y="21"/>
                  </a:lnTo>
                  <a:lnTo>
                    <a:pt x="1006" y="23"/>
                  </a:lnTo>
                  <a:lnTo>
                    <a:pt x="1008" y="23"/>
                  </a:lnTo>
                  <a:lnTo>
                    <a:pt x="1008" y="21"/>
                  </a:lnTo>
                  <a:lnTo>
                    <a:pt x="1010" y="21"/>
                  </a:lnTo>
                  <a:lnTo>
                    <a:pt x="1010" y="23"/>
                  </a:lnTo>
                  <a:lnTo>
                    <a:pt x="1012" y="23"/>
                  </a:lnTo>
                  <a:lnTo>
                    <a:pt x="1012" y="21"/>
                  </a:lnTo>
                  <a:lnTo>
                    <a:pt x="1014" y="21"/>
                  </a:lnTo>
                  <a:lnTo>
                    <a:pt x="1016" y="21"/>
                  </a:lnTo>
                  <a:lnTo>
                    <a:pt x="1014" y="21"/>
                  </a:lnTo>
                  <a:lnTo>
                    <a:pt x="1016" y="21"/>
                  </a:lnTo>
                  <a:lnTo>
                    <a:pt x="1018" y="21"/>
                  </a:lnTo>
                  <a:lnTo>
                    <a:pt x="1018" y="20"/>
                  </a:lnTo>
                  <a:lnTo>
                    <a:pt x="1018" y="21"/>
                  </a:lnTo>
                  <a:lnTo>
                    <a:pt x="1018" y="20"/>
                  </a:lnTo>
                  <a:lnTo>
                    <a:pt x="1018" y="21"/>
                  </a:lnTo>
                  <a:lnTo>
                    <a:pt x="1020" y="20"/>
                  </a:lnTo>
                  <a:lnTo>
                    <a:pt x="1020" y="21"/>
                  </a:lnTo>
                  <a:lnTo>
                    <a:pt x="1020" y="20"/>
                  </a:lnTo>
                  <a:lnTo>
                    <a:pt x="1022" y="21"/>
                  </a:lnTo>
                  <a:lnTo>
                    <a:pt x="1022" y="20"/>
                  </a:lnTo>
                  <a:lnTo>
                    <a:pt x="1022" y="21"/>
                  </a:lnTo>
                  <a:lnTo>
                    <a:pt x="1024" y="21"/>
                  </a:lnTo>
                  <a:lnTo>
                    <a:pt x="1024" y="23"/>
                  </a:lnTo>
                  <a:lnTo>
                    <a:pt x="1026" y="23"/>
                  </a:lnTo>
                  <a:lnTo>
                    <a:pt x="1028" y="23"/>
                  </a:lnTo>
                  <a:lnTo>
                    <a:pt x="1028" y="25"/>
                  </a:lnTo>
                  <a:lnTo>
                    <a:pt x="1030" y="25"/>
                  </a:lnTo>
                  <a:lnTo>
                    <a:pt x="1030" y="23"/>
                  </a:lnTo>
                  <a:lnTo>
                    <a:pt x="1030" y="21"/>
                  </a:lnTo>
                  <a:lnTo>
                    <a:pt x="1031" y="21"/>
                  </a:lnTo>
                  <a:lnTo>
                    <a:pt x="1031" y="20"/>
                  </a:lnTo>
                  <a:lnTo>
                    <a:pt x="1033" y="20"/>
                  </a:lnTo>
                  <a:lnTo>
                    <a:pt x="1033" y="18"/>
                  </a:lnTo>
                  <a:lnTo>
                    <a:pt x="1035" y="18"/>
                  </a:lnTo>
                  <a:lnTo>
                    <a:pt x="1035" y="16"/>
                  </a:lnTo>
                  <a:lnTo>
                    <a:pt x="1037" y="16"/>
                  </a:lnTo>
                  <a:lnTo>
                    <a:pt x="1039" y="16"/>
                  </a:lnTo>
                  <a:lnTo>
                    <a:pt x="1039" y="14"/>
                  </a:lnTo>
                  <a:lnTo>
                    <a:pt x="1041" y="14"/>
                  </a:lnTo>
                  <a:lnTo>
                    <a:pt x="1043" y="14"/>
                  </a:lnTo>
                  <a:lnTo>
                    <a:pt x="1045" y="14"/>
                  </a:lnTo>
                  <a:lnTo>
                    <a:pt x="1047" y="14"/>
                  </a:lnTo>
                  <a:lnTo>
                    <a:pt x="1049" y="14"/>
                  </a:lnTo>
                  <a:lnTo>
                    <a:pt x="1051" y="14"/>
                  </a:lnTo>
                  <a:lnTo>
                    <a:pt x="1051" y="16"/>
                  </a:lnTo>
                  <a:lnTo>
                    <a:pt x="1055" y="18"/>
                  </a:lnTo>
                  <a:lnTo>
                    <a:pt x="1056" y="18"/>
                  </a:lnTo>
                  <a:lnTo>
                    <a:pt x="1058" y="18"/>
                  </a:lnTo>
                  <a:lnTo>
                    <a:pt x="1060" y="20"/>
                  </a:lnTo>
                  <a:lnTo>
                    <a:pt x="1062" y="20"/>
                  </a:lnTo>
                  <a:lnTo>
                    <a:pt x="1064" y="20"/>
                  </a:lnTo>
                  <a:lnTo>
                    <a:pt x="1064" y="21"/>
                  </a:lnTo>
                  <a:lnTo>
                    <a:pt x="1066" y="21"/>
                  </a:lnTo>
                  <a:lnTo>
                    <a:pt x="1068" y="21"/>
                  </a:lnTo>
                  <a:lnTo>
                    <a:pt x="1068" y="23"/>
                  </a:lnTo>
                  <a:lnTo>
                    <a:pt x="1068" y="25"/>
                  </a:lnTo>
                  <a:lnTo>
                    <a:pt x="1070" y="27"/>
                  </a:lnTo>
                  <a:lnTo>
                    <a:pt x="1072" y="27"/>
                  </a:lnTo>
                  <a:lnTo>
                    <a:pt x="1072" y="29"/>
                  </a:lnTo>
                  <a:lnTo>
                    <a:pt x="1074" y="29"/>
                  </a:lnTo>
                  <a:lnTo>
                    <a:pt x="1074" y="31"/>
                  </a:lnTo>
                  <a:lnTo>
                    <a:pt x="1076" y="33"/>
                  </a:lnTo>
                  <a:lnTo>
                    <a:pt x="1078" y="33"/>
                  </a:lnTo>
                  <a:lnTo>
                    <a:pt x="1078" y="35"/>
                  </a:lnTo>
                  <a:lnTo>
                    <a:pt x="1079" y="35"/>
                  </a:lnTo>
                  <a:lnTo>
                    <a:pt x="1083" y="35"/>
                  </a:lnTo>
                  <a:lnTo>
                    <a:pt x="1085" y="37"/>
                  </a:lnTo>
                  <a:lnTo>
                    <a:pt x="1087" y="39"/>
                  </a:lnTo>
                  <a:lnTo>
                    <a:pt x="1087" y="41"/>
                  </a:lnTo>
                  <a:lnTo>
                    <a:pt x="1087" y="43"/>
                  </a:lnTo>
                  <a:lnTo>
                    <a:pt x="1089" y="43"/>
                  </a:lnTo>
                  <a:lnTo>
                    <a:pt x="1091" y="43"/>
                  </a:lnTo>
                  <a:lnTo>
                    <a:pt x="1091" y="45"/>
                  </a:lnTo>
                  <a:lnTo>
                    <a:pt x="1093" y="45"/>
                  </a:lnTo>
                  <a:lnTo>
                    <a:pt x="1093" y="46"/>
                  </a:lnTo>
                  <a:lnTo>
                    <a:pt x="1093" y="48"/>
                  </a:lnTo>
                  <a:lnTo>
                    <a:pt x="1091" y="48"/>
                  </a:lnTo>
                  <a:lnTo>
                    <a:pt x="1091" y="50"/>
                  </a:lnTo>
                  <a:lnTo>
                    <a:pt x="1093" y="50"/>
                  </a:lnTo>
                  <a:lnTo>
                    <a:pt x="1091" y="52"/>
                  </a:lnTo>
                  <a:lnTo>
                    <a:pt x="1093" y="52"/>
                  </a:lnTo>
                  <a:lnTo>
                    <a:pt x="1093" y="54"/>
                  </a:lnTo>
                  <a:lnTo>
                    <a:pt x="1093" y="56"/>
                  </a:lnTo>
                  <a:lnTo>
                    <a:pt x="1095" y="56"/>
                  </a:lnTo>
                  <a:lnTo>
                    <a:pt x="1097" y="56"/>
                  </a:lnTo>
                  <a:lnTo>
                    <a:pt x="1097" y="58"/>
                  </a:lnTo>
                  <a:lnTo>
                    <a:pt x="1099" y="60"/>
                  </a:lnTo>
                  <a:lnTo>
                    <a:pt x="1101" y="60"/>
                  </a:lnTo>
                  <a:lnTo>
                    <a:pt x="1103" y="60"/>
                  </a:lnTo>
                  <a:lnTo>
                    <a:pt x="1103" y="58"/>
                  </a:lnTo>
                  <a:lnTo>
                    <a:pt x="1104" y="58"/>
                  </a:lnTo>
                  <a:lnTo>
                    <a:pt x="1106" y="60"/>
                  </a:lnTo>
                  <a:lnTo>
                    <a:pt x="1106" y="58"/>
                  </a:lnTo>
                  <a:lnTo>
                    <a:pt x="1106" y="60"/>
                  </a:lnTo>
                  <a:lnTo>
                    <a:pt x="1108" y="60"/>
                  </a:lnTo>
                  <a:lnTo>
                    <a:pt x="1110" y="60"/>
                  </a:lnTo>
                  <a:lnTo>
                    <a:pt x="1110" y="62"/>
                  </a:lnTo>
                  <a:lnTo>
                    <a:pt x="1110" y="64"/>
                  </a:lnTo>
                  <a:lnTo>
                    <a:pt x="1110" y="66"/>
                  </a:lnTo>
                  <a:lnTo>
                    <a:pt x="1112" y="66"/>
                  </a:lnTo>
                  <a:lnTo>
                    <a:pt x="1112" y="68"/>
                  </a:lnTo>
                  <a:lnTo>
                    <a:pt x="1112" y="70"/>
                  </a:lnTo>
                  <a:lnTo>
                    <a:pt x="1114" y="70"/>
                  </a:lnTo>
                  <a:lnTo>
                    <a:pt x="1114" y="68"/>
                  </a:lnTo>
                  <a:lnTo>
                    <a:pt x="1116" y="68"/>
                  </a:lnTo>
                  <a:lnTo>
                    <a:pt x="1118" y="68"/>
                  </a:lnTo>
                  <a:lnTo>
                    <a:pt x="1118" y="70"/>
                  </a:lnTo>
                  <a:lnTo>
                    <a:pt x="1116" y="70"/>
                  </a:lnTo>
                  <a:lnTo>
                    <a:pt x="1118" y="70"/>
                  </a:lnTo>
                  <a:lnTo>
                    <a:pt x="1118" y="71"/>
                  </a:lnTo>
                  <a:lnTo>
                    <a:pt x="1120" y="71"/>
                  </a:lnTo>
                  <a:lnTo>
                    <a:pt x="1122" y="73"/>
                  </a:lnTo>
                  <a:lnTo>
                    <a:pt x="1124" y="73"/>
                  </a:lnTo>
                  <a:lnTo>
                    <a:pt x="1126" y="73"/>
                  </a:lnTo>
                  <a:lnTo>
                    <a:pt x="1127" y="73"/>
                  </a:lnTo>
                  <a:lnTo>
                    <a:pt x="1129" y="73"/>
                  </a:lnTo>
                  <a:lnTo>
                    <a:pt x="1131" y="73"/>
                  </a:lnTo>
                  <a:lnTo>
                    <a:pt x="1133" y="73"/>
                  </a:lnTo>
                  <a:lnTo>
                    <a:pt x="1133" y="75"/>
                  </a:lnTo>
                  <a:lnTo>
                    <a:pt x="1133" y="77"/>
                  </a:lnTo>
                  <a:lnTo>
                    <a:pt x="1133" y="79"/>
                  </a:lnTo>
                  <a:lnTo>
                    <a:pt x="1135" y="79"/>
                  </a:lnTo>
                  <a:lnTo>
                    <a:pt x="1137" y="79"/>
                  </a:lnTo>
                  <a:lnTo>
                    <a:pt x="1139" y="79"/>
                  </a:lnTo>
                  <a:lnTo>
                    <a:pt x="1139" y="77"/>
                  </a:lnTo>
                  <a:lnTo>
                    <a:pt x="1141" y="77"/>
                  </a:lnTo>
                  <a:lnTo>
                    <a:pt x="1141" y="75"/>
                  </a:lnTo>
                  <a:lnTo>
                    <a:pt x="1143" y="73"/>
                  </a:lnTo>
                  <a:lnTo>
                    <a:pt x="1143" y="71"/>
                  </a:lnTo>
                  <a:lnTo>
                    <a:pt x="1145" y="71"/>
                  </a:lnTo>
                  <a:lnTo>
                    <a:pt x="1147" y="71"/>
                  </a:lnTo>
                  <a:lnTo>
                    <a:pt x="1149" y="71"/>
                  </a:lnTo>
                  <a:lnTo>
                    <a:pt x="1149" y="70"/>
                  </a:lnTo>
                  <a:lnTo>
                    <a:pt x="1151" y="70"/>
                  </a:lnTo>
                  <a:lnTo>
                    <a:pt x="1152" y="70"/>
                  </a:lnTo>
                  <a:lnTo>
                    <a:pt x="1154" y="70"/>
                  </a:lnTo>
                  <a:lnTo>
                    <a:pt x="1154" y="68"/>
                  </a:lnTo>
                  <a:lnTo>
                    <a:pt x="1156" y="66"/>
                  </a:lnTo>
                  <a:lnTo>
                    <a:pt x="1156" y="64"/>
                  </a:lnTo>
                  <a:lnTo>
                    <a:pt x="1156" y="62"/>
                  </a:lnTo>
                  <a:lnTo>
                    <a:pt x="1158" y="62"/>
                  </a:lnTo>
                  <a:lnTo>
                    <a:pt x="1158" y="60"/>
                  </a:lnTo>
                  <a:lnTo>
                    <a:pt x="1160" y="60"/>
                  </a:lnTo>
                  <a:lnTo>
                    <a:pt x="1162" y="60"/>
                  </a:lnTo>
                  <a:lnTo>
                    <a:pt x="1162" y="58"/>
                  </a:lnTo>
                  <a:lnTo>
                    <a:pt x="1164" y="60"/>
                  </a:lnTo>
                  <a:lnTo>
                    <a:pt x="1164" y="62"/>
                  </a:lnTo>
                  <a:lnTo>
                    <a:pt x="1164" y="64"/>
                  </a:lnTo>
                  <a:lnTo>
                    <a:pt x="1166" y="64"/>
                  </a:lnTo>
                  <a:lnTo>
                    <a:pt x="1168" y="64"/>
                  </a:lnTo>
                  <a:lnTo>
                    <a:pt x="1170" y="64"/>
                  </a:lnTo>
                  <a:lnTo>
                    <a:pt x="1172" y="66"/>
                  </a:lnTo>
                  <a:lnTo>
                    <a:pt x="1172" y="64"/>
                  </a:lnTo>
                  <a:lnTo>
                    <a:pt x="1174" y="64"/>
                  </a:lnTo>
                  <a:lnTo>
                    <a:pt x="1175" y="64"/>
                  </a:lnTo>
                  <a:lnTo>
                    <a:pt x="1177" y="64"/>
                  </a:lnTo>
                  <a:lnTo>
                    <a:pt x="1179" y="64"/>
                  </a:lnTo>
                  <a:lnTo>
                    <a:pt x="1181" y="64"/>
                  </a:lnTo>
                  <a:lnTo>
                    <a:pt x="1181" y="66"/>
                  </a:lnTo>
                  <a:lnTo>
                    <a:pt x="1183" y="66"/>
                  </a:lnTo>
                  <a:lnTo>
                    <a:pt x="1183" y="68"/>
                  </a:lnTo>
                  <a:lnTo>
                    <a:pt x="1185" y="68"/>
                  </a:lnTo>
                  <a:lnTo>
                    <a:pt x="1187" y="68"/>
                  </a:lnTo>
                  <a:lnTo>
                    <a:pt x="1187" y="70"/>
                  </a:lnTo>
                  <a:lnTo>
                    <a:pt x="1189" y="70"/>
                  </a:lnTo>
                  <a:lnTo>
                    <a:pt x="1189" y="71"/>
                  </a:lnTo>
                  <a:lnTo>
                    <a:pt x="1191" y="71"/>
                  </a:lnTo>
                  <a:lnTo>
                    <a:pt x="1191" y="73"/>
                  </a:lnTo>
                  <a:lnTo>
                    <a:pt x="1193" y="73"/>
                  </a:lnTo>
                  <a:lnTo>
                    <a:pt x="1195" y="73"/>
                  </a:lnTo>
                  <a:lnTo>
                    <a:pt x="1195" y="71"/>
                  </a:lnTo>
                  <a:lnTo>
                    <a:pt x="1197" y="70"/>
                  </a:lnTo>
                  <a:lnTo>
                    <a:pt x="1197" y="71"/>
                  </a:lnTo>
                  <a:lnTo>
                    <a:pt x="1199" y="71"/>
                  </a:lnTo>
                  <a:lnTo>
                    <a:pt x="1200" y="71"/>
                  </a:lnTo>
                  <a:lnTo>
                    <a:pt x="1202" y="70"/>
                  </a:lnTo>
                  <a:lnTo>
                    <a:pt x="1202" y="68"/>
                  </a:lnTo>
                  <a:lnTo>
                    <a:pt x="1202" y="66"/>
                  </a:lnTo>
                  <a:lnTo>
                    <a:pt x="1204" y="66"/>
                  </a:lnTo>
                  <a:lnTo>
                    <a:pt x="1206" y="64"/>
                  </a:lnTo>
                  <a:lnTo>
                    <a:pt x="1208" y="62"/>
                  </a:lnTo>
                  <a:lnTo>
                    <a:pt x="1208" y="60"/>
                  </a:lnTo>
                  <a:lnTo>
                    <a:pt x="1208" y="58"/>
                  </a:lnTo>
                  <a:lnTo>
                    <a:pt x="1210" y="58"/>
                  </a:lnTo>
                  <a:lnTo>
                    <a:pt x="1210" y="56"/>
                  </a:lnTo>
                  <a:lnTo>
                    <a:pt x="1210" y="54"/>
                  </a:lnTo>
                  <a:lnTo>
                    <a:pt x="1210" y="52"/>
                  </a:lnTo>
                  <a:lnTo>
                    <a:pt x="1210" y="50"/>
                  </a:lnTo>
                  <a:lnTo>
                    <a:pt x="1212" y="50"/>
                  </a:lnTo>
                  <a:lnTo>
                    <a:pt x="1214" y="50"/>
                  </a:lnTo>
                  <a:lnTo>
                    <a:pt x="1214" y="52"/>
                  </a:lnTo>
                  <a:lnTo>
                    <a:pt x="1216" y="52"/>
                  </a:lnTo>
                  <a:lnTo>
                    <a:pt x="1216" y="50"/>
                  </a:lnTo>
                  <a:lnTo>
                    <a:pt x="1218" y="52"/>
                  </a:lnTo>
                  <a:lnTo>
                    <a:pt x="1220" y="52"/>
                  </a:lnTo>
                  <a:lnTo>
                    <a:pt x="1222" y="52"/>
                  </a:lnTo>
                  <a:lnTo>
                    <a:pt x="1223" y="52"/>
                  </a:lnTo>
                  <a:lnTo>
                    <a:pt x="1223" y="54"/>
                  </a:lnTo>
                  <a:lnTo>
                    <a:pt x="1225" y="54"/>
                  </a:lnTo>
                  <a:lnTo>
                    <a:pt x="1227" y="54"/>
                  </a:lnTo>
                  <a:lnTo>
                    <a:pt x="1227" y="56"/>
                  </a:lnTo>
                  <a:lnTo>
                    <a:pt x="1229" y="56"/>
                  </a:lnTo>
                  <a:lnTo>
                    <a:pt x="1229" y="58"/>
                  </a:lnTo>
                  <a:lnTo>
                    <a:pt x="1231" y="58"/>
                  </a:lnTo>
                  <a:lnTo>
                    <a:pt x="1231" y="56"/>
                  </a:lnTo>
                  <a:lnTo>
                    <a:pt x="1233" y="58"/>
                  </a:lnTo>
                  <a:lnTo>
                    <a:pt x="1235" y="58"/>
                  </a:lnTo>
                  <a:lnTo>
                    <a:pt x="1235" y="60"/>
                  </a:lnTo>
                  <a:lnTo>
                    <a:pt x="1235" y="62"/>
                  </a:lnTo>
                  <a:lnTo>
                    <a:pt x="1233" y="62"/>
                  </a:lnTo>
                  <a:lnTo>
                    <a:pt x="1235" y="64"/>
                  </a:lnTo>
                  <a:lnTo>
                    <a:pt x="1235" y="66"/>
                  </a:lnTo>
                  <a:lnTo>
                    <a:pt x="1233" y="66"/>
                  </a:lnTo>
                  <a:lnTo>
                    <a:pt x="1233" y="68"/>
                  </a:lnTo>
                  <a:lnTo>
                    <a:pt x="1233" y="70"/>
                  </a:lnTo>
                  <a:lnTo>
                    <a:pt x="1233" y="71"/>
                  </a:lnTo>
                  <a:lnTo>
                    <a:pt x="1235" y="73"/>
                  </a:lnTo>
                  <a:lnTo>
                    <a:pt x="1237" y="73"/>
                  </a:lnTo>
                  <a:lnTo>
                    <a:pt x="1239" y="73"/>
                  </a:lnTo>
                  <a:lnTo>
                    <a:pt x="1241" y="73"/>
                  </a:lnTo>
                  <a:lnTo>
                    <a:pt x="1245" y="75"/>
                  </a:lnTo>
                  <a:lnTo>
                    <a:pt x="1245" y="77"/>
                  </a:lnTo>
                  <a:lnTo>
                    <a:pt x="1245" y="79"/>
                  </a:lnTo>
                  <a:lnTo>
                    <a:pt x="1245" y="81"/>
                  </a:lnTo>
                  <a:lnTo>
                    <a:pt x="1247" y="81"/>
                  </a:lnTo>
                  <a:lnTo>
                    <a:pt x="1248" y="83"/>
                  </a:lnTo>
                  <a:lnTo>
                    <a:pt x="1250" y="85"/>
                  </a:lnTo>
                  <a:lnTo>
                    <a:pt x="1250" y="87"/>
                  </a:lnTo>
                  <a:lnTo>
                    <a:pt x="1252" y="87"/>
                  </a:lnTo>
                  <a:lnTo>
                    <a:pt x="1252" y="89"/>
                  </a:lnTo>
                  <a:lnTo>
                    <a:pt x="1254" y="91"/>
                  </a:lnTo>
                  <a:lnTo>
                    <a:pt x="1256" y="91"/>
                  </a:lnTo>
                  <a:lnTo>
                    <a:pt x="1258" y="91"/>
                  </a:lnTo>
                  <a:lnTo>
                    <a:pt x="1260" y="91"/>
                  </a:lnTo>
                  <a:lnTo>
                    <a:pt x="1260" y="93"/>
                  </a:lnTo>
                  <a:lnTo>
                    <a:pt x="1260" y="94"/>
                  </a:lnTo>
                  <a:lnTo>
                    <a:pt x="1262" y="98"/>
                  </a:lnTo>
                  <a:lnTo>
                    <a:pt x="1262" y="100"/>
                  </a:lnTo>
                  <a:lnTo>
                    <a:pt x="1262" y="102"/>
                  </a:lnTo>
                  <a:lnTo>
                    <a:pt x="1264" y="102"/>
                  </a:lnTo>
                  <a:lnTo>
                    <a:pt x="1266" y="102"/>
                  </a:lnTo>
                  <a:lnTo>
                    <a:pt x="1266" y="100"/>
                  </a:lnTo>
                  <a:lnTo>
                    <a:pt x="1268" y="100"/>
                  </a:lnTo>
                  <a:lnTo>
                    <a:pt x="1268" y="102"/>
                  </a:lnTo>
                  <a:lnTo>
                    <a:pt x="1270" y="102"/>
                  </a:lnTo>
                  <a:lnTo>
                    <a:pt x="1271" y="102"/>
                  </a:lnTo>
                  <a:lnTo>
                    <a:pt x="1271" y="104"/>
                  </a:lnTo>
                  <a:lnTo>
                    <a:pt x="1273" y="104"/>
                  </a:lnTo>
                  <a:lnTo>
                    <a:pt x="1275" y="104"/>
                  </a:lnTo>
                  <a:lnTo>
                    <a:pt x="1275" y="106"/>
                  </a:lnTo>
                  <a:lnTo>
                    <a:pt x="1277" y="106"/>
                  </a:lnTo>
                  <a:lnTo>
                    <a:pt x="1279" y="106"/>
                  </a:lnTo>
                  <a:lnTo>
                    <a:pt x="1281" y="108"/>
                  </a:lnTo>
                  <a:lnTo>
                    <a:pt x="1283" y="108"/>
                  </a:lnTo>
                  <a:lnTo>
                    <a:pt x="1285" y="108"/>
                  </a:lnTo>
                  <a:lnTo>
                    <a:pt x="1287" y="108"/>
                  </a:lnTo>
                  <a:lnTo>
                    <a:pt x="1287" y="110"/>
                  </a:lnTo>
                  <a:lnTo>
                    <a:pt x="1287" y="112"/>
                  </a:lnTo>
                  <a:lnTo>
                    <a:pt x="1289" y="114"/>
                  </a:lnTo>
                  <a:lnTo>
                    <a:pt x="1289" y="116"/>
                  </a:lnTo>
                  <a:lnTo>
                    <a:pt x="1289" y="119"/>
                  </a:lnTo>
                  <a:lnTo>
                    <a:pt x="1289" y="121"/>
                  </a:lnTo>
                  <a:lnTo>
                    <a:pt x="1289" y="123"/>
                  </a:lnTo>
                  <a:lnTo>
                    <a:pt x="1289" y="125"/>
                  </a:lnTo>
                  <a:lnTo>
                    <a:pt x="1287" y="125"/>
                  </a:lnTo>
                  <a:lnTo>
                    <a:pt x="1287" y="127"/>
                  </a:lnTo>
                  <a:lnTo>
                    <a:pt x="1289" y="127"/>
                  </a:lnTo>
                  <a:lnTo>
                    <a:pt x="1291" y="127"/>
                  </a:lnTo>
                  <a:lnTo>
                    <a:pt x="1293" y="125"/>
                  </a:lnTo>
                  <a:lnTo>
                    <a:pt x="1295" y="123"/>
                  </a:lnTo>
                  <a:lnTo>
                    <a:pt x="1296" y="123"/>
                  </a:lnTo>
                  <a:lnTo>
                    <a:pt x="1298" y="125"/>
                  </a:lnTo>
                  <a:lnTo>
                    <a:pt x="1300" y="125"/>
                  </a:lnTo>
                  <a:lnTo>
                    <a:pt x="1300" y="123"/>
                  </a:lnTo>
                  <a:lnTo>
                    <a:pt x="1300" y="121"/>
                  </a:lnTo>
                  <a:lnTo>
                    <a:pt x="1302" y="121"/>
                  </a:lnTo>
                  <a:lnTo>
                    <a:pt x="1302" y="123"/>
                  </a:lnTo>
                  <a:lnTo>
                    <a:pt x="1302" y="125"/>
                  </a:lnTo>
                  <a:lnTo>
                    <a:pt x="1304" y="125"/>
                  </a:lnTo>
                  <a:lnTo>
                    <a:pt x="1304" y="127"/>
                  </a:lnTo>
                  <a:lnTo>
                    <a:pt x="1306" y="127"/>
                  </a:lnTo>
                  <a:lnTo>
                    <a:pt x="1308" y="129"/>
                  </a:lnTo>
                  <a:lnTo>
                    <a:pt x="1308" y="131"/>
                  </a:lnTo>
                  <a:lnTo>
                    <a:pt x="1308" y="133"/>
                  </a:lnTo>
                  <a:lnTo>
                    <a:pt x="1308" y="135"/>
                  </a:lnTo>
                  <a:lnTo>
                    <a:pt x="1310" y="135"/>
                  </a:lnTo>
                  <a:lnTo>
                    <a:pt x="1310" y="133"/>
                  </a:lnTo>
                  <a:lnTo>
                    <a:pt x="1312" y="133"/>
                  </a:lnTo>
                  <a:lnTo>
                    <a:pt x="1314" y="133"/>
                  </a:lnTo>
                  <a:lnTo>
                    <a:pt x="1314" y="135"/>
                  </a:lnTo>
                  <a:lnTo>
                    <a:pt x="1314" y="137"/>
                  </a:lnTo>
                  <a:lnTo>
                    <a:pt x="1314" y="141"/>
                  </a:lnTo>
                  <a:lnTo>
                    <a:pt x="1312" y="142"/>
                  </a:lnTo>
                  <a:lnTo>
                    <a:pt x="1310" y="144"/>
                  </a:lnTo>
                  <a:lnTo>
                    <a:pt x="1310" y="146"/>
                  </a:lnTo>
                  <a:lnTo>
                    <a:pt x="1308" y="148"/>
                  </a:lnTo>
                  <a:lnTo>
                    <a:pt x="1306" y="148"/>
                  </a:lnTo>
                  <a:lnTo>
                    <a:pt x="1306" y="150"/>
                  </a:lnTo>
                  <a:lnTo>
                    <a:pt x="1306" y="152"/>
                  </a:lnTo>
                  <a:lnTo>
                    <a:pt x="1304" y="154"/>
                  </a:lnTo>
                  <a:lnTo>
                    <a:pt x="1304" y="158"/>
                  </a:lnTo>
                  <a:lnTo>
                    <a:pt x="1304" y="160"/>
                  </a:lnTo>
                  <a:lnTo>
                    <a:pt x="1302" y="164"/>
                  </a:lnTo>
                  <a:lnTo>
                    <a:pt x="1302" y="166"/>
                  </a:lnTo>
                  <a:lnTo>
                    <a:pt x="1302" y="167"/>
                  </a:lnTo>
                  <a:lnTo>
                    <a:pt x="1304" y="167"/>
                  </a:lnTo>
                  <a:lnTo>
                    <a:pt x="1304" y="169"/>
                  </a:lnTo>
                  <a:lnTo>
                    <a:pt x="1306" y="169"/>
                  </a:lnTo>
                  <a:lnTo>
                    <a:pt x="1308" y="171"/>
                  </a:lnTo>
                  <a:lnTo>
                    <a:pt x="1308" y="173"/>
                  </a:lnTo>
                  <a:lnTo>
                    <a:pt x="1308" y="175"/>
                  </a:lnTo>
                  <a:lnTo>
                    <a:pt x="1310" y="177"/>
                  </a:lnTo>
                  <a:lnTo>
                    <a:pt x="1310" y="181"/>
                  </a:lnTo>
                  <a:lnTo>
                    <a:pt x="1308" y="183"/>
                  </a:lnTo>
                  <a:lnTo>
                    <a:pt x="1308" y="185"/>
                  </a:lnTo>
                  <a:lnTo>
                    <a:pt x="1306" y="185"/>
                  </a:lnTo>
                  <a:lnTo>
                    <a:pt x="1306" y="187"/>
                  </a:lnTo>
                  <a:lnTo>
                    <a:pt x="1304" y="189"/>
                  </a:lnTo>
                  <a:lnTo>
                    <a:pt x="1304" y="191"/>
                  </a:lnTo>
                  <a:lnTo>
                    <a:pt x="1304" y="192"/>
                  </a:lnTo>
                  <a:lnTo>
                    <a:pt x="1302" y="194"/>
                  </a:lnTo>
                  <a:lnTo>
                    <a:pt x="1302" y="196"/>
                  </a:lnTo>
                  <a:lnTo>
                    <a:pt x="1300" y="196"/>
                  </a:lnTo>
                  <a:lnTo>
                    <a:pt x="1300" y="198"/>
                  </a:lnTo>
                  <a:lnTo>
                    <a:pt x="1300" y="202"/>
                  </a:lnTo>
                  <a:lnTo>
                    <a:pt x="1300" y="204"/>
                  </a:lnTo>
                  <a:lnTo>
                    <a:pt x="1300" y="206"/>
                  </a:lnTo>
                  <a:lnTo>
                    <a:pt x="1300" y="208"/>
                  </a:lnTo>
                  <a:lnTo>
                    <a:pt x="1302" y="208"/>
                  </a:lnTo>
                  <a:lnTo>
                    <a:pt x="1304" y="208"/>
                  </a:lnTo>
                  <a:lnTo>
                    <a:pt x="1306" y="208"/>
                  </a:lnTo>
                  <a:lnTo>
                    <a:pt x="1306" y="210"/>
                  </a:lnTo>
                  <a:lnTo>
                    <a:pt x="1308" y="212"/>
                  </a:lnTo>
                  <a:lnTo>
                    <a:pt x="1310" y="214"/>
                  </a:lnTo>
                  <a:lnTo>
                    <a:pt x="1314" y="215"/>
                  </a:lnTo>
                  <a:lnTo>
                    <a:pt x="1314" y="214"/>
                  </a:lnTo>
                  <a:lnTo>
                    <a:pt x="1314" y="212"/>
                  </a:lnTo>
                  <a:lnTo>
                    <a:pt x="1314" y="210"/>
                  </a:lnTo>
                  <a:lnTo>
                    <a:pt x="1316" y="210"/>
                  </a:lnTo>
                  <a:lnTo>
                    <a:pt x="1318" y="210"/>
                  </a:lnTo>
                  <a:lnTo>
                    <a:pt x="1323" y="214"/>
                  </a:lnTo>
                  <a:lnTo>
                    <a:pt x="1323" y="215"/>
                  </a:lnTo>
                  <a:lnTo>
                    <a:pt x="1323" y="217"/>
                  </a:lnTo>
                  <a:lnTo>
                    <a:pt x="1325" y="217"/>
                  </a:lnTo>
                  <a:lnTo>
                    <a:pt x="1325" y="219"/>
                  </a:lnTo>
                  <a:lnTo>
                    <a:pt x="1327" y="219"/>
                  </a:lnTo>
                  <a:lnTo>
                    <a:pt x="1329" y="219"/>
                  </a:lnTo>
                  <a:lnTo>
                    <a:pt x="1331" y="217"/>
                  </a:lnTo>
                  <a:lnTo>
                    <a:pt x="1333" y="223"/>
                  </a:lnTo>
                  <a:lnTo>
                    <a:pt x="1335" y="223"/>
                  </a:lnTo>
                  <a:lnTo>
                    <a:pt x="1339" y="227"/>
                  </a:lnTo>
                  <a:lnTo>
                    <a:pt x="1339" y="2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8" name="Freeform 4289"/>
            <p:cNvSpPr>
              <a:spLocks noEditPoints="1"/>
            </p:cNvSpPr>
            <p:nvPr/>
          </p:nvSpPr>
          <p:spPr bwMode="auto">
            <a:xfrm>
              <a:off x="3501" y="1910"/>
              <a:ext cx="542" cy="811"/>
            </a:xfrm>
            <a:custGeom>
              <a:avLst/>
              <a:gdLst>
                <a:gd name="T0" fmla="*/ 538 w 542"/>
                <a:gd name="T1" fmla="*/ 809 h 811"/>
                <a:gd name="T2" fmla="*/ 501 w 542"/>
                <a:gd name="T3" fmla="*/ 791 h 811"/>
                <a:gd name="T4" fmla="*/ 463 w 542"/>
                <a:gd name="T5" fmla="*/ 786 h 811"/>
                <a:gd name="T6" fmla="*/ 432 w 542"/>
                <a:gd name="T7" fmla="*/ 776 h 811"/>
                <a:gd name="T8" fmla="*/ 361 w 542"/>
                <a:gd name="T9" fmla="*/ 774 h 811"/>
                <a:gd name="T10" fmla="*/ 319 w 542"/>
                <a:gd name="T11" fmla="*/ 770 h 811"/>
                <a:gd name="T12" fmla="*/ 271 w 542"/>
                <a:gd name="T13" fmla="*/ 766 h 811"/>
                <a:gd name="T14" fmla="*/ 221 w 542"/>
                <a:gd name="T15" fmla="*/ 764 h 811"/>
                <a:gd name="T16" fmla="*/ 179 w 542"/>
                <a:gd name="T17" fmla="*/ 774 h 811"/>
                <a:gd name="T18" fmla="*/ 94 w 542"/>
                <a:gd name="T19" fmla="*/ 766 h 811"/>
                <a:gd name="T20" fmla="*/ 104 w 542"/>
                <a:gd name="T21" fmla="*/ 711 h 811"/>
                <a:gd name="T22" fmla="*/ 79 w 542"/>
                <a:gd name="T23" fmla="*/ 667 h 811"/>
                <a:gd name="T24" fmla="*/ 89 w 542"/>
                <a:gd name="T25" fmla="*/ 659 h 811"/>
                <a:gd name="T26" fmla="*/ 90 w 542"/>
                <a:gd name="T27" fmla="*/ 630 h 811"/>
                <a:gd name="T28" fmla="*/ 65 w 542"/>
                <a:gd name="T29" fmla="*/ 642 h 811"/>
                <a:gd name="T30" fmla="*/ 33 w 542"/>
                <a:gd name="T31" fmla="*/ 628 h 811"/>
                <a:gd name="T32" fmla="*/ 23 w 542"/>
                <a:gd name="T33" fmla="*/ 595 h 811"/>
                <a:gd name="T34" fmla="*/ 16 w 542"/>
                <a:gd name="T35" fmla="*/ 599 h 811"/>
                <a:gd name="T36" fmla="*/ 2 w 542"/>
                <a:gd name="T37" fmla="*/ 611 h 811"/>
                <a:gd name="T38" fmla="*/ 12 w 542"/>
                <a:gd name="T39" fmla="*/ 580 h 811"/>
                <a:gd name="T40" fmla="*/ 29 w 542"/>
                <a:gd name="T41" fmla="*/ 538 h 811"/>
                <a:gd name="T42" fmla="*/ 46 w 542"/>
                <a:gd name="T43" fmla="*/ 499 h 811"/>
                <a:gd name="T44" fmla="*/ 77 w 542"/>
                <a:gd name="T45" fmla="*/ 471 h 811"/>
                <a:gd name="T46" fmla="*/ 104 w 542"/>
                <a:gd name="T47" fmla="*/ 446 h 811"/>
                <a:gd name="T48" fmla="*/ 146 w 542"/>
                <a:gd name="T49" fmla="*/ 434 h 811"/>
                <a:gd name="T50" fmla="*/ 165 w 542"/>
                <a:gd name="T51" fmla="*/ 448 h 811"/>
                <a:gd name="T52" fmla="*/ 188 w 542"/>
                <a:gd name="T53" fmla="*/ 465 h 811"/>
                <a:gd name="T54" fmla="*/ 219 w 542"/>
                <a:gd name="T55" fmla="*/ 453 h 811"/>
                <a:gd name="T56" fmla="*/ 233 w 542"/>
                <a:gd name="T57" fmla="*/ 419 h 811"/>
                <a:gd name="T58" fmla="*/ 258 w 542"/>
                <a:gd name="T59" fmla="*/ 371 h 811"/>
                <a:gd name="T60" fmla="*/ 271 w 542"/>
                <a:gd name="T61" fmla="*/ 330 h 811"/>
                <a:gd name="T62" fmla="*/ 304 w 542"/>
                <a:gd name="T63" fmla="*/ 303 h 811"/>
                <a:gd name="T64" fmla="*/ 309 w 542"/>
                <a:gd name="T65" fmla="*/ 267 h 811"/>
                <a:gd name="T66" fmla="*/ 338 w 542"/>
                <a:gd name="T67" fmla="*/ 234 h 811"/>
                <a:gd name="T68" fmla="*/ 354 w 542"/>
                <a:gd name="T69" fmla="*/ 200 h 811"/>
                <a:gd name="T70" fmla="*/ 369 w 542"/>
                <a:gd name="T71" fmla="*/ 150 h 811"/>
                <a:gd name="T72" fmla="*/ 400 w 542"/>
                <a:gd name="T73" fmla="*/ 131 h 811"/>
                <a:gd name="T74" fmla="*/ 428 w 542"/>
                <a:gd name="T75" fmla="*/ 102 h 811"/>
                <a:gd name="T76" fmla="*/ 428 w 542"/>
                <a:gd name="T77" fmla="*/ 61 h 811"/>
                <a:gd name="T78" fmla="*/ 402 w 542"/>
                <a:gd name="T79" fmla="*/ 46 h 811"/>
                <a:gd name="T80" fmla="*/ 419 w 542"/>
                <a:gd name="T81" fmla="*/ 0 h 811"/>
                <a:gd name="T82" fmla="*/ 438 w 542"/>
                <a:gd name="T83" fmla="*/ 29 h 811"/>
                <a:gd name="T84" fmla="*/ 450 w 542"/>
                <a:gd name="T85" fmla="*/ 67 h 811"/>
                <a:gd name="T86" fmla="*/ 465 w 542"/>
                <a:gd name="T87" fmla="*/ 98 h 811"/>
                <a:gd name="T88" fmla="*/ 459 w 542"/>
                <a:gd name="T89" fmla="*/ 142 h 811"/>
                <a:gd name="T90" fmla="*/ 473 w 542"/>
                <a:gd name="T91" fmla="*/ 184 h 811"/>
                <a:gd name="T92" fmla="*/ 499 w 542"/>
                <a:gd name="T93" fmla="*/ 219 h 811"/>
                <a:gd name="T94" fmla="*/ 459 w 542"/>
                <a:gd name="T95" fmla="*/ 221 h 811"/>
                <a:gd name="T96" fmla="*/ 403 w 542"/>
                <a:gd name="T97" fmla="*/ 221 h 811"/>
                <a:gd name="T98" fmla="*/ 405 w 542"/>
                <a:gd name="T99" fmla="*/ 263 h 811"/>
                <a:gd name="T100" fmla="*/ 434 w 542"/>
                <a:gd name="T101" fmla="*/ 298 h 811"/>
                <a:gd name="T102" fmla="*/ 469 w 542"/>
                <a:gd name="T103" fmla="*/ 317 h 811"/>
                <a:gd name="T104" fmla="*/ 494 w 542"/>
                <a:gd name="T105" fmla="*/ 378 h 811"/>
                <a:gd name="T106" fmla="*/ 475 w 542"/>
                <a:gd name="T107" fmla="*/ 415 h 811"/>
                <a:gd name="T108" fmla="*/ 446 w 542"/>
                <a:gd name="T109" fmla="*/ 473 h 811"/>
                <a:gd name="T110" fmla="*/ 430 w 542"/>
                <a:gd name="T111" fmla="*/ 515 h 811"/>
                <a:gd name="T112" fmla="*/ 434 w 542"/>
                <a:gd name="T113" fmla="*/ 561 h 811"/>
                <a:gd name="T114" fmla="*/ 438 w 542"/>
                <a:gd name="T115" fmla="*/ 601 h 811"/>
                <a:gd name="T116" fmla="*/ 465 w 542"/>
                <a:gd name="T117" fmla="*/ 636 h 811"/>
                <a:gd name="T118" fmla="*/ 486 w 542"/>
                <a:gd name="T119" fmla="*/ 678 h 811"/>
                <a:gd name="T120" fmla="*/ 528 w 542"/>
                <a:gd name="T121" fmla="*/ 716 h 811"/>
                <a:gd name="T122" fmla="*/ 536 w 542"/>
                <a:gd name="T123" fmla="*/ 761 h 811"/>
                <a:gd name="T124" fmla="*/ 73 w 542"/>
                <a:gd name="T125" fmla="*/ 649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42" h="811">
                  <a:moveTo>
                    <a:pt x="542" y="772"/>
                  </a:moveTo>
                  <a:lnTo>
                    <a:pt x="540" y="772"/>
                  </a:lnTo>
                  <a:lnTo>
                    <a:pt x="538" y="772"/>
                  </a:lnTo>
                  <a:lnTo>
                    <a:pt x="538" y="774"/>
                  </a:lnTo>
                  <a:lnTo>
                    <a:pt x="538" y="772"/>
                  </a:lnTo>
                  <a:lnTo>
                    <a:pt x="536" y="772"/>
                  </a:lnTo>
                  <a:lnTo>
                    <a:pt x="534" y="772"/>
                  </a:lnTo>
                  <a:lnTo>
                    <a:pt x="534" y="774"/>
                  </a:lnTo>
                  <a:lnTo>
                    <a:pt x="534" y="776"/>
                  </a:lnTo>
                  <a:lnTo>
                    <a:pt x="534" y="778"/>
                  </a:lnTo>
                  <a:lnTo>
                    <a:pt x="534" y="780"/>
                  </a:lnTo>
                  <a:lnTo>
                    <a:pt x="534" y="782"/>
                  </a:lnTo>
                  <a:lnTo>
                    <a:pt x="532" y="782"/>
                  </a:lnTo>
                  <a:lnTo>
                    <a:pt x="534" y="784"/>
                  </a:lnTo>
                  <a:lnTo>
                    <a:pt x="532" y="784"/>
                  </a:lnTo>
                  <a:lnTo>
                    <a:pt x="532" y="786"/>
                  </a:lnTo>
                  <a:lnTo>
                    <a:pt x="532" y="788"/>
                  </a:lnTo>
                  <a:lnTo>
                    <a:pt x="532" y="789"/>
                  </a:lnTo>
                  <a:lnTo>
                    <a:pt x="534" y="789"/>
                  </a:lnTo>
                  <a:lnTo>
                    <a:pt x="534" y="791"/>
                  </a:lnTo>
                  <a:lnTo>
                    <a:pt x="534" y="793"/>
                  </a:lnTo>
                  <a:lnTo>
                    <a:pt x="536" y="793"/>
                  </a:lnTo>
                  <a:lnTo>
                    <a:pt x="536" y="795"/>
                  </a:lnTo>
                  <a:lnTo>
                    <a:pt x="536" y="797"/>
                  </a:lnTo>
                  <a:lnTo>
                    <a:pt x="536" y="799"/>
                  </a:lnTo>
                  <a:lnTo>
                    <a:pt x="538" y="801"/>
                  </a:lnTo>
                  <a:lnTo>
                    <a:pt x="538" y="803"/>
                  </a:lnTo>
                  <a:lnTo>
                    <a:pt x="538" y="805"/>
                  </a:lnTo>
                  <a:lnTo>
                    <a:pt x="538" y="807"/>
                  </a:lnTo>
                  <a:lnTo>
                    <a:pt x="538" y="809"/>
                  </a:lnTo>
                  <a:lnTo>
                    <a:pt x="536" y="807"/>
                  </a:lnTo>
                  <a:lnTo>
                    <a:pt x="534" y="809"/>
                  </a:lnTo>
                  <a:lnTo>
                    <a:pt x="532" y="811"/>
                  </a:lnTo>
                  <a:lnTo>
                    <a:pt x="530" y="811"/>
                  </a:lnTo>
                  <a:lnTo>
                    <a:pt x="528" y="809"/>
                  </a:lnTo>
                  <a:lnTo>
                    <a:pt x="530" y="807"/>
                  </a:lnTo>
                  <a:lnTo>
                    <a:pt x="528" y="807"/>
                  </a:lnTo>
                  <a:lnTo>
                    <a:pt x="528" y="805"/>
                  </a:lnTo>
                  <a:lnTo>
                    <a:pt x="530" y="805"/>
                  </a:lnTo>
                  <a:lnTo>
                    <a:pt x="530" y="803"/>
                  </a:lnTo>
                  <a:lnTo>
                    <a:pt x="528" y="803"/>
                  </a:lnTo>
                  <a:lnTo>
                    <a:pt x="526" y="803"/>
                  </a:lnTo>
                  <a:lnTo>
                    <a:pt x="524" y="803"/>
                  </a:lnTo>
                  <a:lnTo>
                    <a:pt x="523" y="803"/>
                  </a:lnTo>
                  <a:lnTo>
                    <a:pt x="523" y="801"/>
                  </a:lnTo>
                  <a:lnTo>
                    <a:pt x="521" y="801"/>
                  </a:lnTo>
                  <a:lnTo>
                    <a:pt x="519" y="801"/>
                  </a:lnTo>
                  <a:lnTo>
                    <a:pt x="519" y="799"/>
                  </a:lnTo>
                  <a:lnTo>
                    <a:pt x="517" y="799"/>
                  </a:lnTo>
                  <a:lnTo>
                    <a:pt x="517" y="797"/>
                  </a:lnTo>
                  <a:lnTo>
                    <a:pt x="515" y="797"/>
                  </a:lnTo>
                  <a:lnTo>
                    <a:pt x="513" y="795"/>
                  </a:lnTo>
                  <a:lnTo>
                    <a:pt x="511" y="793"/>
                  </a:lnTo>
                  <a:lnTo>
                    <a:pt x="511" y="791"/>
                  </a:lnTo>
                  <a:lnTo>
                    <a:pt x="509" y="791"/>
                  </a:lnTo>
                  <a:lnTo>
                    <a:pt x="509" y="793"/>
                  </a:lnTo>
                  <a:lnTo>
                    <a:pt x="509" y="791"/>
                  </a:lnTo>
                  <a:lnTo>
                    <a:pt x="505" y="791"/>
                  </a:lnTo>
                  <a:lnTo>
                    <a:pt x="503" y="791"/>
                  </a:lnTo>
                  <a:lnTo>
                    <a:pt x="501" y="791"/>
                  </a:lnTo>
                  <a:lnTo>
                    <a:pt x="499" y="789"/>
                  </a:lnTo>
                  <a:lnTo>
                    <a:pt x="498" y="789"/>
                  </a:lnTo>
                  <a:lnTo>
                    <a:pt x="496" y="789"/>
                  </a:lnTo>
                  <a:lnTo>
                    <a:pt x="494" y="789"/>
                  </a:lnTo>
                  <a:lnTo>
                    <a:pt x="492" y="788"/>
                  </a:lnTo>
                  <a:lnTo>
                    <a:pt x="490" y="789"/>
                  </a:lnTo>
                  <a:lnTo>
                    <a:pt x="488" y="789"/>
                  </a:lnTo>
                  <a:lnTo>
                    <a:pt x="486" y="791"/>
                  </a:lnTo>
                  <a:lnTo>
                    <a:pt x="484" y="791"/>
                  </a:lnTo>
                  <a:lnTo>
                    <a:pt x="482" y="791"/>
                  </a:lnTo>
                  <a:lnTo>
                    <a:pt x="482" y="793"/>
                  </a:lnTo>
                  <a:lnTo>
                    <a:pt x="480" y="791"/>
                  </a:lnTo>
                  <a:lnTo>
                    <a:pt x="478" y="791"/>
                  </a:lnTo>
                  <a:lnTo>
                    <a:pt x="478" y="789"/>
                  </a:lnTo>
                  <a:lnTo>
                    <a:pt x="478" y="788"/>
                  </a:lnTo>
                  <a:lnTo>
                    <a:pt x="476" y="788"/>
                  </a:lnTo>
                  <a:lnTo>
                    <a:pt x="476" y="786"/>
                  </a:lnTo>
                  <a:lnTo>
                    <a:pt x="475" y="786"/>
                  </a:lnTo>
                  <a:lnTo>
                    <a:pt x="475" y="784"/>
                  </a:lnTo>
                  <a:lnTo>
                    <a:pt x="473" y="784"/>
                  </a:lnTo>
                  <a:lnTo>
                    <a:pt x="471" y="784"/>
                  </a:lnTo>
                  <a:lnTo>
                    <a:pt x="471" y="786"/>
                  </a:lnTo>
                  <a:lnTo>
                    <a:pt x="469" y="786"/>
                  </a:lnTo>
                  <a:lnTo>
                    <a:pt x="469" y="784"/>
                  </a:lnTo>
                  <a:lnTo>
                    <a:pt x="469" y="786"/>
                  </a:lnTo>
                  <a:lnTo>
                    <a:pt x="467" y="786"/>
                  </a:lnTo>
                  <a:lnTo>
                    <a:pt x="465" y="786"/>
                  </a:lnTo>
                  <a:lnTo>
                    <a:pt x="465" y="788"/>
                  </a:lnTo>
                  <a:lnTo>
                    <a:pt x="463" y="788"/>
                  </a:lnTo>
                  <a:lnTo>
                    <a:pt x="463" y="786"/>
                  </a:lnTo>
                  <a:lnTo>
                    <a:pt x="461" y="788"/>
                  </a:lnTo>
                  <a:lnTo>
                    <a:pt x="459" y="788"/>
                  </a:lnTo>
                  <a:lnTo>
                    <a:pt x="459" y="786"/>
                  </a:lnTo>
                  <a:lnTo>
                    <a:pt x="457" y="786"/>
                  </a:lnTo>
                  <a:lnTo>
                    <a:pt x="457" y="784"/>
                  </a:lnTo>
                  <a:lnTo>
                    <a:pt x="455" y="784"/>
                  </a:lnTo>
                  <a:lnTo>
                    <a:pt x="455" y="786"/>
                  </a:lnTo>
                  <a:lnTo>
                    <a:pt x="453" y="786"/>
                  </a:lnTo>
                  <a:lnTo>
                    <a:pt x="451" y="786"/>
                  </a:lnTo>
                  <a:lnTo>
                    <a:pt x="450" y="786"/>
                  </a:lnTo>
                  <a:lnTo>
                    <a:pt x="451" y="784"/>
                  </a:lnTo>
                  <a:lnTo>
                    <a:pt x="451" y="782"/>
                  </a:lnTo>
                  <a:lnTo>
                    <a:pt x="450" y="782"/>
                  </a:lnTo>
                  <a:lnTo>
                    <a:pt x="450" y="780"/>
                  </a:lnTo>
                  <a:lnTo>
                    <a:pt x="450" y="778"/>
                  </a:lnTo>
                  <a:lnTo>
                    <a:pt x="448" y="778"/>
                  </a:lnTo>
                  <a:lnTo>
                    <a:pt x="448" y="780"/>
                  </a:lnTo>
                  <a:lnTo>
                    <a:pt x="446" y="780"/>
                  </a:lnTo>
                  <a:lnTo>
                    <a:pt x="446" y="782"/>
                  </a:lnTo>
                  <a:lnTo>
                    <a:pt x="444" y="782"/>
                  </a:lnTo>
                  <a:lnTo>
                    <a:pt x="442" y="782"/>
                  </a:lnTo>
                  <a:lnTo>
                    <a:pt x="442" y="780"/>
                  </a:lnTo>
                  <a:lnTo>
                    <a:pt x="440" y="780"/>
                  </a:lnTo>
                  <a:lnTo>
                    <a:pt x="438" y="778"/>
                  </a:lnTo>
                  <a:lnTo>
                    <a:pt x="438" y="780"/>
                  </a:lnTo>
                  <a:lnTo>
                    <a:pt x="438" y="778"/>
                  </a:lnTo>
                  <a:lnTo>
                    <a:pt x="436" y="778"/>
                  </a:lnTo>
                  <a:lnTo>
                    <a:pt x="434" y="778"/>
                  </a:lnTo>
                  <a:lnTo>
                    <a:pt x="432" y="778"/>
                  </a:lnTo>
                  <a:lnTo>
                    <a:pt x="432" y="776"/>
                  </a:lnTo>
                  <a:lnTo>
                    <a:pt x="430" y="774"/>
                  </a:lnTo>
                  <a:lnTo>
                    <a:pt x="430" y="772"/>
                  </a:lnTo>
                  <a:lnTo>
                    <a:pt x="428" y="772"/>
                  </a:lnTo>
                  <a:lnTo>
                    <a:pt x="426" y="772"/>
                  </a:lnTo>
                  <a:lnTo>
                    <a:pt x="425" y="772"/>
                  </a:lnTo>
                  <a:lnTo>
                    <a:pt x="423" y="774"/>
                  </a:lnTo>
                  <a:lnTo>
                    <a:pt x="419" y="774"/>
                  </a:lnTo>
                  <a:lnTo>
                    <a:pt x="417" y="776"/>
                  </a:lnTo>
                  <a:lnTo>
                    <a:pt x="417" y="774"/>
                  </a:lnTo>
                  <a:lnTo>
                    <a:pt x="415" y="774"/>
                  </a:lnTo>
                  <a:lnTo>
                    <a:pt x="413" y="774"/>
                  </a:lnTo>
                  <a:lnTo>
                    <a:pt x="411" y="774"/>
                  </a:lnTo>
                  <a:lnTo>
                    <a:pt x="409" y="772"/>
                  </a:lnTo>
                  <a:lnTo>
                    <a:pt x="407" y="772"/>
                  </a:lnTo>
                  <a:lnTo>
                    <a:pt x="407" y="774"/>
                  </a:lnTo>
                  <a:lnTo>
                    <a:pt x="405" y="774"/>
                  </a:lnTo>
                  <a:lnTo>
                    <a:pt x="400" y="774"/>
                  </a:lnTo>
                  <a:lnTo>
                    <a:pt x="396" y="774"/>
                  </a:lnTo>
                  <a:lnTo>
                    <a:pt x="394" y="774"/>
                  </a:lnTo>
                  <a:lnTo>
                    <a:pt x="390" y="774"/>
                  </a:lnTo>
                  <a:lnTo>
                    <a:pt x="388" y="774"/>
                  </a:lnTo>
                  <a:lnTo>
                    <a:pt x="386" y="774"/>
                  </a:lnTo>
                  <a:lnTo>
                    <a:pt x="382" y="774"/>
                  </a:lnTo>
                  <a:lnTo>
                    <a:pt x="378" y="774"/>
                  </a:lnTo>
                  <a:lnTo>
                    <a:pt x="377" y="774"/>
                  </a:lnTo>
                  <a:lnTo>
                    <a:pt x="373" y="774"/>
                  </a:lnTo>
                  <a:lnTo>
                    <a:pt x="367" y="774"/>
                  </a:lnTo>
                  <a:lnTo>
                    <a:pt x="365" y="774"/>
                  </a:lnTo>
                  <a:lnTo>
                    <a:pt x="363" y="774"/>
                  </a:lnTo>
                  <a:lnTo>
                    <a:pt x="361" y="774"/>
                  </a:lnTo>
                  <a:lnTo>
                    <a:pt x="355" y="774"/>
                  </a:lnTo>
                  <a:lnTo>
                    <a:pt x="354" y="774"/>
                  </a:lnTo>
                  <a:lnTo>
                    <a:pt x="352" y="774"/>
                  </a:lnTo>
                  <a:lnTo>
                    <a:pt x="348" y="774"/>
                  </a:lnTo>
                  <a:lnTo>
                    <a:pt x="346" y="774"/>
                  </a:lnTo>
                  <a:lnTo>
                    <a:pt x="342" y="774"/>
                  </a:lnTo>
                  <a:lnTo>
                    <a:pt x="340" y="774"/>
                  </a:lnTo>
                  <a:lnTo>
                    <a:pt x="338" y="774"/>
                  </a:lnTo>
                  <a:lnTo>
                    <a:pt x="338" y="772"/>
                  </a:lnTo>
                  <a:lnTo>
                    <a:pt x="338" y="770"/>
                  </a:lnTo>
                  <a:lnTo>
                    <a:pt x="338" y="768"/>
                  </a:lnTo>
                  <a:lnTo>
                    <a:pt x="336" y="768"/>
                  </a:lnTo>
                  <a:lnTo>
                    <a:pt x="334" y="768"/>
                  </a:lnTo>
                  <a:lnTo>
                    <a:pt x="334" y="766"/>
                  </a:lnTo>
                  <a:lnTo>
                    <a:pt x="334" y="768"/>
                  </a:lnTo>
                  <a:lnTo>
                    <a:pt x="334" y="766"/>
                  </a:lnTo>
                  <a:lnTo>
                    <a:pt x="334" y="768"/>
                  </a:lnTo>
                  <a:lnTo>
                    <a:pt x="332" y="768"/>
                  </a:lnTo>
                  <a:lnTo>
                    <a:pt x="330" y="768"/>
                  </a:lnTo>
                  <a:lnTo>
                    <a:pt x="330" y="766"/>
                  </a:lnTo>
                  <a:lnTo>
                    <a:pt x="329" y="766"/>
                  </a:lnTo>
                  <a:lnTo>
                    <a:pt x="327" y="766"/>
                  </a:lnTo>
                  <a:lnTo>
                    <a:pt x="325" y="766"/>
                  </a:lnTo>
                  <a:lnTo>
                    <a:pt x="325" y="768"/>
                  </a:lnTo>
                  <a:lnTo>
                    <a:pt x="323" y="768"/>
                  </a:lnTo>
                  <a:lnTo>
                    <a:pt x="323" y="770"/>
                  </a:lnTo>
                  <a:lnTo>
                    <a:pt x="323" y="768"/>
                  </a:lnTo>
                  <a:lnTo>
                    <a:pt x="321" y="768"/>
                  </a:lnTo>
                  <a:lnTo>
                    <a:pt x="321" y="770"/>
                  </a:lnTo>
                  <a:lnTo>
                    <a:pt x="319" y="770"/>
                  </a:lnTo>
                  <a:lnTo>
                    <a:pt x="319" y="768"/>
                  </a:lnTo>
                  <a:lnTo>
                    <a:pt x="317" y="768"/>
                  </a:lnTo>
                  <a:lnTo>
                    <a:pt x="315" y="768"/>
                  </a:lnTo>
                  <a:lnTo>
                    <a:pt x="313" y="768"/>
                  </a:lnTo>
                  <a:lnTo>
                    <a:pt x="311" y="768"/>
                  </a:lnTo>
                  <a:lnTo>
                    <a:pt x="309" y="770"/>
                  </a:lnTo>
                  <a:lnTo>
                    <a:pt x="309" y="768"/>
                  </a:lnTo>
                  <a:lnTo>
                    <a:pt x="307" y="770"/>
                  </a:lnTo>
                  <a:lnTo>
                    <a:pt x="306" y="770"/>
                  </a:lnTo>
                  <a:lnTo>
                    <a:pt x="306" y="768"/>
                  </a:lnTo>
                  <a:lnTo>
                    <a:pt x="304" y="768"/>
                  </a:lnTo>
                  <a:lnTo>
                    <a:pt x="302" y="770"/>
                  </a:lnTo>
                  <a:lnTo>
                    <a:pt x="300" y="770"/>
                  </a:lnTo>
                  <a:lnTo>
                    <a:pt x="298" y="770"/>
                  </a:lnTo>
                  <a:lnTo>
                    <a:pt x="296" y="770"/>
                  </a:lnTo>
                  <a:lnTo>
                    <a:pt x="296" y="768"/>
                  </a:lnTo>
                  <a:lnTo>
                    <a:pt x="294" y="768"/>
                  </a:lnTo>
                  <a:lnTo>
                    <a:pt x="294" y="770"/>
                  </a:lnTo>
                  <a:lnTo>
                    <a:pt x="290" y="768"/>
                  </a:lnTo>
                  <a:lnTo>
                    <a:pt x="288" y="768"/>
                  </a:lnTo>
                  <a:lnTo>
                    <a:pt x="288" y="766"/>
                  </a:lnTo>
                  <a:lnTo>
                    <a:pt x="284" y="768"/>
                  </a:lnTo>
                  <a:lnTo>
                    <a:pt x="282" y="768"/>
                  </a:lnTo>
                  <a:lnTo>
                    <a:pt x="281" y="768"/>
                  </a:lnTo>
                  <a:lnTo>
                    <a:pt x="279" y="768"/>
                  </a:lnTo>
                  <a:lnTo>
                    <a:pt x="277" y="768"/>
                  </a:lnTo>
                  <a:lnTo>
                    <a:pt x="275" y="768"/>
                  </a:lnTo>
                  <a:lnTo>
                    <a:pt x="273" y="768"/>
                  </a:lnTo>
                  <a:lnTo>
                    <a:pt x="273" y="766"/>
                  </a:lnTo>
                  <a:lnTo>
                    <a:pt x="271" y="766"/>
                  </a:lnTo>
                  <a:lnTo>
                    <a:pt x="269" y="766"/>
                  </a:lnTo>
                  <a:lnTo>
                    <a:pt x="267" y="766"/>
                  </a:lnTo>
                  <a:lnTo>
                    <a:pt x="267" y="768"/>
                  </a:lnTo>
                  <a:lnTo>
                    <a:pt x="265" y="768"/>
                  </a:lnTo>
                  <a:lnTo>
                    <a:pt x="263" y="768"/>
                  </a:lnTo>
                  <a:lnTo>
                    <a:pt x="263" y="766"/>
                  </a:lnTo>
                  <a:lnTo>
                    <a:pt x="261" y="766"/>
                  </a:lnTo>
                  <a:lnTo>
                    <a:pt x="259" y="766"/>
                  </a:lnTo>
                  <a:lnTo>
                    <a:pt x="258" y="766"/>
                  </a:lnTo>
                  <a:lnTo>
                    <a:pt x="256" y="766"/>
                  </a:lnTo>
                  <a:lnTo>
                    <a:pt x="254" y="766"/>
                  </a:lnTo>
                  <a:lnTo>
                    <a:pt x="252" y="766"/>
                  </a:lnTo>
                  <a:lnTo>
                    <a:pt x="250" y="766"/>
                  </a:lnTo>
                  <a:lnTo>
                    <a:pt x="248" y="766"/>
                  </a:lnTo>
                  <a:lnTo>
                    <a:pt x="246" y="766"/>
                  </a:lnTo>
                  <a:lnTo>
                    <a:pt x="244" y="766"/>
                  </a:lnTo>
                  <a:lnTo>
                    <a:pt x="242" y="766"/>
                  </a:lnTo>
                  <a:lnTo>
                    <a:pt x="240" y="766"/>
                  </a:lnTo>
                  <a:lnTo>
                    <a:pt x="238" y="766"/>
                  </a:lnTo>
                  <a:lnTo>
                    <a:pt x="236" y="766"/>
                  </a:lnTo>
                  <a:lnTo>
                    <a:pt x="234" y="766"/>
                  </a:lnTo>
                  <a:lnTo>
                    <a:pt x="233" y="766"/>
                  </a:lnTo>
                  <a:lnTo>
                    <a:pt x="231" y="766"/>
                  </a:lnTo>
                  <a:lnTo>
                    <a:pt x="229" y="766"/>
                  </a:lnTo>
                  <a:lnTo>
                    <a:pt x="229" y="764"/>
                  </a:lnTo>
                  <a:lnTo>
                    <a:pt x="229" y="766"/>
                  </a:lnTo>
                  <a:lnTo>
                    <a:pt x="227" y="764"/>
                  </a:lnTo>
                  <a:lnTo>
                    <a:pt x="225" y="764"/>
                  </a:lnTo>
                  <a:lnTo>
                    <a:pt x="223" y="764"/>
                  </a:lnTo>
                  <a:lnTo>
                    <a:pt x="221" y="764"/>
                  </a:lnTo>
                  <a:lnTo>
                    <a:pt x="219" y="764"/>
                  </a:lnTo>
                  <a:lnTo>
                    <a:pt x="217" y="764"/>
                  </a:lnTo>
                  <a:lnTo>
                    <a:pt x="215" y="764"/>
                  </a:lnTo>
                  <a:lnTo>
                    <a:pt x="213" y="764"/>
                  </a:lnTo>
                  <a:lnTo>
                    <a:pt x="211" y="764"/>
                  </a:lnTo>
                  <a:lnTo>
                    <a:pt x="211" y="766"/>
                  </a:lnTo>
                  <a:lnTo>
                    <a:pt x="210" y="764"/>
                  </a:lnTo>
                  <a:lnTo>
                    <a:pt x="208" y="764"/>
                  </a:lnTo>
                  <a:lnTo>
                    <a:pt x="210" y="764"/>
                  </a:lnTo>
                  <a:lnTo>
                    <a:pt x="210" y="766"/>
                  </a:lnTo>
                  <a:lnTo>
                    <a:pt x="208" y="766"/>
                  </a:lnTo>
                  <a:lnTo>
                    <a:pt x="208" y="764"/>
                  </a:lnTo>
                  <a:lnTo>
                    <a:pt x="206" y="764"/>
                  </a:lnTo>
                  <a:lnTo>
                    <a:pt x="204" y="764"/>
                  </a:lnTo>
                  <a:lnTo>
                    <a:pt x="204" y="766"/>
                  </a:lnTo>
                  <a:lnTo>
                    <a:pt x="202" y="766"/>
                  </a:lnTo>
                  <a:lnTo>
                    <a:pt x="204" y="766"/>
                  </a:lnTo>
                  <a:lnTo>
                    <a:pt x="204" y="768"/>
                  </a:lnTo>
                  <a:lnTo>
                    <a:pt x="202" y="768"/>
                  </a:lnTo>
                  <a:lnTo>
                    <a:pt x="202" y="770"/>
                  </a:lnTo>
                  <a:lnTo>
                    <a:pt x="202" y="772"/>
                  </a:lnTo>
                  <a:lnTo>
                    <a:pt x="202" y="774"/>
                  </a:lnTo>
                  <a:lnTo>
                    <a:pt x="200" y="774"/>
                  </a:lnTo>
                  <a:lnTo>
                    <a:pt x="194" y="774"/>
                  </a:lnTo>
                  <a:lnTo>
                    <a:pt x="192" y="774"/>
                  </a:lnTo>
                  <a:lnTo>
                    <a:pt x="190" y="774"/>
                  </a:lnTo>
                  <a:lnTo>
                    <a:pt x="190" y="772"/>
                  </a:lnTo>
                  <a:lnTo>
                    <a:pt x="188" y="774"/>
                  </a:lnTo>
                  <a:lnTo>
                    <a:pt x="181" y="774"/>
                  </a:lnTo>
                  <a:lnTo>
                    <a:pt x="179" y="774"/>
                  </a:lnTo>
                  <a:lnTo>
                    <a:pt x="177" y="774"/>
                  </a:lnTo>
                  <a:lnTo>
                    <a:pt x="175" y="774"/>
                  </a:lnTo>
                  <a:lnTo>
                    <a:pt x="169" y="774"/>
                  </a:lnTo>
                  <a:lnTo>
                    <a:pt x="160" y="774"/>
                  </a:lnTo>
                  <a:lnTo>
                    <a:pt x="154" y="774"/>
                  </a:lnTo>
                  <a:lnTo>
                    <a:pt x="152" y="774"/>
                  </a:lnTo>
                  <a:lnTo>
                    <a:pt x="150" y="774"/>
                  </a:lnTo>
                  <a:lnTo>
                    <a:pt x="148" y="774"/>
                  </a:lnTo>
                  <a:lnTo>
                    <a:pt x="142" y="774"/>
                  </a:lnTo>
                  <a:lnTo>
                    <a:pt x="135" y="774"/>
                  </a:lnTo>
                  <a:lnTo>
                    <a:pt x="133" y="774"/>
                  </a:lnTo>
                  <a:lnTo>
                    <a:pt x="131" y="774"/>
                  </a:lnTo>
                  <a:lnTo>
                    <a:pt x="129" y="774"/>
                  </a:lnTo>
                  <a:lnTo>
                    <a:pt x="127" y="774"/>
                  </a:lnTo>
                  <a:lnTo>
                    <a:pt x="121" y="774"/>
                  </a:lnTo>
                  <a:lnTo>
                    <a:pt x="119" y="774"/>
                  </a:lnTo>
                  <a:lnTo>
                    <a:pt x="117" y="774"/>
                  </a:lnTo>
                  <a:lnTo>
                    <a:pt x="115" y="774"/>
                  </a:lnTo>
                  <a:lnTo>
                    <a:pt x="113" y="774"/>
                  </a:lnTo>
                  <a:lnTo>
                    <a:pt x="112" y="774"/>
                  </a:lnTo>
                  <a:lnTo>
                    <a:pt x="110" y="774"/>
                  </a:lnTo>
                  <a:lnTo>
                    <a:pt x="108" y="774"/>
                  </a:lnTo>
                  <a:lnTo>
                    <a:pt x="106" y="774"/>
                  </a:lnTo>
                  <a:lnTo>
                    <a:pt x="104" y="772"/>
                  </a:lnTo>
                  <a:lnTo>
                    <a:pt x="102" y="772"/>
                  </a:lnTo>
                  <a:lnTo>
                    <a:pt x="100" y="772"/>
                  </a:lnTo>
                  <a:lnTo>
                    <a:pt x="100" y="770"/>
                  </a:lnTo>
                  <a:lnTo>
                    <a:pt x="98" y="770"/>
                  </a:lnTo>
                  <a:lnTo>
                    <a:pt x="96" y="768"/>
                  </a:lnTo>
                  <a:lnTo>
                    <a:pt x="94" y="766"/>
                  </a:lnTo>
                  <a:lnTo>
                    <a:pt x="94" y="764"/>
                  </a:lnTo>
                  <a:lnTo>
                    <a:pt x="94" y="763"/>
                  </a:lnTo>
                  <a:lnTo>
                    <a:pt x="94" y="761"/>
                  </a:lnTo>
                  <a:lnTo>
                    <a:pt x="94" y="759"/>
                  </a:lnTo>
                  <a:lnTo>
                    <a:pt x="94" y="757"/>
                  </a:lnTo>
                  <a:lnTo>
                    <a:pt x="94" y="755"/>
                  </a:lnTo>
                  <a:lnTo>
                    <a:pt x="94" y="753"/>
                  </a:lnTo>
                  <a:lnTo>
                    <a:pt x="94" y="751"/>
                  </a:lnTo>
                  <a:lnTo>
                    <a:pt x="94" y="749"/>
                  </a:lnTo>
                  <a:lnTo>
                    <a:pt x="94" y="747"/>
                  </a:lnTo>
                  <a:lnTo>
                    <a:pt x="94" y="745"/>
                  </a:lnTo>
                  <a:lnTo>
                    <a:pt x="96" y="743"/>
                  </a:lnTo>
                  <a:lnTo>
                    <a:pt x="96" y="741"/>
                  </a:lnTo>
                  <a:lnTo>
                    <a:pt x="96" y="740"/>
                  </a:lnTo>
                  <a:lnTo>
                    <a:pt x="96" y="738"/>
                  </a:lnTo>
                  <a:lnTo>
                    <a:pt x="96" y="736"/>
                  </a:lnTo>
                  <a:lnTo>
                    <a:pt x="98" y="734"/>
                  </a:lnTo>
                  <a:lnTo>
                    <a:pt x="98" y="732"/>
                  </a:lnTo>
                  <a:lnTo>
                    <a:pt x="98" y="730"/>
                  </a:lnTo>
                  <a:lnTo>
                    <a:pt x="100" y="730"/>
                  </a:lnTo>
                  <a:lnTo>
                    <a:pt x="98" y="728"/>
                  </a:lnTo>
                  <a:lnTo>
                    <a:pt x="98" y="726"/>
                  </a:lnTo>
                  <a:lnTo>
                    <a:pt x="100" y="724"/>
                  </a:lnTo>
                  <a:lnTo>
                    <a:pt x="100" y="722"/>
                  </a:lnTo>
                  <a:lnTo>
                    <a:pt x="100" y="720"/>
                  </a:lnTo>
                  <a:lnTo>
                    <a:pt x="100" y="718"/>
                  </a:lnTo>
                  <a:lnTo>
                    <a:pt x="102" y="716"/>
                  </a:lnTo>
                  <a:lnTo>
                    <a:pt x="104" y="715"/>
                  </a:lnTo>
                  <a:lnTo>
                    <a:pt x="104" y="713"/>
                  </a:lnTo>
                  <a:lnTo>
                    <a:pt x="104" y="711"/>
                  </a:lnTo>
                  <a:lnTo>
                    <a:pt x="106" y="711"/>
                  </a:lnTo>
                  <a:lnTo>
                    <a:pt x="104" y="709"/>
                  </a:lnTo>
                  <a:lnTo>
                    <a:pt x="104" y="707"/>
                  </a:lnTo>
                  <a:lnTo>
                    <a:pt x="102" y="705"/>
                  </a:lnTo>
                  <a:lnTo>
                    <a:pt x="102" y="703"/>
                  </a:lnTo>
                  <a:lnTo>
                    <a:pt x="102" y="701"/>
                  </a:lnTo>
                  <a:lnTo>
                    <a:pt x="100" y="701"/>
                  </a:lnTo>
                  <a:lnTo>
                    <a:pt x="100" y="699"/>
                  </a:lnTo>
                  <a:lnTo>
                    <a:pt x="100" y="697"/>
                  </a:lnTo>
                  <a:lnTo>
                    <a:pt x="100" y="695"/>
                  </a:lnTo>
                  <a:lnTo>
                    <a:pt x="98" y="695"/>
                  </a:lnTo>
                  <a:lnTo>
                    <a:pt x="98" y="693"/>
                  </a:lnTo>
                  <a:lnTo>
                    <a:pt x="96" y="693"/>
                  </a:lnTo>
                  <a:lnTo>
                    <a:pt x="96" y="691"/>
                  </a:lnTo>
                  <a:lnTo>
                    <a:pt x="94" y="690"/>
                  </a:lnTo>
                  <a:lnTo>
                    <a:pt x="94" y="688"/>
                  </a:lnTo>
                  <a:lnTo>
                    <a:pt x="92" y="688"/>
                  </a:lnTo>
                  <a:lnTo>
                    <a:pt x="90" y="686"/>
                  </a:lnTo>
                  <a:lnTo>
                    <a:pt x="89" y="684"/>
                  </a:lnTo>
                  <a:lnTo>
                    <a:pt x="89" y="682"/>
                  </a:lnTo>
                  <a:lnTo>
                    <a:pt x="87" y="682"/>
                  </a:lnTo>
                  <a:lnTo>
                    <a:pt x="85" y="680"/>
                  </a:lnTo>
                  <a:lnTo>
                    <a:pt x="83" y="678"/>
                  </a:lnTo>
                  <a:lnTo>
                    <a:pt x="81" y="678"/>
                  </a:lnTo>
                  <a:lnTo>
                    <a:pt x="81" y="676"/>
                  </a:lnTo>
                  <a:lnTo>
                    <a:pt x="81" y="674"/>
                  </a:lnTo>
                  <a:lnTo>
                    <a:pt x="81" y="672"/>
                  </a:lnTo>
                  <a:lnTo>
                    <a:pt x="81" y="670"/>
                  </a:lnTo>
                  <a:lnTo>
                    <a:pt x="79" y="668"/>
                  </a:lnTo>
                  <a:lnTo>
                    <a:pt x="79" y="667"/>
                  </a:lnTo>
                  <a:lnTo>
                    <a:pt x="77" y="665"/>
                  </a:lnTo>
                  <a:lnTo>
                    <a:pt x="75" y="661"/>
                  </a:lnTo>
                  <a:lnTo>
                    <a:pt x="77" y="663"/>
                  </a:lnTo>
                  <a:lnTo>
                    <a:pt x="77" y="665"/>
                  </a:lnTo>
                  <a:lnTo>
                    <a:pt x="79" y="667"/>
                  </a:lnTo>
                  <a:lnTo>
                    <a:pt x="81" y="668"/>
                  </a:lnTo>
                  <a:lnTo>
                    <a:pt x="83" y="670"/>
                  </a:lnTo>
                  <a:lnTo>
                    <a:pt x="83" y="668"/>
                  </a:lnTo>
                  <a:lnTo>
                    <a:pt x="81" y="668"/>
                  </a:lnTo>
                  <a:lnTo>
                    <a:pt x="81" y="667"/>
                  </a:lnTo>
                  <a:lnTo>
                    <a:pt x="79" y="667"/>
                  </a:lnTo>
                  <a:lnTo>
                    <a:pt x="79" y="665"/>
                  </a:lnTo>
                  <a:lnTo>
                    <a:pt x="81" y="665"/>
                  </a:lnTo>
                  <a:lnTo>
                    <a:pt x="79" y="663"/>
                  </a:lnTo>
                  <a:lnTo>
                    <a:pt x="77" y="661"/>
                  </a:lnTo>
                  <a:lnTo>
                    <a:pt x="77" y="659"/>
                  </a:lnTo>
                  <a:lnTo>
                    <a:pt x="79" y="659"/>
                  </a:lnTo>
                  <a:lnTo>
                    <a:pt x="79" y="657"/>
                  </a:lnTo>
                  <a:lnTo>
                    <a:pt x="81" y="657"/>
                  </a:lnTo>
                  <a:lnTo>
                    <a:pt x="83" y="659"/>
                  </a:lnTo>
                  <a:lnTo>
                    <a:pt x="83" y="661"/>
                  </a:lnTo>
                  <a:lnTo>
                    <a:pt x="85" y="663"/>
                  </a:lnTo>
                  <a:lnTo>
                    <a:pt x="85" y="665"/>
                  </a:lnTo>
                  <a:lnTo>
                    <a:pt x="85" y="661"/>
                  </a:lnTo>
                  <a:lnTo>
                    <a:pt x="85" y="659"/>
                  </a:lnTo>
                  <a:lnTo>
                    <a:pt x="85" y="657"/>
                  </a:lnTo>
                  <a:lnTo>
                    <a:pt x="87" y="659"/>
                  </a:lnTo>
                  <a:lnTo>
                    <a:pt x="89" y="661"/>
                  </a:lnTo>
                  <a:lnTo>
                    <a:pt x="90" y="661"/>
                  </a:lnTo>
                  <a:lnTo>
                    <a:pt x="89" y="659"/>
                  </a:lnTo>
                  <a:lnTo>
                    <a:pt x="89" y="657"/>
                  </a:lnTo>
                  <a:lnTo>
                    <a:pt x="90" y="657"/>
                  </a:lnTo>
                  <a:lnTo>
                    <a:pt x="89" y="657"/>
                  </a:lnTo>
                  <a:lnTo>
                    <a:pt x="87" y="657"/>
                  </a:lnTo>
                  <a:lnTo>
                    <a:pt x="85" y="655"/>
                  </a:lnTo>
                  <a:lnTo>
                    <a:pt x="85" y="653"/>
                  </a:lnTo>
                  <a:lnTo>
                    <a:pt x="87" y="653"/>
                  </a:lnTo>
                  <a:lnTo>
                    <a:pt x="89" y="653"/>
                  </a:lnTo>
                  <a:lnTo>
                    <a:pt x="90" y="653"/>
                  </a:lnTo>
                  <a:lnTo>
                    <a:pt x="90" y="651"/>
                  </a:lnTo>
                  <a:lnTo>
                    <a:pt x="89" y="651"/>
                  </a:lnTo>
                  <a:lnTo>
                    <a:pt x="87" y="651"/>
                  </a:lnTo>
                  <a:lnTo>
                    <a:pt x="85" y="651"/>
                  </a:lnTo>
                  <a:lnTo>
                    <a:pt x="83" y="651"/>
                  </a:lnTo>
                  <a:lnTo>
                    <a:pt x="81" y="651"/>
                  </a:lnTo>
                  <a:lnTo>
                    <a:pt x="81" y="649"/>
                  </a:lnTo>
                  <a:lnTo>
                    <a:pt x="81" y="647"/>
                  </a:lnTo>
                  <a:lnTo>
                    <a:pt x="83" y="645"/>
                  </a:lnTo>
                  <a:lnTo>
                    <a:pt x="83" y="647"/>
                  </a:lnTo>
                  <a:lnTo>
                    <a:pt x="87" y="647"/>
                  </a:lnTo>
                  <a:lnTo>
                    <a:pt x="89" y="649"/>
                  </a:lnTo>
                  <a:lnTo>
                    <a:pt x="87" y="647"/>
                  </a:lnTo>
                  <a:lnTo>
                    <a:pt x="85" y="645"/>
                  </a:lnTo>
                  <a:lnTo>
                    <a:pt x="85" y="643"/>
                  </a:lnTo>
                  <a:lnTo>
                    <a:pt x="85" y="642"/>
                  </a:lnTo>
                  <a:lnTo>
                    <a:pt x="89" y="640"/>
                  </a:lnTo>
                  <a:lnTo>
                    <a:pt x="90" y="638"/>
                  </a:lnTo>
                  <a:lnTo>
                    <a:pt x="90" y="634"/>
                  </a:lnTo>
                  <a:lnTo>
                    <a:pt x="92" y="632"/>
                  </a:lnTo>
                  <a:lnTo>
                    <a:pt x="90" y="630"/>
                  </a:lnTo>
                  <a:lnTo>
                    <a:pt x="90" y="632"/>
                  </a:lnTo>
                  <a:lnTo>
                    <a:pt x="89" y="636"/>
                  </a:lnTo>
                  <a:lnTo>
                    <a:pt x="89" y="638"/>
                  </a:lnTo>
                  <a:lnTo>
                    <a:pt x="87" y="640"/>
                  </a:lnTo>
                  <a:lnTo>
                    <a:pt x="85" y="642"/>
                  </a:lnTo>
                  <a:lnTo>
                    <a:pt x="83" y="643"/>
                  </a:lnTo>
                  <a:lnTo>
                    <a:pt x="81" y="643"/>
                  </a:lnTo>
                  <a:lnTo>
                    <a:pt x="81" y="645"/>
                  </a:lnTo>
                  <a:lnTo>
                    <a:pt x="79" y="647"/>
                  </a:lnTo>
                  <a:lnTo>
                    <a:pt x="77" y="647"/>
                  </a:lnTo>
                  <a:lnTo>
                    <a:pt x="75" y="645"/>
                  </a:lnTo>
                  <a:lnTo>
                    <a:pt x="73" y="645"/>
                  </a:lnTo>
                  <a:lnTo>
                    <a:pt x="73" y="643"/>
                  </a:lnTo>
                  <a:lnTo>
                    <a:pt x="71" y="642"/>
                  </a:lnTo>
                  <a:lnTo>
                    <a:pt x="71" y="640"/>
                  </a:lnTo>
                  <a:lnTo>
                    <a:pt x="69" y="642"/>
                  </a:lnTo>
                  <a:lnTo>
                    <a:pt x="67" y="643"/>
                  </a:lnTo>
                  <a:lnTo>
                    <a:pt x="65" y="643"/>
                  </a:lnTo>
                  <a:lnTo>
                    <a:pt x="65" y="645"/>
                  </a:lnTo>
                  <a:lnTo>
                    <a:pt x="64" y="647"/>
                  </a:lnTo>
                  <a:lnTo>
                    <a:pt x="64" y="649"/>
                  </a:lnTo>
                  <a:lnTo>
                    <a:pt x="62" y="649"/>
                  </a:lnTo>
                  <a:lnTo>
                    <a:pt x="60" y="649"/>
                  </a:lnTo>
                  <a:lnTo>
                    <a:pt x="60" y="647"/>
                  </a:lnTo>
                  <a:lnTo>
                    <a:pt x="60" y="645"/>
                  </a:lnTo>
                  <a:lnTo>
                    <a:pt x="62" y="645"/>
                  </a:lnTo>
                  <a:lnTo>
                    <a:pt x="64" y="645"/>
                  </a:lnTo>
                  <a:lnTo>
                    <a:pt x="64" y="643"/>
                  </a:lnTo>
                  <a:lnTo>
                    <a:pt x="65" y="643"/>
                  </a:lnTo>
                  <a:lnTo>
                    <a:pt x="65" y="642"/>
                  </a:lnTo>
                  <a:lnTo>
                    <a:pt x="64" y="642"/>
                  </a:lnTo>
                  <a:lnTo>
                    <a:pt x="64" y="643"/>
                  </a:lnTo>
                  <a:lnTo>
                    <a:pt x="62" y="645"/>
                  </a:lnTo>
                  <a:lnTo>
                    <a:pt x="60" y="645"/>
                  </a:lnTo>
                  <a:lnTo>
                    <a:pt x="58" y="647"/>
                  </a:lnTo>
                  <a:lnTo>
                    <a:pt x="56" y="647"/>
                  </a:lnTo>
                  <a:lnTo>
                    <a:pt x="56" y="649"/>
                  </a:lnTo>
                  <a:lnTo>
                    <a:pt x="54" y="649"/>
                  </a:lnTo>
                  <a:lnTo>
                    <a:pt x="52" y="649"/>
                  </a:lnTo>
                  <a:lnTo>
                    <a:pt x="52" y="647"/>
                  </a:lnTo>
                  <a:lnTo>
                    <a:pt x="52" y="645"/>
                  </a:lnTo>
                  <a:lnTo>
                    <a:pt x="50" y="645"/>
                  </a:lnTo>
                  <a:lnTo>
                    <a:pt x="48" y="645"/>
                  </a:lnTo>
                  <a:lnTo>
                    <a:pt x="46" y="645"/>
                  </a:lnTo>
                  <a:lnTo>
                    <a:pt x="44" y="645"/>
                  </a:lnTo>
                  <a:lnTo>
                    <a:pt x="44" y="643"/>
                  </a:lnTo>
                  <a:lnTo>
                    <a:pt x="42" y="642"/>
                  </a:lnTo>
                  <a:lnTo>
                    <a:pt x="41" y="642"/>
                  </a:lnTo>
                  <a:lnTo>
                    <a:pt x="39" y="642"/>
                  </a:lnTo>
                  <a:lnTo>
                    <a:pt x="37" y="642"/>
                  </a:lnTo>
                  <a:lnTo>
                    <a:pt x="37" y="640"/>
                  </a:lnTo>
                  <a:lnTo>
                    <a:pt x="35" y="640"/>
                  </a:lnTo>
                  <a:lnTo>
                    <a:pt x="35" y="638"/>
                  </a:lnTo>
                  <a:lnTo>
                    <a:pt x="37" y="638"/>
                  </a:lnTo>
                  <a:lnTo>
                    <a:pt x="35" y="638"/>
                  </a:lnTo>
                  <a:lnTo>
                    <a:pt x="37" y="634"/>
                  </a:lnTo>
                  <a:lnTo>
                    <a:pt x="37" y="632"/>
                  </a:lnTo>
                  <a:lnTo>
                    <a:pt x="35" y="630"/>
                  </a:lnTo>
                  <a:lnTo>
                    <a:pt x="35" y="628"/>
                  </a:lnTo>
                  <a:lnTo>
                    <a:pt x="33" y="628"/>
                  </a:lnTo>
                  <a:lnTo>
                    <a:pt x="31" y="628"/>
                  </a:lnTo>
                  <a:lnTo>
                    <a:pt x="31" y="626"/>
                  </a:lnTo>
                  <a:lnTo>
                    <a:pt x="31" y="624"/>
                  </a:lnTo>
                  <a:lnTo>
                    <a:pt x="31" y="622"/>
                  </a:lnTo>
                  <a:lnTo>
                    <a:pt x="29" y="622"/>
                  </a:lnTo>
                  <a:lnTo>
                    <a:pt x="29" y="620"/>
                  </a:lnTo>
                  <a:lnTo>
                    <a:pt x="29" y="619"/>
                  </a:lnTo>
                  <a:lnTo>
                    <a:pt x="29" y="617"/>
                  </a:lnTo>
                  <a:lnTo>
                    <a:pt x="29" y="615"/>
                  </a:lnTo>
                  <a:lnTo>
                    <a:pt x="29" y="613"/>
                  </a:lnTo>
                  <a:lnTo>
                    <a:pt x="31" y="611"/>
                  </a:lnTo>
                  <a:lnTo>
                    <a:pt x="29" y="611"/>
                  </a:lnTo>
                  <a:lnTo>
                    <a:pt x="31" y="611"/>
                  </a:lnTo>
                  <a:lnTo>
                    <a:pt x="31" y="609"/>
                  </a:lnTo>
                  <a:lnTo>
                    <a:pt x="33" y="609"/>
                  </a:lnTo>
                  <a:lnTo>
                    <a:pt x="33" y="607"/>
                  </a:lnTo>
                  <a:lnTo>
                    <a:pt x="31" y="607"/>
                  </a:lnTo>
                  <a:lnTo>
                    <a:pt x="31" y="609"/>
                  </a:lnTo>
                  <a:lnTo>
                    <a:pt x="29" y="609"/>
                  </a:lnTo>
                  <a:lnTo>
                    <a:pt x="29" y="611"/>
                  </a:lnTo>
                  <a:lnTo>
                    <a:pt x="27" y="611"/>
                  </a:lnTo>
                  <a:lnTo>
                    <a:pt x="27" y="609"/>
                  </a:lnTo>
                  <a:lnTo>
                    <a:pt x="29" y="607"/>
                  </a:lnTo>
                  <a:lnTo>
                    <a:pt x="27" y="605"/>
                  </a:lnTo>
                  <a:lnTo>
                    <a:pt x="27" y="603"/>
                  </a:lnTo>
                  <a:lnTo>
                    <a:pt x="25" y="603"/>
                  </a:lnTo>
                  <a:lnTo>
                    <a:pt x="25" y="601"/>
                  </a:lnTo>
                  <a:lnTo>
                    <a:pt x="23" y="599"/>
                  </a:lnTo>
                  <a:lnTo>
                    <a:pt x="23" y="594"/>
                  </a:lnTo>
                  <a:lnTo>
                    <a:pt x="23" y="595"/>
                  </a:lnTo>
                  <a:lnTo>
                    <a:pt x="23" y="597"/>
                  </a:lnTo>
                  <a:lnTo>
                    <a:pt x="23" y="599"/>
                  </a:lnTo>
                  <a:lnTo>
                    <a:pt x="21" y="599"/>
                  </a:lnTo>
                  <a:lnTo>
                    <a:pt x="19" y="599"/>
                  </a:lnTo>
                  <a:lnTo>
                    <a:pt x="19" y="601"/>
                  </a:lnTo>
                  <a:lnTo>
                    <a:pt x="21"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3" y="605"/>
                  </a:lnTo>
                  <a:lnTo>
                    <a:pt x="21" y="605"/>
                  </a:lnTo>
                  <a:lnTo>
                    <a:pt x="21" y="607"/>
                  </a:lnTo>
                  <a:lnTo>
                    <a:pt x="21" y="609"/>
                  </a:lnTo>
                  <a:lnTo>
                    <a:pt x="19" y="609"/>
                  </a:lnTo>
                  <a:lnTo>
                    <a:pt x="17" y="607"/>
                  </a:lnTo>
                  <a:lnTo>
                    <a:pt x="16" y="607"/>
                  </a:lnTo>
                  <a:lnTo>
                    <a:pt x="16" y="605"/>
                  </a:lnTo>
                  <a:lnTo>
                    <a:pt x="16" y="603"/>
                  </a:lnTo>
                  <a:lnTo>
                    <a:pt x="14" y="601"/>
                  </a:lnTo>
                  <a:lnTo>
                    <a:pt x="14" y="599"/>
                  </a:lnTo>
                  <a:lnTo>
                    <a:pt x="16" y="599"/>
                  </a:lnTo>
                  <a:lnTo>
                    <a:pt x="16" y="597"/>
                  </a:lnTo>
                  <a:lnTo>
                    <a:pt x="16" y="599"/>
                  </a:lnTo>
                  <a:lnTo>
                    <a:pt x="14" y="599"/>
                  </a:lnTo>
                  <a:lnTo>
                    <a:pt x="14" y="597"/>
                  </a:lnTo>
                  <a:lnTo>
                    <a:pt x="12" y="597"/>
                  </a:lnTo>
                  <a:lnTo>
                    <a:pt x="12" y="595"/>
                  </a:lnTo>
                  <a:lnTo>
                    <a:pt x="12" y="597"/>
                  </a:lnTo>
                  <a:lnTo>
                    <a:pt x="12" y="599"/>
                  </a:lnTo>
                  <a:lnTo>
                    <a:pt x="14" y="601"/>
                  </a:lnTo>
                  <a:lnTo>
                    <a:pt x="14" y="603"/>
                  </a:lnTo>
                  <a:lnTo>
                    <a:pt x="14" y="605"/>
                  </a:lnTo>
                  <a:lnTo>
                    <a:pt x="14" y="607"/>
                  </a:lnTo>
                  <a:lnTo>
                    <a:pt x="12" y="607"/>
                  </a:lnTo>
                  <a:lnTo>
                    <a:pt x="12" y="609"/>
                  </a:lnTo>
                  <a:lnTo>
                    <a:pt x="14" y="609"/>
                  </a:lnTo>
                  <a:lnTo>
                    <a:pt x="14" y="607"/>
                  </a:lnTo>
                  <a:lnTo>
                    <a:pt x="16" y="607"/>
                  </a:lnTo>
                  <a:lnTo>
                    <a:pt x="16" y="609"/>
                  </a:lnTo>
                  <a:lnTo>
                    <a:pt x="16" y="611"/>
                  </a:lnTo>
                  <a:lnTo>
                    <a:pt x="14" y="613"/>
                  </a:lnTo>
                  <a:lnTo>
                    <a:pt x="14" y="611"/>
                  </a:lnTo>
                  <a:lnTo>
                    <a:pt x="12" y="613"/>
                  </a:lnTo>
                  <a:lnTo>
                    <a:pt x="10" y="613"/>
                  </a:lnTo>
                  <a:lnTo>
                    <a:pt x="10" y="611"/>
                  </a:lnTo>
                  <a:lnTo>
                    <a:pt x="8" y="611"/>
                  </a:lnTo>
                  <a:lnTo>
                    <a:pt x="8" y="613"/>
                  </a:lnTo>
                  <a:lnTo>
                    <a:pt x="6" y="613"/>
                  </a:lnTo>
                  <a:lnTo>
                    <a:pt x="4" y="613"/>
                  </a:lnTo>
                  <a:lnTo>
                    <a:pt x="4" y="611"/>
                  </a:lnTo>
                  <a:lnTo>
                    <a:pt x="2" y="611"/>
                  </a:lnTo>
                  <a:lnTo>
                    <a:pt x="2" y="607"/>
                  </a:lnTo>
                  <a:lnTo>
                    <a:pt x="0" y="607"/>
                  </a:lnTo>
                  <a:lnTo>
                    <a:pt x="2" y="607"/>
                  </a:lnTo>
                  <a:lnTo>
                    <a:pt x="4" y="607"/>
                  </a:lnTo>
                  <a:lnTo>
                    <a:pt x="2" y="607"/>
                  </a:lnTo>
                  <a:lnTo>
                    <a:pt x="4" y="605"/>
                  </a:lnTo>
                  <a:lnTo>
                    <a:pt x="2" y="605"/>
                  </a:lnTo>
                  <a:lnTo>
                    <a:pt x="2" y="603"/>
                  </a:lnTo>
                  <a:lnTo>
                    <a:pt x="2" y="601"/>
                  </a:lnTo>
                  <a:lnTo>
                    <a:pt x="2" y="599"/>
                  </a:lnTo>
                  <a:lnTo>
                    <a:pt x="4" y="599"/>
                  </a:lnTo>
                  <a:lnTo>
                    <a:pt x="6" y="597"/>
                  </a:lnTo>
                  <a:lnTo>
                    <a:pt x="6" y="595"/>
                  </a:lnTo>
                  <a:lnTo>
                    <a:pt x="4" y="595"/>
                  </a:lnTo>
                  <a:lnTo>
                    <a:pt x="6" y="594"/>
                  </a:lnTo>
                  <a:lnTo>
                    <a:pt x="4" y="594"/>
                  </a:lnTo>
                  <a:lnTo>
                    <a:pt x="4" y="595"/>
                  </a:lnTo>
                  <a:lnTo>
                    <a:pt x="4" y="594"/>
                  </a:lnTo>
                  <a:lnTo>
                    <a:pt x="4" y="592"/>
                  </a:lnTo>
                  <a:lnTo>
                    <a:pt x="4" y="590"/>
                  </a:lnTo>
                  <a:lnTo>
                    <a:pt x="6" y="588"/>
                  </a:lnTo>
                  <a:lnTo>
                    <a:pt x="6" y="590"/>
                  </a:lnTo>
                  <a:lnTo>
                    <a:pt x="8" y="590"/>
                  </a:lnTo>
                  <a:lnTo>
                    <a:pt x="10" y="588"/>
                  </a:lnTo>
                  <a:lnTo>
                    <a:pt x="10" y="586"/>
                  </a:lnTo>
                  <a:lnTo>
                    <a:pt x="8" y="584"/>
                  </a:lnTo>
                  <a:lnTo>
                    <a:pt x="10" y="584"/>
                  </a:lnTo>
                  <a:lnTo>
                    <a:pt x="10" y="582"/>
                  </a:lnTo>
                  <a:lnTo>
                    <a:pt x="12" y="582"/>
                  </a:lnTo>
                  <a:lnTo>
                    <a:pt x="12" y="580"/>
                  </a:lnTo>
                  <a:lnTo>
                    <a:pt x="12" y="578"/>
                  </a:lnTo>
                  <a:lnTo>
                    <a:pt x="14" y="578"/>
                  </a:lnTo>
                  <a:lnTo>
                    <a:pt x="14" y="576"/>
                  </a:lnTo>
                  <a:lnTo>
                    <a:pt x="16" y="576"/>
                  </a:lnTo>
                  <a:lnTo>
                    <a:pt x="14" y="576"/>
                  </a:lnTo>
                  <a:lnTo>
                    <a:pt x="14" y="574"/>
                  </a:lnTo>
                  <a:lnTo>
                    <a:pt x="16" y="574"/>
                  </a:lnTo>
                  <a:lnTo>
                    <a:pt x="16" y="572"/>
                  </a:lnTo>
                  <a:lnTo>
                    <a:pt x="17" y="570"/>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7"/>
                  </a:lnTo>
                  <a:lnTo>
                    <a:pt x="25" y="546"/>
                  </a:lnTo>
                  <a:lnTo>
                    <a:pt x="25" y="544"/>
                  </a:lnTo>
                  <a:lnTo>
                    <a:pt x="27" y="542"/>
                  </a:lnTo>
                  <a:lnTo>
                    <a:pt x="27" y="540"/>
                  </a:lnTo>
                  <a:lnTo>
                    <a:pt x="27" y="538"/>
                  </a:lnTo>
                  <a:lnTo>
                    <a:pt x="29" y="538"/>
                  </a:lnTo>
                  <a:lnTo>
                    <a:pt x="29" y="536"/>
                  </a:lnTo>
                  <a:lnTo>
                    <a:pt x="31" y="534"/>
                  </a:lnTo>
                  <a:lnTo>
                    <a:pt x="29" y="534"/>
                  </a:lnTo>
                  <a:lnTo>
                    <a:pt x="29" y="532"/>
                  </a:lnTo>
                  <a:lnTo>
                    <a:pt x="27" y="530"/>
                  </a:lnTo>
                  <a:lnTo>
                    <a:pt x="25" y="528"/>
                  </a:lnTo>
                  <a:lnTo>
                    <a:pt x="25" y="526"/>
                  </a:lnTo>
                  <a:lnTo>
                    <a:pt x="23" y="526"/>
                  </a:lnTo>
                  <a:lnTo>
                    <a:pt x="23" y="524"/>
                  </a:lnTo>
                  <a:lnTo>
                    <a:pt x="25" y="524"/>
                  </a:lnTo>
                  <a:lnTo>
                    <a:pt x="25" y="522"/>
                  </a:lnTo>
                  <a:lnTo>
                    <a:pt x="27" y="522"/>
                  </a:lnTo>
                  <a:lnTo>
                    <a:pt x="25" y="521"/>
                  </a:lnTo>
                  <a:lnTo>
                    <a:pt x="27" y="521"/>
                  </a:lnTo>
                  <a:lnTo>
                    <a:pt x="27" y="519"/>
                  </a:lnTo>
                  <a:lnTo>
                    <a:pt x="25" y="519"/>
                  </a:lnTo>
                  <a:lnTo>
                    <a:pt x="25" y="517"/>
                  </a:lnTo>
                  <a:lnTo>
                    <a:pt x="27" y="515"/>
                  </a:lnTo>
                  <a:lnTo>
                    <a:pt x="29" y="515"/>
                  </a:lnTo>
                  <a:lnTo>
                    <a:pt x="31" y="513"/>
                  </a:lnTo>
                  <a:lnTo>
                    <a:pt x="31" y="511"/>
                  </a:lnTo>
                  <a:lnTo>
                    <a:pt x="35" y="509"/>
                  </a:lnTo>
                  <a:lnTo>
                    <a:pt x="37" y="509"/>
                  </a:lnTo>
                  <a:lnTo>
                    <a:pt x="37" y="507"/>
                  </a:lnTo>
                  <a:lnTo>
                    <a:pt x="39" y="505"/>
                  </a:lnTo>
                  <a:lnTo>
                    <a:pt x="41" y="505"/>
                  </a:lnTo>
                  <a:lnTo>
                    <a:pt x="41" y="503"/>
                  </a:lnTo>
                  <a:lnTo>
                    <a:pt x="42" y="503"/>
                  </a:lnTo>
                  <a:lnTo>
                    <a:pt x="44" y="501"/>
                  </a:lnTo>
                  <a:lnTo>
                    <a:pt x="46" y="499"/>
                  </a:lnTo>
                  <a:lnTo>
                    <a:pt x="46" y="497"/>
                  </a:lnTo>
                  <a:lnTo>
                    <a:pt x="48" y="497"/>
                  </a:lnTo>
                  <a:lnTo>
                    <a:pt x="48" y="496"/>
                  </a:lnTo>
                  <a:lnTo>
                    <a:pt x="50" y="494"/>
                  </a:lnTo>
                  <a:lnTo>
                    <a:pt x="52" y="494"/>
                  </a:lnTo>
                  <a:lnTo>
                    <a:pt x="52" y="492"/>
                  </a:lnTo>
                  <a:lnTo>
                    <a:pt x="54" y="492"/>
                  </a:lnTo>
                  <a:lnTo>
                    <a:pt x="56" y="492"/>
                  </a:lnTo>
                  <a:lnTo>
                    <a:pt x="56" y="490"/>
                  </a:lnTo>
                  <a:lnTo>
                    <a:pt x="56" y="488"/>
                  </a:lnTo>
                  <a:lnTo>
                    <a:pt x="58" y="488"/>
                  </a:lnTo>
                  <a:lnTo>
                    <a:pt x="58" y="486"/>
                  </a:lnTo>
                  <a:lnTo>
                    <a:pt x="60" y="486"/>
                  </a:lnTo>
                  <a:lnTo>
                    <a:pt x="60" y="484"/>
                  </a:lnTo>
                  <a:lnTo>
                    <a:pt x="60" y="482"/>
                  </a:lnTo>
                  <a:lnTo>
                    <a:pt x="62" y="480"/>
                  </a:lnTo>
                  <a:lnTo>
                    <a:pt x="64" y="480"/>
                  </a:lnTo>
                  <a:lnTo>
                    <a:pt x="64" y="482"/>
                  </a:lnTo>
                  <a:lnTo>
                    <a:pt x="65" y="482"/>
                  </a:lnTo>
                  <a:lnTo>
                    <a:pt x="67" y="482"/>
                  </a:lnTo>
                  <a:lnTo>
                    <a:pt x="67" y="478"/>
                  </a:lnTo>
                  <a:lnTo>
                    <a:pt x="69" y="476"/>
                  </a:lnTo>
                  <a:lnTo>
                    <a:pt x="69" y="474"/>
                  </a:lnTo>
                  <a:lnTo>
                    <a:pt x="69" y="473"/>
                  </a:lnTo>
                  <a:lnTo>
                    <a:pt x="71" y="473"/>
                  </a:lnTo>
                  <a:lnTo>
                    <a:pt x="73" y="473"/>
                  </a:lnTo>
                  <a:lnTo>
                    <a:pt x="73" y="474"/>
                  </a:lnTo>
                  <a:lnTo>
                    <a:pt x="75" y="473"/>
                  </a:lnTo>
                  <a:lnTo>
                    <a:pt x="77" y="473"/>
                  </a:lnTo>
                  <a:lnTo>
                    <a:pt x="77" y="471"/>
                  </a:lnTo>
                  <a:lnTo>
                    <a:pt x="77" y="469"/>
                  </a:lnTo>
                  <a:lnTo>
                    <a:pt x="79" y="469"/>
                  </a:lnTo>
                  <a:lnTo>
                    <a:pt x="79" y="467"/>
                  </a:lnTo>
                  <a:lnTo>
                    <a:pt x="81" y="467"/>
                  </a:lnTo>
                  <a:lnTo>
                    <a:pt x="81" y="469"/>
                  </a:lnTo>
                  <a:lnTo>
                    <a:pt x="83" y="469"/>
                  </a:lnTo>
                  <a:lnTo>
                    <a:pt x="83" y="467"/>
                  </a:lnTo>
                  <a:lnTo>
                    <a:pt x="83" y="469"/>
                  </a:lnTo>
                  <a:lnTo>
                    <a:pt x="85" y="469"/>
                  </a:lnTo>
                  <a:lnTo>
                    <a:pt x="87" y="469"/>
                  </a:lnTo>
                  <a:lnTo>
                    <a:pt x="87" y="465"/>
                  </a:lnTo>
                  <a:lnTo>
                    <a:pt x="89" y="463"/>
                  </a:lnTo>
                  <a:lnTo>
                    <a:pt x="89" y="461"/>
                  </a:lnTo>
                  <a:lnTo>
                    <a:pt x="89" y="459"/>
                  </a:lnTo>
                  <a:lnTo>
                    <a:pt x="90" y="459"/>
                  </a:lnTo>
                  <a:lnTo>
                    <a:pt x="90" y="457"/>
                  </a:lnTo>
                  <a:lnTo>
                    <a:pt x="90" y="455"/>
                  </a:lnTo>
                  <a:lnTo>
                    <a:pt x="90" y="453"/>
                  </a:lnTo>
                  <a:lnTo>
                    <a:pt x="90" y="451"/>
                  </a:lnTo>
                  <a:lnTo>
                    <a:pt x="90" y="449"/>
                  </a:lnTo>
                  <a:lnTo>
                    <a:pt x="92" y="448"/>
                  </a:lnTo>
                  <a:lnTo>
                    <a:pt x="92" y="449"/>
                  </a:lnTo>
                  <a:lnTo>
                    <a:pt x="94" y="449"/>
                  </a:lnTo>
                  <a:lnTo>
                    <a:pt x="96" y="449"/>
                  </a:lnTo>
                  <a:lnTo>
                    <a:pt x="98" y="449"/>
                  </a:lnTo>
                  <a:lnTo>
                    <a:pt x="100" y="449"/>
                  </a:lnTo>
                  <a:lnTo>
                    <a:pt x="100" y="448"/>
                  </a:lnTo>
                  <a:lnTo>
                    <a:pt x="102" y="448"/>
                  </a:lnTo>
                  <a:lnTo>
                    <a:pt x="102" y="446"/>
                  </a:lnTo>
                  <a:lnTo>
                    <a:pt x="104" y="446"/>
                  </a:lnTo>
                  <a:lnTo>
                    <a:pt x="104" y="444"/>
                  </a:lnTo>
                  <a:lnTo>
                    <a:pt x="106" y="442"/>
                  </a:lnTo>
                  <a:lnTo>
                    <a:pt x="108" y="442"/>
                  </a:lnTo>
                  <a:lnTo>
                    <a:pt x="108" y="440"/>
                  </a:lnTo>
                  <a:lnTo>
                    <a:pt x="110" y="438"/>
                  </a:lnTo>
                  <a:lnTo>
                    <a:pt x="112" y="436"/>
                  </a:lnTo>
                  <a:lnTo>
                    <a:pt x="113" y="436"/>
                  </a:lnTo>
                  <a:lnTo>
                    <a:pt x="115" y="434"/>
                  </a:lnTo>
                  <a:lnTo>
                    <a:pt x="115" y="432"/>
                  </a:lnTo>
                  <a:lnTo>
                    <a:pt x="117" y="432"/>
                  </a:lnTo>
                  <a:lnTo>
                    <a:pt x="119" y="432"/>
                  </a:lnTo>
                  <a:lnTo>
                    <a:pt x="119" y="434"/>
                  </a:lnTo>
                  <a:lnTo>
                    <a:pt x="119" y="436"/>
                  </a:lnTo>
                  <a:lnTo>
                    <a:pt x="119" y="438"/>
                  </a:lnTo>
                  <a:lnTo>
                    <a:pt x="121" y="442"/>
                  </a:lnTo>
                  <a:lnTo>
                    <a:pt x="125" y="442"/>
                  </a:lnTo>
                  <a:lnTo>
                    <a:pt x="131" y="442"/>
                  </a:lnTo>
                  <a:lnTo>
                    <a:pt x="131" y="440"/>
                  </a:lnTo>
                  <a:lnTo>
                    <a:pt x="133" y="440"/>
                  </a:lnTo>
                  <a:lnTo>
                    <a:pt x="135" y="440"/>
                  </a:lnTo>
                  <a:lnTo>
                    <a:pt x="137"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6"/>
                  </a:lnTo>
                  <a:lnTo>
                    <a:pt x="146" y="424"/>
                  </a:lnTo>
                  <a:lnTo>
                    <a:pt x="146" y="423"/>
                  </a:lnTo>
                  <a:lnTo>
                    <a:pt x="148" y="423"/>
                  </a:lnTo>
                  <a:lnTo>
                    <a:pt x="148" y="424"/>
                  </a:lnTo>
                  <a:lnTo>
                    <a:pt x="148" y="426"/>
                  </a:lnTo>
                  <a:lnTo>
                    <a:pt x="150" y="426"/>
                  </a:lnTo>
                  <a:lnTo>
                    <a:pt x="148" y="428"/>
                  </a:lnTo>
                  <a:lnTo>
                    <a:pt x="152" y="430"/>
                  </a:lnTo>
                  <a:lnTo>
                    <a:pt x="154" y="430"/>
                  </a:lnTo>
                  <a:lnTo>
                    <a:pt x="154" y="432"/>
                  </a:lnTo>
                  <a:lnTo>
                    <a:pt x="156" y="432"/>
                  </a:lnTo>
                  <a:lnTo>
                    <a:pt x="156" y="434"/>
                  </a:lnTo>
                  <a:lnTo>
                    <a:pt x="158" y="434"/>
                  </a:lnTo>
                  <a:lnTo>
                    <a:pt x="160" y="434"/>
                  </a:lnTo>
                  <a:lnTo>
                    <a:pt x="160" y="436"/>
                  </a:lnTo>
                  <a:lnTo>
                    <a:pt x="162" y="438"/>
                  </a:lnTo>
                  <a:lnTo>
                    <a:pt x="162" y="436"/>
                  </a:lnTo>
                  <a:lnTo>
                    <a:pt x="163" y="436"/>
                  </a:lnTo>
                  <a:lnTo>
                    <a:pt x="163" y="438"/>
                  </a:lnTo>
                  <a:lnTo>
                    <a:pt x="165" y="438"/>
                  </a:lnTo>
                  <a:lnTo>
                    <a:pt x="165" y="440"/>
                  </a:lnTo>
                  <a:lnTo>
                    <a:pt x="165" y="444"/>
                  </a:lnTo>
                  <a:lnTo>
                    <a:pt x="163" y="444"/>
                  </a:lnTo>
                  <a:lnTo>
                    <a:pt x="163" y="446"/>
                  </a:lnTo>
                  <a:lnTo>
                    <a:pt x="165" y="446"/>
                  </a:lnTo>
                  <a:lnTo>
                    <a:pt x="165" y="448"/>
                  </a:lnTo>
                  <a:lnTo>
                    <a:pt x="167" y="448"/>
                  </a:lnTo>
                  <a:lnTo>
                    <a:pt x="169" y="449"/>
                  </a:lnTo>
                  <a:lnTo>
                    <a:pt x="169" y="451"/>
                  </a:lnTo>
                  <a:lnTo>
                    <a:pt x="171" y="451"/>
                  </a:lnTo>
                  <a:lnTo>
                    <a:pt x="171" y="449"/>
                  </a:lnTo>
                  <a:lnTo>
                    <a:pt x="171" y="451"/>
                  </a:lnTo>
                  <a:lnTo>
                    <a:pt x="171" y="453"/>
                  </a:lnTo>
                  <a:lnTo>
                    <a:pt x="171" y="455"/>
                  </a:lnTo>
                  <a:lnTo>
                    <a:pt x="173" y="457"/>
                  </a:lnTo>
                  <a:lnTo>
                    <a:pt x="173" y="455"/>
                  </a:lnTo>
                  <a:lnTo>
                    <a:pt x="175" y="457"/>
                  </a:lnTo>
                  <a:lnTo>
                    <a:pt x="175" y="455"/>
                  </a:lnTo>
                  <a:lnTo>
                    <a:pt x="175" y="457"/>
                  </a:lnTo>
                  <a:lnTo>
                    <a:pt x="177" y="457"/>
                  </a:lnTo>
                  <a:lnTo>
                    <a:pt x="177" y="455"/>
                  </a:lnTo>
                  <a:lnTo>
                    <a:pt x="179" y="455"/>
                  </a:lnTo>
                  <a:lnTo>
                    <a:pt x="179" y="453"/>
                  </a:lnTo>
                  <a:lnTo>
                    <a:pt x="181" y="453"/>
                  </a:lnTo>
                  <a:lnTo>
                    <a:pt x="181" y="455"/>
                  </a:lnTo>
                  <a:lnTo>
                    <a:pt x="181" y="453"/>
                  </a:lnTo>
                  <a:lnTo>
                    <a:pt x="183" y="453"/>
                  </a:lnTo>
                  <a:lnTo>
                    <a:pt x="183" y="455"/>
                  </a:lnTo>
                  <a:lnTo>
                    <a:pt x="185" y="457"/>
                  </a:lnTo>
                  <a:lnTo>
                    <a:pt x="185" y="459"/>
                  </a:lnTo>
                  <a:lnTo>
                    <a:pt x="185" y="461"/>
                  </a:lnTo>
                  <a:lnTo>
                    <a:pt x="185" y="463"/>
                  </a:lnTo>
                  <a:lnTo>
                    <a:pt x="185" y="467"/>
                  </a:lnTo>
                  <a:lnTo>
                    <a:pt x="186" y="467"/>
                  </a:lnTo>
                  <a:lnTo>
                    <a:pt x="186" y="465"/>
                  </a:lnTo>
                  <a:lnTo>
                    <a:pt x="188" y="465"/>
                  </a:lnTo>
                  <a:lnTo>
                    <a:pt x="190" y="467"/>
                  </a:lnTo>
                  <a:lnTo>
                    <a:pt x="192" y="467"/>
                  </a:lnTo>
                  <a:lnTo>
                    <a:pt x="194" y="467"/>
                  </a:lnTo>
                  <a:lnTo>
                    <a:pt x="194" y="469"/>
                  </a:lnTo>
                  <a:lnTo>
                    <a:pt x="194" y="467"/>
                  </a:lnTo>
                  <a:lnTo>
                    <a:pt x="196" y="467"/>
                  </a:lnTo>
                  <a:lnTo>
                    <a:pt x="198" y="467"/>
                  </a:lnTo>
                  <a:lnTo>
                    <a:pt x="198" y="469"/>
                  </a:lnTo>
                  <a:lnTo>
                    <a:pt x="200" y="469"/>
                  </a:lnTo>
                  <a:lnTo>
                    <a:pt x="202" y="469"/>
                  </a:lnTo>
                  <a:lnTo>
                    <a:pt x="202" y="467"/>
                  </a:lnTo>
                  <a:lnTo>
                    <a:pt x="204" y="467"/>
                  </a:lnTo>
                  <a:lnTo>
                    <a:pt x="206" y="467"/>
                  </a:lnTo>
                  <a:lnTo>
                    <a:pt x="208" y="467"/>
                  </a:lnTo>
                  <a:lnTo>
                    <a:pt x="206" y="467"/>
                  </a:lnTo>
                  <a:lnTo>
                    <a:pt x="208" y="467"/>
                  </a:lnTo>
                  <a:lnTo>
                    <a:pt x="208" y="465"/>
                  </a:lnTo>
                  <a:lnTo>
                    <a:pt x="208" y="463"/>
                  </a:lnTo>
                  <a:lnTo>
                    <a:pt x="210" y="463"/>
                  </a:lnTo>
                  <a:lnTo>
                    <a:pt x="210" y="461"/>
                  </a:lnTo>
                  <a:lnTo>
                    <a:pt x="210" y="463"/>
                  </a:lnTo>
                  <a:lnTo>
                    <a:pt x="211" y="463"/>
                  </a:lnTo>
                  <a:lnTo>
                    <a:pt x="213" y="461"/>
                  </a:lnTo>
                  <a:lnTo>
                    <a:pt x="213" y="459"/>
                  </a:lnTo>
                  <a:lnTo>
                    <a:pt x="215" y="459"/>
                  </a:lnTo>
                  <a:lnTo>
                    <a:pt x="215" y="457"/>
                  </a:lnTo>
                  <a:lnTo>
                    <a:pt x="215" y="455"/>
                  </a:lnTo>
                  <a:lnTo>
                    <a:pt x="215" y="453"/>
                  </a:lnTo>
                  <a:lnTo>
                    <a:pt x="217" y="453"/>
                  </a:lnTo>
                  <a:lnTo>
                    <a:pt x="219" y="453"/>
                  </a:lnTo>
                  <a:lnTo>
                    <a:pt x="219" y="451"/>
                  </a:lnTo>
                  <a:lnTo>
                    <a:pt x="217" y="451"/>
                  </a:lnTo>
                  <a:lnTo>
                    <a:pt x="217" y="449"/>
                  </a:lnTo>
                  <a:lnTo>
                    <a:pt x="219" y="448"/>
                  </a:lnTo>
                  <a:lnTo>
                    <a:pt x="217" y="448"/>
                  </a:lnTo>
                  <a:lnTo>
                    <a:pt x="217" y="446"/>
                  </a:lnTo>
                  <a:lnTo>
                    <a:pt x="217" y="444"/>
                  </a:lnTo>
                  <a:lnTo>
                    <a:pt x="215" y="444"/>
                  </a:lnTo>
                  <a:lnTo>
                    <a:pt x="217" y="444"/>
                  </a:lnTo>
                  <a:lnTo>
                    <a:pt x="217" y="442"/>
                  </a:lnTo>
                  <a:lnTo>
                    <a:pt x="219" y="440"/>
                  </a:lnTo>
                  <a:lnTo>
                    <a:pt x="221" y="440"/>
                  </a:lnTo>
                  <a:lnTo>
                    <a:pt x="221" y="438"/>
                  </a:lnTo>
                  <a:lnTo>
                    <a:pt x="221" y="436"/>
                  </a:lnTo>
                  <a:lnTo>
                    <a:pt x="223" y="434"/>
                  </a:lnTo>
                  <a:lnTo>
                    <a:pt x="225" y="434"/>
                  </a:lnTo>
                  <a:lnTo>
                    <a:pt x="225" y="432"/>
                  </a:lnTo>
                  <a:lnTo>
                    <a:pt x="227" y="432"/>
                  </a:lnTo>
                  <a:lnTo>
                    <a:pt x="227" y="430"/>
                  </a:lnTo>
                  <a:lnTo>
                    <a:pt x="229" y="430"/>
                  </a:lnTo>
                  <a:lnTo>
                    <a:pt x="231" y="430"/>
                  </a:lnTo>
                  <a:lnTo>
                    <a:pt x="233" y="430"/>
                  </a:lnTo>
                  <a:lnTo>
                    <a:pt x="234" y="430"/>
                  </a:lnTo>
                  <a:lnTo>
                    <a:pt x="236" y="430"/>
                  </a:lnTo>
                  <a:lnTo>
                    <a:pt x="236" y="428"/>
                  </a:lnTo>
                  <a:lnTo>
                    <a:pt x="236" y="426"/>
                  </a:lnTo>
                  <a:lnTo>
                    <a:pt x="234" y="424"/>
                  </a:lnTo>
                  <a:lnTo>
                    <a:pt x="234" y="423"/>
                  </a:lnTo>
                  <a:lnTo>
                    <a:pt x="234" y="421"/>
                  </a:lnTo>
                  <a:lnTo>
                    <a:pt x="233" y="419"/>
                  </a:lnTo>
                  <a:lnTo>
                    <a:pt x="233" y="417"/>
                  </a:lnTo>
                  <a:lnTo>
                    <a:pt x="233" y="415"/>
                  </a:lnTo>
                  <a:lnTo>
                    <a:pt x="234" y="413"/>
                  </a:lnTo>
                  <a:lnTo>
                    <a:pt x="234" y="411"/>
                  </a:lnTo>
                  <a:lnTo>
                    <a:pt x="234" y="409"/>
                  </a:lnTo>
                  <a:lnTo>
                    <a:pt x="236" y="409"/>
                  </a:lnTo>
                  <a:lnTo>
                    <a:pt x="236" y="407"/>
                  </a:lnTo>
                  <a:lnTo>
                    <a:pt x="238" y="405"/>
                  </a:lnTo>
                  <a:lnTo>
                    <a:pt x="240" y="405"/>
                  </a:lnTo>
                  <a:lnTo>
                    <a:pt x="240" y="403"/>
                  </a:lnTo>
                  <a:lnTo>
                    <a:pt x="242" y="401"/>
                  </a:lnTo>
                  <a:lnTo>
                    <a:pt x="244" y="400"/>
                  </a:lnTo>
                  <a:lnTo>
                    <a:pt x="246" y="400"/>
                  </a:lnTo>
                  <a:lnTo>
                    <a:pt x="248" y="398"/>
                  </a:lnTo>
                  <a:lnTo>
                    <a:pt x="250" y="398"/>
                  </a:lnTo>
                  <a:lnTo>
                    <a:pt x="250" y="396"/>
                  </a:lnTo>
                  <a:lnTo>
                    <a:pt x="248" y="394"/>
                  </a:lnTo>
                  <a:lnTo>
                    <a:pt x="248" y="392"/>
                  </a:lnTo>
                  <a:lnTo>
                    <a:pt x="248" y="388"/>
                  </a:lnTo>
                  <a:lnTo>
                    <a:pt x="250" y="386"/>
                  </a:lnTo>
                  <a:lnTo>
                    <a:pt x="250" y="384"/>
                  </a:lnTo>
                  <a:lnTo>
                    <a:pt x="250" y="382"/>
                  </a:lnTo>
                  <a:lnTo>
                    <a:pt x="252" y="380"/>
                  </a:lnTo>
                  <a:lnTo>
                    <a:pt x="252" y="378"/>
                  </a:lnTo>
                  <a:lnTo>
                    <a:pt x="254" y="376"/>
                  </a:lnTo>
                  <a:lnTo>
                    <a:pt x="254" y="375"/>
                  </a:lnTo>
                  <a:lnTo>
                    <a:pt x="256" y="375"/>
                  </a:lnTo>
                  <a:lnTo>
                    <a:pt x="256" y="373"/>
                  </a:lnTo>
                  <a:lnTo>
                    <a:pt x="258" y="373"/>
                  </a:lnTo>
                  <a:lnTo>
                    <a:pt x="258" y="371"/>
                  </a:lnTo>
                  <a:lnTo>
                    <a:pt x="259" y="371"/>
                  </a:lnTo>
                  <a:lnTo>
                    <a:pt x="259" y="369"/>
                  </a:lnTo>
                  <a:lnTo>
                    <a:pt x="259" y="367"/>
                  </a:lnTo>
                  <a:lnTo>
                    <a:pt x="261" y="367"/>
                  </a:lnTo>
                  <a:lnTo>
                    <a:pt x="261" y="365"/>
                  </a:lnTo>
                  <a:lnTo>
                    <a:pt x="263" y="365"/>
                  </a:lnTo>
                  <a:lnTo>
                    <a:pt x="263" y="363"/>
                  </a:lnTo>
                  <a:lnTo>
                    <a:pt x="261" y="361"/>
                  </a:lnTo>
                  <a:lnTo>
                    <a:pt x="261" y="359"/>
                  </a:lnTo>
                  <a:lnTo>
                    <a:pt x="261" y="357"/>
                  </a:lnTo>
                  <a:lnTo>
                    <a:pt x="261" y="355"/>
                  </a:lnTo>
                  <a:lnTo>
                    <a:pt x="263" y="355"/>
                  </a:lnTo>
                  <a:lnTo>
                    <a:pt x="263" y="353"/>
                  </a:lnTo>
                  <a:lnTo>
                    <a:pt x="263" y="351"/>
                  </a:lnTo>
                  <a:lnTo>
                    <a:pt x="265" y="351"/>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9" y="330"/>
                  </a:lnTo>
                  <a:lnTo>
                    <a:pt x="271" y="330"/>
                  </a:lnTo>
                  <a:lnTo>
                    <a:pt x="273" y="330"/>
                  </a:lnTo>
                  <a:lnTo>
                    <a:pt x="275" y="330"/>
                  </a:lnTo>
                  <a:lnTo>
                    <a:pt x="275" y="328"/>
                  </a:lnTo>
                  <a:lnTo>
                    <a:pt x="277" y="328"/>
                  </a:lnTo>
                  <a:lnTo>
                    <a:pt x="277" y="327"/>
                  </a:lnTo>
                  <a:lnTo>
                    <a:pt x="279" y="325"/>
                  </a:lnTo>
                  <a:lnTo>
                    <a:pt x="279" y="323"/>
                  </a:lnTo>
                  <a:lnTo>
                    <a:pt x="281" y="323"/>
                  </a:lnTo>
                  <a:lnTo>
                    <a:pt x="281" y="321"/>
                  </a:lnTo>
                  <a:lnTo>
                    <a:pt x="281" y="319"/>
                  </a:lnTo>
                  <a:lnTo>
                    <a:pt x="282" y="319"/>
                  </a:lnTo>
                  <a:lnTo>
                    <a:pt x="284" y="319"/>
                  </a:lnTo>
                  <a:lnTo>
                    <a:pt x="284" y="321"/>
                  </a:lnTo>
                  <a:lnTo>
                    <a:pt x="286" y="321"/>
                  </a:lnTo>
                  <a:lnTo>
                    <a:pt x="288" y="321"/>
                  </a:lnTo>
                  <a:lnTo>
                    <a:pt x="290" y="319"/>
                  </a:lnTo>
                  <a:lnTo>
                    <a:pt x="292" y="317"/>
                  </a:lnTo>
                  <a:lnTo>
                    <a:pt x="294" y="319"/>
                  </a:lnTo>
                  <a:lnTo>
                    <a:pt x="294" y="317"/>
                  </a:lnTo>
                  <a:lnTo>
                    <a:pt x="296" y="317"/>
                  </a:lnTo>
                  <a:lnTo>
                    <a:pt x="296" y="315"/>
                  </a:lnTo>
                  <a:lnTo>
                    <a:pt x="298" y="313"/>
                  </a:lnTo>
                  <a:lnTo>
                    <a:pt x="298" y="311"/>
                  </a:lnTo>
                  <a:lnTo>
                    <a:pt x="298" y="309"/>
                  </a:lnTo>
                  <a:lnTo>
                    <a:pt x="300" y="309"/>
                  </a:lnTo>
                  <a:lnTo>
                    <a:pt x="302" y="309"/>
                  </a:lnTo>
                  <a:lnTo>
                    <a:pt x="304" y="309"/>
                  </a:lnTo>
                  <a:lnTo>
                    <a:pt x="304" y="307"/>
                  </a:lnTo>
                  <a:lnTo>
                    <a:pt x="304" y="305"/>
                  </a:lnTo>
                  <a:lnTo>
                    <a:pt x="304" y="303"/>
                  </a:lnTo>
                  <a:lnTo>
                    <a:pt x="302" y="303"/>
                  </a:lnTo>
                  <a:lnTo>
                    <a:pt x="302" y="302"/>
                  </a:lnTo>
                  <a:lnTo>
                    <a:pt x="304" y="302"/>
                  </a:lnTo>
                  <a:lnTo>
                    <a:pt x="304" y="300"/>
                  </a:lnTo>
                  <a:lnTo>
                    <a:pt x="302" y="300"/>
                  </a:lnTo>
                  <a:lnTo>
                    <a:pt x="302" y="298"/>
                  </a:lnTo>
                  <a:lnTo>
                    <a:pt x="304" y="298"/>
                  </a:lnTo>
                  <a:lnTo>
                    <a:pt x="304" y="296"/>
                  </a:lnTo>
                  <a:lnTo>
                    <a:pt x="306" y="296"/>
                  </a:lnTo>
                  <a:lnTo>
                    <a:pt x="306" y="294"/>
                  </a:lnTo>
                  <a:lnTo>
                    <a:pt x="307" y="294"/>
                  </a:lnTo>
                  <a:lnTo>
                    <a:pt x="307" y="292"/>
                  </a:lnTo>
                  <a:lnTo>
                    <a:pt x="307" y="290"/>
                  </a:lnTo>
                  <a:lnTo>
                    <a:pt x="309" y="290"/>
                  </a:lnTo>
                  <a:lnTo>
                    <a:pt x="307" y="288"/>
                  </a:lnTo>
                  <a:lnTo>
                    <a:pt x="309" y="288"/>
                  </a:lnTo>
                  <a:lnTo>
                    <a:pt x="309" y="286"/>
                  </a:lnTo>
                  <a:lnTo>
                    <a:pt x="309" y="284"/>
                  </a:lnTo>
                  <a:lnTo>
                    <a:pt x="309" y="282"/>
                  </a:lnTo>
                  <a:lnTo>
                    <a:pt x="309" y="280"/>
                  </a:lnTo>
                  <a:lnTo>
                    <a:pt x="309" y="279"/>
                  </a:lnTo>
                  <a:lnTo>
                    <a:pt x="309" y="277"/>
                  </a:lnTo>
                  <a:lnTo>
                    <a:pt x="311" y="277"/>
                  </a:lnTo>
                  <a:lnTo>
                    <a:pt x="311" y="275"/>
                  </a:lnTo>
                  <a:lnTo>
                    <a:pt x="311" y="273"/>
                  </a:lnTo>
                  <a:lnTo>
                    <a:pt x="309" y="273"/>
                  </a:lnTo>
                  <a:lnTo>
                    <a:pt x="309" y="271"/>
                  </a:lnTo>
                  <a:lnTo>
                    <a:pt x="309" y="269"/>
                  </a:lnTo>
                  <a:lnTo>
                    <a:pt x="311" y="269"/>
                  </a:lnTo>
                  <a:lnTo>
                    <a:pt x="309" y="267"/>
                  </a:lnTo>
                  <a:lnTo>
                    <a:pt x="307" y="267"/>
                  </a:lnTo>
                  <a:lnTo>
                    <a:pt x="307" y="265"/>
                  </a:lnTo>
                  <a:lnTo>
                    <a:pt x="309" y="263"/>
                  </a:lnTo>
                  <a:lnTo>
                    <a:pt x="311" y="263"/>
                  </a:lnTo>
                  <a:lnTo>
                    <a:pt x="311" y="261"/>
                  </a:lnTo>
                  <a:lnTo>
                    <a:pt x="313" y="261"/>
                  </a:lnTo>
                  <a:lnTo>
                    <a:pt x="315" y="259"/>
                  </a:lnTo>
                  <a:lnTo>
                    <a:pt x="317" y="259"/>
                  </a:lnTo>
                  <a:lnTo>
                    <a:pt x="319" y="257"/>
                  </a:lnTo>
                  <a:lnTo>
                    <a:pt x="321" y="257"/>
                  </a:lnTo>
                  <a:lnTo>
                    <a:pt x="321" y="255"/>
                  </a:lnTo>
                  <a:lnTo>
                    <a:pt x="323" y="255"/>
                  </a:lnTo>
                  <a:lnTo>
                    <a:pt x="325" y="255"/>
                  </a:lnTo>
                  <a:lnTo>
                    <a:pt x="327" y="255"/>
                  </a:lnTo>
                  <a:lnTo>
                    <a:pt x="329" y="255"/>
                  </a:lnTo>
                  <a:lnTo>
                    <a:pt x="330" y="255"/>
                  </a:lnTo>
                  <a:lnTo>
                    <a:pt x="330" y="254"/>
                  </a:lnTo>
                  <a:lnTo>
                    <a:pt x="332" y="254"/>
                  </a:lnTo>
                  <a:lnTo>
                    <a:pt x="332" y="252"/>
                  </a:lnTo>
                  <a:lnTo>
                    <a:pt x="334" y="252"/>
                  </a:lnTo>
                  <a:lnTo>
                    <a:pt x="334" y="250"/>
                  </a:lnTo>
                  <a:lnTo>
                    <a:pt x="334" y="248"/>
                  </a:lnTo>
                  <a:lnTo>
                    <a:pt x="334" y="246"/>
                  </a:lnTo>
                  <a:lnTo>
                    <a:pt x="334" y="244"/>
                  </a:lnTo>
                  <a:lnTo>
                    <a:pt x="334" y="242"/>
                  </a:lnTo>
                  <a:lnTo>
                    <a:pt x="336" y="242"/>
                  </a:lnTo>
                  <a:lnTo>
                    <a:pt x="336" y="240"/>
                  </a:lnTo>
                  <a:lnTo>
                    <a:pt x="336" y="238"/>
                  </a:lnTo>
                  <a:lnTo>
                    <a:pt x="338" y="236"/>
                  </a:lnTo>
                  <a:lnTo>
                    <a:pt x="338" y="234"/>
                  </a:lnTo>
                  <a:lnTo>
                    <a:pt x="336" y="234"/>
                  </a:lnTo>
                  <a:lnTo>
                    <a:pt x="336" y="232"/>
                  </a:lnTo>
                  <a:lnTo>
                    <a:pt x="334" y="232"/>
                  </a:lnTo>
                  <a:lnTo>
                    <a:pt x="334" y="230"/>
                  </a:lnTo>
                  <a:lnTo>
                    <a:pt x="332" y="230"/>
                  </a:lnTo>
                  <a:lnTo>
                    <a:pt x="332" y="229"/>
                  </a:lnTo>
                  <a:lnTo>
                    <a:pt x="334" y="229"/>
                  </a:lnTo>
                  <a:lnTo>
                    <a:pt x="334" y="227"/>
                  </a:lnTo>
                  <a:lnTo>
                    <a:pt x="336" y="225"/>
                  </a:lnTo>
                  <a:lnTo>
                    <a:pt x="336" y="223"/>
                  </a:lnTo>
                  <a:lnTo>
                    <a:pt x="334" y="223"/>
                  </a:lnTo>
                  <a:lnTo>
                    <a:pt x="334" y="221"/>
                  </a:lnTo>
                  <a:lnTo>
                    <a:pt x="334" y="219"/>
                  </a:lnTo>
                  <a:lnTo>
                    <a:pt x="336" y="217"/>
                  </a:lnTo>
                  <a:lnTo>
                    <a:pt x="338" y="217"/>
                  </a:lnTo>
                  <a:lnTo>
                    <a:pt x="338" y="215"/>
                  </a:lnTo>
                  <a:lnTo>
                    <a:pt x="338" y="213"/>
                  </a:lnTo>
                  <a:lnTo>
                    <a:pt x="340" y="213"/>
                  </a:lnTo>
                  <a:lnTo>
                    <a:pt x="342" y="213"/>
                  </a:lnTo>
                  <a:lnTo>
                    <a:pt x="344" y="213"/>
                  </a:lnTo>
                  <a:lnTo>
                    <a:pt x="344" y="211"/>
                  </a:lnTo>
                  <a:lnTo>
                    <a:pt x="346" y="211"/>
                  </a:lnTo>
                  <a:lnTo>
                    <a:pt x="348" y="211"/>
                  </a:lnTo>
                  <a:lnTo>
                    <a:pt x="348" y="209"/>
                  </a:lnTo>
                  <a:lnTo>
                    <a:pt x="350" y="207"/>
                  </a:lnTo>
                  <a:lnTo>
                    <a:pt x="350" y="206"/>
                  </a:lnTo>
                  <a:lnTo>
                    <a:pt x="350" y="204"/>
                  </a:lnTo>
                  <a:lnTo>
                    <a:pt x="352" y="202"/>
                  </a:lnTo>
                  <a:lnTo>
                    <a:pt x="352" y="200"/>
                  </a:lnTo>
                  <a:lnTo>
                    <a:pt x="354" y="200"/>
                  </a:lnTo>
                  <a:lnTo>
                    <a:pt x="354" y="198"/>
                  </a:lnTo>
                  <a:lnTo>
                    <a:pt x="354" y="196"/>
                  </a:lnTo>
                  <a:lnTo>
                    <a:pt x="354" y="194"/>
                  </a:lnTo>
                  <a:lnTo>
                    <a:pt x="354" y="192"/>
                  </a:lnTo>
                  <a:lnTo>
                    <a:pt x="354" y="190"/>
                  </a:lnTo>
                  <a:lnTo>
                    <a:pt x="354" y="188"/>
                  </a:lnTo>
                  <a:lnTo>
                    <a:pt x="355" y="188"/>
                  </a:lnTo>
                  <a:lnTo>
                    <a:pt x="355" y="186"/>
                  </a:lnTo>
                  <a:lnTo>
                    <a:pt x="355" y="184"/>
                  </a:lnTo>
                  <a:lnTo>
                    <a:pt x="355" y="182"/>
                  </a:lnTo>
                  <a:lnTo>
                    <a:pt x="355" y="181"/>
                  </a:lnTo>
                  <a:lnTo>
                    <a:pt x="354" y="179"/>
                  </a:lnTo>
                  <a:lnTo>
                    <a:pt x="355" y="179"/>
                  </a:lnTo>
                  <a:lnTo>
                    <a:pt x="355" y="175"/>
                  </a:lnTo>
                  <a:lnTo>
                    <a:pt x="357" y="173"/>
                  </a:lnTo>
                  <a:lnTo>
                    <a:pt x="359" y="171"/>
                  </a:lnTo>
                  <a:lnTo>
                    <a:pt x="359" y="169"/>
                  </a:lnTo>
                  <a:lnTo>
                    <a:pt x="359" y="167"/>
                  </a:lnTo>
                  <a:lnTo>
                    <a:pt x="359" y="165"/>
                  </a:lnTo>
                  <a:lnTo>
                    <a:pt x="361" y="165"/>
                  </a:lnTo>
                  <a:lnTo>
                    <a:pt x="361" y="163"/>
                  </a:lnTo>
                  <a:lnTo>
                    <a:pt x="363" y="161"/>
                  </a:lnTo>
                  <a:lnTo>
                    <a:pt x="365" y="159"/>
                  </a:lnTo>
                  <a:lnTo>
                    <a:pt x="365" y="157"/>
                  </a:lnTo>
                  <a:lnTo>
                    <a:pt x="365" y="156"/>
                  </a:lnTo>
                  <a:lnTo>
                    <a:pt x="365" y="154"/>
                  </a:lnTo>
                  <a:lnTo>
                    <a:pt x="365" y="152"/>
                  </a:lnTo>
                  <a:lnTo>
                    <a:pt x="367" y="152"/>
                  </a:lnTo>
                  <a:lnTo>
                    <a:pt x="369" y="152"/>
                  </a:lnTo>
                  <a:lnTo>
                    <a:pt x="369" y="150"/>
                  </a:lnTo>
                  <a:lnTo>
                    <a:pt x="371" y="150"/>
                  </a:lnTo>
                  <a:lnTo>
                    <a:pt x="373" y="150"/>
                  </a:lnTo>
                  <a:lnTo>
                    <a:pt x="373" y="148"/>
                  </a:lnTo>
                  <a:lnTo>
                    <a:pt x="375" y="148"/>
                  </a:lnTo>
                  <a:lnTo>
                    <a:pt x="375" y="146"/>
                  </a:lnTo>
                  <a:lnTo>
                    <a:pt x="375" y="144"/>
                  </a:lnTo>
                  <a:lnTo>
                    <a:pt x="377" y="144"/>
                  </a:lnTo>
                  <a:lnTo>
                    <a:pt x="377"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6" y="129"/>
                  </a:lnTo>
                  <a:lnTo>
                    <a:pt x="386" y="127"/>
                  </a:lnTo>
                  <a:lnTo>
                    <a:pt x="388" y="129"/>
                  </a:lnTo>
                  <a:lnTo>
                    <a:pt x="390" y="129"/>
                  </a:lnTo>
                  <a:lnTo>
                    <a:pt x="392" y="129"/>
                  </a:lnTo>
                  <a:lnTo>
                    <a:pt x="392" y="131"/>
                  </a:lnTo>
                  <a:lnTo>
                    <a:pt x="394" y="131"/>
                  </a:lnTo>
                  <a:lnTo>
                    <a:pt x="394" y="133"/>
                  </a:lnTo>
                  <a:lnTo>
                    <a:pt x="396" y="133"/>
                  </a:lnTo>
                  <a:lnTo>
                    <a:pt x="398" y="133"/>
                  </a:lnTo>
                  <a:lnTo>
                    <a:pt x="398" y="131"/>
                  </a:lnTo>
                  <a:lnTo>
                    <a:pt x="400" y="131"/>
                  </a:lnTo>
                  <a:lnTo>
                    <a:pt x="402" y="131"/>
                  </a:lnTo>
                  <a:lnTo>
                    <a:pt x="402" y="129"/>
                  </a:lnTo>
                  <a:lnTo>
                    <a:pt x="403" y="129"/>
                  </a:lnTo>
                  <a:lnTo>
                    <a:pt x="403" y="127"/>
                  </a:lnTo>
                  <a:lnTo>
                    <a:pt x="405" y="127"/>
                  </a:lnTo>
                  <a:lnTo>
                    <a:pt x="405" y="125"/>
                  </a:lnTo>
                  <a:lnTo>
                    <a:pt x="407" y="125"/>
                  </a:lnTo>
                  <a:lnTo>
                    <a:pt x="409" y="123"/>
                  </a:lnTo>
                  <a:lnTo>
                    <a:pt x="411" y="123"/>
                  </a:lnTo>
                  <a:lnTo>
                    <a:pt x="413" y="123"/>
                  </a:lnTo>
                  <a:lnTo>
                    <a:pt x="413" y="121"/>
                  </a:lnTo>
                  <a:lnTo>
                    <a:pt x="415" y="121"/>
                  </a:lnTo>
                  <a:lnTo>
                    <a:pt x="417" y="121"/>
                  </a:lnTo>
                  <a:lnTo>
                    <a:pt x="417" y="119"/>
                  </a:lnTo>
                  <a:lnTo>
                    <a:pt x="419" y="119"/>
                  </a:lnTo>
                  <a:lnTo>
                    <a:pt x="419" y="117"/>
                  </a:lnTo>
                  <a:lnTo>
                    <a:pt x="421" y="117"/>
                  </a:lnTo>
                  <a:lnTo>
                    <a:pt x="423" y="115"/>
                  </a:lnTo>
                  <a:lnTo>
                    <a:pt x="425" y="115"/>
                  </a:lnTo>
                  <a:lnTo>
                    <a:pt x="428" y="113"/>
                  </a:lnTo>
                  <a:lnTo>
                    <a:pt x="430" y="113"/>
                  </a:lnTo>
                  <a:lnTo>
                    <a:pt x="432" y="113"/>
                  </a:lnTo>
                  <a:lnTo>
                    <a:pt x="432" y="111"/>
                  </a:lnTo>
                  <a:lnTo>
                    <a:pt x="432" y="109"/>
                  </a:lnTo>
                  <a:lnTo>
                    <a:pt x="432" y="108"/>
                  </a:lnTo>
                  <a:lnTo>
                    <a:pt x="432" y="106"/>
                  </a:lnTo>
                  <a:lnTo>
                    <a:pt x="432" y="104"/>
                  </a:lnTo>
                  <a:lnTo>
                    <a:pt x="430" y="104"/>
                  </a:lnTo>
                  <a:lnTo>
                    <a:pt x="430" y="102"/>
                  </a:lnTo>
                  <a:lnTo>
                    <a:pt x="428" y="102"/>
                  </a:lnTo>
                  <a:lnTo>
                    <a:pt x="428" y="100"/>
                  </a:lnTo>
                  <a:lnTo>
                    <a:pt x="426" y="100"/>
                  </a:lnTo>
                  <a:lnTo>
                    <a:pt x="426" y="98"/>
                  </a:lnTo>
                  <a:lnTo>
                    <a:pt x="428" y="96"/>
                  </a:lnTo>
                  <a:lnTo>
                    <a:pt x="430" y="94"/>
                  </a:lnTo>
                  <a:lnTo>
                    <a:pt x="430" y="92"/>
                  </a:lnTo>
                  <a:lnTo>
                    <a:pt x="430" y="90"/>
                  </a:lnTo>
                  <a:lnTo>
                    <a:pt x="430" y="88"/>
                  </a:lnTo>
                  <a:lnTo>
                    <a:pt x="430" y="86"/>
                  </a:lnTo>
                  <a:lnTo>
                    <a:pt x="432" y="86"/>
                  </a:lnTo>
                  <a:lnTo>
                    <a:pt x="432" y="84"/>
                  </a:lnTo>
                  <a:lnTo>
                    <a:pt x="432" y="83"/>
                  </a:lnTo>
                  <a:lnTo>
                    <a:pt x="434" y="81"/>
                  </a:lnTo>
                  <a:lnTo>
                    <a:pt x="432" y="81"/>
                  </a:lnTo>
                  <a:lnTo>
                    <a:pt x="432" y="79"/>
                  </a:lnTo>
                  <a:lnTo>
                    <a:pt x="430" y="77"/>
                  </a:lnTo>
                  <a:lnTo>
                    <a:pt x="430" y="75"/>
                  </a:lnTo>
                  <a:lnTo>
                    <a:pt x="432" y="75"/>
                  </a:lnTo>
                  <a:lnTo>
                    <a:pt x="432" y="73"/>
                  </a:lnTo>
                  <a:lnTo>
                    <a:pt x="432" y="71"/>
                  </a:lnTo>
                  <a:lnTo>
                    <a:pt x="432" y="69"/>
                  </a:lnTo>
                  <a:lnTo>
                    <a:pt x="434" y="69"/>
                  </a:lnTo>
                  <a:lnTo>
                    <a:pt x="434" y="67"/>
                  </a:lnTo>
                  <a:lnTo>
                    <a:pt x="434" y="65"/>
                  </a:lnTo>
                  <a:lnTo>
                    <a:pt x="434" y="63"/>
                  </a:lnTo>
                  <a:lnTo>
                    <a:pt x="432" y="65"/>
                  </a:lnTo>
                  <a:lnTo>
                    <a:pt x="430" y="65"/>
                  </a:lnTo>
                  <a:lnTo>
                    <a:pt x="430" y="63"/>
                  </a:lnTo>
                  <a:lnTo>
                    <a:pt x="428" y="63"/>
                  </a:lnTo>
                  <a:lnTo>
                    <a:pt x="428" y="61"/>
                  </a:lnTo>
                  <a:lnTo>
                    <a:pt x="426" y="61"/>
                  </a:lnTo>
                  <a:lnTo>
                    <a:pt x="426" y="60"/>
                  </a:lnTo>
                  <a:lnTo>
                    <a:pt x="426" y="58"/>
                  </a:lnTo>
                  <a:lnTo>
                    <a:pt x="425" y="58"/>
                  </a:lnTo>
                  <a:lnTo>
                    <a:pt x="423" y="58"/>
                  </a:lnTo>
                  <a:lnTo>
                    <a:pt x="423" y="56"/>
                  </a:lnTo>
                  <a:lnTo>
                    <a:pt x="425" y="56"/>
                  </a:lnTo>
                  <a:lnTo>
                    <a:pt x="423" y="56"/>
                  </a:lnTo>
                  <a:lnTo>
                    <a:pt x="423" y="54"/>
                  </a:lnTo>
                  <a:lnTo>
                    <a:pt x="421" y="54"/>
                  </a:lnTo>
                  <a:lnTo>
                    <a:pt x="421" y="52"/>
                  </a:lnTo>
                  <a:lnTo>
                    <a:pt x="419" y="52"/>
                  </a:lnTo>
                  <a:lnTo>
                    <a:pt x="419" y="54"/>
                  </a:lnTo>
                  <a:lnTo>
                    <a:pt x="419" y="52"/>
                  </a:lnTo>
                  <a:lnTo>
                    <a:pt x="417" y="52"/>
                  </a:lnTo>
                  <a:lnTo>
                    <a:pt x="415" y="52"/>
                  </a:lnTo>
                  <a:lnTo>
                    <a:pt x="413" y="52"/>
                  </a:lnTo>
                  <a:lnTo>
                    <a:pt x="411" y="52"/>
                  </a:lnTo>
                  <a:lnTo>
                    <a:pt x="409" y="52"/>
                  </a:lnTo>
                  <a:lnTo>
                    <a:pt x="407" y="52"/>
                  </a:lnTo>
                  <a:lnTo>
                    <a:pt x="407" y="54"/>
                  </a:lnTo>
                  <a:lnTo>
                    <a:pt x="407" y="52"/>
                  </a:lnTo>
                  <a:lnTo>
                    <a:pt x="405" y="52"/>
                  </a:lnTo>
                  <a:lnTo>
                    <a:pt x="403" y="52"/>
                  </a:lnTo>
                  <a:lnTo>
                    <a:pt x="402" y="52"/>
                  </a:lnTo>
                  <a:lnTo>
                    <a:pt x="402" y="50"/>
                  </a:lnTo>
                  <a:lnTo>
                    <a:pt x="400" y="50"/>
                  </a:lnTo>
                  <a:lnTo>
                    <a:pt x="400" y="48"/>
                  </a:lnTo>
                  <a:lnTo>
                    <a:pt x="402" y="48"/>
                  </a:lnTo>
                  <a:lnTo>
                    <a:pt x="402" y="46"/>
                  </a:lnTo>
                  <a:lnTo>
                    <a:pt x="400" y="46"/>
                  </a:lnTo>
                  <a:lnTo>
                    <a:pt x="400" y="44"/>
                  </a:lnTo>
                  <a:lnTo>
                    <a:pt x="402" y="42"/>
                  </a:lnTo>
                  <a:lnTo>
                    <a:pt x="402" y="40"/>
                  </a:lnTo>
                  <a:lnTo>
                    <a:pt x="400" y="40"/>
                  </a:lnTo>
                  <a:lnTo>
                    <a:pt x="400" y="38"/>
                  </a:lnTo>
                  <a:lnTo>
                    <a:pt x="400" y="36"/>
                  </a:lnTo>
                  <a:lnTo>
                    <a:pt x="400" y="35"/>
                  </a:lnTo>
                  <a:lnTo>
                    <a:pt x="400" y="33"/>
                  </a:lnTo>
                  <a:lnTo>
                    <a:pt x="398" y="29"/>
                  </a:lnTo>
                  <a:lnTo>
                    <a:pt x="398" y="27"/>
                  </a:lnTo>
                  <a:lnTo>
                    <a:pt x="398" y="25"/>
                  </a:lnTo>
                  <a:lnTo>
                    <a:pt x="398" y="19"/>
                  </a:lnTo>
                  <a:lnTo>
                    <a:pt x="396" y="19"/>
                  </a:lnTo>
                  <a:lnTo>
                    <a:pt x="396" y="17"/>
                  </a:lnTo>
                  <a:lnTo>
                    <a:pt x="396" y="15"/>
                  </a:lnTo>
                  <a:lnTo>
                    <a:pt x="396" y="13"/>
                  </a:lnTo>
                  <a:lnTo>
                    <a:pt x="394" y="10"/>
                  </a:lnTo>
                  <a:lnTo>
                    <a:pt x="394" y="8"/>
                  </a:lnTo>
                  <a:lnTo>
                    <a:pt x="394" y="6"/>
                  </a:lnTo>
                  <a:lnTo>
                    <a:pt x="394" y="4"/>
                  </a:lnTo>
                  <a:lnTo>
                    <a:pt x="394" y="0"/>
                  </a:lnTo>
                  <a:lnTo>
                    <a:pt x="396" y="0"/>
                  </a:lnTo>
                  <a:lnTo>
                    <a:pt x="400" y="0"/>
                  </a:lnTo>
                  <a:lnTo>
                    <a:pt x="402" y="0"/>
                  </a:lnTo>
                  <a:lnTo>
                    <a:pt x="403" y="0"/>
                  </a:lnTo>
                  <a:lnTo>
                    <a:pt x="407" y="0"/>
                  </a:lnTo>
                  <a:lnTo>
                    <a:pt x="409" y="0"/>
                  </a:lnTo>
                  <a:lnTo>
                    <a:pt x="413" y="0"/>
                  </a:lnTo>
                  <a:lnTo>
                    <a:pt x="419" y="0"/>
                  </a:lnTo>
                  <a:lnTo>
                    <a:pt x="419" y="2"/>
                  </a:lnTo>
                  <a:lnTo>
                    <a:pt x="421" y="2"/>
                  </a:lnTo>
                  <a:lnTo>
                    <a:pt x="421" y="4"/>
                  </a:lnTo>
                  <a:lnTo>
                    <a:pt x="423" y="4"/>
                  </a:lnTo>
                  <a:lnTo>
                    <a:pt x="423" y="6"/>
                  </a:lnTo>
                  <a:lnTo>
                    <a:pt x="425" y="8"/>
                  </a:lnTo>
                  <a:lnTo>
                    <a:pt x="425" y="10"/>
                  </a:lnTo>
                  <a:lnTo>
                    <a:pt x="426" y="10"/>
                  </a:lnTo>
                  <a:lnTo>
                    <a:pt x="426" y="11"/>
                  </a:lnTo>
                  <a:lnTo>
                    <a:pt x="426" y="13"/>
                  </a:lnTo>
                  <a:lnTo>
                    <a:pt x="426" y="15"/>
                  </a:lnTo>
                  <a:lnTo>
                    <a:pt x="426" y="17"/>
                  </a:lnTo>
                  <a:lnTo>
                    <a:pt x="426" y="19"/>
                  </a:lnTo>
                  <a:lnTo>
                    <a:pt x="426" y="21"/>
                  </a:lnTo>
                  <a:lnTo>
                    <a:pt x="426" y="23"/>
                  </a:lnTo>
                  <a:lnTo>
                    <a:pt x="428" y="23"/>
                  </a:lnTo>
                  <a:lnTo>
                    <a:pt x="428" y="25"/>
                  </a:lnTo>
                  <a:lnTo>
                    <a:pt x="430" y="25"/>
                  </a:lnTo>
                  <a:lnTo>
                    <a:pt x="430" y="23"/>
                  </a:lnTo>
                  <a:lnTo>
                    <a:pt x="430" y="25"/>
                  </a:lnTo>
                  <a:lnTo>
                    <a:pt x="432" y="25"/>
                  </a:lnTo>
                  <a:lnTo>
                    <a:pt x="432" y="27"/>
                  </a:lnTo>
                  <a:lnTo>
                    <a:pt x="434" y="27"/>
                  </a:lnTo>
                  <a:lnTo>
                    <a:pt x="436" y="27"/>
                  </a:lnTo>
                  <a:lnTo>
                    <a:pt x="438" y="27"/>
                  </a:lnTo>
                  <a:lnTo>
                    <a:pt x="438" y="29"/>
                  </a:lnTo>
                  <a:lnTo>
                    <a:pt x="436" y="29"/>
                  </a:lnTo>
                  <a:lnTo>
                    <a:pt x="436" y="31"/>
                  </a:lnTo>
                  <a:lnTo>
                    <a:pt x="438" y="31"/>
                  </a:lnTo>
                  <a:lnTo>
                    <a:pt x="438" y="29"/>
                  </a:lnTo>
                  <a:lnTo>
                    <a:pt x="440" y="29"/>
                  </a:lnTo>
                  <a:lnTo>
                    <a:pt x="440" y="31"/>
                  </a:lnTo>
                  <a:lnTo>
                    <a:pt x="440" y="33"/>
                  </a:lnTo>
                  <a:lnTo>
                    <a:pt x="442" y="33"/>
                  </a:lnTo>
                  <a:lnTo>
                    <a:pt x="444" y="33"/>
                  </a:lnTo>
                  <a:lnTo>
                    <a:pt x="446" y="33"/>
                  </a:lnTo>
                  <a:lnTo>
                    <a:pt x="446" y="35"/>
                  </a:lnTo>
                  <a:lnTo>
                    <a:pt x="446" y="36"/>
                  </a:lnTo>
                  <a:lnTo>
                    <a:pt x="448" y="36"/>
                  </a:lnTo>
                  <a:lnTo>
                    <a:pt x="448" y="38"/>
                  </a:lnTo>
                  <a:lnTo>
                    <a:pt x="448" y="40"/>
                  </a:lnTo>
                  <a:lnTo>
                    <a:pt x="448" y="42"/>
                  </a:lnTo>
                  <a:lnTo>
                    <a:pt x="448" y="44"/>
                  </a:lnTo>
                  <a:lnTo>
                    <a:pt x="448" y="46"/>
                  </a:lnTo>
                  <a:lnTo>
                    <a:pt x="448" y="44"/>
                  </a:lnTo>
                  <a:lnTo>
                    <a:pt x="450" y="44"/>
                  </a:lnTo>
                  <a:lnTo>
                    <a:pt x="450" y="46"/>
                  </a:lnTo>
                  <a:lnTo>
                    <a:pt x="450" y="48"/>
                  </a:lnTo>
                  <a:lnTo>
                    <a:pt x="451" y="50"/>
                  </a:lnTo>
                  <a:lnTo>
                    <a:pt x="451" y="52"/>
                  </a:lnTo>
                  <a:lnTo>
                    <a:pt x="451" y="54"/>
                  </a:lnTo>
                  <a:lnTo>
                    <a:pt x="451" y="56"/>
                  </a:lnTo>
                  <a:lnTo>
                    <a:pt x="450" y="56"/>
                  </a:lnTo>
                  <a:lnTo>
                    <a:pt x="451" y="60"/>
                  </a:lnTo>
                  <a:lnTo>
                    <a:pt x="451" y="61"/>
                  </a:lnTo>
                  <a:lnTo>
                    <a:pt x="451" y="63"/>
                  </a:lnTo>
                  <a:lnTo>
                    <a:pt x="450" y="63"/>
                  </a:lnTo>
                  <a:lnTo>
                    <a:pt x="451" y="65"/>
                  </a:lnTo>
                  <a:lnTo>
                    <a:pt x="450" y="65"/>
                  </a:lnTo>
                  <a:lnTo>
                    <a:pt x="450" y="67"/>
                  </a:lnTo>
                  <a:lnTo>
                    <a:pt x="451" y="67"/>
                  </a:lnTo>
                  <a:lnTo>
                    <a:pt x="453" y="69"/>
                  </a:lnTo>
                  <a:lnTo>
                    <a:pt x="453" y="71"/>
                  </a:lnTo>
                  <a:lnTo>
                    <a:pt x="455" y="71"/>
                  </a:lnTo>
                  <a:lnTo>
                    <a:pt x="457" y="71"/>
                  </a:lnTo>
                  <a:lnTo>
                    <a:pt x="459" y="71"/>
                  </a:lnTo>
                  <a:lnTo>
                    <a:pt x="461" y="71"/>
                  </a:lnTo>
                  <a:lnTo>
                    <a:pt x="459" y="73"/>
                  </a:lnTo>
                  <a:lnTo>
                    <a:pt x="461" y="73"/>
                  </a:lnTo>
                  <a:lnTo>
                    <a:pt x="461" y="75"/>
                  </a:lnTo>
                  <a:lnTo>
                    <a:pt x="461" y="77"/>
                  </a:lnTo>
                  <a:lnTo>
                    <a:pt x="461" y="79"/>
                  </a:lnTo>
                  <a:lnTo>
                    <a:pt x="463" y="79"/>
                  </a:lnTo>
                  <a:lnTo>
                    <a:pt x="463" y="81"/>
                  </a:lnTo>
                  <a:lnTo>
                    <a:pt x="461" y="81"/>
                  </a:lnTo>
                  <a:lnTo>
                    <a:pt x="461" y="83"/>
                  </a:lnTo>
                  <a:lnTo>
                    <a:pt x="461" y="84"/>
                  </a:lnTo>
                  <a:lnTo>
                    <a:pt x="461" y="86"/>
                  </a:lnTo>
                  <a:lnTo>
                    <a:pt x="461" y="88"/>
                  </a:lnTo>
                  <a:lnTo>
                    <a:pt x="461" y="90"/>
                  </a:lnTo>
                  <a:lnTo>
                    <a:pt x="463" y="90"/>
                  </a:lnTo>
                  <a:lnTo>
                    <a:pt x="463" y="88"/>
                  </a:lnTo>
                  <a:lnTo>
                    <a:pt x="465" y="88"/>
                  </a:lnTo>
                  <a:lnTo>
                    <a:pt x="465" y="90"/>
                  </a:lnTo>
                  <a:lnTo>
                    <a:pt x="465" y="92"/>
                  </a:lnTo>
                  <a:lnTo>
                    <a:pt x="465" y="94"/>
                  </a:lnTo>
                  <a:lnTo>
                    <a:pt x="463" y="94"/>
                  </a:lnTo>
                  <a:lnTo>
                    <a:pt x="463" y="96"/>
                  </a:lnTo>
                  <a:lnTo>
                    <a:pt x="465" y="96"/>
                  </a:lnTo>
                  <a:lnTo>
                    <a:pt x="465" y="98"/>
                  </a:lnTo>
                  <a:lnTo>
                    <a:pt x="463" y="98"/>
                  </a:lnTo>
                  <a:lnTo>
                    <a:pt x="463" y="100"/>
                  </a:lnTo>
                  <a:lnTo>
                    <a:pt x="463" y="102"/>
                  </a:lnTo>
                  <a:lnTo>
                    <a:pt x="463" y="104"/>
                  </a:lnTo>
                  <a:lnTo>
                    <a:pt x="463" y="106"/>
                  </a:lnTo>
                  <a:lnTo>
                    <a:pt x="465" y="106"/>
                  </a:lnTo>
                  <a:lnTo>
                    <a:pt x="465" y="108"/>
                  </a:lnTo>
                  <a:lnTo>
                    <a:pt x="467" y="109"/>
                  </a:lnTo>
                  <a:lnTo>
                    <a:pt x="467" y="111"/>
                  </a:lnTo>
                  <a:lnTo>
                    <a:pt x="467" y="113"/>
                  </a:lnTo>
                  <a:lnTo>
                    <a:pt x="465" y="115"/>
                  </a:lnTo>
                  <a:lnTo>
                    <a:pt x="465" y="117"/>
                  </a:lnTo>
                  <a:lnTo>
                    <a:pt x="463" y="117"/>
                  </a:lnTo>
                  <a:lnTo>
                    <a:pt x="463" y="119"/>
                  </a:lnTo>
                  <a:lnTo>
                    <a:pt x="461" y="121"/>
                  </a:lnTo>
                  <a:lnTo>
                    <a:pt x="463" y="123"/>
                  </a:lnTo>
                  <a:lnTo>
                    <a:pt x="461" y="125"/>
                  </a:lnTo>
                  <a:lnTo>
                    <a:pt x="461" y="127"/>
                  </a:lnTo>
                  <a:lnTo>
                    <a:pt x="461" y="129"/>
                  </a:lnTo>
                  <a:lnTo>
                    <a:pt x="459" y="129"/>
                  </a:lnTo>
                  <a:lnTo>
                    <a:pt x="459" y="131"/>
                  </a:lnTo>
                  <a:lnTo>
                    <a:pt x="459" y="133"/>
                  </a:lnTo>
                  <a:lnTo>
                    <a:pt x="461" y="133"/>
                  </a:lnTo>
                  <a:lnTo>
                    <a:pt x="459" y="134"/>
                  </a:lnTo>
                  <a:lnTo>
                    <a:pt x="459" y="136"/>
                  </a:lnTo>
                  <a:lnTo>
                    <a:pt x="461" y="138"/>
                  </a:lnTo>
                  <a:lnTo>
                    <a:pt x="459" y="138"/>
                  </a:lnTo>
                  <a:lnTo>
                    <a:pt x="459" y="140"/>
                  </a:lnTo>
                  <a:lnTo>
                    <a:pt x="461" y="142"/>
                  </a:lnTo>
                  <a:lnTo>
                    <a:pt x="459" y="142"/>
                  </a:lnTo>
                  <a:lnTo>
                    <a:pt x="459" y="144"/>
                  </a:lnTo>
                  <a:lnTo>
                    <a:pt x="461" y="144"/>
                  </a:lnTo>
                  <a:lnTo>
                    <a:pt x="459" y="144"/>
                  </a:lnTo>
                  <a:lnTo>
                    <a:pt x="461" y="146"/>
                  </a:lnTo>
                  <a:lnTo>
                    <a:pt x="461" y="148"/>
                  </a:lnTo>
                  <a:lnTo>
                    <a:pt x="461" y="150"/>
                  </a:lnTo>
                  <a:lnTo>
                    <a:pt x="461" y="152"/>
                  </a:lnTo>
                  <a:lnTo>
                    <a:pt x="463" y="154"/>
                  </a:lnTo>
                  <a:lnTo>
                    <a:pt x="463" y="156"/>
                  </a:lnTo>
                  <a:lnTo>
                    <a:pt x="463" y="157"/>
                  </a:lnTo>
                  <a:lnTo>
                    <a:pt x="465" y="159"/>
                  </a:lnTo>
                  <a:lnTo>
                    <a:pt x="463" y="159"/>
                  </a:lnTo>
                  <a:lnTo>
                    <a:pt x="463" y="161"/>
                  </a:lnTo>
                  <a:lnTo>
                    <a:pt x="463" y="163"/>
                  </a:lnTo>
                  <a:lnTo>
                    <a:pt x="463" y="165"/>
                  </a:lnTo>
                  <a:lnTo>
                    <a:pt x="463" y="167"/>
                  </a:lnTo>
                  <a:lnTo>
                    <a:pt x="465" y="167"/>
                  </a:lnTo>
                  <a:lnTo>
                    <a:pt x="465" y="169"/>
                  </a:lnTo>
                  <a:lnTo>
                    <a:pt x="467" y="171"/>
                  </a:lnTo>
                  <a:lnTo>
                    <a:pt x="467" y="173"/>
                  </a:lnTo>
                  <a:lnTo>
                    <a:pt x="469" y="175"/>
                  </a:lnTo>
                  <a:lnTo>
                    <a:pt x="469" y="177"/>
                  </a:lnTo>
                  <a:lnTo>
                    <a:pt x="469" y="179"/>
                  </a:lnTo>
                  <a:lnTo>
                    <a:pt x="467" y="179"/>
                  </a:lnTo>
                  <a:lnTo>
                    <a:pt x="467" y="181"/>
                  </a:lnTo>
                  <a:lnTo>
                    <a:pt x="467" y="182"/>
                  </a:lnTo>
                  <a:lnTo>
                    <a:pt x="469" y="182"/>
                  </a:lnTo>
                  <a:lnTo>
                    <a:pt x="469" y="184"/>
                  </a:lnTo>
                  <a:lnTo>
                    <a:pt x="471" y="184"/>
                  </a:lnTo>
                  <a:lnTo>
                    <a:pt x="473" y="184"/>
                  </a:lnTo>
                  <a:lnTo>
                    <a:pt x="473" y="186"/>
                  </a:lnTo>
                  <a:lnTo>
                    <a:pt x="475" y="186"/>
                  </a:lnTo>
                  <a:lnTo>
                    <a:pt x="475" y="188"/>
                  </a:lnTo>
                  <a:lnTo>
                    <a:pt x="475" y="190"/>
                  </a:lnTo>
                  <a:lnTo>
                    <a:pt x="476" y="190"/>
                  </a:lnTo>
                  <a:lnTo>
                    <a:pt x="476" y="192"/>
                  </a:lnTo>
                  <a:lnTo>
                    <a:pt x="476" y="194"/>
                  </a:lnTo>
                  <a:lnTo>
                    <a:pt x="476" y="196"/>
                  </a:lnTo>
                  <a:lnTo>
                    <a:pt x="478" y="196"/>
                  </a:lnTo>
                  <a:lnTo>
                    <a:pt x="478" y="198"/>
                  </a:lnTo>
                  <a:lnTo>
                    <a:pt x="478" y="200"/>
                  </a:lnTo>
                  <a:lnTo>
                    <a:pt x="480" y="200"/>
                  </a:lnTo>
                  <a:lnTo>
                    <a:pt x="482" y="200"/>
                  </a:lnTo>
                  <a:lnTo>
                    <a:pt x="482" y="202"/>
                  </a:lnTo>
                  <a:lnTo>
                    <a:pt x="484" y="202"/>
                  </a:lnTo>
                  <a:lnTo>
                    <a:pt x="484" y="204"/>
                  </a:lnTo>
                  <a:lnTo>
                    <a:pt x="486" y="206"/>
                  </a:lnTo>
                  <a:lnTo>
                    <a:pt x="488" y="206"/>
                  </a:lnTo>
                  <a:lnTo>
                    <a:pt x="488" y="207"/>
                  </a:lnTo>
                  <a:lnTo>
                    <a:pt x="490" y="207"/>
                  </a:lnTo>
                  <a:lnTo>
                    <a:pt x="490" y="209"/>
                  </a:lnTo>
                  <a:lnTo>
                    <a:pt x="490" y="211"/>
                  </a:lnTo>
                  <a:lnTo>
                    <a:pt x="492" y="211"/>
                  </a:lnTo>
                  <a:lnTo>
                    <a:pt x="492" y="213"/>
                  </a:lnTo>
                  <a:lnTo>
                    <a:pt x="494" y="213"/>
                  </a:lnTo>
                  <a:lnTo>
                    <a:pt x="494" y="215"/>
                  </a:lnTo>
                  <a:lnTo>
                    <a:pt x="496" y="215"/>
                  </a:lnTo>
                  <a:lnTo>
                    <a:pt x="498" y="217"/>
                  </a:lnTo>
                  <a:lnTo>
                    <a:pt x="499" y="217"/>
                  </a:lnTo>
                  <a:lnTo>
                    <a:pt x="499" y="219"/>
                  </a:lnTo>
                  <a:lnTo>
                    <a:pt x="501" y="219"/>
                  </a:lnTo>
                  <a:lnTo>
                    <a:pt x="503" y="219"/>
                  </a:lnTo>
                  <a:lnTo>
                    <a:pt x="505" y="221"/>
                  </a:lnTo>
                  <a:lnTo>
                    <a:pt x="505" y="223"/>
                  </a:lnTo>
                  <a:lnTo>
                    <a:pt x="503" y="223"/>
                  </a:lnTo>
                  <a:lnTo>
                    <a:pt x="501" y="223"/>
                  </a:lnTo>
                  <a:lnTo>
                    <a:pt x="499" y="225"/>
                  </a:lnTo>
                  <a:lnTo>
                    <a:pt x="498" y="225"/>
                  </a:lnTo>
                  <a:lnTo>
                    <a:pt x="496" y="225"/>
                  </a:lnTo>
                  <a:lnTo>
                    <a:pt x="494" y="225"/>
                  </a:lnTo>
                  <a:lnTo>
                    <a:pt x="492" y="225"/>
                  </a:lnTo>
                  <a:lnTo>
                    <a:pt x="490" y="227"/>
                  </a:lnTo>
                  <a:lnTo>
                    <a:pt x="488" y="227"/>
                  </a:lnTo>
                  <a:lnTo>
                    <a:pt x="486" y="225"/>
                  </a:lnTo>
                  <a:lnTo>
                    <a:pt x="484" y="225"/>
                  </a:lnTo>
                  <a:lnTo>
                    <a:pt x="482" y="223"/>
                  </a:lnTo>
                  <a:lnTo>
                    <a:pt x="480" y="223"/>
                  </a:lnTo>
                  <a:lnTo>
                    <a:pt x="478" y="223"/>
                  </a:lnTo>
                  <a:lnTo>
                    <a:pt x="476" y="223"/>
                  </a:lnTo>
                  <a:lnTo>
                    <a:pt x="475" y="221"/>
                  </a:lnTo>
                  <a:lnTo>
                    <a:pt x="473" y="223"/>
                  </a:lnTo>
                  <a:lnTo>
                    <a:pt x="471" y="223"/>
                  </a:lnTo>
                  <a:lnTo>
                    <a:pt x="469" y="223"/>
                  </a:lnTo>
                  <a:lnTo>
                    <a:pt x="467" y="221"/>
                  </a:lnTo>
                  <a:lnTo>
                    <a:pt x="465" y="223"/>
                  </a:lnTo>
                  <a:lnTo>
                    <a:pt x="465" y="225"/>
                  </a:lnTo>
                  <a:lnTo>
                    <a:pt x="463" y="223"/>
                  </a:lnTo>
                  <a:lnTo>
                    <a:pt x="461" y="223"/>
                  </a:lnTo>
                  <a:lnTo>
                    <a:pt x="459" y="223"/>
                  </a:lnTo>
                  <a:lnTo>
                    <a:pt x="459" y="221"/>
                  </a:lnTo>
                  <a:lnTo>
                    <a:pt x="457" y="221"/>
                  </a:lnTo>
                  <a:lnTo>
                    <a:pt x="455" y="221"/>
                  </a:lnTo>
                  <a:lnTo>
                    <a:pt x="453" y="223"/>
                  </a:lnTo>
                  <a:lnTo>
                    <a:pt x="451" y="223"/>
                  </a:lnTo>
                  <a:lnTo>
                    <a:pt x="450" y="225"/>
                  </a:lnTo>
                  <a:lnTo>
                    <a:pt x="448" y="225"/>
                  </a:lnTo>
                  <a:lnTo>
                    <a:pt x="448" y="227"/>
                  </a:lnTo>
                  <a:lnTo>
                    <a:pt x="446" y="227"/>
                  </a:lnTo>
                  <a:lnTo>
                    <a:pt x="444" y="227"/>
                  </a:lnTo>
                  <a:lnTo>
                    <a:pt x="442" y="227"/>
                  </a:lnTo>
                  <a:lnTo>
                    <a:pt x="442" y="225"/>
                  </a:lnTo>
                  <a:lnTo>
                    <a:pt x="440" y="225"/>
                  </a:lnTo>
                  <a:lnTo>
                    <a:pt x="438" y="225"/>
                  </a:lnTo>
                  <a:lnTo>
                    <a:pt x="436" y="225"/>
                  </a:lnTo>
                  <a:lnTo>
                    <a:pt x="434" y="225"/>
                  </a:lnTo>
                  <a:lnTo>
                    <a:pt x="432" y="223"/>
                  </a:lnTo>
                  <a:lnTo>
                    <a:pt x="430" y="223"/>
                  </a:lnTo>
                  <a:lnTo>
                    <a:pt x="428" y="223"/>
                  </a:lnTo>
                  <a:lnTo>
                    <a:pt x="426" y="223"/>
                  </a:lnTo>
                  <a:lnTo>
                    <a:pt x="425" y="221"/>
                  </a:lnTo>
                  <a:lnTo>
                    <a:pt x="423" y="221"/>
                  </a:lnTo>
                  <a:lnTo>
                    <a:pt x="421" y="221"/>
                  </a:lnTo>
                  <a:lnTo>
                    <a:pt x="417" y="221"/>
                  </a:lnTo>
                  <a:lnTo>
                    <a:pt x="415" y="221"/>
                  </a:lnTo>
                  <a:lnTo>
                    <a:pt x="413" y="221"/>
                  </a:lnTo>
                  <a:lnTo>
                    <a:pt x="411" y="221"/>
                  </a:lnTo>
                  <a:lnTo>
                    <a:pt x="409" y="221"/>
                  </a:lnTo>
                  <a:lnTo>
                    <a:pt x="407" y="221"/>
                  </a:lnTo>
                  <a:lnTo>
                    <a:pt x="405" y="221"/>
                  </a:lnTo>
                  <a:lnTo>
                    <a:pt x="403" y="221"/>
                  </a:lnTo>
                  <a:lnTo>
                    <a:pt x="402" y="223"/>
                  </a:lnTo>
                  <a:lnTo>
                    <a:pt x="402" y="225"/>
                  </a:lnTo>
                  <a:lnTo>
                    <a:pt x="400" y="225"/>
                  </a:lnTo>
                  <a:lnTo>
                    <a:pt x="400" y="227"/>
                  </a:lnTo>
                  <a:lnTo>
                    <a:pt x="400" y="229"/>
                  </a:lnTo>
                  <a:lnTo>
                    <a:pt x="400" y="230"/>
                  </a:lnTo>
                  <a:lnTo>
                    <a:pt x="398" y="230"/>
                  </a:lnTo>
                  <a:lnTo>
                    <a:pt x="396" y="234"/>
                  </a:lnTo>
                  <a:lnTo>
                    <a:pt x="394" y="234"/>
                  </a:lnTo>
                  <a:lnTo>
                    <a:pt x="394" y="236"/>
                  </a:lnTo>
                  <a:lnTo>
                    <a:pt x="392" y="238"/>
                  </a:lnTo>
                  <a:lnTo>
                    <a:pt x="390" y="238"/>
                  </a:lnTo>
                  <a:lnTo>
                    <a:pt x="390" y="240"/>
                  </a:lnTo>
                  <a:lnTo>
                    <a:pt x="388" y="242"/>
                  </a:lnTo>
                  <a:lnTo>
                    <a:pt x="388" y="244"/>
                  </a:lnTo>
                  <a:lnTo>
                    <a:pt x="388" y="246"/>
                  </a:lnTo>
                  <a:lnTo>
                    <a:pt x="390" y="248"/>
                  </a:lnTo>
                  <a:lnTo>
                    <a:pt x="392" y="250"/>
                  </a:lnTo>
                  <a:lnTo>
                    <a:pt x="392" y="252"/>
                  </a:lnTo>
                  <a:lnTo>
                    <a:pt x="394" y="252"/>
                  </a:lnTo>
                  <a:lnTo>
                    <a:pt x="394" y="254"/>
                  </a:lnTo>
                  <a:lnTo>
                    <a:pt x="396" y="254"/>
                  </a:lnTo>
                  <a:lnTo>
                    <a:pt x="398" y="255"/>
                  </a:lnTo>
                  <a:lnTo>
                    <a:pt x="398" y="257"/>
                  </a:lnTo>
                  <a:lnTo>
                    <a:pt x="400" y="257"/>
                  </a:lnTo>
                  <a:lnTo>
                    <a:pt x="402" y="259"/>
                  </a:lnTo>
                  <a:lnTo>
                    <a:pt x="402" y="261"/>
                  </a:lnTo>
                  <a:lnTo>
                    <a:pt x="403" y="261"/>
                  </a:lnTo>
                  <a:lnTo>
                    <a:pt x="403" y="263"/>
                  </a:lnTo>
                  <a:lnTo>
                    <a:pt x="405" y="263"/>
                  </a:lnTo>
                  <a:lnTo>
                    <a:pt x="405" y="265"/>
                  </a:lnTo>
                  <a:lnTo>
                    <a:pt x="407" y="265"/>
                  </a:lnTo>
                  <a:lnTo>
                    <a:pt x="407" y="267"/>
                  </a:lnTo>
                  <a:lnTo>
                    <a:pt x="409" y="267"/>
                  </a:lnTo>
                  <a:lnTo>
                    <a:pt x="411" y="267"/>
                  </a:lnTo>
                  <a:lnTo>
                    <a:pt x="411" y="269"/>
                  </a:lnTo>
                  <a:lnTo>
                    <a:pt x="413" y="271"/>
                  </a:lnTo>
                  <a:lnTo>
                    <a:pt x="415" y="273"/>
                  </a:lnTo>
                  <a:lnTo>
                    <a:pt x="415" y="275"/>
                  </a:lnTo>
                  <a:lnTo>
                    <a:pt x="413" y="277"/>
                  </a:lnTo>
                  <a:lnTo>
                    <a:pt x="413" y="279"/>
                  </a:lnTo>
                  <a:lnTo>
                    <a:pt x="415" y="279"/>
                  </a:lnTo>
                  <a:lnTo>
                    <a:pt x="415" y="280"/>
                  </a:lnTo>
                  <a:lnTo>
                    <a:pt x="417" y="280"/>
                  </a:lnTo>
                  <a:lnTo>
                    <a:pt x="417" y="282"/>
                  </a:lnTo>
                  <a:lnTo>
                    <a:pt x="419" y="282"/>
                  </a:lnTo>
                  <a:lnTo>
                    <a:pt x="419" y="284"/>
                  </a:lnTo>
                  <a:lnTo>
                    <a:pt x="421" y="284"/>
                  </a:lnTo>
                  <a:lnTo>
                    <a:pt x="421" y="286"/>
                  </a:lnTo>
                  <a:lnTo>
                    <a:pt x="423" y="286"/>
                  </a:lnTo>
                  <a:lnTo>
                    <a:pt x="421" y="286"/>
                  </a:lnTo>
                  <a:lnTo>
                    <a:pt x="421" y="288"/>
                  </a:lnTo>
                  <a:lnTo>
                    <a:pt x="423" y="290"/>
                  </a:lnTo>
                  <a:lnTo>
                    <a:pt x="425" y="290"/>
                  </a:lnTo>
                  <a:lnTo>
                    <a:pt x="426" y="292"/>
                  </a:lnTo>
                  <a:lnTo>
                    <a:pt x="428" y="292"/>
                  </a:lnTo>
                  <a:lnTo>
                    <a:pt x="428" y="294"/>
                  </a:lnTo>
                  <a:lnTo>
                    <a:pt x="430" y="296"/>
                  </a:lnTo>
                  <a:lnTo>
                    <a:pt x="432" y="298"/>
                  </a:lnTo>
                  <a:lnTo>
                    <a:pt x="434" y="298"/>
                  </a:lnTo>
                  <a:lnTo>
                    <a:pt x="434" y="300"/>
                  </a:lnTo>
                  <a:lnTo>
                    <a:pt x="436" y="302"/>
                  </a:lnTo>
                  <a:lnTo>
                    <a:pt x="438" y="302"/>
                  </a:lnTo>
                  <a:lnTo>
                    <a:pt x="438" y="303"/>
                  </a:lnTo>
                  <a:lnTo>
                    <a:pt x="440" y="303"/>
                  </a:lnTo>
                  <a:lnTo>
                    <a:pt x="440" y="305"/>
                  </a:lnTo>
                  <a:lnTo>
                    <a:pt x="442" y="305"/>
                  </a:lnTo>
                  <a:lnTo>
                    <a:pt x="444" y="305"/>
                  </a:lnTo>
                  <a:lnTo>
                    <a:pt x="446" y="307"/>
                  </a:lnTo>
                  <a:lnTo>
                    <a:pt x="446" y="305"/>
                  </a:lnTo>
                  <a:lnTo>
                    <a:pt x="448" y="307"/>
                  </a:lnTo>
                  <a:lnTo>
                    <a:pt x="448" y="305"/>
                  </a:lnTo>
                  <a:lnTo>
                    <a:pt x="450" y="305"/>
                  </a:lnTo>
                  <a:lnTo>
                    <a:pt x="451" y="307"/>
                  </a:lnTo>
                  <a:lnTo>
                    <a:pt x="451" y="309"/>
                  </a:lnTo>
                  <a:lnTo>
                    <a:pt x="451" y="311"/>
                  </a:lnTo>
                  <a:lnTo>
                    <a:pt x="453" y="311"/>
                  </a:lnTo>
                  <a:lnTo>
                    <a:pt x="453" y="309"/>
                  </a:lnTo>
                  <a:lnTo>
                    <a:pt x="453" y="311"/>
                  </a:lnTo>
                  <a:lnTo>
                    <a:pt x="455" y="311"/>
                  </a:lnTo>
                  <a:lnTo>
                    <a:pt x="457" y="311"/>
                  </a:lnTo>
                  <a:lnTo>
                    <a:pt x="457" y="313"/>
                  </a:lnTo>
                  <a:lnTo>
                    <a:pt x="457" y="315"/>
                  </a:lnTo>
                  <a:lnTo>
                    <a:pt x="459" y="315"/>
                  </a:lnTo>
                  <a:lnTo>
                    <a:pt x="461" y="315"/>
                  </a:lnTo>
                  <a:lnTo>
                    <a:pt x="463" y="315"/>
                  </a:lnTo>
                  <a:lnTo>
                    <a:pt x="465" y="315"/>
                  </a:lnTo>
                  <a:lnTo>
                    <a:pt x="465" y="317"/>
                  </a:lnTo>
                  <a:lnTo>
                    <a:pt x="467" y="317"/>
                  </a:lnTo>
                  <a:lnTo>
                    <a:pt x="469" y="317"/>
                  </a:lnTo>
                  <a:lnTo>
                    <a:pt x="469" y="319"/>
                  </a:lnTo>
                  <a:lnTo>
                    <a:pt x="471" y="319"/>
                  </a:lnTo>
                  <a:lnTo>
                    <a:pt x="473" y="321"/>
                  </a:lnTo>
                  <a:lnTo>
                    <a:pt x="473" y="323"/>
                  </a:lnTo>
                  <a:lnTo>
                    <a:pt x="473" y="325"/>
                  </a:lnTo>
                  <a:lnTo>
                    <a:pt x="475" y="327"/>
                  </a:lnTo>
                  <a:lnTo>
                    <a:pt x="475" y="328"/>
                  </a:lnTo>
                  <a:lnTo>
                    <a:pt x="475" y="330"/>
                  </a:lnTo>
                  <a:lnTo>
                    <a:pt x="475" y="332"/>
                  </a:lnTo>
                  <a:lnTo>
                    <a:pt x="476" y="334"/>
                  </a:lnTo>
                  <a:lnTo>
                    <a:pt x="476" y="336"/>
                  </a:lnTo>
                  <a:lnTo>
                    <a:pt x="478" y="342"/>
                  </a:lnTo>
                  <a:lnTo>
                    <a:pt x="478" y="344"/>
                  </a:lnTo>
                  <a:lnTo>
                    <a:pt x="480" y="346"/>
                  </a:lnTo>
                  <a:lnTo>
                    <a:pt x="480" y="348"/>
                  </a:lnTo>
                  <a:lnTo>
                    <a:pt x="482" y="351"/>
                  </a:lnTo>
                  <a:lnTo>
                    <a:pt x="484" y="353"/>
                  </a:lnTo>
                  <a:lnTo>
                    <a:pt x="484" y="355"/>
                  </a:lnTo>
                  <a:lnTo>
                    <a:pt x="486" y="357"/>
                  </a:lnTo>
                  <a:lnTo>
                    <a:pt x="484" y="359"/>
                  </a:lnTo>
                  <a:lnTo>
                    <a:pt x="484" y="361"/>
                  </a:lnTo>
                  <a:lnTo>
                    <a:pt x="486" y="361"/>
                  </a:lnTo>
                  <a:lnTo>
                    <a:pt x="486" y="363"/>
                  </a:lnTo>
                  <a:lnTo>
                    <a:pt x="488" y="365"/>
                  </a:lnTo>
                  <a:lnTo>
                    <a:pt x="490" y="371"/>
                  </a:lnTo>
                  <a:lnTo>
                    <a:pt x="490" y="373"/>
                  </a:lnTo>
                  <a:lnTo>
                    <a:pt x="492" y="375"/>
                  </a:lnTo>
                  <a:lnTo>
                    <a:pt x="492" y="376"/>
                  </a:lnTo>
                  <a:lnTo>
                    <a:pt x="494" y="376"/>
                  </a:lnTo>
                  <a:lnTo>
                    <a:pt x="494" y="378"/>
                  </a:lnTo>
                  <a:lnTo>
                    <a:pt x="496" y="378"/>
                  </a:lnTo>
                  <a:lnTo>
                    <a:pt x="498" y="378"/>
                  </a:lnTo>
                  <a:lnTo>
                    <a:pt x="499" y="378"/>
                  </a:lnTo>
                  <a:lnTo>
                    <a:pt x="499" y="380"/>
                  </a:lnTo>
                  <a:lnTo>
                    <a:pt x="499" y="382"/>
                  </a:lnTo>
                  <a:lnTo>
                    <a:pt x="499" y="384"/>
                  </a:lnTo>
                  <a:lnTo>
                    <a:pt x="499" y="386"/>
                  </a:lnTo>
                  <a:lnTo>
                    <a:pt x="498" y="388"/>
                  </a:lnTo>
                  <a:lnTo>
                    <a:pt x="499" y="388"/>
                  </a:lnTo>
                  <a:lnTo>
                    <a:pt x="498" y="390"/>
                  </a:lnTo>
                  <a:lnTo>
                    <a:pt x="498" y="392"/>
                  </a:lnTo>
                  <a:lnTo>
                    <a:pt x="498" y="394"/>
                  </a:lnTo>
                  <a:lnTo>
                    <a:pt x="496" y="394"/>
                  </a:lnTo>
                  <a:lnTo>
                    <a:pt x="494" y="396"/>
                  </a:lnTo>
                  <a:lnTo>
                    <a:pt x="494" y="398"/>
                  </a:lnTo>
                  <a:lnTo>
                    <a:pt x="492" y="398"/>
                  </a:lnTo>
                  <a:lnTo>
                    <a:pt x="492" y="400"/>
                  </a:lnTo>
                  <a:lnTo>
                    <a:pt x="490" y="400"/>
                  </a:lnTo>
                  <a:lnTo>
                    <a:pt x="490" y="401"/>
                  </a:lnTo>
                  <a:lnTo>
                    <a:pt x="488" y="403"/>
                  </a:lnTo>
                  <a:lnTo>
                    <a:pt x="488" y="405"/>
                  </a:lnTo>
                  <a:lnTo>
                    <a:pt x="486" y="405"/>
                  </a:lnTo>
                  <a:lnTo>
                    <a:pt x="486" y="407"/>
                  </a:lnTo>
                  <a:lnTo>
                    <a:pt x="484" y="407"/>
                  </a:lnTo>
                  <a:lnTo>
                    <a:pt x="482" y="409"/>
                  </a:lnTo>
                  <a:lnTo>
                    <a:pt x="478" y="411"/>
                  </a:lnTo>
                  <a:lnTo>
                    <a:pt x="478" y="413"/>
                  </a:lnTo>
                  <a:lnTo>
                    <a:pt x="476" y="413"/>
                  </a:lnTo>
                  <a:lnTo>
                    <a:pt x="476" y="415"/>
                  </a:lnTo>
                  <a:lnTo>
                    <a:pt x="475" y="415"/>
                  </a:lnTo>
                  <a:lnTo>
                    <a:pt x="475" y="417"/>
                  </a:lnTo>
                  <a:lnTo>
                    <a:pt x="473" y="417"/>
                  </a:lnTo>
                  <a:lnTo>
                    <a:pt x="473" y="419"/>
                  </a:lnTo>
                  <a:lnTo>
                    <a:pt x="475" y="419"/>
                  </a:lnTo>
                  <a:lnTo>
                    <a:pt x="473" y="421"/>
                  </a:lnTo>
                  <a:lnTo>
                    <a:pt x="473" y="424"/>
                  </a:lnTo>
                  <a:lnTo>
                    <a:pt x="473" y="426"/>
                  </a:lnTo>
                  <a:lnTo>
                    <a:pt x="471" y="428"/>
                  </a:lnTo>
                  <a:lnTo>
                    <a:pt x="469" y="430"/>
                  </a:lnTo>
                  <a:lnTo>
                    <a:pt x="469" y="432"/>
                  </a:lnTo>
                  <a:lnTo>
                    <a:pt x="467" y="432"/>
                  </a:lnTo>
                  <a:lnTo>
                    <a:pt x="469" y="434"/>
                  </a:lnTo>
                  <a:lnTo>
                    <a:pt x="467" y="436"/>
                  </a:lnTo>
                  <a:lnTo>
                    <a:pt x="467" y="438"/>
                  </a:lnTo>
                  <a:lnTo>
                    <a:pt x="465" y="440"/>
                  </a:lnTo>
                  <a:lnTo>
                    <a:pt x="465" y="442"/>
                  </a:lnTo>
                  <a:lnTo>
                    <a:pt x="465" y="444"/>
                  </a:lnTo>
                  <a:lnTo>
                    <a:pt x="463" y="446"/>
                  </a:lnTo>
                  <a:lnTo>
                    <a:pt x="463" y="448"/>
                  </a:lnTo>
                  <a:lnTo>
                    <a:pt x="461" y="451"/>
                  </a:lnTo>
                  <a:lnTo>
                    <a:pt x="459" y="451"/>
                  </a:lnTo>
                  <a:lnTo>
                    <a:pt x="457" y="451"/>
                  </a:lnTo>
                  <a:lnTo>
                    <a:pt x="455" y="451"/>
                  </a:lnTo>
                  <a:lnTo>
                    <a:pt x="455" y="453"/>
                  </a:lnTo>
                  <a:lnTo>
                    <a:pt x="453" y="457"/>
                  </a:lnTo>
                  <a:lnTo>
                    <a:pt x="453" y="459"/>
                  </a:lnTo>
                  <a:lnTo>
                    <a:pt x="451" y="459"/>
                  </a:lnTo>
                  <a:lnTo>
                    <a:pt x="448" y="467"/>
                  </a:lnTo>
                  <a:lnTo>
                    <a:pt x="448" y="469"/>
                  </a:lnTo>
                  <a:lnTo>
                    <a:pt x="446" y="473"/>
                  </a:lnTo>
                  <a:lnTo>
                    <a:pt x="444" y="476"/>
                  </a:lnTo>
                  <a:lnTo>
                    <a:pt x="444" y="478"/>
                  </a:lnTo>
                  <a:lnTo>
                    <a:pt x="444" y="480"/>
                  </a:lnTo>
                  <a:lnTo>
                    <a:pt x="444" y="482"/>
                  </a:lnTo>
                  <a:lnTo>
                    <a:pt x="440" y="486"/>
                  </a:lnTo>
                  <a:lnTo>
                    <a:pt x="440" y="488"/>
                  </a:lnTo>
                  <a:lnTo>
                    <a:pt x="438" y="488"/>
                  </a:lnTo>
                  <a:lnTo>
                    <a:pt x="432" y="490"/>
                  </a:lnTo>
                  <a:lnTo>
                    <a:pt x="430" y="490"/>
                  </a:lnTo>
                  <a:lnTo>
                    <a:pt x="426" y="492"/>
                  </a:lnTo>
                  <a:lnTo>
                    <a:pt x="425" y="492"/>
                  </a:lnTo>
                  <a:lnTo>
                    <a:pt x="425" y="494"/>
                  </a:lnTo>
                  <a:lnTo>
                    <a:pt x="423" y="496"/>
                  </a:lnTo>
                  <a:lnTo>
                    <a:pt x="421" y="497"/>
                  </a:lnTo>
                  <a:lnTo>
                    <a:pt x="419" y="497"/>
                  </a:lnTo>
                  <a:lnTo>
                    <a:pt x="419" y="499"/>
                  </a:lnTo>
                  <a:lnTo>
                    <a:pt x="417" y="499"/>
                  </a:lnTo>
                  <a:lnTo>
                    <a:pt x="417" y="501"/>
                  </a:lnTo>
                  <a:lnTo>
                    <a:pt x="417" y="503"/>
                  </a:lnTo>
                  <a:lnTo>
                    <a:pt x="419" y="505"/>
                  </a:lnTo>
                  <a:lnTo>
                    <a:pt x="421" y="507"/>
                  </a:lnTo>
                  <a:lnTo>
                    <a:pt x="421" y="509"/>
                  </a:lnTo>
                  <a:lnTo>
                    <a:pt x="423" y="511"/>
                  </a:lnTo>
                  <a:lnTo>
                    <a:pt x="423" y="513"/>
                  </a:lnTo>
                  <a:lnTo>
                    <a:pt x="425" y="513"/>
                  </a:lnTo>
                  <a:lnTo>
                    <a:pt x="426" y="511"/>
                  </a:lnTo>
                  <a:lnTo>
                    <a:pt x="428" y="511"/>
                  </a:lnTo>
                  <a:lnTo>
                    <a:pt x="430" y="511"/>
                  </a:lnTo>
                  <a:lnTo>
                    <a:pt x="430" y="513"/>
                  </a:lnTo>
                  <a:lnTo>
                    <a:pt x="430" y="515"/>
                  </a:lnTo>
                  <a:lnTo>
                    <a:pt x="432" y="522"/>
                  </a:lnTo>
                  <a:lnTo>
                    <a:pt x="432" y="524"/>
                  </a:lnTo>
                  <a:lnTo>
                    <a:pt x="432" y="526"/>
                  </a:lnTo>
                  <a:lnTo>
                    <a:pt x="430" y="528"/>
                  </a:lnTo>
                  <a:lnTo>
                    <a:pt x="430" y="530"/>
                  </a:lnTo>
                  <a:lnTo>
                    <a:pt x="430" y="532"/>
                  </a:lnTo>
                  <a:lnTo>
                    <a:pt x="428" y="532"/>
                  </a:lnTo>
                  <a:lnTo>
                    <a:pt x="428" y="534"/>
                  </a:lnTo>
                  <a:lnTo>
                    <a:pt x="430" y="536"/>
                  </a:lnTo>
                  <a:lnTo>
                    <a:pt x="430" y="538"/>
                  </a:lnTo>
                  <a:lnTo>
                    <a:pt x="432" y="540"/>
                  </a:lnTo>
                  <a:lnTo>
                    <a:pt x="430" y="540"/>
                  </a:lnTo>
                  <a:lnTo>
                    <a:pt x="430" y="542"/>
                  </a:lnTo>
                  <a:lnTo>
                    <a:pt x="430" y="544"/>
                  </a:lnTo>
                  <a:lnTo>
                    <a:pt x="430" y="546"/>
                  </a:lnTo>
                  <a:lnTo>
                    <a:pt x="430" y="547"/>
                  </a:lnTo>
                  <a:lnTo>
                    <a:pt x="428" y="547"/>
                  </a:lnTo>
                  <a:lnTo>
                    <a:pt x="428" y="549"/>
                  </a:lnTo>
                  <a:lnTo>
                    <a:pt x="426" y="549"/>
                  </a:lnTo>
                  <a:lnTo>
                    <a:pt x="426" y="551"/>
                  </a:lnTo>
                  <a:lnTo>
                    <a:pt x="426" y="553"/>
                  </a:lnTo>
                  <a:lnTo>
                    <a:pt x="425" y="555"/>
                  </a:lnTo>
                  <a:lnTo>
                    <a:pt x="425" y="557"/>
                  </a:lnTo>
                  <a:lnTo>
                    <a:pt x="426" y="559"/>
                  </a:lnTo>
                  <a:lnTo>
                    <a:pt x="428" y="559"/>
                  </a:lnTo>
                  <a:lnTo>
                    <a:pt x="430" y="559"/>
                  </a:lnTo>
                  <a:lnTo>
                    <a:pt x="430" y="561"/>
                  </a:lnTo>
                  <a:lnTo>
                    <a:pt x="430" y="559"/>
                  </a:lnTo>
                  <a:lnTo>
                    <a:pt x="432" y="561"/>
                  </a:lnTo>
                  <a:lnTo>
                    <a:pt x="434" y="561"/>
                  </a:lnTo>
                  <a:lnTo>
                    <a:pt x="434" y="563"/>
                  </a:lnTo>
                  <a:lnTo>
                    <a:pt x="436" y="567"/>
                  </a:lnTo>
                  <a:lnTo>
                    <a:pt x="436" y="569"/>
                  </a:lnTo>
                  <a:lnTo>
                    <a:pt x="434" y="569"/>
                  </a:lnTo>
                  <a:lnTo>
                    <a:pt x="434" y="570"/>
                  </a:lnTo>
                  <a:lnTo>
                    <a:pt x="436" y="570"/>
                  </a:lnTo>
                  <a:lnTo>
                    <a:pt x="436" y="572"/>
                  </a:lnTo>
                  <a:lnTo>
                    <a:pt x="436" y="574"/>
                  </a:lnTo>
                  <a:lnTo>
                    <a:pt x="434" y="574"/>
                  </a:lnTo>
                  <a:lnTo>
                    <a:pt x="436" y="574"/>
                  </a:lnTo>
                  <a:lnTo>
                    <a:pt x="434" y="576"/>
                  </a:lnTo>
                  <a:lnTo>
                    <a:pt x="436" y="576"/>
                  </a:lnTo>
                  <a:lnTo>
                    <a:pt x="436" y="578"/>
                  </a:lnTo>
                  <a:lnTo>
                    <a:pt x="436" y="580"/>
                  </a:lnTo>
                  <a:lnTo>
                    <a:pt x="436" y="582"/>
                  </a:lnTo>
                  <a:lnTo>
                    <a:pt x="436" y="584"/>
                  </a:lnTo>
                  <a:lnTo>
                    <a:pt x="438" y="584"/>
                  </a:lnTo>
                  <a:lnTo>
                    <a:pt x="438" y="586"/>
                  </a:lnTo>
                  <a:lnTo>
                    <a:pt x="436" y="586"/>
                  </a:lnTo>
                  <a:lnTo>
                    <a:pt x="438" y="586"/>
                  </a:lnTo>
                  <a:lnTo>
                    <a:pt x="436" y="586"/>
                  </a:lnTo>
                  <a:lnTo>
                    <a:pt x="438" y="588"/>
                  </a:lnTo>
                  <a:lnTo>
                    <a:pt x="438" y="590"/>
                  </a:lnTo>
                  <a:lnTo>
                    <a:pt x="438" y="592"/>
                  </a:lnTo>
                  <a:lnTo>
                    <a:pt x="436" y="592"/>
                  </a:lnTo>
                  <a:lnTo>
                    <a:pt x="438" y="594"/>
                  </a:lnTo>
                  <a:lnTo>
                    <a:pt x="438" y="595"/>
                  </a:lnTo>
                  <a:lnTo>
                    <a:pt x="438" y="597"/>
                  </a:lnTo>
                  <a:lnTo>
                    <a:pt x="438" y="599"/>
                  </a:lnTo>
                  <a:lnTo>
                    <a:pt x="438" y="601"/>
                  </a:lnTo>
                  <a:lnTo>
                    <a:pt x="438" y="603"/>
                  </a:lnTo>
                  <a:lnTo>
                    <a:pt x="440" y="603"/>
                  </a:lnTo>
                  <a:lnTo>
                    <a:pt x="440" y="605"/>
                  </a:lnTo>
                  <a:lnTo>
                    <a:pt x="442" y="605"/>
                  </a:lnTo>
                  <a:lnTo>
                    <a:pt x="442" y="607"/>
                  </a:lnTo>
                  <a:lnTo>
                    <a:pt x="444" y="607"/>
                  </a:lnTo>
                  <a:lnTo>
                    <a:pt x="444" y="609"/>
                  </a:lnTo>
                  <a:lnTo>
                    <a:pt x="446" y="609"/>
                  </a:lnTo>
                  <a:lnTo>
                    <a:pt x="448" y="611"/>
                  </a:lnTo>
                  <a:lnTo>
                    <a:pt x="450" y="613"/>
                  </a:lnTo>
                  <a:lnTo>
                    <a:pt x="451" y="613"/>
                  </a:lnTo>
                  <a:lnTo>
                    <a:pt x="451" y="615"/>
                  </a:lnTo>
                  <a:lnTo>
                    <a:pt x="453" y="615"/>
                  </a:lnTo>
                  <a:lnTo>
                    <a:pt x="455" y="615"/>
                  </a:lnTo>
                  <a:lnTo>
                    <a:pt x="457" y="615"/>
                  </a:lnTo>
                  <a:lnTo>
                    <a:pt x="457" y="617"/>
                  </a:lnTo>
                  <a:lnTo>
                    <a:pt x="459" y="617"/>
                  </a:lnTo>
                  <a:lnTo>
                    <a:pt x="459" y="619"/>
                  </a:lnTo>
                  <a:lnTo>
                    <a:pt x="459" y="620"/>
                  </a:lnTo>
                  <a:lnTo>
                    <a:pt x="461" y="620"/>
                  </a:lnTo>
                  <a:lnTo>
                    <a:pt x="461" y="622"/>
                  </a:lnTo>
                  <a:lnTo>
                    <a:pt x="463" y="622"/>
                  </a:lnTo>
                  <a:lnTo>
                    <a:pt x="463" y="624"/>
                  </a:lnTo>
                  <a:lnTo>
                    <a:pt x="465" y="624"/>
                  </a:lnTo>
                  <a:lnTo>
                    <a:pt x="465" y="626"/>
                  </a:lnTo>
                  <a:lnTo>
                    <a:pt x="465" y="628"/>
                  </a:lnTo>
                  <a:lnTo>
                    <a:pt x="465" y="630"/>
                  </a:lnTo>
                  <a:lnTo>
                    <a:pt x="465" y="632"/>
                  </a:lnTo>
                  <a:lnTo>
                    <a:pt x="465" y="634"/>
                  </a:lnTo>
                  <a:lnTo>
                    <a:pt x="465" y="636"/>
                  </a:lnTo>
                  <a:lnTo>
                    <a:pt x="465" y="638"/>
                  </a:lnTo>
                  <a:lnTo>
                    <a:pt x="467" y="638"/>
                  </a:lnTo>
                  <a:lnTo>
                    <a:pt x="467" y="640"/>
                  </a:lnTo>
                  <a:lnTo>
                    <a:pt x="469" y="642"/>
                  </a:lnTo>
                  <a:lnTo>
                    <a:pt x="471" y="642"/>
                  </a:lnTo>
                  <a:lnTo>
                    <a:pt x="469" y="642"/>
                  </a:lnTo>
                  <a:lnTo>
                    <a:pt x="469" y="643"/>
                  </a:lnTo>
                  <a:lnTo>
                    <a:pt x="467" y="643"/>
                  </a:lnTo>
                  <a:lnTo>
                    <a:pt x="465" y="643"/>
                  </a:lnTo>
                  <a:lnTo>
                    <a:pt x="463" y="643"/>
                  </a:lnTo>
                  <a:lnTo>
                    <a:pt x="463" y="645"/>
                  </a:lnTo>
                  <a:lnTo>
                    <a:pt x="461" y="645"/>
                  </a:lnTo>
                  <a:lnTo>
                    <a:pt x="463" y="645"/>
                  </a:lnTo>
                  <a:lnTo>
                    <a:pt x="465" y="647"/>
                  </a:lnTo>
                  <a:lnTo>
                    <a:pt x="465" y="649"/>
                  </a:lnTo>
                  <a:lnTo>
                    <a:pt x="467" y="653"/>
                  </a:lnTo>
                  <a:lnTo>
                    <a:pt x="467" y="655"/>
                  </a:lnTo>
                  <a:lnTo>
                    <a:pt x="469" y="655"/>
                  </a:lnTo>
                  <a:lnTo>
                    <a:pt x="469" y="657"/>
                  </a:lnTo>
                  <a:lnTo>
                    <a:pt x="473" y="661"/>
                  </a:lnTo>
                  <a:lnTo>
                    <a:pt x="473" y="663"/>
                  </a:lnTo>
                  <a:lnTo>
                    <a:pt x="475" y="665"/>
                  </a:lnTo>
                  <a:lnTo>
                    <a:pt x="475" y="667"/>
                  </a:lnTo>
                  <a:lnTo>
                    <a:pt x="476" y="667"/>
                  </a:lnTo>
                  <a:lnTo>
                    <a:pt x="476" y="668"/>
                  </a:lnTo>
                  <a:lnTo>
                    <a:pt x="478" y="670"/>
                  </a:lnTo>
                  <a:lnTo>
                    <a:pt x="480" y="672"/>
                  </a:lnTo>
                  <a:lnTo>
                    <a:pt x="484" y="676"/>
                  </a:lnTo>
                  <a:lnTo>
                    <a:pt x="486" y="676"/>
                  </a:lnTo>
                  <a:lnTo>
                    <a:pt x="486" y="678"/>
                  </a:lnTo>
                  <a:lnTo>
                    <a:pt x="488" y="680"/>
                  </a:lnTo>
                  <a:lnTo>
                    <a:pt x="490" y="682"/>
                  </a:lnTo>
                  <a:lnTo>
                    <a:pt x="492" y="682"/>
                  </a:lnTo>
                  <a:lnTo>
                    <a:pt x="492" y="684"/>
                  </a:lnTo>
                  <a:lnTo>
                    <a:pt x="494" y="686"/>
                  </a:lnTo>
                  <a:lnTo>
                    <a:pt x="496" y="688"/>
                  </a:lnTo>
                  <a:lnTo>
                    <a:pt x="498" y="690"/>
                  </a:lnTo>
                  <a:lnTo>
                    <a:pt x="499" y="693"/>
                  </a:lnTo>
                  <a:lnTo>
                    <a:pt x="501" y="693"/>
                  </a:lnTo>
                  <a:lnTo>
                    <a:pt x="501" y="695"/>
                  </a:lnTo>
                  <a:lnTo>
                    <a:pt x="503" y="695"/>
                  </a:lnTo>
                  <a:lnTo>
                    <a:pt x="503" y="697"/>
                  </a:lnTo>
                  <a:lnTo>
                    <a:pt x="505" y="699"/>
                  </a:lnTo>
                  <a:lnTo>
                    <a:pt x="507" y="701"/>
                  </a:lnTo>
                  <a:lnTo>
                    <a:pt x="509" y="703"/>
                  </a:lnTo>
                  <a:lnTo>
                    <a:pt x="509" y="705"/>
                  </a:lnTo>
                  <a:lnTo>
                    <a:pt x="511" y="705"/>
                  </a:lnTo>
                  <a:lnTo>
                    <a:pt x="513" y="707"/>
                  </a:lnTo>
                  <a:lnTo>
                    <a:pt x="513" y="709"/>
                  </a:lnTo>
                  <a:lnTo>
                    <a:pt x="515" y="709"/>
                  </a:lnTo>
                  <a:lnTo>
                    <a:pt x="517" y="709"/>
                  </a:lnTo>
                  <a:lnTo>
                    <a:pt x="519" y="709"/>
                  </a:lnTo>
                  <a:lnTo>
                    <a:pt x="521" y="709"/>
                  </a:lnTo>
                  <a:lnTo>
                    <a:pt x="521" y="711"/>
                  </a:lnTo>
                  <a:lnTo>
                    <a:pt x="523" y="713"/>
                  </a:lnTo>
                  <a:lnTo>
                    <a:pt x="523" y="715"/>
                  </a:lnTo>
                  <a:lnTo>
                    <a:pt x="524" y="715"/>
                  </a:lnTo>
                  <a:lnTo>
                    <a:pt x="524" y="716"/>
                  </a:lnTo>
                  <a:lnTo>
                    <a:pt x="526" y="716"/>
                  </a:lnTo>
                  <a:lnTo>
                    <a:pt x="528" y="716"/>
                  </a:lnTo>
                  <a:lnTo>
                    <a:pt x="530" y="718"/>
                  </a:lnTo>
                  <a:lnTo>
                    <a:pt x="530" y="720"/>
                  </a:lnTo>
                  <a:lnTo>
                    <a:pt x="532" y="720"/>
                  </a:lnTo>
                  <a:lnTo>
                    <a:pt x="532" y="722"/>
                  </a:lnTo>
                  <a:lnTo>
                    <a:pt x="532" y="724"/>
                  </a:lnTo>
                  <a:lnTo>
                    <a:pt x="534" y="726"/>
                  </a:lnTo>
                  <a:lnTo>
                    <a:pt x="534" y="728"/>
                  </a:lnTo>
                  <a:lnTo>
                    <a:pt x="534" y="730"/>
                  </a:lnTo>
                  <a:lnTo>
                    <a:pt x="532" y="730"/>
                  </a:lnTo>
                  <a:lnTo>
                    <a:pt x="532" y="732"/>
                  </a:lnTo>
                  <a:lnTo>
                    <a:pt x="532" y="734"/>
                  </a:lnTo>
                  <a:lnTo>
                    <a:pt x="532" y="736"/>
                  </a:lnTo>
                  <a:lnTo>
                    <a:pt x="534" y="736"/>
                  </a:lnTo>
                  <a:lnTo>
                    <a:pt x="534" y="738"/>
                  </a:lnTo>
                  <a:lnTo>
                    <a:pt x="532" y="740"/>
                  </a:lnTo>
                  <a:lnTo>
                    <a:pt x="532" y="741"/>
                  </a:lnTo>
                  <a:lnTo>
                    <a:pt x="534" y="743"/>
                  </a:lnTo>
                  <a:lnTo>
                    <a:pt x="534" y="745"/>
                  </a:lnTo>
                  <a:lnTo>
                    <a:pt x="534" y="747"/>
                  </a:lnTo>
                  <a:lnTo>
                    <a:pt x="532" y="747"/>
                  </a:lnTo>
                  <a:lnTo>
                    <a:pt x="532" y="749"/>
                  </a:lnTo>
                  <a:lnTo>
                    <a:pt x="532" y="751"/>
                  </a:lnTo>
                  <a:lnTo>
                    <a:pt x="534" y="751"/>
                  </a:lnTo>
                  <a:lnTo>
                    <a:pt x="534" y="753"/>
                  </a:lnTo>
                  <a:lnTo>
                    <a:pt x="532" y="753"/>
                  </a:lnTo>
                  <a:lnTo>
                    <a:pt x="534" y="755"/>
                  </a:lnTo>
                  <a:lnTo>
                    <a:pt x="534" y="757"/>
                  </a:lnTo>
                  <a:lnTo>
                    <a:pt x="536" y="757"/>
                  </a:lnTo>
                  <a:lnTo>
                    <a:pt x="536" y="759"/>
                  </a:lnTo>
                  <a:lnTo>
                    <a:pt x="536" y="761"/>
                  </a:lnTo>
                  <a:lnTo>
                    <a:pt x="538" y="761"/>
                  </a:lnTo>
                  <a:lnTo>
                    <a:pt x="538" y="763"/>
                  </a:lnTo>
                  <a:lnTo>
                    <a:pt x="538" y="764"/>
                  </a:lnTo>
                  <a:lnTo>
                    <a:pt x="540" y="766"/>
                  </a:lnTo>
                  <a:lnTo>
                    <a:pt x="540" y="768"/>
                  </a:lnTo>
                  <a:lnTo>
                    <a:pt x="542" y="770"/>
                  </a:lnTo>
                  <a:lnTo>
                    <a:pt x="542" y="772"/>
                  </a:lnTo>
                  <a:close/>
                  <a:moveTo>
                    <a:pt x="85" y="676"/>
                  </a:moveTo>
                  <a:lnTo>
                    <a:pt x="83" y="676"/>
                  </a:lnTo>
                  <a:lnTo>
                    <a:pt x="81" y="678"/>
                  </a:lnTo>
                  <a:lnTo>
                    <a:pt x="83" y="678"/>
                  </a:lnTo>
                  <a:lnTo>
                    <a:pt x="85" y="678"/>
                  </a:lnTo>
                  <a:lnTo>
                    <a:pt x="85" y="676"/>
                  </a:lnTo>
                  <a:close/>
                  <a:moveTo>
                    <a:pt x="69" y="655"/>
                  </a:moveTo>
                  <a:lnTo>
                    <a:pt x="67" y="655"/>
                  </a:lnTo>
                  <a:lnTo>
                    <a:pt x="64" y="655"/>
                  </a:lnTo>
                  <a:lnTo>
                    <a:pt x="62" y="655"/>
                  </a:lnTo>
                  <a:lnTo>
                    <a:pt x="62" y="653"/>
                  </a:lnTo>
                  <a:lnTo>
                    <a:pt x="60" y="653"/>
                  </a:lnTo>
                  <a:lnTo>
                    <a:pt x="60" y="651"/>
                  </a:lnTo>
                  <a:lnTo>
                    <a:pt x="58" y="651"/>
                  </a:lnTo>
                  <a:lnTo>
                    <a:pt x="58" y="649"/>
                  </a:lnTo>
                  <a:lnTo>
                    <a:pt x="60" y="649"/>
                  </a:lnTo>
                  <a:lnTo>
                    <a:pt x="62" y="651"/>
                  </a:lnTo>
                  <a:lnTo>
                    <a:pt x="64" y="651"/>
                  </a:lnTo>
                  <a:lnTo>
                    <a:pt x="65" y="651"/>
                  </a:lnTo>
                  <a:lnTo>
                    <a:pt x="67" y="653"/>
                  </a:lnTo>
                  <a:lnTo>
                    <a:pt x="69" y="653"/>
                  </a:lnTo>
                  <a:lnTo>
                    <a:pt x="69" y="655"/>
                  </a:lnTo>
                  <a:close/>
                  <a:moveTo>
                    <a:pt x="73" y="649"/>
                  </a:moveTo>
                  <a:lnTo>
                    <a:pt x="71" y="651"/>
                  </a:lnTo>
                  <a:lnTo>
                    <a:pt x="71" y="649"/>
                  </a:lnTo>
                  <a:lnTo>
                    <a:pt x="69" y="649"/>
                  </a:lnTo>
                  <a:lnTo>
                    <a:pt x="69" y="647"/>
                  </a:lnTo>
                  <a:lnTo>
                    <a:pt x="71" y="645"/>
                  </a:lnTo>
                  <a:lnTo>
                    <a:pt x="73" y="645"/>
                  </a:lnTo>
                  <a:lnTo>
                    <a:pt x="73" y="647"/>
                  </a:lnTo>
                  <a:lnTo>
                    <a:pt x="73" y="649"/>
                  </a:lnTo>
                  <a:close/>
                  <a:moveTo>
                    <a:pt x="67" y="651"/>
                  </a:moveTo>
                  <a:lnTo>
                    <a:pt x="65" y="651"/>
                  </a:lnTo>
                  <a:lnTo>
                    <a:pt x="64" y="651"/>
                  </a:lnTo>
                  <a:lnTo>
                    <a:pt x="64" y="649"/>
                  </a:lnTo>
                  <a:lnTo>
                    <a:pt x="67" y="645"/>
                  </a:lnTo>
                  <a:lnTo>
                    <a:pt x="67" y="647"/>
                  </a:lnTo>
                  <a:lnTo>
                    <a:pt x="67" y="649"/>
                  </a:lnTo>
                  <a:lnTo>
                    <a:pt x="67" y="651"/>
                  </a:lnTo>
                  <a:close/>
                  <a:moveTo>
                    <a:pt x="71" y="645"/>
                  </a:moveTo>
                  <a:lnTo>
                    <a:pt x="69" y="647"/>
                  </a:lnTo>
                  <a:lnTo>
                    <a:pt x="67" y="647"/>
                  </a:lnTo>
                  <a:lnTo>
                    <a:pt x="67" y="645"/>
                  </a:lnTo>
                  <a:lnTo>
                    <a:pt x="71" y="645"/>
                  </a:lnTo>
                  <a:close/>
                  <a:moveTo>
                    <a:pt x="4" y="597"/>
                  </a:moveTo>
                  <a:lnTo>
                    <a:pt x="4" y="599"/>
                  </a:lnTo>
                  <a:lnTo>
                    <a:pt x="4" y="5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9" name="Freeform 4290"/>
            <p:cNvSpPr>
              <a:spLocks noEditPoints="1"/>
            </p:cNvSpPr>
            <p:nvPr/>
          </p:nvSpPr>
          <p:spPr bwMode="auto">
            <a:xfrm>
              <a:off x="2305" y="2079"/>
              <a:ext cx="428" cy="453"/>
            </a:xfrm>
            <a:custGeom>
              <a:avLst/>
              <a:gdLst>
                <a:gd name="T0" fmla="*/ 407 w 428"/>
                <a:gd name="T1" fmla="*/ 200 h 453"/>
                <a:gd name="T2" fmla="*/ 394 w 428"/>
                <a:gd name="T3" fmla="*/ 246 h 453"/>
                <a:gd name="T4" fmla="*/ 378 w 428"/>
                <a:gd name="T5" fmla="*/ 288 h 453"/>
                <a:gd name="T6" fmla="*/ 384 w 428"/>
                <a:gd name="T7" fmla="*/ 327 h 453"/>
                <a:gd name="T8" fmla="*/ 395 w 428"/>
                <a:gd name="T9" fmla="*/ 363 h 453"/>
                <a:gd name="T10" fmla="*/ 409 w 428"/>
                <a:gd name="T11" fmla="*/ 384 h 453"/>
                <a:gd name="T12" fmla="*/ 407 w 428"/>
                <a:gd name="T13" fmla="*/ 400 h 453"/>
                <a:gd name="T14" fmla="*/ 378 w 428"/>
                <a:gd name="T15" fmla="*/ 400 h 453"/>
                <a:gd name="T16" fmla="*/ 328 w 428"/>
                <a:gd name="T17" fmla="*/ 392 h 453"/>
                <a:gd name="T18" fmla="*/ 271 w 428"/>
                <a:gd name="T19" fmla="*/ 398 h 453"/>
                <a:gd name="T20" fmla="*/ 211 w 428"/>
                <a:gd name="T21" fmla="*/ 401 h 453"/>
                <a:gd name="T22" fmla="*/ 173 w 428"/>
                <a:gd name="T23" fmla="*/ 409 h 453"/>
                <a:gd name="T24" fmla="*/ 152 w 428"/>
                <a:gd name="T25" fmla="*/ 423 h 453"/>
                <a:gd name="T26" fmla="*/ 113 w 428"/>
                <a:gd name="T27" fmla="*/ 436 h 453"/>
                <a:gd name="T28" fmla="*/ 82 w 428"/>
                <a:gd name="T29" fmla="*/ 451 h 453"/>
                <a:gd name="T30" fmla="*/ 71 w 428"/>
                <a:gd name="T31" fmla="*/ 432 h 453"/>
                <a:gd name="T32" fmla="*/ 71 w 428"/>
                <a:gd name="T33" fmla="*/ 415 h 453"/>
                <a:gd name="T34" fmla="*/ 79 w 428"/>
                <a:gd name="T35" fmla="*/ 392 h 453"/>
                <a:gd name="T36" fmla="*/ 81 w 428"/>
                <a:gd name="T37" fmla="*/ 378 h 453"/>
                <a:gd name="T38" fmla="*/ 81 w 428"/>
                <a:gd name="T39" fmla="*/ 353 h 453"/>
                <a:gd name="T40" fmla="*/ 69 w 428"/>
                <a:gd name="T41" fmla="*/ 344 h 453"/>
                <a:gd name="T42" fmla="*/ 56 w 428"/>
                <a:gd name="T43" fmla="*/ 330 h 453"/>
                <a:gd name="T44" fmla="*/ 42 w 428"/>
                <a:gd name="T45" fmla="*/ 317 h 453"/>
                <a:gd name="T46" fmla="*/ 19 w 428"/>
                <a:gd name="T47" fmla="*/ 313 h 453"/>
                <a:gd name="T48" fmla="*/ 4 w 428"/>
                <a:gd name="T49" fmla="*/ 304 h 453"/>
                <a:gd name="T50" fmla="*/ 13 w 428"/>
                <a:gd name="T51" fmla="*/ 288 h 453"/>
                <a:gd name="T52" fmla="*/ 21 w 428"/>
                <a:gd name="T53" fmla="*/ 265 h 453"/>
                <a:gd name="T54" fmla="*/ 13 w 428"/>
                <a:gd name="T55" fmla="*/ 236 h 453"/>
                <a:gd name="T56" fmla="*/ 34 w 428"/>
                <a:gd name="T57" fmla="*/ 215 h 453"/>
                <a:gd name="T58" fmla="*/ 42 w 428"/>
                <a:gd name="T59" fmla="*/ 182 h 453"/>
                <a:gd name="T60" fmla="*/ 25 w 428"/>
                <a:gd name="T61" fmla="*/ 165 h 453"/>
                <a:gd name="T62" fmla="*/ 46 w 428"/>
                <a:gd name="T63" fmla="*/ 161 h 453"/>
                <a:gd name="T64" fmla="*/ 65 w 428"/>
                <a:gd name="T65" fmla="*/ 159 h 453"/>
                <a:gd name="T66" fmla="*/ 44 w 428"/>
                <a:gd name="T67" fmla="*/ 136 h 453"/>
                <a:gd name="T68" fmla="*/ 46 w 428"/>
                <a:gd name="T69" fmla="*/ 110 h 453"/>
                <a:gd name="T70" fmla="*/ 33 w 428"/>
                <a:gd name="T71" fmla="*/ 88 h 453"/>
                <a:gd name="T72" fmla="*/ 33 w 428"/>
                <a:gd name="T73" fmla="*/ 63 h 453"/>
                <a:gd name="T74" fmla="*/ 40 w 428"/>
                <a:gd name="T75" fmla="*/ 46 h 453"/>
                <a:gd name="T76" fmla="*/ 59 w 428"/>
                <a:gd name="T77" fmla="*/ 23 h 453"/>
                <a:gd name="T78" fmla="*/ 82 w 428"/>
                <a:gd name="T79" fmla="*/ 27 h 453"/>
                <a:gd name="T80" fmla="*/ 105 w 428"/>
                <a:gd name="T81" fmla="*/ 37 h 453"/>
                <a:gd name="T82" fmla="*/ 125 w 428"/>
                <a:gd name="T83" fmla="*/ 27 h 453"/>
                <a:gd name="T84" fmla="*/ 134 w 428"/>
                <a:gd name="T85" fmla="*/ 10 h 453"/>
                <a:gd name="T86" fmla="*/ 152 w 428"/>
                <a:gd name="T87" fmla="*/ 6 h 453"/>
                <a:gd name="T88" fmla="*/ 165 w 428"/>
                <a:gd name="T89" fmla="*/ 12 h 453"/>
                <a:gd name="T90" fmla="*/ 169 w 428"/>
                <a:gd name="T91" fmla="*/ 23 h 453"/>
                <a:gd name="T92" fmla="*/ 175 w 428"/>
                <a:gd name="T93" fmla="*/ 38 h 453"/>
                <a:gd name="T94" fmla="*/ 194 w 428"/>
                <a:gd name="T95" fmla="*/ 23 h 453"/>
                <a:gd name="T96" fmla="*/ 223 w 428"/>
                <a:gd name="T97" fmla="*/ 31 h 453"/>
                <a:gd name="T98" fmla="*/ 240 w 428"/>
                <a:gd name="T99" fmla="*/ 31 h 453"/>
                <a:gd name="T100" fmla="*/ 248 w 428"/>
                <a:gd name="T101" fmla="*/ 46 h 453"/>
                <a:gd name="T102" fmla="*/ 255 w 428"/>
                <a:gd name="T103" fmla="*/ 58 h 453"/>
                <a:gd name="T104" fmla="*/ 267 w 428"/>
                <a:gd name="T105" fmla="*/ 71 h 453"/>
                <a:gd name="T106" fmla="*/ 284 w 428"/>
                <a:gd name="T107" fmla="*/ 71 h 453"/>
                <a:gd name="T108" fmla="*/ 301 w 428"/>
                <a:gd name="T109" fmla="*/ 77 h 453"/>
                <a:gd name="T110" fmla="*/ 324 w 428"/>
                <a:gd name="T111" fmla="*/ 65 h 453"/>
                <a:gd name="T112" fmla="*/ 349 w 428"/>
                <a:gd name="T113" fmla="*/ 58 h 453"/>
                <a:gd name="T114" fmla="*/ 374 w 428"/>
                <a:gd name="T115" fmla="*/ 63 h 453"/>
                <a:gd name="T116" fmla="*/ 394 w 428"/>
                <a:gd name="T117" fmla="*/ 75 h 453"/>
                <a:gd name="T118" fmla="*/ 415 w 428"/>
                <a:gd name="T119" fmla="*/ 90 h 453"/>
                <a:gd name="T120" fmla="*/ 409 w 428"/>
                <a:gd name="T121" fmla="*/ 117 h 453"/>
                <a:gd name="T122" fmla="*/ 422 w 428"/>
                <a:gd name="T123" fmla="*/ 148 h 453"/>
                <a:gd name="T124" fmla="*/ 177 w 428"/>
                <a:gd name="T125" fmla="*/ 40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3">
                  <a:moveTo>
                    <a:pt x="428" y="181"/>
                  </a:moveTo>
                  <a:lnTo>
                    <a:pt x="426" y="182"/>
                  </a:lnTo>
                  <a:lnTo>
                    <a:pt x="424" y="182"/>
                  </a:lnTo>
                  <a:lnTo>
                    <a:pt x="422" y="184"/>
                  </a:lnTo>
                  <a:lnTo>
                    <a:pt x="420" y="182"/>
                  </a:lnTo>
                  <a:lnTo>
                    <a:pt x="420" y="184"/>
                  </a:lnTo>
                  <a:lnTo>
                    <a:pt x="418" y="184"/>
                  </a:lnTo>
                  <a:lnTo>
                    <a:pt x="418" y="186"/>
                  </a:lnTo>
                  <a:lnTo>
                    <a:pt x="420" y="188"/>
                  </a:lnTo>
                  <a:lnTo>
                    <a:pt x="420" y="190"/>
                  </a:lnTo>
                  <a:lnTo>
                    <a:pt x="420" y="192"/>
                  </a:lnTo>
                  <a:lnTo>
                    <a:pt x="418" y="192"/>
                  </a:lnTo>
                  <a:lnTo>
                    <a:pt x="417" y="194"/>
                  </a:lnTo>
                  <a:lnTo>
                    <a:pt x="415" y="194"/>
                  </a:lnTo>
                  <a:lnTo>
                    <a:pt x="413" y="196"/>
                  </a:lnTo>
                  <a:lnTo>
                    <a:pt x="411" y="200"/>
                  </a:lnTo>
                  <a:lnTo>
                    <a:pt x="409" y="202"/>
                  </a:lnTo>
                  <a:lnTo>
                    <a:pt x="409" y="200"/>
                  </a:lnTo>
                  <a:lnTo>
                    <a:pt x="407" y="200"/>
                  </a:lnTo>
                  <a:lnTo>
                    <a:pt x="407" y="202"/>
                  </a:lnTo>
                  <a:lnTo>
                    <a:pt x="407" y="206"/>
                  </a:lnTo>
                  <a:lnTo>
                    <a:pt x="405" y="207"/>
                  </a:lnTo>
                  <a:lnTo>
                    <a:pt x="403" y="207"/>
                  </a:lnTo>
                  <a:lnTo>
                    <a:pt x="403" y="209"/>
                  </a:lnTo>
                  <a:lnTo>
                    <a:pt x="403" y="211"/>
                  </a:lnTo>
                  <a:lnTo>
                    <a:pt x="403" y="213"/>
                  </a:lnTo>
                  <a:lnTo>
                    <a:pt x="401" y="215"/>
                  </a:lnTo>
                  <a:lnTo>
                    <a:pt x="399" y="217"/>
                  </a:lnTo>
                  <a:lnTo>
                    <a:pt x="399" y="221"/>
                  </a:lnTo>
                  <a:lnTo>
                    <a:pt x="397" y="223"/>
                  </a:lnTo>
                  <a:lnTo>
                    <a:pt x="397" y="229"/>
                  </a:lnTo>
                  <a:lnTo>
                    <a:pt x="397" y="232"/>
                  </a:lnTo>
                  <a:lnTo>
                    <a:pt x="395" y="232"/>
                  </a:lnTo>
                  <a:lnTo>
                    <a:pt x="395" y="234"/>
                  </a:lnTo>
                  <a:lnTo>
                    <a:pt x="395" y="236"/>
                  </a:lnTo>
                  <a:lnTo>
                    <a:pt x="395" y="238"/>
                  </a:lnTo>
                  <a:lnTo>
                    <a:pt x="394" y="242"/>
                  </a:lnTo>
                  <a:lnTo>
                    <a:pt x="394" y="246"/>
                  </a:lnTo>
                  <a:lnTo>
                    <a:pt x="394" y="248"/>
                  </a:lnTo>
                  <a:lnTo>
                    <a:pt x="395" y="250"/>
                  </a:lnTo>
                  <a:lnTo>
                    <a:pt x="394" y="252"/>
                  </a:lnTo>
                  <a:lnTo>
                    <a:pt x="392" y="254"/>
                  </a:lnTo>
                  <a:lnTo>
                    <a:pt x="390" y="257"/>
                  </a:lnTo>
                  <a:lnTo>
                    <a:pt x="390" y="261"/>
                  </a:lnTo>
                  <a:lnTo>
                    <a:pt x="388" y="261"/>
                  </a:lnTo>
                  <a:lnTo>
                    <a:pt x="386" y="261"/>
                  </a:lnTo>
                  <a:lnTo>
                    <a:pt x="386" y="263"/>
                  </a:lnTo>
                  <a:lnTo>
                    <a:pt x="382" y="267"/>
                  </a:lnTo>
                  <a:lnTo>
                    <a:pt x="382" y="269"/>
                  </a:lnTo>
                  <a:lnTo>
                    <a:pt x="380" y="271"/>
                  </a:lnTo>
                  <a:lnTo>
                    <a:pt x="378" y="275"/>
                  </a:lnTo>
                  <a:lnTo>
                    <a:pt x="376" y="279"/>
                  </a:lnTo>
                  <a:lnTo>
                    <a:pt x="376" y="282"/>
                  </a:lnTo>
                  <a:lnTo>
                    <a:pt x="376" y="284"/>
                  </a:lnTo>
                  <a:lnTo>
                    <a:pt x="378" y="284"/>
                  </a:lnTo>
                  <a:lnTo>
                    <a:pt x="378" y="286"/>
                  </a:lnTo>
                  <a:lnTo>
                    <a:pt x="378" y="288"/>
                  </a:lnTo>
                  <a:lnTo>
                    <a:pt x="376" y="288"/>
                  </a:lnTo>
                  <a:lnTo>
                    <a:pt x="376" y="290"/>
                  </a:lnTo>
                  <a:lnTo>
                    <a:pt x="374" y="290"/>
                  </a:lnTo>
                  <a:lnTo>
                    <a:pt x="374" y="292"/>
                  </a:lnTo>
                  <a:lnTo>
                    <a:pt x="374" y="294"/>
                  </a:lnTo>
                  <a:lnTo>
                    <a:pt x="376" y="296"/>
                  </a:lnTo>
                  <a:lnTo>
                    <a:pt x="376" y="298"/>
                  </a:lnTo>
                  <a:lnTo>
                    <a:pt x="376" y="300"/>
                  </a:lnTo>
                  <a:lnTo>
                    <a:pt x="378" y="307"/>
                  </a:lnTo>
                  <a:lnTo>
                    <a:pt x="378" y="311"/>
                  </a:lnTo>
                  <a:lnTo>
                    <a:pt x="378" y="313"/>
                  </a:lnTo>
                  <a:lnTo>
                    <a:pt x="380" y="315"/>
                  </a:lnTo>
                  <a:lnTo>
                    <a:pt x="380" y="317"/>
                  </a:lnTo>
                  <a:lnTo>
                    <a:pt x="380" y="319"/>
                  </a:lnTo>
                  <a:lnTo>
                    <a:pt x="382" y="319"/>
                  </a:lnTo>
                  <a:lnTo>
                    <a:pt x="382" y="321"/>
                  </a:lnTo>
                  <a:lnTo>
                    <a:pt x="382" y="323"/>
                  </a:lnTo>
                  <a:lnTo>
                    <a:pt x="384" y="323"/>
                  </a:lnTo>
                  <a:lnTo>
                    <a:pt x="384" y="327"/>
                  </a:lnTo>
                  <a:lnTo>
                    <a:pt x="386" y="330"/>
                  </a:lnTo>
                  <a:lnTo>
                    <a:pt x="386" y="332"/>
                  </a:lnTo>
                  <a:lnTo>
                    <a:pt x="386" y="334"/>
                  </a:lnTo>
                  <a:lnTo>
                    <a:pt x="386" y="336"/>
                  </a:lnTo>
                  <a:lnTo>
                    <a:pt x="388" y="340"/>
                  </a:lnTo>
                  <a:lnTo>
                    <a:pt x="388" y="342"/>
                  </a:lnTo>
                  <a:lnTo>
                    <a:pt x="390" y="346"/>
                  </a:lnTo>
                  <a:lnTo>
                    <a:pt x="390" y="348"/>
                  </a:lnTo>
                  <a:lnTo>
                    <a:pt x="390" y="350"/>
                  </a:lnTo>
                  <a:lnTo>
                    <a:pt x="390" y="352"/>
                  </a:lnTo>
                  <a:lnTo>
                    <a:pt x="390" y="353"/>
                  </a:lnTo>
                  <a:lnTo>
                    <a:pt x="390" y="355"/>
                  </a:lnTo>
                  <a:lnTo>
                    <a:pt x="390" y="357"/>
                  </a:lnTo>
                  <a:lnTo>
                    <a:pt x="392" y="357"/>
                  </a:lnTo>
                  <a:lnTo>
                    <a:pt x="394" y="357"/>
                  </a:lnTo>
                  <a:lnTo>
                    <a:pt x="395" y="357"/>
                  </a:lnTo>
                  <a:lnTo>
                    <a:pt x="395" y="361"/>
                  </a:lnTo>
                  <a:lnTo>
                    <a:pt x="394" y="363"/>
                  </a:lnTo>
                  <a:lnTo>
                    <a:pt x="395" y="363"/>
                  </a:lnTo>
                  <a:lnTo>
                    <a:pt x="395" y="365"/>
                  </a:lnTo>
                  <a:lnTo>
                    <a:pt x="397" y="365"/>
                  </a:lnTo>
                  <a:lnTo>
                    <a:pt x="397" y="363"/>
                  </a:lnTo>
                  <a:lnTo>
                    <a:pt x="399" y="363"/>
                  </a:lnTo>
                  <a:lnTo>
                    <a:pt x="401" y="363"/>
                  </a:lnTo>
                  <a:lnTo>
                    <a:pt x="401" y="361"/>
                  </a:lnTo>
                  <a:lnTo>
                    <a:pt x="403" y="363"/>
                  </a:lnTo>
                  <a:lnTo>
                    <a:pt x="405" y="363"/>
                  </a:lnTo>
                  <a:lnTo>
                    <a:pt x="407" y="363"/>
                  </a:lnTo>
                  <a:lnTo>
                    <a:pt x="407" y="365"/>
                  </a:lnTo>
                  <a:lnTo>
                    <a:pt x="409" y="365"/>
                  </a:lnTo>
                  <a:lnTo>
                    <a:pt x="409" y="369"/>
                  </a:lnTo>
                  <a:lnTo>
                    <a:pt x="409" y="373"/>
                  </a:lnTo>
                  <a:lnTo>
                    <a:pt x="409" y="377"/>
                  </a:lnTo>
                  <a:lnTo>
                    <a:pt x="411" y="378"/>
                  </a:lnTo>
                  <a:lnTo>
                    <a:pt x="411" y="380"/>
                  </a:lnTo>
                  <a:lnTo>
                    <a:pt x="411" y="382"/>
                  </a:lnTo>
                  <a:lnTo>
                    <a:pt x="411" y="384"/>
                  </a:lnTo>
                  <a:lnTo>
                    <a:pt x="409" y="384"/>
                  </a:lnTo>
                  <a:lnTo>
                    <a:pt x="409" y="382"/>
                  </a:lnTo>
                  <a:lnTo>
                    <a:pt x="407" y="384"/>
                  </a:lnTo>
                  <a:lnTo>
                    <a:pt x="407" y="386"/>
                  </a:lnTo>
                  <a:lnTo>
                    <a:pt x="407" y="388"/>
                  </a:lnTo>
                  <a:lnTo>
                    <a:pt x="409" y="388"/>
                  </a:lnTo>
                  <a:lnTo>
                    <a:pt x="409" y="390"/>
                  </a:lnTo>
                  <a:lnTo>
                    <a:pt x="407" y="390"/>
                  </a:lnTo>
                  <a:lnTo>
                    <a:pt x="409" y="390"/>
                  </a:lnTo>
                  <a:lnTo>
                    <a:pt x="409" y="392"/>
                  </a:lnTo>
                  <a:lnTo>
                    <a:pt x="409" y="390"/>
                  </a:lnTo>
                  <a:lnTo>
                    <a:pt x="409" y="392"/>
                  </a:lnTo>
                  <a:lnTo>
                    <a:pt x="409" y="394"/>
                  </a:lnTo>
                  <a:lnTo>
                    <a:pt x="411" y="396"/>
                  </a:lnTo>
                  <a:lnTo>
                    <a:pt x="409" y="396"/>
                  </a:lnTo>
                  <a:lnTo>
                    <a:pt x="411" y="396"/>
                  </a:lnTo>
                  <a:lnTo>
                    <a:pt x="411" y="398"/>
                  </a:lnTo>
                  <a:lnTo>
                    <a:pt x="411" y="400"/>
                  </a:lnTo>
                  <a:lnTo>
                    <a:pt x="409" y="400"/>
                  </a:lnTo>
                  <a:lnTo>
                    <a:pt x="407" y="400"/>
                  </a:lnTo>
                  <a:lnTo>
                    <a:pt x="405" y="400"/>
                  </a:lnTo>
                  <a:lnTo>
                    <a:pt x="403" y="400"/>
                  </a:lnTo>
                  <a:lnTo>
                    <a:pt x="401" y="400"/>
                  </a:lnTo>
                  <a:lnTo>
                    <a:pt x="399" y="400"/>
                  </a:lnTo>
                  <a:lnTo>
                    <a:pt x="397" y="400"/>
                  </a:lnTo>
                  <a:lnTo>
                    <a:pt x="397" y="401"/>
                  </a:lnTo>
                  <a:lnTo>
                    <a:pt x="395" y="401"/>
                  </a:lnTo>
                  <a:lnTo>
                    <a:pt x="394" y="401"/>
                  </a:lnTo>
                  <a:lnTo>
                    <a:pt x="392" y="401"/>
                  </a:lnTo>
                  <a:lnTo>
                    <a:pt x="392" y="400"/>
                  </a:lnTo>
                  <a:lnTo>
                    <a:pt x="390" y="400"/>
                  </a:lnTo>
                  <a:lnTo>
                    <a:pt x="388" y="400"/>
                  </a:lnTo>
                  <a:lnTo>
                    <a:pt x="386" y="400"/>
                  </a:lnTo>
                  <a:lnTo>
                    <a:pt x="384" y="400"/>
                  </a:lnTo>
                  <a:lnTo>
                    <a:pt x="384" y="401"/>
                  </a:lnTo>
                  <a:lnTo>
                    <a:pt x="382" y="401"/>
                  </a:lnTo>
                  <a:lnTo>
                    <a:pt x="382" y="400"/>
                  </a:lnTo>
                  <a:lnTo>
                    <a:pt x="380" y="400"/>
                  </a:lnTo>
                  <a:lnTo>
                    <a:pt x="378" y="400"/>
                  </a:lnTo>
                  <a:lnTo>
                    <a:pt x="374" y="400"/>
                  </a:lnTo>
                  <a:lnTo>
                    <a:pt x="372" y="400"/>
                  </a:lnTo>
                  <a:lnTo>
                    <a:pt x="369" y="400"/>
                  </a:lnTo>
                  <a:lnTo>
                    <a:pt x="369" y="398"/>
                  </a:lnTo>
                  <a:lnTo>
                    <a:pt x="367" y="398"/>
                  </a:lnTo>
                  <a:lnTo>
                    <a:pt x="363" y="398"/>
                  </a:lnTo>
                  <a:lnTo>
                    <a:pt x="357" y="398"/>
                  </a:lnTo>
                  <a:lnTo>
                    <a:pt x="355" y="396"/>
                  </a:lnTo>
                  <a:lnTo>
                    <a:pt x="353" y="396"/>
                  </a:lnTo>
                  <a:lnTo>
                    <a:pt x="347" y="396"/>
                  </a:lnTo>
                  <a:lnTo>
                    <a:pt x="346" y="396"/>
                  </a:lnTo>
                  <a:lnTo>
                    <a:pt x="342" y="396"/>
                  </a:lnTo>
                  <a:lnTo>
                    <a:pt x="342" y="394"/>
                  </a:lnTo>
                  <a:lnTo>
                    <a:pt x="340" y="394"/>
                  </a:lnTo>
                  <a:lnTo>
                    <a:pt x="338" y="394"/>
                  </a:lnTo>
                  <a:lnTo>
                    <a:pt x="334" y="394"/>
                  </a:lnTo>
                  <a:lnTo>
                    <a:pt x="332" y="392"/>
                  </a:lnTo>
                  <a:lnTo>
                    <a:pt x="330" y="392"/>
                  </a:lnTo>
                  <a:lnTo>
                    <a:pt x="328" y="392"/>
                  </a:lnTo>
                  <a:lnTo>
                    <a:pt x="324" y="392"/>
                  </a:lnTo>
                  <a:lnTo>
                    <a:pt x="324" y="390"/>
                  </a:lnTo>
                  <a:lnTo>
                    <a:pt x="322" y="390"/>
                  </a:lnTo>
                  <a:lnTo>
                    <a:pt x="321" y="390"/>
                  </a:lnTo>
                  <a:lnTo>
                    <a:pt x="319" y="390"/>
                  </a:lnTo>
                  <a:lnTo>
                    <a:pt x="315" y="392"/>
                  </a:lnTo>
                  <a:lnTo>
                    <a:pt x="313" y="392"/>
                  </a:lnTo>
                  <a:lnTo>
                    <a:pt x="311" y="392"/>
                  </a:lnTo>
                  <a:lnTo>
                    <a:pt x="309" y="392"/>
                  </a:lnTo>
                  <a:lnTo>
                    <a:pt x="307" y="392"/>
                  </a:lnTo>
                  <a:lnTo>
                    <a:pt x="305" y="392"/>
                  </a:lnTo>
                  <a:lnTo>
                    <a:pt x="303" y="392"/>
                  </a:lnTo>
                  <a:lnTo>
                    <a:pt x="296" y="394"/>
                  </a:lnTo>
                  <a:lnTo>
                    <a:pt x="294" y="394"/>
                  </a:lnTo>
                  <a:lnTo>
                    <a:pt x="290" y="394"/>
                  </a:lnTo>
                  <a:lnTo>
                    <a:pt x="288" y="394"/>
                  </a:lnTo>
                  <a:lnTo>
                    <a:pt x="286" y="394"/>
                  </a:lnTo>
                  <a:lnTo>
                    <a:pt x="278" y="396"/>
                  </a:lnTo>
                  <a:lnTo>
                    <a:pt x="271" y="398"/>
                  </a:lnTo>
                  <a:lnTo>
                    <a:pt x="269" y="398"/>
                  </a:lnTo>
                  <a:lnTo>
                    <a:pt x="267" y="398"/>
                  </a:lnTo>
                  <a:lnTo>
                    <a:pt x="263" y="398"/>
                  </a:lnTo>
                  <a:lnTo>
                    <a:pt x="261" y="398"/>
                  </a:lnTo>
                  <a:lnTo>
                    <a:pt x="255" y="398"/>
                  </a:lnTo>
                  <a:lnTo>
                    <a:pt x="251" y="398"/>
                  </a:lnTo>
                  <a:lnTo>
                    <a:pt x="248" y="398"/>
                  </a:lnTo>
                  <a:lnTo>
                    <a:pt x="248" y="400"/>
                  </a:lnTo>
                  <a:lnTo>
                    <a:pt x="240" y="400"/>
                  </a:lnTo>
                  <a:lnTo>
                    <a:pt x="234" y="400"/>
                  </a:lnTo>
                  <a:lnTo>
                    <a:pt x="230" y="400"/>
                  </a:lnTo>
                  <a:lnTo>
                    <a:pt x="228" y="400"/>
                  </a:lnTo>
                  <a:lnTo>
                    <a:pt x="225" y="400"/>
                  </a:lnTo>
                  <a:lnTo>
                    <a:pt x="223" y="400"/>
                  </a:lnTo>
                  <a:lnTo>
                    <a:pt x="221" y="401"/>
                  </a:lnTo>
                  <a:lnTo>
                    <a:pt x="217" y="401"/>
                  </a:lnTo>
                  <a:lnTo>
                    <a:pt x="215" y="401"/>
                  </a:lnTo>
                  <a:lnTo>
                    <a:pt x="213" y="401"/>
                  </a:lnTo>
                  <a:lnTo>
                    <a:pt x="211" y="401"/>
                  </a:lnTo>
                  <a:lnTo>
                    <a:pt x="209" y="401"/>
                  </a:lnTo>
                  <a:lnTo>
                    <a:pt x="207" y="403"/>
                  </a:lnTo>
                  <a:lnTo>
                    <a:pt x="205" y="403"/>
                  </a:lnTo>
                  <a:lnTo>
                    <a:pt x="203" y="403"/>
                  </a:lnTo>
                  <a:lnTo>
                    <a:pt x="200" y="403"/>
                  </a:lnTo>
                  <a:lnTo>
                    <a:pt x="198" y="403"/>
                  </a:lnTo>
                  <a:lnTo>
                    <a:pt x="192" y="405"/>
                  </a:lnTo>
                  <a:lnTo>
                    <a:pt x="188" y="405"/>
                  </a:lnTo>
                  <a:lnTo>
                    <a:pt x="186" y="407"/>
                  </a:lnTo>
                  <a:lnTo>
                    <a:pt x="182" y="407"/>
                  </a:lnTo>
                  <a:lnTo>
                    <a:pt x="182" y="409"/>
                  </a:lnTo>
                  <a:lnTo>
                    <a:pt x="180" y="409"/>
                  </a:lnTo>
                  <a:lnTo>
                    <a:pt x="178" y="409"/>
                  </a:lnTo>
                  <a:lnTo>
                    <a:pt x="177" y="411"/>
                  </a:lnTo>
                  <a:lnTo>
                    <a:pt x="177" y="409"/>
                  </a:lnTo>
                  <a:lnTo>
                    <a:pt x="177" y="407"/>
                  </a:lnTo>
                  <a:lnTo>
                    <a:pt x="175" y="407"/>
                  </a:lnTo>
                  <a:lnTo>
                    <a:pt x="173" y="407"/>
                  </a:lnTo>
                  <a:lnTo>
                    <a:pt x="173" y="409"/>
                  </a:lnTo>
                  <a:lnTo>
                    <a:pt x="175" y="409"/>
                  </a:lnTo>
                  <a:lnTo>
                    <a:pt x="175" y="411"/>
                  </a:lnTo>
                  <a:lnTo>
                    <a:pt x="177" y="411"/>
                  </a:lnTo>
                  <a:lnTo>
                    <a:pt x="173" y="413"/>
                  </a:lnTo>
                  <a:lnTo>
                    <a:pt x="171" y="413"/>
                  </a:lnTo>
                  <a:lnTo>
                    <a:pt x="171" y="415"/>
                  </a:lnTo>
                  <a:lnTo>
                    <a:pt x="169" y="415"/>
                  </a:lnTo>
                  <a:lnTo>
                    <a:pt x="167" y="415"/>
                  </a:lnTo>
                  <a:lnTo>
                    <a:pt x="165" y="417"/>
                  </a:lnTo>
                  <a:lnTo>
                    <a:pt x="163" y="417"/>
                  </a:lnTo>
                  <a:lnTo>
                    <a:pt x="161" y="417"/>
                  </a:lnTo>
                  <a:lnTo>
                    <a:pt x="161" y="419"/>
                  </a:lnTo>
                  <a:lnTo>
                    <a:pt x="159" y="419"/>
                  </a:lnTo>
                  <a:lnTo>
                    <a:pt x="157" y="419"/>
                  </a:lnTo>
                  <a:lnTo>
                    <a:pt x="155" y="419"/>
                  </a:lnTo>
                  <a:lnTo>
                    <a:pt x="153" y="421"/>
                  </a:lnTo>
                  <a:lnTo>
                    <a:pt x="152" y="421"/>
                  </a:lnTo>
                  <a:lnTo>
                    <a:pt x="150" y="421"/>
                  </a:lnTo>
                  <a:lnTo>
                    <a:pt x="152" y="423"/>
                  </a:lnTo>
                  <a:lnTo>
                    <a:pt x="150" y="423"/>
                  </a:lnTo>
                  <a:lnTo>
                    <a:pt x="146" y="423"/>
                  </a:lnTo>
                  <a:lnTo>
                    <a:pt x="144" y="423"/>
                  </a:lnTo>
                  <a:lnTo>
                    <a:pt x="140" y="425"/>
                  </a:lnTo>
                  <a:lnTo>
                    <a:pt x="140" y="426"/>
                  </a:lnTo>
                  <a:lnTo>
                    <a:pt x="138" y="426"/>
                  </a:lnTo>
                  <a:lnTo>
                    <a:pt x="136" y="426"/>
                  </a:lnTo>
                  <a:lnTo>
                    <a:pt x="134" y="428"/>
                  </a:lnTo>
                  <a:lnTo>
                    <a:pt x="132" y="428"/>
                  </a:lnTo>
                  <a:lnTo>
                    <a:pt x="130" y="428"/>
                  </a:lnTo>
                  <a:lnTo>
                    <a:pt x="129" y="428"/>
                  </a:lnTo>
                  <a:lnTo>
                    <a:pt x="129" y="430"/>
                  </a:lnTo>
                  <a:lnTo>
                    <a:pt x="125" y="430"/>
                  </a:lnTo>
                  <a:lnTo>
                    <a:pt x="121" y="430"/>
                  </a:lnTo>
                  <a:lnTo>
                    <a:pt x="117" y="430"/>
                  </a:lnTo>
                  <a:lnTo>
                    <a:pt x="117" y="432"/>
                  </a:lnTo>
                  <a:lnTo>
                    <a:pt x="117" y="434"/>
                  </a:lnTo>
                  <a:lnTo>
                    <a:pt x="115" y="434"/>
                  </a:lnTo>
                  <a:lnTo>
                    <a:pt x="113" y="436"/>
                  </a:lnTo>
                  <a:lnTo>
                    <a:pt x="111" y="436"/>
                  </a:lnTo>
                  <a:lnTo>
                    <a:pt x="111" y="438"/>
                  </a:lnTo>
                  <a:lnTo>
                    <a:pt x="109" y="438"/>
                  </a:lnTo>
                  <a:lnTo>
                    <a:pt x="109" y="440"/>
                  </a:lnTo>
                  <a:lnTo>
                    <a:pt x="107" y="440"/>
                  </a:lnTo>
                  <a:lnTo>
                    <a:pt x="104" y="442"/>
                  </a:lnTo>
                  <a:lnTo>
                    <a:pt x="102" y="442"/>
                  </a:lnTo>
                  <a:lnTo>
                    <a:pt x="100" y="442"/>
                  </a:lnTo>
                  <a:lnTo>
                    <a:pt x="98" y="442"/>
                  </a:lnTo>
                  <a:lnTo>
                    <a:pt x="96" y="444"/>
                  </a:lnTo>
                  <a:lnTo>
                    <a:pt x="94" y="444"/>
                  </a:lnTo>
                  <a:lnTo>
                    <a:pt x="94" y="446"/>
                  </a:lnTo>
                  <a:lnTo>
                    <a:pt x="92" y="446"/>
                  </a:lnTo>
                  <a:lnTo>
                    <a:pt x="90" y="446"/>
                  </a:lnTo>
                  <a:lnTo>
                    <a:pt x="88" y="448"/>
                  </a:lnTo>
                  <a:lnTo>
                    <a:pt x="86" y="450"/>
                  </a:lnTo>
                  <a:lnTo>
                    <a:pt x="84" y="450"/>
                  </a:lnTo>
                  <a:lnTo>
                    <a:pt x="84" y="451"/>
                  </a:lnTo>
                  <a:lnTo>
                    <a:pt x="82" y="451"/>
                  </a:lnTo>
                  <a:lnTo>
                    <a:pt x="81" y="451"/>
                  </a:lnTo>
                  <a:lnTo>
                    <a:pt x="79" y="453"/>
                  </a:lnTo>
                  <a:lnTo>
                    <a:pt x="77" y="453"/>
                  </a:lnTo>
                  <a:lnTo>
                    <a:pt x="75" y="453"/>
                  </a:lnTo>
                  <a:lnTo>
                    <a:pt x="75" y="451"/>
                  </a:lnTo>
                  <a:lnTo>
                    <a:pt x="73" y="451"/>
                  </a:lnTo>
                  <a:lnTo>
                    <a:pt x="73" y="450"/>
                  </a:lnTo>
                  <a:lnTo>
                    <a:pt x="73" y="448"/>
                  </a:lnTo>
                  <a:lnTo>
                    <a:pt x="73" y="446"/>
                  </a:lnTo>
                  <a:lnTo>
                    <a:pt x="73" y="444"/>
                  </a:lnTo>
                  <a:lnTo>
                    <a:pt x="73" y="442"/>
                  </a:lnTo>
                  <a:lnTo>
                    <a:pt x="73" y="440"/>
                  </a:lnTo>
                  <a:lnTo>
                    <a:pt x="73" y="438"/>
                  </a:lnTo>
                  <a:lnTo>
                    <a:pt x="71" y="438"/>
                  </a:lnTo>
                  <a:lnTo>
                    <a:pt x="71" y="436"/>
                  </a:lnTo>
                  <a:lnTo>
                    <a:pt x="73" y="436"/>
                  </a:lnTo>
                  <a:lnTo>
                    <a:pt x="73" y="434"/>
                  </a:lnTo>
                  <a:lnTo>
                    <a:pt x="73" y="432"/>
                  </a:lnTo>
                  <a:lnTo>
                    <a:pt x="71" y="432"/>
                  </a:lnTo>
                  <a:lnTo>
                    <a:pt x="71" y="430"/>
                  </a:lnTo>
                  <a:lnTo>
                    <a:pt x="73" y="430"/>
                  </a:lnTo>
                  <a:lnTo>
                    <a:pt x="71" y="430"/>
                  </a:lnTo>
                  <a:lnTo>
                    <a:pt x="71" y="428"/>
                  </a:lnTo>
                  <a:lnTo>
                    <a:pt x="73" y="428"/>
                  </a:lnTo>
                  <a:lnTo>
                    <a:pt x="73" y="426"/>
                  </a:lnTo>
                  <a:lnTo>
                    <a:pt x="71" y="425"/>
                  </a:lnTo>
                  <a:lnTo>
                    <a:pt x="73" y="423"/>
                  </a:lnTo>
                  <a:lnTo>
                    <a:pt x="71" y="423"/>
                  </a:lnTo>
                  <a:lnTo>
                    <a:pt x="69" y="421"/>
                  </a:lnTo>
                  <a:lnTo>
                    <a:pt x="71" y="421"/>
                  </a:lnTo>
                  <a:lnTo>
                    <a:pt x="71" y="419"/>
                  </a:lnTo>
                  <a:lnTo>
                    <a:pt x="71" y="417"/>
                  </a:lnTo>
                  <a:lnTo>
                    <a:pt x="69" y="417"/>
                  </a:lnTo>
                  <a:lnTo>
                    <a:pt x="71" y="417"/>
                  </a:lnTo>
                  <a:lnTo>
                    <a:pt x="71" y="415"/>
                  </a:lnTo>
                  <a:lnTo>
                    <a:pt x="69" y="415"/>
                  </a:lnTo>
                  <a:lnTo>
                    <a:pt x="71" y="413"/>
                  </a:lnTo>
                  <a:lnTo>
                    <a:pt x="71" y="415"/>
                  </a:lnTo>
                  <a:lnTo>
                    <a:pt x="73" y="413"/>
                  </a:lnTo>
                  <a:lnTo>
                    <a:pt x="75" y="413"/>
                  </a:lnTo>
                  <a:lnTo>
                    <a:pt x="73" y="411"/>
                  </a:lnTo>
                  <a:lnTo>
                    <a:pt x="75" y="411"/>
                  </a:lnTo>
                  <a:lnTo>
                    <a:pt x="73" y="411"/>
                  </a:lnTo>
                  <a:lnTo>
                    <a:pt x="73" y="409"/>
                  </a:lnTo>
                  <a:lnTo>
                    <a:pt x="73" y="407"/>
                  </a:lnTo>
                  <a:lnTo>
                    <a:pt x="73" y="405"/>
                  </a:lnTo>
                  <a:lnTo>
                    <a:pt x="73" y="403"/>
                  </a:lnTo>
                  <a:lnTo>
                    <a:pt x="73" y="401"/>
                  </a:lnTo>
                  <a:lnTo>
                    <a:pt x="75" y="401"/>
                  </a:lnTo>
                  <a:lnTo>
                    <a:pt x="75" y="400"/>
                  </a:lnTo>
                  <a:lnTo>
                    <a:pt x="75" y="401"/>
                  </a:lnTo>
                  <a:lnTo>
                    <a:pt x="77" y="401"/>
                  </a:lnTo>
                  <a:lnTo>
                    <a:pt x="77" y="400"/>
                  </a:lnTo>
                  <a:lnTo>
                    <a:pt x="79" y="398"/>
                  </a:lnTo>
                  <a:lnTo>
                    <a:pt x="79" y="396"/>
                  </a:lnTo>
                  <a:lnTo>
                    <a:pt x="79" y="394"/>
                  </a:lnTo>
                  <a:lnTo>
                    <a:pt x="79" y="392"/>
                  </a:lnTo>
                  <a:lnTo>
                    <a:pt x="79" y="390"/>
                  </a:lnTo>
                  <a:lnTo>
                    <a:pt x="79" y="388"/>
                  </a:lnTo>
                  <a:lnTo>
                    <a:pt x="81" y="388"/>
                  </a:lnTo>
                  <a:lnTo>
                    <a:pt x="82" y="386"/>
                  </a:lnTo>
                  <a:lnTo>
                    <a:pt x="82" y="388"/>
                  </a:lnTo>
                  <a:lnTo>
                    <a:pt x="81" y="388"/>
                  </a:lnTo>
                  <a:lnTo>
                    <a:pt x="82" y="388"/>
                  </a:lnTo>
                  <a:lnTo>
                    <a:pt x="82" y="390"/>
                  </a:lnTo>
                  <a:lnTo>
                    <a:pt x="82" y="388"/>
                  </a:lnTo>
                  <a:lnTo>
                    <a:pt x="84" y="388"/>
                  </a:lnTo>
                  <a:lnTo>
                    <a:pt x="84" y="386"/>
                  </a:lnTo>
                  <a:lnTo>
                    <a:pt x="86" y="384"/>
                  </a:lnTo>
                  <a:lnTo>
                    <a:pt x="84" y="384"/>
                  </a:lnTo>
                  <a:lnTo>
                    <a:pt x="84" y="382"/>
                  </a:lnTo>
                  <a:lnTo>
                    <a:pt x="84" y="380"/>
                  </a:lnTo>
                  <a:lnTo>
                    <a:pt x="84" y="382"/>
                  </a:lnTo>
                  <a:lnTo>
                    <a:pt x="82" y="382"/>
                  </a:lnTo>
                  <a:lnTo>
                    <a:pt x="82" y="380"/>
                  </a:lnTo>
                  <a:lnTo>
                    <a:pt x="81" y="378"/>
                  </a:lnTo>
                  <a:lnTo>
                    <a:pt x="81" y="377"/>
                  </a:lnTo>
                  <a:lnTo>
                    <a:pt x="82" y="378"/>
                  </a:lnTo>
                  <a:lnTo>
                    <a:pt x="82" y="377"/>
                  </a:lnTo>
                  <a:lnTo>
                    <a:pt x="82" y="375"/>
                  </a:lnTo>
                  <a:lnTo>
                    <a:pt x="82" y="373"/>
                  </a:lnTo>
                  <a:lnTo>
                    <a:pt x="84" y="373"/>
                  </a:lnTo>
                  <a:lnTo>
                    <a:pt x="84" y="371"/>
                  </a:lnTo>
                  <a:lnTo>
                    <a:pt x="82" y="371"/>
                  </a:lnTo>
                  <a:lnTo>
                    <a:pt x="84" y="371"/>
                  </a:lnTo>
                  <a:lnTo>
                    <a:pt x="84" y="369"/>
                  </a:lnTo>
                  <a:lnTo>
                    <a:pt x="84" y="367"/>
                  </a:lnTo>
                  <a:lnTo>
                    <a:pt x="84" y="365"/>
                  </a:lnTo>
                  <a:lnTo>
                    <a:pt x="84" y="363"/>
                  </a:lnTo>
                  <a:lnTo>
                    <a:pt x="82" y="361"/>
                  </a:lnTo>
                  <a:lnTo>
                    <a:pt x="82" y="359"/>
                  </a:lnTo>
                  <a:lnTo>
                    <a:pt x="81" y="359"/>
                  </a:lnTo>
                  <a:lnTo>
                    <a:pt x="81" y="357"/>
                  </a:lnTo>
                  <a:lnTo>
                    <a:pt x="81" y="355"/>
                  </a:lnTo>
                  <a:lnTo>
                    <a:pt x="81" y="353"/>
                  </a:lnTo>
                  <a:lnTo>
                    <a:pt x="81" y="352"/>
                  </a:lnTo>
                  <a:lnTo>
                    <a:pt x="81" y="350"/>
                  </a:lnTo>
                  <a:lnTo>
                    <a:pt x="82" y="348"/>
                  </a:lnTo>
                  <a:lnTo>
                    <a:pt x="81" y="348"/>
                  </a:lnTo>
                  <a:lnTo>
                    <a:pt x="79" y="348"/>
                  </a:lnTo>
                  <a:lnTo>
                    <a:pt x="79" y="350"/>
                  </a:lnTo>
                  <a:lnTo>
                    <a:pt x="77" y="350"/>
                  </a:lnTo>
                  <a:lnTo>
                    <a:pt x="77" y="348"/>
                  </a:lnTo>
                  <a:lnTo>
                    <a:pt x="75" y="348"/>
                  </a:lnTo>
                  <a:lnTo>
                    <a:pt x="73" y="348"/>
                  </a:lnTo>
                  <a:lnTo>
                    <a:pt x="73" y="350"/>
                  </a:lnTo>
                  <a:lnTo>
                    <a:pt x="73" y="348"/>
                  </a:lnTo>
                  <a:lnTo>
                    <a:pt x="73" y="346"/>
                  </a:lnTo>
                  <a:lnTo>
                    <a:pt x="71" y="346"/>
                  </a:lnTo>
                  <a:lnTo>
                    <a:pt x="73" y="346"/>
                  </a:lnTo>
                  <a:lnTo>
                    <a:pt x="71" y="344"/>
                  </a:lnTo>
                  <a:lnTo>
                    <a:pt x="69" y="344"/>
                  </a:lnTo>
                  <a:lnTo>
                    <a:pt x="69" y="346"/>
                  </a:lnTo>
                  <a:lnTo>
                    <a:pt x="69" y="344"/>
                  </a:lnTo>
                  <a:lnTo>
                    <a:pt x="67" y="344"/>
                  </a:lnTo>
                  <a:lnTo>
                    <a:pt x="65" y="344"/>
                  </a:lnTo>
                  <a:lnTo>
                    <a:pt x="65" y="342"/>
                  </a:lnTo>
                  <a:lnTo>
                    <a:pt x="65" y="344"/>
                  </a:lnTo>
                  <a:lnTo>
                    <a:pt x="65" y="342"/>
                  </a:lnTo>
                  <a:lnTo>
                    <a:pt x="65" y="340"/>
                  </a:lnTo>
                  <a:lnTo>
                    <a:pt x="63" y="342"/>
                  </a:lnTo>
                  <a:lnTo>
                    <a:pt x="63" y="344"/>
                  </a:lnTo>
                  <a:lnTo>
                    <a:pt x="61" y="342"/>
                  </a:lnTo>
                  <a:lnTo>
                    <a:pt x="59" y="342"/>
                  </a:lnTo>
                  <a:lnTo>
                    <a:pt x="57" y="340"/>
                  </a:lnTo>
                  <a:lnTo>
                    <a:pt x="57" y="338"/>
                  </a:lnTo>
                  <a:lnTo>
                    <a:pt x="56" y="338"/>
                  </a:lnTo>
                  <a:lnTo>
                    <a:pt x="57" y="336"/>
                  </a:lnTo>
                  <a:lnTo>
                    <a:pt x="56" y="336"/>
                  </a:lnTo>
                  <a:lnTo>
                    <a:pt x="57" y="334"/>
                  </a:lnTo>
                  <a:lnTo>
                    <a:pt x="56" y="334"/>
                  </a:lnTo>
                  <a:lnTo>
                    <a:pt x="56" y="332"/>
                  </a:lnTo>
                  <a:lnTo>
                    <a:pt x="56" y="330"/>
                  </a:lnTo>
                  <a:lnTo>
                    <a:pt x="54" y="330"/>
                  </a:lnTo>
                  <a:lnTo>
                    <a:pt x="54" y="332"/>
                  </a:lnTo>
                  <a:lnTo>
                    <a:pt x="52" y="332"/>
                  </a:lnTo>
                  <a:lnTo>
                    <a:pt x="52" y="330"/>
                  </a:lnTo>
                  <a:lnTo>
                    <a:pt x="52" y="328"/>
                  </a:lnTo>
                  <a:lnTo>
                    <a:pt x="52" y="327"/>
                  </a:lnTo>
                  <a:lnTo>
                    <a:pt x="54" y="327"/>
                  </a:lnTo>
                  <a:lnTo>
                    <a:pt x="54" y="325"/>
                  </a:lnTo>
                  <a:lnTo>
                    <a:pt x="52" y="325"/>
                  </a:lnTo>
                  <a:lnTo>
                    <a:pt x="54" y="325"/>
                  </a:lnTo>
                  <a:lnTo>
                    <a:pt x="54" y="323"/>
                  </a:lnTo>
                  <a:lnTo>
                    <a:pt x="52" y="321"/>
                  </a:lnTo>
                  <a:lnTo>
                    <a:pt x="50" y="321"/>
                  </a:lnTo>
                  <a:lnTo>
                    <a:pt x="50" y="319"/>
                  </a:lnTo>
                  <a:lnTo>
                    <a:pt x="48" y="319"/>
                  </a:lnTo>
                  <a:lnTo>
                    <a:pt x="48" y="317"/>
                  </a:lnTo>
                  <a:lnTo>
                    <a:pt x="46" y="317"/>
                  </a:lnTo>
                  <a:lnTo>
                    <a:pt x="44" y="317"/>
                  </a:lnTo>
                  <a:lnTo>
                    <a:pt x="42" y="317"/>
                  </a:lnTo>
                  <a:lnTo>
                    <a:pt x="42" y="315"/>
                  </a:lnTo>
                  <a:lnTo>
                    <a:pt x="40" y="315"/>
                  </a:lnTo>
                  <a:lnTo>
                    <a:pt x="38" y="315"/>
                  </a:lnTo>
                  <a:lnTo>
                    <a:pt x="36" y="315"/>
                  </a:lnTo>
                  <a:lnTo>
                    <a:pt x="36" y="317"/>
                  </a:lnTo>
                  <a:lnTo>
                    <a:pt x="34" y="315"/>
                  </a:lnTo>
                  <a:lnTo>
                    <a:pt x="34" y="317"/>
                  </a:lnTo>
                  <a:lnTo>
                    <a:pt x="33" y="317"/>
                  </a:lnTo>
                  <a:lnTo>
                    <a:pt x="31" y="317"/>
                  </a:lnTo>
                  <a:lnTo>
                    <a:pt x="29" y="317"/>
                  </a:lnTo>
                  <a:lnTo>
                    <a:pt x="29" y="315"/>
                  </a:lnTo>
                  <a:lnTo>
                    <a:pt x="27" y="315"/>
                  </a:lnTo>
                  <a:lnTo>
                    <a:pt x="25" y="315"/>
                  </a:lnTo>
                  <a:lnTo>
                    <a:pt x="23" y="315"/>
                  </a:lnTo>
                  <a:lnTo>
                    <a:pt x="21" y="315"/>
                  </a:lnTo>
                  <a:lnTo>
                    <a:pt x="21" y="313"/>
                  </a:lnTo>
                  <a:lnTo>
                    <a:pt x="23" y="313"/>
                  </a:lnTo>
                  <a:lnTo>
                    <a:pt x="21" y="313"/>
                  </a:lnTo>
                  <a:lnTo>
                    <a:pt x="19" y="313"/>
                  </a:lnTo>
                  <a:lnTo>
                    <a:pt x="19" y="311"/>
                  </a:lnTo>
                  <a:lnTo>
                    <a:pt x="17" y="311"/>
                  </a:lnTo>
                  <a:lnTo>
                    <a:pt x="15" y="311"/>
                  </a:lnTo>
                  <a:lnTo>
                    <a:pt x="13" y="313"/>
                  </a:lnTo>
                  <a:lnTo>
                    <a:pt x="13" y="311"/>
                  </a:lnTo>
                  <a:lnTo>
                    <a:pt x="11" y="311"/>
                  </a:lnTo>
                  <a:lnTo>
                    <a:pt x="13" y="311"/>
                  </a:lnTo>
                  <a:lnTo>
                    <a:pt x="15" y="309"/>
                  </a:lnTo>
                  <a:lnTo>
                    <a:pt x="13" y="309"/>
                  </a:lnTo>
                  <a:lnTo>
                    <a:pt x="13" y="307"/>
                  </a:lnTo>
                  <a:lnTo>
                    <a:pt x="13" y="305"/>
                  </a:lnTo>
                  <a:lnTo>
                    <a:pt x="11" y="305"/>
                  </a:lnTo>
                  <a:lnTo>
                    <a:pt x="11" y="304"/>
                  </a:lnTo>
                  <a:lnTo>
                    <a:pt x="9" y="302"/>
                  </a:lnTo>
                  <a:lnTo>
                    <a:pt x="9" y="304"/>
                  </a:lnTo>
                  <a:lnTo>
                    <a:pt x="8" y="305"/>
                  </a:lnTo>
                  <a:lnTo>
                    <a:pt x="8" y="307"/>
                  </a:lnTo>
                  <a:lnTo>
                    <a:pt x="6" y="305"/>
                  </a:lnTo>
                  <a:lnTo>
                    <a:pt x="4" y="304"/>
                  </a:lnTo>
                  <a:lnTo>
                    <a:pt x="4" y="302"/>
                  </a:lnTo>
                  <a:lnTo>
                    <a:pt x="2" y="302"/>
                  </a:lnTo>
                  <a:lnTo>
                    <a:pt x="0" y="302"/>
                  </a:lnTo>
                  <a:lnTo>
                    <a:pt x="0" y="300"/>
                  </a:lnTo>
                  <a:lnTo>
                    <a:pt x="2" y="300"/>
                  </a:lnTo>
                  <a:lnTo>
                    <a:pt x="2" y="298"/>
                  </a:lnTo>
                  <a:lnTo>
                    <a:pt x="4" y="298"/>
                  </a:lnTo>
                  <a:lnTo>
                    <a:pt x="4" y="296"/>
                  </a:lnTo>
                  <a:lnTo>
                    <a:pt x="4" y="294"/>
                  </a:lnTo>
                  <a:lnTo>
                    <a:pt x="4" y="296"/>
                  </a:lnTo>
                  <a:lnTo>
                    <a:pt x="6" y="296"/>
                  </a:lnTo>
                  <a:lnTo>
                    <a:pt x="6" y="294"/>
                  </a:lnTo>
                  <a:lnTo>
                    <a:pt x="8" y="294"/>
                  </a:lnTo>
                  <a:lnTo>
                    <a:pt x="8" y="292"/>
                  </a:lnTo>
                  <a:lnTo>
                    <a:pt x="9" y="292"/>
                  </a:lnTo>
                  <a:lnTo>
                    <a:pt x="9" y="290"/>
                  </a:lnTo>
                  <a:lnTo>
                    <a:pt x="11" y="290"/>
                  </a:lnTo>
                  <a:lnTo>
                    <a:pt x="13" y="290"/>
                  </a:lnTo>
                  <a:lnTo>
                    <a:pt x="13" y="288"/>
                  </a:lnTo>
                  <a:lnTo>
                    <a:pt x="13" y="286"/>
                  </a:lnTo>
                  <a:lnTo>
                    <a:pt x="15" y="286"/>
                  </a:lnTo>
                  <a:lnTo>
                    <a:pt x="13" y="286"/>
                  </a:lnTo>
                  <a:lnTo>
                    <a:pt x="15" y="286"/>
                  </a:lnTo>
                  <a:lnTo>
                    <a:pt x="15" y="284"/>
                  </a:lnTo>
                  <a:lnTo>
                    <a:pt x="17" y="282"/>
                  </a:lnTo>
                  <a:lnTo>
                    <a:pt x="17" y="284"/>
                  </a:lnTo>
                  <a:lnTo>
                    <a:pt x="17" y="282"/>
                  </a:lnTo>
                  <a:lnTo>
                    <a:pt x="17" y="280"/>
                  </a:lnTo>
                  <a:lnTo>
                    <a:pt x="19" y="280"/>
                  </a:lnTo>
                  <a:lnTo>
                    <a:pt x="19" y="279"/>
                  </a:lnTo>
                  <a:lnTo>
                    <a:pt x="19" y="277"/>
                  </a:lnTo>
                  <a:lnTo>
                    <a:pt x="17" y="275"/>
                  </a:lnTo>
                  <a:lnTo>
                    <a:pt x="19" y="275"/>
                  </a:lnTo>
                  <a:lnTo>
                    <a:pt x="19" y="273"/>
                  </a:lnTo>
                  <a:lnTo>
                    <a:pt x="19" y="271"/>
                  </a:lnTo>
                  <a:lnTo>
                    <a:pt x="19" y="269"/>
                  </a:lnTo>
                  <a:lnTo>
                    <a:pt x="21" y="267"/>
                  </a:lnTo>
                  <a:lnTo>
                    <a:pt x="21" y="265"/>
                  </a:lnTo>
                  <a:lnTo>
                    <a:pt x="21" y="263"/>
                  </a:lnTo>
                  <a:lnTo>
                    <a:pt x="21" y="261"/>
                  </a:lnTo>
                  <a:lnTo>
                    <a:pt x="21" y="259"/>
                  </a:lnTo>
                  <a:lnTo>
                    <a:pt x="21" y="257"/>
                  </a:lnTo>
                  <a:lnTo>
                    <a:pt x="21" y="255"/>
                  </a:lnTo>
                  <a:lnTo>
                    <a:pt x="21" y="254"/>
                  </a:lnTo>
                  <a:lnTo>
                    <a:pt x="19" y="254"/>
                  </a:lnTo>
                  <a:lnTo>
                    <a:pt x="19" y="252"/>
                  </a:lnTo>
                  <a:lnTo>
                    <a:pt x="17" y="252"/>
                  </a:lnTo>
                  <a:lnTo>
                    <a:pt x="17" y="250"/>
                  </a:lnTo>
                  <a:lnTo>
                    <a:pt x="15" y="250"/>
                  </a:lnTo>
                  <a:lnTo>
                    <a:pt x="15" y="248"/>
                  </a:lnTo>
                  <a:lnTo>
                    <a:pt x="17" y="248"/>
                  </a:lnTo>
                  <a:lnTo>
                    <a:pt x="15" y="248"/>
                  </a:lnTo>
                  <a:lnTo>
                    <a:pt x="15" y="246"/>
                  </a:lnTo>
                  <a:lnTo>
                    <a:pt x="13" y="244"/>
                  </a:lnTo>
                  <a:lnTo>
                    <a:pt x="13" y="240"/>
                  </a:lnTo>
                  <a:lnTo>
                    <a:pt x="13" y="238"/>
                  </a:lnTo>
                  <a:lnTo>
                    <a:pt x="13" y="236"/>
                  </a:lnTo>
                  <a:lnTo>
                    <a:pt x="13" y="234"/>
                  </a:lnTo>
                  <a:lnTo>
                    <a:pt x="13" y="232"/>
                  </a:lnTo>
                  <a:lnTo>
                    <a:pt x="11" y="232"/>
                  </a:lnTo>
                  <a:lnTo>
                    <a:pt x="11" y="231"/>
                  </a:lnTo>
                  <a:lnTo>
                    <a:pt x="9" y="229"/>
                  </a:lnTo>
                  <a:lnTo>
                    <a:pt x="8" y="227"/>
                  </a:lnTo>
                  <a:lnTo>
                    <a:pt x="9" y="225"/>
                  </a:lnTo>
                  <a:lnTo>
                    <a:pt x="13" y="223"/>
                  </a:lnTo>
                  <a:lnTo>
                    <a:pt x="15" y="225"/>
                  </a:lnTo>
                  <a:lnTo>
                    <a:pt x="15" y="227"/>
                  </a:lnTo>
                  <a:lnTo>
                    <a:pt x="15" y="225"/>
                  </a:lnTo>
                  <a:lnTo>
                    <a:pt x="19" y="225"/>
                  </a:lnTo>
                  <a:lnTo>
                    <a:pt x="21" y="225"/>
                  </a:lnTo>
                  <a:lnTo>
                    <a:pt x="25" y="227"/>
                  </a:lnTo>
                  <a:lnTo>
                    <a:pt x="27" y="229"/>
                  </a:lnTo>
                  <a:lnTo>
                    <a:pt x="29" y="227"/>
                  </a:lnTo>
                  <a:lnTo>
                    <a:pt x="31" y="221"/>
                  </a:lnTo>
                  <a:lnTo>
                    <a:pt x="33" y="215"/>
                  </a:lnTo>
                  <a:lnTo>
                    <a:pt x="34" y="215"/>
                  </a:lnTo>
                  <a:lnTo>
                    <a:pt x="34" y="213"/>
                  </a:lnTo>
                  <a:lnTo>
                    <a:pt x="36" y="211"/>
                  </a:lnTo>
                  <a:lnTo>
                    <a:pt x="36" y="209"/>
                  </a:lnTo>
                  <a:lnTo>
                    <a:pt x="34" y="207"/>
                  </a:lnTo>
                  <a:lnTo>
                    <a:pt x="33" y="206"/>
                  </a:lnTo>
                  <a:lnTo>
                    <a:pt x="34" y="204"/>
                  </a:lnTo>
                  <a:lnTo>
                    <a:pt x="34" y="202"/>
                  </a:lnTo>
                  <a:lnTo>
                    <a:pt x="36" y="194"/>
                  </a:lnTo>
                  <a:lnTo>
                    <a:pt x="38" y="194"/>
                  </a:lnTo>
                  <a:lnTo>
                    <a:pt x="40" y="194"/>
                  </a:lnTo>
                  <a:lnTo>
                    <a:pt x="40" y="192"/>
                  </a:lnTo>
                  <a:lnTo>
                    <a:pt x="42" y="194"/>
                  </a:lnTo>
                  <a:lnTo>
                    <a:pt x="44" y="196"/>
                  </a:lnTo>
                  <a:lnTo>
                    <a:pt x="44" y="194"/>
                  </a:lnTo>
                  <a:lnTo>
                    <a:pt x="44" y="192"/>
                  </a:lnTo>
                  <a:lnTo>
                    <a:pt x="42" y="190"/>
                  </a:lnTo>
                  <a:lnTo>
                    <a:pt x="40" y="186"/>
                  </a:lnTo>
                  <a:lnTo>
                    <a:pt x="40" y="184"/>
                  </a:lnTo>
                  <a:lnTo>
                    <a:pt x="42" y="182"/>
                  </a:lnTo>
                  <a:lnTo>
                    <a:pt x="42" y="181"/>
                  </a:lnTo>
                  <a:lnTo>
                    <a:pt x="40" y="181"/>
                  </a:lnTo>
                  <a:lnTo>
                    <a:pt x="40" y="182"/>
                  </a:lnTo>
                  <a:lnTo>
                    <a:pt x="38" y="182"/>
                  </a:lnTo>
                  <a:lnTo>
                    <a:pt x="36" y="184"/>
                  </a:lnTo>
                  <a:lnTo>
                    <a:pt x="34" y="184"/>
                  </a:lnTo>
                  <a:lnTo>
                    <a:pt x="34" y="182"/>
                  </a:lnTo>
                  <a:lnTo>
                    <a:pt x="33" y="182"/>
                  </a:lnTo>
                  <a:lnTo>
                    <a:pt x="29" y="182"/>
                  </a:lnTo>
                  <a:lnTo>
                    <a:pt x="29" y="181"/>
                  </a:lnTo>
                  <a:lnTo>
                    <a:pt x="25" y="179"/>
                  </a:lnTo>
                  <a:lnTo>
                    <a:pt x="23" y="179"/>
                  </a:lnTo>
                  <a:lnTo>
                    <a:pt x="23" y="177"/>
                  </a:lnTo>
                  <a:lnTo>
                    <a:pt x="25" y="177"/>
                  </a:lnTo>
                  <a:lnTo>
                    <a:pt x="25" y="175"/>
                  </a:lnTo>
                  <a:lnTo>
                    <a:pt x="25" y="173"/>
                  </a:lnTo>
                  <a:lnTo>
                    <a:pt x="25" y="171"/>
                  </a:lnTo>
                  <a:lnTo>
                    <a:pt x="25" y="167"/>
                  </a:lnTo>
                  <a:lnTo>
                    <a:pt x="25" y="165"/>
                  </a:lnTo>
                  <a:lnTo>
                    <a:pt x="25" y="163"/>
                  </a:lnTo>
                  <a:lnTo>
                    <a:pt x="27" y="161"/>
                  </a:lnTo>
                  <a:lnTo>
                    <a:pt x="27" y="159"/>
                  </a:lnTo>
                  <a:lnTo>
                    <a:pt x="29" y="159"/>
                  </a:lnTo>
                  <a:lnTo>
                    <a:pt x="29" y="161"/>
                  </a:lnTo>
                  <a:lnTo>
                    <a:pt x="31" y="159"/>
                  </a:lnTo>
                  <a:lnTo>
                    <a:pt x="31" y="161"/>
                  </a:lnTo>
                  <a:lnTo>
                    <a:pt x="33" y="161"/>
                  </a:lnTo>
                  <a:lnTo>
                    <a:pt x="34" y="159"/>
                  </a:lnTo>
                  <a:lnTo>
                    <a:pt x="36" y="159"/>
                  </a:lnTo>
                  <a:lnTo>
                    <a:pt x="38" y="159"/>
                  </a:lnTo>
                  <a:lnTo>
                    <a:pt x="38" y="161"/>
                  </a:lnTo>
                  <a:lnTo>
                    <a:pt x="40" y="161"/>
                  </a:lnTo>
                  <a:lnTo>
                    <a:pt x="42" y="161"/>
                  </a:lnTo>
                  <a:lnTo>
                    <a:pt x="44" y="159"/>
                  </a:lnTo>
                  <a:lnTo>
                    <a:pt x="44" y="161"/>
                  </a:lnTo>
                  <a:lnTo>
                    <a:pt x="46" y="159"/>
                  </a:lnTo>
                  <a:lnTo>
                    <a:pt x="48" y="161"/>
                  </a:lnTo>
                  <a:lnTo>
                    <a:pt x="46" y="161"/>
                  </a:lnTo>
                  <a:lnTo>
                    <a:pt x="48" y="163"/>
                  </a:lnTo>
                  <a:lnTo>
                    <a:pt x="46" y="163"/>
                  </a:lnTo>
                  <a:lnTo>
                    <a:pt x="48" y="165"/>
                  </a:lnTo>
                  <a:lnTo>
                    <a:pt x="50" y="165"/>
                  </a:lnTo>
                  <a:lnTo>
                    <a:pt x="54" y="165"/>
                  </a:lnTo>
                  <a:lnTo>
                    <a:pt x="52" y="163"/>
                  </a:lnTo>
                  <a:lnTo>
                    <a:pt x="54" y="161"/>
                  </a:lnTo>
                  <a:lnTo>
                    <a:pt x="56" y="161"/>
                  </a:lnTo>
                  <a:lnTo>
                    <a:pt x="56" y="163"/>
                  </a:lnTo>
                  <a:lnTo>
                    <a:pt x="57" y="163"/>
                  </a:lnTo>
                  <a:lnTo>
                    <a:pt x="59" y="169"/>
                  </a:lnTo>
                  <a:lnTo>
                    <a:pt x="63" y="169"/>
                  </a:lnTo>
                  <a:lnTo>
                    <a:pt x="65" y="169"/>
                  </a:lnTo>
                  <a:lnTo>
                    <a:pt x="67" y="169"/>
                  </a:lnTo>
                  <a:lnTo>
                    <a:pt x="65" y="169"/>
                  </a:lnTo>
                  <a:lnTo>
                    <a:pt x="65" y="167"/>
                  </a:lnTo>
                  <a:lnTo>
                    <a:pt x="63" y="163"/>
                  </a:lnTo>
                  <a:lnTo>
                    <a:pt x="65" y="161"/>
                  </a:lnTo>
                  <a:lnTo>
                    <a:pt x="65" y="159"/>
                  </a:lnTo>
                  <a:lnTo>
                    <a:pt x="63" y="158"/>
                  </a:lnTo>
                  <a:lnTo>
                    <a:pt x="63" y="154"/>
                  </a:lnTo>
                  <a:lnTo>
                    <a:pt x="61" y="154"/>
                  </a:lnTo>
                  <a:lnTo>
                    <a:pt x="61" y="152"/>
                  </a:lnTo>
                  <a:lnTo>
                    <a:pt x="61" y="150"/>
                  </a:lnTo>
                  <a:lnTo>
                    <a:pt x="61" y="148"/>
                  </a:lnTo>
                  <a:lnTo>
                    <a:pt x="59" y="148"/>
                  </a:lnTo>
                  <a:lnTo>
                    <a:pt x="59" y="146"/>
                  </a:lnTo>
                  <a:lnTo>
                    <a:pt x="59" y="144"/>
                  </a:lnTo>
                  <a:lnTo>
                    <a:pt x="57" y="142"/>
                  </a:lnTo>
                  <a:lnTo>
                    <a:pt x="56" y="140"/>
                  </a:lnTo>
                  <a:lnTo>
                    <a:pt x="54" y="142"/>
                  </a:lnTo>
                  <a:lnTo>
                    <a:pt x="52" y="140"/>
                  </a:lnTo>
                  <a:lnTo>
                    <a:pt x="48" y="140"/>
                  </a:lnTo>
                  <a:lnTo>
                    <a:pt x="48" y="142"/>
                  </a:lnTo>
                  <a:lnTo>
                    <a:pt x="46" y="140"/>
                  </a:lnTo>
                  <a:lnTo>
                    <a:pt x="44" y="140"/>
                  </a:lnTo>
                  <a:lnTo>
                    <a:pt x="44" y="138"/>
                  </a:lnTo>
                  <a:lnTo>
                    <a:pt x="44" y="136"/>
                  </a:lnTo>
                  <a:lnTo>
                    <a:pt x="46" y="127"/>
                  </a:lnTo>
                  <a:lnTo>
                    <a:pt x="48" y="123"/>
                  </a:lnTo>
                  <a:lnTo>
                    <a:pt x="52" y="121"/>
                  </a:lnTo>
                  <a:lnTo>
                    <a:pt x="52" y="119"/>
                  </a:lnTo>
                  <a:lnTo>
                    <a:pt x="54" y="119"/>
                  </a:lnTo>
                  <a:lnTo>
                    <a:pt x="56" y="119"/>
                  </a:lnTo>
                  <a:lnTo>
                    <a:pt x="57" y="119"/>
                  </a:lnTo>
                  <a:lnTo>
                    <a:pt x="59" y="119"/>
                  </a:lnTo>
                  <a:lnTo>
                    <a:pt x="57" y="119"/>
                  </a:lnTo>
                  <a:lnTo>
                    <a:pt x="57" y="117"/>
                  </a:lnTo>
                  <a:lnTo>
                    <a:pt x="56" y="115"/>
                  </a:lnTo>
                  <a:lnTo>
                    <a:pt x="54" y="115"/>
                  </a:lnTo>
                  <a:lnTo>
                    <a:pt x="54" y="113"/>
                  </a:lnTo>
                  <a:lnTo>
                    <a:pt x="54" y="111"/>
                  </a:lnTo>
                  <a:lnTo>
                    <a:pt x="52" y="111"/>
                  </a:lnTo>
                  <a:lnTo>
                    <a:pt x="50" y="113"/>
                  </a:lnTo>
                  <a:lnTo>
                    <a:pt x="48" y="111"/>
                  </a:lnTo>
                  <a:lnTo>
                    <a:pt x="46" y="111"/>
                  </a:lnTo>
                  <a:lnTo>
                    <a:pt x="46" y="110"/>
                  </a:lnTo>
                  <a:lnTo>
                    <a:pt x="48" y="106"/>
                  </a:lnTo>
                  <a:lnTo>
                    <a:pt x="50" y="104"/>
                  </a:lnTo>
                  <a:lnTo>
                    <a:pt x="50" y="102"/>
                  </a:lnTo>
                  <a:lnTo>
                    <a:pt x="50" y="100"/>
                  </a:lnTo>
                  <a:lnTo>
                    <a:pt x="50" y="98"/>
                  </a:lnTo>
                  <a:lnTo>
                    <a:pt x="50" y="96"/>
                  </a:lnTo>
                  <a:lnTo>
                    <a:pt x="52" y="96"/>
                  </a:lnTo>
                  <a:lnTo>
                    <a:pt x="52" y="94"/>
                  </a:lnTo>
                  <a:lnTo>
                    <a:pt x="50" y="94"/>
                  </a:lnTo>
                  <a:lnTo>
                    <a:pt x="48" y="94"/>
                  </a:lnTo>
                  <a:lnTo>
                    <a:pt x="46" y="96"/>
                  </a:lnTo>
                  <a:lnTo>
                    <a:pt x="44" y="96"/>
                  </a:lnTo>
                  <a:lnTo>
                    <a:pt x="42" y="96"/>
                  </a:lnTo>
                  <a:lnTo>
                    <a:pt x="40" y="96"/>
                  </a:lnTo>
                  <a:lnTo>
                    <a:pt x="36" y="96"/>
                  </a:lnTo>
                  <a:lnTo>
                    <a:pt x="34" y="94"/>
                  </a:lnTo>
                  <a:lnTo>
                    <a:pt x="34" y="92"/>
                  </a:lnTo>
                  <a:lnTo>
                    <a:pt x="33" y="90"/>
                  </a:lnTo>
                  <a:lnTo>
                    <a:pt x="33" y="88"/>
                  </a:lnTo>
                  <a:lnTo>
                    <a:pt x="31" y="88"/>
                  </a:lnTo>
                  <a:lnTo>
                    <a:pt x="33" y="88"/>
                  </a:lnTo>
                  <a:lnTo>
                    <a:pt x="33" y="86"/>
                  </a:lnTo>
                  <a:lnTo>
                    <a:pt x="31" y="86"/>
                  </a:lnTo>
                  <a:lnTo>
                    <a:pt x="31" y="85"/>
                  </a:lnTo>
                  <a:lnTo>
                    <a:pt x="31" y="83"/>
                  </a:lnTo>
                  <a:lnTo>
                    <a:pt x="31" y="81"/>
                  </a:lnTo>
                  <a:lnTo>
                    <a:pt x="31" y="79"/>
                  </a:lnTo>
                  <a:lnTo>
                    <a:pt x="33" y="77"/>
                  </a:lnTo>
                  <a:lnTo>
                    <a:pt x="33" y="75"/>
                  </a:lnTo>
                  <a:lnTo>
                    <a:pt x="33" y="73"/>
                  </a:lnTo>
                  <a:lnTo>
                    <a:pt x="33" y="71"/>
                  </a:lnTo>
                  <a:lnTo>
                    <a:pt x="33" y="69"/>
                  </a:lnTo>
                  <a:lnTo>
                    <a:pt x="33" y="67"/>
                  </a:lnTo>
                  <a:lnTo>
                    <a:pt x="34" y="67"/>
                  </a:lnTo>
                  <a:lnTo>
                    <a:pt x="34" y="65"/>
                  </a:lnTo>
                  <a:lnTo>
                    <a:pt x="33" y="63"/>
                  </a:lnTo>
                  <a:lnTo>
                    <a:pt x="34" y="63"/>
                  </a:lnTo>
                  <a:lnTo>
                    <a:pt x="33" y="63"/>
                  </a:lnTo>
                  <a:lnTo>
                    <a:pt x="31" y="63"/>
                  </a:lnTo>
                  <a:lnTo>
                    <a:pt x="31" y="61"/>
                  </a:lnTo>
                  <a:lnTo>
                    <a:pt x="33" y="61"/>
                  </a:lnTo>
                  <a:lnTo>
                    <a:pt x="33" y="60"/>
                  </a:lnTo>
                  <a:lnTo>
                    <a:pt x="31" y="60"/>
                  </a:lnTo>
                  <a:lnTo>
                    <a:pt x="29" y="60"/>
                  </a:lnTo>
                  <a:lnTo>
                    <a:pt x="31" y="58"/>
                  </a:lnTo>
                  <a:lnTo>
                    <a:pt x="29" y="58"/>
                  </a:lnTo>
                  <a:lnTo>
                    <a:pt x="33" y="56"/>
                  </a:lnTo>
                  <a:lnTo>
                    <a:pt x="33" y="58"/>
                  </a:lnTo>
                  <a:lnTo>
                    <a:pt x="33" y="56"/>
                  </a:lnTo>
                  <a:lnTo>
                    <a:pt x="31" y="56"/>
                  </a:lnTo>
                  <a:lnTo>
                    <a:pt x="31" y="54"/>
                  </a:lnTo>
                  <a:lnTo>
                    <a:pt x="33" y="52"/>
                  </a:lnTo>
                  <a:lnTo>
                    <a:pt x="33" y="50"/>
                  </a:lnTo>
                  <a:lnTo>
                    <a:pt x="34" y="50"/>
                  </a:lnTo>
                  <a:lnTo>
                    <a:pt x="36" y="50"/>
                  </a:lnTo>
                  <a:lnTo>
                    <a:pt x="40" y="48"/>
                  </a:lnTo>
                  <a:lnTo>
                    <a:pt x="40" y="46"/>
                  </a:lnTo>
                  <a:lnTo>
                    <a:pt x="40" y="44"/>
                  </a:lnTo>
                  <a:lnTo>
                    <a:pt x="42" y="40"/>
                  </a:lnTo>
                  <a:lnTo>
                    <a:pt x="44" y="40"/>
                  </a:lnTo>
                  <a:lnTo>
                    <a:pt x="44" y="42"/>
                  </a:lnTo>
                  <a:lnTo>
                    <a:pt x="46" y="42"/>
                  </a:lnTo>
                  <a:lnTo>
                    <a:pt x="46" y="40"/>
                  </a:lnTo>
                  <a:lnTo>
                    <a:pt x="48" y="40"/>
                  </a:lnTo>
                  <a:lnTo>
                    <a:pt x="50" y="38"/>
                  </a:lnTo>
                  <a:lnTo>
                    <a:pt x="52" y="38"/>
                  </a:lnTo>
                  <a:lnTo>
                    <a:pt x="54" y="37"/>
                  </a:lnTo>
                  <a:lnTo>
                    <a:pt x="56" y="35"/>
                  </a:lnTo>
                  <a:lnTo>
                    <a:pt x="56" y="33"/>
                  </a:lnTo>
                  <a:lnTo>
                    <a:pt x="57" y="33"/>
                  </a:lnTo>
                  <a:lnTo>
                    <a:pt x="57" y="31"/>
                  </a:lnTo>
                  <a:lnTo>
                    <a:pt x="57" y="29"/>
                  </a:lnTo>
                  <a:lnTo>
                    <a:pt x="59" y="29"/>
                  </a:lnTo>
                  <a:lnTo>
                    <a:pt x="59" y="27"/>
                  </a:lnTo>
                  <a:lnTo>
                    <a:pt x="59" y="25"/>
                  </a:lnTo>
                  <a:lnTo>
                    <a:pt x="59" y="23"/>
                  </a:lnTo>
                  <a:lnTo>
                    <a:pt x="61" y="23"/>
                  </a:lnTo>
                  <a:lnTo>
                    <a:pt x="63" y="23"/>
                  </a:lnTo>
                  <a:lnTo>
                    <a:pt x="63" y="21"/>
                  </a:lnTo>
                  <a:lnTo>
                    <a:pt x="65" y="21"/>
                  </a:lnTo>
                  <a:lnTo>
                    <a:pt x="65" y="19"/>
                  </a:lnTo>
                  <a:lnTo>
                    <a:pt x="67" y="19"/>
                  </a:lnTo>
                  <a:lnTo>
                    <a:pt x="67" y="21"/>
                  </a:lnTo>
                  <a:lnTo>
                    <a:pt x="69" y="21"/>
                  </a:lnTo>
                  <a:lnTo>
                    <a:pt x="71" y="21"/>
                  </a:lnTo>
                  <a:lnTo>
                    <a:pt x="73" y="21"/>
                  </a:lnTo>
                  <a:lnTo>
                    <a:pt x="75" y="21"/>
                  </a:lnTo>
                  <a:lnTo>
                    <a:pt x="75" y="19"/>
                  </a:lnTo>
                  <a:lnTo>
                    <a:pt x="77" y="19"/>
                  </a:lnTo>
                  <a:lnTo>
                    <a:pt x="79" y="19"/>
                  </a:lnTo>
                  <a:lnTo>
                    <a:pt x="79" y="21"/>
                  </a:lnTo>
                  <a:lnTo>
                    <a:pt x="81" y="21"/>
                  </a:lnTo>
                  <a:lnTo>
                    <a:pt x="81" y="25"/>
                  </a:lnTo>
                  <a:lnTo>
                    <a:pt x="82" y="25"/>
                  </a:lnTo>
                  <a:lnTo>
                    <a:pt x="82" y="27"/>
                  </a:lnTo>
                  <a:lnTo>
                    <a:pt x="84" y="27"/>
                  </a:lnTo>
                  <a:lnTo>
                    <a:pt x="86" y="27"/>
                  </a:lnTo>
                  <a:lnTo>
                    <a:pt x="86" y="29"/>
                  </a:lnTo>
                  <a:lnTo>
                    <a:pt x="84" y="31"/>
                  </a:lnTo>
                  <a:lnTo>
                    <a:pt x="84" y="33"/>
                  </a:lnTo>
                  <a:lnTo>
                    <a:pt x="84" y="35"/>
                  </a:lnTo>
                  <a:lnTo>
                    <a:pt x="86" y="35"/>
                  </a:lnTo>
                  <a:lnTo>
                    <a:pt x="88" y="35"/>
                  </a:lnTo>
                  <a:lnTo>
                    <a:pt x="88" y="33"/>
                  </a:lnTo>
                  <a:lnTo>
                    <a:pt x="90" y="33"/>
                  </a:lnTo>
                  <a:lnTo>
                    <a:pt x="92" y="35"/>
                  </a:lnTo>
                  <a:lnTo>
                    <a:pt x="94" y="35"/>
                  </a:lnTo>
                  <a:lnTo>
                    <a:pt x="96" y="35"/>
                  </a:lnTo>
                  <a:lnTo>
                    <a:pt x="98" y="35"/>
                  </a:lnTo>
                  <a:lnTo>
                    <a:pt x="100" y="35"/>
                  </a:lnTo>
                  <a:lnTo>
                    <a:pt x="100" y="37"/>
                  </a:lnTo>
                  <a:lnTo>
                    <a:pt x="102" y="37"/>
                  </a:lnTo>
                  <a:lnTo>
                    <a:pt x="104" y="37"/>
                  </a:lnTo>
                  <a:lnTo>
                    <a:pt x="105" y="37"/>
                  </a:lnTo>
                  <a:lnTo>
                    <a:pt x="105" y="38"/>
                  </a:lnTo>
                  <a:lnTo>
                    <a:pt x="105" y="40"/>
                  </a:lnTo>
                  <a:lnTo>
                    <a:pt x="107" y="40"/>
                  </a:lnTo>
                  <a:lnTo>
                    <a:pt x="107" y="42"/>
                  </a:lnTo>
                  <a:lnTo>
                    <a:pt x="109" y="42"/>
                  </a:lnTo>
                  <a:lnTo>
                    <a:pt x="113" y="40"/>
                  </a:lnTo>
                  <a:lnTo>
                    <a:pt x="113" y="38"/>
                  </a:lnTo>
                  <a:lnTo>
                    <a:pt x="113" y="37"/>
                  </a:lnTo>
                  <a:lnTo>
                    <a:pt x="113" y="35"/>
                  </a:lnTo>
                  <a:lnTo>
                    <a:pt x="111" y="35"/>
                  </a:lnTo>
                  <a:lnTo>
                    <a:pt x="111" y="33"/>
                  </a:lnTo>
                  <a:lnTo>
                    <a:pt x="111" y="31"/>
                  </a:lnTo>
                  <a:lnTo>
                    <a:pt x="113" y="29"/>
                  </a:lnTo>
                  <a:lnTo>
                    <a:pt x="115" y="27"/>
                  </a:lnTo>
                  <a:lnTo>
                    <a:pt x="117" y="27"/>
                  </a:lnTo>
                  <a:lnTo>
                    <a:pt x="119" y="27"/>
                  </a:lnTo>
                  <a:lnTo>
                    <a:pt x="121" y="27"/>
                  </a:lnTo>
                  <a:lnTo>
                    <a:pt x="123" y="27"/>
                  </a:lnTo>
                  <a:lnTo>
                    <a:pt x="125" y="27"/>
                  </a:lnTo>
                  <a:lnTo>
                    <a:pt x="127" y="25"/>
                  </a:lnTo>
                  <a:lnTo>
                    <a:pt x="129" y="25"/>
                  </a:lnTo>
                  <a:lnTo>
                    <a:pt x="130" y="27"/>
                  </a:lnTo>
                  <a:lnTo>
                    <a:pt x="132" y="27"/>
                  </a:lnTo>
                  <a:lnTo>
                    <a:pt x="132" y="29"/>
                  </a:lnTo>
                  <a:lnTo>
                    <a:pt x="134" y="27"/>
                  </a:lnTo>
                  <a:lnTo>
                    <a:pt x="136" y="25"/>
                  </a:lnTo>
                  <a:lnTo>
                    <a:pt x="136" y="23"/>
                  </a:lnTo>
                  <a:lnTo>
                    <a:pt x="138" y="23"/>
                  </a:lnTo>
                  <a:lnTo>
                    <a:pt x="136" y="21"/>
                  </a:lnTo>
                  <a:lnTo>
                    <a:pt x="134" y="21"/>
                  </a:lnTo>
                  <a:lnTo>
                    <a:pt x="134" y="19"/>
                  </a:lnTo>
                  <a:lnTo>
                    <a:pt x="134" y="21"/>
                  </a:lnTo>
                  <a:lnTo>
                    <a:pt x="134" y="19"/>
                  </a:lnTo>
                  <a:lnTo>
                    <a:pt x="134" y="17"/>
                  </a:lnTo>
                  <a:lnTo>
                    <a:pt x="134" y="15"/>
                  </a:lnTo>
                  <a:lnTo>
                    <a:pt x="134" y="13"/>
                  </a:lnTo>
                  <a:lnTo>
                    <a:pt x="134" y="12"/>
                  </a:lnTo>
                  <a:lnTo>
                    <a:pt x="134" y="10"/>
                  </a:lnTo>
                  <a:lnTo>
                    <a:pt x="134" y="8"/>
                  </a:lnTo>
                  <a:lnTo>
                    <a:pt x="136" y="8"/>
                  </a:lnTo>
                  <a:lnTo>
                    <a:pt x="134" y="8"/>
                  </a:lnTo>
                  <a:lnTo>
                    <a:pt x="136" y="6"/>
                  </a:lnTo>
                  <a:lnTo>
                    <a:pt x="138" y="6"/>
                  </a:lnTo>
                  <a:lnTo>
                    <a:pt x="138" y="8"/>
                  </a:lnTo>
                  <a:lnTo>
                    <a:pt x="140" y="10"/>
                  </a:lnTo>
                  <a:lnTo>
                    <a:pt x="142" y="10"/>
                  </a:lnTo>
                  <a:lnTo>
                    <a:pt x="144" y="12"/>
                  </a:lnTo>
                  <a:lnTo>
                    <a:pt x="146" y="12"/>
                  </a:lnTo>
                  <a:lnTo>
                    <a:pt x="148" y="12"/>
                  </a:lnTo>
                  <a:lnTo>
                    <a:pt x="148" y="13"/>
                  </a:lnTo>
                  <a:lnTo>
                    <a:pt x="150" y="13"/>
                  </a:lnTo>
                  <a:lnTo>
                    <a:pt x="152" y="13"/>
                  </a:lnTo>
                  <a:lnTo>
                    <a:pt x="152" y="12"/>
                  </a:lnTo>
                  <a:lnTo>
                    <a:pt x="153" y="12"/>
                  </a:lnTo>
                  <a:lnTo>
                    <a:pt x="153" y="10"/>
                  </a:lnTo>
                  <a:lnTo>
                    <a:pt x="152" y="10"/>
                  </a:lnTo>
                  <a:lnTo>
                    <a:pt x="152" y="6"/>
                  </a:lnTo>
                  <a:lnTo>
                    <a:pt x="152" y="4"/>
                  </a:lnTo>
                  <a:lnTo>
                    <a:pt x="153" y="4"/>
                  </a:lnTo>
                  <a:lnTo>
                    <a:pt x="153" y="2"/>
                  </a:lnTo>
                  <a:lnTo>
                    <a:pt x="155" y="2"/>
                  </a:lnTo>
                  <a:lnTo>
                    <a:pt x="157" y="4"/>
                  </a:lnTo>
                  <a:lnTo>
                    <a:pt x="159" y="4"/>
                  </a:lnTo>
                  <a:lnTo>
                    <a:pt x="159" y="2"/>
                  </a:lnTo>
                  <a:lnTo>
                    <a:pt x="161" y="2"/>
                  </a:lnTo>
                  <a:lnTo>
                    <a:pt x="163" y="2"/>
                  </a:lnTo>
                  <a:lnTo>
                    <a:pt x="163" y="0"/>
                  </a:lnTo>
                  <a:lnTo>
                    <a:pt x="165" y="2"/>
                  </a:lnTo>
                  <a:lnTo>
                    <a:pt x="167" y="2"/>
                  </a:lnTo>
                  <a:lnTo>
                    <a:pt x="165" y="4"/>
                  </a:lnTo>
                  <a:lnTo>
                    <a:pt x="165" y="6"/>
                  </a:lnTo>
                  <a:lnTo>
                    <a:pt x="167" y="8"/>
                  </a:lnTo>
                  <a:lnTo>
                    <a:pt x="169" y="8"/>
                  </a:lnTo>
                  <a:lnTo>
                    <a:pt x="167" y="10"/>
                  </a:lnTo>
                  <a:lnTo>
                    <a:pt x="165" y="10"/>
                  </a:lnTo>
                  <a:lnTo>
                    <a:pt x="165" y="12"/>
                  </a:lnTo>
                  <a:lnTo>
                    <a:pt x="167" y="12"/>
                  </a:lnTo>
                  <a:lnTo>
                    <a:pt x="167" y="13"/>
                  </a:lnTo>
                  <a:lnTo>
                    <a:pt x="165" y="13"/>
                  </a:lnTo>
                  <a:lnTo>
                    <a:pt x="165" y="15"/>
                  </a:lnTo>
                  <a:lnTo>
                    <a:pt x="163" y="15"/>
                  </a:lnTo>
                  <a:lnTo>
                    <a:pt x="165" y="17"/>
                  </a:lnTo>
                  <a:lnTo>
                    <a:pt x="165" y="15"/>
                  </a:lnTo>
                  <a:lnTo>
                    <a:pt x="167" y="15"/>
                  </a:lnTo>
                  <a:lnTo>
                    <a:pt x="167" y="17"/>
                  </a:lnTo>
                  <a:lnTo>
                    <a:pt x="169" y="17"/>
                  </a:lnTo>
                  <a:lnTo>
                    <a:pt x="169" y="19"/>
                  </a:lnTo>
                  <a:lnTo>
                    <a:pt x="171" y="19"/>
                  </a:lnTo>
                  <a:lnTo>
                    <a:pt x="169" y="19"/>
                  </a:lnTo>
                  <a:lnTo>
                    <a:pt x="169" y="21"/>
                  </a:lnTo>
                  <a:lnTo>
                    <a:pt x="169" y="23"/>
                  </a:lnTo>
                  <a:lnTo>
                    <a:pt x="171" y="23"/>
                  </a:lnTo>
                  <a:lnTo>
                    <a:pt x="171" y="25"/>
                  </a:lnTo>
                  <a:lnTo>
                    <a:pt x="169" y="25"/>
                  </a:lnTo>
                  <a:lnTo>
                    <a:pt x="169" y="23"/>
                  </a:lnTo>
                  <a:lnTo>
                    <a:pt x="169" y="25"/>
                  </a:lnTo>
                  <a:lnTo>
                    <a:pt x="169" y="27"/>
                  </a:lnTo>
                  <a:lnTo>
                    <a:pt x="171" y="27"/>
                  </a:lnTo>
                  <a:lnTo>
                    <a:pt x="169" y="27"/>
                  </a:lnTo>
                  <a:lnTo>
                    <a:pt x="169" y="29"/>
                  </a:lnTo>
                  <a:lnTo>
                    <a:pt x="167" y="29"/>
                  </a:lnTo>
                  <a:lnTo>
                    <a:pt x="169" y="31"/>
                  </a:lnTo>
                  <a:lnTo>
                    <a:pt x="167" y="33"/>
                  </a:lnTo>
                  <a:lnTo>
                    <a:pt x="167" y="31"/>
                  </a:lnTo>
                  <a:lnTo>
                    <a:pt x="165" y="31"/>
                  </a:lnTo>
                  <a:lnTo>
                    <a:pt x="165" y="33"/>
                  </a:lnTo>
                  <a:lnTo>
                    <a:pt x="165" y="35"/>
                  </a:lnTo>
                  <a:lnTo>
                    <a:pt x="167" y="35"/>
                  </a:lnTo>
                  <a:lnTo>
                    <a:pt x="167" y="37"/>
                  </a:lnTo>
                  <a:lnTo>
                    <a:pt x="169" y="37"/>
                  </a:lnTo>
                  <a:lnTo>
                    <a:pt x="169" y="38"/>
                  </a:lnTo>
                  <a:lnTo>
                    <a:pt x="171" y="38"/>
                  </a:lnTo>
                  <a:lnTo>
                    <a:pt x="173" y="38"/>
                  </a:lnTo>
                  <a:lnTo>
                    <a:pt x="175" y="38"/>
                  </a:lnTo>
                  <a:lnTo>
                    <a:pt x="177" y="38"/>
                  </a:lnTo>
                  <a:lnTo>
                    <a:pt x="178" y="38"/>
                  </a:lnTo>
                  <a:lnTo>
                    <a:pt x="180" y="38"/>
                  </a:lnTo>
                  <a:lnTo>
                    <a:pt x="182" y="38"/>
                  </a:lnTo>
                  <a:lnTo>
                    <a:pt x="182" y="37"/>
                  </a:lnTo>
                  <a:lnTo>
                    <a:pt x="182" y="35"/>
                  </a:lnTo>
                  <a:lnTo>
                    <a:pt x="184" y="33"/>
                  </a:lnTo>
                  <a:lnTo>
                    <a:pt x="184" y="35"/>
                  </a:lnTo>
                  <a:lnTo>
                    <a:pt x="186" y="33"/>
                  </a:lnTo>
                  <a:lnTo>
                    <a:pt x="186" y="35"/>
                  </a:lnTo>
                  <a:lnTo>
                    <a:pt x="188" y="35"/>
                  </a:lnTo>
                  <a:lnTo>
                    <a:pt x="188" y="33"/>
                  </a:lnTo>
                  <a:lnTo>
                    <a:pt x="188" y="31"/>
                  </a:lnTo>
                  <a:lnTo>
                    <a:pt x="188" y="29"/>
                  </a:lnTo>
                  <a:lnTo>
                    <a:pt x="190" y="29"/>
                  </a:lnTo>
                  <a:lnTo>
                    <a:pt x="190" y="27"/>
                  </a:lnTo>
                  <a:lnTo>
                    <a:pt x="192" y="27"/>
                  </a:lnTo>
                  <a:lnTo>
                    <a:pt x="194" y="25"/>
                  </a:lnTo>
                  <a:lnTo>
                    <a:pt x="194" y="23"/>
                  </a:lnTo>
                  <a:lnTo>
                    <a:pt x="196" y="23"/>
                  </a:lnTo>
                  <a:lnTo>
                    <a:pt x="198" y="21"/>
                  </a:lnTo>
                  <a:lnTo>
                    <a:pt x="198" y="23"/>
                  </a:lnTo>
                  <a:lnTo>
                    <a:pt x="200" y="23"/>
                  </a:lnTo>
                  <a:lnTo>
                    <a:pt x="201" y="21"/>
                  </a:lnTo>
                  <a:lnTo>
                    <a:pt x="203" y="21"/>
                  </a:lnTo>
                  <a:lnTo>
                    <a:pt x="205" y="21"/>
                  </a:lnTo>
                  <a:lnTo>
                    <a:pt x="207" y="21"/>
                  </a:lnTo>
                  <a:lnTo>
                    <a:pt x="209" y="21"/>
                  </a:lnTo>
                  <a:lnTo>
                    <a:pt x="211" y="21"/>
                  </a:lnTo>
                  <a:lnTo>
                    <a:pt x="213" y="21"/>
                  </a:lnTo>
                  <a:lnTo>
                    <a:pt x="215" y="23"/>
                  </a:lnTo>
                  <a:lnTo>
                    <a:pt x="217" y="25"/>
                  </a:lnTo>
                  <a:lnTo>
                    <a:pt x="217" y="27"/>
                  </a:lnTo>
                  <a:lnTo>
                    <a:pt x="219" y="27"/>
                  </a:lnTo>
                  <a:lnTo>
                    <a:pt x="219" y="29"/>
                  </a:lnTo>
                  <a:lnTo>
                    <a:pt x="221" y="29"/>
                  </a:lnTo>
                  <a:lnTo>
                    <a:pt x="221" y="31"/>
                  </a:lnTo>
                  <a:lnTo>
                    <a:pt x="223" y="31"/>
                  </a:lnTo>
                  <a:lnTo>
                    <a:pt x="223" y="33"/>
                  </a:lnTo>
                  <a:lnTo>
                    <a:pt x="225" y="33"/>
                  </a:lnTo>
                  <a:lnTo>
                    <a:pt x="226" y="33"/>
                  </a:lnTo>
                  <a:lnTo>
                    <a:pt x="226" y="31"/>
                  </a:lnTo>
                  <a:lnTo>
                    <a:pt x="226" y="33"/>
                  </a:lnTo>
                  <a:lnTo>
                    <a:pt x="228" y="33"/>
                  </a:lnTo>
                  <a:lnTo>
                    <a:pt x="230" y="33"/>
                  </a:lnTo>
                  <a:lnTo>
                    <a:pt x="230" y="31"/>
                  </a:lnTo>
                  <a:lnTo>
                    <a:pt x="230" y="33"/>
                  </a:lnTo>
                  <a:lnTo>
                    <a:pt x="230" y="31"/>
                  </a:lnTo>
                  <a:lnTo>
                    <a:pt x="232" y="31"/>
                  </a:lnTo>
                  <a:lnTo>
                    <a:pt x="234" y="31"/>
                  </a:lnTo>
                  <a:lnTo>
                    <a:pt x="236" y="31"/>
                  </a:lnTo>
                  <a:lnTo>
                    <a:pt x="238" y="31"/>
                  </a:lnTo>
                  <a:lnTo>
                    <a:pt x="236" y="31"/>
                  </a:lnTo>
                  <a:lnTo>
                    <a:pt x="238" y="31"/>
                  </a:lnTo>
                  <a:lnTo>
                    <a:pt x="238" y="33"/>
                  </a:lnTo>
                  <a:lnTo>
                    <a:pt x="238" y="31"/>
                  </a:lnTo>
                  <a:lnTo>
                    <a:pt x="240" y="31"/>
                  </a:lnTo>
                  <a:lnTo>
                    <a:pt x="242" y="31"/>
                  </a:lnTo>
                  <a:lnTo>
                    <a:pt x="242" y="33"/>
                  </a:lnTo>
                  <a:lnTo>
                    <a:pt x="240" y="35"/>
                  </a:lnTo>
                  <a:lnTo>
                    <a:pt x="240" y="37"/>
                  </a:lnTo>
                  <a:lnTo>
                    <a:pt x="240" y="38"/>
                  </a:lnTo>
                  <a:lnTo>
                    <a:pt x="242" y="38"/>
                  </a:lnTo>
                  <a:lnTo>
                    <a:pt x="242" y="37"/>
                  </a:lnTo>
                  <a:lnTo>
                    <a:pt x="242" y="38"/>
                  </a:lnTo>
                  <a:lnTo>
                    <a:pt x="244" y="38"/>
                  </a:lnTo>
                  <a:lnTo>
                    <a:pt x="246" y="37"/>
                  </a:lnTo>
                  <a:lnTo>
                    <a:pt x="246" y="38"/>
                  </a:lnTo>
                  <a:lnTo>
                    <a:pt x="244" y="40"/>
                  </a:lnTo>
                  <a:lnTo>
                    <a:pt x="246" y="40"/>
                  </a:lnTo>
                  <a:lnTo>
                    <a:pt x="246" y="42"/>
                  </a:lnTo>
                  <a:lnTo>
                    <a:pt x="246" y="44"/>
                  </a:lnTo>
                  <a:lnTo>
                    <a:pt x="248" y="44"/>
                  </a:lnTo>
                  <a:lnTo>
                    <a:pt x="246" y="44"/>
                  </a:lnTo>
                  <a:lnTo>
                    <a:pt x="246" y="46"/>
                  </a:lnTo>
                  <a:lnTo>
                    <a:pt x="248" y="46"/>
                  </a:lnTo>
                  <a:lnTo>
                    <a:pt x="248" y="48"/>
                  </a:lnTo>
                  <a:lnTo>
                    <a:pt x="250" y="48"/>
                  </a:lnTo>
                  <a:lnTo>
                    <a:pt x="250" y="46"/>
                  </a:lnTo>
                  <a:lnTo>
                    <a:pt x="251" y="46"/>
                  </a:lnTo>
                  <a:lnTo>
                    <a:pt x="251" y="48"/>
                  </a:lnTo>
                  <a:lnTo>
                    <a:pt x="250" y="48"/>
                  </a:lnTo>
                  <a:lnTo>
                    <a:pt x="251" y="48"/>
                  </a:lnTo>
                  <a:lnTo>
                    <a:pt x="251" y="50"/>
                  </a:lnTo>
                  <a:lnTo>
                    <a:pt x="253" y="50"/>
                  </a:lnTo>
                  <a:lnTo>
                    <a:pt x="253" y="52"/>
                  </a:lnTo>
                  <a:lnTo>
                    <a:pt x="253" y="54"/>
                  </a:lnTo>
                  <a:lnTo>
                    <a:pt x="253" y="52"/>
                  </a:lnTo>
                  <a:lnTo>
                    <a:pt x="251" y="54"/>
                  </a:lnTo>
                  <a:lnTo>
                    <a:pt x="253" y="54"/>
                  </a:lnTo>
                  <a:lnTo>
                    <a:pt x="253" y="56"/>
                  </a:lnTo>
                  <a:lnTo>
                    <a:pt x="255" y="56"/>
                  </a:lnTo>
                  <a:lnTo>
                    <a:pt x="255" y="58"/>
                  </a:lnTo>
                  <a:lnTo>
                    <a:pt x="253" y="58"/>
                  </a:lnTo>
                  <a:lnTo>
                    <a:pt x="255" y="58"/>
                  </a:lnTo>
                  <a:lnTo>
                    <a:pt x="255" y="60"/>
                  </a:lnTo>
                  <a:lnTo>
                    <a:pt x="253" y="60"/>
                  </a:lnTo>
                  <a:lnTo>
                    <a:pt x="253" y="61"/>
                  </a:lnTo>
                  <a:lnTo>
                    <a:pt x="255" y="61"/>
                  </a:lnTo>
                  <a:lnTo>
                    <a:pt x="255" y="63"/>
                  </a:lnTo>
                  <a:lnTo>
                    <a:pt x="257" y="61"/>
                  </a:lnTo>
                  <a:lnTo>
                    <a:pt x="259" y="61"/>
                  </a:lnTo>
                  <a:lnTo>
                    <a:pt x="259" y="63"/>
                  </a:lnTo>
                  <a:lnTo>
                    <a:pt x="261" y="63"/>
                  </a:lnTo>
                  <a:lnTo>
                    <a:pt x="263" y="63"/>
                  </a:lnTo>
                  <a:lnTo>
                    <a:pt x="265" y="65"/>
                  </a:lnTo>
                  <a:lnTo>
                    <a:pt x="267" y="65"/>
                  </a:lnTo>
                  <a:lnTo>
                    <a:pt x="267" y="67"/>
                  </a:lnTo>
                  <a:lnTo>
                    <a:pt x="267" y="69"/>
                  </a:lnTo>
                  <a:lnTo>
                    <a:pt x="265" y="69"/>
                  </a:lnTo>
                  <a:lnTo>
                    <a:pt x="265" y="71"/>
                  </a:lnTo>
                  <a:lnTo>
                    <a:pt x="267" y="71"/>
                  </a:lnTo>
                  <a:lnTo>
                    <a:pt x="267" y="73"/>
                  </a:lnTo>
                  <a:lnTo>
                    <a:pt x="267" y="71"/>
                  </a:lnTo>
                  <a:lnTo>
                    <a:pt x="269" y="71"/>
                  </a:lnTo>
                  <a:lnTo>
                    <a:pt x="271" y="71"/>
                  </a:lnTo>
                  <a:lnTo>
                    <a:pt x="271" y="73"/>
                  </a:lnTo>
                  <a:lnTo>
                    <a:pt x="273" y="75"/>
                  </a:lnTo>
                  <a:lnTo>
                    <a:pt x="273" y="77"/>
                  </a:lnTo>
                  <a:lnTo>
                    <a:pt x="274" y="77"/>
                  </a:lnTo>
                  <a:lnTo>
                    <a:pt x="274" y="75"/>
                  </a:lnTo>
                  <a:lnTo>
                    <a:pt x="276" y="75"/>
                  </a:lnTo>
                  <a:lnTo>
                    <a:pt x="276" y="73"/>
                  </a:lnTo>
                  <a:lnTo>
                    <a:pt x="276" y="75"/>
                  </a:lnTo>
                  <a:lnTo>
                    <a:pt x="278" y="75"/>
                  </a:lnTo>
                  <a:lnTo>
                    <a:pt x="278" y="73"/>
                  </a:lnTo>
                  <a:lnTo>
                    <a:pt x="280" y="73"/>
                  </a:lnTo>
                  <a:lnTo>
                    <a:pt x="280" y="75"/>
                  </a:lnTo>
                  <a:lnTo>
                    <a:pt x="282" y="75"/>
                  </a:lnTo>
                  <a:lnTo>
                    <a:pt x="284" y="73"/>
                  </a:lnTo>
                  <a:lnTo>
                    <a:pt x="282" y="73"/>
                  </a:lnTo>
                  <a:lnTo>
                    <a:pt x="282" y="71"/>
                  </a:lnTo>
                  <a:lnTo>
                    <a:pt x="284" y="71"/>
                  </a:lnTo>
                  <a:lnTo>
                    <a:pt x="286" y="71"/>
                  </a:lnTo>
                  <a:lnTo>
                    <a:pt x="286" y="73"/>
                  </a:lnTo>
                  <a:lnTo>
                    <a:pt x="286" y="75"/>
                  </a:lnTo>
                  <a:lnTo>
                    <a:pt x="286" y="77"/>
                  </a:lnTo>
                  <a:lnTo>
                    <a:pt x="286" y="79"/>
                  </a:lnTo>
                  <a:lnTo>
                    <a:pt x="288" y="79"/>
                  </a:lnTo>
                  <a:lnTo>
                    <a:pt x="290" y="79"/>
                  </a:lnTo>
                  <a:lnTo>
                    <a:pt x="292" y="77"/>
                  </a:lnTo>
                  <a:lnTo>
                    <a:pt x="292" y="79"/>
                  </a:lnTo>
                  <a:lnTo>
                    <a:pt x="294" y="81"/>
                  </a:lnTo>
                  <a:lnTo>
                    <a:pt x="294" y="83"/>
                  </a:lnTo>
                  <a:lnTo>
                    <a:pt x="296" y="83"/>
                  </a:lnTo>
                  <a:lnTo>
                    <a:pt x="296" y="81"/>
                  </a:lnTo>
                  <a:lnTo>
                    <a:pt x="298" y="81"/>
                  </a:lnTo>
                  <a:lnTo>
                    <a:pt x="299" y="83"/>
                  </a:lnTo>
                  <a:lnTo>
                    <a:pt x="299" y="81"/>
                  </a:lnTo>
                  <a:lnTo>
                    <a:pt x="301" y="81"/>
                  </a:lnTo>
                  <a:lnTo>
                    <a:pt x="301" y="79"/>
                  </a:lnTo>
                  <a:lnTo>
                    <a:pt x="301" y="77"/>
                  </a:lnTo>
                  <a:lnTo>
                    <a:pt x="301" y="75"/>
                  </a:lnTo>
                  <a:lnTo>
                    <a:pt x="303" y="75"/>
                  </a:lnTo>
                  <a:lnTo>
                    <a:pt x="303" y="73"/>
                  </a:lnTo>
                  <a:lnTo>
                    <a:pt x="301" y="71"/>
                  </a:lnTo>
                  <a:lnTo>
                    <a:pt x="303" y="71"/>
                  </a:lnTo>
                  <a:lnTo>
                    <a:pt x="305" y="71"/>
                  </a:lnTo>
                  <a:lnTo>
                    <a:pt x="307" y="71"/>
                  </a:lnTo>
                  <a:lnTo>
                    <a:pt x="309" y="69"/>
                  </a:lnTo>
                  <a:lnTo>
                    <a:pt x="311" y="67"/>
                  </a:lnTo>
                  <a:lnTo>
                    <a:pt x="311" y="65"/>
                  </a:lnTo>
                  <a:lnTo>
                    <a:pt x="313" y="65"/>
                  </a:lnTo>
                  <a:lnTo>
                    <a:pt x="315" y="65"/>
                  </a:lnTo>
                  <a:lnTo>
                    <a:pt x="315" y="67"/>
                  </a:lnTo>
                  <a:lnTo>
                    <a:pt x="317" y="67"/>
                  </a:lnTo>
                  <a:lnTo>
                    <a:pt x="319" y="67"/>
                  </a:lnTo>
                  <a:lnTo>
                    <a:pt x="319" y="65"/>
                  </a:lnTo>
                  <a:lnTo>
                    <a:pt x="321" y="65"/>
                  </a:lnTo>
                  <a:lnTo>
                    <a:pt x="322" y="65"/>
                  </a:lnTo>
                  <a:lnTo>
                    <a:pt x="324" y="65"/>
                  </a:lnTo>
                  <a:lnTo>
                    <a:pt x="322" y="63"/>
                  </a:lnTo>
                  <a:lnTo>
                    <a:pt x="324" y="63"/>
                  </a:lnTo>
                  <a:lnTo>
                    <a:pt x="326" y="63"/>
                  </a:lnTo>
                  <a:lnTo>
                    <a:pt x="326" y="61"/>
                  </a:lnTo>
                  <a:lnTo>
                    <a:pt x="328" y="61"/>
                  </a:lnTo>
                  <a:lnTo>
                    <a:pt x="330" y="61"/>
                  </a:lnTo>
                  <a:lnTo>
                    <a:pt x="332" y="61"/>
                  </a:lnTo>
                  <a:lnTo>
                    <a:pt x="334" y="61"/>
                  </a:lnTo>
                  <a:lnTo>
                    <a:pt x="336" y="61"/>
                  </a:lnTo>
                  <a:lnTo>
                    <a:pt x="336" y="60"/>
                  </a:lnTo>
                  <a:lnTo>
                    <a:pt x="338" y="60"/>
                  </a:lnTo>
                  <a:lnTo>
                    <a:pt x="340" y="58"/>
                  </a:lnTo>
                  <a:lnTo>
                    <a:pt x="342" y="58"/>
                  </a:lnTo>
                  <a:lnTo>
                    <a:pt x="344" y="58"/>
                  </a:lnTo>
                  <a:lnTo>
                    <a:pt x="346" y="58"/>
                  </a:lnTo>
                  <a:lnTo>
                    <a:pt x="346" y="56"/>
                  </a:lnTo>
                  <a:lnTo>
                    <a:pt x="347" y="56"/>
                  </a:lnTo>
                  <a:lnTo>
                    <a:pt x="347" y="58"/>
                  </a:lnTo>
                  <a:lnTo>
                    <a:pt x="349" y="58"/>
                  </a:lnTo>
                  <a:lnTo>
                    <a:pt x="349" y="60"/>
                  </a:lnTo>
                  <a:lnTo>
                    <a:pt x="351" y="60"/>
                  </a:lnTo>
                  <a:lnTo>
                    <a:pt x="353" y="60"/>
                  </a:lnTo>
                  <a:lnTo>
                    <a:pt x="355" y="60"/>
                  </a:lnTo>
                  <a:lnTo>
                    <a:pt x="357" y="60"/>
                  </a:lnTo>
                  <a:lnTo>
                    <a:pt x="359" y="60"/>
                  </a:lnTo>
                  <a:lnTo>
                    <a:pt x="361" y="60"/>
                  </a:lnTo>
                  <a:lnTo>
                    <a:pt x="363" y="60"/>
                  </a:lnTo>
                  <a:lnTo>
                    <a:pt x="365" y="60"/>
                  </a:lnTo>
                  <a:lnTo>
                    <a:pt x="367" y="60"/>
                  </a:lnTo>
                  <a:lnTo>
                    <a:pt x="367" y="61"/>
                  </a:lnTo>
                  <a:lnTo>
                    <a:pt x="369" y="61"/>
                  </a:lnTo>
                  <a:lnTo>
                    <a:pt x="369" y="60"/>
                  </a:lnTo>
                  <a:lnTo>
                    <a:pt x="370" y="60"/>
                  </a:lnTo>
                  <a:lnTo>
                    <a:pt x="370" y="61"/>
                  </a:lnTo>
                  <a:lnTo>
                    <a:pt x="369" y="63"/>
                  </a:lnTo>
                  <a:lnTo>
                    <a:pt x="370" y="63"/>
                  </a:lnTo>
                  <a:lnTo>
                    <a:pt x="372" y="63"/>
                  </a:lnTo>
                  <a:lnTo>
                    <a:pt x="374" y="63"/>
                  </a:lnTo>
                  <a:lnTo>
                    <a:pt x="374" y="61"/>
                  </a:lnTo>
                  <a:lnTo>
                    <a:pt x="376" y="61"/>
                  </a:lnTo>
                  <a:lnTo>
                    <a:pt x="376" y="60"/>
                  </a:lnTo>
                  <a:lnTo>
                    <a:pt x="378" y="60"/>
                  </a:lnTo>
                  <a:lnTo>
                    <a:pt x="378" y="61"/>
                  </a:lnTo>
                  <a:lnTo>
                    <a:pt x="378" y="63"/>
                  </a:lnTo>
                  <a:lnTo>
                    <a:pt x="378" y="65"/>
                  </a:lnTo>
                  <a:lnTo>
                    <a:pt x="380" y="65"/>
                  </a:lnTo>
                  <a:lnTo>
                    <a:pt x="382" y="63"/>
                  </a:lnTo>
                  <a:lnTo>
                    <a:pt x="382" y="65"/>
                  </a:lnTo>
                  <a:lnTo>
                    <a:pt x="384" y="65"/>
                  </a:lnTo>
                  <a:lnTo>
                    <a:pt x="384" y="67"/>
                  </a:lnTo>
                  <a:lnTo>
                    <a:pt x="386" y="69"/>
                  </a:lnTo>
                  <a:lnTo>
                    <a:pt x="386" y="71"/>
                  </a:lnTo>
                  <a:lnTo>
                    <a:pt x="388" y="73"/>
                  </a:lnTo>
                  <a:lnTo>
                    <a:pt x="390" y="73"/>
                  </a:lnTo>
                  <a:lnTo>
                    <a:pt x="392" y="71"/>
                  </a:lnTo>
                  <a:lnTo>
                    <a:pt x="392" y="73"/>
                  </a:lnTo>
                  <a:lnTo>
                    <a:pt x="394" y="75"/>
                  </a:lnTo>
                  <a:lnTo>
                    <a:pt x="394" y="77"/>
                  </a:lnTo>
                  <a:lnTo>
                    <a:pt x="394" y="79"/>
                  </a:lnTo>
                  <a:lnTo>
                    <a:pt x="395" y="79"/>
                  </a:lnTo>
                  <a:lnTo>
                    <a:pt x="395" y="81"/>
                  </a:lnTo>
                  <a:lnTo>
                    <a:pt x="397" y="83"/>
                  </a:lnTo>
                  <a:lnTo>
                    <a:pt x="397" y="85"/>
                  </a:lnTo>
                  <a:lnTo>
                    <a:pt x="397" y="86"/>
                  </a:lnTo>
                  <a:lnTo>
                    <a:pt x="399" y="86"/>
                  </a:lnTo>
                  <a:lnTo>
                    <a:pt x="401" y="90"/>
                  </a:lnTo>
                  <a:lnTo>
                    <a:pt x="403" y="90"/>
                  </a:lnTo>
                  <a:lnTo>
                    <a:pt x="403" y="92"/>
                  </a:lnTo>
                  <a:lnTo>
                    <a:pt x="405" y="94"/>
                  </a:lnTo>
                  <a:lnTo>
                    <a:pt x="407" y="94"/>
                  </a:lnTo>
                  <a:lnTo>
                    <a:pt x="407" y="96"/>
                  </a:lnTo>
                  <a:lnTo>
                    <a:pt x="409" y="96"/>
                  </a:lnTo>
                  <a:lnTo>
                    <a:pt x="411" y="94"/>
                  </a:lnTo>
                  <a:lnTo>
                    <a:pt x="411" y="92"/>
                  </a:lnTo>
                  <a:lnTo>
                    <a:pt x="413" y="90"/>
                  </a:lnTo>
                  <a:lnTo>
                    <a:pt x="415" y="90"/>
                  </a:lnTo>
                  <a:lnTo>
                    <a:pt x="413" y="92"/>
                  </a:lnTo>
                  <a:lnTo>
                    <a:pt x="413" y="94"/>
                  </a:lnTo>
                  <a:lnTo>
                    <a:pt x="415" y="96"/>
                  </a:lnTo>
                  <a:lnTo>
                    <a:pt x="415" y="98"/>
                  </a:lnTo>
                  <a:lnTo>
                    <a:pt x="413" y="100"/>
                  </a:lnTo>
                  <a:lnTo>
                    <a:pt x="411" y="102"/>
                  </a:lnTo>
                  <a:lnTo>
                    <a:pt x="411" y="104"/>
                  </a:lnTo>
                  <a:lnTo>
                    <a:pt x="413" y="104"/>
                  </a:lnTo>
                  <a:lnTo>
                    <a:pt x="413" y="106"/>
                  </a:lnTo>
                  <a:lnTo>
                    <a:pt x="415" y="106"/>
                  </a:lnTo>
                  <a:lnTo>
                    <a:pt x="415" y="108"/>
                  </a:lnTo>
                  <a:lnTo>
                    <a:pt x="413" y="110"/>
                  </a:lnTo>
                  <a:lnTo>
                    <a:pt x="411" y="111"/>
                  </a:lnTo>
                  <a:lnTo>
                    <a:pt x="411" y="113"/>
                  </a:lnTo>
                  <a:lnTo>
                    <a:pt x="409" y="113"/>
                  </a:lnTo>
                  <a:lnTo>
                    <a:pt x="409" y="115"/>
                  </a:lnTo>
                  <a:lnTo>
                    <a:pt x="407" y="115"/>
                  </a:lnTo>
                  <a:lnTo>
                    <a:pt x="409" y="115"/>
                  </a:lnTo>
                  <a:lnTo>
                    <a:pt x="409" y="117"/>
                  </a:lnTo>
                  <a:lnTo>
                    <a:pt x="409" y="119"/>
                  </a:lnTo>
                  <a:lnTo>
                    <a:pt x="407" y="121"/>
                  </a:lnTo>
                  <a:lnTo>
                    <a:pt x="409" y="123"/>
                  </a:lnTo>
                  <a:lnTo>
                    <a:pt x="413" y="123"/>
                  </a:lnTo>
                  <a:lnTo>
                    <a:pt x="415" y="123"/>
                  </a:lnTo>
                  <a:lnTo>
                    <a:pt x="417" y="125"/>
                  </a:lnTo>
                  <a:lnTo>
                    <a:pt x="415" y="127"/>
                  </a:lnTo>
                  <a:lnTo>
                    <a:pt x="415" y="129"/>
                  </a:lnTo>
                  <a:lnTo>
                    <a:pt x="417" y="129"/>
                  </a:lnTo>
                  <a:lnTo>
                    <a:pt x="418" y="131"/>
                  </a:lnTo>
                  <a:lnTo>
                    <a:pt x="418" y="134"/>
                  </a:lnTo>
                  <a:lnTo>
                    <a:pt x="418" y="136"/>
                  </a:lnTo>
                  <a:lnTo>
                    <a:pt x="420" y="136"/>
                  </a:lnTo>
                  <a:lnTo>
                    <a:pt x="420" y="138"/>
                  </a:lnTo>
                  <a:lnTo>
                    <a:pt x="418" y="138"/>
                  </a:lnTo>
                  <a:lnTo>
                    <a:pt x="418" y="140"/>
                  </a:lnTo>
                  <a:lnTo>
                    <a:pt x="420" y="140"/>
                  </a:lnTo>
                  <a:lnTo>
                    <a:pt x="422" y="146"/>
                  </a:lnTo>
                  <a:lnTo>
                    <a:pt x="422" y="148"/>
                  </a:lnTo>
                  <a:lnTo>
                    <a:pt x="422" y="150"/>
                  </a:lnTo>
                  <a:lnTo>
                    <a:pt x="422" y="152"/>
                  </a:lnTo>
                  <a:lnTo>
                    <a:pt x="424" y="158"/>
                  </a:lnTo>
                  <a:lnTo>
                    <a:pt x="424" y="159"/>
                  </a:lnTo>
                  <a:lnTo>
                    <a:pt x="424" y="161"/>
                  </a:lnTo>
                  <a:lnTo>
                    <a:pt x="426" y="165"/>
                  </a:lnTo>
                  <a:lnTo>
                    <a:pt x="426" y="167"/>
                  </a:lnTo>
                  <a:lnTo>
                    <a:pt x="426" y="169"/>
                  </a:lnTo>
                  <a:lnTo>
                    <a:pt x="426" y="171"/>
                  </a:lnTo>
                  <a:lnTo>
                    <a:pt x="426" y="173"/>
                  </a:lnTo>
                  <a:lnTo>
                    <a:pt x="426" y="177"/>
                  </a:lnTo>
                  <a:lnTo>
                    <a:pt x="428" y="179"/>
                  </a:lnTo>
                  <a:lnTo>
                    <a:pt x="428" y="181"/>
                  </a:lnTo>
                  <a:close/>
                  <a:moveTo>
                    <a:pt x="177" y="409"/>
                  </a:moveTo>
                  <a:lnTo>
                    <a:pt x="175" y="409"/>
                  </a:lnTo>
                  <a:lnTo>
                    <a:pt x="173" y="409"/>
                  </a:lnTo>
                  <a:lnTo>
                    <a:pt x="173" y="407"/>
                  </a:lnTo>
                  <a:lnTo>
                    <a:pt x="175" y="407"/>
                  </a:lnTo>
                  <a:lnTo>
                    <a:pt x="177" y="4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0" name="Freeform 4291"/>
            <p:cNvSpPr>
              <a:spLocks/>
            </p:cNvSpPr>
            <p:nvPr/>
          </p:nvSpPr>
          <p:spPr bwMode="auto">
            <a:xfrm>
              <a:off x="3926" y="2067"/>
              <a:ext cx="914" cy="622"/>
            </a:xfrm>
            <a:custGeom>
              <a:avLst/>
              <a:gdLst>
                <a:gd name="T0" fmla="*/ 874 w 914"/>
                <a:gd name="T1" fmla="*/ 422 h 622"/>
                <a:gd name="T2" fmla="*/ 850 w 914"/>
                <a:gd name="T3" fmla="*/ 422 h 622"/>
                <a:gd name="T4" fmla="*/ 827 w 914"/>
                <a:gd name="T5" fmla="*/ 411 h 622"/>
                <a:gd name="T6" fmla="*/ 812 w 914"/>
                <a:gd name="T7" fmla="*/ 411 h 622"/>
                <a:gd name="T8" fmla="*/ 789 w 914"/>
                <a:gd name="T9" fmla="*/ 405 h 622"/>
                <a:gd name="T10" fmla="*/ 766 w 914"/>
                <a:gd name="T11" fmla="*/ 417 h 622"/>
                <a:gd name="T12" fmla="*/ 733 w 914"/>
                <a:gd name="T13" fmla="*/ 430 h 622"/>
                <a:gd name="T14" fmla="*/ 699 w 914"/>
                <a:gd name="T15" fmla="*/ 420 h 622"/>
                <a:gd name="T16" fmla="*/ 664 w 914"/>
                <a:gd name="T17" fmla="*/ 438 h 622"/>
                <a:gd name="T18" fmla="*/ 620 w 914"/>
                <a:gd name="T19" fmla="*/ 453 h 622"/>
                <a:gd name="T20" fmla="*/ 585 w 914"/>
                <a:gd name="T21" fmla="*/ 447 h 622"/>
                <a:gd name="T22" fmla="*/ 566 w 914"/>
                <a:gd name="T23" fmla="*/ 484 h 622"/>
                <a:gd name="T24" fmla="*/ 514 w 914"/>
                <a:gd name="T25" fmla="*/ 478 h 622"/>
                <a:gd name="T26" fmla="*/ 468 w 914"/>
                <a:gd name="T27" fmla="*/ 470 h 622"/>
                <a:gd name="T28" fmla="*/ 422 w 914"/>
                <a:gd name="T29" fmla="*/ 457 h 622"/>
                <a:gd name="T30" fmla="*/ 380 w 914"/>
                <a:gd name="T31" fmla="*/ 424 h 622"/>
                <a:gd name="T32" fmla="*/ 334 w 914"/>
                <a:gd name="T33" fmla="*/ 430 h 622"/>
                <a:gd name="T34" fmla="*/ 301 w 914"/>
                <a:gd name="T35" fmla="*/ 472 h 622"/>
                <a:gd name="T36" fmla="*/ 292 w 914"/>
                <a:gd name="T37" fmla="*/ 520 h 622"/>
                <a:gd name="T38" fmla="*/ 269 w 914"/>
                <a:gd name="T39" fmla="*/ 526 h 622"/>
                <a:gd name="T40" fmla="*/ 238 w 914"/>
                <a:gd name="T41" fmla="*/ 522 h 622"/>
                <a:gd name="T42" fmla="*/ 184 w 914"/>
                <a:gd name="T43" fmla="*/ 528 h 622"/>
                <a:gd name="T44" fmla="*/ 150 w 914"/>
                <a:gd name="T45" fmla="*/ 543 h 622"/>
                <a:gd name="T46" fmla="*/ 134 w 914"/>
                <a:gd name="T47" fmla="*/ 603 h 622"/>
                <a:gd name="T48" fmla="*/ 115 w 914"/>
                <a:gd name="T49" fmla="*/ 586 h 622"/>
                <a:gd name="T50" fmla="*/ 88 w 914"/>
                <a:gd name="T51" fmla="*/ 553 h 622"/>
                <a:gd name="T52" fmla="*/ 44 w 914"/>
                <a:gd name="T53" fmla="*/ 497 h 622"/>
                <a:gd name="T54" fmla="*/ 36 w 914"/>
                <a:gd name="T55" fmla="*/ 465 h 622"/>
                <a:gd name="T56" fmla="*/ 19 w 914"/>
                <a:gd name="T57" fmla="*/ 428 h 622"/>
                <a:gd name="T58" fmla="*/ 13 w 914"/>
                <a:gd name="T59" fmla="*/ 388 h 622"/>
                <a:gd name="T60" fmla="*/ 7 w 914"/>
                <a:gd name="T61" fmla="*/ 344 h 622"/>
                <a:gd name="T62" fmla="*/ 50 w 914"/>
                <a:gd name="T63" fmla="*/ 284 h 622"/>
                <a:gd name="T64" fmla="*/ 82 w 914"/>
                <a:gd name="T65" fmla="*/ 250 h 622"/>
                <a:gd name="T66" fmla="*/ 132 w 914"/>
                <a:gd name="T67" fmla="*/ 240 h 622"/>
                <a:gd name="T68" fmla="*/ 157 w 914"/>
                <a:gd name="T69" fmla="*/ 238 h 622"/>
                <a:gd name="T70" fmla="*/ 190 w 914"/>
                <a:gd name="T71" fmla="*/ 238 h 622"/>
                <a:gd name="T72" fmla="*/ 219 w 914"/>
                <a:gd name="T73" fmla="*/ 221 h 622"/>
                <a:gd name="T74" fmla="*/ 284 w 914"/>
                <a:gd name="T75" fmla="*/ 211 h 622"/>
                <a:gd name="T76" fmla="*/ 315 w 914"/>
                <a:gd name="T77" fmla="*/ 186 h 622"/>
                <a:gd name="T78" fmla="*/ 313 w 914"/>
                <a:gd name="T79" fmla="*/ 153 h 622"/>
                <a:gd name="T80" fmla="*/ 355 w 914"/>
                <a:gd name="T81" fmla="*/ 142 h 622"/>
                <a:gd name="T82" fmla="*/ 392 w 914"/>
                <a:gd name="T83" fmla="*/ 134 h 622"/>
                <a:gd name="T84" fmla="*/ 430 w 914"/>
                <a:gd name="T85" fmla="*/ 121 h 622"/>
                <a:gd name="T86" fmla="*/ 457 w 914"/>
                <a:gd name="T87" fmla="*/ 100 h 622"/>
                <a:gd name="T88" fmla="*/ 476 w 914"/>
                <a:gd name="T89" fmla="*/ 77 h 622"/>
                <a:gd name="T90" fmla="*/ 503 w 914"/>
                <a:gd name="T91" fmla="*/ 57 h 622"/>
                <a:gd name="T92" fmla="*/ 514 w 914"/>
                <a:gd name="T93" fmla="*/ 27 h 622"/>
                <a:gd name="T94" fmla="*/ 545 w 914"/>
                <a:gd name="T95" fmla="*/ 7 h 622"/>
                <a:gd name="T96" fmla="*/ 591 w 914"/>
                <a:gd name="T97" fmla="*/ 6 h 622"/>
                <a:gd name="T98" fmla="*/ 647 w 914"/>
                <a:gd name="T99" fmla="*/ 80 h 622"/>
                <a:gd name="T100" fmla="*/ 635 w 914"/>
                <a:gd name="T101" fmla="*/ 130 h 622"/>
                <a:gd name="T102" fmla="*/ 643 w 914"/>
                <a:gd name="T103" fmla="*/ 161 h 622"/>
                <a:gd name="T104" fmla="*/ 687 w 914"/>
                <a:gd name="T105" fmla="*/ 175 h 622"/>
                <a:gd name="T106" fmla="*/ 716 w 914"/>
                <a:gd name="T107" fmla="*/ 198 h 622"/>
                <a:gd name="T108" fmla="*/ 760 w 914"/>
                <a:gd name="T109" fmla="*/ 228 h 622"/>
                <a:gd name="T110" fmla="*/ 764 w 914"/>
                <a:gd name="T111" fmla="*/ 257 h 622"/>
                <a:gd name="T112" fmla="*/ 791 w 914"/>
                <a:gd name="T113" fmla="*/ 273 h 622"/>
                <a:gd name="T114" fmla="*/ 820 w 914"/>
                <a:gd name="T115" fmla="*/ 298 h 622"/>
                <a:gd name="T116" fmla="*/ 833 w 914"/>
                <a:gd name="T117" fmla="*/ 326 h 622"/>
                <a:gd name="T118" fmla="*/ 850 w 914"/>
                <a:gd name="T119" fmla="*/ 353 h 622"/>
                <a:gd name="T120" fmla="*/ 887 w 914"/>
                <a:gd name="T121" fmla="*/ 371 h 622"/>
                <a:gd name="T122" fmla="*/ 906 w 914"/>
                <a:gd name="T123" fmla="*/ 413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4" h="622">
                  <a:moveTo>
                    <a:pt x="914" y="426"/>
                  </a:moveTo>
                  <a:lnTo>
                    <a:pt x="912" y="424"/>
                  </a:lnTo>
                  <a:lnTo>
                    <a:pt x="912" y="422"/>
                  </a:lnTo>
                  <a:lnTo>
                    <a:pt x="912" y="420"/>
                  </a:lnTo>
                  <a:lnTo>
                    <a:pt x="910" y="420"/>
                  </a:lnTo>
                  <a:lnTo>
                    <a:pt x="908" y="420"/>
                  </a:lnTo>
                  <a:lnTo>
                    <a:pt x="908" y="419"/>
                  </a:lnTo>
                  <a:lnTo>
                    <a:pt x="906" y="419"/>
                  </a:lnTo>
                  <a:lnTo>
                    <a:pt x="904" y="419"/>
                  </a:lnTo>
                  <a:lnTo>
                    <a:pt x="902" y="417"/>
                  </a:lnTo>
                  <a:lnTo>
                    <a:pt x="900" y="417"/>
                  </a:lnTo>
                  <a:lnTo>
                    <a:pt x="899" y="417"/>
                  </a:lnTo>
                  <a:lnTo>
                    <a:pt x="895" y="415"/>
                  </a:lnTo>
                  <a:lnTo>
                    <a:pt x="895" y="413"/>
                  </a:lnTo>
                  <a:lnTo>
                    <a:pt x="893" y="413"/>
                  </a:lnTo>
                  <a:lnTo>
                    <a:pt x="891" y="413"/>
                  </a:lnTo>
                  <a:lnTo>
                    <a:pt x="889" y="413"/>
                  </a:lnTo>
                  <a:lnTo>
                    <a:pt x="887" y="413"/>
                  </a:lnTo>
                  <a:lnTo>
                    <a:pt x="885" y="413"/>
                  </a:lnTo>
                  <a:lnTo>
                    <a:pt x="883" y="413"/>
                  </a:lnTo>
                  <a:lnTo>
                    <a:pt x="883" y="415"/>
                  </a:lnTo>
                  <a:lnTo>
                    <a:pt x="881" y="415"/>
                  </a:lnTo>
                  <a:lnTo>
                    <a:pt x="879" y="415"/>
                  </a:lnTo>
                  <a:lnTo>
                    <a:pt x="879" y="417"/>
                  </a:lnTo>
                  <a:lnTo>
                    <a:pt x="877" y="417"/>
                  </a:lnTo>
                  <a:lnTo>
                    <a:pt x="877" y="419"/>
                  </a:lnTo>
                  <a:lnTo>
                    <a:pt x="875" y="419"/>
                  </a:lnTo>
                  <a:lnTo>
                    <a:pt x="875" y="420"/>
                  </a:lnTo>
                  <a:lnTo>
                    <a:pt x="874" y="420"/>
                  </a:lnTo>
                  <a:lnTo>
                    <a:pt x="874" y="422"/>
                  </a:lnTo>
                  <a:lnTo>
                    <a:pt x="874" y="424"/>
                  </a:lnTo>
                  <a:lnTo>
                    <a:pt x="872" y="424"/>
                  </a:lnTo>
                  <a:lnTo>
                    <a:pt x="872" y="422"/>
                  </a:lnTo>
                  <a:lnTo>
                    <a:pt x="870" y="422"/>
                  </a:lnTo>
                  <a:lnTo>
                    <a:pt x="868" y="422"/>
                  </a:lnTo>
                  <a:lnTo>
                    <a:pt x="868" y="420"/>
                  </a:lnTo>
                  <a:lnTo>
                    <a:pt x="866" y="420"/>
                  </a:lnTo>
                  <a:lnTo>
                    <a:pt x="866" y="419"/>
                  </a:lnTo>
                  <a:lnTo>
                    <a:pt x="866" y="420"/>
                  </a:lnTo>
                  <a:lnTo>
                    <a:pt x="864" y="419"/>
                  </a:lnTo>
                  <a:lnTo>
                    <a:pt x="864" y="420"/>
                  </a:lnTo>
                  <a:lnTo>
                    <a:pt x="864" y="419"/>
                  </a:lnTo>
                  <a:lnTo>
                    <a:pt x="862" y="420"/>
                  </a:lnTo>
                  <a:lnTo>
                    <a:pt x="862" y="419"/>
                  </a:lnTo>
                  <a:lnTo>
                    <a:pt x="862" y="420"/>
                  </a:lnTo>
                  <a:lnTo>
                    <a:pt x="862" y="419"/>
                  </a:lnTo>
                  <a:lnTo>
                    <a:pt x="862" y="420"/>
                  </a:lnTo>
                  <a:lnTo>
                    <a:pt x="860" y="420"/>
                  </a:lnTo>
                  <a:lnTo>
                    <a:pt x="858" y="420"/>
                  </a:lnTo>
                  <a:lnTo>
                    <a:pt x="860" y="420"/>
                  </a:lnTo>
                  <a:lnTo>
                    <a:pt x="858" y="420"/>
                  </a:lnTo>
                  <a:lnTo>
                    <a:pt x="856" y="420"/>
                  </a:lnTo>
                  <a:lnTo>
                    <a:pt x="856" y="422"/>
                  </a:lnTo>
                  <a:lnTo>
                    <a:pt x="854" y="422"/>
                  </a:lnTo>
                  <a:lnTo>
                    <a:pt x="854" y="420"/>
                  </a:lnTo>
                  <a:lnTo>
                    <a:pt x="852" y="420"/>
                  </a:lnTo>
                  <a:lnTo>
                    <a:pt x="852" y="422"/>
                  </a:lnTo>
                  <a:lnTo>
                    <a:pt x="850" y="422"/>
                  </a:lnTo>
                  <a:lnTo>
                    <a:pt x="850" y="420"/>
                  </a:lnTo>
                  <a:lnTo>
                    <a:pt x="850" y="422"/>
                  </a:lnTo>
                  <a:lnTo>
                    <a:pt x="849" y="422"/>
                  </a:lnTo>
                  <a:lnTo>
                    <a:pt x="850" y="422"/>
                  </a:lnTo>
                  <a:lnTo>
                    <a:pt x="849" y="422"/>
                  </a:lnTo>
                  <a:lnTo>
                    <a:pt x="849" y="424"/>
                  </a:lnTo>
                  <a:lnTo>
                    <a:pt x="849" y="422"/>
                  </a:lnTo>
                  <a:lnTo>
                    <a:pt x="847" y="422"/>
                  </a:lnTo>
                  <a:lnTo>
                    <a:pt x="847" y="424"/>
                  </a:lnTo>
                  <a:lnTo>
                    <a:pt x="847" y="422"/>
                  </a:lnTo>
                  <a:lnTo>
                    <a:pt x="845" y="422"/>
                  </a:lnTo>
                  <a:lnTo>
                    <a:pt x="843" y="422"/>
                  </a:lnTo>
                  <a:lnTo>
                    <a:pt x="843" y="420"/>
                  </a:lnTo>
                  <a:lnTo>
                    <a:pt x="845" y="420"/>
                  </a:lnTo>
                  <a:lnTo>
                    <a:pt x="843" y="420"/>
                  </a:lnTo>
                  <a:lnTo>
                    <a:pt x="843" y="419"/>
                  </a:lnTo>
                  <a:lnTo>
                    <a:pt x="841" y="419"/>
                  </a:lnTo>
                  <a:lnTo>
                    <a:pt x="841" y="417"/>
                  </a:lnTo>
                  <a:lnTo>
                    <a:pt x="839" y="417"/>
                  </a:lnTo>
                  <a:lnTo>
                    <a:pt x="839" y="419"/>
                  </a:lnTo>
                  <a:lnTo>
                    <a:pt x="839" y="417"/>
                  </a:lnTo>
                  <a:lnTo>
                    <a:pt x="837" y="417"/>
                  </a:lnTo>
                  <a:lnTo>
                    <a:pt x="837" y="415"/>
                  </a:lnTo>
                  <a:lnTo>
                    <a:pt x="835" y="415"/>
                  </a:lnTo>
                  <a:lnTo>
                    <a:pt x="835" y="417"/>
                  </a:lnTo>
                  <a:lnTo>
                    <a:pt x="833" y="417"/>
                  </a:lnTo>
                  <a:lnTo>
                    <a:pt x="833" y="415"/>
                  </a:lnTo>
                  <a:lnTo>
                    <a:pt x="831" y="415"/>
                  </a:lnTo>
                  <a:lnTo>
                    <a:pt x="829" y="415"/>
                  </a:lnTo>
                  <a:lnTo>
                    <a:pt x="829" y="413"/>
                  </a:lnTo>
                  <a:lnTo>
                    <a:pt x="827" y="413"/>
                  </a:lnTo>
                  <a:lnTo>
                    <a:pt x="827" y="411"/>
                  </a:lnTo>
                  <a:lnTo>
                    <a:pt x="827" y="413"/>
                  </a:lnTo>
                  <a:lnTo>
                    <a:pt x="826" y="411"/>
                  </a:lnTo>
                  <a:lnTo>
                    <a:pt x="827" y="411"/>
                  </a:lnTo>
                  <a:lnTo>
                    <a:pt x="826" y="411"/>
                  </a:lnTo>
                  <a:lnTo>
                    <a:pt x="826" y="409"/>
                  </a:lnTo>
                  <a:lnTo>
                    <a:pt x="826" y="411"/>
                  </a:lnTo>
                  <a:lnTo>
                    <a:pt x="824" y="411"/>
                  </a:lnTo>
                  <a:lnTo>
                    <a:pt x="826" y="411"/>
                  </a:lnTo>
                  <a:lnTo>
                    <a:pt x="824" y="409"/>
                  </a:lnTo>
                  <a:lnTo>
                    <a:pt x="824" y="411"/>
                  </a:lnTo>
                  <a:lnTo>
                    <a:pt x="822" y="411"/>
                  </a:lnTo>
                  <a:lnTo>
                    <a:pt x="822" y="409"/>
                  </a:lnTo>
                  <a:lnTo>
                    <a:pt x="824" y="409"/>
                  </a:lnTo>
                  <a:lnTo>
                    <a:pt x="822" y="409"/>
                  </a:lnTo>
                  <a:lnTo>
                    <a:pt x="822" y="407"/>
                  </a:lnTo>
                  <a:lnTo>
                    <a:pt x="822" y="409"/>
                  </a:lnTo>
                  <a:lnTo>
                    <a:pt x="820" y="409"/>
                  </a:lnTo>
                  <a:lnTo>
                    <a:pt x="820" y="411"/>
                  </a:lnTo>
                  <a:lnTo>
                    <a:pt x="820" y="409"/>
                  </a:lnTo>
                  <a:lnTo>
                    <a:pt x="818" y="409"/>
                  </a:lnTo>
                  <a:lnTo>
                    <a:pt x="818" y="411"/>
                  </a:lnTo>
                  <a:lnTo>
                    <a:pt x="818" y="413"/>
                  </a:lnTo>
                  <a:lnTo>
                    <a:pt x="818" y="411"/>
                  </a:lnTo>
                  <a:lnTo>
                    <a:pt x="816" y="411"/>
                  </a:lnTo>
                  <a:lnTo>
                    <a:pt x="816" y="413"/>
                  </a:lnTo>
                  <a:lnTo>
                    <a:pt x="816" y="411"/>
                  </a:lnTo>
                  <a:lnTo>
                    <a:pt x="814" y="411"/>
                  </a:lnTo>
                  <a:lnTo>
                    <a:pt x="814" y="413"/>
                  </a:lnTo>
                  <a:lnTo>
                    <a:pt x="812" y="413"/>
                  </a:lnTo>
                  <a:lnTo>
                    <a:pt x="812" y="411"/>
                  </a:lnTo>
                  <a:lnTo>
                    <a:pt x="810" y="411"/>
                  </a:lnTo>
                  <a:lnTo>
                    <a:pt x="810" y="409"/>
                  </a:lnTo>
                  <a:lnTo>
                    <a:pt x="810" y="411"/>
                  </a:lnTo>
                  <a:lnTo>
                    <a:pt x="808" y="411"/>
                  </a:lnTo>
                  <a:lnTo>
                    <a:pt x="808" y="413"/>
                  </a:lnTo>
                  <a:lnTo>
                    <a:pt x="806" y="413"/>
                  </a:lnTo>
                  <a:lnTo>
                    <a:pt x="804" y="413"/>
                  </a:lnTo>
                  <a:lnTo>
                    <a:pt x="806" y="413"/>
                  </a:lnTo>
                  <a:lnTo>
                    <a:pt x="806" y="415"/>
                  </a:lnTo>
                  <a:lnTo>
                    <a:pt x="804" y="415"/>
                  </a:lnTo>
                  <a:lnTo>
                    <a:pt x="804" y="413"/>
                  </a:lnTo>
                  <a:lnTo>
                    <a:pt x="802" y="413"/>
                  </a:lnTo>
                  <a:lnTo>
                    <a:pt x="804" y="411"/>
                  </a:lnTo>
                  <a:lnTo>
                    <a:pt x="802" y="411"/>
                  </a:lnTo>
                  <a:lnTo>
                    <a:pt x="801" y="411"/>
                  </a:lnTo>
                  <a:lnTo>
                    <a:pt x="801" y="413"/>
                  </a:lnTo>
                  <a:lnTo>
                    <a:pt x="799" y="413"/>
                  </a:lnTo>
                  <a:lnTo>
                    <a:pt x="799" y="411"/>
                  </a:lnTo>
                  <a:lnTo>
                    <a:pt x="799" y="409"/>
                  </a:lnTo>
                  <a:lnTo>
                    <a:pt x="797" y="409"/>
                  </a:lnTo>
                  <a:lnTo>
                    <a:pt x="797" y="407"/>
                  </a:lnTo>
                  <a:lnTo>
                    <a:pt x="795" y="407"/>
                  </a:lnTo>
                  <a:lnTo>
                    <a:pt x="795" y="409"/>
                  </a:lnTo>
                  <a:lnTo>
                    <a:pt x="797" y="409"/>
                  </a:lnTo>
                  <a:lnTo>
                    <a:pt x="795" y="409"/>
                  </a:lnTo>
                  <a:lnTo>
                    <a:pt x="793" y="409"/>
                  </a:lnTo>
                  <a:lnTo>
                    <a:pt x="793" y="407"/>
                  </a:lnTo>
                  <a:lnTo>
                    <a:pt x="791" y="407"/>
                  </a:lnTo>
                  <a:lnTo>
                    <a:pt x="791" y="405"/>
                  </a:lnTo>
                  <a:lnTo>
                    <a:pt x="789" y="405"/>
                  </a:lnTo>
                  <a:lnTo>
                    <a:pt x="787" y="405"/>
                  </a:lnTo>
                  <a:lnTo>
                    <a:pt x="787" y="403"/>
                  </a:lnTo>
                  <a:lnTo>
                    <a:pt x="785" y="405"/>
                  </a:lnTo>
                  <a:lnTo>
                    <a:pt x="787" y="405"/>
                  </a:lnTo>
                  <a:lnTo>
                    <a:pt x="785" y="405"/>
                  </a:lnTo>
                  <a:lnTo>
                    <a:pt x="785" y="403"/>
                  </a:lnTo>
                  <a:lnTo>
                    <a:pt x="783" y="403"/>
                  </a:lnTo>
                  <a:lnTo>
                    <a:pt x="785" y="403"/>
                  </a:lnTo>
                  <a:lnTo>
                    <a:pt x="785" y="401"/>
                  </a:lnTo>
                  <a:lnTo>
                    <a:pt x="783" y="401"/>
                  </a:lnTo>
                  <a:lnTo>
                    <a:pt x="781" y="399"/>
                  </a:lnTo>
                  <a:lnTo>
                    <a:pt x="779" y="399"/>
                  </a:lnTo>
                  <a:lnTo>
                    <a:pt x="779" y="401"/>
                  </a:lnTo>
                  <a:lnTo>
                    <a:pt x="778" y="401"/>
                  </a:lnTo>
                  <a:lnTo>
                    <a:pt x="778" y="403"/>
                  </a:lnTo>
                  <a:lnTo>
                    <a:pt x="778" y="401"/>
                  </a:lnTo>
                  <a:lnTo>
                    <a:pt x="776" y="401"/>
                  </a:lnTo>
                  <a:lnTo>
                    <a:pt x="774" y="401"/>
                  </a:lnTo>
                  <a:lnTo>
                    <a:pt x="772" y="403"/>
                  </a:lnTo>
                  <a:lnTo>
                    <a:pt x="770" y="403"/>
                  </a:lnTo>
                  <a:lnTo>
                    <a:pt x="768" y="403"/>
                  </a:lnTo>
                  <a:lnTo>
                    <a:pt x="768" y="405"/>
                  </a:lnTo>
                  <a:lnTo>
                    <a:pt x="768" y="407"/>
                  </a:lnTo>
                  <a:lnTo>
                    <a:pt x="766" y="407"/>
                  </a:lnTo>
                  <a:lnTo>
                    <a:pt x="766" y="409"/>
                  </a:lnTo>
                  <a:lnTo>
                    <a:pt x="764" y="411"/>
                  </a:lnTo>
                  <a:lnTo>
                    <a:pt x="764" y="413"/>
                  </a:lnTo>
                  <a:lnTo>
                    <a:pt x="764" y="415"/>
                  </a:lnTo>
                  <a:lnTo>
                    <a:pt x="764" y="417"/>
                  </a:lnTo>
                  <a:lnTo>
                    <a:pt x="766" y="417"/>
                  </a:lnTo>
                  <a:lnTo>
                    <a:pt x="766" y="419"/>
                  </a:lnTo>
                  <a:lnTo>
                    <a:pt x="764" y="420"/>
                  </a:lnTo>
                  <a:lnTo>
                    <a:pt x="764" y="422"/>
                  </a:lnTo>
                  <a:lnTo>
                    <a:pt x="764" y="424"/>
                  </a:lnTo>
                  <a:lnTo>
                    <a:pt x="762" y="424"/>
                  </a:lnTo>
                  <a:lnTo>
                    <a:pt x="760" y="424"/>
                  </a:lnTo>
                  <a:lnTo>
                    <a:pt x="758" y="424"/>
                  </a:lnTo>
                  <a:lnTo>
                    <a:pt x="758" y="426"/>
                  </a:lnTo>
                  <a:lnTo>
                    <a:pt x="756" y="426"/>
                  </a:lnTo>
                  <a:lnTo>
                    <a:pt x="756" y="424"/>
                  </a:lnTo>
                  <a:lnTo>
                    <a:pt x="754" y="426"/>
                  </a:lnTo>
                  <a:lnTo>
                    <a:pt x="753" y="426"/>
                  </a:lnTo>
                  <a:lnTo>
                    <a:pt x="753" y="424"/>
                  </a:lnTo>
                  <a:lnTo>
                    <a:pt x="751" y="426"/>
                  </a:lnTo>
                  <a:lnTo>
                    <a:pt x="749" y="426"/>
                  </a:lnTo>
                  <a:lnTo>
                    <a:pt x="749" y="428"/>
                  </a:lnTo>
                  <a:lnTo>
                    <a:pt x="749" y="430"/>
                  </a:lnTo>
                  <a:lnTo>
                    <a:pt x="747" y="430"/>
                  </a:lnTo>
                  <a:lnTo>
                    <a:pt x="745" y="430"/>
                  </a:lnTo>
                  <a:lnTo>
                    <a:pt x="745" y="428"/>
                  </a:lnTo>
                  <a:lnTo>
                    <a:pt x="743" y="428"/>
                  </a:lnTo>
                  <a:lnTo>
                    <a:pt x="741" y="428"/>
                  </a:lnTo>
                  <a:lnTo>
                    <a:pt x="741" y="426"/>
                  </a:lnTo>
                  <a:lnTo>
                    <a:pt x="739" y="426"/>
                  </a:lnTo>
                  <a:lnTo>
                    <a:pt x="737" y="428"/>
                  </a:lnTo>
                  <a:lnTo>
                    <a:pt x="737" y="430"/>
                  </a:lnTo>
                  <a:lnTo>
                    <a:pt x="735" y="430"/>
                  </a:lnTo>
                  <a:lnTo>
                    <a:pt x="735" y="428"/>
                  </a:lnTo>
                  <a:lnTo>
                    <a:pt x="735" y="430"/>
                  </a:lnTo>
                  <a:lnTo>
                    <a:pt x="733" y="430"/>
                  </a:lnTo>
                  <a:lnTo>
                    <a:pt x="731" y="430"/>
                  </a:lnTo>
                  <a:lnTo>
                    <a:pt x="730" y="430"/>
                  </a:lnTo>
                  <a:lnTo>
                    <a:pt x="728" y="430"/>
                  </a:lnTo>
                  <a:lnTo>
                    <a:pt x="728" y="432"/>
                  </a:lnTo>
                  <a:lnTo>
                    <a:pt x="726" y="434"/>
                  </a:lnTo>
                  <a:lnTo>
                    <a:pt x="726" y="432"/>
                  </a:lnTo>
                  <a:lnTo>
                    <a:pt x="724" y="432"/>
                  </a:lnTo>
                  <a:lnTo>
                    <a:pt x="722" y="434"/>
                  </a:lnTo>
                  <a:lnTo>
                    <a:pt x="722" y="432"/>
                  </a:lnTo>
                  <a:lnTo>
                    <a:pt x="720" y="432"/>
                  </a:lnTo>
                  <a:lnTo>
                    <a:pt x="718" y="432"/>
                  </a:lnTo>
                  <a:lnTo>
                    <a:pt x="718" y="430"/>
                  </a:lnTo>
                  <a:lnTo>
                    <a:pt x="718" y="428"/>
                  </a:lnTo>
                  <a:lnTo>
                    <a:pt x="716" y="428"/>
                  </a:lnTo>
                  <a:lnTo>
                    <a:pt x="714" y="426"/>
                  </a:lnTo>
                  <a:lnTo>
                    <a:pt x="714" y="424"/>
                  </a:lnTo>
                  <a:lnTo>
                    <a:pt x="712" y="424"/>
                  </a:lnTo>
                  <a:lnTo>
                    <a:pt x="710" y="424"/>
                  </a:lnTo>
                  <a:lnTo>
                    <a:pt x="710" y="422"/>
                  </a:lnTo>
                  <a:lnTo>
                    <a:pt x="708" y="422"/>
                  </a:lnTo>
                  <a:lnTo>
                    <a:pt x="708" y="420"/>
                  </a:lnTo>
                  <a:lnTo>
                    <a:pt x="706" y="420"/>
                  </a:lnTo>
                  <a:lnTo>
                    <a:pt x="705" y="420"/>
                  </a:lnTo>
                  <a:lnTo>
                    <a:pt x="705" y="419"/>
                  </a:lnTo>
                  <a:lnTo>
                    <a:pt x="703" y="419"/>
                  </a:lnTo>
                  <a:lnTo>
                    <a:pt x="703" y="420"/>
                  </a:lnTo>
                  <a:lnTo>
                    <a:pt x="703" y="422"/>
                  </a:lnTo>
                  <a:lnTo>
                    <a:pt x="701" y="422"/>
                  </a:lnTo>
                  <a:lnTo>
                    <a:pt x="699" y="419"/>
                  </a:lnTo>
                  <a:lnTo>
                    <a:pt x="699" y="420"/>
                  </a:lnTo>
                  <a:lnTo>
                    <a:pt x="697" y="420"/>
                  </a:lnTo>
                  <a:lnTo>
                    <a:pt x="697" y="422"/>
                  </a:lnTo>
                  <a:lnTo>
                    <a:pt x="699" y="422"/>
                  </a:lnTo>
                  <a:lnTo>
                    <a:pt x="701" y="424"/>
                  </a:lnTo>
                  <a:lnTo>
                    <a:pt x="699" y="424"/>
                  </a:lnTo>
                  <a:lnTo>
                    <a:pt x="697" y="426"/>
                  </a:lnTo>
                  <a:lnTo>
                    <a:pt x="695" y="426"/>
                  </a:lnTo>
                  <a:lnTo>
                    <a:pt x="693" y="426"/>
                  </a:lnTo>
                  <a:lnTo>
                    <a:pt x="691" y="426"/>
                  </a:lnTo>
                  <a:lnTo>
                    <a:pt x="691" y="428"/>
                  </a:lnTo>
                  <a:lnTo>
                    <a:pt x="691" y="430"/>
                  </a:lnTo>
                  <a:lnTo>
                    <a:pt x="689" y="432"/>
                  </a:lnTo>
                  <a:lnTo>
                    <a:pt x="689" y="430"/>
                  </a:lnTo>
                  <a:lnTo>
                    <a:pt x="687" y="430"/>
                  </a:lnTo>
                  <a:lnTo>
                    <a:pt x="685" y="432"/>
                  </a:lnTo>
                  <a:lnTo>
                    <a:pt x="683" y="434"/>
                  </a:lnTo>
                  <a:lnTo>
                    <a:pt x="682" y="434"/>
                  </a:lnTo>
                  <a:lnTo>
                    <a:pt x="680" y="434"/>
                  </a:lnTo>
                  <a:lnTo>
                    <a:pt x="680" y="432"/>
                  </a:lnTo>
                  <a:lnTo>
                    <a:pt x="678" y="432"/>
                  </a:lnTo>
                  <a:lnTo>
                    <a:pt x="676" y="434"/>
                  </a:lnTo>
                  <a:lnTo>
                    <a:pt x="674" y="434"/>
                  </a:lnTo>
                  <a:lnTo>
                    <a:pt x="674" y="436"/>
                  </a:lnTo>
                  <a:lnTo>
                    <a:pt x="672" y="436"/>
                  </a:lnTo>
                  <a:lnTo>
                    <a:pt x="670" y="436"/>
                  </a:lnTo>
                  <a:lnTo>
                    <a:pt x="668" y="436"/>
                  </a:lnTo>
                  <a:lnTo>
                    <a:pt x="668" y="438"/>
                  </a:lnTo>
                  <a:lnTo>
                    <a:pt x="668" y="440"/>
                  </a:lnTo>
                  <a:lnTo>
                    <a:pt x="666" y="440"/>
                  </a:lnTo>
                  <a:lnTo>
                    <a:pt x="664" y="438"/>
                  </a:lnTo>
                  <a:lnTo>
                    <a:pt x="662" y="438"/>
                  </a:lnTo>
                  <a:lnTo>
                    <a:pt x="662" y="440"/>
                  </a:lnTo>
                  <a:lnTo>
                    <a:pt x="660" y="440"/>
                  </a:lnTo>
                  <a:lnTo>
                    <a:pt x="660" y="438"/>
                  </a:lnTo>
                  <a:lnTo>
                    <a:pt x="658" y="438"/>
                  </a:lnTo>
                  <a:lnTo>
                    <a:pt x="658" y="440"/>
                  </a:lnTo>
                  <a:lnTo>
                    <a:pt x="657" y="442"/>
                  </a:lnTo>
                  <a:lnTo>
                    <a:pt x="655" y="442"/>
                  </a:lnTo>
                  <a:lnTo>
                    <a:pt x="653" y="442"/>
                  </a:lnTo>
                  <a:lnTo>
                    <a:pt x="651" y="442"/>
                  </a:lnTo>
                  <a:lnTo>
                    <a:pt x="649" y="444"/>
                  </a:lnTo>
                  <a:lnTo>
                    <a:pt x="647" y="444"/>
                  </a:lnTo>
                  <a:lnTo>
                    <a:pt x="645" y="445"/>
                  </a:lnTo>
                  <a:lnTo>
                    <a:pt x="643" y="445"/>
                  </a:lnTo>
                  <a:lnTo>
                    <a:pt x="641" y="445"/>
                  </a:lnTo>
                  <a:lnTo>
                    <a:pt x="641" y="447"/>
                  </a:lnTo>
                  <a:lnTo>
                    <a:pt x="639" y="447"/>
                  </a:lnTo>
                  <a:lnTo>
                    <a:pt x="637" y="447"/>
                  </a:lnTo>
                  <a:lnTo>
                    <a:pt x="635" y="449"/>
                  </a:lnTo>
                  <a:lnTo>
                    <a:pt x="634" y="449"/>
                  </a:lnTo>
                  <a:lnTo>
                    <a:pt x="632" y="451"/>
                  </a:lnTo>
                  <a:lnTo>
                    <a:pt x="632" y="453"/>
                  </a:lnTo>
                  <a:lnTo>
                    <a:pt x="632" y="455"/>
                  </a:lnTo>
                  <a:lnTo>
                    <a:pt x="630" y="455"/>
                  </a:lnTo>
                  <a:lnTo>
                    <a:pt x="628" y="455"/>
                  </a:lnTo>
                  <a:lnTo>
                    <a:pt x="626" y="455"/>
                  </a:lnTo>
                  <a:lnTo>
                    <a:pt x="626" y="453"/>
                  </a:lnTo>
                  <a:lnTo>
                    <a:pt x="624" y="455"/>
                  </a:lnTo>
                  <a:lnTo>
                    <a:pt x="622" y="453"/>
                  </a:lnTo>
                  <a:lnTo>
                    <a:pt x="620" y="453"/>
                  </a:lnTo>
                  <a:lnTo>
                    <a:pt x="620" y="451"/>
                  </a:lnTo>
                  <a:lnTo>
                    <a:pt x="620" y="449"/>
                  </a:lnTo>
                  <a:lnTo>
                    <a:pt x="618" y="449"/>
                  </a:lnTo>
                  <a:lnTo>
                    <a:pt x="616" y="449"/>
                  </a:lnTo>
                  <a:lnTo>
                    <a:pt x="616" y="447"/>
                  </a:lnTo>
                  <a:lnTo>
                    <a:pt x="614" y="445"/>
                  </a:lnTo>
                  <a:lnTo>
                    <a:pt x="612" y="445"/>
                  </a:lnTo>
                  <a:lnTo>
                    <a:pt x="610" y="445"/>
                  </a:lnTo>
                  <a:lnTo>
                    <a:pt x="610" y="447"/>
                  </a:lnTo>
                  <a:lnTo>
                    <a:pt x="609" y="447"/>
                  </a:lnTo>
                  <a:lnTo>
                    <a:pt x="607" y="447"/>
                  </a:lnTo>
                  <a:lnTo>
                    <a:pt x="607" y="445"/>
                  </a:lnTo>
                  <a:lnTo>
                    <a:pt x="605" y="445"/>
                  </a:lnTo>
                  <a:lnTo>
                    <a:pt x="603" y="444"/>
                  </a:lnTo>
                  <a:lnTo>
                    <a:pt x="601" y="444"/>
                  </a:lnTo>
                  <a:lnTo>
                    <a:pt x="601" y="442"/>
                  </a:lnTo>
                  <a:lnTo>
                    <a:pt x="599" y="440"/>
                  </a:lnTo>
                  <a:lnTo>
                    <a:pt x="599" y="438"/>
                  </a:lnTo>
                  <a:lnTo>
                    <a:pt x="597" y="438"/>
                  </a:lnTo>
                  <a:lnTo>
                    <a:pt x="597" y="440"/>
                  </a:lnTo>
                  <a:lnTo>
                    <a:pt x="595" y="440"/>
                  </a:lnTo>
                  <a:lnTo>
                    <a:pt x="593" y="440"/>
                  </a:lnTo>
                  <a:lnTo>
                    <a:pt x="593" y="442"/>
                  </a:lnTo>
                  <a:lnTo>
                    <a:pt x="593" y="444"/>
                  </a:lnTo>
                  <a:lnTo>
                    <a:pt x="591" y="445"/>
                  </a:lnTo>
                  <a:lnTo>
                    <a:pt x="591" y="447"/>
                  </a:lnTo>
                  <a:lnTo>
                    <a:pt x="589" y="447"/>
                  </a:lnTo>
                  <a:lnTo>
                    <a:pt x="589" y="445"/>
                  </a:lnTo>
                  <a:lnTo>
                    <a:pt x="587" y="445"/>
                  </a:lnTo>
                  <a:lnTo>
                    <a:pt x="585" y="447"/>
                  </a:lnTo>
                  <a:lnTo>
                    <a:pt x="585" y="449"/>
                  </a:lnTo>
                  <a:lnTo>
                    <a:pt x="584" y="451"/>
                  </a:lnTo>
                  <a:lnTo>
                    <a:pt x="584" y="453"/>
                  </a:lnTo>
                  <a:lnTo>
                    <a:pt x="582" y="455"/>
                  </a:lnTo>
                  <a:lnTo>
                    <a:pt x="582" y="457"/>
                  </a:lnTo>
                  <a:lnTo>
                    <a:pt x="582" y="459"/>
                  </a:lnTo>
                  <a:lnTo>
                    <a:pt x="580" y="461"/>
                  </a:lnTo>
                  <a:lnTo>
                    <a:pt x="580" y="463"/>
                  </a:lnTo>
                  <a:lnTo>
                    <a:pt x="580" y="465"/>
                  </a:lnTo>
                  <a:lnTo>
                    <a:pt x="578" y="465"/>
                  </a:lnTo>
                  <a:lnTo>
                    <a:pt x="578" y="463"/>
                  </a:lnTo>
                  <a:lnTo>
                    <a:pt x="576" y="463"/>
                  </a:lnTo>
                  <a:lnTo>
                    <a:pt x="574" y="463"/>
                  </a:lnTo>
                  <a:lnTo>
                    <a:pt x="572" y="465"/>
                  </a:lnTo>
                  <a:lnTo>
                    <a:pt x="572" y="467"/>
                  </a:lnTo>
                  <a:lnTo>
                    <a:pt x="572" y="469"/>
                  </a:lnTo>
                  <a:lnTo>
                    <a:pt x="572" y="470"/>
                  </a:lnTo>
                  <a:lnTo>
                    <a:pt x="574" y="470"/>
                  </a:lnTo>
                  <a:lnTo>
                    <a:pt x="574" y="472"/>
                  </a:lnTo>
                  <a:lnTo>
                    <a:pt x="572" y="472"/>
                  </a:lnTo>
                  <a:lnTo>
                    <a:pt x="572" y="474"/>
                  </a:lnTo>
                  <a:lnTo>
                    <a:pt x="570" y="474"/>
                  </a:lnTo>
                  <a:lnTo>
                    <a:pt x="570" y="476"/>
                  </a:lnTo>
                  <a:lnTo>
                    <a:pt x="568" y="478"/>
                  </a:lnTo>
                  <a:lnTo>
                    <a:pt x="568" y="480"/>
                  </a:lnTo>
                  <a:lnTo>
                    <a:pt x="570" y="480"/>
                  </a:lnTo>
                  <a:lnTo>
                    <a:pt x="570" y="482"/>
                  </a:lnTo>
                  <a:lnTo>
                    <a:pt x="568" y="482"/>
                  </a:lnTo>
                  <a:lnTo>
                    <a:pt x="568" y="484"/>
                  </a:lnTo>
                  <a:lnTo>
                    <a:pt x="566" y="484"/>
                  </a:lnTo>
                  <a:lnTo>
                    <a:pt x="566" y="486"/>
                  </a:lnTo>
                  <a:lnTo>
                    <a:pt x="564" y="486"/>
                  </a:lnTo>
                  <a:lnTo>
                    <a:pt x="564" y="488"/>
                  </a:lnTo>
                  <a:lnTo>
                    <a:pt x="562" y="488"/>
                  </a:lnTo>
                  <a:lnTo>
                    <a:pt x="561" y="488"/>
                  </a:lnTo>
                  <a:lnTo>
                    <a:pt x="559" y="488"/>
                  </a:lnTo>
                  <a:lnTo>
                    <a:pt x="557" y="488"/>
                  </a:lnTo>
                  <a:lnTo>
                    <a:pt x="555" y="490"/>
                  </a:lnTo>
                  <a:lnTo>
                    <a:pt x="553" y="490"/>
                  </a:lnTo>
                  <a:lnTo>
                    <a:pt x="551" y="490"/>
                  </a:lnTo>
                  <a:lnTo>
                    <a:pt x="549" y="490"/>
                  </a:lnTo>
                  <a:lnTo>
                    <a:pt x="547" y="488"/>
                  </a:lnTo>
                  <a:lnTo>
                    <a:pt x="545" y="488"/>
                  </a:lnTo>
                  <a:lnTo>
                    <a:pt x="543" y="488"/>
                  </a:lnTo>
                  <a:lnTo>
                    <a:pt x="543" y="486"/>
                  </a:lnTo>
                  <a:lnTo>
                    <a:pt x="541" y="486"/>
                  </a:lnTo>
                  <a:lnTo>
                    <a:pt x="539" y="484"/>
                  </a:lnTo>
                  <a:lnTo>
                    <a:pt x="537" y="482"/>
                  </a:lnTo>
                  <a:lnTo>
                    <a:pt x="536" y="482"/>
                  </a:lnTo>
                  <a:lnTo>
                    <a:pt x="534" y="482"/>
                  </a:lnTo>
                  <a:lnTo>
                    <a:pt x="532" y="480"/>
                  </a:lnTo>
                  <a:lnTo>
                    <a:pt x="530" y="480"/>
                  </a:lnTo>
                  <a:lnTo>
                    <a:pt x="528" y="482"/>
                  </a:lnTo>
                  <a:lnTo>
                    <a:pt x="526" y="480"/>
                  </a:lnTo>
                  <a:lnTo>
                    <a:pt x="524" y="480"/>
                  </a:lnTo>
                  <a:lnTo>
                    <a:pt x="522" y="480"/>
                  </a:lnTo>
                  <a:lnTo>
                    <a:pt x="520" y="480"/>
                  </a:lnTo>
                  <a:lnTo>
                    <a:pt x="518" y="478"/>
                  </a:lnTo>
                  <a:lnTo>
                    <a:pt x="516" y="478"/>
                  </a:lnTo>
                  <a:lnTo>
                    <a:pt x="514" y="478"/>
                  </a:lnTo>
                  <a:lnTo>
                    <a:pt x="514" y="476"/>
                  </a:lnTo>
                  <a:lnTo>
                    <a:pt x="513" y="476"/>
                  </a:lnTo>
                  <a:lnTo>
                    <a:pt x="511" y="476"/>
                  </a:lnTo>
                  <a:lnTo>
                    <a:pt x="509" y="476"/>
                  </a:lnTo>
                  <a:lnTo>
                    <a:pt x="507" y="476"/>
                  </a:lnTo>
                  <a:lnTo>
                    <a:pt x="507" y="474"/>
                  </a:lnTo>
                  <a:lnTo>
                    <a:pt x="505" y="476"/>
                  </a:lnTo>
                  <a:lnTo>
                    <a:pt x="503" y="478"/>
                  </a:lnTo>
                  <a:lnTo>
                    <a:pt x="501" y="478"/>
                  </a:lnTo>
                  <a:lnTo>
                    <a:pt x="501" y="480"/>
                  </a:lnTo>
                  <a:lnTo>
                    <a:pt x="499" y="480"/>
                  </a:lnTo>
                  <a:lnTo>
                    <a:pt x="495" y="478"/>
                  </a:lnTo>
                  <a:lnTo>
                    <a:pt x="493" y="478"/>
                  </a:lnTo>
                  <a:lnTo>
                    <a:pt x="491" y="478"/>
                  </a:lnTo>
                  <a:lnTo>
                    <a:pt x="489" y="478"/>
                  </a:lnTo>
                  <a:lnTo>
                    <a:pt x="488" y="478"/>
                  </a:lnTo>
                  <a:lnTo>
                    <a:pt x="486" y="476"/>
                  </a:lnTo>
                  <a:lnTo>
                    <a:pt x="484" y="476"/>
                  </a:lnTo>
                  <a:lnTo>
                    <a:pt x="482" y="474"/>
                  </a:lnTo>
                  <a:lnTo>
                    <a:pt x="480" y="472"/>
                  </a:lnTo>
                  <a:lnTo>
                    <a:pt x="480" y="474"/>
                  </a:lnTo>
                  <a:lnTo>
                    <a:pt x="478" y="474"/>
                  </a:lnTo>
                  <a:lnTo>
                    <a:pt x="478" y="476"/>
                  </a:lnTo>
                  <a:lnTo>
                    <a:pt x="476" y="476"/>
                  </a:lnTo>
                  <a:lnTo>
                    <a:pt x="474" y="476"/>
                  </a:lnTo>
                  <a:lnTo>
                    <a:pt x="472" y="476"/>
                  </a:lnTo>
                  <a:lnTo>
                    <a:pt x="472" y="474"/>
                  </a:lnTo>
                  <a:lnTo>
                    <a:pt x="470" y="474"/>
                  </a:lnTo>
                  <a:lnTo>
                    <a:pt x="468" y="472"/>
                  </a:lnTo>
                  <a:lnTo>
                    <a:pt x="468" y="470"/>
                  </a:lnTo>
                  <a:lnTo>
                    <a:pt x="466" y="470"/>
                  </a:lnTo>
                  <a:lnTo>
                    <a:pt x="466" y="469"/>
                  </a:lnTo>
                  <a:lnTo>
                    <a:pt x="465" y="469"/>
                  </a:lnTo>
                  <a:lnTo>
                    <a:pt x="463" y="469"/>
                  </a:lnTo>
                  <a:lnTo>
                    <a:pt x="461" y="469"/>
                  </a:lnTo>
                  <a:lnTo>
                    <a:pt x="461" y="467"/>
                  </a:lnTo>
                  <a:lnTo>
                    <a:pt x="459" y="467"/>
                  </a:lnTo>
                  <a:lnTo>
                    <a:pt x="457" y="467"/>
                  </a:lnTo>
                  <a:lnTo>
                    <a:pt x="455" y="467"/>
                  </a:lnTo>
                  <a:lnTo>
                    <a:pt x="453" y="467"/>
                  </a:lnTo>
                  <a:lnTo>
                    <a:pt x="451" y="465"/>
                  </a:lnTo>
                  <a:lnTo>
                    <a:pt x="449" y="467"/>
                  </a:lnTo>
                  <a:lnTo>
                    <a:pt x="447" y="467"/>
                  </a:lnTo>
                  <a:lnTo>
                    <a:pt x="445" y="469"/>
                  </a:lnTo>
                  <a:lnTo>
                    <a:pt x="443" y="469"/>
                  </a:lnTo>
                  <a:lnTo>
                    <a:pt x="441" y="467"/>
                  </a:lnTo>
                  <a:lnTo>
                    <a:pt x="440" y="469"/>
                  </a:lnTo>
                  <a:lnTo>
                    <a:pt x="438" y="469"/>
                  </a:lnTo>
                  <a:lnTo>
                    <a:pt x="436" y="469"/>
                  </a:lnTo>
                  <a:lnTo>
                    <a:pt x="434" y="469"/>
                  </a:lnTo>
                  <a:lnTo>
                    <a:pt x="432" y="469"/>
                  </a:lnTo>
                  <a:lnTo>
                    <a:pt x="430" y="467"/>
                  </a:lnTo>
                  <a:lnTo>
                    <a:pt x="428" y="467"/>
                  </a:lnTo>
                  <a:lnTo>
                    <a:pt x="428" y="465"/>
                  </a:lnTo>
                  <a:lnTo>
                    <a:pt x="426" y="463"/>
                  </a:lnTo>
                  <a:lnTo>
                    <a:pt x="424" y="463"/>
                  </a:lnTo>
                  <a:lnTo>
                    <a:pt x="422" y="463"/>
                  </a:lnTo>
                  <a:lnTo>
                    <a:pt x="422" y="461"/>
                  </a:lnTo>
                  <a:lnTo>
                    <a:pt x="422" y="459"/>
                  </a:lnTo>
                  <a:lnTo>
                    <a:pt x="422" y="457"/>
                  </a:lnTo>
                  <a:lnTo>
                    <a:pt x="422" y="455"/>
                  </a:lnTo>
                  <a:lnTo>
                    <a:pt x="422" y="453"/>
                  </a:lnTo>
                  <a:lnTo>
                    <a:pt x="420" y="451"/>
                  </a:lnTo>
                  <a:lnTo>
                    <a:pt x="418" y="449"/>
                  </a:lnTo>
                  <a:lnTo>
                    <a:pt x="417" y="447"/>
                  </a:lnTo>
                  <a:lnTo>
                    <a:pt x="417" y="445"/>
                  </a:lnTo>
                  <a:lnTo>
                    <a:pt x="415" y="444"/>
                  </a:lnTo>
                  <a:lnTo>
                    <a:pt x="413" y="444"/>
                  </a:lnTo>
                  <a:lnTo>
                    <a:pt x="413" y="442"/>
                  </a:lnTo>
                  <a:lnTo>
                    <a:pt x="411" y="442"/>
                  </a:lnTo>
                  <a:lnTo>
                    <a:pt x="409" y="442"/>
                  </a:lnTo>
                  <a:lnTo>
                    <a:pt x="407" y="440"/>
                  </a:lnTo>
                  <a:lnTo>
                    <a:pt x="405" y="440"/>
                  </a:lnTo>
                  <a:lnTo>
                    <a:pt x="405" y="438"/>
                  </a:lnTo>
                  <a:lnTo>
                    <a:pt x="403" y="438"/>
                  </a:lnTo>
                  <a:lnTo>
                    <a:pt x="401" y="436"/>
                  </a:lnTo>
                  <a:lnTo>
                    <a:pt x="399" y="434"/>
                  </a:lnTo>
                  <a:lnTo>
                    <a:pt x="397" y="434"/>
                  </a:lnTo>
                  <a:lnTo>
                    <a:pt x="397" y="432"/>
                  </a:lnTo>
                  <a:lnTo>
                    <a:pt x="395" y="432"/>
                  </a:lnTo>
                  <a:lnTo>
                    <a:pt x="393" y="430"/>
                  </a:lnTo>
                  <a:lnTo>
                    <a:pt x="392" y="428"/>
                  </a:lnTo>
                  <a:lnTo>
                    <a:pt x="390" y="428"/>
                  </a:lnTo>
                  <a:lnTo>
                    <a:pt x="388" y="428"/>
                  </a:lnTo>
                  <a:lnTo>
                    <a:pt x="386" y="428"/>
                  </a:lnTo>
                  <a:lnTo>
                    <a:pt x="384" y="428"/>
                  </a:lnTo>
                  <a:lnTo>
                    <a:pt x="384" y="426"/>
                  </a:lnTo>
                  <a:lnTo>
                    <a:pt x="382" y="426"/>
                  </a:lnTo>
                  <a:lnTo>
                    <a:pt x="382" y="424"/>
                  </a:lnTo>
                  <a:lnTo>
                    <a:pt x="380" y="424"/>
                  </a:lnTo>
                  <a:lnTo>
                    <a:pt x="380" y="422"/>
                  </a:lnTo>
                  <a:lnTo>
                    <a:pt x="380" y="420"/>
                  </a:lnTo>
                  <a:lnTo>
                    <a:pt x="378" y="420"/>
                  </a:lnTo>
                  <a:lnTo>
                    <a:pt x="376" y="419"/>
                  </a:lnTo>
                  <a:lnTo>
                    <a:pt x="374" y="419"/>
                  </a:lnTo>
                  <a:lnTo>
                    <a:pt x="372" y="419"/>
                  </a:lnTo>
                  <a:lnTo>
                    <a:pt x="370" y="419"/>
                  </a:lnTo>
                  <a:lnTo>
                    <a:pt x="369" y="417"/>
                  </a:lnTo>
                  <a:lnTo>
                    <a:pt x="365" y="417"/>
                  </a:lnTo>
                  <a:lnTo>
                    <a:pt x="363" y="417"/>
                  </a:lnTo>
                  <a:lnTo>
                    <a:pt x="361" y="417"/>
                  </a:lnTo>
                  <a:lnTo>
                    <a:pt x="359" y="417"/>
                  </a:lnTo>
                  <a:lnTo>
                    <a:pt x="357" y="417"/>
                  </a:lnTo>
                  <a:lnTo>
                    <a:pt x="355" y="419"/>
                  </a:lnTo>
                  <a:lnTo>
                    <a:pt x="353" y="419"/>
                  </a:lnTo>
                  <a:lnTo>
                    <a:pt x="351" y="417"/>
                  </a:lnTo>
                  <a:lnTo>
                    <a:pt x="349" y="417"/>
                  </a:lnTo>
                  <a:lnTo>
                    <a:pt x="349" y="419"/>
                  </a:lnTo>
                  <a:lnTo>
                    <a:pt x="347" y="419"/>
                  </a:lnTo>
                  <a:lnTo>
                    <a:pt x="347" y="420"/>
                  </a:lnTo>
                  <a:lnTo>
                    <a:pt x="345" y="420"/>
                  </a:lnTo>
                  <a:lnTo>
                    <a:pt x="344" y="422"/>
                  </a:lnTo>
                  <a:lnTo>
                    <a:pt x="342" y="422"/>
                  </a:lnTo>
                  <a:lnTo>
                    <a:pt x="342" y="424"/>
                  </a:lnTo>
                  <a:lnTo>
                    <a:pt x="340" y="424"/>
                  </a:lnTo>
                  <a:lnTo>
                    <a:pt x="338" y="426"/>
                  </a:lnTo>
                  <a:lnTo>
                    <a:pt x="336" y="426"/>
                  </a:lnTo>
                  <a:lnTo>
                    <a:pt x="336" y="428"/>
                  </a:lnTo>
                  <a:lnTo>
                    <a:pt x="336" y="430"/>
                  </a:lnTo>
                  <a:lnTo>
                    <a:pt x="334" y="430"/>
                  </a:lnTo>
                  <a:lnTo>
                    <a:pt x="332" y="430"/>
                  </a:lnTo>
                  <a:lnTo>
                    <a:pt x="330" y="430"/>
                  </a:lnTo>
                  <a:lnTo>
                    <a:pt x="328" y="432"/>
                  </a:lnTo>
                  <a:lnTo>
                    <a:pt x="326" y="432"/>
                  </a:lnTo>
                  <a:lnTo>
                    <a:pt x="326" y="434"/>
                  </a:lnTo>
                  <a:lnTo>
                    <a:pt x="324" y="436"/>
                  </a:lnTo>
                  <a:lnTo>
                    <a:pt x="324" y="438"/>
                  </a:lnTo>
                  <a:lnTo>
                    <a:pt x="322" y="440"/>
                  </a:lnTo>
                  <a:lnTo>
                    <a:pt x="322" y="442"/>
                  </a:lnTo>
                  <a:lnTo>
                    <a:pt x="321" y="444"/>
                  </a:lnTo>
                  <a:lnTo>
                    <a:pt x="321" y="445"/>
                  </a:lnTo>
                  <a:lnTo>
                    <a:pt x="319" y="445"/>
                  </a:lnTo>
                  <a:lnTo>
                    <a:pt x="317" y="447"/>
                  </a:lnTo>
                  <a:lnTo>
                    <a:pt x="317" y="449"/>
                  </a:lnTo>
                  <a:lnTo>
                    <a:pt x="315" y="449"/>
                  </a:lnTo>
                  <a:lnTo>
                    <a:pt x="315" y="451"/>
                  </a:lnTo>
                  <a:lnTo>
                    <a:pt x="313" y="451"/>
                  </a:lnTo>
                  <a:lnTo>
                    <a:pt x="313" y="453"/>
                  </a:lnTo>
                  <a:lnTo>
                    <a:pt x="311" y="455"/>
                  </a:lnTo>
                  <a:lnTo>
                    <a:pt x="309" y="457"/>
                  </a:lnTo>
                  <a:lnTo>
                    <a:pt x="307" y="459"/>
                  </a:lnTo>
                  <a:lnTo>
                    <a:pt x="307" y="461"/>
                  </a:lnTo>
                  <a:lnTo>
                    <a:pt x="307" y="463"/>
                  </a:lnTo>
                  <a:lnTo>
                    <a:pt x="307" y="465"/>
                  </a:lnTo>
                  <a:lnTo>
                    <a:pt x="307" y="467"/>
                  </a:lnTo>
                  <a:lnTo>
                    <a:pt x="305" y="467"/>
                  </a:lnTo>
                  <a:lnTo>
                    <a:pt x="305" y="469"/>
                  </a:lnTo>
                  <a:lnTo>
                    <a:pt x="303" y="470"/>
                  </a:lnTo>
                  <a:lnTo>
                    <a:pt x="301" y="470"/>
                  </a:lnTo>
                  <a:lnTo>
                    <a:pt x="301" y="472"/>
                  </a:lnTo>
                  <a:lnTo>
                    <a:pt x="299" y="472"/>
                  </a:lnTo>
                  <a:lnTo>
                    <a:pt x="297" y="472"/>
                  </a:lnTo>
                  <a:lnTo>
                    <a:pt x="296" y="472"/>
                  </a:lnTo>
                  <a:lnTo>
                    <a:pt x="294" y="472"/>
                  </a:lnTo>
                  <a:lnTo>
                    <a:pt x="292" y="472"/>
                  </a:lnTo>
                  <a:lnTo>
                    <a:pt x="290" y="472"/>
                  </a:lnTo>
                  <a:lnTo>
                    <a:pt x="290" y="474"/>
                  </a:lnTo>
                  <a:lnTo>
                    <a:pt x="288" y="474"/>
                  </a:lnTo>
                  <a:lnTo>
                    <a:pt x="288" y="476"/>
                  </a:lnTo>
                  <a:lnTo>
                    <a:pt x="290" y="478"/>
                  </a:lnTo>
                  <a:lnTo>
                    <a:pt x="290" y="480"/>
                  </a:lnTo>
                  <a:lnTo>
                    <a:pt x="292" y="480"/>
                  </a:lnTo>
                  <a:lnTo>
                    <a:pt x="292" y="482"/>
                  </a:lnTo>
                  <a:lnTo>
                    <a:pt x="294" y="486"/>
                  </a:lnTo>
                  <a:lnTo>
                    <a:pt x="294" y="488"/>
                  </a:lnTo>
                  <a:lnTo>
                    <a:pt x="296" y="490"/>
                  </a:lnTo>
                  <a:lnTo>
                    <a:pt x="296" y="492"/>
                  </a:lnTo>
                  <a:lnTo>
                    <a:pt x="296" y="493"/>
                  </a:lnTo>
                  <a:lnTo>
                    <a:pt x="296" y="495"/>
                  </a:lnTo>
                  <a:lnTo>
                    <a:pt x="296" y="499"/>
                  </a:lnTo>
                  <a:lnTo>
                    <a:pt x="296" y="501"/>
                  </a:lnTo>
                  <a:lnTo>
                    <a:pt x="294" y="503"/>
                  </a:lnTo>
                  <a:lnTo>
                    <a:pt x="292" y="505"/>
                  </a:lnTo>
                  <a:lnTo>
                    <a:pt x="292" y="507"/>
                  </a:lnTo>
                  <a:lnTo>
                    <a:pt x="292" y="509"/>
                  </a:lnTo>
                  <a:lnTo>
                    <a:pt x="292" y="511"/>
                  </a:lnTo>
                  <a:lnTo>
                    <a:pt x="292" y="515"/>
                  </a:lnTo>
                  <a:lnTo>
                    <a:pt x="292" y="517"/>
                  </a:lnTo>
                  <a:lnTo>
                    <a:pt x="292" y="518"/>
                  </a:lnTo>
                  <a:lnTo>
                    <a:pt x="292" y="520"/>
                  </a:lnTo>
                  <a:lnTo>
                    <a:pt x="294" y="520"/>
                  </a:lnTo>
                  <a:lnTo>
                    <a:pt x="294" y="522"/>
                  </a:lnTo>
                  <a:lnTo>
                    <a:pt x="294" y="526"/>
                  </a:lnTo>
                  <a:lnTo>
                    <a:pt x="294" y="528"/>
                  </a:lnTo>
                  <a:lnTo>
                    <a:pt x="294" y="530"/>
                  </a:lnTo>
                  <a:lnTo>
                    <a:pt x="294" y="532"/>
                  </a:lnTo>
                  <a:lnTo>
                    <a:pt x="296" y="534"/>
                  </a:lnTo>
                  <a:lnTo>
                    <a:pt x="294" y="534"/>
                  </a:lnTo>
                  <a:lnTo>
                    <a:pt x="292" y="534"/>
                  </a:lnTo>
                  <a:lnTo>
                    <a:pt x="292" y="532"/>
                  </a:lnTo>
                  <a:lnTo>
                    <a:pt x="290" y="530"/>
                  </a:lnTo>
                  <a:lnTo>
                    <a:pt x="290" y="528"/>
                  </a:lnTo>
                  <a:lnTo>
                    <a:pt x="288" y="526"/>
                  </a:lnTo>
                  <a:lnTo>
                    <a:pt x="288" y="524"/>
                  </a:lnTo>
                  <a:lnTo>
                    <a:pt x="286" y="524"/>
                  </a:lnTo>
                  <a:lnTo>
                    <a:pt x="286" y="522"/>
                  </a:lnTo>
                  <a:lnTo>
                    <a:pt x="284" y="522"/>
                  </a:lnTo>
                  <a:lnTo>
                    <a:pt x="284" y="520"/>
                  </a:lnTo>
                  <a:lnTo>
                    <a:pt x="284" y="522"/>
                  </a:lnTo>
                  <a:lnTo>
                    <a:pt x="282" y="522"/>
                  </a:lnTo>
                  <a:lnTo>
                    <a:pt x="282" y="524"/>
                  </a:lnTo>
                  <a:lnTo>
                    <a:pt x="280" y="524"/>
                  </a:lnTo>
                  <a:lnTo>
                    <a:pt x="278" y="524"/>
                  </a:lnTo>
                  <a:lnTo>
                    <a:pt x="278" y="526"/>
                  </a:lnTo>
                  <a:lnTo>
                    <a:pt x="276" y="526"/>
                  </a:lnTo>
                  <a:lnTo>
                    <a:pt x="276" y="524"/>
                  </a:lnTo>
                  <a:lnTo>
                    <a:pt x="274" y="524"/>
                  </a:lnTo>
                  <a:lnTo>
                    <a:pt x="272" y="526"/>
                  </a:lnTo>
                  <a:lnTo>
                    <a:pt x="271" y="526"/>
                  </a:lnTo>
                  <a:lnTo>
                    <a:pt x="269" y="526"/>
                  </a:lnTo>
                  <a:lnTo>
                    <a:pt x="269" y="528"/>
                  </a:lnTo>
                  <a:lnTo>
                    <a:pt x="269" y="532"/>
                  </a:lnTo>
                  <a:lnTo>
                    <a:pt x="267" y="532"/>
                  </a:lnTo>
                  <a:lnTo>
                    <a:pt x="265" y="534"/>
                  </a:lnTo>
                  <a:lnTo>
                    <a:pt x="263" y="534"/>
                  </a:lnTo>
                  <a:lnTo>
                    <a:pt x="263" y="532"/>
                  </a:lnTo>
                  <a:lnTo>
                    <a:pt x="261" y="530"/>
                  </a:lnTo>
                  <a:lnTo>
                    <a:pt x="261" y="528"/>
                  </a:lnTo>
                  <a:lnTo>
                    <a:pt x="259" y="528"/>
                  </a:lnTo>
                  <a:lnTo>
                    <a:pt x="257" y="526"/>
                  </a:lnTo>
                  <a:lnTo>
                    <a:pt x="255" y="526"/>
                  </a:lnTo>
                  <a:lnTo>
                    <a:pt x="253" y="528"/>
                  </a:lnTo>
                  <a:lnTo>
                    <a:pt x="251" y="526"/>
                  </a:lnTo>
                  <a:lnTo>
                    <a:pt x="249" y="526"/>
                  </a:lnTo>
                  <a:lnTo>
                    <a:pt x="249" y="528"/>
                  </a:lnTo>
                  <a:lnTo>
                    <a:pt x="248" y="528"/>
                  </a:lnTo>
                  <a:lnTo>
                    <a:pt x="248" y="526"/>
                  </a:lnTo>
                  <a:lnTo>
                    <a:pt x="246" y="526"/>
                  </a:lnTo>
                  <a:lnTo>
                    <a:pt x="246" y="524"/>
                  </a:lnTo>
                  <a:lnTo>
                    <a:pt x="246" y="526"/>
                  </a:lnTo>
                  <a:lnTo>
                    <a:pt x="244" y="526"/>
                  </a:lnTo>
                  <a:lnTo>
                    <a:pt x="244" y="528"/>
                  </a:lnTo>
                  <a:lnTo>
                    <a:pt x="242" y="528"/>
                  </a:lnTo>
                  <a:lnTo>
                    <a:pt x="242" y="530"/>
                  </a:lnTo>
                  <a:lnTo>
                    <a:pt x="240" y="530"/>
                  </a:lnTo>
                  <a:lnTo>
                    <a:pt x="240" y="528"/>
                  </a:lnTo>
                  <a:lnTo>
                    <a:pt x="240" y="526"/>
                  </a:lnTo>
                  <a:lnTo>
                    <a:pt x="240" y="524"/>
                  </a:lnTo>
                  <a:lnTo>
                    <a:pt x="238" y="524"/>
                  </a:lnTo>
                  <a:lnTo>
                    <a:pt x="238" y="522"/>
                  </a:lnTo>
                  <a:lnTo>
                    <a:pt x="236" y="522"/>
                  </a:lnTo>
                  <a:lnTo>
                    <a:pt x="234" y="522"/>
                  </a:lnTo>
                  <a:lnTo>
                    <a:pt x="232" y="522"/>
                  </a:lnTo>
                  <a:lnTo>
                    <a:pt x="230" y="522"/>
                  </a:lnTo>
                  <a:lnTo>
                    <a:pt x="228" y="522"/>
                  </a:lnTo>
                  <a:lnTo>
                    <a:pt x="226" y="522"/>
                  </a:lnTo>
                  <a:lnTo>
                    <a:pt x="223" y="522"/>
                  </a:lnTo>
                  <a:lnTo>
                    <a:pt x="221" y="520"/>
                  </a:lnTo>
                  <a:lnTo>
                    <a:pt x="219" y="520"/>
                  </a:lnTo>
                  <a:lnTo>
                    <a:pt x="219" y="518"/>
                  </a:lnTo>
                  <a:lnTo>
                    <a:pt x="217" y="518"/>
                  </a:lnTo>
                  <a:lnTo>
                    <a:pt x="215" y="518"/>
                  </a:lnTo>
                  <a:lnTo>
                    <a:pt x="213" y="518"/>
                  </a:lnTo>
                  <a:lnTo>
                    <a:pt x="211" y="518"/>
                  </a:lnTo>
                  <a:lnTo>
                    <a:pt x="209" y="520"/>
                  </a:lnTo>
                  <a:lnTo>
                    <a:pt x="207" y="520"/>
                  </a:lnTo>
                  <a:lnTo>
                    <a:pt x="205" y="524"/>
                  </a:lnTo>
                  <a:lnTo>
                    <a:pt x="201" y="524"/>
                  </a:lnTo>
                  <a:lnTo>
                    <a:pt x="201" y="522"/>
                  </a:lnTo>
                  <a:lnTo>
                    <a:pt x="198" y="524"/>
                  </a:lnTo>
                  <a:lnTo>
                    <a:pt x="198" y="526"/>
                  </a:lnTo>
                  <a:lnTo>
                    <a:pt x="196" y="526"/>
                  </a:lnTo>
                  <a:lnTo>
                    <a:pt x="194" y="526"/>
                  </a:lnTo>
                  <a:lnTo>
                    <a:pt x="192" y="528"/>
                  </a:lnTo>
                  <a:lnTo>
                    <a:pt x="192" y="526"/>
                  </a:lnTo>
                  <a:lnTo>
                    <a:pt x="190" y="526"/>
                  </a:lnTo>
                  <a:lnTo>
                    <a:pt x="190" y="528"/>
                  </a:lnTo>
                  <a:lnTo>
                    <a:pt x="188" y="528"/>
                  </a:lnTo>
                  <a:lnTo>
                    <a:pt x="186" y="528"/>
                  </a:lnTo>
                  <a:lnTo>
                    <a:pt x="184" y="528"/>
                  </a:lnTo>
                  <a:lnTo>
                    <a:pt x="184" y="530"/>
                  </a:lnTo>
                  <a:lnTo>
                    <a:pt x="182" y="530"/>
                  </a:lnTo>
                  <a:lnTo>
                    <a:pt x="182" y="532"/>
                  </a:lnTo>
                  <a:lnTo>
                    <a:pt x="180" y="530"/>
                  </a:lnTo>
                  <a:lnTo>
                    <a:pt x="180" y="528"/>
                  </a:lnTo>
                  <a:lnTo>
                    <a:pt x="178" y="528"/>
                  </a:lnTo>
                  <a:lnTo>
                    <a:pt x="178" y="530"/>
                  </a:lnTo>
                  <a:lnTo>
                    <a:pt x="176" y="528"/>
                  </a:lnTo>
                  <a:lnTo>
                    <a:pt x="175" y="528"/>
                  </a:lnTo>
                  <a:lnTo>
                    <a:pt x="173" y="528"/>
                  </a:lnTo>
                  <a:lnTo>
                    <a:pt x="171" y="528"/>
                  </a:lnTo>
                  <a:lnTo>
                    <a:pt x="171" y="530"/>
                  </a:lnTo>
                  <a:lnTo>
                    <a:pt x="171" y="532"/>
                  </a:lnTo>
                  <a:lnTo>
                    <a:pt x="169" y="532"/>
                  </a:lnTo>
                  <a:lnTo>
                    <a:pt x="169" y="530"/>
                  </a:lnTo>
                  <a:lnTo>
                    <a:pt x="167" y="530"/>
                  </a:lnTo>
                  <a:lnTo>
                    <a:pt x="165" y="528"/>
                  </a:lnTo>
                  <a:lnTo>
                    <a:pt x="163" y="528"/>
                  </a:lnTo>
                  <a:lnTo>
                    <a:pt x="161" y="528"/>
                  </a:lnTo>
                  <a:lnTo>
                    <a:pt x="159" y="528"/>
                  </a:lnTo>
                  <a:lnTo>
                    <a:pt x="157" y="530"/>
                  </a:lnTo>
                  <a:lnTo>
                    <a:pt x="155" y="530"/>
                  </a:lnTo>
                  <a:lnTo>
                    <a:pt x="153" y="530"/>
                  </a:lnTo>
                  <a:lnTo>
                    <a:pt x="153" y="532"/>
                  </a:lnTo>
                  <a:lnTo>
                    <a:pt x="152" y="532"/>
                  </a:lnTo>
                  <a:lnTo>
                    <a:pt x="152" y="534"/>
                  </a:lnTo>
                  <a:lnTo>
                    <a:pt x="152" y="538"/>
                  </a:lnTo>
                  <a:lnTo>
                    <a:pt x="152" y="540"/>
                  </a:lnTo>
                  <a:lnTo>
                    <a:pt x="150" y="541"/>
                  </a:lnTo>
                  <a:lnTo>
                    <a:pt x="150" y="543"/>
                  </a:lnTo>
                  <a:lnTo>
                    <a:pt x="150" y="545"/>
                  </a:lnTo>
                  <a:lnTo>
                    <a:pt x="148" y="547"/>
                  </a:lnTo>
                  <a:lnTo>
                    <a:pt x="150" y="549"/>
                  </a:lnTo>
                  <a:lnTo>
                    <a:pt x="148" y="551"/>
                  </a:lnTo>
                  <a:lnTo>
                    <a:pt x="148" y="553"/>
                  </a:lnTo>
                  <a:lnTo>
                    <a:pt x="146" y="555"/>
                  </a:lnTo>
                  <a:lnTo>
                    <a:pt x="146" y="557"/>
                  </a:lnTo>
                  <a:lnTo>
                    <a:pt x="146" y="559"/>
                  </a:lnTo>
                  <a:lnTo>
                    <a:pt x="146" y="561"/>
                  </a:lnTo>
                  <a:lnTo>
                    <a:pt x="148" y="561"/>
                  </a:lnTo>
                  <a:lnTo>
                    <a:pt x="148" y="563"/>
                  </a:lnTo>
                  <a:lnTo>
                    <a:pt x="148" y="565"/>
                  </a:lnTo>
                  <a:lnTo>
                    <a:pt x="146" y="566"/>
                  </a:lnTo>
                  <a:lnTo>
                    <a:pt x="144" y="566"/>
                  </a:lnTo>
                  <a:lnTo>
                    <a:pt x="144" y="570"/>
                  </a:lnTo>
                  <a:lnTo>
                    <a:pt x="144" y="572"/>
                  </a:lnTo>
                  <a:lnTo>
                    <a:pt x="144" y="574"/>
                  </a:lnTo>
                  <a:lnTo>
                    <a:pt x="146" y="574"/>
                  </a:lnTo>
                  <a:lnTo>
                    <a:pt x="146" y="576"/>
                  </a:lnTo>
                  <a:lnTo>
                    <a:pt x="146" y="578"/>
                  </a:lnTo>
                  <a:lnTo>
                    <a:pt x="146" y="582"/>
                  </a:lnTo>
                  <a:lnTo>
                    <a:pt x="144" y="582"/>
                  </a:lnTo>
                  <a:lnTo>
                    <a:pt x="144" y="584"/>
                  </a:lnTo>
                  <a:lnTo>
                    <a:pt x="142" y="586"/>
                  </a:lnTo>
                  <a:lnTo>
                    <a:pt x="142" y="588"/>
                  </a:lnTo>
                  <a:lnTo>
                    <a:pt x="140" y="590"/>
                  </a:lnTo>
                  <a:lnTo>
                    <a:pt x="140" y="591"/>
                  </a:lnTo>
                  <a:lnTo>
                    <a:pt x="138" y="593"/>
                  </a:lnTo>
                  <a:lnTo>
                    <a:pt x="134" y="601"/>
                  </a:lnTo>
                  <a:lnTo>
                    <a:pt x="134" y="603"/>
                  </a:lnTo>
                  <a:lnTo>
                    <a:pt x="132" y="603"/>
                  </a:lnTo>
                  <a:lnTo>
                    <a:pt x="130" y="607"/>
                  </a:lnTo>
                  <a:lnTo>
                    <a:pt x="130" y="609"/>
                  </a:lnTo>
                  <a:lnTo>
                    <a:pt x="128" y="611"/>
                  </a:lnTo>
                  <a:lnTo>
                    <a:pt x="128" y="613"/>
                  </a:lnTo>
                  <a:lnTo>
                    <a:pt x="127" y="616"/>
                  </a:lnTo>
                  <a:lnTo>
                    <a:pt x="125" y="620"/>
                  </a:lnTo>
                  <a:lnTo>
                    <a:pt x="123" y="622"/>
                  </a:lnTo>
                  <a:lnTo>
                    <a:pt x="121" y="620"/>
                  </a:lnTo>
                  <a:lnTo>
                    <a:pt x="123" y="618"/>
                  </a:lnTo>
                  <a:lnTo>
                    <a:pt x="121" y="616"/>
                  </a:lnTo>
                  <a:lnTo>
                    <a:pt x="121" y="614"/>
                  </a:lnTo>
                  <a:lnTo>
                    <a:pt x="121" y="613"/>
                  </a:lnTo>
                  <a:lnTo>
                    <a:pt x="119" y="611"/>
                  </a:lnTo>
                  <a:lnTo>
                    <a:pt x="117" y="609"/>
                  </a:lnTo>
                  <a:lnTo>
                    <a:pt x="117" y="607"/>
                  </a:lnTo>
                  <a:lnTo>
                    <a:pt x="115" y="607"/>
                  </a:lnTo>
                  <a:lnTo>
                    <a:pt x="115" y="605"/>
                  </a:lnTo>
                  <a:lnTo>
                    <a:pt x="115" y="603"/>
                  </a:lnTo>
                  <a:lnTo>
                    <a:pt x="115" y="601"/>
                  </a:lnTo>
                  <a:lnTo>
                    <a:pt x="115" y="599"/>
                  </a:lnTo>
                  <a:lnTo>
                    <a:pt x="115" y="597"/>
                  </a:lnTo>
                  <a:lnTo>
                    <a:pt x="115" y="595"/>
                  </a:lnTo>
                  <a:lnTo>
                    <a:pt x="115" y="593"/>
                  </a:lnTo>
                  <a:lnTo>
                    <a:pt x="115" y="591"/>
                  </a:lnTo>
                  <a:lnTo>
                    <a:pt x="115" y="590"/>
                  </a:lnTo>
                  <a:lnTo>
                    <a:pt x="117" y="588"/>
                  </a:lnTo>
                  <a:lnTo>
                    <a:pt x="115" y="588"/>
                  </a:lnTo>
                  <a:lnTo>
                    <a:pt x="113" y="586"/>
                  </a:lnTo>
                  <a:lnTo>
                    <a:pt x="115" y="586"/>
                  </a:lnTo>
                  <a:lnTo>
                    <a:pt x="115" y="584"/>
                  </a:lnTo>
                  <a:lnTo>
                    <a:pt x="113" y="584"/>
                  </a:lnTo>
                  <a:lnTo>
                    <a:pt x="113" y="582"/>
                  </a:lnTo>
                  <a:lnTo>
                    <a:pt x="115" y="582"/>
                  </a:lnTo>
                  <a:lnTo>
                    <a:pt x="115" y="580"/>
                  </a:lnTo>
                  <a:lnTo>
                    <a:pt x="117" y="580"/>
                  </a:lnTo>
                  <a:lnTo>
                    <a:pt x="117" y="578"/>
                  </a:lnTo>
                  <a:lnTo>
                    <a:pt x="115" y="578"/>
                  </a:lnTo>
                  <a:lnTo>
                    <a:pt x="115" y="574"/>
                  </a:lnTo>
                  <a:lnTo>
                    <a:pt x="113" y="572"/>
                  </a:lnTo>
                  <a:lnTo>
                    <a:pt x="113" y="570"/>
                  </a:lnTo>
                  <a:lnTo>
                    <a:pt x="113" y="568"/>
                  </a:lnTo>
                  <a:lnTo>
                    <a:pt x="111" y="568"/>
                  </a:lnTo>
                  <a:lnTo>
                    <a:pt x="109" y="566"/>
                  </a:lnTo>
                  <a:lnTo>
                    <a:pt x="107" y="568"/>
                  </a:lnTo>
                  <a:lnTo>
                    <a:pt x="107" y="566"/>
                  </a:lnTo>
                  <a:lnTo>
                    <a:pt x="105" y="566"/>
                  </a:lnTo>
                  <a:lnTo>
                    <a:pt x="105" y="565"/>
                  </a:lnTo>
                  <a:lnTo>
                    <a:pt x="104" y="563"/>
                  </a:lnTo>
                  <a:lnTo>
                    <a:pt x="104" y="561"/>
                  </a:lnTo>
                  <a:lnTo>
                    <a:pt x="102" y="561"/>
                  </a:lnTo>
                  <a:lnTo>
                    <a:pt x="100" y="559"/>
                  </a:lnTo>
                  <a:lnTo>
                    <a:pt x="98" y="559"/>
                  </a:lnTo>
                  <a:lnTo>
                    <a:pt x="98" y="561"/>
                  </a:lnTo>
                  <a:lnTo>
                    <a:pt x="96" y="561"/>
                  </a:lnTo>
                  <a:lnTo>
                    <a:pt x="96" y="559"/>
                  </a:lnTo>
                  <a:lnTo>
                    <a:pt x="94" y="559"/>
                  </a:lnTo>
                  <a:lnTo>
                    <a:pt x="92" y="557"/>
                  </a:lnTo>
                  <a:lnTo>
                    <a:pt x="90" y="553"/>
                  </a:lnTo>
                  <a:lnTo>
                    <a:pt x="88" y="553"/>
                  </a:lnTo>
                  <a:lnTo>
                    <a:pt x="88" y="551"/>
                  </a:lnTo>
                  <a:lnTo>
                    <a:pt x="86" y="549"/>
                  </a:lnTo>
                  <a:lnTo>
                    <a:pt x="84" y="547"/>
                  </a:lnTo>
                  <a:lnTo>
                    <a:pt x="82" y="545"/>
                  </a:lnTo>
                  <a:lnTo>
                    <a:pt x="82" y="543"/>
                  </a:lnTo>
                  <a:lnTo>
                    <a:pt x="79" y="541"/>
                  </a:lnTo>
                  <a:lnTo>
                    <a:pt x="79" y="540"/>
                  </a:lnTo>
                  <a:lnTo>
                    <a:pt x="77" y="540"/>
                  </a:lnTo>
                  <a:lnTo>
                    <a:pt x="75" y="536"/>
                  </a:lnTo>
                  <a:lnTo>
                    <a:pt x="73" y="534"/>
                  </a:lnTo>
                  <a:lnTo>
                    <a:pt x="71" y="532"/>
                  </a:lnTo>
                  <a:lnTo>
                    <a:pt x="69" y="530"/>
                  </a:lnTo>
                  <a:lnTo>
                    <a:pt x="67" y="528"/>
                  </a:lnTo>
                  <a:lnTo>
                    <a:pt x="63" y="524"/>
                  </a:lnTo>
                  <a:lnTo>
                    <a:pt x="63" y="522"/>
                  </a:lnTo>
                  <a:lnTo>
                    <a:pt x="61" y="520"/>
                  </a:lnTo>
                  <a:lnTo>
                    <a:pt x="59" y="520"/>
                  </a:lnTo>
                  <a:lnTo>
                    <a:pt x="57" y="518"/>
                  </a:lnTo>
                  <a:lnTo>
                    <a:pt x="57" y="517"/>
                  </a:lnTo>
                  <a:lnTo>
                    <a:pt x="56" y="515"/>
                  </a:lnTo>
                  <a:lnTo>
                    <a:pt x="54" y="513"/>
                  </a:lnTo>
                  <a:lnTo>
                    <a:pt x="52" y="509"/>
                  </a:lnTo>
                  <a:lnTo>
                    <a:pt x="52" y="507"/>
                  </a:lnTo>
                  <a:lnTo>
                    <a:pt x="50" y="507"/>
                  </a:lnTo>
                  <a:lnTo>
                    <a:pt x="50" y="505"/>
                  </a:lnTo>
                  <a:lnTo>
                    <a:pt x="50" y="503"/>
                  </a:lnTo>
                  <a:lnTo>
                    <a:pt x="48" y="501"/>
                  </a:lnTo>
                  <a:lnTo>
                    <a:pt x="46" y="499"/>
                  </a:lnTo>
                  <a:lnTo>
                    <a:pt x="46" y="497"/>
                  </a:lnTo>
                  <a:lnTo>
                    <a:pt x="44" y="497"/>
                  </a:lnTo>
                  <a:lnTo>
                    <a:pt x="44" y="495"/>
                  </a:lnTo>
                  <a:lnTo>
                    <a:pt x="46" y="495"/>
                  </a:lnTo>
                  <a:lnTo>
                    <a:pt x="48" y="495"/>
                  </a:lnTo>
                  <a:lnTo>
                    <a:pt x="50" y="495"/>
                  </a:lnTo>
                  <a:lnTo>
                    <a:pt x="50" y="493"/>
                  </a:lnTo>
                  <a:lnTo>
                    <a:pt x="52" y="493"/>
                  </a:lnTo>
                  <a:lnTo>
                    <a:pt x="52" y="492"/>
                  </a:lnTo>
                  <a:lnTo>
                    <a:pt x="50" y="492"/>
                  </a:lnTo>
                  <a:lnTo>
                    <a:pt x="50" y="490"/>
                  </a:lnTo>
                  <a:lnTo>
                    <a:pt x="48" y="490"/>
                  </a:lnTo>
                  <a:lnTo>
                    <a:pt x="48" y="488"/>
                  </a:lnTo>
                  <a:lnTo>
                    <a:pt x="48" y="486"/>
                  </a:lnTo>
                  <a:lnTo>
                    <a:pt x="48" y="484"/>
                  </a:lnTo>
                  <a:lnTo>
                    <a:pt x="48" y="482"/>
                  </a:lnTo>
                  <a:lnTo>
                    <a:pt x="46" y="482"/>
                  </a:lnTo>
                  <a:lnTo>
                    <a:pt x="46" y="480"/>
                  </a:lnTo>
                  <a:lnTo>
                    <a:pt x="46" y="478"/>
                  </a:lnTo>
                  <a:lnTo>
                    <a:pt x="46" y="476"/>
                  </a:lnTo>
                  <a:lnTo>
                    <a:pt x="46" y="474"/>
                  </a:lnTo>
                  <a:lnTo>
                    <a:pt x="44" y="474"/>
                  </a:lnTo>
                  <a:lnTo>
                    <a:pt x="44" y="472"/>
                  </a:lnTo>
                  <a:lnTo>
                    <a:pt x="42" y="470"/>
                  </a:lnTo>
                  <a:lnTo>
                    <a:pt x="42" y="472"/>
                  </a:lnTo>
                  <a:lnTo>
                    <a:pt x="42" y="470"/>
                  </a:lnTo>
                  <a:lnTo>
                    <a:pt x="42" y="469"/>
                  </a:lnTo>
                  <a:lnTo>
                    <a:pt x="40" y="469"/>
                  </a:lnTo>
                  <a:lnTo>
                    <a:pt x="40" y="467"/>
                  </a:lnTo>
                  <a:lnTo>
                    <a:pt x="38" y="467"/>
                  </a:lnTo>
                  <a:lnTo>
                    <a:pt x="36" y="467"/>
                  </a:lnTo>
                  <a:lnTo>
                    <a:pt x="36" y="465"/>
                  </a:lnTo>
                  <a:lnTo>
                    <a:pt x="34" y="465"/>
                  </a:lnTo>
                  <a:lnTo>
                    <a:pt x="32" y="465"/>
                  </a:lnTo>
                  <a:lnTo>
                    <a:pt x="32" y="463"/>
                  </a:lnTo>
                  <a:lnTo>
                    <a:pt x="31" y="463"/>
                  </a:lnTo>
                  <a:lnTo>
                    <a:pt x="29" y="461"/>
                  </a:lnTo>
                  <a:lnTo>
                    <a:pt x="27" y="461"/>
                  </a:lnTo>
                  <a:lnTo>
                    <a:pt x="27" y="459"/>
                  </a:lnTo>
                  <a:lnTo>
                    <a:pt x="25" y="459"/>
                  </a:lnTo>
                  <a:lnTo>
                    <a:pt x="25" y="457"/>
                  </a:lnTo>
                  <a:lnTo>
                    <a:pt x="23" y="457"/>
                  </a:lnTo>
                  <a:lnTo>
                    <a:pt x="23" y="455"/>
                  </a:lnTo>
                  <a:lnTo>
                    <a:pt x="21" y="455"/>
                  </a:lnTo>
                  <a:lnTo>
                    <a:pt x="21" y="453"/>
                  </a:lnTo>
                  <a:lnTo>
                    <a:pt x="21" y="451"/>
                  </a:lnTo>
                  <a:lnTo>
                    <a:pt x="21" y="449"/>
                  </a:lnTo>
                  <a:lnTo>
                    <a:pt x="21" y="447"/>
                  </a:lnTo>
                  <a:lnTo>
                    <a:pt x="21" y="445"/>
                  </a:lnTo>
                  <a:lnTo>
                    <a:pt x="19" y="444"/>
                  </a:lnTo>
                  <a:lnTo>
                    <a:pt x="19" y="442"/>
                  </a:lnTo>
                  <a:lnTo>
                    <a:pt x="21" y="442"/>
                  </a:lnTo>
                  <a:lnTo>
                    <a:pt x="21" y="440"/>
                  </a:lnTo>
                  <a:lnTo>
                    <a:pt x="19" y="438"/>
                  </a:lnTo>
                  <a:lnTo>
                    <a:pt x="19" y="436"/>
                  </a:lnTo>
                  <a:lnTo>
                    <a:pt x="19" y="434"/>
                  </a:lnTo>
                  <a:lnTo>
                    <a:pt x="19" y="432"/>
                  </a:lnTo>
                  <a:lnTo>
                    <a:pt x="17" y="432"/>
                  </a:lnTo>
                  <a:lnTo>
                    <a:pt x="19" y="430"/>
                  </a:lnTo>
                  <a:lnTo>
                    <a:pt x="17" y="430"/>
                  </a:lnTo>
                  <a:lnTo>
                    <a:pt x="19" y="430"/>
                  </a:lnTo>
                  <a:lnTo>
                    <a:pt x="19" y="428"/>
                  </a:lnTo>
                  <a:lnTo>
                    <a:pt x="17" y="428"/>
                  </a:lnTo>
                  <a:lnTo>
                    <a:pt x="17" y="426"/>
                  </a:lnTo>
                  <a:lnTo>
                    <a:pt x="17" y="424"/>
                  </a:lnTo>
                  <a:lnTo>
                    <a:pt x="19" y="424"/>
                  </a:lnTo>
                  <a:lnTo>
                    <a:pt x="17" y="422"/>
                  </a:lnTo>
                  <a:lnTo>
                    <a:pt x="17" y="420"/>
                  </a:lnTo>
                  <a:lnTo>
                    <a:pt x="19" y="420"/>
                  </a:lnTo>
                  <a:lnTo>
                    <a:pt x="19" y="419"/>
                  </a:lnTo>
                  <a:lnTo>
                    <a:pt x="17" y="415"/>
                  </a:lnTo>
                  <a:lnTo>
                    <a:pt x="17" y="413"/>
                  </a:lnTo>
                  <a:lnTo>
                    <a:pt x="15" y="413"/>
                  </a:lnTo>
                  <a:lnTo>
                    <a:pt x="15" y="411"/>
                  </a:lnTo>
                  <a:lnTo>
                    <a:pt x="13" y="411"/>
                  </a:lnTo>
                  <a:lnTo>
                    <a:pt x="11" y="411"/>
                  </a:lnTo>
                  <a:lnTo>
                    <a:pt x="9" y="411"/>
                  </a:lnTo>
                  <a:lnTo>
                    <a:pt x="9" y="409"/>
                  </a:lnTo>
                  <a:lnTo>
                    <a:pt x="7" y="407"/>
                  </a:lnTo>
                  <a:lnTo>
                    <a:pt x="7" y="405"/>
                  </a:lnTo>
                  <a:lnTo>
                    <a:pt x="7" y="403"/>
                  </a:lnTo>
                  <a:lnTo>
                    <a:pt x="9" y="403"/>
                  </a:lnTo>
                  <a:lnTo>
                    <a:pt x="9" y="401"/>
                  </a:lnTo>
                  <a:lnTo>
                    <a:pt x="9" y="399"/>
                  </a:lnTo>
                  <a:lnTo>
                    <a:pt x="11" y="399"/>
                  </a:lnTo>
                  <a:lnTo>
                    <a:pt x="11" y="397"/>
                  </a:lnTo>
                  <a:lnTo>
                    <a:pt x="11" y="396"/>
                  </a:lnTo>
                  <a:lnTo>
                    <a:pt x="11" y="394"/>
                  </a:lnTo>
                  <a:lnTo>
                    <a:pt x="13" y="394"/>
                  </a:lnTo>
                  <a:lnTo>
                    <a:pt x="13" y="392"/>
                  </a:lnTo>
                  <a:lnTo>
                    <a:pt x="13" y="390"/>
                  </a:lnTo>
                  <a:lnTo>
                    <a:pt x="13" y="388"/>
                  </a:lnTo>
                  <a:lnTo>
                    <a:pt x="11" y="388"/>
                  </a:lnTo>
                  <a:lnTo>
                    <a:pt x="11" y="386"/>
                  </a:lnTo>
                  <a:lnTo>
                    <a:pt x="11" y="384"/>
                  </a:lnTo>
                  <a:lnTo>
                    <a:pt x="11" y="382"/>
                  </a:lnTo>
                  <a:lnTo>
                    <a:pt x="13" y="382"/>
                  </a:lnTo>
                  <a:lnTo>
                    <a:pt x="13" y="380"/>
                  </a:lnTo>
                  <a:lnTo>
                    <a:pt x="13" y="378"/>
                  </a:lnTo>
                  <a:lnTo>
                    <a:pt x="13" y="374"/>
                  </a:lnTo>
                  <a:lnTo>
                    <a:pt x="13" y="372"/>
                  </a:lnTo>
                  <a:lnTo>
                    <a:pt x="13" y="367"/>
                  </a:lnTo>
                  <a:lnTo>
                    <a:pt x="13" y="365"/>
                  </a:lnTo>
                  <a:lnTo>
                    <a:pt x="13" y="363"/>
                  </a:lnTo>
                  <a:lnTo>
                    <a:pt x="13" y="361"/>
                  </a:lnTo>
                  <a:lnTo>
                    <a:pt x="11" y="361"/>
                  </a:lnTo>
                  <a:lnTo>
                    <a:pt x="9" y="363"/>
                  </a:lnTo>
                  <a:lnTo>
                    <a:pt x="7" y="363"/>
                  </a:lnTo>
                  <a:lnTo>
                    <a:pt x="6" y="363"/>
                  </a:lnTo>
                  <a:lnTo>
                    <a:pt x="4" y="363"/>
                  </a:lnTo>
                  <a:lnTo>
                    <a:pt x="4" y="361"/>
                  </a:lnTo>
                  <a:lnTo>
                    <a:pt x="4" y="359"/>
                  </a:lnTo>
                  <a:lnTo>
                    <a:pt x="2" y="359"/>
                  </a:lnTo>
                  <a:lnTo>
                    <a:pt x="0" y="355"/>
                  </a:lnTo>
                  <a:lnTo>
                    <a:pt x="0" y="353"/>
                  </a:lnTo>
                  <a:lnTo>
                    <a:pt x="0" y="351"/>
                  </a:lnTo>
                  <a:lnTo>
                    <a:pt x="0" y="349"/>
                  </a:lnTo>
                  <a:lnTo>
                    <a:pt x="2" y="349"/>
                  </a:lnTo>
                  <a:lnTo>
                    <a:pt x="4" y="349"/>
                  </a:lnTo>
                  <a:lnTo>
                    <a:pt x="6" y="347"/>
                  </a:lnTo>
                  <a:lnTo>
                    <a:pt x="6" y="346"/>
                  </a:lnTo>
                  <a:lnTo>
                    <a:pt x="7" y="344"/>
                  </a:lnTo>
                  <a:lnTo>
                    <a:pt x="9" y="342"/>
                  </a:lnTo>
                  <a:lnTo>
                    <a:pt x="13" y="342"/>
                  </a:lnTo>
                  <a:lnTo>
                    <a:pt x="15" y="342"/>
                  </a:lnTo>
                  <a:lnTo>
                    <a:pt x="21" y="338"/>
                  </a:lnTo>
                  <a:lnTo>
                    <a:pt x="23" y="338"/>
                  </a:lnTo>
                  <a:lnTo>
                    <a:pt x="25" y="332"/>
                  </a:lnTo>
                  <a:lnTo>
                    <a:pt x="27" y="332"/>
                  </a:lnTo>
                  <a:lnTo>
                    <a:pt x="27" y="328"/>
                  </a:lnTo>
                  <a:lnTo>
                    <a:pt x="27" y="326"/>
                  </a:lnTo>
                  <a:lnTo>
                    <a:pt x="29" y="324"/>
                  </a:lnTo>
                  <a:lnTo>
                    <a:pt x="31" y="321"/>
                  </a:lnTo>
                  <a:lnTo>
                    <a:pt x="31" y="319"/>
                  </a:lnTo>
                  <a:lnTo>
                    <a:pt x="34" y="311"/>
                  </a:lnTo>
                  <a:lnTo>
                    <a:pt x="34" y="309"/>
                  </a:lnTo>
                  <a:lnTo>
                    <a:pt x="36" y="307"/>
                  </a:lnTo>
                  <a:lnTo>
                    <a:pt x="36" y="305"/>
                  </a:lnTo>
                  <a:lnTo>
                    <a:pt x="38" y="303"/>
                  </a:lnTo>
                  <a:lnTo>
                    <a:pt x="40" y="303"/>
                  </a:lnTo>
                  <a:lnTo>
                    <a:pt x="40" y="301"/>
                  </a:lnTo>
                  <a:lnTo>
                    <a:pt x="42" y="301"/>
                  </a:lnTo>
                  <a:lnTo>
                    <a:pt x="42" y="303"/>
                  </a:lnTo>
                  <a:lnTo>
                    <a:pt x="44" y="299"/>
                  </a:lnTo>
                  <a:lnTo>
                    <a:pt x="46" y="298"/>
                  </a:lnTo>
                  <a:lnTo>
                    <a:pt x="46" y="296"/>
                  </a:lnTo>
                  <a:lnTo>
                    <a:pt x="46" y="294"/>
                  </a:lnTo>
                  <a:lnTo>
                    <a:pt x="48" y="294"/>
                  </a:lnTo>
                  <a:lnTo>
                    <a:pt x="48" y="292"/>
                  </a:lnTo>
                  <a:lnTo>
                    <a:pt x="50" y="290"/>
                  </a:lnTo>
                  <a:lnTo>
                    <a:pt x="50" y="288"/>
                  </a:lnTo>
                  <a:lnTo>
                    <a:pt x="50" y="284"/>
                  </a:lnTo>
                  <a:lnTo>
                    <a:pt x="50" y="282"/>
                  </a:lnTo>
                  <a:lnTo>
                    <a:pt x="52" y="282"/>
                  </a:lnTo>
                  <a:lnTo>
                    <a:pt x="52" y="280"/>
                  </a:lnTo>
                  <a:lnTo>
                    <a:pt x="54" y="280"/>
                  </a:lnTo>
                  <a:lnTo>
                    <a:pt x="54" y="278"/>
                  </a:lnTo>
                  <a:lnTo>
                    <a:pt x="56" y="274"/>
                  </a:lnTo>
                  <a:lnTo>
                    <a:pt x="56" y="273"/>
                  </a:lnTo>
                  <a:lnTo>
                    <a:pt x="56" y="271"/>
                  </a:lnTo>
                  <a:lnTo>
                    <a:pt x="56" y="269"/>
                  </a:lnTo>
                  <a:lnTo>
                    <a:pt x="57" y="267"/>
                  </a:lnTo>
                  <a:lnTo>
                    <a:pt x="57" y="265"/>
                  </a:lnTo>
                  <a:lnTo>
                    <a:pt x="59" y="265"/>
                  </a:lnTo>
                  <a:lnTo>
                    <a:pt x="61" y="263"/>
                  </a:lnTo>
                  <a:lnTo>
                    <a:pt x="63" y="261"/>
                  </a:lnTo>
                  <a:lnTo>
                    <a:pt x="65" y="259"/>
                  </a:lnTo>
                  <a:lnTo>
                    <a:pt x="67" y="259"/>
                  </a:lnTo>
                  <a:lnTo>
                    <a:pt x="67" y="257"/>
                  </a:lnTo>
                  <a:lnTo>
                    <a:pt x="69" y="257"/>
                  </a:lnTo>
                  <a:lnTo>
                    <a:pt x="69" y="255"/>
                  </a:lnTo>
                  <a:lnTo>
                    <a:pt x="71" y="255"/>
                  </a:lnTo>
                  <a:lnTo>
                    <a:pt x="71" y="253"/>
                  </a:lnTo>
                  <a:lnTo>
                    <a:pt x="73" y="253"/>
                  </a:lnTo>
                  <a:lnTo>
                    <a:pt x="73" y="251"/>
                  </a:lnTo>
                  <a:lnTo>
                    <a:pt x="73" y="250"/>
                  </a:lnTo>
                  <a:lnTo>
                    <a:pt x="75" y="250"/>
                  </a:lnTo>
                  <a:lnTo>
                    <a:pt x="75" y="248"/>
                  </a:lnTo>
                  <a:lnTo>
                    <a:pt x="77" y="250"/>
                  </a:lnTo>
                  <a:lnTo>
                    <a:pt x="79" y="250"/>
                  </a:lnTo>
                  <a:lnTo>
                    <a:pt x="80" y="250"/>
                  </a:lnTo>
                  <a:lnTo>
                    <a:pt x="82" y="250"/>
                  </a:lnTo>
                  <a:lnTo>
                    <a:pt x="84" y="250"/>
                  </a:lnTo>
                  <a:lnTo>
                    <a:pt x="86" y="250"/>
                  </a:lnTo>
                  <a:lnTo>
                    <a:pt x="90" y="250"/>
                  </a:lnTo>
                  <a:lnTo>
                    <a:pt x="92" y="251"/>
                  </a:lnTo>
                  <a:lnTo>
                    <a:pt x="92" y="253"/>
                  </a:lnTo>
                  <a:lnTo>
                    <a:pt x="94" y="253"/>
                  </a:lnTo>
                  <a:lnTo>
                    <a:pt x="96" y="253"/>
                  </a:lnTo>
                  <a:lnTo>
                    <a:pt x="98" y="253"/>
                  </a:lnTo>
                  <a:lnTo>
                    <a:pt x="100" y="253"/>
                  </a:lnTo>
                  <a:lnTo>
                    <a:pt x="102" y="253"/>
                  </a:lnTo>
                  <a:lnTo>
                    <a:pt x="104" y="251"/>
                  </a:lnTo>
                  <a:lnTo>
                    <a:pt x="105" y="251"/>
                  </a:lnTo>
                  <a:lnTo>
                    <a:pt x="107" y="251"/>
                  </a:lnTo>
                  <a:lnTo>
                    <a:pt x="109" y="251"/>
                  </a:lnTo>
                  <a:lnTo>
                    <a:pt x="109" y="250"/>
                  </a:lnTo>
                  <a:lnTo>
                    <a:pt x="111" y="250"/>
                  </a:lnTo>
                  <a:lnTo>
                    <a:pt x="111" y="248"/>
                  </a:lnTo>
                  <a:lnTo>
                    <a:pt x="113" y="248"/>
                  </a:lnTo>
                  <a:lnTo>
                    <a:pt x="113" y="246"/>
                  </a:lnTo>
                  <a:lnTo>
                    <a:pt x="113" y="244"/>
                  </a:lnTo>
                  <a:lnTo>
                    <a:pt x="115" y="244"/>
                  </a:lnTo>
                  <a:lnTo>
                    <a:pt x="117" y="244"/>
                  </a:lnTo>
                  <a:lnTo>
                    <a:pt x="119" y="244"/>
                  </a:lnTo>
                  <a:lnTo>
                    <a:pt x="121" y="244"/>
                  </a:lnTo>
                  <a:lnTo>
                    <a:pt x="123" y="242"/>
                  </a:lnTo>
                  <a:lnTo>
                    <a:pt x="125" y="242"/>
                  </a:lnTo>
                  <a:lnTo>
                    <a:pt x="127" y="242"/>
                  </a:lnTo>
                  <a:lnTo>
                    <a:pt x="128" y="242"/>
                  </a:lnTo>
                  <a:lnTo>
                    <a:pt x="130" y="240"/>
                  </a:lnTo>
                  <a:lnTo>
                    <a:pt x="132" y="240"/>
                  </a:lnTo>
                  <a:lnTo>
                    <a:pt x="134" y="238"/>
                  </a:lnTo>
                  <a:lnTo>
                    <a:pt x="136" y="238"/>
                  </a:lnTo>
                  <a:lnTo>
                    <a:pt x="138" y="238"/>
                  </a:lnTo>
                  <a:lnTo>
                    <a:pt x="138" y="236"/>
                  </a:lnTo>
                  <a:lnTo>
                    <a:pt x="140" y="236"/>
                  </a:lnTo>
                  <a:lnTo>
                    <a:pt x="140" y="234"/>
                  </a:lnTo>
                  <a:lnTo>
                    <a:pt x="138" y="234"/>
                  </a:lnTo>
                  <a:lnTo>
                    <a:pt x="140" y="232"/>
                  </a:lnTo>
                  <a:lnTo>
                    <a:pt x="138" y="232"/>
                  </a:lnTo>
                  <a:lnTo>
                    <a:pt x="138" y="230"/>
                  </a:lnTo>
                  <a:lnTo>
                    <a:pt x="140" y="230"/>
                  </a:lnTo>
                  <a:lnTo>
                    <a:pt x="140" y="228"/>
                  </a:lnTo>
                  <a:lnTo>
                    <a:pt x="142" y="228"/>
                  </a:lnTo>
                  <a:lnTo>
                    <a:pt x="142" y="230"/>
                  </a:lnTo>
                  <a:lnTo>
                    <a:pt x="144" y="230"/>
                  </a:lnTo>
                  <a:lnTo>
                    <a:pt x="144" y="228"/>
                  </a:lnTo>
                  <a:lnTo>
                    <a:pt x="146" y="226"/>
                  </a:lnTo>
                  <a:lnTo>
                    <a:pt x="148" y="225"/>
                  </a:lnTo>
                  <a:lnTo>
                    <a:pt x="150" y="225"/>
                  </a:lnTo>
                  <a:lnTo>
                    <a:pt x="152" y="223"/>
                  </a:lnTo>
                  <a:lnTo>
                    <a:pt x="152" y="225"/>
                  </a:lnTo>
                  <a:lnTo>
                    <a:pt x="152" y="226"/>
                  </a:lnTo>
                  <a:lnTo>
                    <a:pt x="152" y="228"/>
                  </a:lnTo>
                  <a:lnTo>
                    <a:pt x="152" y="230"/>
                  </a:lnTo>
                  <a:lnTo>
                    <a:pt x="153" y="232"/>
                  </a:lnTo>
                  <a:lnTo>
                    <a:pt x="155" y="232"/>
                  </a:lnTo>
                  <a:lnTo>
                    <a:pt x="157" y="232"/>
                  </a:lnTo>
                  <a:lnTo>
                    <a:pt x="157" y="234"/>
                  </a:lnTo>
                  <a:lnTo>
                    <a:pt x="157" y="236"/>
                  </a:lnTo>
                  <a:lnTo>
                    <a:pt x="157" y="238"/>
                  </a:lnTo>
                  <a:lnTo>
                    <a:pt x="157" y="240"/>
                  </a:lnTo>
                  <a:lnTo>
                    <a:pt x="159" y="240"/>
                  </a:lnTo>
                  <a:lnTo>
                    <a:pt x="161" y="240"/>
                  </a:lnTo>
                  <a:lnTo>
                    <a:pt x="163" y="242"/>
                  </a:lnTo>
                  <a:lnTo>
                    <a:pt x="165" y="242"/>
                  </a:lnTo>
                  <a:lnTo>
                    <a:pt x="165" y="244"/>
                  </a:lnTo>
                  <a:lnTo>
                    <a:pt x="165" y="246"/>
                  </a:lnTo>
                  <a:lnTo>
                    <a:pt x="167" y="246"/>
                  </a:lnTo>
                  <a:lnTo>
                    <a:pt x="167" y="248"/>
                  </a:lnTo>
                  <a:lnTo>
                    <a:pt x="169" y="248"/>
                  </a:lnTo>
                  <a:lnTo>
                    <a:pt x="171" y="248"/>
                  </a:lnTo>
                  <a:lnTo>
                    <a:pt x="171" y="246"/>
                  </a:lnTo>
                  <a:lnTo>
                    <a:pt x="173" y="246"/>
                  </a:lnTo>
                  <a:lnTo>
                    <a:pt x="175" y="246"/>
                  </a:lnTo>
                  <a:lnTo>
                    <a:pt x="173" y="246"/>
                  </a:lnTo>
                  <a:lnTo>
                    <a:pt x="173" y="244"/>
                  </a:lnTo>
                  <a:lnTo>
                    <a:pt x="173" y="242"/>
                  </a:lnTo>
                  <a:lnTo>
                    <a:pt x="175" y="242"/>
                  </a:lnTo>
                  <a:lnTo>
                    <a:pt x="176" y="242"/>
                  </a:lnTo>
                  <a:lnTo>
                    <a:pt x="176" y="240"/>
                  </a:lnTo>
                  <a:lnTo>
                    <a:pt x="178" y="242"/>
                  </a:lnTo>
                  <a:lnTo>
                    <a:pt x="178" y="240"/>
                  </a:lnTo>
                  <a:lnTo>
                    <a:pt x="180" y="240"/>
                  </a:lnTo>
                  <a:lnTo>
                    <a:pt x="182" y="240"/>
                  </a:lnTo>
                  <a:lnTo>
                    <a:pt x="184" y="240"/>
                  </a:lnTo>
                  <a:lnTo>
                    <a:pt x="186" y="238"/>
                  </a:lnTo>
                  <a:lnTo>
                    <a:pt x="186" y="236"/>
                  </a:lnTo>
                  <a:lnTo>
                    <a:pt x="188" y="236"/>
                  </a:lnTo>
                  <a:lnTo>
                    <a:pt x="188" y="238"/>
                  </a:lnTo>
                  <a:lnTo>
                    <a:pt x="190" y="238"/>
                  </a:lnTo>
                  <a:lnTo>
                    <a:pt x="192" y="238"/>
                  </a:lnTo>
                  <a:lnTo>
                    <a:pt x="192" y="236"/>
                  </a:lnTo>
                  <a:lnTo>
                    <a:pt x="194" y="234"/>
                  </a:lnTo>
                  <a:lnTo>
                    <a:pt x="196" y="234"/>
                  </a:lnTo>
                  <a:lnTo>
                    <a:pt x="196" y="232"/>
                  </a:lnTo>
                  <a:lnTo>
                    <a:pt x="198" y="232"/>
                  </a:lnTo>
                  <a:lnTo>
                    <a:pt x="200" y="232"/>
                  </a:lnTo>
                  <a:lnTo>
                    <a:pt x="200" y="230"/>
                  </a:lnTo>
                  <a:lnTo>
                    <a:pt x="198" y="230"/>
                  </a:lnTo>
                  <a:lnTo>
                    <a:pt x="200" y="230"/>
                  </a:lnTo>
                  <a:lnTo>
                    <a:pt x="200" y="228"/>
                  </a:lnTo>
                  <a:lnTo>
                    <a:pt x="201" y="228"/>
                  </a:lnTo>
                  <a:lnTo>
                    <a:pt x="201" y="226"/>
                  </a:lnTo>
                  <a:lnTo>
                    <a:pt x="203" y="226"/>
                  </a:lnTo>
                  <a:lnTo>
                    <a:pt x="205" y="226"/>
                  </a:lnTo>
                  <a:lnTo>
                    <a:pt x="205" y="225"/>
                  </a:lnTo>
                  <a:lnTo>
                    <a:pt x="207" y="225"/>
                  </a:lnTo>
                  <a:lnTo>
                    <a:pt x="207" y="226"/>
                  </a:lnTo>
                  <a:lnTo>
                    <a:pt x="209" y="226"/>
                  </a:lnTo>
                  <a:lnTo>
                    <a:pt x="209" y="225"/>
                  </a:lnTo>
                  <a:lnTo>
                    <a:pt x="209" y="223"/>
                  </a:lnTo>
                  <a:lnTo>
                    <a:pt x="211" y="223"/>
                  </a:lnTo>
                  <a:lnTo>
                    <a:pt x="211" y="225"/>
                  </a:lnTo>
                  <a:lnTo>
                    <a:pt x="211" y="223"/>
                  </a:lnTo>
                  <a:lnTo>
                    <a:pt x="213" y="223"/>
                  </a:lnTo>
                  <a:lnTo>
                    <a:pt x="215" y="223"/>
                  </a:lnTo>
                  <a:lnTo>
                    <a:pt x="217" y="225"/>
                  </a:lnTo>
                  <a:lnTo>
                    <a:pt x="217" y="223"/>
                  </a:lnTo>
                  <a:lnTo>
                    <a:pt x="219" y="223"/>
                  </a:lnTo>
                  <a:lnTo>
                    <a:pt x="219" y="221"/>
                  </a:lnTo>
                  <a:lnTo>
                    <a:pt x="221" y="221"/>
                  </a:lnTo>
                  <a:lnTo>
                    <a:pt x="223" y="219"/>
                  </a:lnTo>
                  <a:lnTo>
                    <a:pt x="223" y="221"/>
                  </a:lnTo>
                  <a:lnTo>
                    <a:pt x="224" y="219"/>
                  </a:lnTo>
                  <a:lnTo>
                    <a:pt x="226" y="219"/>
                  </a:lnTo>
                  <a:lnTo>
                    <a:pt x="226" y="217"/>
                  </a:lnTo>
                  <a:lnTo>
                    <a:pt x="226" y="215"/>
                  </a:lnTo>
                  <a:lnTo>
                    <a:pt x="228" y="215"/>
                  </a:lnTo>
                  <a:lnTo>
                    <a:pt x="228" y="217"/>
                  </a:lnTo>
                  <a:lnTo>
                    <a:pt x="230" y="217"/>
                  </a:lnTo>
                  <a:lnTo>
                    <a:pt x="232" y="217"/>
                  </a:lnTo>
                  <a:lnTo>
                    <a:pt x="234" y="217"/>
                  </a:lnTo>
                  <a:lnTo>
                    <a:pt x="236" y="217"/>
                  </a:lnTo>
                  <a:lnTo>
                    <a:pt x="240" y="217"/>
                  </a:lnTo>
                  <a:lnTo>
                    <a:pt x="246" y="217"/>
                  </a:lnTo>
                  <a:lnTo>
                    <a:pt x="248" y="217"/>
                  </a:lnTo>
                  <a:lnTo>
                    <a:pt x="249" y="215"/>
                  </a:lnTo>
                  <a:lnTo>
                    <a:pt x="251" y="215"/>
                  </a:lnTo>
                  <a:lnTo>
                    <a:pt x="253" y="213"/>
                  </a:lnTo>
                  <a:lnTo>
                    <a:pt x="259" y="213"/>
                  </a:lnTo>
                  <a:lnTo>
                    <a:pt x="261" y="213"/>
                  </a:lnTo>
                  <a:lnTo>
                    <a:pt x="263" y="213"/>
                  </a:lnTo>
                  <a:lnTo>
                    <a:pt x="265" y="213"/>
                  </a:lnTo>
                  <a:lnTo>
                    <a:pt x="269" y="213"/>
                  </a:lnTo>
                  <a:lnTo>
                    <a:pt x="272" y="213"/>
                  </a:lnTo>
                  <a:lnTo>
                    <a:pt x="274" y="213"/>
                  </a:lnTo>
                  <a:lnTo>
                    <a:pt x="278" y="213"/>
                  </a:lnTo>
                  <a:lnTo>
                    <a:pt x="280" y="213"/>
                  </a:lnTo>
                  <a:lnTo>
                    <a:pt x="282" y="211"/>
                  </a:lnTo>
                  <a:lnTo>
                    <a:pt x="284" y="211"/>
                  </a:lnTo>
                  <a:lnTo>
                    <a:pt x="286" y="211"/>
                  </a:lnTo>
                  <a:lnTo>
                    <a:pt x="288" y="211"/>
                  </a:lnTo>
                  <a:lnTo>
                    <a:pt x="290" y="211"/>
                  </a:lnTo>
                  <a:lnTo>
                    <a:pt x="292" y="211"/>
                  </a:lnTo>
                  <a:lnTo>
                    <a:pt x="294" y="211"/>
                  </a:lnTo>
                  <a:lnTo>
                    <a:pt x="294" y="209"/>
                  </a:lnTo>
                  <a:lnTo>
                    <a:pt x="296" y="209"/>
                  </a:lnTo>
                  <a:lnTo>
                    <a:pt x="296" y="207"/>
                  </a:lnTo>
                  <a:lnTo>
                    <a:pt x="294" y="205"/>
                  </a:lnTo>
                  <a:lnTo>
                    <a:pt x="294" y="203"/>
                  </a:lnTo>
                  <a:lnTo>
                    <a:pt x="296" y="203"/>
                  </a:lnTo>
                  <a:lnTo>
                    <a:pt x="296" y="201"/>
                  </a:lnTo>
                  <a:lnTo>
                    <a:pt x="297" y="200"/>
                  </a:lnTo>
                  <a:lnTo>
                    <a:pt x="299" y="200"/>
                  </a:lnTo>
                  <a:lnTo>
                    <a:pt x="299" y="198"/>
                  </a:lnTo>
                  <a:lnTo>
                    <a:pt x="301" y="198"/>
                  </a:lnTo>
                  <a:lnTo>
                    <a:pt x="303" y="198"/>
                  </a:lnTo>
                  <a:lnTo>
                    <a:pt x="305" y="198"/>
                  </a:lnTo>
                  <a:lnTo>
                    <a:pt x="305" y="196"/>
                  </a:lnTo>
                  <a:lnTo>
                    <a:pt x="307" y="196"/>
                  </a:lnTo>
                  <a:lnTo>
                    <a:pt x="307" y="194"/>
                  </a:lnTo>
                  <a:lnTo>
                    <a:pt x="309" y="194"/>
                  </a:lnTo>
                  <a:lnTo>
                    <a:pt x="311" y="192"/>
                  </a:lnTo>
                  <a:lnTo>
                    <a:pt x="311" y="190"/>
                  </a:lnTo>
                  <a:lnTo>
                    <a:pt x="309" y="190"/>
                  </a:lnTo>
                  <a:lnTo>
                    <a:pt x="311" y="190"/>
                  </a:lnTo>
                  <a:lnTo>
                    <a:pt x="313" y="190"/>
                  </a:lnTo>
                  <a:lnTo>
                    <a:pt x="313" y="188"/>
                  </a:lnTo>
                  <a:lnTo>
                    <a:pt x="315" y="188"/>
                  </a:lnTo>
                  <a:lnTo>
                    <a:pt x="315" y="186"/>
                  </a:lnTo>
                  <a:lnTo>
                    <a:pt x="315" y="184"/>
                  </a:lnTo>
                  <a:lnTo>
                    <a:pt x="317" y="182"/>
                  </a:lnTo>
                  <a:lnTo>
                    <a:pt x="319" y="182"/>
                  </a:lnTo>
                  <a:lnTo>
                    <a:pt x="319" y="180"/>
                  </a:lnTo>
                  <a:lnTo>
                    <a:pt x="321" y="178"/>
                  </a:lnTo>
                  <a:lnTo>
                    <a:pt x="321" y="177"/>
                  </a:lnTo>
                  <a:lnTo>
                    <a:pt x="321" y="178"/>
                  </a:lnTo>
                  <a:lnTo>
                    <a:pt x="321" y="177"/>
                  </a:lnTo>
                  <a:lnTo>
                    <a:pt x="322" y="177"/>
                  </a:lnTo>
                  <a:lnTo>
                    <a:pt x="322" y="175"/>
                  </a:lnTo>
                  <a:lnTo>
                    <a:pt x="324" y="175"/>
                  </a:lnTo>
                  <a:lnTo>
                    <a:pt x="324" y="173"/>
                  </a:lnTo>
                  <a:lnTo>
                    <a:pt x="324" y="171"/>
                  </a:lnTo>
                  <a:lnTo>
                    <a:pt x="324" y="169"/>
                  </a:lnTo>
                  <a:lnTo>
                    <a:pt x="326" y="169"/>
                  </a:lnTo>
                  <a:lnTo>
                    <a:pt x="328" y="167"/>
                  </a:lnTo>
                  <a:lnTo>
                    <a:pt x="328" y="165"/>
                  </a:lnTo>
                  <a:lnTo>
                    <a:pt x="326" y="165"/>
                  </a:lnTo>
                  <a:lnTo>
                    <a:pt x="324" y="163"/>
                  </a:lnTo>
                  <a:lnTo>
                    <a:pt x="322" y="163"/>
                  </a:lnTo>
                  <a:lnTo>
                    <a:pt x="322" y="161"/>
                  </a:lnTo>
                  <a:lnTo>
                    <a:pt x="321" y="161"/>
                  </a:lnTo>
                  <a:lnTo>
                    <a:pt x="321" y="159"/>
                  </a:lnTo>
                  <a:lnTo>
                    <a:pt x="319" y="159"/>
                  </a:lnTo>
                  <a:lnTo>
                    <a:pt x="317" y="159"/>
                  </a:lnTo>
                  <a:lnTo>
                    <a:pt x="317" y="157"/>
                  </a:lnTo>
                  <a:lnTo>
                    <a:pt x="315" y="157"/>
                  </a:lnTo>
                  <a:lnTo>
                    <a:pt x="313" y="157"/>
                  </a:lnTo>
                  <a:lnTo>
                    <a:pt x="313" y="155"/>
                  </a:lnTo>
                  <a:lnTo>
                    <a:pt x="313" y="153"/>
                  </a:lnTo>
                  <a:lnTo>
                    <a:pt x="313" y="155"/>
                  </a:lnTo>
                  <a:lnTo>
                    <a:pt x="311" y="155"/>
                  </a:lnTo>
                  <a:lnTo>
                    <a:pt x="311" y="153"/>
                  </a:lnTo>
                  <a:lnTo>
                    <a:pt x="311" y="152"/>
                  </a:lnTo>
                  <a:lnTo>
                    <a:pt x="313" y="152"/>
                  </a:lnTo>
                  <a:lnTo>
                    <a:pt x="315" y="150"/>
                  </a:lnTo>
                  <a:lnTo>
                    <a:pt x="317" y="148"/>
                  </a:lnTo>
                  <a:lnTo>
                    <a:pt x="317" y="150"/>
                  </a:lnTo>
                  <a:lnTo>
                    <a:pt x="319" y="148"/>
                  </a:lnTo>
                  <a:lnTo>
                    <a:pt x="319" y="146"/>
                  </a:lnTo>
                  <a:lnTo>
                    <a:pt x="321" y="146"/>
                  </a:lnTo>
                  <a:lnTo>
                    <a:pt x="322" y="144"/>
                  </a:lnTo>
                  <a:lnTo>
                    <a:pt x="324" y="144"/>
                  </a:lnTo>
                  <a:lnTo>
                    <a:pt x="326" y="144"/>
                  </a:lnTo>
                  <a:lnTo>
                    <a:pt x="326" y="142"/>
                  </a:lnTo>
                  <a:lnTo>
                    <a:pt x="328" y="144"/>
                  </a:lnTo>
                  <a:lnTo>
                    <a:pt x="330" y="144"/>
                  </a:lnTo>
                  <a:lnTo>
                    <a:pt x="332" y="142"/>
                  </a:lnTo>
                  <a:lnTo>
                    <a:pt x="334" y="142"/>
                  </a:lnTo>
                  <a:lnTo>
                    <a:pt x="336" y="142"/>
                  </a:lnTo>
                  <a:lnTo>
                    <a:pt x="338" y="142"/>
                  </a:lnTo>
                  <a:lnTo>
                    <a:pt x="340" y="142"/>
                  </a:lnTo>
                  <a:lnTo>
                    <a:pt x="342" y="144"/>
                  </a:lnTo>
                  <a:lnTo>
                    <a:pt x="344" y="142"/>
                  </a:lnTo>
                  <a:lnTo>
                    <a:pt x="345" y="142"/>
                  </a:lnTo>
                  <a:lnTo>
                    <a:pt x="347" y="142"/>
                  </a:lnTo>
                  <a:lnTo>
                    <a:pt x="349" y="142"/>
                  </a:lnTo>
                  <a:lnTo>
                    <a:pt x="351" y="142"/>
                  </a:lnTo>
                  <a:lnTo>
                    <a:pt x="353" y="142"/>
                  </a:lnTo>
                  <a:lnTo>
                    <a:pt x="355" y="142"/>
                  </a:lnTo>
                  <a:lnTo>
                    <a:pt x="357" y="142"/>
                  </a:lnTo>
                  <a:lnTo>
                    <a:pt x="359" y="142"/>
                  </a:lnTo>
                  <a:lnTo>
                    <a:pt x="361" y="142"/>
                  </a:lnTo>
                  <a:lnTo>
                    <a:pt x="361" y="140"/>
                  </a:lnTo>
                  <a:lnTo>
                    <a:pt x="361" y="142"/>
                  </a:lnTo>
                  <a:lnTo>
                    <a:pt x="363" y="142"/>
                  </a:lnTo>
                  <a:lnTo>
                    <a:pt x="365" y="142"/>
                  </a:lnTo>
                  <a:lnTo>
                    <a:pt x="367" y="142"/>
                  </a:lnTo>
                  <a:lnTo>
                    <a:pt x="369" y="142"/>
                  </a:lnTo>
                  <a:lnTo>
                    <a:pt x="370" y="142"/>
                  </a:lnTo>
                  <a:lnTo>
                    <a:pt x="370" y="140"/>
                  </a:lnTo>
                  <a:lnTo>
                    <a:pt x="372" y="140"/>
                  </a:lnTo>
                  <a:lnTo>
                    <a:pt x="374" y="140"/>
                  </a:lnTo>
                  <a:lnTo>
                    <a:pt x="376" y="140"/>
                  </a:lnTo>
                  <a:lnTo>
                    <a:pt x="378" y="140"/>
                  </a:lnTo>
                  <a:lnTo>
                    <a:pt x="378" y="138"/>
                  </a:lnTo>
                  <a:lnTo>
                    <a:pt x="378" y="140"/>
                  </a:lnTo>
                  <a:lnTo>
                    <a:pt x="380" y="140"/>
                  </a:lnTo>
                  <a:lnTo>
                    <a:pt x="380" y="138"/>
                  </a:lnTo>
                  <a:lnTo>
                    <a:pt x="382" y="138"/>
                  </a:lnTo>
                  <a:lnTo>
                    <a:pt x="382" y="140"/>
                  </a:lnTo>
                  <a:lnTo>
                    <a:pt x="384" y="140"/>
                  </a:lnTo>
                  <a:lnTo>
                    <a:pt x="384" y="138"/>
                  </a:lnTo>
                  <a:lnTo>
                    <a:pt x="384" y="140"/>
                  </a:lnTo>
                  <a:lnTo>
                    <a:pt x="386" y="140"/>
                  </a:lnTo>
                  <a:lnTo>
                    <a:pt x="386" y="138"/>
                  </a:lnTo>
                  <a:lnTo>
                    <a:pt x="388" y="138"/>
                  </a:lnTo>
                  <a:lnTo>
                    <a:pt x="390" y="136"/>
                  </a:lnTo>
                  <a:lnTo>
                    <a:pt x="392" y="136"/>
                  </a:lnTo>
                  <a:lnTo>
                    <a:pt x="392" y="134"/>
                  </a:lnTo>
                  <a:lnTo>
                    <a:pt x="393" y="134"/>
                  </a:lnTo>
                  <a:lnTo>
                    <a:pt x="395" y="134"/>
                  </a:lnTo>
                  <a:lnTo>
                    <a:pt x="397" y="134"/>
                  </a:lnTo>
                  <a:lnTo>
                    <a:pt x="397" y="132"/>
                  </a:lnTo>
                  <a:lnTo>
                    <a:pt x="399" y="132"/>
                  </a:lnTo>
                  <a:lnTo>
                    <a:pt x="399" y="134"/>
                  </a:lnTo>
                  <a:lnTo>
                    <a:pt x="401" y="134"/>
                  </a:lnTo>
                  <a:lnTo>
                    <a:pt x="403" y="134"/>
                  </a:lnTo>
                  <a:lnTo>
                    <a:pt x="405" y="132"/>
                  </a:lnTo>
                  <a:lnTo>
                    <a:pt x="407" y="132"/>
                  </a:lnTo>
                  <a:lnTo>
                    <a:pt x="407" y="134"/>
                  </a:lnTo>
                  <a:lnTo>
                    <a:pt x="409" y="134"/>
                  </a:lnTo>
                  <a:lnTo>
                    <a:pt x="411" y="134"/>
                  </a:lnTo>
                  <a:lnTo>
                    <a:pt x="413" y="134"/>
                  </a:lnTo>
                  <a:lnTo>
                    <a:pt x="415" y="134"/>
                  </a:lnTo>
                  <a:lnTo>
                    <a:pt x="417" y="134"/>
                  </a:lnTo>
                  <a:lnTo>
                    <a:pt x="418" y="132"/>
                  </a:lnTo>
                  <a:lnTo>
                    <a:pt x="420" y="132"/>
                  </a:lnTo>
                  <a:lnTo>
                    <a:pt x="422" y="132"/>
                  </a:lnTo>
                  <a:lnTo>
                    <a:pt x="422" y="130"/>
                  </a:lnTo>
                  <a:lnTo>
                    <a:pt x="424" y="129"/>
                  </a:lnTo>
                  <a:lnTo>
                    <a:pt x="424" y="127"/>
                  </a:lnTo>
                  <a:lnTo>
                    <a:pt x="426" y="125"/>
                  </a:lnTo>
                  <a:lnTo>
                    <a:pt x="424" y="123"/>
                  </a:lnTo>
                  <a:lnTo>
                    <a:pt x="426" y="123"/>
                  </a:lnTo>
                  <a:lnTo>
                    <a:pt x="428" y="121"/>
                  </a:lnTo>
                  <a:lnTo>
                    <a:pt x="428" y="119"/>
                  </a:lnTo>
                  <a:lnTo>
                    <a:pt x="428" y="121"/>
                  </a:lnTo>
                  <a:lnTo>
                    <a:pt x="428" y="119"/>
                  </a:lnTo>
                  <a:lnTo>
                    <a:pt x="430" y="121"/>
                  </a:lnTo>
                  <a:lnTo>
                    <a:pt x="430" y="119"/>
                  </a:lnTo>
                  <a:lnTo>
                    <a:pt x="432" y="119"/>
                  </a:lnTo>
                  <a:lnTo>
                    <a:pt x="432" y="121"/>
                  </a:lnTo>
                  <a:lnTo>
                    <a:pt x="434" y="121"/>
                  </a:lnTo>
                  <a:lnTo>
                    <a:pt x="436" y="121"/>
                  </a:lnTo>
                  <a:lnTo>
                    <a:pt x="434" y="121"/>
                  </a:lnTo>
                  <a:lnTo>
                    <a:pt x="434" y="119"/>
                  </a:lnTo>
                  <a:lnTo>
                    <a:pt x="436" y="119"/>
                  </a:lnTo>
                  <a:lnTo>
                    <a:pt x="436" y="117"/>
                  </a:lnTo>
                  <a:lnTo>
                    <a:pt x="438" y="115"/>
                  </a:lnTo>
                  <a:lnTo>
                    <a:pt x="440" y="115"/>
                  </a:lnTo>
                  <a:lnTo>
                    <a:pt x="441" y="115"/>
                  </a:lnTo>
                  <a:lnTo>
                    <a:pt x="443" y="115"/>
                  </a:lnTo>
                  <a:lnTo>
                    <a:pt x="445" y="115"/>
                  </a:lnTo>
                  <a:lnTo>
                    <a:pt x="443" y="113"/>
                  </a:lnTo>
                  <a:lnTo>
                    <a:pt x="445" y="113"/>
                  </a:lnTo>
                  <a:lnTo>
                    <a:pt x="447" y="111"/>
                  </a:lnTo>
                  <a:lnTo>
                    <a:pt x="447" y="113"/>
                  </a:lnTo>
                  <a:lnTo>
                    <a:pt x="449" y="113"/>
                  </a:lnTo>
                  <a:lnTo>
                    <a:pt x="449" y="111"/>
                  </a:lnTo>
                  <a:lnTo>
                    <a:pt x="449" y="109"/>
                  </a:lnTo>
                  <a:lnTo>
                    <a:pt x="451" y="109"/>
                  </a:lnTo>
                  <a:lnTo>
                    <a:pt x="451" y="107"/>
                  </a:lnTo>
                  <a:lnTo>
                    <a:pt x="451" y="105"/>
                  </a:lnTo>
                  <a:lnTo>
                    <a:pt x="453" y="105"/>
                  </a:lnTo>
                  <a:lnTo>
                    <a:pt x="455" y="105"/>
                  </a:lnTo>
                  <a:lnTo>
                    <a:pt x="455" y="104"/>
                  </a:lnTo>
                  <a:lnTo>
                    <a:pt x="457" y="104"/>
                  </a:lnTo>
                  <a:lnTo>
                    <a:pt x="457" y="102"/>
                  </a:lnTo>
                  <a:lnTo>
                    <a:pt x="457" y="100"/>
                  </a:lnTo>
                  <a:lnTo>
                    <a:pt x="459" y="100"/>
                  </a:lnTo>
                  <a:lnTo>
                    <a:pt x="461" y="100"/>
                  </a:lnTo>
                  <a:lnTo>
                    <a:pt x="461" y="98"/>
                  </a:lnTo>
                  <a:lnTo>
                    <a:pt x="459" y="98"/>
                  </a:lnTo>
                  <a:lnTo>
                    <a:pt x="461" y="98"/>
                  </a:lnTo>
                  <a:lnTo>
                    <a:pt x="459" y="98"/>
                  </a:lnTo>
                  <a:lnTo>
                    <a:pt x="459" y="96"/>
                  </a:lnTo>
                  <a:lnTo>
                    <a:pt x="461" y="96"/>
                  </a:lnTo>
                  <a:lnTo>
                    <a:pt x="461" y="94"/>
                  </a:lnTo>
                  <a:lnTo>
                    <a:pt x="459" y="94"/>
                  </a:lnTo>
                  <a:lnTo>
                    <a:pt x="461" y="94"/>
                  </a:lnTo>
                  <a:lnTo>
                    <a:pt x="461" y="92"/>
                  </a:lnTo>
                  <a:lnTo>
                    <a:pt x="461" y="90"/>
                  </a:lnTo>
                  <a:lnTo>
                    <a:pt x="461" y="92"/>
                  </a:lnTo>
                  <a:lnTo>
                    <a:pt x="463" y="92"/>
                  </a:lnTo>
                  <a:lnTo>
                    <a:pt x="463" y="90"/>
                  </a:lnTo>
                  <a:lnTo>
                    <a:pt x="463" y="88"/>
                  </a:lnTo>
                  <a:lnTo>
                    <a:pt x="465" y="88"/>
                  </a:lnTo>
                  <a:lnTo>
                    <a:pt x="465" y="90"/>
                  </a:lnTo>
                  <a:lnTo>
                    <a:pt x="466" y="88"/>
                  </a:lnTo>
                  <a:lnTo>
                    <a:pt x="468" y="88"/>
                  </a:lnTo>
                  <a:lnTo>
                    <a:pt x="468" y="86"/>
                  </a:lnTo>
                  <a:lnTo>
                    <a:pt x="468" y="84"/>
                  </a:lnTo>
                  <a:lnTo>
                    <a:pt x="470" y="82"/>
                  </a:lnTo>
                  <a:lnTo>
                    <a:pt x="472" y="82"/>
                  </a:lnTo>
                  <a:lnTo>
                    <a:pt x="472" y="80"/>
                  </a:lnTo>
                  <a:lnTo>
                    <a:pt x="474" y="80"/>
                  </a:lnTo>
                  <a:lnTo>
                    <a:pt x="474" y="79"/>
                  </a:lnTo>
                  <a:lnTo>
                    <a:pt x="474" y="77"/>
                  </a:lnTo>
                  <a:lnTo>
                    <a:pt x="476" y="77"/>
                  </a:lnTo>
                  <a:lnTo>
                    <a:pt x="478" y="75"/>
                  </a:lnTo>
                  <a:lnTo>
                    <a:pt x="478" y="73"/>
                  </a:lnTo>
                  <a:lnTo>
                    <a:pt x="480" y="73"/>
                  </a:lnTo>
                  <a:lnTo>
                    <a:pt x="480" y="75"/>
                  </a:lnTo>
                  <a:lnTo>
                    <a:pt x="482" y="75"/>
                  </a:lnTo>
                  <a:lnTo>
                    <a:pt x="482" y="73"/>
                  </a:lnTo>
                  <a:lnTo>
                    <a:pt x="484" y="73"/>
                  </a:lnTo>
                  <a:lnTo>
                    <a:pt x="484" y="75"/>
                  </a:lnTo>
                  <a:lnTo>
                    <a:pt x="486" y="75"/>
                  </a:lnTo>
                  <a:lnTo>
                    <a:pt x="486" y="73"/>
                  </a:lnTo>
                  <a:lnTo>
                    <a:pt x="488" y="73"/>
                  </a:lnTo>
                  <a:lnTo>
                    <a:pt x="488" y="71"/>
                  </a:lnTo>
                  <a:lnTo>
                    <a:pt x="489" y="71"/>
                  </a:lnTo>
                  <a:lnTo>
                    <a:pt x="489" y="69"/>
                  </a:lnTo>
                  <a:lnTo>
                    <a:pt x="491" y="69"/>
                  </a:lnTo>
                  <a:lnTo>
                    <a:pt x="491" y="67"/>
                  </a:lnTo>
                  <a:lnTo>
                    <a:pt x="493" y="67"/>
                  </a:lnTo>
                  <a:lnTo>
                    <a:pt x="493" y="65"/>
                  </a:lnTo>
                  <a:lnTo>
                    <a:pt x="491" y="65"/>
                  </a:lnTo>
                  <a:lnTo>
                    <a:pt x="491" y="63"/>
                  </a:lnTo>
                  <a:lnTo>
                    <a:pt x="493" y="63"/>
                  </a:lnTo>
                  <a:lnTo>
                    <a:pt x="493" y="61"/>
                  </a:lnTo>
                  <a:lnTo>
                    <a:pt x="495" y="61"/>
                  </a:lnTo>
                  <a:lnTo>
                    <a:pt x="495" y="59"/>
                  </a:lnTo>
                  <a:lnTo>
                    <a:pt x="497" y="59"/>
                  </a:lnTo>
                  <a:lnTo>
                    <a:pt x="497" y="57"/>
                  </a:lnTo>
                  <a:lnTo>
                    <a:pt x="499" y="56"/>
                  </a:lnTo>
                  <a:lnTo>
                    <a:pt x="499" y="57"/>
                  </a:lnTo>
                  <a:lnTo>
                    <a:pt x="501" y="57"/>
                  </a:lnTo>
                  <a:lnTo>
                    <a:pt x="503" y="57"/>
                  </a:lnTo>
                  <a:lnTo>
                    <a:pt x="505" y="56"/>
                  </a:lnTo>
                  <a:lnTo>
                    <a:pt x="507" y="56"/>
                  </a:lnTo>
                  <a:lnTo>
                    <a:pt x="509" y="56"/>
                  </a:lnTo>
                  <a:lnTo>
                    <a:pt x="507" y="56"/>
                  </a:lnTo>
                  <a:lnTo>
                    <a:pt x="507" y="54"/>
                  </a:lnTo>
                  <a:lnTo>
                    <a:pt x="509" y="54"/>
                  </a:lnTo>
                  <a:lnTo>
                    <a:pt x="509" y="52"/>
                  </a:lnTo>
                  <a:lnTo>
                    <a:pt x="509" y="54"/>
                  </a:lnTo>
                  <a:lnTo>
                    <a:pt x="511" y="54"/>
                  </a:lnTo>
                  <a:lnTo>
                    <a:pt x="511" y="52"/>
                  </a:lnTo>
                  <a:lnTo>
                    <a:pt x="513" y="52"/>
                  </a:lnTo>
                  <a:lnTo>
                    <a:pt x="513" y="50"/>
                  </a:lnTo>
                  <a:lnTo>
                    <a:pt x="511" y="48"/>
                  </a:lnTo>
                  <a:lnTo>
                    <a:pt x="513" y="48"/>
                  </a:lnTo>
                  <a:lnTo>
                    <a:pt x="513" y="46"/>
                  </a:lnTo>
                  <a:lnTo>
                    <a:pt x="514" y="44"/>
                  </a:lnTo>
                  <a:lnTo>
                    <a:pt x="514" y="42"/>
                  </a:lnTo>
                  <a:lnTo>
                    <a:pt x="514" y="40"/>
                  </a:lnTo>
                  <a:lnTo>
                    <a:pt x="513" y="40"/>
                  </a:lnTo>
                  <a:lnTo>
                    <a:pt x="513" y="38"/>
                  </a:lnTo>
                  <a:lnTo>
                    <a:pt x="511" y="36"/>
                  </a:lnTo>
                  <a:lnTo>
                    <a:pt x="511" y="34"/>
                  </a:lnTo>
                  <a:lnTo>
                    <a:pt x="513" y="34"/>
                  </a:lnTo>
                  <a:lnTo>
                    <a:pt x="513" y="32"/>
                  </a:lnTo>
                  <a:lnTo>
                    <a:pt x="513" y="31"/>
                  </a:lnTo>
                  <a:lnTo>
                    <a:pt x="513" y="29"/>
                  </a:lnTo>
                  <a:lnTo>
                    <a:pt x="513" y="27"/>
                  </a:lnTo>
                  <a:lnTo>
                    <a:pt x="513" y="25"/>
                  </a:lnTo>
                  <a:lnTo>
                    <a:pt x="513" y="27"/>
                  </a:lnTo>
                  <a:lnTo>
                    <a:pt x="514" y="27"/>
                  </a:lnTo>
                  <a:lnTo>
                    <a:pt x="514" y="25"/>
                  </a:lnTo>
                  <a:lnTo>
                    <a:pt x="516" y="25"/>
                  </a:lnTo>
                  <a:lnTo>
                    <a:pt x="516" y="23"/>
                  </a:lnTo>
                  <a:lnTo>
                    <a:pt x="516" y="21"/>
                  </a:lnTo>
                  <a:lnTo>
                    <a:pt x="516" y="19"/>
                  </a:lnTo>
                  <a:lnTo>
                    <a:pt x="516" y="17"/>
                  </a:lnTo>
                  <a:lnTo>
                    <a:pt x="516" y="15"/>
                  </a:lnTo>
                  <a:lnTo>
                    <a:pt x="518" y="15"/>
                  </a:lnTo>
                  <a:lnTo>
                    <a:pt x="518" y="13"/>
                  </a:lnTo>
                  <a:lnTo>
                    <a:pt x="520" y="13"/>
                  </a:lnTo>
                  <a:lnTo>
                    <a:pt x="520" y="11"/>
                  </a:lnTo>
                  <a:lnTo>
                    <a:pt x="522" y="11"/>
                  </a:lnTo>
                  <a:lnTo>
                    <a:pt x="524" y="11"/>
                  </a:lnTo>
                  <a:lnTo>
                    <a:pt x="524" y="9"/>
                  </a:lnTo>
                  <a:lnTo>
                    <a:pt x="526" y="9"/>
                  </a:lnTo>
                  <a:lnTo>
                    <a:pt x="526" y="11"/>
                  </a:lnTo>
                  <a:lnTo>
                    <a:pt x="528" y="11"/>
                  </a:lnTo>
                  <a:lnTo>
                    <a:pt x="528" y="9"/>
                  </a:lnTo>
                  <a:lnTo>
                    <a:pt x="528" y="11"/>
                  </a:lnTo>
                  <a:lnTo>
                    <a:pt x="530" y="11"/>
                  </a:lnTo>
                  <a:lnTo>
                    <a:pt x="530" y="9"/>
                  </a:lnTo>
                  <a:lnTo>
                    <a:pt x="532" y="9"/>
                  </a:lnTo>
                  <a:lnTo>
                    <a:pt x="534" y="9"/>
                  </a:lnTo>
                  <a:lnTo>
                    <a:pt x="536" y="9"/>
                  </a:lnTo>
                  <a:lnTo>
                    <a:pt x="537" y="9"/>
                  </a:lnTo>
                  <a:lnTo>
                    <a:pt x="539" y="9"/>
                  </a:lnTo>
                  <a:lnTo>
                    <a:pt x="541" y="9"/>
                  </a:lnTo>
                  <a:lnTo>
                    <a:pt x="543" y="9"/>
                  </a:lnTo>
                  <a:lnTo>
                    <a:pt x="543" y="7"/>
                  </a:lnTo>
                  <a:lnTo>
                    <a:pt x="545" y="7"/>
                  </a:lnTo>
                  <a:lnTo>
                    <a:pt x="547" y="7"/>
                  </a:lnTo>
                  <a:lnTo>
                    <a:pt x="547" y="6"/>
                  </a:lnTo>
                  <a:lnTo>
                    <a:pt x="549" y="6"/>
                  </a:lnTo>
                  <a:lnTo>
                    <a:pt x="549" y="7"/>
                  </a:lnTo>
                  <a:lnTo>
                    <a:pt x="551" y="6"/>
                  </a:lnTo>
                  <a:lnTo>
                    <a:pt x="553" y="6"/>
                  </a:lnTo>
                  <a:lnTo>
                    <a:pt x="553" y="4"/>
                  </a:lnTo>
                  <a:lnTo>
                    <a:pt x="557" y="4"/>
                  </a:lnTo>
                  <a:lnTo>
                    <a:pt x="559" y="4"/>
                  </a:lnTo>
                  <a:lnTo>
                    <a:pt x="561" y="4"/>
                  </a:lnTo>
                  <a:lnTo>
                    <a:pt x="561" y="2"/>
                  </a:lnTo>
                  <a:lnTo>
                    <a:pt x="562" y="2"/>
                  </a:lnTo>
                  <a:lnTo>
                    <a:pt x="564" y="2"/>
                  </a:lnTo>
                  <a:lnTo>
                    <a:pt x="566" y="2"/>
                  </a:lnTo>
                  <a:lnTo>
                    <a:pt x="566" y="0"/>
                  </a:lnTo>
                  <a:lnTo>
                    <a:pt x="568" y="0"/>
                  </a:lnTo>
                  <a:lnTo>
                    <a:pt x="568" y="2"/>
                  </a:lnTo>
                  <a:lnTo>
                    <a:pt x="570" y="2"/>
                  </a:lnTo>
                  <a:lnTo>
                    <a:pt x="572" y="2"/>
                  </a:lnTo>
                  <a:lnTo>
                    <a:pt x="574" y="2"/>
                  </a:lnTo>
                  <a:lnTo>
                    <a:pt x="576" y="2"/>
                  </a:lnTo>
                  <a:lnTo>
                    <a:pt x="578" y="2"/>
                  </a:lnTo>
                  <a:lnTo>
                    <a:pt x="580" y="4"/>
                  </a:lnTo>
                  <a:lnTo>
                    <a:pt x="582" y="4"/>
                  </a:lnTo>
                  <a:lnTo>
                    <a:pt x="584" y="4"/>
                  </a:lnTo>
                  <a:lnTo>
                    <a:pt x="584" y="6"/>
                  </a:lnTo>
                  <a:lnTo>
                    <a:pt x="585" y="6"/>
                  </a:lnTo>
                  <a:lnTo>
                    <a:pt x="587" y="6"/>
                  </a:lnTo>
                  <a:lnTo>
                    <a:pt x="589" y="6"/>
                  </a:lnTo>
                  <a:lnTo>
                    <a:pt x="591" y="6"/>
                  </a:lnTo>
                  <a:lnTo>
                    <a:pt x="593" y="6"/>
                  </a:lnTo>
                  <a:lnTo>
                    <a:pt x="593" y="7"/>
                  </a:lnTo>
                  <a:lnTo>
                    <a:pt x="595" y="11"/>
                  </a:lnTo>
                  <a:lnTo>
                    <a:pt x="601" y="19"/>
                  </a:lnTo>
                  <a:lnTo>
                    <a:pt x="605" y="23"/>
                  </a:lnTo>
                  <a:lnTo>
                    <a:pt x="607" y="25"/>
                  </a:lnTo>
                  <a:lnTo>
                    <a:pt x="609" y="27"/>
                  </a:lnTo>
                  <a:lnTo>
                    <a:pt x="610" y="27"/>
                  </a:lnTo>
                  <a:lnTo>
                    <a:pt x="614" y="32"/>
                  </a:lnTo>
                  <a:lnTo>
                    <a:pt x="616" y="34"/>
                  </a:lnTo>
                  <a:lnTo>
                    <a:pt x="618" y="34"/>
                  </a:lnTo>
                  <a:lnTo>
                    <a:pt x="618" y="36"/>
                  </a:lnTo>
                  <a:lnTo>
                    <a:pt x="620" y="36"/>
                  </a:lnTo>
                  <a:lnTo>
                    <a:pt x="620" y="38"/>
                  </a:lnTo>
                  <a:lnTo>
                    <a:pt x="622" y="38"/>
                  </a:lnTo>
                  <a:lnTo>
                    <a:pt x="624" y="40"/>
                  </a:lnTo>
                  <a:lnTo>
                    <a:pt x="624" y="42"/>
                  </a:lnTo>
                  <a:lnTo>
                    <a:pt x="626" y="42"/>
                  </a:lnTo>
                  <a:lnTo>
                    <a:pt x="626" y="44"/>
                  </a:lnTo>
                  <a:lnTo>
                    <a:pt x="626" y="46"/>
                  </a:lnTo>
                  <a:lnTo>
                    <a:pt x="628" y="48"/>
                  </a:lnTo>
                  <a:lnTo>
                    <a:pt x="632" y="52"/>
                  </a:lnTo>
                  <a:lnTo>
                    <a:pt x="632" y="54"/>
                  </a:lnTo>
                  <a:lnTo>
                    <a:pt x="635" y="59"/>
                  </a:lnTo>
                  <a:lnTo>
                    <a:pt x="635" y="61"/>
                  </a:lnTo>
                  <a:lnTo>
                    <a:pt x="641" y="69"/>
                  </a:lnTo>
                  <a:lnTo>
                    <a:pt x="641" y="71"/>
                  </a:lnTo>
                  <a:lnTo>
                    <a:pt x="643" y="73"/>
                  </a:lnTo>
                  <a:lnTo>
                    <a:pt x="645" y="77"/>
                  </a:lnTo>
                  <a:lnTo>
                    <a:pt x="647" y="80"/>
                  </a:lnTo>
                  <a:lnTo>
                    <a:pt x="649" y="84"/>
                  </a:lnTo>
                  <a:lnTo>
                    <a:pt x="649" y="92"/>
                  </a:lnTo>
                  <a:lnTo>
                    <a:pt x="651" y="96"/>
                  </a:lnTo>
                  <a:lnTo>
                    <a:pt x="649" y="98"/>
                  </a:lnTo>
                  <a:lnTo>
                    <a:pt x="647" y="100"/>
                  </a:lnTo>
                  <a:lnTo>
                    <a:pt x="647" y="102"/>
                  </a:lnTo>
                  <a:lnTo>
                    <a:pt x="647" y="104"/>
                  </a:lnTo>
                  <a:lnTo>
                    <a:pt x="645" y="104"/>
                  </a:lnTo>
                  <a:lnTo>
                    <a:pt x="645" y="105"/>
                  </a:lnTo>
                  <a:lnTo>
                    <a:pt x="647" y="105"/>
                  </a:lnTo>
                  <a:lnTo>
                    <a:pt x="645" y="107"/>
                  </a:lnTo>
                  <a:lnTo>
                    <a:pt x="645" y="109"/>
                  </a:lnTo>
                  <a:lnTo>
                    <a:pt x="645" y="111"/>
                  </a:lnTo>
                  <a:lnTo>
                    <a:pt x="647" y="111"/>
                  </a:lnTo>
                  <a:lnTo>
                    <a:pt x="649" y="111"/>
                  </a:lnTo>
                  <a:lnTo>
                    <a:pt x="649" y="113"/>
                  </a:lnTo>
                  <a:lnTo>
                    <a:pt x="647" y="115"/>
                  </a:lnTo>
                  <a:lnTo>
                    <a:pt x="647" y="117"/>
                  </a:lnTo>
                  <a:lnTo>
                    <a:pt x="645" y="119"/>
                  </a:lnTo>
                  <a:lnTo>
                    <a:pt x="645" y="121"/>
                  </a:lnTo>
                  <a:lnTo>
                    <a:pt x="647" y="121"/>
                  </a:lnTo>
                  <a:lnTo>
                    <a:pt x="647" y="123"/>
                  </a:lnTo>
                  <a:lnTo>
                    <a:pt x="647" y="125"/>
                  </a:lnTo>
                  <a:lnTo>
                    <a:pt x="645" y="125"/>
                  </a:lnTo>
                  <a:lnTo>
                    <a:pt x="643" y="127"/>
                  </a:lnTo>
                  <a:lnTo>
                    <a:pt x="643" y="129"/>
                  </a:lnTo>
                  <a:lnTo>
                    <a:pt x="641" y="130"/>
                  </a:lnTo>
                  <a:lnTo>
                    <a:pt x="639" y="130"/>
                  </a:lnTo>
                  <a:lnTo>
                    <a:pt x="637" y="130"/>
                  </a:lnTo>
                  <a:lnTo>
                    <a:pt x="635" y="130"/>
                  </a:lnTo>
                  <a:lnTo>
                    <a:pt x="635" y="132"/>
                  </a:lnTo>
                  <a:lnTo>
                    <a:pt x="634" y="134"/>
                  </a:lnTo>
                  <a:lnTo>
                    <a:pt x="634" y="136"/>
                  </a:lnTo>
                  <a:lnTo>
                    <a:pt x="634" y="138"/>
                  </a:lnTo>
                  <a:lnTo>
                    <a:pt x="634" y="140"/>
                  </a:lnTo>
                  <a:lnTo>
                    <a:pt x="634" y="142"/>
                  </a:lnTo>
                  <a:lnTo>
                    <a:pt x="632" y="142"/>
                  </a:lnTo>
                  <a:lnTo>
                    <a:pt x="634" y="142"/>
                  </a:lnTo>
                  <a:lnTo>
                    <a:pt x="634" y="144"/>
                  </a:lnTo>
                  <a:lnTo>
                    <a:pt x="634" y="146"/>
                  </a:lnTo>
                  <a:lnTo>
                    <a:pt x="635" y="146"/>
                  </a:lnTo>
                  <a:lnTo>
                    <a:pt x="637" y="146"/>
                  </a:lnTo>
                  <a:lnTo>
                    <a:pt x="639" y="146"/>
                  </a:lnTo>
                  <a:lnTo>
                    <a:pt x="641" y="144"/>
                  </a:lnTo>
                  <a:lnTo>
                    <a:pt x="643" y="146"/>
                  </a:lnTo>
                  <a:lnTo>
                    <a:pt x="641" y="146"/>
                  </a:lnTo>
                  <a:lnTo>
                    <a:pt x="643" y="148"/>
                  </a:lnTo>
                  <a:lnTo>
                    <a:pt x="641" y="150"/>
                  </a:lnTo>
                  <a:lnTo>
                    <a:pt x="641" y="152"/>
                  </a:lnTo>
                  <a:lnTo>
                    <a:pt x="641" y="153"/>
                  </a:lnTo>
                  <a:lnTo>
                    <a:pt x="639" y="155"/>
                  </a:lnTo>
                  <a:lnTo>
                    <a:pt x="637" y="155"/>
                  </a:lnTo>
                  <a:lnTo>
                    <a:pt x="637" y="157"/>
                  </a:lnTo>
                  <a:lnTo>
                    <a:pt x="637" y="159"/>
                  </a:lnTo>
                  <a:lnTo>
                    <a:pt x="637" y="161"/>
                  </a:lnTo>
                  <a:lnTo>
                    <a:pt x="637" y="163"/>
                  </a:lnTo>
                  <a:lnTo>
                    <a:pt x="639" y="163"/>
                  </a:lnTo>
                  <a:lnTo>
                    <a:pt x="641" y="163"/>
                  </a:lnTo>
                  <a:lnTo>
                    <a:pt x="641" y="161"/>
                  </a:lnTo>
                  <a:lnTo>
                    <a:pt x="643" y="161"/>
                  </a:lnTo>
                  <a:lnTo>
                    <a:pt x="645" y="161"/>
                  </a:lnTo>
                  <a:lnTo>
                    <a:pt x="649" y="163"/>
                  </a:lnTo>
                  <a:lnTo>
                    <a:pt x="651" y="163"/>
                  </a:lnTo>
                  <a:lnTo>
                    <a:pt x="653" y="163"/>
                  </a:lnTo>
                  <a:lnTo>
                    <a:pt x="657" y="163"/>
                  </a:lnTo>
                  <a:lnTo>
                    <a:pt x="658" y="163"/>
                  </a:lnTo>
                  <a:lnTo>
                    <a:pt x="662" y="163"/>
                  </a:lnTo>
                  <a:lnTo>
                    <a:pt x="664" y="163"/>
                  </a:lnTo>
                  <a:lnTo>
                    <a:pt x="666" y="163"/>
                  </a:lnTo>
                  <a:lnTo>
                    <a:pt x="668" y="163"/>
                  </a:lnTo>
                  <a:lnTo>
                    <a:pt x="670" y="163"/>
                  </a:lnTo>
                  <a:lnTo>
                    <a:pt x="670" y="165"/>
                  </a:lnTo>
                  <a:lnTo>
                    <a:pt x="672" y="165"/>
                  </a:lnTo>
                  <a:lnTo>
                    <a:pt x="674" y="165"/>
                  </a:lnTo>
                  <a:lnTo>
                    <a:pt x="676" y="165"/>
                  </a:lnTo>
                  <a:lnTo>
                    <a:pt x="678" y="165"/>
                  </a:lnTo>
                  <a:lnTo>
                    <a:pt x="680" y="165"/>
                  </a:lnTo>
                  <a:lnTo>
                    <a:pt x="682" y="165"/>
                  </a:lnTo>
                  <a:lnTo>
                    <a:pt x="683" y="165"/>
                  </a:lnTo>
                  <a:lnTo>
                    <a:pt x="685" y="165"/>
                  </a:lnTo>
                  <a:lnTo>
                    <a:pt x="687" y="165"/>
                  </a:lnTo>
                  <a:lnTo>
                    <a:pt x="689" y="163"/>
                  </a:lnTo>
                  <a:lnTo>
                    <a:pt x="689" y="165"/>
                  </a:lnTo>
                  <a:lnTo>
                    <a:pt x="689" y="167"/>
                  </a:lnTo>
                  <a:lnTo>
                    <a:pt x="687" y="169"/>
                  </a:lnTo>
                  <a:lnTo>
                    <a:pt x="687" y="171"/>
                  </a:lnTo>
                  <a:lnTo>
                    <a:pt x="689" y="171"/>
                  </a:lnTo>
                  <a:lnTo>
                    <a:pt x="689" y="173"/>
                  </a:lnTo>
                  <a:lnTo>
                    <a:pt x="689" y="175"/>
                  </a:lnTo>
                  <a:lnTo>
                    <a:pt x="687" y="175"/>
                  </a:lnTo>
                  <a:lnTo>
                    <a:pt x="685" y="177"/>
                  </a:lnTo>
                  <a:lnTo>
                    <a:pt x="685" y="178"/>
                  </a:lnTo>
                  <a:lnTo>
                    <a:pt x="683" y="180"/>
                  </a:lnTo>
                  <a:lnTo>
                    <a:pt x="683" y="182"/>
                  </a:lnTo>
                  <a:lnTo>
                    <a:pt x="682" y="184"/>
                  </a:lnTo>
                  <a:lnTo>
                    <a:pt x="682" y="186"/>
                  </a:lnTo>
                  <a:lnTo>
                    <a:pt x="682" y="188"/>
                  </a:lnTo>
                  <a:lnTo>
                    <a:pt x="682" y="190"/>
                  </a:lnTo>
                  <a:lnTo>
                    <a:pt x="683" y="190"/>
                  </a:lnTo>
                  <a:lnTo>
                    <a:pt x="683" y="192"/>
                  </a:lnTo>
                  <a:lnTo>
                    <a:pt x="685" y="192"/>
                  </a:lnTo>
                  <a:lnTo>
                    <a:pt x="685" y="194"/>
                  </a:lnTo>
                  <a:lnTo>
                    <a:pt x="687" y="194"/>
                  </a:lnTo>
                  <a:lnTo>
                    <a:pt x="689" y="194"/>
                  </a:lnTo>
                  <a:lnTo>
                    <a:pt x="689" y="196"/>
                  </a:lnTo>
                  <a:lnTo>
                    <a:pt x="691" y="196"/>
                  </a:lnTo>
                  <a:lnTo>
                    <a:pt x="693" y="196"/>
                  </a:lnTo>
                  <a:lnTo>
                    <a:pt x="695" y="196"/>
                  </a:lnTo>
                  <a:lnTo>
                    <a:pt x="697" y="198"/>
                  </a:lnTo>
                  <a:lnTo>
                    <a:pt x="697" y="196"/>
                  </a:lnTo>
                  <a:lnTo>
                    <a:pt x="701" y="196"/>
                  </a:lnTo>
                  <a:lnTo>
                    <a:pt x="701" y="194"/>
                  </a:lnTo>
                  <a:lnTo>
                    <a:pt x="703" y="196"/>
                  </a:lnTo>
                  <a:lnTo>
                    <a:pt x="705" y="196"/>
                  </a:lnTo>
                  <a:lnTo>
                    <a:pt x="706" y="198"/>
                  </a:lnTo>
                  <a:lnTo>
                    <a:pt x="706" y="200"/>
                  </a:lnTo>
                  <a:lnTo>
                    <a:pt x="710" y="200"/>
                  </a:lnTo>
                  <a:lnTo>
                    <a:pt x="712" y="200"/>
                  </a:lnTo>
                  <a:lnTo>
                    <a:pt x="714" y="200"/>
                  </a:lnTo>
                  <a:lnTo>
                    <a:pt x="716" y="198"/>
                  </a:lnTo>
                  <a:lnTo>
                    <a:pt x="718" y="200"/>
                  </a:lnTo>
                  <a:lnTo>
                    <a:pt x="720" y="200"/>
                  </a:lnTo>
                  <a:lnTo>
                    <a:pt x="722" y="200"/>
                  </a:lnTo>
                  <a:lnTo>
                    <a:pt x="724" y="200"/>
                  </a:lnTo>
                  <a:lnTo>
                    <a:pt x="724" y="201"/>
                  </a:lnTo>
                  <a:lnTo>
                    <a:pt x="726" y="201"/>
                  </a:lnTo>
                  <a:lnTo>
                    <a:pt x="728" y="201"/>
                  </a:lnTo>
                  <a:lnTo>
                    <a:pt x="730" y="201"/>
                  </a:lnTo>
                  <a:lnTo>
                    <a:pt x="731" y="201"/>
                  </a:lnTo>
                  <a:lnTo>
                    <a:pt x="733" y="203"/>
                  </a:lnTo>
                  <a:lnTo>
                    <a:pt x="733" y="205"/>
                  </a:lnTo>
                  <a:lnTo>
                    <a:pt x="735" y="211"/>
                  </a:lnTo>
                  <a:lnTo>
                    <a:pt x="737" y="213"/>
                  </a:lnTo>
                  <a:lnTo>
                    <a:pt x="739" y="213"/>
                  </a:lnTo>
                  <a:lnTo>
                    <a:pt x="739" y="215"/>
                  </a:lnTo>
                  <a:lnTo>
                    <a:pt x="741" y="217"/>
                  </a:lnTo>
                  <a:lnTo>
                    <a:pt x="743" y="219"/>
                  </a:lnTo>
                  <a:lnTo>
                    <a:pt x="745" y="219"/>
                  </a:lnTo>
                  <a:lnTo>
                    <a:pt x="747" y="221"/>
                  </a:lnTo>
                  <a:lnTo>
                    <a:pt x="747" y="223"/>
                  </a:lnTo>
                  <a:lnTo>
                    <a:pt x="749" y="223"/>
                  </a:lnTo>
                  <a:lnTo>
                    <a:pt x="751" y="223"/>
                  </a:lnTo>
                  <a:lnTo>
                    <a:pt x="753" y="223"/>
                  </a:lnTo>
                  <a:lnTo>
                    <a:pt x="754" y="221"/>
                  </a:lnTo>
                  <a:lnTo>
                    <a:pt x="754" y="223"/>
                  </a:lnTo>
                  <a:lnTo>
                    <a:pt x="756" y="223"/>
                  </a:lnTo>
                  <a:lnTo>
                    <a:pt x="756" y="225"/>
                  </a:lnTo>
                  <a:lnTo>
                    <a:pt x="758" y="225"/>
                  </a:lnTo>
                  <a:lnTo>
                    <a:pt x="758" y="226"/>
                  </a:lnTo>
                  <a:lnTo>
                    <a:pt x="760" y="228"/>
                  </a:lnTo>
                  <a:lnTo>
                    <a:pt x="762" y="228"/>
                  </a:lnTo>
                  <a:lnTo>
                    <a:pt x="762" y="230"/>
                  </a:lnTo>
                  <a:lnTo>
                    <a:pt x="762" y="232"/>
                  </a:lnTo>
                  <a:lnTo>
                    <a:pt x="762" y="234"/>
                  </a:lnTo>
                  <a:lnTo>
                    <a:pt x="760" y="234"/>
                  </a:lnTo>
                  <a:lnTo>
                    <a:pt x="762" y="234"/>
                  </a:lnTo>
                  <a:lnTo>
                    <a:pt x="760" y="236"/>
                  </a:lnTo>
                  <a:lnTo>
                    <a:pt x="762" y="236"/>
                  </a:lnTo>
                  <a:lnTo>
                    <a:pt x="762" y="238"/>
                  </a:lnTo>
                  <a:lnTo>
                    <a:pt x="762" y="240"/>
                  </a:lnTo>
                  <a:lnTo>
                    <a:pt x="760" y="240"/>
                  </a:lnTo>
                  <a:lnTo>
                    <a:pt x="758" y="242"/>
                  </a:lnTo>
                  <a:lnTo>
                    <a:pt x="756" y="242"/>
                  </a:lnTo>
                  <a:lnTo>
                    <a:pt x="756" y="244"/>
                  </a:lnTo>
                  <a:lnTo>
                    <a:pt x="754" y="244"/>
                  </a:lnTo>
                  <a:lnTo>
                    <a:pt x="753" y="246"/>
                  </a:lnTo>
                  <a:lnTo>
                    <a:pt x="754" y="246"/>
                  </a:lnTo>
                  <a:lnTo>
                    <a:pt x="754" y="248"/>
                  </a:lnTo>
                  <a:lnTo>
                    <a:pt x="754" y="250"/>
                  </a:lnTo>
                  <a:lnTo>
                    <a:pt x="754" y="251"/>
                  </a:lnTo>
                  <a:lnTo>
                    <a:pt x="756" y="251"/>
                  </a:lnTo>
                  <a:lnTo>
                    <a:pt x="758" y="251"/>
                  </a:lnTo>
                  <a:lnTo>
                    <a:pt x="760" y="251"/>
                  </a:lnTo>
                  <a:lnTo>
                    <a:pt x="760" y="253"/>
                  </a:lnTo>
                  <a:lnTo>
                    <a:pt x="762" y="253"/>
                  </a:lnTo>
                  <a:lnTo>
                    <a:pt x="760" y="253"/>
                  </a:lnTo>
                  <a:lnTo>
                    <a:pt x="762" y="253"/>
                  </a:lnTo>
                  <a:lnTo>
                    <a:pt x="762" y="255"/>
                  </a:lnTo>
                  <a:lnTo>
                    <a:pt x="764" y="255"/>
                  </a:lnTo>
                  <a:lnTo>
                    <a:pt x="764" y="257"/>
                  </a:lnTo>
                  <a:lnTo>
                    <a:pt x="766" y="257"/>
                  </a:lnTo>
                  <a:lnTo>
                    <a:pt x="766" y="259"/>
                  </a:lnTo>
                  <a:lnTo>
                    <a:pt x="766" y="261"/>
                  </a:lnTo>
                  <a:lnTo>
                    <a:pt x="768" y="261"/>
                  </a:lnTo>
                  <a:lnTo>
                    <a:pt x="768" y="263"/>
                  </a:lnTo>
                  <a:lnTo>
                    <a:pt x="770" y="263"/>
                  </a:lnTo>
                  <a:lnTo>
                    <a:pt x="770" y="261"/>
                  </a:lnTo>
                  <a:lnTo>
                    <a:pt x="772" y="263"/>
                  </a:lnTo>
                  <a:lnTo>
                    <a:pt x="772" y="265"/>
                  </a:lnTo>
                  <a:lnTo>
                    <a:pt x="772" y="263"/>
                  </a:lnTo>
                  <a:lnTo>
                    <a:pt x="774" y="263"/>
                  </a:lnTo>
                  <a:lnTo>
                    <a:pt x="774" y="265"/>
                  </a:lnTo>
                  <a:lnTo>
                    <a:pt x="776" y="267"/>
                  </a:lnTo>
                  <a:lnTo>
                    <a:pt x="776" y="265"/>
                  </a:lnTo>
                  <a:lnTo>
                    <a:pt x="776" y="267"/>
                  </a:lnTo>
                  <a:lnTo>
                    <a:pt x="778" y="267"/>
                  </a:lnTo>
                  <a:lnTo>
                    <a:pt x="778" y="265"/>
                  </a:lnTo>
                  <a:lnTo>
                    <a:pt x="778" y="267"/>
                  </a:lnTo>
                  <a:lnTo>
                    <a:pt x="778" y="265"/>
                  </a:lnTo>
                  <a:lnTo>
                    <a:pt x="779" y="267"/>
                  </a:lnTo>
                  <a:lnTo>
                    <a:pt x="781" y="267"/>
                  </a:lnTo>
                  <a:lnTo>
                    <a:pt x="781" y="269"/>
                  </a:lnTo>
                  <a:lnTo>
                    <a:pt x="783" y="269"/>
                  </a:lnTo>
                  <a:lnTo>
                    <a:pt x="783" y="271"/>
                  </a:lnTo>
                  <a:lnTo>
                    <a:pt x="785" y="271"/>
                  </a:lnTo>
                  <a:lnTo>
                    <a:pt x="787" y="271"/>
                  </a:lnTo>
                  <a:lnTo>
                    <a:pt x="787" y="273"/>
                  </a:lnTo>
                  <a:lnTo>
                    <a:pt x="789" y="273"/>
                  </a:lnTo>
                  <a:lnTo>
                    <a:pt x="789" y="271"/>
                  </a:lnTo>
                  <a:lnTo>
                    <a:pt x="791" y="273"/>
                  </a:lnTo>
                  <a:lnTo>
                    <a:pt x="793" y="273"/>
                  </a:lnTo>
                  <a:lnTo>
                    <a:pt x="795" y="273"/>
                  </a:lnTo>
                  <a:lnTo>
                    <a:pt x="795" y="274"/>
                  </a:lnTo>
                  <a:lnTo>
                    <a:pt x="799" y="274"/>
                  </a:lnTo>
                  <a:lnTo>
                    <a:pt x="799" y="276"/>
                  </a:lnTo>
                  <a:lnTo>
                    <a:pt x="799" y="278"/>
                  </a:lnTo>
                  <a:lnTo>
                    <a:pt x="801" y="278"/>
                  </a:lnTo>
                  <a:lnTo>
                    <a:pt x="802" y="278"/>
                  </a:lnTo>
                  <a:lnTo>
                    <a:pt x="804" y="278"/>
                  </a:lnTo>
                  <a:lnTo>
                    <a:pt x="804" y="280"/>
                  </a:lnTo>
                  <a:lnTo>
                    <a:pt x="806" y="282"/>
                  </a:lnTo>
                  <a:lnTo>
                    <a:pt x="808" y="282"/>
                  </a:lnTo>
                  <a:lnTo>
                    <a:pt x="810" y="282"/>
                  </a:lnTo>
                  <a:lnTo>
                    <a:pt x="810" y="284"/>
                  </a:lnTo>
                  <a:lnTo>
                    <a:pt x="812" y="284"/>
                  </a:lnTo>
                  <a:lnTo>
                    <a:pt x="814" y="284"/>
                  </a:lnTo>
                  <a:lnTo>
                    <a:pt x="814" y="286"/>
                  </a:lnTo>
                  <a:lnTo>
                    <a:pt x="816" y="286"/>
                  </a:lnTo>
                  <a:lnTo>
                    <a:pt x="814" y="288"/>
                  </a:lnTo>
                  <a:lnTo>
                    <a:pt x="816" y="290"/>
                  </a:lnTo>
                  <a:lnTo>
                    <a:pt x="814" y="290"/>
                  </a:lnTo>
                  <a:lnTo>
                    <a:pt x="814" y="292"/>
                  </a:lnTo>
                  <a:lnTo>
                    <a:pt x="816" y="292"/>
                  </a:lnTo>
                  <a:lnTo>
                    <a:pt x="816" y="290"/>
                  </a:lnTo>
                  <a:lnTo>
                    <a:pt x="816" y="292"/>
                  </a:lnTo>
                  <a:lnTo>
                    <a:pt x="818" y="292"/>
                  </a:lnTo>
                  <a:lnTo>
                    <a:pt x="818" y="294"/>
                  </a:lnTo>
                  <a:lnTo>
                    <a:pt x="818" y="296"/>
                  </a:lnTo>
                  <a:lnTo>
                    <a:pt x="818" y="298"/>
                  </a:lnTo>
                  <a:lnTo>
                    <a:pt x="820" y="298"/>
                  </a:lnTo>
                  <a:lnTo>
                    <a:pt x="822" y="299"/>
                  </a:lnTo>
                  <a:lnTo>
                    <a:pt x="824" y="299"/>
                  </a:lnTo>
                  <a:lnTo>
                    <a:pt x="824" y="301"/>
                  </a:lnTo>
                  <a:lnTo>
                    <a:pt x="826" y="301"/>
                  </a:lnTo>
                  <a:lnTo>
                    <a:pt x="826" y="303"/>
                  </a:lnTo>
                  <a:lnTo>
                    <a:pt x="827" y="303"/>
                  </a:lnTo>
                  <a:lnTo>
                    <a:pt x="829" y="303"/>
                  </a:lnTo>
                  <a:lnTo>
                    <a:pt x="829" y="305"/>
                  </a:lnTo>
                  <a:lnTo>
                    <a:pt x="831" y="307"/>
                  </a:lnTo>
                  <a:lnTo>
                    <a:pt x="833" y="307"/>
                  </a:lnTo>
                  <a:lnTo>
                    <a:pt x="835" y="307"/>
                  </a:lnTo>
                  <a:lnTo>
                    <a:pt x="837" y="307"/>
                  </a:lnTo>
                  <a:lnTo>
                    <a:pt x="837" y="309"/>
                  </a:lnTo>
                  <a:lnTo>
                    <a:pt x="839" y="309"/>
                  </a:lnTo>
                  <a:lnTo>
                    <a:pt x="841" y="309"/>
                  </a:lnTo>
                  <a:lnTo>
                    <a:pt x="841" y="311"/>
                  </a:lnTo>
                  <a:lnTo>
                    <a:pt x="841" y="313"/>
                  </a:lnTo>
                  <a:lnTo>
                    <a:pt x="839" y="313"/>
                  </a:lnTo>
                  <a:lnTo>
                    <a:pt x="839" y="315"/>
                  </a:lnTo>
                  <a:lnTo>
                    <a:pt x="837" y="315"/>
                  </a:lnTo>
                  <a:lnTo>
                    <a:pt x="835" y="317"/>
                  </a:lnTo>
                  <a:lnTo>
                    <a:pt x="835" y="319"/>
                  </a:lnTo>
                  <a:lnTo>
                    <a:pt x="833" y="321"/>
                  </a:lnTo>
                  <a:lnTo>
                    <a:pt x="835" y="321"/>
                  </a:lnTo>
                  <a:lnTo>
                    <a:pt x="833" y="321"/>
                  </a:lnTo>
                  <a:lnTo>
                    <a:pt x="831" y="323"/>
                  </a:lnTo>
                  <a:lnTo>
                    <a:pt x="831" y="324"/>
                  </a:lnTo>
                  <a:lnTo>
                    <a:pt x="833" y="323"/>
                  </a:lnTo>
                  <a:lnTo>
                    <a:pt x="833" y="324"/>
                  </a:lnTo>
                  <a:lnTo>
                    <a:pt x="833" y="326"/>
                  </a:lnTo>
                  <a:lnTo>
                    <a:pt x="831" y="328"/>
                  </a:lnTo>
                  <a:lnTo>
                    <a:pt x="833" y="328"/>
                  </a:lnTo>
                  <a:lnTo>
                    <a:pt x="833" y="330"/>
                  </a:lnTo>
                  <a:lnTo>
                    <a:pt x="835" y="330"/>
                  </a:lnTo>
                  <a:lnTo>
                    <a:pt x="837" y="332"/>
                  </a:lnTo>
                  <a:lnTo>
                    <a:pt x="839" y="334"/>
                  </a:lnTo>
                  <a:lnTo>
                    <a:pt x="841" y="334"/>
                  </a:lnTo>
                  <a:lnTo>
                    <a:pt x="843" y="334"/>
                  </a:lnTo>
                  <a:lnTo>
                    <a:pt x="843" y="336"/>
                  </a:lnTo>
                  <a:lnTo>
                    <a:pt x="845" y="336"/>
                  </a:lnTo>
                  <a:lnTo>
                    <a:pt x="845" y="338"/>
                  </a:lnTo>
                  <a:lnTo>
                    <a:pt x="845" y="340"/>
                  </a:lnTo>
                  <a:lnTo>
                    <a:pt x="845" y="342"/>
                  </a:lnTo>
                  <a:lnTo>
                    <a:pt x="847" y="340"/>
                  </a:lnTo>
                  <a:lnTo>
                    <a:pt x="849" y="340"/>
                  </a:lnTo>
                  <a:lnTo>
                    <a:pt x="849" y="342"/>
                  </a:lnTo>
                  <a:lnTo>
                    <a:pt x="849" y="344"/>
                  </a:lnTo>
                  <a:lnTo>
                    <a:pt x="847" y="346"/>
                  </a:lnTo>
                  <a:lnTo>
                    <a:pt x="845" y="346"/>
                  </a:lnTo>
                  <a:lnTo>
                    <a:pt x="845" y="347"/>
                  </a:lnTo>
                  <a:lnTo>
                    <a:pt x="843" y="347"/>
                  </a:lnTo>
                  <a:lnTo>
                    <a:pt x="843" y="349"/>
                  </a:lnTo>
                  <a:lnTo>
                    <a:pt x="843" y="351"/>
                  </a:lnTo>
                  <a:lnTo>
                    <a:pt x="845" y="349"/>
                  </a:lnTo>
                  <a:lnTo>
                    <a:pt x="847" y="347"/>
                  </a:lnTo>
                  <a:lnTo>
                    <a:pt x="849" y="347"/>
                  </a:lnTo>
                  <a:lnTo>
                    <a:pt x="849" y="349"/>
                  </a:lnTo>
                  <a:lnTo>
                    <a:pt x="849" y="351"/>
                  </a:lnTo>
                  <a:lnTo>
                    <a:pt x="850" y="351"/>
                  </a:lnTo>
                  <a:lnTo>
                    <a:pt x="850" y="353"/>
                  </a:lnTo>
                  <a:lnTo>
                    <a:pt x="852" y="353"/>
                  </a:lnTo>
                  <a:lnTo>
                    <a:pt x="854" y="353"/>
                  </a:lnTo>
                  <a:lnTo>
                    <a:pt x="854" y="355"/>
                  </a:lnTo>
                  <a:lnTo>
                    <a:pt x="856" y="355"/>
                  </a:lnTo>
                  <a:lnTo>
                    <a:pt x="858" y="355"/>
                  </a:lnTo>
                  <a:lnTo>
                    <a:pt x="860" y="355"/>
                  </a:lnTo>
                  <a:lnTo>
                    <a:pt x="862" y="355"/>
                  </a:lnTo>
                  <a:lnTo>
                    <a:pt x="864" y="355"/>
                  </a:lnTo>
                  <a:lnTo>
                    <a:pt x="866" y="355"/>
                  </a:lnTo>
                  <a:lnTo>
                    <a:pt x="866" y="357"/>
                  </a:lnTo>
                  <a:lnTo>
                    <a:pt x="868" y="357"/>
                  </a:lnTo>
                  <a:lnTo>
                    <a:pt x="870" y="357"/>
                  </a:lnTo>
                  <a:lnTo>
                    <a:pt x="870" y="359"/>
                  </a:lnTo>
                  <a:lnTo>
                    <a:pt x="870" y="361"/>
                  </a:lnTo>
                  <a:lnTo>
                    <a:pt x="870" y="363"/>
                  </a:lnTo>
                  <a:lnTo>
                    <a:pt x="872" y="365"/>
                  </a:lnTo>
                  <a:lnTo>
                    <a:pt x="874" y="365"/>
                  </a:lnTo>
                  <a:lnTo>
                    <a:pt x="874" y="363"/>
                  </a:lnTo>
                  <a:lnTo>
                    <a:pt x="875" y="363"/>
                  </a:lnTo>
                  <a:lnTo>
                    <a:pt x="877" y="365"/>
                  </a:lnTo>
                  <a:lnTo>
                    <a:pt x="875" y="365"/>
                  </a:lnTo>
                  <a:lnTo>
                    <a:pt x="877" y="365"/>
                  </a:lnTo>
                  <a:lnTo>
                    <a:pt x="877" y="367"/>
                  </a:lnTo>
                  <a:lnTo>
                    <a:pt x="879" y="367"/>
                  </a:lnTo>
                  <a:lnTo>
                    <a:pt x="881" y="367"/>
                  </a:lnTo>
                  <a:lnTo>
                    <a:pt x="883" y="367"/>
                  </a:lnTo>
                  <a:lnTo>
                    <a:pt x="883" y="369"/>
                  </a:lnTo>
                  <a:lnTo>
                    <a:pt x="885" y="369"/>
                  </a:lnTo>
                  <a:lnTo>
                    <a:pt x="885" y="371"/>
                  </a:lnTo>
                  <a:lnTo>
                    <a:pt x="887" y="371"/>
                  </a:lnTo>
                  <a:lnTo>
                    <a:pt x="889" y="371"/>
                  </a:lnTo>
                  <a:lnTo>
                    <a:pt x="891" y="371"/>
                  </a:lnTo>
                  <a:lnTo>
                    <a:pt x="891" y="372"/>
                  </a:lnTo>
                  <a:lnTo>
                    <a:pt x="893" y="372"/>
                  </a:lnTo>
                  <a:lnTo>
                    <a:pt x="891" y="374"/>
                  </a:lnTo>
                  <a:lnTo>
                    <a:pt x="893" y="374"/>
                  </a:lnTo>
                  <a:lnTo>
                    <a:pt x="895" y="374"/>
                  </a:lnTo>
                  <a:lnTo>
                    <a:pt x="895" y="376"/>
                  </a:lnTo>
                  <a:lnTo>
                    <a:pt x="897" y="376"/>
                  </a:lnTo>
                  <a:lnTo>
                    <a:pt x="897" y="378"/>
                  </a:lnTo>
                  <a:lnTo>
                    <a:pt x="897" y="380"/>
                  </a:lnTo>
                  <a:lnTo>
                    <a:pt x="899" y="380"/>
                  </a:lnTo>
                  <a:lnTo>
                    <a:pt x="899" y="382"/>
                  </a:lnTo>
                  <a:lnTo>
                    <a:pt x="899" y="384"/>
                  </a:lnTo>
                  <a:lnTo>
                    <a:pt x="899" y="386"/>
                  </a:lnTo>
                  <a:lnTo>
                    <a:pt x="899" y="384"/>
                  </a:lnTo>
                  <a:lnTo>
                    <a:pt x="900" y="384"/>
                  </a:lnTo>
                  <a:lnTo>
                    <a:pt x="902" y="386"/>
                  </a:lnTo>
                  <a:lnTo>
                    <a:pt x="900" y="386"/>
                  </a:lnTo>
                  <a:lnTo>
                    <a:pt x="900" y="388"/>
                  </a:lnTo>
                  <a:lnTo>
                    <a:pt x="900" y="392"/>
                  </a:lnTo>
                  <a:lnTo>
                    <a:pt x="899" y="396"/>
                  </a:lnTo>
                  <a:lnTo>
                    <a:pt x="899" y="399"/>
                  </a:lnTo>
                  <a:lnTo>
                    <a:pt x="900" y="401"/>
                  </a:lnTo>
                  <a:lnTo>
                    <a:pt x="899" y="403"/>
                  </a:lnTo>
                  <a:lnTo>
                    <a:pt x="900" y="407"/>
                  </a:lnTo>
                  <a:lnTo>
                    <a:pt x="902" y="407"/>
                  </a:lnTo>
                  <a:lnTo>
                    <a:pt x="902" y="411"/>
                  </a:lnTo>
                  <a:lnTo>
                    <a:pt x="904" y="413"/>
                  </a:lnTo>
                  <a:lnTo>
                    <a:pt x="906" y="413"/>
                  </a:lnTo>
                  <a:lnTo>
                    <a:pt x="910" y="417"/>
                  </a:lnTo>
                  <a:lnTo>
                    <a:pt x="912" y="420"/>
                  </a:lnTo>
                  <a:lnTo>
                    <a:pt x="914" y="420"/>
                  </a:lnTo>
                  <a:lnTo>
                    <a:pt x="914" y="422"/>
                  </a:lnTo>
                  <a:lnTo>
                    <a:pt x="914" y="424"/>
                  </a:lnTo>
                  <a:lnTo>
                    <a:pt x="914" y="42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1" name="Freeform 4292"/>
            <p:cNvSpPr>
              <a:spLocks/>
            </p:cNvSpPr>
            <p:nvPr/>
          </p:nvSpPr>
          <p:spPr bwMode="auto">
            <a:xfrm>
              <a:off x="2520" y="1768"/>
              <a:ext cx="557" cy="407"/>
            </a:xfrm>
            <a:custGeom>
              <a:avLst/>
              <a:gdLst>
                <a:gd name="T0" fmla="*/ 541 w 557"/>
                <a:gd name="T1" fmla="*/ 250 h 407"/>
                <a:gd name="T2" fmla="*/ 513 w 557"/>
                <a:gd name="T3" fmla="*/ 263 h 407"/>
                <a:gd name="T4" fmla="*/ 490 w 557"/>
                <a:gd name="T5" fmla="*/ 259 h 407"/>
                <a:gd name="T6" fmla="*/ 478 w 557"/>
                <a:gd name="T7" fmla="*/ 271 h 407"/>
                <a:gd name="T8" fmla="*/ 461 w 557"/>
                <a:gd name="T9" fmla="*/ 282 h 407"/>
                <a:gd name="T10" fmla="*/ 457 w 557"/>
                <a:gd name="T11" fmla="*/ 288 h 407"/>
                <a:gd name="T12" fmla="*/ 424 w 557"/>
                <a:gd name="T13" fmla="*/ 298 h 407"/>
                <a:gd name="T14" fmla="*/ 388 w 557"/>
                <a:gd name="T15" fmla="*/ 286 h 407"/>
                <a:gd name="T16" fmla="*/ 361 w 557"/>
                <a:gd name="T17" fmla="*/ 286 h 407"/>
                <a:gd name="T18" fmla="*/ 344 w 557"/>
                <a:gd name="T19" fmla="*/ 298 h 407"/>
                <a:gd name="T20" fmla="*/ 323 w 557"/>
                <a:gd name="T21" fmla="*/ 296 h 407"/>
                <a:gd name="T22" fmla="*/ 280 w 557"/>
                <a:gd name="T23" fmla="*/ 292 h 407"/>
                <a:gd name="T24" fmla="*/ 240 w 557"/>
                <a:gd name="T25" fmla="*/ 294 h 407"/>
                <a:gd name="T26" fmla="*/ 198 w 557"/>
                <a:gd name="T27" fmla="*/ 294 h 407"/>
                <a:gd name="T28" fmla="*/ 180 w 557"/>
                <a:gd name="T29" fmla="*/ 313 h 407"/>
                <a:gd name="T30" fmla="*/ 188 w 557"/>
                <a:gd name="T31" fmla="*/ 338 h 407"/>
                <a:gd name="T32" fmla="*/ 194 w 557"/>
                <a:gd name="T33" fmla="*/ 365 h 407"/>
                <a:gd name="T34" fmla="*/ 194 w 557"/>
                <a:gd name="T35" fmla="*/ 397 h 407"/>
                <a:gd name="T36" fmla="*/ 179 w 557"/>
                <a:gd name="T37" fmla="*/ 390 h 407"/>
                <a:gd name="T38" fmla="*/ 161 w 557"/>
                <a:gd name="T39" fmla="*/ 372 h 407"/>
                <a:gd name="T40" fmla="*/ 136 w 557"/>
                <a:gd name="T41" fmla="*/ 371 h 407"/>
                <a:gd name="T42" fmla="*/ 109 w 557"/>
                <a:gd name="T43" fmla="*/ 374 h 407"/>
                <a:gd name="T44" fmla="*/ 88 w 557"/>
                <a:gd name="T45" fmla="*/ 386 h 407"/>
                <a:gd name="T46" fmla="*/ 71 w 557"/>
                <a:gd name="T47" fmla="*/ 384 h 407"/>
                <a:gd name="T48" fmla="*/ 56 w 557"/>
                <a:gd name="T49" fmla="*/ 382 h 407"/>
                <a:gd name="T50" fmla="*/ 38 w 557"/>
                <a:gd name="T51" fmla="*/ 371 h 407"/>
                <a:gd name="T52" fmla="*/ 35 w 557"/>
                <a:gd name="T53" fmla="*/ 359 h 407"/>
                <a:gd name="T54" fmla="*/ 27 w 557"/>
                <a:gd name="T55" fmla="*/ 344 h 407"/>
                <a:gd name="T56" fmla="*/ 10 w 557"/>
                <a:gd name="T57" fmla="*/ 344 h 407"/>
                <a:gd name="T58" fmla="*/ 4 w 557"/>
                <a:gd name="T59" fmla="*/ 319 h 407"/>
                <a:gd name="T60" fmla="*/ 2 w 557"/>
                <a:gd name="T61" fmla="*/ 288 h 407"/>
                <a:gd name="T62" fmla="*/ 21 w 557"/>
                <a:gd name="T63" fmla="*/ 261 h 407"/>
                <a:gd name="T64" fmla="*/ 10 w 557"/>
                <a:gd name="T65" fmla="*/ 234 h 407"/>
                <a:gd name="T66" fmla="*/ 27 w 557"/>
                <a:gd name="T67" fmla="*/ 225 h 407"/>
                <a:gd name="T68" fmla="*/ 58 w 557"/>
                <a:gd name="T69" fmla="*/ 219 h 407"/>
                <a:gd name="T70" fmla="*/ 77 w 557"/>
                <a:gd name="T71" fmla="*/ 200 h 407"/>
                <a:gd name="T72" fmla="*/ 73 w 557"/>
                <a:gd name="T73" fmla="*/ 169 h 407"/>
                <a:gd name="T74" fmla="*/ 90 w 557"/>
                <a:gd name="T75" fmla="*/ 152 h 407"/>
                <a:gd name="T76" fmla="*/ 98 w 557"/>
                <a:gd name="T77" fmla="*/ 127 h 407"/>
                <a:gd name="T78" fmla="*/ 111 w 557"/>
                <a:gd name="T79" fmla="*/ 123 h 407"/>
                <a:gd name="T80" fmla="*/ 144 w 557"/>
                <a:gd name="T81" fmla="*/ 138 h 407"/>
                <a:gd name="T82" fmla="*/ 157 w 557"/>
                <a:gd name="T83" fmla="*/ 115 h 407"/>
                <a:gd name="T84" fmla="*/ 173 w 557"/>
                <a:gd name="T85" fmla="*/ 102 h 407"/>
                <a:gd name="T86" fmla="*/ 186 w 557"/>
                <a:gd name="T87" fmla="*/ 88 h 407"/>
                <a:gd name="T88" fmla="*/ 207 w 557"/>
                <a:gd name="T89" fmla="*/ 61 h 407"/>
                <a:gd name="T90" fmla="*/ 238 w 557"/>
                <a:gd name="T91" fmla="*/ 65 h 407"/>
                <a:gd name="T92" fmla="*/ 296 w 557"/>
                <a:gd name="T93" fmla="*/ 25 h 407"/>
                <a:gd name="T94" fmla="*/ 340 w 557"/>
                <a:gd name="T95" fmla="*/ 0 h 407"/>
                <a:gd name="T96" fmla="*/ 380 w 557"/>
                <a:gd name="T97" fmla="*/ 4 h 407"/>
                <a:gd name="T98" fmla="*/ 401 w 557"/>
                <a:gd name="T99" fmla="*/ 19 h 407"/>
                <a:gd name="T100" fmla="*/ 405 w 557"/>
                <a:gd name="T101" fmla="*/ 50 h 407"/>
                <a:gd name="T102" fmla="*/ 417 w 557"/>
                <a:gd name="T103" fmla="*/ 71 h 407"/>
                <a:gd name="T104" fmla="*/ 430 w 557"/>
                <a:gd name="T105" fmla="*/ 92 h 407"/>
                <a:gd name="T106" fmla="*/ 447 w 557"/>
                <a:gd name="T107" fmla="*/ 105 h 407"/>
                <a:gd name="T108" fmla="*/ 470 w 557"/>
                <a:gd name="T109" fmla="*/ 121 h 407"/>
                <a:gd name="T110" fmla="*/ 463 w 557"/>
                <a:gd name="T111" fmla="*/ 125 h 407"/>
                <a:gd name="T112" fmla="*/ 463 w 557"/>
                <a:gd name="T113" fmla="*/ 148 h 407"/>
                <a:gd name="T114" fmla="*/ 520 w 557"/>
                <a:gd name="T115" fmla="*/ 175 h 407"/>
                <a:gd name="T116" fmla="*/ 540 w 557"/>
                <a:gd name="T117" fmla="*/ 173 h 407"/>
                <a:gd name="T118" fmla="*/ 536 w 557"/>
                <a:gd name="T119" fmla="*/ 194 h 407"/>
                <a:gd name="T120" fmla="*/ 549 w 557"/>
                <a:gd name="T121" fmla="*/ 21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7" h="407">
                  <a:moveTo>
                    <a:pt x="555" y="228"/>
                  </a:moveTo>
                  <a:lnTo>
                    <a:pt x="555" y="230"/>
                  </a:lnTo>
                  <a:lnTo>
                    <a:pt x="557" y="230"/>
                  </a:lnTo>
                  <a:lnTo>
                    <a:pt x="555" y="230"/>
                  </a:lnTo>
                  <a:lnTo>
                    <a:pt x="555" y="232"/>
                  </a:lnTo>
                  <a:lnTo>
                    <a:pt x="555" y="234"/>
                  </a:lnTo>
                  <a:lnTo>
                    <a:pt x="553" y="234"/>
                  </a:lnTo>
                  <a:lnTo>
                    <a:pt x="553" y="236"/>
                  </a:lnTo>
                  <a:lnTo>
                    <a:pt x="551" y="236"/>
                  </a:lnTo>
                  <a:lnTo>
                    <a:pt x="551" y="238"/>
                  </a:lnTo>
                  <a:lnTo>
                    <a:pt x="549" y="238"/>
                  </a:lnTo>
                  <a:lnTo>
                    <a:pt x="549" y="240"/>
                  </a:lnTo>
                  <a:lnTo>
                    <a:pt x="549" y="242"/>
                  </a:lnTo>
                  <a:lnTo>
                    <a:pt x="549" y="244"/>
                  </a:lnTo>
                  <a:lnTo>
                    <a:pt x="549" y="246"/>
                  </a:lnTo>
                  <a:lnTo>
                    <a:pt x="547" y="246"/>
                  </a:lnTo>
                  <a:lnTo>
                    <a:pt x="545" y="248"/>
                  </a:lnTo>
                  <a:lnTo>
                    <a:pt x="543" y="250"/>
                  </a:lnTo>
                  <a:lnTo>
                    <a:pt x="541" y="250"/>
                  </a:lnTo>
                  <a:lnTo>
                    <a:pt x="540" y="251"/>
                  </a:lnTo>
                  <a:lnTo>
                    <a:pt x="538" y="253"/>
                  </a:lnTo>
                  <a:lnTo>
                    <a:pt x="536" y="257"/>
                  </a:lnTo>
                  <a:lnTo>
                    <a:pt x="534" y="257"/>
                  </a:lnTo>
                  <a:lnTo>
                    <a:pt x="534"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5" y="263"/>
                  </a:lnTo>
                  <a:lnTo>
                    <a:pt x="515" y="261"/>
                  </a:lnTo>
                  <a:lnTo>
                    <a:pt x="513" y="263"/>
                  </a:lnTo>
                  <a:lnTo>
                    <a:pt x="511" y="263"/>
                  </a:lnTo>
                  <a:lnTo>
                    <a:pt x="509" y="263"/>
                  </a:lnTo>
                  <a:lnTo>
                    <a:pt x="507" y="263"/>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2" y="259"/>
                  </a:lnTo>
                  <a:lnTo>
                    <a:pt x="492" y="261"/>
                  </a:lnTo>
                  <a:lnTo>
                    <a:pt x="490" y="259"/>
                  </a:lnTo>
                  <a:lnTo>
                    <a:pt x="488" y="259"/>
                  </a:lnTo>
                  <a:lnTo>
                    <a:pt x="488" y="261"/>
                  </a:lnTo>
                  <a:lnTo>
                    <a:pt x="486" y="261"/>
                  </a:lnTo>
                  <a:lnTo>
                    <a:pt x="484" y="261"/>
                  </a:lnTo>
                  <a:lnTo>
                    <a:pt x="484" y="263"/>
                  </a:lnTo>
                  <a:lnTo>
                    <a:pt x="486" y="265"/>
                  </a:lnTo>
                  <a:lnTo>
                    <a:pt x="484" y="265"/>
                  </a:lnTo>
                  <a:lnTo>
                    <a:pt x="482" y="265"/>
                  </a:lnTo>
                  <a:lnTo>
                    <a:pt x="482" y="267"/>
                  </a:lnTo>
                  <a:lnTo>
                    <a:pt x="480" y="267"/>
                  </a:lnTo>
                  <a:lnTo>
                    <a:pt x="480" y="269"/>
                  </a:lnTo>
                  <a:lnTo>
                    <a:pt x="480" y="271"/>
                  </a:lnTo>
                  <a:lnTo>
                    <a:pt x="482" y="271"/>
                  </a:lnTo>
                  <a:lnTo>
                    <a:pt x="480" y="271"/>
                  </a:lnTo>
                  <a:lnTo>
                    <a:pt x="480" y="273"/>
                  </a:lnTo>
                  <a:lnTo>
                    <a:pt x="480" y="271"/>
                  </a:lnTo>
                  <a:lnTo>
                    <a:pt x="478" y="271"/>
                  </a:lnTo>
                  <a:lnTo>
                    <a:pt x="478" y="273"/>
                  </a:lnTo>
                  <a:lnTo>
                    <a:pt x="478" y="271"/>
                  </a:lnTo>
                  <a:lnTo>
                    <a:pt x="476" y="271"/>
                  </a:lnTo>
                  <a:lnTo>
                    <a:pt x="476" y="273"/>
                  </a:lnTo>
                  <a:lnTo>
                    <a:pt x="476" y="275"/>
                  </a:lnTo>
                  <a:lnTo>
                    <a:pt x="476" y="276"/>
                  </a:lnTo>
                  <a:lnTo>
                    <a:pt x="474" y="276"/>
                  </a:lnTo>
                  <a:lnTo>
                    <a:pt x="474" y="275"/>
                  </a:lnTo>
                  <a:lnTo>
                    <a:pt x="472" y="275"/>
                  </a:lnTo>
                  <a:lnTo>
                    <a:pt x="470" y="275"/>
                  </a:lnTo>
                  <a:lnTo>
                    <a:pt x="468" y="275"/>
                  </a:lnTo>
                  <a:lnTo>
                    <a:pt x="467" y="275"/>
                  </a:lnTo>
                  <a:lnTo>
                    <a:pt x="467" y="276"/>
                  </a:lnTo>
                  <a:lnTo>
                    <a:pt x="468" y="276"/>
                  </a:lnTo>
                  <a:lnTo>
                    <a:pt x="468" y="278"/>
                  </a:lnTo>
                  <a:lnTo>
                    <a:pt x="468" y="280"/>
                  </a:lnTo>
                  <a:lnTo>
                    <a:pt x="468" y="282"/>
                  </a:lnTo>
                  <a:lnTo>
                    <a:pt x="467" y="280"/>
                  </a:lnTo>
                  <a:lnTo>
                    <a:pt x="465" y="280"/>
                  </a:lnTo>
                  <a:lnTo>
                    <a:pt x="465" y="282"/>
                  </a:lnTo>
                  <a:lnTo>
                    <a:pt x="461" y="282"/>
                  </a:lnTo>
                  <a:lnTo>
                    <a:pt x="461" y="284"/>
                  </a:lnTo>
                  <a:lnTo>
                    <a:pt x="463" y="284"/>
                  </a:lnTo>
                  <a:lnTo>
                    <a:pt x="463" y="286"/>
                  </a:lnTo>
                  <a:lnTo>
                    <a:pt x="465" y="286"/>
                  </a:lnTo>
                  <a:lnTo>
                    <a:pt x="463" y="286"/>
                  </a:lnTo>
                  <a:lnTo>
                    <a:pt x="465" y="286"/>
                  </a:lnTo>
                  <a:lnTo>
                    <a:pt x="465" y="288"/>
                  </a:lnTo>
                  <a:lnTo>
                    <a:pt x="465" y="290"/>
                  </a:lnTo>
                  <a:lnTo>
                    <a:pt x="467" y="290"/>
                  </a:lnTo>
                  <a:lnTo>
                    <a:pt x="465" y="292"/>
                  </a:lnTo>
                  <a:lnTo>
                    <a:pt x="465" y="290"/>
                  </a:lnTo>
                  <a:lnTo>
                    <a:pt x="463" y="290"/>
                  </a:lnTo>
                  <a:lnTo>
                    <a:pt x="463" y="288"/>
                  </a:lnTo>
                  <a:lnTo>
                    <a:pt x="461" y="290"/>
                  </a:lnTo>
                  <a:lnTo>
                    <a:pt x="459" y="290"/>
                  </a:lnTo>
                  <a:lnTo>
                    <a:pt x="459" y="288"/>
                  </a:lnTo>
                  <a:lnTo>
                    <a:pt x="459" y="286"/>
                  </a:lnTo>
                  <a:lnTo>
                    <a:pt x="457" y="286"/>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4" y="294"/>
                  </a:lnTo>
                  <a:lnTo>
                    <a:pt x="440" y="294"/>
                  </a:lnTo>
                  <a:lnTo>
                    <a:pt x="438"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7" y="292"/>
                  </a:lnTo>
                  <a:lnTo>
                    <a:pt x="415" y="290"/>
                  </a:lnTo>
                  <a:lnTo>
                    <a:pt x="413" y="290"/>
                  </a:lnTo>
                  <a:lnTo>
                    <a:pt x="409" y="290"/>
                  </a:lnTo>
                  <a:lnTo>
                    <a:pt x="407" y="290"/>
                  </a:lnTo>
                  <a:lnTo>
                    <a:pt x="405" y="290"/>
                  </a:lnTo>
                  <a:lnTo>
                    <a:pt x="405" y="288"/>
                  </a:lnTo>
                  <a:lnTo>
                    <a:pt x="403" y="288"/>
                  </a:lnTo>
                  <a:lnTo>
                    <a:pt x="401" y="288"/>
                  </a:lnTo>
                  <a:lnTo>
                    <a:pt x="397" y="288"/>
                  </a:lnTo>
                  <a:lnTo>
                    <a:pt x="396" y="286"/>
                  </a:lnTo>
                  <a:lnTo>
                    <a:pt x="394" y="286"/>
                  </a:lnTo>
                  <a:lnTo>
                    <a:pt x="392" y="286"/>
                  </a:lnTo>
                  <a:lnTo>
                    <a:pt x="390" y="286"/>
                  </a:lnTo>
                  <a:lnTo>
                    <a:pt x="388" y="286"/>
                  </a:lnTo>
                  <a:lnTo>
                    <a:pt x="386" y="284"/>
                  </a:lnTo>
                  <a:lnTo>
                    <a:pt x="384" y="284"/>
                  </a:lnTo>
                  <a:lnTo>
                    <a:pt x="382" y="284"/>
                  </a:lnTo>
                  <a:lnTo>
                    <a:pt x="380" y="284"/>
                  </a:lnTo>
                  <a:lnTo>
                    <a:pt x="378" y="284"/>
                  </a:lnTo>
                  <a:lnTo>
                    <a:pt x="376" y="282"/>
                  </a:lnTo>
                  <a:lnTo>
                    <a:pt x="374" y="282"/>
                  </a:lnTo>
                  <a:lnTo>
                    <a:pt x="372" y="282"/>
                  </a:lnTo>
                  <a:lnTo>
                    <a:pt x="371" y="282"/>
                  </a:lnTo>
                  <a:lnTo>
                    <a:pt x="369" y="280"/>
                  </a:lnTo>
                  <a:lnTo>
                    <a:pt x="367" y="282"/>
                  </a:lnTo>
                  <a:lnTo>
                    <a:pt x="369" y="284"/>
                  </a:lnTo>
                  <a:lnTo>
                    <a:pt x="367" y="284"/>
                  </a:lnTo>
                  <a:lnTo>
                    <a:pt x="367"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8" y="294"/>
                  </a:lnTo>
                  <a:lnTo>
                    <a:pt x="348" y="296"/>
                  </a:lnTo>
                  <a:lnTo>
                    <a:pt x="346" y="296"/>
                  </a:lnTo>
                  <a:lnTo>
                    <a:pt x="346" y="298"/>
                  </a:lnTo>
                  <a:lnTo>
                    <a:pt x="346" y="299"/>
                  </a:lnTo>
                  <a:lnTo>
                    <a:pt x="344" y="299"/>
                  </a:lnTo>
                  <a:lnTo>
                    <a:pt x="344"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3" y="296"/>
                  </a:lnTo>
                  <a:lnTo>
                    <a:pt x="323" y="294"/>
                  </a:lnTo>
                  <a:lnTo>
                    <a:pt x="319" y="294"/>
                  </a:lnTo>
                  <a:lnTo>
                    <a:pt x="317" y="294"/>
                  </a:lnTo>
                  <a:lnTo>
                    <a:pt x="315" y="294"/>
                  </a:lnTo>
                  <a:lnTo>
                    <a:pt x="313" y="294"/>
                  </a:lnTo>
                  <a:lnTo>
                    <a:pt x="311" y="294"/>
                  </a:lnTo>
                  <a:lnTo>
                    <a:pt x="309" y="294"/>
                  </a:lnTo>
                  <a:lnTo>
                    <a:pt x="307" y="294"/>
                  </a:lnTo>
                  <a:lnTo>
                    <a:pt x="305" y="294"/>
                  </a:lnTo>
                  <a:lnTo>
                    <a:pt x="303" y="294"/>
                  </a:lnTo>
                  <a:lnTo>
                    <a:pt x="301" y="294"/>
                  </a:lnTo>
                  <a:lnTo>
                    <a:pt x="296" y="294"/>
                  </a:lnTo>
                  <a:lnTo>
                    <a:pt x="294" y="294"/>
                  </a:lnTo>
                  <a:lnTo>
                    <a:pt x="292" y="294"/>
                  </a:lnTo>
                  <a:lnTo>
                    <a:pt x="290" y="294"/>
                  </a:lnTo>
                  <a:lnTo>
                    <a:pt x="286" y="292"/>
                  </a:lnTo>
                  <a:lnTo>
                    <a:pt x="284" y="292"/>
                  </a:lnTo>
                  <a:lnTo>
                    <a:pt x="282" y="292"/>
                  </a:lnTo>
                  <a:lnTo>
                    <a:pt x="280" y="292"/>
                  </a:lnTo>
                  <a:lnTo>
                    <a:pt x="276" y="292"/>
                  </a:lnTo>
                  <a:lnTo>
                    <a:pt x="276" y="294"/>
                  </a:lnTo>
                  <a:lnTo>
                    <a:pt x="275" y="294"/>
                  </a:lnTo>
                  <a:lnTo>
                    <a:pt x="273" y="294"/>
                  </a:lnTo>
                  <a:lnTo>
                    <a:pt x="271" y="294"/>
                  </a:lnTo>
                  <a:lnTo>
                    <a:pt x="269" y="294"/>
                  </a:lnTo>
                  <a:lnTo>
                    <a:pt x="267" y="296"/>
                  </a:lnTo>
                  <a:lnTo>
                    <a:pt x="265" y="296"/>
                  </a:lnTo>
                  <a:lnTo>
                    <a:pt x="265" y="294"/>
                  </a:lnTo>
                  <a:lnTo>
                    <a:pt x="261" y="294"/>
                  </a:lnTo>
                  <a:lnTo>
                    <a:pt x="259" y="294"/>
                  </a:lnTo>
                  <a:lnTo>
                    <a:pt x="253" y="294"/>
                  </a:lnTo>
                  <a:lnTo>
                    <a:pt x="251" y="294"/>
                  </a:lnTo>
                  <a:lnTo>
                    <a:pt x="250" y="294"/>
                  </a:lnTo>
                  <a:lnTo>
                    <a:pt x="248" y="294"/>
                  </a:lnTo>
                  <a:lnTo>
                    <a:pt x="244" y="294"/>
                  </a:lnTo>
                  <a:lnTo>
                    <a:pt x="244" y="296"/>
                  </a:lnTo>
                  <a:lnTo>
                    <a:pt x="242" y="294"/>
                  </a:lnTo>
                  <a:lnTo>
                    <a:pt x="240" y="294"/>
                  </a:lnTo>
                  <a:lnTo>
                    <a:pt x="238" y="294"/>
                  </a:lnTo>
                  <a:lnTo>
                    <a:pt x="236" y="296"/>
                  </a:lnTo>
                  <a:lnTo>
                    <a:pt x="234" y="294"/>
                  </a:lnTo>
                  <a:lnTo>
                    <a:pt x="232" y="294"/>
                  </a:lnTo>
                  <a:lnTo>
                    <a:pt x="230" y="294"/>
                  </a:lnTo>
                  <a:lnTo>
                    <a:pt x="228" y="294"/>
                  </a:lnTo>
                  <a:lnTo>
                    <a:pt x="227"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200" y="294"/>
                  </a:lnTo>
                  <a:lnTo>
                    <a:pt x="198" y="294"/>
                  </a:lnTo>
                  <a:lnTo>
                    <a:pt x="196" y="294"/>
                  </a:lnTo>
                  <a:lnTo>
                    <a:pt x="194" y="294"/>
                  </a:lnTo>
                  <a:lnTo>
                    <a:pt x="192" y="294"/>
                  </a:lnTo>
                  <a:lnTo>
                    <a:pt x="190" y="294"/>
                  </a:lnTo>
                  <a:lnTo>
                    <a:pt x="188" y="294"/>
                  </a:lnTo>
                  <a:lnTo>
                    <a:pt x="188" y="296"/>
                  </a:lnTo>
                  <a:lnTo>
                    <a:pt x="188" y="298"/>
                  </a:lnTo>
                  <a:lnTo>
                    <a:pt x="190" y="298"/>
                  </a:lnTo>
                  <a:lnTo>
                    <a:pt x="190" y="299"/>
                  </a:lnTo>
                  <a:lnTo>
                    <a:pt x="188" y="301"/>
                  </a:lnTo>
                  <a:lnTo>
                    <a:pt x="186" y="301"/>
                  </a:lnTo>
                  <a:lnTo>
                    <a:pt x="186" y="303"/>
                  </a:lnTo>
                  <a:lnTo>
                    <a:pt x="184" y="305"/>
                  </a:lnTo>
                  <a:lnTo>
                    <a:pt x="184" y="307"/>
                  </a:lnTo>
                  <a:lnTo>
                    <a:pt x="184" y="309"/>
                  </a:lnTo>
                  <a:lnTo>
                    <a:pt x="184" y="311"/>
                  </a:lnTo>
                  <a:lnTo>
                    <a:pt x="182" y="311"/>
                  </a:lnTo>
                  <a:lnTo>
                    <a:pt x="182" y="313"/>
                  </a:lnTo>
                  <a:lnTo>
                    <a:pt x="180" y="313"/>
                  </a:lnTo>
                  <a:lnTo>
                    <a:pt x="180" y="315"/>
                  </a:lnTo>
                  <a:lnTo>
                    <a:pt x="182" y="315"/>
                  </a:lnTo>
                  <a:lnTo>
                    <a:pt x="182" y="317"/>
                  </a:lnTo>
                  <a:lnTo>
                    <a:pt x="180" y="319"/>
                  </a:lnTo>
                  <a:lnTo>
                    <a:pt x="180" y="321"/>
                  </a:lnTo>
                  <a:lnTo>
                    <a:pt x="182" y="323"/>
                  </a:lnTo>
                  <a:lnTo>
                    <a:pt x="182" y="324"/>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6" y="342"/>
                  </a:lnTo>
                  <a:lnTo>
                    <a:pt x="188" y="342"/>
                  </a:lnTo>
                  <a:lnTo>
                    <a:pt x="188" y="344"/>
                  </a:lnTo>
                  <a:lnTo>
                    <a:pt x="190" y="346"/>
                  </a:lnTo>
                  <a:lnTo>
                    <a:pt x="192" y="346"/>
                  </a:lnTo>
                  <a:lnTo>
                    <a:pt x="194"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2" y="371"/>
                  </a:lnTo>
                  <a:lnTo>
                    <a:pt x="194" y="372"/>
                  </a:lnTo>
                  <a:lnTo>
                    <a:pt x="194" y="374"/>
                  </a:lnTo>
                  <a:lnTo>
                    <a:pt x="196" y="376"/>
                  </a:lnTo>
                  <a:lnTo>
                    <a:pt x="196" y="378"/>
                  </a:lnTo>
                  <a:lnTo>
                    <a:pt x="194" y="378"/>
                  </a:lnTo>
                  <a:lnTo>
                    <a:pt x="192" y="380"/>
                  </a:lnTo>
                  <a:lnTo>
                    <a:pt x="192" y="382"/>
                  </a:lnTo>
                  <a:lnTo>
                    <a:pt x="192" y="384"/>
                  </a:lnTo>
                  <a:lnTo>
                    <a:pt x="192" y="386"/>
                  </a:lnTo>
                  <a:lnTo>
                    <a:pt x="194" y="388"/>
                  </a:lnTo>
                  <a:lnTo>
                    <a:pt x="194" y="390"/>
                  </a:lnTo>
                  <a:lnTo>
                    <a:pt x="192" y="392"/>
                  </a:lnTo>
                  <a:lnTo>
                    <a:pt x="192" y="394"/>
                  </a:lnTo>
                  <a:lnTo>
                    <a:pt x="194" y="396"/>
                  </a:lnTo>
                  <a:lnTo>
                    <a:pt x="194" y="397"/>
                  </a:lnTo>
                  <a:lnTo>
                    <a:pt x="196" y="397"/>
                  </a:lnTo>
                  <a:lnTo>
                    <a:pt x="198" y="399"/>
                  </a:lnTo>
                  <a:lnTo>
                    <a:pt x="198" y="401"/>
                  </a:lnTo>
                  <a:lnTo>
                    <a:pt x="196" y="403"/>
                  </a:lnTo>
                  <a:lnTo>
                    <a:pt x="196" y="405"/>
                  </a:lnTo>
                  <a:lnTo>
                    <a:pt x="194" y="407"/>
                  </a:lnTo>
                  <a:lnTo>
                    <a:pt x="192" y="407"/>
                  </a:lnTo>
                  <a:lnTo>
                    <a:pt x="192" y="405"/>
                  </a:lnTo>
                  <a:lnTo>
                    <a:pt x="190" y="405"/>
                  </a:lnTo>
                  <a:lnTo>
                    <a:pt x="188" y="403"/>
                  </a:lnTo>
                  <a:lnTo>
                    <a:pt x="188" y="401"/>
                  </a:lnTo>
                  <a:lnTo>
                    <a:pt x="186" y="401"/>
                  </a:lnTo>
                  <a:lnTo>
                    <a:pt x="184" y="397"/>
                  </a:lnTo>
                  <a:lnTo>
                    <a:pt x="182" y="397"/>
                  </a:lnTo>
                  <a:lnTo>
                    <a:pt x="182" y="396"/>
                  </a:lnTo>
                  <a:lnTo>
                    <a:pt x="182" y="394"/>
                  </a:lnTo>
                  <a:lnTo>
                    <a:pt x="180" y="392"/>
                  </a:lnTo>
                  <a:lnTo>
                    <a:pt x="180" y="390"/>
                  </a:lnTo>
                  <a:lnTo>
                    <a:pt x="179" y="390"/>
                  </a:lnTo>
                  <a:lnTo>
                    <a:pt x="179" y="388"/>
                  </a:lnTo>
                  <a:lnTo>
                    <a:pt x="179" y="386"/>
                  </a:lnTo>
                  <a:lnTo>
                    <a:pt x="177" y="384"/>
                  </a:lnTo>
                  <a:lnTo>
                    <a:pt x="177" y="382"/>
                  </a:lnTo>
                  <a:lnTo>
                    <a:pt x="175" y="384"/>
                  </a:lnTo>
                  <a:lnTo>
                    <a:pt x="173" y="384"/>
                  </a:lnTo>
                  <a:lnTo>
                    <a:pt x="171" y="382"/>
                  </a:lnTo>
                  <a:lnTo>
                    <a:pt x="171" y="380"/>
                  </a:lnTo>
                  <a:lnTo>
                    <a:pt x="169" y="378"/>
                  </a:lnTo>
                  <a:lnTo>
                    <a:pt x="169" y="376"/>
                  </a:lnTo>
                  <a:lnTo>
                    <a:pt x="167" y="376"/>
                  </a:lnTo>
                  <a:lnTo>
                    <a:pt x="167" y="374"/>
                  </a:lnTo>
                  <a:lnTo>
                    <a:pt x="165" y="376"/>
                  </a:lnTo>
                  <a:lnTo>
                    <a:pt x="163" y="376"/>
                  </a:lnTo>
                  <a:lnTo>
                    <a:pt x="163" y="374"/>
                  </a:lnTo>
                  <a:lnTo>
                    <a:pt x="163" y="372"/>
                  </a:lnTo>
                  <a:lnTo>
                    <a:pt x="163" y="371"/>
                  </a:lnTo>
                  <a:lnTo>
                    <a:pt x="161" y="371"/>
                  </a:lnTo>
                  <a:lnTo>
                    <a:pt x="161" y="372"/>
                  </a:lnTo>
                  <a:lnTo>
                    <a:pt x="159" y="372"/>
                  </a:lnTo>
                  <a:lnTo>
                    <a:pt x="159" y="374"/>
                  </a:lnTo>
                  <a:lnTo>
                    <a:pt x="157" y="374"/>
                  </a:lnTo>
                  <a:lnTo>
                    <a:pt x="155" y="374"/>
                  </a:lnTo>
                  <a:lnTo>
                    <a:pt x="154" y="374"/>
                  </a:lnTo>
                  <a:lnTo>
                    <a:pt x="155" y="372"/>
                  </a:lnTo>
                  <a:lnTo>
                    <a:pt x="155" y="371"/>
                  </a:lnTo>
                  <a:lnTo>
                    <a:pt x="154" y="371"/>
                  </a:lnTo>
                  <a:lnTo>
                    <a:pt x="154" y="372"/>
                  </a:lnTo>
                  <a:lnTo>
                    <a:pt x="152" y="372"/>
                  </a:lnTo>
                  <a:lnTo>
                    <a:pt x="152"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2" y="367"/>
                  </a:lnTo>
                  <a:lnTo>
                    <a:pt x="131" y="367"/>
                  </a:lnTo>
                  <a:lnTo>
                    <a:pt x="131" y="369"/>
                  </a:lnTo>
                  <a:lnTo>
                    <a:pt x="129" y="369"/>
                  </a:lnTo>
                  <a:lnTo>
                    <a:pt x="127" y="369"/>
                  </a:lnTo>
                  <a:lnTo>
                    <a:pt x="125" y="369"/>
                  </a:lnTo>
                  <a:lnTo>
                    <a:pt x="123" y="371"/>
                  </a:lnTo>
                  <a:lnTo>
                    <a:pt x="121" y="371"/>
                  </a:lnTo>
                  <a:lnTo>
                    <a:pt x="121" y="372"/>
                  </a:lnTo>
                  <a:lnTo>
                    <a:pt x="119" y="372"/>
                  </a:lnTo>
                  <a:lnTo>
                    <a:pt x="117" y="372"/>
                  </a:lnTo>
                  <a:lnTo>
                    <a:pt x="115" y="372"/>
                  </a:lnTo>
                  <a:lnTo>
                    <a:pt x="113" y="372"/>
                  </a:lnTo>
                  <a:lnTo>
                    <a:pt x="111" y="372"/>
                  </a:lnTo>
                  <a:lnTo>
                    <a:pt x="111" y="374"/>
                  </a:lnTo>
                  <a:lnTo>
                    <a:pt x="109" y="374"/>
                  </a:lnTo>
                  <a:lnTo>
                    <a:pt x="107" y="374"/>
                  </a:lnTo>
                  <a:lnTo>
                    <a:pt x="109" y="376"/>
                  </a:lnTo>
                  <a:lnTo>
                    <a:pt x="107" y="376"/>
                  </a:lnTo>
                  <a:lnTo>
                    <a:pt x="106" y="376"/>
                  </a:lnTo>
                  <a:lnTo>
                    <a:pt x="104" y="376"/>
                  </a:lnTo>
                  <a:lnTo>
                    <a:pt x="104" y="378"/>
                  </a:lnTo>
                  <a:lnTo>
                    <a:pt x="102" y="378"/>
                  </a:lnTo>
                  <a:lnTo>
                    <a:pt x="100" y="378"/>
                  </a:lnTo>
                  <a:lnTo>
                    <a:pt x="100" y="376"/>
                  </a:lnTo>
                  <a:lnTo>
                    <a:pt x="98" y="376"/>
                  </a:lnTo>
                  <a:lnTo>
                    <a:pt x="96" y="376"/>
                  </a:lnTo>
                  <a:lnTo>
                    <a:pt x="96" y="378"/>
                  </a:lnTo>
                  <a:lnTo>
                    <a:pt x="94" y="380"/>
                  </a:lnTo>
                  <a:lnTo>
                    <a:pt x="92" y="382"/>
                  </a:lnTo>
                  <a:lnTo>
                    <a:pt x="90" y="382"/>
                  </a:lnTo>
                  <a:lnTo>
                    <a:pt x="88" y="382"/>
                  </a:lnTo>
                  <a:lnTo>
                    <a:pt x="86" y="382"/>
                  </a:lnTo>
                  <a:lnTo>
                    <a:pt x="88" y="384"/>
                  </a:lnTo>
                  <a:lnTo>
                    <a:pt x="88" y="386"/>
                  </a:lnTo>
                  <a:lnTo>
                    <a:pt x="86" y="386"/>
                  </a:lnTo>
                  <a:lnTo>
                    <a:pt x="86" y="388"/>
                  </a:lnTo>
                  <a:lnTo>
                    <a:pt x="86" y="390"/>
                  </a:lnTo>
                  <a:lnTo>
                    <a:pt x="86" y="392"/>
                  </a:lnTo>
                  <a:lnTo>
                    <a:pt x="84" y="392"/>
                  </a:lnTo>
                  <a:lnTo>
                    <a:pt x="84" y="394"/>
                  </a:lnTo>
                  <a:lnTo>
                    <a:pt x="83" y="392"/>
                  </a:lnTo>
                  <a:lnTo>
                    <a:pt x="81" y="392"/>
                  </a:lnTo>
                  <a:lnTo>
                    <a:pt x="81"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7" y="386"/>
                  </a:lnTo>
                  <a:lnTo>
                    <a:pt x="65" y="386"/>
                  </a:lnTo>
                  <a:lnTo>
                    <a:pt x="65" y="384"/>
                  </a:lnTo>
                  <a:lnTo>
                    <a:pt x="63" y="384"/>
                  </a:lnTo>
                  <a:lnTo>
                    <a:pt x="63" y="386"/>
                  </a:lnTo>
                  <a:lnTo>
                    <a:pt x="61" y="386"/>
                  </a:lnTo>
                  <a:lnTo>
                    <a:pt x="61" y="384"/>
                  </a:lnTo>
                  <a:lnTo>
                    <a:pt x="61" y="386"/>
                  </a:lnTo>
                  <a:lnTo>
                    <a:pt x="59" y="386"/>
                  </a:lnTo>
                  <a:lnTo>
                    <a:pt x="59" y="388"/>
                  </a:lnTo>
                  <a:lnTo>
                    <a:pt x="58" y="388"/>
                  </a:lnTo>
                  <a:lnTo>
                    <a:pt x="58" y="386"/>
                  </a:lnTo>
                  <a:lnTo>
                    <a:pt x="56" y="384"/>
                  </a:lnTo>
                  <a:lnTo>
                    <a:pt x="56" y="382"/>
                  </a:lnTo>
                  <a:lnTo>
                    <a:pt x="54" y="382"/>
                  </a:lnTo>
                  <a:lnTo>
                    <a:pt x="52" y="382"/>
                  </a:lnTo>
                  <a:lnTo>
                    <a:pt x="52" y="384"/>
                  </a:lnTo>
                  <a:lnTo>
                    <a:pt x="52" y="382"/>
                  </a:lnTo>
                  <a:lnTo>
                    <a:pt x="50" y="382"/>
                  </a:lnTo>
                  <a:lnTo>
                    <a:pt x="50" y="380"/>
                  </a:lnTo>
                  <a:lnTo>
                    <a:pt x="52" y="380"/>
                  </a:lnTo>
                  <a:lnTo>
                    <a:pt x="52" y="378"/>
                  </a:lnTo>
                  <a:lnTo>
                    <a:pt x="52" y="376"/>
                  </a:lnTo>
                  <a:lnTo>
                    <a:pt x="50" y="376"/>
                  </a:lnTo>
                  <a:lnTo>
                    <a:pt x="48" y="374"/>
                  </a:lnTo>
                  <a:lnTo>
                    <a:pt x="46" y="374"/>
                  </a:lnTo>
                  <a:lnTo>
                    <a:pt x="44" y="374"/>
                  </a:lnTo>
                  <a:lnTo>
                    <a:pt x="44" y="372"/>
                  </a:lnTo>
                  <a:lnTo>
                    <a:pt x="42" y="372"/>
                  </a:lnTo>
                  <a:lnTo>
                    <a:pt x="40" y="374"/>
                  </a:lnTo>
                  <a:lnTo>
                    <a:pt x="40" y="372"/>
                  </a:lnTo>
                  <a:lnTo>
                    <a:pt x="38" y="372"/>
                  </a:lnTo>
                  <a:lnTo>
                    <a:pt x="38" y="371"/>
                  </a:lnTo>
                  <a:lnTo>
                    <a:pt x="40" y="371"/>
                  </a:lnTo>
                  <a:lnTo>
                    <a:pt x="40" y="369"/>
                  </a:lnTo>
                  <a:lnTo>
                    <a:pt x="38" y="369"/>
                  </a:lnTo>
                  <a:lnTo>
                    <a:pt x="40" y="369"/>
                  </a:lnTo>
                  <a:lnTo>
                    <a:pt x="40" y="367"/>
                  </a:lnTo>
                  <a:lnTo>
                    <a:pt x="38" y="367"/>
                  </a:lnTo>
                  <a:lnTo>
                    <a:pt x="38" y="365"/>
                  </a:lnTo>
                  <a:lnTo>
                    <a:pt x="36" y="365"/>
                  </a:lnTo>
                  <a:lnTo>
                    <a:pt x="38" y="363"/>
                  </a:lnTo>
                  <a:lnTo>
                    <a:pt x="38" y="365"/>
                  </a:lnTo>
                  <a:lnTo>
                    <a:pt x="38" y="363"/>
                  </a:lnTo>
                  <a:lnTo>
                    <a:pt x="38" y="361"/>
                  </a:lnTo>
                  <a:lnTo>
                    <a:pt x="36" y="361"/>
                  </a:lnTo>
                  <a:lnTo>
                    <a:pt x="36" y="359"/>
                  </a:lnTo>
                  <a:lnTo>
                    <a:pt x="35" y="359"/>
                  </a:lnTo>
                  <a:lnTo>
                    <a:pt x="36" y="359"/>
                  </a:lnTo>
                  <a:lnTo>
                    <a:pt x="36" y="357"/>
                  </a:lnTo>
                  <a:lnTo>
                    <a:pt x="35" y="357"/>
                  </a:lnTo>
                  <a:lnTo>
                    <a:pt x="35" y="359"/>
                  </a:lnTo>
                  <a:lnTo>
                    <a:pt x="33" y="359"/>
                  </a:lnTo>
                  <a:lnTo>
                    <a:pt x="33" y="357"/>
                  </a:lnTo>
                  <a:lnTo>
                    <a:pt x="31" y="357"/>
                  </a:lnTo>
                  <a:lnTo>
                    <a:pt x="31" y="355"/>
                  </a:lnTo>
                  <a:lnTo>
                    <a:pt x="33" y="355"/>
                  </a:lnTo>
                  <a:lnTo>
                    <a:pt x="31" y="355"/>
                  </a:lnTo>
                  <a:lnTo>
                    <a:pt x="31" y="353"/>
                  </a:lnTo>
                  <a:lnTo>
                    <a:pt x="31" y="351"/>
                  </a:lnTo>
                  <a:lnTo>
                    <a:pt x="29" y="351"/>
                  </a:lnTo>
                  <a:lnTo>
                    <a:pt x="31" y="349"/>
                  </a:lnTo>
                  <a:lnTo>
                    <a:pt x="31" y="348"/>
                  </a:lnTo>
                  <a:lnTo>
                    <a:pt x="29" y="349"/>
                  </a:lnTo>
                  <a:lnTo>
                    <a:pt x="27" y="349"/>
                  </a:lnTo>
                  <a:lnTo>
                    <a:pt x="27" y="348"/>
                  </a:lnTo>
                  <a:lnTo>
                    <a:pt x="27" y="349"/>
                  </a:lnTo>
                  <a:lnTo>
                    <a:pt x="25" y="349"/>
                  </a:lnTo>
                  <a:lnTo>
                    <a:pt x="25" y="348"/>
                  </a:lnTo>
                  <a:lnTo>
                    <a:pt x="25" y="346"/>
                  </a:lnTo>
                  <a:lnTo>
                    <a:pt x="27" y="344"/>
                  </a:lnTo>
                  <a:lnTo>
                    <a:pt x="27" y="342"/>
                  </a:lnTo>
                  <a:lnTo>
                    <a:pt x="25" y="342"/>
                  </a:lnTo>
                  <a:lnTo>
                    <a:pt x="23" y="342"/>
                  </a:lnTo>
                  <a:lnTo>
                    <a:pt x="23" y="344"/>
                  </a:lnTo>
                  <a:lnTo>
                    <a:pt x="23" y="342"/>
                  </a:lnTo>
                  <a:lnTo>
                    <a:pt x="21" y="342"/>
                  </a:lnTo>
                  <a:lnTo>
                    <a:pt x="23" y="342"/>
                  </a:lnTo>
                  <a:lnTo>
                    <a:pt x="21" y="342"/>
                  </a:lnTo>
                  <a:lnTo>
                    <a:pt x="19" y="342"/>
                  </a:lnTo>
                  <a:lnTo>
                    <a:pt x="17" y="342"/>
                  </a:lnTo>
                  <a:lnTo>
                    <a:pt x="15" y="342"/>
                  </a:lnTo>
                  <a:lnTo>
                    <a:pt x="15" y="344"/>
                  </a:lnTo>
                  <a:lnTo>
                    <a:pt x="15" y="342"/>
                  </a:lnTo>
                  <a:lnTo>
                    <a:pt x="15" y="344"/>
                  </a:lnTo>
                  <a:lnTo>
                    <a:pt x="13" y="344"/>
                  </a:lnTo>
                  <a:lnTo>
                    <a:pt x="11" y="344"/>
                  </a:lnTo>
                  <a:lnTo>
                    <a:pt x="11" y="342"/>
                  </a:lnTo>
                  <a:lnTo>
                    <a:pt x="11" y="344"/>
                  </a:lnTo>
                  <a:lnTo>
                    <a:pt x="10" y="344"/>
                  </a:lnTo>
                  <a:lnTo>
                    <a:pt x="8" y="344"/>
                  </a:lnTo>
                  <a:lnTo>
                    <a:pt x="8" y="342"/>
                  </a:lnTo>
                  <a:lnTo>
                    <a:pt x="6" y="342"/>
                  </a:lnTo>
                  <a:lnTo>
                    <a:pt x="6" y="340"/>
                  </a:lnTo>
                  <a:lnTo>
                    <a:pt x="4" y="340"/>
                  </a:lnTo>
                  <a:lnTo>
                    <a:pt x="4" y="338"/>
                  </a:lnTo>
                  <a:lnTo>
                    <a:pt x="2" y="338"/>
                  </a:lnTo>
                  <a:lnTo>
                    <a:pt x="2" y="336"/>
                  </a:lnTo>
                  <a:lnTo>
                    <a:pt x="0" y="334"/>
                  </a:lnTo>
                  <a:lnTo>
                    <a:pt x="0" y="332"/>
                  </a:lnTo>
                  <a:lnTo>
                    <a:pt x="2" y="330"/>
                  </a:lnTo>
                  <a:lnTo>
                    <a:pt x="2" y="328"/>
                  </a:lnTo>
                  <a:lnTo>
                    <a:pt x="2" y="326"/>
                  </a:lnTo>
                  <a:lnTo>
                    <a:pt x="4" y="326"/>
                  </a:lnTo>
                  <a:lnTo>
                    <a:pt x="4" y="324"/>
                  </a:lnTo>
                  <a:lnTo>
                    <a:pt x="4" y="323"/>
                  </a:lnTo>
                  <a:lnTo>
                    <a:pt x="4" y="321"/>
                  </a:lnTo>
                  <a:lnTo>
                    <a:pt x="2" y="321"/>
                  </a:lnTo>
                  <a:lnTo>
                    <a:pt x="4" y="319"/>
                  </a:lnTo>
                  <a:lnTo>
                    <a:pt x="4" y="317"/>
                  </a:lnTo>
                  <a:lnTo>
                    <a:pt x="4" y="313"/>
                  </a:lnTo>
                  <a:lnTo>
                    <a:pt x="4" y="311"/>
                  </a:lnTo>
                  <a:lnTo>
                    <a:pt x="4" y="309"/>
                  </a:lnTo>
                  <a:lnTo>
                    <a:pt x="6" y="309"/>
                  </a:lnTo>
                  <a:lnTo>
                    <a:pt x="6" y="307"/>
                  </a:lnTo>
                  <a:lnTo>
                    <a:pt x="6" y="305"/>
                  </a:lnTo>
                  <a:lnTo>
                    <a:pt x="8" y="305"/>
                  </a:lnTo>
                  <a:lnTo>
                    <a:pt x="8" y="303"/>
                  </a:lnTo>
                  <a:lnTo>
                    <a:pt x="6" y="303"/>
                  </a:lnTo>
                  <a:lnTo>
                    <a:pt x="6" y="301"/>
                  </a:lnTo>
                  <a:lnTo>
                    <a:pt x="4" y="299"/>
                  </a:lnTo>
                  <a:lnTo>
                    <a:pt x="4" y="298"/>
                  </a:lnTo>
                  <a:lnTo>
                    <a:pt x="4" y="296"/>
                  </a:lnTo>
                  <a:lnTo>
                    <a:pt x="2" y="296"/>
                  </a:lnTo>
                  <a:lnTo>
                    <a:pt x="2" y="294"/>
                  </a:lnTo>
                  <a:lnTo>
                    <a:pt x="2" y="292"/>
                  </a:lnTo>
                  <a:lnTo>
                    <a:pt x="2" y="290"/>
                  </a:lnTo>
                  <a:lnTo>
                    <a:pt x="2" y="288"/>
                  </a:lnTo>
                  <a:lnTo>
                    <a:pt x="4" y="288"/>
                  </a:lnTo>
                  <a:lnTo>
                    <a:pt x="8" y="286"/>
                  </a:lnTo>
                  <a:lnTo>
                    <a:pt x="10" y="286"/>
                  </a:lnTo>
                  <a:lnTo>
                    <a:pt x="11" y="284"/>
                  </a:lnTo>
                  <a:lnTo>
                    <a:pt x="13" y="284"/>
                  </a:lnTo>
                  <a:lnTo>
                    <a:pt x="13" y="282"/>
                  </a:lnTo>
                  <a:lnTo>
                    <a:pt x="13" y="280"/>
                  </a:lnTo>
                  <a:lnTo>
                    <a:pt x="13" y="278"/>
                  </a:lnTo>
                  <a:lnTo>
                    <a:pt x="15" y="278"/>
                  </a:lnTo>
                  <a:lnTo>
                    <a:pt x="17" y="276"/>
                  </a:lnTo>
                  <a:lnTo>
                    <a:pt x="17" y="275"/>
                  </a:lnTo>
                  <a:lnTo>
                    <a:pt x="17" y="273"/>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6"/>
                  </a:lnTo>
                  <a:lnTo>
                    <a:pt x="17" y="244"/>
                  </a:lnTo>
                  <a:lnTo>
                    <a:pt x="17" y="242"/>
                  </a:lnTo>
                  <a:lnTo>
                    <a:pt x="17" y="240"/>
                  </a:lnTo>
                  <a:lnTo>
                    <a:pt x="17" y="238"/>
                  </a:lnTo>
                  <a:lnTo>
                    <a:pt x="15" y="238"/>
                  </a:lnTo>
                  <a:lnTo>
                    <a:pt x="15" y="236"/>
                  </a:lnTo>
                  <a:lnTo>
                    <a:pt x="13" y="236"/>
                  </a:lnTo>
                  <a:lnTo>
                    <a:pt x="11" y="236"/>
                  </a:lnTo>
                  <a:lnTo>
                    <a:pt x="10" y="234"/>
                  </a:lnTo>
                  <a:lnTo>
                    <a:pt x="8" y="234"/>
                  </a:lnTo>
                  <a:lnTo>
                    <a:pt x="10" y="232"/>
                  </a:lnTo>
                  <a:lnTo>
                    <a:pt x="10" y="234"/>
                  </a:lnTo>
                  <a:lnTo>
                    <a:pt x="11" y="234"/>
                  </a:lnTo>
                  <a:lnTo>
                    <a:pt x="13" y="232"/>
                  </a:lnTo>
                  <a:lnTo>
                    <a:pt x="15" y="232"/>
                  </a:lnTo>
                  <a:lnTo>
                    <a:pt x="17" y="232"/>
                  </a:lnTo>
                  <a:lnTo>
                    <a:pt x="17" y="234"/>
                  </a:lnTo>
                  <a:lnTo>
                    <a:pt x="17" y="232"/>
                  </a:lnTo>
                  <a:lnTo>
                    <a:pt x="19" y="232"/>
                  </a:lnTo>
                  <a:lnTo>
                    <a:pt x="19" y="230"/>
                  </a:lnTo>
                  <a:lnTo>
                    <a:pt x="21" y="230"/>
                  </a:lnTo>
                  <a:lnTo>
                    <a:pt x="21" y="228"/>
                  </a:lnTo>
                  <a:lnTo>
                    <a:pt x="23" y="228"/>
                  </a:lnTo>
                  <a:lnTo>
                    <a:pt x="25" y="226"/>
                  </a:lnTo>
                  <a:lnTo>
                    <a:pt x="23" y="226"/>
                  </a:lnTo>
                  <a:lnTo>
                    <a:pt x="25" y="226"/>
                  </a:lnTo>
                  <a:lnTo>
                    <a:pt x="25" y="225"/>
                  </a:lnTo>
                  <a:lnTo>
                    <a:pt x="27" y="225"/>
                  </a:lnTo>
                  <a:lnTo>
                    <a:pt x="29" y="225"/>
                  </a:lnTo>
                  <a:lnTo>
                    <a:pt x="31" y="223"/>
                  </a:lnTo>
                  <a:lnTo>
                    <a:pt x="33" y="223"/>
                  </a:lnTo>
                  <a:lnTo>
                    <a:pt x="35"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8" y="219"/>
                  </a:lnTo>
                  <a:lnTo>
                    <a:pt x="58" y="217"/>
                  </a:lnTo>
                  <a:lnTo>
                    <a:pt x="59" y="217"/>
                  </a:lnTo>
                  <a:lnTo>
                    <a:pt x="61" y="217"/>
                  </a:lnTo>
                  <a:lnTo>
                    <a:pt x="61" y="215"/>
                  </a:lnTo>
                  <a:lnTo>
                    <a:pt x="63" y="213"/>
                  </a:lnTo>
                  <a:lnTo>
                    <a:pt x="65" y="213"/>
                  </a:lnTo>
                  <a:lnTo>
                    <a:pt x="67" y="211"/>
                  </a:lnTo>
                  <a:lnTo>
                    <a:pt x="67" y="209"/>
                  </a:lnTo>
                  <a:lnTo>
                    <a:pt x="65" y="209"/>
                  </a:lnTo>
                  <a:lnTo>
                    <a:pt x="65" y="207"/>
                  </a:lnTo>
                  <a:lnTo>
                    <a:pt x="69" y="205"/>
                  </a:lnTo>
                  <a:lnTo>
                    <a:pt x="69" y="203"/>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5" y="190"/>
                  </a:lnTo>
                  <a:lnTo>
                    <a:pt x="77" y="188"/>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69"/>
                  </a:lnTo>
                  <a:lnTo>
                    <a:pt x="77" y="169"/>
                  </a:lnTo>
                  <a:lnTo>
                    <a:pt x="79" y="169"/>
                  </a:lnTo>
                  <a:lnTo>
                    <a:pt x="81" y="169"/>
                  </a:lnTo>
                  <a:lnTo>
                    <a:pt x="83" y="169"/>
                  </a:lnTo>
                  <a:lnTo>
                    <a:pt x="83"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90" y="152"/>
                  </a:lnTo>
                  <a:lnTo>
                    <a:pt x="88" y="152"/>
                  </a:lnTo>
                  <a:lnTo>
                    <a:pt x="86" y="150"/>
                  </a:lnTo>
                  <a:lnTo>
                    <a:pt x="86" y="148"/>
                  </a:lnTo>
                  <a:lnTo>
                    <a:pt x="86" y="146"/>
                  </a:lnTo>
                  <a:lnTo>
                    <a:pt x="84" y="144"/>
                  </a:lnTo>
                  <a:lnTo>
                    <a:pt x="83" y="142"/>
                  </a:lnTo>
                  <a:lnTo>
                    <a:pt x="83" y="140"/>
                  </a:lnTo>
                  <a:lnTo>
                    <a:pt x="83"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3"/>
                  </a:lnTo>
                  <a:lnTo>
                    <a:pt x="100" y="121"/>
                  </a:lnTo>
                  <a:lnTo>
                    <a:pt x="102" y="121"/>
                  </a:lnTo>
                  <a:lnTo>
                    <a:pt x="104" y="119"/>
                  </a:lnTo>
                  <a:lnTo>
                    <a:pt x="106" y="119"/>
                  </a:lnTo>
                  <a:lnTo>
                    <a:pt x="107" y="117"/>
                  </a:lnTo>
                  <a:lnTo>
                    <a:pt x="107" y="115"/>
                  </a:lnTo>
                  <a:lnTo>
                    <a:pt x="107" y="113"/>
                  </a:lnTo>
                  <a:lnTo>
                    <a:pt x="109" y="113"/>
                  </a:lnTo>
                  <a:lnTo>
                    <a:pt x="109" y="115"/>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3"/>
                  </a:lnTo>
                  <a:lnTo>
                    <a:pt x="121" y="125"/>
                  </a:lnTo>
                  <a:lnTo>
                    <a:pt x="123" y="125"/>
                  </a:lnTo>
                  <a:lnTo>
                    <a:pt x="125" y="129"/>
                  </a:lnTo>
                  <a:lnTo>
                    <a:pt x="127" y="129"/>
                  </a:lnTo>
                  <a:lnTo>
                    <a:pt x="127" y="130"/>
                  </a:lnTo>
                  <a:lnTo>
                    <a:pt x="129" y="130"/>
                  </a:lnTo>
                  <a:lnTo>
                    <a:pt x="131" y="130"/>
                  </a:lnTo>
                  <a:lnTo>
                    <a:pt x="132" y="134"/>
                  </a:lnTo>
                  <a:lnTo>
                    <a:pt x="134" y="134"/>
                  </a:lnTo>
                  <a:lnTo>
                    <a:pt x="136"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2" y="130"/>
                  </a:lnTo>
                  <a:lnTo>
                    <a:pt x="154" y="130"/>
                  </a:lnTo>
                  <a:lnTo>
                    <a:pt x="155"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9" y="100"/>
                  </a:lnTo>
                  <a:lnTo>
                    <a:pt x="157" y="100"/>
                  </a:lnTo>
                  <a:lnTo>
                    <a:pt x="157" y="98"/>
                  </a:lnTo>
                  <a:lnTo>
                    <a:pt x="159" y="98"/>
                  </a:lnTo>
                  <a:lnTo>
                    <a:pt x="161" y="98"/>
                  </a:lnTo>
                  <a:lnTo>
                    <a:pt x="161" y="100"/>
                  </a:lnTo>
                  <a:lnTo>
                    <a:pt x="163" y="100"/>
                  </a:lnTo>
                  <a:lnTo>
                    <a:pt x="165" y="100"/>
                  </a:lnTo>
                  <a:lnTo>
                    <a:pt x="167" y="100"/>
                  </a:lnTo>
                  <a:lnTo>
                    <a:pt x="169" y="100"/>
                  </a:lnTo>
                  <a:lnTo>
                    <a:pt x="171" y="102"/>
                  </a:lnTo>
                  <a:lnTo>
                    <a:pt x="173" y="102"/>
                  </a:lnTo>
                  <a:lnTo>
                    <a:pt x="173" y="104"/>
                  </a:lnTo>
                  <a:lnTo>
                    <a:pt x="173" y="105"/>
                  </a:lnTo>
                  <a:lnTo>
                    <a:pt x="175" y="104"/>
                  </a:lnTo>
                  <a:lnTo>
                    <a:pt x="175" y="102"/>
                  </a:lnTo>
                  <a:lnTo>
                    <a:pt x="177" y="102"/>
                  </a:lnTo>
                  <a:lnTo>
                    <a:pt x="180" y="104"/>
                  </a:lnTo>
                  <a:lnTo>
                    <a:pt x="182" y="104"/>
                  </a:lnTo>
                  <a:lnTo>
                    <a:pt x="184" y="104"/>
                  </a:lnTo>
                  <a:lnTo>
                    <a:pt x="184" y="102"/>
                  </a:lnTo>
                  <a:lnTo>
                    <a:pt x="186" y="102"/>
                  </a:lnTo>
                  <a:lnTo>
                    <a:pt x="184" y="102"/>
                  </a:lnTo>
                  <a:lnTo>
                    <a:pt x="184" y="100"/>
                  </a:lnTo>
                  <a:lnTo>
                    <a:pt x="184" y="98"/>
                  </a:lnTo>
                  <a:lnTo>
                    <a:pt x="184" y="96"/>
                  </a:lnTo>
                  <a:lnTo>
                    <a:pt x="184" y="94"/>
                  </a:lnTo>
                  <a:lnTo>
                    <a:pt x="184" y="92"/>
                  </a:lnTo>
                  <a:lnTo>
                    <a:pt x="184" y="90"/>
                  </a:lnTo>
                  <a:lnTo>
                    <a:pt x="184" y="88"/>
                  </a:lnTo>
                  <a:lnTo>
                    <a:pt x="186" y="88"/>
                  </a:lnTo>
                  <a:lnTo>
                    <a:pt x="184" y="86"/>
                  </a:lnTo>
                  <a:lnTo>
                    <a:pt x="186" y="84"/>
                  </a:lnTo>
                  <a:lnTo>
                    <a:pt x="186" y="82"/>
                  </a:lnTo>
                  <a:lnTo>
                    <a:pt x="186" y="81"/>
                  </a:lnTo>
                  <a:lnTo>
                    <a:pt x="188" y="81"/>
                  </a:lnTo>
                  <a:lnTo>
                    <a:pt x="188" y="79"/>
                  </a:lnTo>
                  <a:lnTo>
                    <a:pt x="188" y="77"/>
                  </a:lnTo>
                  <a:lnTo>
                    <a:pt x="188" y="75"/>
                  </a:lnTo>
                  <a:lnTo>
                    <a:pt x="190" y="73"/>
                  </a:lnTo>
                  <a:lnTo>
                    <a:pt x="192" y="73"/>
                  </a:lnTo>
                  <a:lnTo>
                    <a:pt x="194" y="71"/>
                  </a:lnTo>
                  <a:lnTo>
                    <a:pt x="196" y="71"/>
                  </a:lnTo>
                  <a:lnTo>
                    <a:pt x="198" y="69"/>
                  </a:lnTo>
                  <a:lnTo>
                    <a:pt x="200" y="69"/>
                  </a:lnTo>
                  <a:lnTo>
                    <a:pt x="202" y="67"/>
                  </a:lnTo>
                  <a:lnTo>
                    <a:pt x="203" y="65"/>
                  </a:lnTo>
                  <a:lnTo>
                    <a:pt x="203"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5" y="59"/>
                  </a:lnTo>
                  <a:lnTo>
                    <a:pt x="227" y="59"/>
                  </a:lnTo>
                  <a:lnTo>
                    <a:pt x="227" y="61"/>
                  </a:lnTo>
                  <a:lnTo>
                    <a:pt x="228" y="61"/>
                  </a:lnTo>
                  <a:lnTo>
                    <a:pt x="230" y="61"/>
                  </a:lnTo>
                  <a:lnTo>
                    <a:pt x="230" y="63"/>
                  </a:lnTo>
                  <a:lnTo>
                    <a:pt x="232" y="63"/>
                  </a:lnTo>
                  <a:lnTo>
                    <a:pt x="234" y="63"/>
                  </a:lnTo>
                  <a:lnTo>
                    <a:pt x="236" y="65"/>
                  </a:lnTo>
                  <a:lnTo>
                    <a:pt x="238" y="65"/>
                  </a:lnTo>
                  <a:lnTo>
                    <a:pt x="240" y="67"/>
                  </a:lnTo>
                  <a:lnTo>
                    <a:pt x="242" y="65"/>
                  </a:lnTo>
                  <a:lnTo>
                    <a:pt x="244" y="65"/>
                  </a:lnTo>
                  <a:lnTo>
                    <a:pt x="246" y="63"/>
                  </a:lnTo>
                  <a:lnTo>
                    <a:pt x="248" y="63"/>
                  </a:lnTo>
                  <a:lnTo>
                    <a:pt x="248" y="61"/>
                  </a:lnTo>
                  <a:lnTo>
                    <a:pt x="248" y="59"/>
                  </a:lnTo>
                  <a:lnTo>
                    <a:pt x="248" y="57"/>
                  </a:lnTo>
                  <a:lnTo>
                    <a:pt x="248" y="56"/>
                  </a:lnTo>
                  <a:lnTo>
                    <a:pt x="248" y="54"/>
                  </a:lnTo>
                  <a:lnTo>
                    <a:pt x="248" y="52"/>
                  </a:lnTo>
                  <a:lnTo>
                    <a:pt x="248" y="50"/>
                  </a:lnTo>
                  <a:lnTo>
                    <a:pt x="248" y="48"/>
                  </a:lnTo>
                  <a:lnTo>
                    <a:pt x="248" y="42"/>
                  </a:lnTo>
                  <a:lnTo>
                    <a:pt x="253" y="42"/>
                  </a:lnTo>
                  <a:lnTo>
                    <a:pt x="263" y="42"/>
                  </a:lnTo>
                  <a:lnTo>
                    <a:pt x="269" y="42"/>
                  </a:lnTo>
                  <a:lnTo>
                    <a:pt x="276" y="36"/>
                  </a:lnTo>
                  <a:lnTo>
                    <a:pt x="296" y="25"/>
                  </a:lnTo>
                  <a:lnTo>
                    <a:pt x="298" y="23"/>
                  </a:lnTo>
                  <a:lnTo>
                    <a:pt x="307" y="21"/>
                  </a:lnTo>
                  <a:lnTo>
                    <a:pt x="311" y="21"/>
                  </a:lnTo>
                  <a:lnTo>
                    <a:pt x="313" y="21"/>
                  </a:lnTo>
                  <a:lnTo>
                    <a:pt x="315" y="19"/>
                  </a:lnTo>
                  <a:lnTo>
                    <a:pt x="317" y="15"/>
                  </a:lnTo>
                  <a:lnTo>
                    <a:pt x="319" y="13"/>
                  </a:lnTo>
                  <a:lnTo>
                    <a:pt x="321" y="13"/>
                  </a:lnTo>
                  <a:lnTo>
                    <a:pt x="323" y="11"/>
                  </a:lnTo>
                  <a:lnTo>
                    <a:pt x="324" y="9"/>
                  </a:lnTo>
                  <a:lnTo>
                    <a:pt x="326" y="6"/>
                  </a:lnTo>
                  <a:lnTo>
                    <a:pt x="328" y="6"/>
                  </a:lnTo>
                  <a:lnTo>
                    <a:pt x="330" y="4"/>
                  </a:lnTo>
                  <a:lnTo>
                    <a:pt x="332" y="2"/>
                  </a:lnTo>
                  <a:lnTo>
                    <a:pt x="334" y="2"/>
                  </a:lnTo>
                  <a:lnTo>
                    <a:pt x="334" y="0"/>
                  </a:lnTo>
                  <a:lnTo>
                    <a:pt x="336" y="0"/>
                  </a:lnTo>
                  <a:lnTo>
                    <a:pt x="338" y="0"/>
                  </a:lnTo>
                  <a:lnTo>
                    <a:pt x="340" y="0"/>
                  </a:lnTo>
                  <a:lnTo>
                    <a:pt x="342" y="0"/>
                  </a:lnTo>
                  <a:lnTo>
                    <a:pt x="346" y="0"/>
                  </a:lnTo>
                  <a:lnTo>
                    <a:pt x="348" y="0"/>
                  </a:lnTo>
                  <a:lnTo>
                    <a:pt x="349" y="0"/>
                  </a:lnTo>
                  <a:lnTo>
                    <a:pt x="351" y="0"/>
                  </a:lnTo>
                  <a:lnTo>
                    <a:pt x="353" y="0"/>
                  </a:lnTo>
                  <a:lnTo>
                    <a:pt x="355" y="0"/>
                  </a:lnTo>
                  <a:lnTo>
                    <a:pt x="357" y="0"/>
                  </a:lnTo>
                  <a:lnTo>
                    <a:pt x="357" y="2"/>
                  </a:lnTo>
                  <a:lnTo>
                    <a:pt x="359" y="4"/>
                  </a:lnTo>
                  <a:lnTo>
                    <a:pt x="361" y="4"/>
                  </a:lnTo>
                  <a:lnTo>
                    <a:pt x="365" y="2"/>
                  </a:lnTo>
                  <a:lnTo>
                    <a:pt x="367" y="2"/>
                  </a:lnTo>
                  <a:lnTo>
                    <a:pt x="369" y="0"/>
                  </a:lnTo>
                  <a:lnTo>
                    <a:pt x="371" y="0"/>
                  </a:lnTo>
                  <a:lnTo>
                    <a:pt x="374" y="2"/>
                  </a:lnTo>
                  <a:lnTo>
                    <a:pt x="376" y="2"/>
                  </a:lnTo>
                  <a:lnTo>
                    <a:pt x="378" y="2"/>
                  </a:lnTo>
                  <a:lnTo>
                    <a:pt x="380" y="4"/>
                  </a:lnTo>
                  <a:lnTo>
                    <a:pt x="384" y="6"/>
                  </a:lnTo>
                  <a:lnTo>
                    <a:pt x="386" y="6"/>
                  </a:lnTo>
                  <a:lnTo>
                    <a:pt x="388" y="6"/>
                  </a:lnTo>
                  <a:lnTo>
                    <a:pt x="390" y="6"/>
                  </a:lnTo>
                  <a:lnTo>
                    <a:pt x="392" y="6"/>
                  </a:lnTo>
                  <a:lnTo>
                    <a:pt x="392" y="8"/>
                  </a:lnTo>
                  <a:lnTo>
                    <a:pt x="394" y="6"/>
                  </a:lnTo>
                  <a:lnTo>
                    <a:pt x="396" y="6"/>
                  </a:lnTo>
                  <a:lnTo>
                    <a:pt x="397" y="6"/>
                  </a:lnTo>
                  <a:lnTo>
                    <a:pt x="399" y="6"/>
                  </a:lnTo>
                  <a:lnTo>
                    <a:pt x="401" y="6"/>
                  </a:lnTo>
                  <a:lnTo>
                    <a:pt x="403" y="6"/>
                  </a:lnTo>
                  <a:lnTo>
                    <a:pt x="403" y="8"/>
                  </a:lnTo>
                  <a:lnTo>
                    <a:pt x="403" y="9"/>
                  </a:lnTo>
                  <a:lnTo>
                    <a:pt x="403" y="11"/>
                  </a:lnTo>
                  <a:lnTo>
                    <a:pt x="403" y="13"/>
                  </a:lnTo>
                  <a:lnTo>
                    <a:pt x="401" y="15"/>
                  </a:lnTo>
                  <a:lnTo>
                    <a:pt x="401" y="17"/>
                  </a:lnTo>
                  <a:lnTo>
                    <a:pt x="401" y="19"/>
                  </a:lnTo>
                  <a:lnTo>
                    <a:pt x="403" y="19"/>
                  </a:lnTo>
                  <a:lnTo>
                    <a:pt x="403" y="21"/>
                  </a:lnTo>
                  <a:lnTo>
                    <a:pt x="403" y="23"/>
                  </a:lnTo>
                  <a:lnTo>
                    <a:pt x="403" y="25"/>
                  </a:lnTo>
                  <a:lnTo>
                    <a:pt x="403" y="27"/>
                  </a:lnTo>
                  <a:lnTo>
                    <a:pt x="403" y="29"/>
                  </a:lnTo>
                  <a:lnTo>
                    <a:pt x="401" y="31"/>
                  </a:lnTo>
                  <a:lnTo>
                    <a:pt x="401" y="32"/>
                  </a:lnTo>
                  <a:lnTo>
                    <a:pt x="401" y="34"/>
                  </a:lnTo>
                  <a:lnTo>
                    <a:pt x="399" y="36"/>
                  </a:lnTo>
                  <a:lnTo>
                    <a:pt x="399" y="38"/>
                  </a:lnTo>
                  <a:lnTo>
                    <a:pt x="399" y="40"/>
                  </a:lnTo>
                  <a:lnTo>
                    <a:pt x="399" y="42"/>
                  </a:lnTo>
                  <a:lnTo>
                    <a:pt x="401" y="42"/>
                  </a:lnTo>
                  <a:lnTo>
                    <a:pt x="401" y="44"/>
                  </a:lnTo>
                  <a:lnTo>
                    <a:pt x="401" y="46"/>
                  </a:lnTo>
                  <a:lnTo>
                    <a:pt x="403" y="46"/>
                  </a:lnTo>
                  <a:lnTo>
                    <a:pt x="405" y="48"/>
                  </a:lnTo>
                  <a:lnTo>
                    <a:pt x="405" y="50"/>
                  </a:lnTo>
                  <a:lnTo>
                    <a:pt x="407" y="50"/>
                  </a:lnTo>
                  <a:lnTo>
                    <a:pt x="409" y="52"/>
                  </a:lnTo>
                  <a:lnTo>
                    <a:pt x="411" y="52"/>
                  </a:lnTo>
                  <a:lnTo>
                    <a:pt x="411" y="54"/>
                  </a:lnTo>
                  <a:lnTo>
                    <a:pt x="413" y="54"/>
                  </a:lnTo>
                  <a:lnTo>
                    <a:pt x="413" y="56"/>
                  </a:lnTo>
                  <a:lnTo>
                    <a:pt x="415" y="56"/>
                  </a:lnTo>
                  <a:lnTo>
                    <a:pt x="415" y="57"/>
                  </a:lnTo>
                  <a:lnTo>
                    <a:pt x="417" y="59"/>
                  </a:lnTo>
                  <a:lnTo>
                    <a:pt x="417" y="61"/>
                  </a:lnTo>
                  <a:lnTo>
                    <a:pt x="415" y="61"/>
                  </a:lnTo>
                  <a:lnTo>
                    <a:pt x="415" y="63"/>
                  </a:lnTo>
                  <a:lnTo>
                    <a:pt x="415" y="65"/>
                  </a:lnTo>
                  <a:lnTo>
                    <a:pt x="415" y="67"/>
                  </a:lnTo>
                  <a:lnTo>
                    <a:pt x="413" y="67"/>
                  </a:lnTo>
                  <a:lnTo>
                    <a:pt x="413" y="69"/>
                  </a:lnTo>
                  <a:lnTo>
                    <a:pt x="415" y="69"/>
                  </a:lnTo>
                  <a:lnTo>
                    <a:pt x="415" y="71"/>
                  </a:lnTo>
                  <a:lnTo>
                    <a:pt x="417" y="71"/>
                  </a:lnTo>
                  <a:lnTo>
                    <a:pt x="417" y="73"/>
                  </a:lnTo>
                  <a:lnTo>
                    <a:pt x="415" y="73"/>
                  </a:lnTo>
                  <a:lnTo>
                    <a:pt x="415" y="75"/>
                  </a:lnTo>
                  <a:lnTo>
                    <a:pt x="417" y="75"/>
                  </a:lnTo>
                  <a:lnTo>
                    <a:pt x="417" y="77"/>
                  </a:lnTo>
                  <a:lnTo>
                    <a:pt x="419" y="79"/>
                  </a:lnTo>
                  <a:lnTo>
                    <a:pt x="419" y="81"/>
                  </a:lnTo>
                  <a:lnTo>
                    <a:pt x="420" y="81"/>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4" y="100"/>
                  </a:lnTo>
                  <a:lnTo>
                    <a:pt x="436" y="100"/>
                  </a:lnTo>
                  <a:lnTo>
                    <a:pt x="438" y="100"/>
                  </a:lnTo>
                  <a:lnTo>
                    <a:pt x="440" y="100"/>
                  </a:lnTo>
                  <a:lnTo>
                    <a:pt x="442" y="100"/>
                  </a:lnTo>
                  <a:lnTo>
                    <a:pt x="444" y="100"/>
                  </a:lnTo>
                  <a:lnTo>
                    <a:pt x="444" y="102"/>
                  </a:lnTo>
                  <a:lnTo>
                    <a:pt x="445" y="102"/>
                  </a:lnTo>
                  <a:lnTo>
                    <a:pt x="444" y="102"/>
                  </a:lnTo>
                  <a:lnTo>
                    <a:pt x="444" y="104"/>
                  </a:lnTo>
                  <a:lnTo>
                    <a:pt x="445" y="104"/>
                  </a:lnTo>
                  <a:lnTo>
                    <a:pt x="445" y="105"/>
                  </a:lnTo>
                  <a:lnTo>
                    <a:pt x="447" y="105"/>
                  </a:lnTo>
                  <a:lnTo>
                    <a:pt x="449" y="105"/>
                  </a:lnTo>
                  <a:lnTo>
                    <a:pt x="451" y="105"/>
                  </a:lnTo>
                  <a:lnTo>
                    <a:pt x="453" y="105"/>
                  </a:lnTo>
                  <a:lnTo>
                    <a:pt x="455" y="107"/>
                  </a:lnTo>
                  <a:lnTo>
                    <a:pt x="457" y="107"/>
                  </a:lnTo>
                  <a:lnTo>
                    <a:pt x="459" y="107"/>
                  </a:lnTo>
                  <a:lnTo>
                    <a:pt x="459" y="109"/>
                  </a:lnTo>
                  <a:lnTo>
                    <a:pt x="459" y="111"/>
                  </a:lnTo>
                  <a:lnTo>
                    <a:pt x="459" y="113"/>
                  </a:lnTo>
                  <a:lnTo>
                    <a:pt x="459" y="115"/>
                  </a:lnTo>
                  <a:lnTo>
                    <a:pt x="461" y="115"/>
                  </a:lnTo>
                  <a:lnTo>
                    <a:pt x="463" y="115"/>
                  </a:lnTo>
                  <a:lnTo>
                    <a:pt x="465" y="115"/>
                  </a:lnTo>
                  <a:lnTo>
                    <a:pt x="465" y="117"/>
                  </a:lnTo>
                  <a:lnTo>
                    <a:pt x="467" y="117"/>
                  </a:lnTo>
                  <a:lnTo>
                    <a:pt x="467"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4" y="123"/>
                  </a:lnTo>
                  <a:lnTo>
                    <a:pt x="472" y="123"/>
                  </a:lnTo>
                  <a:lnTo>
                    <a:pt x="472" y="125"/>
                  </a:lnTo>
                  <a:lnTo>
                    <a:pt x="472" y="127"/>
                  </a:lnTo>
                  <a:lnTo>
                    <a:pt x="470" y="127"/>
                  </a:lnTo>
                  <a:lnTo>
                    <a:pt x="468" y="127"/>
                  </a:lnTo>
                  <a:lnTo>
                    <a:pt x="467" y="125"/>
                  </a:lnTo>
                  <a:lnTo>
                    <a:pt x="467" y="127"/>
                  </a:lnTo>
                  <a:lnTo>
                    <a:pt x="467" y="125"/>
                  </a:lnTo>
                  <a:lnTo>
                    <a:pt x="465" y="125"/>
                  </a:lnTo>
                  <a:lnTo>
                    <a:pt x="463" y="125"/>
                  </a:lnTo>
                  <a:lnTo>
                    <a:pt x="463" y="123"/>
                  </a:lnTo>
                  <a:lnTo>
                    <a:pt x="463" y="125"/>
                  </a:lnTo>
                  <a:lnTo>
                    <a:pt x="463" y="123"/>
                  </a:lnTo>
                  <a:lnTo>
                    <a:pt x="461" y="123"/>
                  </a:lnTo>
                  <a:lnTo>
                    <a:pt x="459" y="123"/>
                  </a:lnTo>
                  <a:lnTo>
                    <a:pt x="457" y="123"/>
                  </a:lnTo>
                  <a:lnTo>
                    <a:pt x="457" y="125"/>
                  </a:lnTo>
                  <a:lnTo>
                    <a:pt x="457" y="127"/>
                  </a:lnTo>
                  <a:lnTo>
                    <a:pt x="457" y="129"/>
                  </a:lnTo>
                  <a:lnTo>
                    <a:pt x="457" y="130"/>
                  </a:lnTo>
                  <a:lnTo>
                    <a:pt x="457" y="134"/>
                  </a:lnTo>
                  <a:lnTo>
                    <a:pt x="457" y="136"/>
                  </a:lnTo>
                  <a:lnTo>
                    <a:pt x="457" y="140"/>
                  </a:lnTo>
                  <a:lnTo>
                    <a:pt x="457" y="142"/>
                  </a:lnTo>
                  <a:lnTo>
                    <a:pt x="457" y="146"/>
                  </a:lnTo>
                  <a:lnTo>
                    <a:pt x="457" y="148"/>
                  </a:lnTo>
                  <a:lnTo>
                    <a:pt x="459" y="148"/>
                  </a:lnTo>
                  <a:lnTo>
                    <a:pt x="461" y="148"/>
                  </a:lnTo>
                  <a:lnTo>
                    <a:pt x="463" y="148"/>
                  </a:lnTo>
                  <a:lnTo>
                    <a:pt x="465" y="150"/>
                  </a:lnTo>
                  <a:lnTo>
                    <a:pt x="467" y="150"/>
                  </a:lnTo>
                  <a:lnTo>
                    <a:pt x="468" y="152"/>
                  </a:lnTo>
                  <a:lnTo>
                    <a:pt x="472" y="155"/>
                  </a:lnTo>
                  <a:lnTo>
                    <a:pt x="476" y="157"/>
                  </a:lnTo>
                  <a:lnTo>
                    <a:pt x="478" y="159"/>
                  </a:lnTo>
                  <a:lnTo>
                    <a:pt x="480" y="161"/>
                  </a:lnTo>
                  <a:lnTo>
                    <a:pt x="482" y="163"/>
                  </a:lnTo>
                  <a:lnTo>
                    <a:pt x="484" y="165"/>
                  </a:lnTo>
                  <a:lnTo>
                    <a:pt x="486" y="167"/>
                  </a:lnTo>
                  <a:lnTo>
                    <a:pt x="492" y="171"/>
                  </a:lnTo>
                  <a:lnTo>
                    <a:pt x="497" y="177"/>
                  </a:lnTo>
                  <a:lnTo>
                    <a:pt x="503" y="177"/>
                  </a:lnTo>
                  <a:lnTo>
                    <a:pt x="511" y="178"/>
                  </a:lnTo>
                  <a:lnTo>
                    <a:pt x="513" y="178"/>
                  </a:lnTo>
                  <a:lnTo>
                    <a:pt x="515"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69"/>
                  </a:lnTo>
                  <a:lnTo>
                    <a:pt x="530" y="169"/>
                  </a:lnTo>
                  <a:lnTo>
                    <a:pt x="530" y="171"/>
                  </a:lnTo>
                  <a:lnTo>
                    <a:pt x="530" y="169"/>
                  </a:lnTo>
                  <a:lnTo>
                    <a:pt x="532" y="169"/>
                  </a:lnTo>
                  <a:lnTo>
                    <a:pt x="534" y="169"/>
                  </a:lnTo>
                  <a:lnTo>
                    <a:pt x="534" y="171"/>
                  </a:lnTo>
                  <a:lnTo>
                    <a:pt x="534" y="169"/>
                  </a:lnTo>
                  <a:lnTo>
                    <a:pt x="536" y="169"/>
                  </a:lnTo>
                  <a:lnTo>
                    <a:pt x="536" y="171"/>
                  </a:lnTo>
                  <a:lnTo>
                    <a:pt x="538" y="173"/>
                  </a:lnTo>
                  <a:lnTo>
                    <a:pt x="540" y="173"/>
                  </a:lnTo>
                  <a:lnTo>
                    <a:pt x="540" y="175"/>
                  </a:lnTo>
                  <a:lnTo>
                    <a:pt x="540" y="177"/>
                  </a:lnTo>
                  <a:lnTo>
                    <a:pt x="541" y="177"/>
                  </a:lnTo>
                  <a:lnTo>
                    <a:pt x="543" y="178"/>
                  </a:lnTo>
                  <a:lnTo>
                    <a:pt x="543" y="180"/>
                  </a:lnTo>
                  <a:lnTo>
                    <a:pt x="543" y="182"/>
                  </a:lnTo>
                  <a:lnTo>
                    <a:pt x="543" y="184"/>
                  </a:lnTo>
                  <a:lnTo>
                    <a:pt x="545" y="184"/>
                  </a:lnTo>
                  <a:lnTo>
                    <a:pt x="545" y="186"/>
                  </a:lnTo>
                  <a:lnTo>
                    <a:pt x="547" y="188"/>
                  </a:lnTo>
                  <a:lnTo>
                    <a:pt x="547" y="190"/>
                  </a:lnTo>
                  <a:lnTo>
                    <a:pt x="547" y="192"/>
                  </a:lnTo>
                  <a:lnTo>
                    <a:pt x="545" y="192"/>
                  </a:lnTo>
                  <a:lnTo>
                    <a:pt x="543" y="192"/>
                  </a:lnTo>
                  <a:lnTo>
                    <a:pt x="541" y="192"/>
                  </a:lnTo>
                  <a:lnTo>
                    <a:pt x="540" y="192"/>
                  </a:lnTo>
                  <a:lnTo>
                    <a:pt x="538" y="192"/>
                  </a:lnTo>
                  <a:lnTo>
                    <a:pt x="538" y="194"/>
                  </a:lnTo>
                  <a:lnTo>
                    <a:pt x="536" y="194"/>
                  </a:lnTo>
                  <a:lnTo>
                    <a:pt x="534" y="194"/>
                  </a:lnTo>
                  <a:lnTo>
                    <a:pt x="534" y="196"/>
                  </a:lnTo>
                  <a:lnTo>
                    <a:pt x="532" y="196"/>
                  </a:lnTo>
                  <a:lnTo>
                    <a:pt x="532" y="198"/>
                  </a:lnTo>
                  <a:lnTo>
                    <a:pt x="532" y="196"/>
                  </a:lnTo>
                  <a:lnTo>
                    <a:pt x="534" y="196"/>
                  </a:lnTo>
                  <a:lnTo>
                    <a:pt x="534" y="198"/>
                  </a:lnTo>
                  <a:lnTo>
                    <a:pt x="536" y="200"/>
                  </a:lnTo>
                  <a:lnTo>
                    <a:pt x="536" y="202"/>
                  </a:lnTo>
                  <a:lnTo>
                    <a:pt x="538" y="202"/>
                  </a:lnTo>
                  <a:lnTo>
                    <a:pt x="538" y="203"/>
                  </a:lnTo>
                  <a:lnTo>
                    <a:pt x="540" y="205"/>
                  </a:lnTo>
                  <a:lnTo>
                    <a:pt x="540" y="207"/>
                  </a:lnTo>
                  <a:lnTo>
                    <a:pt x="541" y="207"/>
                  </a:lnTo>
                  <a:lnTo>
                    <a:pt x="543" y="209"/>
                  </a:lnTo>
                  <a:lnTo>
                    <a:pt x="543" y="211"/>
                  </a:lnTo>
                  <a:lnTo>
                    <a:pt x="545" y="213"/>
                  </a:lnTo>
                  <a:lnTo>
                    <a:pt x="547" y="217"/>
                  </a:lnTo>
                  <a:lnTo>
                    <a:pt x="549" y="217"/>
                  </a:lnTo>
                  <a:lnTo>
                    <a:pt x="549" y="219"/>
                  </a:lnTo>
                  <a:lnTo>
                    <a:pt x="549" y="221"/>
                  </a:lnTo>
                  <a:lnTo>
                    <a:pt x="551" y="221"/>
                  </a:lnTo>
                  <a:lnTo>
                    <a:pt x="551" y="223"/>
                  </a:lnTo>
                  <a:lnTo>
                    <a:pt x="553" y="223"/>
                  </a:lnTo>
                  <a:lnTo>
                    <a:pt x="553" y="225"/>
                  </a:lnTo>
                  <a:lnTo>
                    <a:pt x="553" y="226"/>
                  </a:lnTo>
                  <a:lnTo>
                    <a:pt x="555" y="226"/>
                  </a:lnTo>
                  <a:lnTo>
                    <a:pt x="555" y="228"/>
                  </a:lnTo>
                  <a:lnTo>
                    <a:pt x="557" y="228"/>
                  </a:lnTo>
                  <a:lnTo>
                    <a:pt x="555" y="2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2" name="Freeform 4293"/>
            <p:cNvSpPr>
              <a:spLocks/>
            </p:cNvSpPr>
            <p:nvPr/>
          </p:nvSpPr>
          <p:spPr bwMode="auto">
            <a:xfrm>
              <a:off x="2962" y="1960"/>
              <a:ext cx="215" cy="440"/>
            </a:xfrm>
            <a:custGeom>
              <a:avLst/>
              <a:gdLst>
                <a:gd name="T0" fmla="*/ 205 w 215"/>
                <a:gd name="T1" fmla="*/ 140 h 440"/>
                <a:gd name="T2" fmla="*/ 201 w 215"/>
                <a:gd name="T3" fmla="*/ 159 h 440"/>
                <a:gd name="T4" fmla="*/ 199 w 215"/>
                <a:gd name="T5" fmla="*/ 175 h 440"/>
                <a:gd name="T6" fmla="*/ 184 w 215"/>
                <a:gd name="T7" fmla="*/ 184 h 440"/>
                <a:gd name="T8" fmla="*/ 176 w 215"/>
                <a:gd name="T9" fmla="*/ 196 h 440"/>
                <a:gd name="T10" fmla="*/ 165 w 215"/>
                <a:gd name="T11" fmla="*/ 211 h 440"/>
                <a:gd name="T12" fmla="*/ 163 w 215"/>
                <a:gd name="T13" fmla="*/ 232 h 440"/>
                <a:gd name="T14" fmla="*/ 147 w 215"/>
                <a:gd name="T15" fmla="*/ 240 h 440"/>
                <a:gd name="T16" fmla="*/ 142 w 215"/>
                <a:gd name="T17" fmla="*/ 246 h 440"/>
                <a:gd name="T18" fmla="*/ 138 w 215"/>
                <a:gd name="T19" fmla="*/ 259 h 440"/>
                <a:gd name="T20" fmla="*/ 138 w 215"/>
                <a:gd name="T21" fmla="*/ 277 h 440"/>
                <a:gd name="T22" fmla="*/ 136 w 215"/>
                <a:gd name="T23" fmla="*/ 298 h 440"/>
                <a:gd name="T24" fmla="*/ 136 w 215"/>
                <a:gd name="T25" fmla="*/ 315 h 440"/>
                <a:gd name="T26" fmla="*/ 136 w 215"/>
                <a:gd name="T27" fmla="*/ 326 h 440"/>
                <a:gd name="T28" fmla="*/ 138 w 215"/>
                <a:gd name="T29" fmla="*/ 346 h 440"/>
                <a:gd name="T30" fmla="*/ 138 w 215"/>
                <a:gd name="T31" fmla="*/ 359 h 440"/>
                <a:gd name="T32" fmla="*/ 138 w 215"/>
                <a:gd name="T33" fmla="*/ 378 h 440"/>
                <a:gd name="T34" fmla="*/ 138 w 215"/>
                <a:gd name="T35" fmla="*/ 396 h 440"/>
                <a:gd name="T36" fmla="*/ 138 w 215"/>
                <a:gd name="T37" fmla="*/ 409 h 440"/>
                <a:gd name="T38" fmla="*/ 136 w 215"/>
                <a:gd name="T39" fmla="*/ 430 h 440"/>
                <a:gd name="T40" fmla="*/ 109 w 215"/>
                <a:gd name="T41" fmla="*/ 432 h 440"/>
                <a:gd name="T42" fmla="*/ 71 w 215"/>
                <a:gd name="T43" fmla="*/ 438 h 440"/>
                <a:gd name="T44" fmla="*/ 67 w 215"/>
                <a:gd name="T45" fmla="*/ 438 h 440"/>
                <a:gd name="T46" fmla="*/ 69 w 215"/>
                <a:gd name="T47" fmla="*/ 426 h 440"/>
                <a:gd name="T48" fmla="*/ 63 w 215"/>
                <a:gd name="T49" fmla="*/ 415 h 440"/>
                <a:gd name="T50" fmla="*/ 57 w 215"/>
                <a:gd name="T51" fmla="*/ 407 h 440"/>
                <a:gd name="T52" fmla="*/ 55 w 215"/>
                <a:gd name="T53" fmla="*/ 392 h 440"/>
                <a:gd name="T54" fmla="*/ 61 w 215"/>
                <a:gd name="T55" fmla="*/ 357 h 440"/>
                <a:gd name="T56" fmla="*/ 59 w 215"/>
                <a:gd name="T57" fmla="*/ 340 h 440"/>
                <a:gd name="T58" fmla="*/ 61 w 215"/>
                <a:gd name="T59" fmla="*/ 317 h 440"/>
                <a:gd name="T60" fmla="*/ 59 w 215"/>
                <a:gd name="T61" fmla="*/ 284 h 440"/>
                <a:gd name="T62" fmla="*/ 59 w 215"/>
                <a:gd name="T63" fmla="*/ 261 h 440"/>
                <a:gd name="T64" fmla="*/ 59 w 215"/>
                <a:gd name="T65" fmla="*/ 240 h 440"/>
                <a:gd name="T66" fmla="*/ 48 w 215"/>
                <a:gd name="T67" fmla="*/ 223 h 440"/>
                <a:gd name="T68" fmla="*/ 40 w 215"/>
                <a:gd name="T69" fmla="*/ 207 h 440"/>
                <a:gd name="T70" fmla="*/ 40 w 215"/>
                <a:gd name="T71" fmla="*/ 182 h 440"/>
                <a:gd name="T72" fmla="*/ 23 w 215"/>
                <a:gd name="T73" fmla="*/ 161 h 440"/>
                <a:gd name="T74" fmla="*/ 0 w 215"/>
                <a:gd name="T75" fmla="*/ 146 h 440"/>
                <a:gd name="T76" fmla="*/ 2 w 215"/>
                <a:gd name="T77" fmla="*/ 125 h 440"/>
                <a:gd name="T78" fmla="*/ 9 w 215"/>
                <a:gd name="T79" fmla="*/ 104 h 440"/>
                <a:gd name="T80" fmla="*/ 17 w 215"/>
                <a:gd name="T81" fmla="*/ 96 h 440"/>
                <a:gd name="T82" fmla="*/ 21 w 215"/>
                <a:gd name="T83" fmla="*/ 94 h 440"/>
                <a:gd name="T84" fmla="*/ 26 w 215"/>
                <a:gd name="T85" fmla="*/ 86 h 440"/>
                <a:gd name="T86" fmla="*/ 34 w 215"/>
                <a:gd name="T87" fmla="*/ 81 h 440"/>
                <a:gd name="T88" fmla="*/ 38 w 215"/>
                <a:gd name="T89" fmla="*/ 75 h 440"/>
                <a:gd name="T90" fmla="*/ 50 w 215"/>
                <a:gd name="T91" fmla="*/ 69 h 440"/>
                <a:gd name="T92" fmla="*/ 59 w 215"/>
                <a:gd name="T93" fmla="*/ 73 h 440"/>
                <a:gd name="T94" fmla="*/ 74 w 215"/>
                <a:gd name="T95" fmla="*/ 69 h 440"/>
                <a:gd name="T96" fmla="*/ 92 w 215"/>
                <a:gd name="T97" fmla="*/ 65 h 440"/>
                <a:gd name="T98" fmla="*/ 107 w 215"/>
                <a:gd name="T99" fmla="*/ 48 h 440"/>
                <a:gd name="T100" fmla="*/ 113 w 215"/>
                <a:gd name="T101" fmla="*/ 36 h 440"/>
                <a:gd name="T102" fmla="*/ 117 w 215"/>
                <a:gd name="T103" fmla="*/ 27 h 440"/>
                <a:gd name="T104" fmla="*/ 119 w 215"/>
                <a:gd name="T105" fmla="*/ 10 h 440"/>
                <a:gd name="T106" fmla="*/ 134 w 215"/>
                <a:gd name="T107" fmla="*/ 8 h 440"/>
                <a:gd name="T108" fmla="*/ 146 w 215"/>
                <a:gd name="T109" fmla="*/ 2 h 440"/>
                <a:gd name="T110" fmla="*/ 161 w 215"/>
                <a:gd name="T111" fmla="*/ 15 h 440"/>
                <a:gd name="T112" fmla="*/ 172 w 215"/>
                <a:gd name="T113" fmla="*/ 31 h 440"/>
                <a:gd name="T114" fmla="*/ 186 w 215"/>
                <a:gd name="T115" fmla="*/ 38 h 440"/>
                <a:gd name="T116" fmla="*/ 195 w 215"/>
                <a:gd name="T117" fmla="*/ 48 h 440"/>
                <a:gd name="T118" fmla="*/ 190 w 215"/>
                <a:gd name="T119" fmla="*/ 81 h 440"/>
                <a:gd name="T120" fmla="*/ 207 w 215"/>
                <a:gd name="T121" fmla="*/ 100 h 440"/>
                <a:gd name="T122" fmla="*/ 209 w 215"/>
                <a:gd name="T123" fmla="*/ 11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2"/>
                  </a:lnTo>
                  <a:lnTo>
                    <a:pt x="213" y="134"/>
                  </a:lnTo>
                  <a:lnTo>
                    <a:pt x="213" y="136"/>
                  </a:lnTo>
                  <a:lnTo>
                    <a:pt x="213" y="138"/>
                  </a:lnTo>
                  <a:lnTo>
                    <a:pt x="213" y="140"/>
                  </a:lnTo>
                  <a:lnTo>
                    <a:pt x="211" y="144"/>
                  </a:lnTo>
                  <a:lnTo>
                    <a:pt x="209" y="142"/>
                  </a:lnTo>
                  <a:lnTo>
                    <a:pt x="207" y="142"/>
                  </a:lnTo>
                  <a:lnTo>
                    <a:pt x="207" y="140"/>
                  </a:lnTo>
                  <a:lnTo>
                    <a:pt x="205" y="140"/>
                  </a:lnTo>
                  <a:lnTo>
                    <a:pt x="203" y="140"/>
                  </a:lnTo>
                  <a:lnTo>
                    <a:pt x="201" y="142"/>
                  </a:lnTo>
                  <a:lnTo>
                    <a:pt x="199" y="142"/>
                  </a:lnTo>
                  <a:lnTo>
                    <a:pt x="201" y="144"/>
                  </a:lnTo>
                  <a:lnTo>
                    <a:pt x="199" y="146"/>
                  </a:lnTo>
                  <a:lnTo>
                    <a:pt x="199" y="148"/>
                  </a:lnTo>
                  <a:lnTo>
                    <a:pt x="197" y="150"/>
                  </a:lnTo>
                  <a:lnTo>
                    <a:pt x="197" y="154"/>
                  </a:lnTo>
                  <a:lnTo>
                    <a:pt x="197" y="156"/>
                  </a:lnTo>
                  <a:lnTo>
                    <a:pt x="199" y="157"/>
                  </a:lnTo>
                  <a:lnTo>
                    <a:pt x="201" y="159"/>
                  </a:lnTo>
                  <a:lnTo>
                    <a:pt x="203" y="159"/>
                  </a:lnTo>
                  <a:lnTo>
                    <a:pt x="203" y="161"/>
                  </a:lnTo>
                  <a:lnTo>
                    <a:pt x="203" y="163"/>
                  </a:lnTo>
                  <a:lnTo>
                    <a:pt x="203" y="165"/>
                  </a:lnTo>
                  <a:lnTo>
                    <a:pt x="201" y="165"/>
                  </a:lnTo>
                  <a:lnTo>
                    <a:pt x="199" y="165"/>
                  </a:lnTo>
                  <a:lnTo>
                    <a:pt x="199" y="167"/>
                  </a:lnTo>
                  <a:lnTo>
                    <a:pt x="199" y="169"/>
                  </a:lnTo>
                  <a:lnTo>
                    <a:pt x="199" y="171"/>
                  </a:lnTo>
                  <a:lnTo>
                    <a:pt x="199" y="173"/>
                  </a:lnTo>
                  <a:lnTo>
                    <a:pt x="199" y="175"/>
                  </a:lnTo>
                  <a:lnTo>
                    <a:pt x="197" y="175"/>
                  </a:lnTo>
                  <a:lnTo>
                    <a:pt x="197" y="177"/>
                  </a:lnTo>
                  <a:lnTo>
                    <a:pt x="195" y="179"/>
                  </a:lnTo>
                  <a:lnTo>
                    <a:pt x="195" y="180"/>
                  </a:lnTo>
                  <a:lnTo>
                    <a:pt x="194" y="180"/>
                  </a:lnTo>
                  <a:lnTo>
                    <a:pt x="194" y="182"/>
                  </a:lnTo>
                  <a:lnTo>
                    <a:pt x="192" y="182"/>
                  </a:lnTo>
                  <a:lnTo>
                    <a:pt x="190" y="182"/>
                  </a:lnTo>
                  <a:lnTo>
                    <a:pt x="188" y="182"/>
                  </a:lnTo>
                  <a:lnTo>
                    <a:pt x="186" y="182"/>
                  </a:lnTo>
                  <a:lnTo>
                    <a:pt x="184" y="184"/>
                  </a:lnTo>
                  <a:lnTo>
                    <a:pt x="182" y="184"/>
                  </a:lnTo>
                  <a:lnTo>
                    <a:pt x="180" y="184"/>
                  </a:lnTo>
                  <a:lnTo>
                    <a:pt x="180" y="186"/>
                  </a:lnTo>
                  <a:lnTo>
                    <a:pt x="178" y="186"/>
                  </a:lnTo>
                  <a:lnTo>
                    <a:pt x="178" y="188"/>
                  </a:lnTo>
                  <a:lnTo>
                    <a:pt x="178" y="190"/>
                  </a:lnTo>
                  <a:lnTo>
                    <a:pt x="180" y="192"/>
                  </a:lnTo>
                  <a:lnTo>
                    <a:pt x="180" y="194"/>
                  </a:lnTo>
                  <a:lnTo>
                    <a:pt x="180" y="196"/>
                  </a:lnTo>
                  <a:lnTo>
                    <a:pt x="178" y="198"/>
                  </a:lnTo>
                  <a:lnTo>
                    <a:pt x="176" y="196"/>
                  </a:lnTo>
                  <a:lnTo>
                    <a:pt x="174" y="196"/>
                  </a:lnTo>
                  <a:lnTo>
                    <a:pt x="174" y="198"/>
                  </a:lnTo>
                  <a:lnTo>
                    <a:pt x="174" y="200"/>
                  </a:lnTo>
                  <a:lnTo>
                    <a:pt x="172" y="202"/>
                  </a:lnTo>
                  <a:lnTo>
                    <a:pt x="172" y="204"/>
                  </a:lnTo>
                  <a:lnTo>
                    <a:pt x="171" y="204"/>
                  </a:lnTo>
                  <a:lnTo>
                    <a:pt x="171" y="205"/>
                  </a:lnTo>
                  <a:lnTo>
                    <a:pt x="169" y="207"/>
                  </a:lnTo>
                  <a:lnTo>
                    <a:pt x="167"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1" y="236"/>
                  </a:lnTo>
                  <a:lnTo>
                    <a:pt x="159" y="238"/>
                  </a:lnTo>
                  <a:lnTo>
                    <a:pt x="157" y="238"/>
                  </a:lnTo>
                  <a:lnTo>
                    <a:pt x="155" y="238"/>
                  </a:lnTo>
                  <a:lnTo>
                    <a:pt x="153" y="238"/>
                  </a:lnTo>
                  <a:lnTo>
                    <a:pt x="153" y="236"/>
                  </a:lnTo>
                  <a:lnTo>
                    <a:pt x="149" y="238"/>
                  </a:lnTo>
                  <a:lnTo>
                    <a:pt x="147" y="238"/>
                  </a:lnTo>
                  <a:lnTo>
                    <a:pt x="147" y="240"/>
                  </a:lnTo>
                  <a:lnTo>
                    <a:pt x="146" y="238"/>
                  </a:lnTo>
                  <a:lnTo>
                    <a:pt x="144" y="240"/>
                  </a:lnTo>
                  <a:lnTo>
                    <a:pt x="140" y="238"/>
                  </a:lnTo>
                  <a:lnTo>
                    <a:pt x="140" y="240"/>
                  </a:lnTo>
                  <a:lnTo>
                    <a:pt x="142" y="240"/>
                  </a:lnTo>
                  <a:lnTo>
                    <a:pt x="140" y="240"/>
                  </a:lnTo>
                  <a:lnTo>
                    <a:pt x="140" y="242"/>
                  </a:lnTo>
                  <a:lnTo>
                    <a:pt x="140" y="244"/>
                  </a:lnTo>
                  <a:lnTo>
                    <a:pt x="142" y="244"/>
                  </a:lnTo>
                  <a:lnTo>
                    <a:pt x="140" y="246"/>
                  </a:lnTo>
                  <a:lnTo>
                    <a:pt x="142" y="246"/>
                  </a:lnTo>
                  <a:lnTo>
                    <a:pt x="140" y="246"/>
                  </a:lnTo>
                  <a:lnTo>
                    <a:pt x="140" y="248"/>
                  </a:lnTo>
                  <a:lnTo>
                    <a:pt x="140" y="250"/>
                  </a:lnTo>
                  <a:lnTo>
                    <a:pt x="140" y="252"/>
                  </a:lnTo>
                  <a:lnTo>
                    <a:pt x="140" y="253"/>
                  </a:lnTo>
                  <a:lnTo>
                    <a:pt x="138" y="253"/>
                  </a:lnTo>
                  <a:lnTo>
                    <a:pt x="140" y="253"/>
                  </a:lnTo>
                  <a:lnTo>
                    <a:pt x="140" y="255"/>
                  </a:lnTo>
                  <a:lnTo>
                    <a:pt x="140" y="257"/>
                  </a:lnTo>
                  <a:lnTo>
                    <a:pt x="138" y="257"/>
                  </a:lnTo>
                  <a:lnTo>
                    <a:pt x="138" y="259"/>
                  </a:lnTo>
                  <a:lnTo>
                    <a:pt x="136" y="259"/>
                  </a:lnTo>
                  <a:lnTo>
                    <a:pt x="138" y="261"/>
                  </a:lnTo>
                  <a:lnTo>
                    <a:pt x="138" y="263"/>
                  </a:lnTo>
                  <a:lnTo>
                    <a:pt x="138" y="265"/>
                  </a:lnTo>
                  <a:lnTo>
                    <a:pt x="138" y="267"/>
                  </a:lnTo>
                  <a:lnTo>
                    <a:pt x="138" y="269"/>
                  </a:lnTo>
                  <a:lnTo>
                    <a:pt x="138" y="271"/>
                  </a:lnTo>
                  <a:lnTo>
                    <a:pt x="138" y="273"/>
                  </a:lnTo>
                  <a:lnTo>
                    <a:pt x="138" y="275"/>
                  </a:lnTo>
                  <a:lnTo>
                    <a:pt x="140" y="275"/>
                  </a:lnTo>
                  <a:lnTo>
                    <a:pt x="138" y="277"/>
                  </a:lnTo>
                  <a:lnTo>
                    <a:pt x="140" y="278"/>
                  </a:lnTo>
                  <a:lnTo>
                    <a:pt x="138" y="280"/>
                  </a:lnTo>
                  <a:lnTo>
                    <a:pt x="138" y="282"/>
                  </a:lnTo>
                  <a:lnTo>
                    <a:pt x="138" y="284"/>
                  </a:lnTo>
                  <a:lnTo>
                    <a:pt x="136" y="284"/>
                  </a:lnTo>
                  <a:lnTo>
                    <a:pt x="136" y="286"/>
                  </a:lnTo>
                  <a:lnTo>
                    <a:pt x="136" y="288"/>
                  </a:lnTo>
                  <a:lnTo>
                    <a:pt x="134" y="290"/>
                  </a:lnTo>
                  <a:lnTo>
                    <a:pt x="134" y="292"/>
                  </a:lnTo>
                  <a:lnTo>
                    <a:pt x="136" y="296"/>
                  </a:lnTo>
                  <a:lnTo>
                    <a:pt x="136" y="298"/>
                  </a:lnTo>
                  <a:lnTo>
                    <a:pt x="138" y="298"/>
                  </a:lnTo>
                  <a:lnTo>
                    <a:pt x="138" y="300"/>
                  </a:lnTo>
                  <a:lnTo>
                    <a:pt x="138" y="301"/>
                  </a:lnTo>
                  <a:lnTo>
                    <a:pt x="138" y="303"/>
                  </a:lnTo>
                  <a:lnTo>
                    <a:pt x="138" y="305"/>
                  </a:lnTo>
                  <a:lnTo>
                    <a:pt x="136" y="305"/>
                  </a:lnTo>
                  <a:lnTo>
                    <a:pt x="138" y="307"/>
                  </a:lnTo>
                  <a:lnTo>
                    <a:pt x="136" y="307"/>
                  </a:lnTo>
                  <a:lnTo>
                    <a:pt x="136" y="309"/>
                  </a:lnTo>
                  <a:lnTo>
                    <a:pt x="136" y="311"/>
                  </a:lnTo>
                  <a:lnTo>
                    <a:pt x="136" y="315"/>
                  </a:lnTo>
                  <a:lnTo>
                    <a:pt x="136" y="317"/>
                  </a:lnTo>
                  <a:lnTo>
                    <a:pt x="134" y="319"/>
                  </a:lnTo>
                  <a:lnTo>
                    <a:pt x="134" y="321"/>
                  </a:lnTo>
                  <a:lnTo>
                    <a:pt x="134" y="323"/>
                  </a:lnTo>
                  <a:lnTo>
                    <a:pt x="132" y="323"/>
                  </a:lnTo>
                  <a:lnTo>
                    <a:pt x="134" y="323"/>
                  </a:lnTo>
                  <a:lnTo>
                    <a:pt x="134" y="325"/>
                  </a:lnTo>
                  <a:lnTo>
                    <a:pt x="134" y="326"/>
                  </a:lnTo>
                  <a:lnTo>
                    <a:pt x="136" y="326"/>
                  </a:lnTo>
                  <a:lnTo>
                    <a:pt x="136" y="328"/>
                  </a:lnTo>
                  <a:lnTo>
                    <a:pt x="136" y="326"/>
                  </a:lnTo>
                  <a:lnTo>
                    <a:pt x="136" y="328"/>
                  </a:lnTo>
                  <a:lnTo>
                    <a:pt x="136" y="330"/>
                  </a:lnTo>
                  <a:lnTo>
                    <a:pt x="136" y="332"/>
                  </a:lnTo>
                  <a:lnTo>
                    <a:pt x="136" y="334"/>
                  </a:lnTo>
                  <a:lnTo>
                    <a:pt x="136" y="336"/>
                  </a:lnTo>
                  <a:lnTo>
                    <a:pt x="136" y="338"/>
                  </a:lnTo>
                  <a:lnTo>
                    <a:pt x="136" y="340"/>
                  </a:lnTo>
                  <a:lnTo>
                    <a:pt x="136" y="342"/>
                  </a:lnTo>
                  <a:lnTo>
                    <a:pt x="136" y="344"/>
                  </a:lnTo>
                  <a:lnTo>
                    <a:pt x="136" y="346"/>
                  </a:lnTo>
                  <a:lnTo>
                    <a:pt x="138" y="346"/>
                  </a:lnTo>
                  <a:lnTo>
                    <a:pt x="138" y="348"/>
                  </a:lnTo>
                  <a:lnTo>
                    <a:pt x="140" y="348"/>
                  </a:lnTo>
                  <a:lnTo>
                    <a:pt x="140" y="350"/>
                  </a:lnTo>
                  <a:lnTo>
                    <a:pt x="142" y="350"/>
                  </a:lnTo>
                  <a:lnTo>
                    <a:pt x="142" y="351"/>
                  </a:lnTo>
                  <a:lnTo>
                    <a:pt x="142" y="353"/>
                  </a:lnTo>
                  <a:lnTo>
                    <a:pt x="142" y="355"/>
                  </a:lnTo>
                  <a:lnTo>
                    <a:pt x="140" y="355"/>
                  </a:lnTo>
                  <a:lnTo>
                    <a:pt x="138" y="355"/>
                  </a:lnTo>
                  <a:lnTo>
                    <a:pt x="138" y="357"/>
                  </a:lnTo>
                  <a:lnTo>
                    <a:pt x="138" y="359"/>
                  </a:lnTo>
                  <a:lnTo>
                    <a:pt x="138" y="361"/>
                  </a:lnTo>
                  <a:lnTo>
                    <a:pt x="138" y="363"/>
                  </a:lnTo>
                  <a:lnTo>
                    <a:pt x="138" y="365"/>
                  </a:lnTo>
                  <a:lnTo>
                    <a:pt x="138" y="367"/>
                  </a:lnTo>
                  <a:lnTo>
                    <a:pt x="138" y="369"/>
                  </a:lnTo>
                  <a:lnTo>
                    <a:pt x="140" y="371"/>
                  </a:lnTo>
                  <a:lnTo>
                    <a:pt x="140" y="373"/>
                  </a:lnTo>
                  <a:lnTo>
                    <a:pt x="140" y="374"/>
                  </a:lnTo>
                  <a:lnTo>
                    <a:pt x="140" y="376"/>
                  </a:lnTo>
                  <a:lnTo>
                    <a:pt x="140" y="378"/>
                  </a:lnTo>
                  <a:lnTo>
                    <a:pt x="138" y="378"/>
                  </a:lnTo>
                  <a:lnTo>
                    <a:pt x="138" y="380"/>
                  </a:lnTo>
                  <a:lnTo>
                    <a:pt x="138" y="382"/>
                  </a:lnTo>
                  <a:lnTo>
                    <a:pt x="138" y="384"/>
                  </a:lnTo>
                  <a:lnTo>
                    <a:pt x="136" y="384"/>
                  </a:lnTo>
                  <a:lnTo>
                    <a:pt x="136" y="386"/>
                  </a:lnTo>
                  <a:lnTo>
                    <a:pt x="136" y="388"/>
                  </a:lnTo>
                  <a:lnTo>
                    <a:pt x="136" y="390"/>
                  </a:lnTo>
                  <a:lnTo>
                    <a:pt x="138" y="390"/>
                  </a:lnTo>
                  <a:lnTo>
                    <a:pt x="138" y="392"/>
                  </a:lnTo>
                  <a:lnTo>
                    <a:pt x="138" y="394"/>
                  </a:lnTo>
                  <a:lnTo>
                    <a:pt x="138" y="396"/>
                  </a:lnTo>
                  <a:lnTo>
                    <a:pt x="138" y="398"/>
                  </a:lnTo>
                  <a:lnTo>
                    <a:pt x="136" y="399"/>
                  </a:lnTo>
                  <a:lnTo>
                    <a:pt x="138" y="401"/>
                  </a:lnTo>
                  <a:lnTo>
                    <a:pt x="138" y="403"/>
                  </a:lnTo>
                  <a:lnTo>
                    <a:pt x="140" y="403"/>
                  </a:lnTo>
                  <a:lnTo>
                    <a:pt x="142" y="403"/>
                  </a:lnTo>
                  <a:lnTo>
                    <a:pt x="142" y="405"/>
                  </a:lnTo>
                  <a:lnTo>
                    <a:pt x="142" y="407"/>
                  </a:lnTo>
                  <a:lnTo>
                    <a:pt x="140" y="407"/>
                  </a:lnTo>
                  <a:lnTo>
                    <a:pt x="140" y="409"/>
                  </a:lnTo>
                  <a:lnTo>
                    <a:pt x="138" y="409"/>
                  </a:lnTo>
                  <a:lnTo>
                    <a:pt x="138" y="411"/>
                  </a:lnTo>
                  <a:lnTo>
                    <a:pt x="138" y="413"/>
                  </a:lnTo>
                  <a:lnTo>
                    <a:pt x="138" y="415"/>
                  </a:lnTo>
                  <a:lnTo>
                    <a:pt x="138" y="417"/>
                  </a:lnTo>
                  <a:lnTo>
                    <a:pt x="136" y="419"/>
                  </a:lnTo>
                  <a:lnTo>
                    <a:pt x="136" y="421"/>
                  </a:lnTo>
                  <a:lnTo>
                    <a:pt x="136" y="423"/>
                  </a:lnTo>
                  <a:lnTo>
                    <a:pt x="136" y="424"/>
                  </a:lnTo>
                  <a:lnTo>
                    <a:pt x="136" y="426"/>
                  </a:lnTo>
                  <a:lnTo>
                    <a:pt x="136" y="428"/>
                  </a:lnTo>
                  <a:lnTo>
                    <a:pt x="136" y="430"/>
                  </a:lnTo>
                  <a:lnTo>
                    <a:pt x="134" y="430"/>
                  </a:lnTo>
                  <a:lnTo>
                    <a:pt x="132" y="430"/>
                  </a:lnTo>
                  <a:lnTo>
                    <a:pt x="128" y="430"/>
                  </a:lnTo>
                  <a:lnTo>
                    <a:pt x="126" y="430"/>
                  </a:lnTo>
                  <a:lnTo>
                    <a:pt x="124" y="432"/>
                  </a:lnTo>
                  <a:lnTo>
                    <a:pt x="122" y="432"/>
                  </a:lnTo>
                  <a:lnTo>
                    <a:pt x="119" y="432"/>
                  </a:lnTo>
                  <a:lnTo>
                    <a:pt x="117" y="432"/>
                  </a:lnTo>
                  <a:lnTo>
                    <a:pt x="115" y="432"/>
                  </a:lnTo>
                  <a:lnTo>
                    <a:pt x="111" y="432"/>
                  </a:lnTo>
                  <a:lnTo>
                    <a:pt x="109" y="432"/>
                  </a:lnTo>
                  <a:lnTo>
                    <a:pt x="105" y="432"/>
                  </a:lnTo>
                  <a:lnTo>
                    <a:pt x="101" y="432"/>
                  </a:lnTo>
                  <a:lnTo>
                    <a:pt x="98" y="434"/>
                  </a:lnTo>
                  <a:lnTo>
                    <a:pt x="94" y="434"/>
                  </a:lnTo>
                  <a:lnTo>
                    <a:pt x="90" y="434"/>
                  </a:lnTo>
                  <a:lnTo>
                    <a:pt x="84" y="436"/>
                  </a:lnTo>
                  <a:lnTo>
                    <a:pt x="82" y="436"/>
                  </a:lnTo>
                  <a:lnTo>
                    <a:pt x="78" y="436"/>
                  </a:lnTo>
                  <a:lnTo>
                    <a:pt x="76" y="436"/>
                  </a:lnTo>
                  <a:lnTo>
                    <a:pt x="74" y="436"/>
                  </a:lnTo>
                  <a:lnTo>
                    <a:pt x="71" y="438"/>
                  </a:lnTo>
                  <a:lnTo>
                    <a:pt x="69" y="438"/>
                  </a:lnTo>
                  <a:lnTo>
                    <a:pt x="67" y="438"/>
                  </a:lnTo>
                  <a:lnTo>
                    <a:pt x="65" y="438"/>
                  </a:lnTo>
                  <a:lnTo>
                    <a:pt x="63" y="438"/>
                  </a:lnTo>
                  <a:lnTo>
                    <a:pt x="63" y="440"/>
                  </a:lnTo>
                  <a:lnTo>
                    <a:pt x="61" y="440"/>
                  </a:lnTo>
                  <a:lnTo>
                    <a:pt x="59" y="440"/>
                  </a:lnTo>
                  <a:lnTo>
                    <a:pt x="61" y="438"/>
                  </a:lnTo>
                  <a:lnTo>
                    <a:pt x="63" y="438"/>
                  </a:lnTo>
                  <a:lnTo>
                    <a:pt x="65" y="438"/>
                  </a:lnTo>
                  <a:lnTo>
                    <a:pt x="67" y="438"/>
                  </a:lnTo>
                  <a:lnTo>
                    <a:pt x="69" y="436"/>
                  </a:lnTo>
                  <a:lnTo>
                    <a:pt x="71" y="436"/>
                  </a:lnTo>
                  <a:lnTo>
                    <a:pt x="73" y="436"/>
                  </a:lnTo>
                  <a:lnTo>
                    <a:pt x="71" y="436"/>
                  </a:lnTo>
                  <a:lnTo>
                    <a:pt x="71" y="434"/>
                  </a:lnTo>
                  <a:lnTo>
                    <a:pt x="71" y="432"/>
                  </a:lnTo>
                  <a:lnTo>
                    <a:pt x="71" y="430"/>
                  </a:lnTo>
                  <a:lnTo>
                    <a:pt x="69" y="428"/>
                  </a:lnTo>
                  <a:lnTo>
                    <a:pt x="71" y="428"/>
                  </a:lnTo>
                  <a:lnTo>
                    <a:pt x="69" y="428"/>
                  </a:lnTo>
                  <a:lnTo>
                    <a:pt x="69" y="426"/>
                  </a:lnTo>
                  <a:lnTo>
                    <a:pt x="71" y="426"/>
                  </a:lnTo>
                  <a:lnTo>
                    <a:pt x="69" y="426"/>
                  </a:lnTo>
                  <a:lnTo>
                    <a:pt x="69" y="424"/>
                  </a:lnTo>
                  <a:lnTo>
                    <a:pt x="69" y="423"/>
                  </a:lnTo>
                  <a:lnTo>
                    <a:pt x="67" y="423"/>
                  </a:lnTo>
                  <a:lnTo>
                    <a:pt x="67" y="421"/>
                  </a:lnTo>
                  <a:lnTo>
                    <a:pt x="65" y="421"/>
                  </a:lnTo>
                  <a:lnTo>
                    <a:pt x="65" y="419"/>
                  </a:lnTo>
                  <a:lnTo>
                    <a:pt x="65" y="417"/>
                  </a:lnTo>
                  <a:lnTo>
                    <a:pt x="63" y="417"/>
                  </a:lnTo>
                  <a:lnTo>
                    <a:pt x="63" y="415"/>
                  </a:lnTo>
                  <a:lnTo>
                    <a:pt x="61" y="415"/>
                  </a:lnTo>
                  <a:lnTo>
                    <a:pt x="59" y="415"/>
                  </a:lnTo>
                  <a:lnTo>
                    <a:pt x="59" y="413"/>
                  </a:lnTo>
                  <a:lnTo>
                    <a:pt x="59" y="415"/>
                  </a:lnTo>
                  <a:lnTo>
                    <a:pt x="59" y="413"/>
                  </a:lnTo>
                  <a:lnTo>
                    <a:pt x="57" y="411"/>
                  </a:lnTo>
                  <a:lnTo>
                    <a:pt x="59" y="411"/>
                  </a:lnTo>
                  <a:lnTo>
                    <a:pt x="57" y="409"/>
                  </a:lnTo>
                  <a:lnTo>
                    <a:pt x="57" y="407"/>
                  </a:lnTo>
                  <a:lnTo>
                    <a:pt x="55" y="407"/>
                  </a:lnTo>
                  <a:lnTo>
                    <a:pt x="57" y="407"/>
                  </a:lnTo>
                  <a:lnTo>
                    <a:pt x="57" y="405"/>
                  </a:lnTo>
                  <a:lnTo>
                    <a:pt x="59" y="403"/>
                  </a:lnTo>
                  <a:lnTo>
                    <a:pt x="59" y="401"/>
                  </a:lnTo>
                  <a:lnTo>
                    <a:pt x="59" y="399"/>
                  </a:lnTo>
                  <a:lnTo>
                    <a:pt x="57" y="399"/>
                  </a:lnTo>
                  <a:lnTo>
                    <a:pt x="59" y="398"/>
                  </a:lnTo>
                  <a:lnTo>
                    <a:pt x="57" y="398"/>
                  </a:lnTo>
                  <a:lnTo>
                    <a:pt x="57" y="396"/>
                  </a:lnTo>
                  <a:lnTo>
                    <a:pt x="57" y="394"/>
                  </a:lnTo>
                  <a:lnTo>
                    <a:pt x="57" y="392"/>
                  </a:lnTo>
                  <a:lnTo>
                    <a:pt x="55" y="392"/>
                  </a:lnTo>
                  <a:lnTo>
                    <a:pt x="55" y="390"/>
                  </a:lnTo>
                  <a:lnTo>
                    <a:pt x="55" y="388"/>
                  </a:lnTo>
                  <a:lnTo>
                    <a:pt x="55" y="386"/>
                  </a:lnTo>
                  <a:lnTo>
                    <a:pt x="57" y="386"/>
                  </a:lnTo>
                  <a:lnTo>
                    <a:pt x="61" y="386"/>
                  </a:lnTo>
                  <a:lnTo>
                    <a:pt x="61" y="384"/>
                  </a:lnTo>
                  <a:lnTo>
                    <a:pt x="61" y="376"/>
                  </a:lnTo>
                  <a:lnTo>
                    <a:pt x="61" y="369"/>
                  </a:lnTo>
                  <a:lnTo>
                    <a:pt x="61" y="367"/>
                  </a:lnTo>
                  <a:lnTo>
                    <a:pt x="59" y="359"/>
                  </a:lnTo>
                  <a:lnTo>
                    <a:pt x="61" y="357"/>
                  </a:lnTo>
                  <a:lnTo>
                    <a:pt x="61" y="355"/>
                  </a:lnTo>
                  <a:lnTo>
                    <a:pt x="61" y="351"/>
                  </a:lnTo>
                  <a:lnTo>
                    <a:pt x="61" y="350"/>
                  </a:lnTo>
                  <a:lnTo>
                    <a:pt x="63" y="350"/>
                  </a:lnTo>
                  <a:lnTo>
                    <a:pt x="61" y="350"/>
                  </a:lnTo>
                  <a:lnTo>
                    <a:pt x="61" y="348"/>
                  </a:lnTo>
                  <a:lnTo>
                    <a:pt x="61" y="346"/>
                  </a:lnTo>
                  <a:lnTo>
                    <a:pt x="61" y="344"/>
                  </a:lnTo>
                  <a:lnTo>
                    <a:pt x="61" y="342"/>
                  </a:lnTo>
                  <a:lnTo>
                    <a:pt x="61" y="340"/>
                  </a:lnTo>
                  <a:lnTo>
                    <a:pt x="59" y="340"/>
                  </a:lnTo>
                  <a:lnTo>
                    <a:pt x="59" y="338"/>
                  </a:lnTo>
                  <a:lnTo>
                    <a:pt x="61" y="338"/>
                  </a:lnTo>
                  <a:lnTo>
                    <a:pt x="61" y="336"/>
                  </a:lnTo>
                  <a:lnTo>
                    <a:pt x="59" y="336"/>
                  </a:lnTo>
                  <a:lnTo>
                    <a:pt x="59" y="334"/>
                  </a:lnTo>
                  <a:lnTo>
                    <a:pt x="61" y="328"/>
                  </a:lnTo>
                  <a:lnTo>
                    <a:pt x="59" y="326"/>
                  </a:lnTo>
                  <a:lnTo>
                    <a:pt x="59" y="325"/>
                  </a:lnTo>
                  <a:lnTo>
                    <a:pt x="59" y="323"/>
                  </a:lnTo>
                  <a:lnTo>
                    <a:pt x="59" y="321"/>
                  </a:lnTo>
                  <a:lnTo>
                    <a:pt x="61" y="317"/>
                  </a:lnTo>
                  <a:lnTo>
                    <a:pt x="61" y="315"/>
                  </a:lnTo>
                  <a:lnTo>
                    <a:pt x="61" y="309"/>
                  </a:lnTo>
                  <a:lnTo>
                    <a:pt x="59" y="305"/>
                  </a:lnTo>
                  <a:lnTo>
                    <a:pt x="59" y="303"/>
                  </a:lnTo>
                  <a:lnTo>
                    <a:pt x="59" y="301"/>
                  </a:lnTo>
                  <a:lnTo>
                    <a:pt x="59" y="300"/>
                  </a:lnTo>
                  <a:lnTo>
                    <a:pt x="59" y="292"/>
                  </a:lnTo>
                  <a:lnTo>
                    <a:pt x="59" y="290"/>
                  </a:lnTo>
                  <a:lnTo>
                    <a:pt x="59" y="288"/>
                  </a:lnTo>
                  <a:lnTo>
                    <a:pt x="59" y="286"/>
                  </a:lnTo>
                  <a:lnTo>
                    <a:pt x="59" y="284"/>
                  </a:lnTo>
                  <a:lnTo>
                    <a:pt x="59" y="282"/>
                  </a:lnTo>
                  <a:lnTo>
                    <a:pt x="61" y="280"/>
                  </a:lnTo>
                  <a:lnTo>
                    <a:pt x="61" y="278"/>
                  </a:lnTo>
                  <a:lnTo>
                    <a:pt x="59" y="278"/>
                  </a:lnTo>
                  <a:lnTo>
                    <a:pt x="59" y="277"/>
                  </a:lnTo>
                  <a:lnTo>
                    <a:pt x="59" y="273"/>
                  </a:lnTo>
                  <a:lnTo>
                    <a:pt x="59" y="269"/>
                  </a:lnTo>
                  <a:lnTo>
                    <a:pt x="59" y="267"/>
                  </a:lnTo>
                  <a:lnTo>
                    <a:pt x="59" y="265"/>
                  </a:lnTo>
                  <a:lnTo>
                    <a:pt x="59" y="263"/>
                  </a:lnTo>
                  <a:lnTo>
                    <a:pt x="59" y="261"/>
                  </a:lnTo>
                  <a:lnTo>
                    <a:pt x="59" y="259"/>
                  </a:lnTo>
                  <a:lnTo>
                    <a:pt x="59" y="257"/>
                  </a:lnTo>
                  <a:lnTo>
                    <a:pt x="59" y="255"/>
                  </a:lnTo>
                  <a:lnTo>
                    <a:pt x="59" y="253"/>
                  </a:lnTo>
                  <a:lnTo>
                    <a:pt x="59" y="252"/>
                  </a:lnTo>
                  <a:lnTo>
                    <a:pt x="59" y="250"/>
                  </a:lnTo>
                  <a:lnTo>
                    <a:pt x="59" y="248"/>
                  </a:lnTo>
                  <a:lnTo>
                    <a:pt x="59" y="246"/>
                  </a:lnTo>
                  <a:lnTo>
                    <a:pt x="59" y="244"/>
                  </a:lnTo>
                  <a:lnTo>
                    <a:pt x="59" y="242"/>
                  </a:lnTo>
                  <a:lnTo>
                    <a:pt x="59" y="240"/>
                  </a:lnTo>
                  <a:lnTo>
                    <a:pt x="59" y="238"/>
                  </a:lnTo>
                  <a:lnTo>
                    <a:pt x="57" y="236"/>
                  </a:lnTo>
                  <a:lnTo>
                    <a:pt x="57" y="234"/>
                  </a:lnTo>
                  <a:lnTo>
                    <a:pt x="55" y="234"/>
                  </a:lnTo>
                  <a:lnTo>
                    <a:pt x="55" y="232"/>
                  </a:lnTo>
                  <a:lnTo>
                    <a:pt x="55" y="230"/>
                  </a:lnTo>
                  <a:lnTo>
                    <a:pt x="53" y="230"/>
                  </a:lnTo>
                  <a:lnTo>
                    <a:pt x="51" y="229"/>
                  </a:lnTo>
                  <a:lnTo>
                    <a:pt x="50" y="227"/>
                  </a:lnTo>
                  <a:lnTo>
                    <a:pt x="48" y="225"/>
                  </a:lnTo>
                  <a:lnTo>
                    <a:pt x="48" y="223"/>
                  </a:lnTo>
                  <a:lnTo>
                    <a:pt x="46" y="223"/>
                  </a:lnTo>
                  <a:lnTo>
                    <a:pt x="44" y="221"/>
                  </a:lnTo>
                  <a:lnTo>
                    <a:pt x="44" y="219"/>
                  </a:lnTo>
                  <a:lnTo>
                    <a:pt x="44" y="217"/>
                  </a:lnTo>
                  <a:lnTo>
                    <a:pt x="44" y="215"/>
                  </a:lnTo>
                  <a:lnTo>
                    <a:pt x="44" y="213"/>
                  </a:lnTo>
                  <a:lnTo>
                    <a:pt x="44" y="209"/>
                  </a:lnTo>
                  <a:lnTo>
                    <a:pt x="44" y="207"/>
                  </a:lnTo>
                  <a:lnTo>
                    <a:pt x="42" y="209"/>
                  </a:lnTo>
                  <a:lnTo>
                    <a:pt x="40" y="209"/>
                  </a:lnTo>
                  <a:lnTo>
                    <a:pt x="40" y="207"/>
                  </a:lnTo>
                  <a:lnTo>
                    <a:pt x="40" y="205"/>
                  </a:lnTo>
                  <a:lnTo>
                    <a:pt x="40" y="204"/>
                  </a:lnTo>
                  <a:lnTo>
                    <a:pt x="40" y="202"/>
                  </a:lnTo>
                  <a:lnTo>
                    <a:pt x="42" y="200"/>
                  </a:lnTo>
                  <a:lnTo>
                    <a:pt x="42" y="198"/>
                  </a:lnTo>
                  <a:lnTo>
                    <a:pt x="42" y="196"/>
                  </a:lnTo>
                  <a:lnTo>
                    <a:pt x="42" y="194"/>
                  </a:lnTo>
                  <a:lnTo>
                    <a:pt x="42" y="192"/>
                  </a:lnTo>
                  <a:lnTo>
                    <a:pt x="42" y="188"/>
                  </a:lnTo>
                  <a:lnTo>
                    <a:pt x="42" y="186"/>
                  </a:lnTo>
                  <a:lnTo>
                    <a:pt x="40" y="182"/>
                  </a:lnTo>
                  <a:lnTo>
                    <a:pt x="40" y="179"/>
                  </a:lnTo>
                  <a:lnTo>
                    <a:pt x="40" y="177"/>
                  </a:lnTo>
                  <a:lnTo>
                    <a:pt x="40" y="173"/>
                  </a:lnTo>
                  <a:lnTo>
                    <a:pt x="40" y="171"/>
                  </a:lnTo>
                  <a:lnTo>
                    <a:pt x="38" y="171"/>
                  </a:lnTo>
                  <a:lnTo>
                    <a:pt x="36" y="169"/>
                  </a:lnTo>
                  <a:lnTo>
                    <a:pt x="34" y="169"/>
                  </a:lnTo>
                  <a:lnTo>
                    <a:pt x="28" y="165"/>
                  </a:lnTo>
                  <a:lnTo>
                    <a:pt x="26" y="163"/>
                  </a:lnTo>
                  <a:lnTo>
                    <a:pt x="25" y="163"/>
                  </a:lnTo>
                  <a:lnTo>
                    <a:pt x="23" y="161"/>
                  </a:lnTo>
                  <a:lnTo>
                    <a:pt x="21" y="159"/>
                  </a:lnTo>
                  <a:lnTo>
                    <a:pt x="19" y="159"/>
                  </a:lnTo>
                  <a:lnTo>
                    <a:pt x="17" y="157"/>
                  </a:lnTo>
                  <a:lnTo>
                    <a:pt x="15" y="157"/>
                  </a:lnTo>
                  <a:lnTo>
                    <a:pt x="11" y="154"/>
                  </a:lnTo>
                  <a:lnTo>
                    <a:pt x="9" y="152"/>
                  </a:lnTo>
                  <a:lnTo>
                    <a:pt x="7" y="152"/>
                  </a:lnTo>
                  <a:lnTo>
                    <a:pt x="7" y="150"/>
                  </a:lnTo>
                  <a:lnTo>
                    <a:pt x="3" y="148"/>
                  </a:lnTo>
                  <a:lnTo>
                    <a:pt x="2" y="146"/>
                  </a:lnTo>
                  <a:lnTo>
                    <a:pt x="0" y="146"/>
                  </a:lnTo>
                  <a:lnTo>
                    <a:pt x="0" y="144"/>
                  </a:lnTo>
                  <a:lnTo>
                    <a:pt x="0" y="140"/>
                  </a:lnTo>
                  <a:lnTo>
                    <a:pt x="0" y="138"/>
                  </a:lnTo>
                  <a:lnTo>
                    <a:pt x="0" y="136"/>
                  </a:lnTo>
                  <a:lnTo>
                    <a:pt x="2" y="136"/>
                  </a:lnTo>
                  <a:lnTo>
                    <a:pt x="2" y="134"/>
                  </a:lnTo>
                  <a:lnTo>
                    <a:pt x="2" y="132"/>
                  </a:lnTo>
                  <a:lnTo>
                    <a:pt x="2" y="131"/>
                  </a:lnTo>
                  <a:lnTo>
                    <a:pt x="2" y="129"/>
                  </a:lnTo>
                  <a:lnTo>
                    <a:pt x="2" y="127"/>
                  </a:lnTo>
                  <a:lnTo>
                    <a:pt x="2" y="125"/>
                  </a:lnTo>
                  <a:lnTo>
                    <a:pt x="2" y="123"/>
                  </a:lnTo>
                  <a:lnTo>
                    <a:pt x="2" y="121"/>
                  </a:lnTo>
                  <a:lnTo>
                    <a:pt x="3" y="119"/>
                  </a:lnTo>
                  <a:lnTo>
                    <a:pt x="5" y="117"/>
                  </a:lnTo>
                  <a:lnTo>
                    <a:pt x="5" y="115"/>
                  </a:lnTo>
                  <a:lnTo>
                    <a:pt x="7" y="115"/>
                  </a:lnTo>
                  <a:lnTo>
                    <a:pt x="7" y="111"/>
                  </a:lnTo>
                  <a:lnTo>
                    <a:pt x="9" y="109"/>
                  </a:lnTo>
                  <a:lnTo>
                    <a:pt x="7" y="107"/>
                  </a:lnTo>
                  <a:lnTo>
                    <a:pt x="9" y="106"/>
                  </a:lnTo>
                  <a:lnTo>
                    <a:pt x="9" y="104"/>
                  </a:lnTo>
                  <a:lnTo>
                    <a:pt x="9" y="102"/>
                  </a:lnTo>
                  <a:lnTo>
                    <a:pt x="9" y="100"/>
                  </a:lnTo>
                  <a:lnTo>
                    <a:pt x="11" y="98"/>
                  </a:lnTo>
                  <a:lnTo>
                    <a:pt x="13" y="98"/>
                  </a:lnTo>
                  <a:lnTo>
                    <a:pt x="13" y="96"/>
                  </a:lnTo>
                  <a:lnTo>
                    <a:pt x="13" y="94"/>
                  </a:lnTo>
                  <a:lnTo>
                    <a:pt x="15" y="94"/>
                  </a:lnTo>
                  <a:lnTo>
                    <a:pt x="15" y="96"/>
                  </a:lnTo>
                  <a:lnTo>
                    <a:pt x="15" y="94"/>
                  </a:lnTo>
                  <a:lnTo>
                    <a:pt x="17" y="94"/>
                  </a:lnTo>
                  <a:lnTo>
                    <a:pt x="17" y="96"/>
                  </a:lnTo>
                  <a:lnTo>
                    <a:pt x="17" y="98"/>
                  </a:lnTo>
                  <a:lnTo>
                    <a:pt x="19" y="98"/>
                  </a:lnTo>
                  <a:lnTo>
                    <a:pt x="21" y="96"/>
                  </a:lnTo>
                  <a:lnTo>
                    <a:pt x="21" y="98"/>
                  </a:lnTo>
                  <a:lnTo>
                    <a:pt x="23" y="98"/>
                  </a:lnTo>
                  <a:lnTo>
                    <a:pt x="23" y="100"/>
                  </a:lnTo>
                  <a:lnTo>
                    <a:pt x="25" y="98"/>
                  </a:lnTo>
                  <a:lnTo>
                    <a:pt x="23" y="98"/>
                  </a:lnTo>
                  <a:lnTo>
                    <a:pt x="23" y="96"/>
                  </a:lnTo>
                  <a:lnTo>
                    <a:pt x="23" y="94"/>
                  </a:lnTo>
                  <a:lnTo>
                    <a:pt x="21" y="94"/>
                  </a:lnTo>
                  <a:lnTo>
                    <a:pt x="23" y="94"/>
                  </a:lnTo>
                  <a:lnTo>
                    <a:pt x="21" y="94"/>
                  </a:lnTo>
                  <a:lnTo>
                    <a:pt x="21" y="92"/>
                  </a:lnTo>
                  <a:lnTo>
                    <a:pt x="19" y="92"/>
                  </a:lnTo>
                  <a:lnTo>
                    <a:pt x="19" y="90"/>
                  </a:lnTo>
                  <a:lnTo>
                    <a:pt x="23" y="90"/>
                  </a:lnTo>
                  <a:lnTo>
                    <a:pt x="23" y="88"/>
                  </a:lnTo>
                  <a:lnTo>
                    <a:pt x="25" y="88"/>
                  </a:lnTo>
                  <a:lnTo>
                    <a:pt x="26" y="90"/>
                  </a:lnTo>
                  <a:lnTo>
                    <a:pt x="26" y="88"/>
                  </a:lnTo>
                  <a:lnTo>
                    <a:pt x="26" y="86"/>
                  </a:lnTo>
                  <a:lnTo>
                    <a:pt x="26" y="84"/>
                  </a:lnTo>
                  <a:lnTo>
                    <a:pt x="25" y="84"/>
                  </a:lnTo>
                  <a:lnTo>
                    <a:pt x="25" y="83"/>
                  </a:lnTo>
                  <a:lnTo>
                    <a:pt x="26" y="83"/>
                  </a:lnTo>
                  <a:lnTo>
                    <a:pt x="28" y="83"/>
                  </a:lnTo>
                  <a:lnTo>
                    <a:pt x="30" y="83"/>
                  </a:lnTo>
                  <a:lnTo>
                    <a:pt x="32" y="83"/>
                  </a:lnTo>
                  <a:lnTo>
                    <a:pt x="32" y="84"/>
                  </a:lnTo>
                  <a:lnTo>
                    <a:pt x="34" y="84"/>
                  </a:lnTo>
                  <a:lnTo>
                    <a:pt x="34" y="83"/>
                  </a:lnTo>
                  <a:lnTo>
                    <a:pt x="34" y="81"/>
                  </a:lnTo>
                  <a:lnTo>
                    <a:pt x="34" y="79"/>
                  </a:lnTo>
                  <a:lnTo>
                    <a:pt x="36" y="79"/>
                  </a:lnTo>
                  <a:lnTo>
                    <a:pt x="36" y="81"/>
                  </a:lnTo>
                  <a:lnTo>
                    <a:pt x="36" y="79"/>
                  </a:lnTo>
                  <a:lnTo>
                    <a:pt x="38" y="79"/>
                  </a:lnTo>
                  <a:lnTo>
                    <a:pt x="38" y="81"/>
                  </a:lnTo>
                  <a:lnTo>
                    <a:pt x="38" y="79"/>
                  </a:lnTo>
                  <a:lnTo>
                    <a:pt x="40" y="79"/>
                  </a:lnTo>
                  <a:lnTo>
                    <a:pt x="38" y="79"/>
                  </a:lnTo>
                  <a:lnTo>
                    <a:pt x="38" y="77"/>
                  </a:lnTo>
                  <a:lnTo>
                    <a:pt x="38" y="75"/>
                  </a:lnTo>
                  <a:lnTo>
                    <a:pt x="40" y="75"/>
                  </a:lnTo>
                  <a:lnTo>
                    <a:pt x="40" y="73"/>
                  </a:lnTo>
                  <a:lnTo>
                    <a:pt x="42" y="73"/>
                  </a:lnTo>
                  <a:lnTo>
                    <a:pt x="44" y="73"/>
                  </a:lnTo>
                  <a:lnTo>
                    <a:pt x="42" y="71"/>
                  </a:lnTo>
                  <a:lnTo>
                    <a:pt x="42" y="69"/>
                  </a:lnTo>
                  <a:lnTo>
                    <a:pt x="44" y="69"/>
                  </a:lnTo>
                  <a:lnTo>
                    <a:pt x="46" y="69"/>
                  </a:lnTo>
                  <a:lnTo>
                    <a:pt x="46" y="67"/>
                  </a:lnTo>
                  <a:lnTo>
                    <a:pt x="48" y="67"/>
                  </a:lnTo>
                  <a:lnTo>
                    <a:pt x="50" y="69"/>
                  </a:lnTo>
                  <a:lnTo>
                    <a:pt x="50" y="67"/>
                  </a:lnTo>
                  <a:lnTo>
                    <a:pt x="51" y="67"/>
                  </a:lnTo>
                  <a:lnTo>
                    <a:pt x="51" y="69"/>
                  </a:lnTo>
                  <a:lnTo>
                    <a:pt x="53" y="69"/>
                  </a:lnTo>
                  <a:lnTo>
                    <a:pt x="53" y="67"/>
                  </a:lnTo>
                  <a:lnTo>
                    <a:pt x="55" y="67"/>
                  </a:lnTo>
                  <a:lnTo>
                    <a:pt x="55" y="69"/>
                  </a:lnTo>
                  <a:lnTo>
                    <a:pt x="55" y="71"/>
                  </a:lnTo>
                  <a:lnTo>
                    <a:pt x="57" y="71"/>
                  </a:lnTo>
                  <a:lnTo>
                    <a:pt x="57" y="73"/>
                  </a:lnTo>
                  <a:lnTo>
                    <a:pt x="59" y="73"/>
                  </a:lnTo>
                  <a:lnTo>
                    <a:pt x="61" y="73"/>
                  </a:lnTo>
                  <a:lnTo>
                    <a:pt x="63" y="73"/>
                  </a:lnTo>
                  <a:lnTo>
                    <a:pt x="63" y="71"/>
                  </a:lnTo>
                  <a:lnTo>
                    <a:pt x="65" y="71"/>
                  </a:lnTo>
                  <a:lnTo>
                    <a:pt x="67" y="71"/>
                  </a:lnTo>
                  <a:lnTo>
                    <a:pt x="69" y="71"/>
                  </a:lnTo>
                  <a:lnTo>
                    <a:pt x="71" y="71"/>
                  </a:lnTo>
                  <a:lnTo>
                    <a:pt x="73" y="69"/>
                  </a:lnTo>
                  <a:lnTo>
                    <a:pt x="73" y="71"/>
                  </a:lnTo>
                  <a:lnTo>
                    <a:pt x="74" y="71"/>
                  </a:lnTo>
                  <a:lnTo>
                    <a:pt x="74" y="69"/>
                  </a:lnTo>
                  <a:lnTo>
                    <a:pt x="76" y="69"/>
                  </a:lnTo>
                  <a:lnTo>
                    <a:pt x="78" y="69"/>
                  </a:lnTo>
                  <a:lnTo>
                    <a:pt x="80" y="71"/>
                  </a:lnTo>
                  <a:lnTo>
                    <a:pt x="82" y="71"/>
                  </a:lnTo>
                  <a:lnTo>
                    <a:pt x="84" y="71"/>
                  </a:lnTo>
                  <a:lnTo>
                    <a:pt x="86" y="71"/>
                  </a:lnTo>
                  <a:lnTo>
                    <a:pt x="88" y="71"/>
                  </a:lnTo>
                  <a:lnTo>
                    <a:pt x="88" y="69"/>
                  </a:lnTo>
                  <a:lnTo>
                    <a:pt x="90" y="67"/>
                  </a:lnTo>
                  <a:lnTo>
                    <a:pt x="92" y="67"/>
                  </a:lnTo>
                  <a:lnTo>
                    <a:pt x="92" y="65"/>
                  </a:lnTo>
                  <a:lnTo>
                    <a:pt x="94" y="65"/>
                  </a:lnTo>
                  <a:lnTo>
                    <a:pt x="96" y="61"/>
                  </a:lnTo>
                  <a:lnTo>
                    <a:pt x="98" y="59"/>
                  </a:lnTo>
                  <a:lnTo>
                    <a:pt x="99" y="58"/>
                  </a:lnTo>
                  <a:lnTo>
                    <a:pt x="101" y="58"/>
                  </a:lnTo>
                  <a:lnTo>
                    <a:pt x="103" y="56"/>
                  </a:lnTo>
                  <a:lnTo>
                    <a:pt x="105" y="54"/>
                  </a:lnTo>
                  <a:lnTo>
                    <a:pt x="107" y="54"/>
                  </a:lnTo>
                  <a:lnTo>
                    <a:pt x="107" y="52"/>
                  </a:lnTo>
                  <a:lnTo>
                    <a:pt x="107" y="50"/>
                  </a:lnTo>
                  <a:lnTo>
                    <a:pt x="107" y="48"/>
                  </a:lnTo>
                  <a:lnTo>
                    <a:pt x="107" y="46"/>
                  </a:lnTo>
                  <a:lnTo>
                    <a:pt x="109" y="46"/>
                  </a:lnTo>
                  <a:lnTo>
                    <a:pt x="109" y="44"/>
                  </a:lnTo>
                  <a:lnTo>
                    <a:pt x="111" y="44"/>
                  </a:lnTo>
                  <a:lnTo>
                    <a:pt x="111" y="42"/>
                  </a:lnTo>
                  <a:lnTo>
                    <a:pt x="113" y="42"/>
                  </a:lnTo>
                  <a:lnTo>
                    <a:pt x="113" y="40"/>
                  </a:lnTo>
                  <a:lnTo>
                    <a:pt x="113" y="38"/>
                  </a:lnTo>
                  <a:lnTo>
                    <a:pt x="115" y="38"/>
                  </a:lnTo>
                  <a:lnTo>
                    <a:pt x="113" y="38"/>
                  </a:lnTo>
                  <a:lnTo>
                    <a:pt x="113" y="36"/>
                  </a:lnTo>
                  <a:lnTo>
                    <a:pt x="115" y="36"/>
                  </a:lnTo>
                  <a:lnTo>
                    <a:pt x="113" y="36"/>
                  </a:lnTo>
                  <a:lnTo>
                    <a:pt x="113" y="34"/>
                  </a:lnTo>
                  <a:lnTo>
                    <a:pt x="113" y="33"/>
                  </a:lnTo>
                  <a:lnTo>
                    <a:pt x="115" y="33"/>
                  </a:lnTo>
                  <a:lnTo>
                    <a:pt x="117" y="33"/>
                  </a:lnTo>
                  <a:lnTo>
                    <a:pt x="117" y="31"/>
                  </a:lnTo>
                  <a:lnTo>
                    <a:pt x="119" y="31"/>
                  </a:lnTo>
                  <a:lnTo>
                    <a:pt x="119" y="29"/>
                  </a:lnTo>
                  <a:lnTo>
                    <a:pt x="119" y="27"/>
                  </a:lnTo>
                  <a:lnTo>
                    <a:pt x="117" y="27"/>
                  </a:lnTo>
                  <a:lnTo>
                    <a:pt x="117" y="25"/>
                  </a:lnTo>
                  <a:lnTo>
                    <a:pt x="115" y="23"/>
                  </a:lnTo>
                  <a:lnTo>
                    <a:pt x="115" y="21"/>
                  </a:lnTo>
                  <a:lnTo>
                    <a:pt x="113" y="19"/>
                  </a:lnTo>
                  <a:lnTo>
                    <a:pt x="113" y="17"/>
                  </a:lnTo>
                  <a:lnTo>
                    <a:pt x="113" y="13"/>
                  </a:lnTo>
                  <a:lnTo>
                    <a:pt x="113" y="11"/>
                  </a:lnTo>
                  <a:lnTo>
                    <a:pt x="115" y="11"/>
                  </a:lnTo>
                  <a:lnTo>
                    <a:pt x="117" y="11"/>
                  </a:lnTo>
                  <a:lnTo>
                    <a:pt x="119" y="11"/>
                  </a:lnTo>
                  <a:lnTo>
                    <a:pt x="119" y="10"/>
                  </a:lnTo>
                  <a:lnTo>
                    <a:pt x="121" y="10"/>
                  </a:lnTo>
                  <a:lnTo>
                    <a:pt x="121" y="8"/>
                  </a:lnTo>
                  <a:lnTo>
                    <a:pt x="122" y="8"/>
                  </a:lnTo>
                  <a:lnTo>
                    <a:pt x="122" y="10"/>
                  </a:lnTo>
                  <a:lnTo>
                    <a:pt x="124" y="10"/>
                  </a:lnTo>
                  <a:lnTo>
                    <a:pt x="126" y="10"/>
                  </a:lnTo>
                  <a:lnTo>
                    <a:pt x="126" y="8"/>
                  </a:lnTo>
                  <a:lnTo>
                    <a:pt x="128" y="8"/>
                  </a:lnTo>
                  <a:lnTo>
                    <a:pt x="130" y="8"/>
                  </a:lnTo>
                  <a:lnTo>
                    <a:pt x="132" y="8"/>
                  </a:lnTo>
                  <a:lnTo>
                    <a:pt x="134" y="8"/>
                  </a:lnTo>
                  <a:lnTo>
                    <a:pt x="134" y="10"/>
                  </a:lnTo>
                  <a:lnTo>
                    <a:pt x="134" y="8"/>
                  </a:lnTo>
                  <a:lnTo>
                    <a:pt x="136" y="8"/>
                  </a:lnTo>
                  <a:lnTo>
                    <a:pt x="136" y="4"/>
                  </a:lnTo>
                  <a:lnTo>
                    <a:pt x="138" y="4"/>
                  </a:lnTo>
                  <a:lnTo>
                    <a:pt x="138" y="2"/>
                  </a:lnTo>
                  <a:lnTo>
                    <a:pt x="140" y="0"/>
                  </a:lnTo>
                  <a:lnTo>
                    <a:pt x="142" y="0"/>
                  </a:lnTo>
                  <a:lnTo>
                    <a:pt x="144" y="0"/>
                  </a:lnTo>
                  <a:lnTo>
                    <a:pt x="146" y="0"/>
                  </a:lnTo>
                  <a:lnTo>
                    <a:pt x="146" y="2"/>
                  </a:lnTo>
                  <a:lnTo>
                    <a:pt x="147" y="4"/>
                  </a:lnTo>
                  <a:lnTo>
                    <a:pt x="149" y="6"/>
                  </a:lnTo>
                  <a:lnTo>
                    <a:pt x="151" y="8"/>
                  </a:lnTo>
                  <a:lnTo>
                    <a:pt x="153" y="8"/>
                  </a:lnTo>
                  <a:lnTo>
                    <a:pt x="153" y="10"/>
                  </a:lnTo>
                  <a:lnTo>
                    <a:pt x="155" y="10"/>
                  </a:lnTo>
                  <a:lnTo>
                    <a:pt x="157" y="11"/>
                  </a:lnTo>
                  <a:lnTo>
                    <a:pt x="157" y="13"/>
                  </a:lnTo>
                  <a:lnTo>
                    <a:pt x="159" y="13"/>
                  </a:lnTo>
                  <a:lnTo>
                    <a:pt x="159" y="15"/>
                  </a:lnTo>
                  <a:lnTo>
                    <a:pt x="161" y="15"/>
                  </a:lnTo>
                  <a:lnTo>
                    <a:pt x="161" y="17"/>
                  </a:lnTo>
                  <a:lnTo>
                    <a:pt x="163" y="17"/>
                  </a:lnTo>
                  <a:lnTo>
                    <a:pt x="163" y="19"/>
                  </a:lnTo>
                  <a:lnTo>
                    <a:pt x="165" y="19"/>
                  </a:lnTo>
                  <a:lnTo>
                    <a:pt x="167" y="21"/>
                  </a:lnTo>
                  <a:lnTo>
                    <a:pt x="169" y="21"/>
                  </a:lnTo>
                  <a:lnTo>
                    <a:pt x="169" y="23"/>
                  </a:lnTo>
                  <a:lnTo>
                    <a:pt x="171" y="25"/>
                  </a:lnTo>
                  <a:lnTo>
                    <a:pt x="172" y="27"/>
                  </a:lnTo>
                  <a:lnTo>
                    <a:pt x="174" y="29"/>
                  </a:lnTo>
                  <a:lnTo>
                    <a:pt x="172" y="31"/>
                  </a:lnTo>
                  <a:lnTo>
                    <a:pt x="174" y="31"/>
                  </a:lnTo>
                  <a:lnTo>
                    <a:pt x="174" y="33"/>
                  </a:lnTo>
                  <a:lnTo>
                    <a:pt x="174" y="34"/>
                  </a:lnTo>
                  <a:lnTo>
                    <a:pt x="176" y="34"/>
                  </a:lnTo>
                  <a:lnTo>
                    <a:pt x="176" y="36"/>
                  </a:lnTo>
                  <a:lnTo>
                    <a:pt x="178" y="38"/>
                  </a:lnTo>
                  <a:lnTo>
                    <a:pt x="180" y="38"/>
                  </a:lnTo>
                  <a:lnTo>
                    <a:pt x="182" y="36"/>
                  </a:lnTo>
                  <a:lnTo>
                    <a:pt x="182" y="38"/>
                  </a:lnTo>
                  <a:lnTo>
                    <a:pt x="184" y="38"/>
                  </a:lnTo>
                  <a:lnTo>
                    <a:pt x="186" y="38"/>
                  </a:lnTo>
                  <a:lnTo>
                    <a:pt x="186" y="40"/>
                  </a:lnTo>
                  <a:lnTo>
                    <a:pt x="188" y="40"/>
                  </a:lnTo>
                  <a:lnTo>
                    <a:pt x="190" y="40"/>
                  </a:lnTo>
                  <a:lnTo>
                    <a:pt x="192" y="40"/>
                  </a:lnTo>
                  <a:lnTo>
                    <a:pt x="192" y="42"/>
                  </a:lnTo>
                  <a:lnTo>
                    <a:pt x="192" y="44"/>
                  </a:lnTo>
                  <a:lnTo>
                    <a:pt x="194" y="44"/>
                  </a:lnTo>
                  <a:lnTo>
                    <a:pt x="194" y="46"/>
                  </a:lnTo>
                  <a:lnTo>
                    <a:pt x="195" y="46"/>
                  </a:lnTo>
                  <a:lnTo>
                    <a:pt x="194" y="48"/>
                  </a:lnTo>
                  <a:lnTo>
                    <a:pt x="195" y="48"/>
                  </a:lnTo>
                  <a:lnTo>
                    <a:pt x="195" y="50"/>
                  </a:lnTo>
                  <a:lnTo>
                    <a:pt x="197" y="52"/>
                  </a:lnTo>
                  <a:lnTo>
                    <a:pt x="197" y="54"/>
                  </a:lnTo>
                  <a:lnTo>
                    <a:pt x="195" y="56"/>
                  </a:lnTo>
                  <a:lnTo>
                    <a:pt x="195" y="58"/>
                  </a:lnTo>
                  <a:lnTo>
                    <a:pt x="194" y="61"/>
                  </a:lnTo>
                  <a:lnTo>
                    <a:pt x="194" y="67"/>
                  </a:lnTo>
                  <a:lnTo>
                    <a:pt x="192" y="71"/>
                  </a:lnTo>
                  <a:lnTo>
                    <a:pt x="192" y="75"/>
                  </a:lnTo>
                  <a:lnTo>
                    <a:pt x="192" y="79"/>
                  </a:lnTo>
                  <a:lnTo>
                    <a:pt x="190" y="81"/>
                  </a:lnTo>
                  <a:lnTo>
                    <a:pt x="194" y="83"/>
                  </a:lnTo>
                  <a:lnTo>
                    <a:pt x="195" y="84"/>
                  </a:lnTo>
                  <a:lnTo>
                    <a:pt x="197" y="84"/>
                  </a:lnTo>
                  <a:lnTo>
                    <a:pt x="199" y="88"/>
                  </a:lnTo>
                  <a:lnTo>
                    <a:pt x="203" y="90"/>
                  </a:lnTo>
                  <a:lnTo>
                    <a:pt x="205" y="92"/>
                  </a:lnTo>
                  <a:lnTo>
                    <a:pt x="207" y="92"/>
                  </a:lnTo>
                  <a:lnTo>
                    <a:pt x="207" y="94"/>
                  </a:lnTo>
                  <a:lnTo>
                    <a:pt x="207" y="96"/>
                  </a:lnTo>
                  <a:lnTo>
                    <a:pt x="207" y="98"/>
                  </a:lnTo>
                  <a:lnTo>
                    <a:pt x="207" y="100"/>
                  </a:lnTo>
                  <a:lnTo>
                    <a:pt x="209" y="100"/>
                  </a:lnTo>
                  <a:lnTo>
                    <a:pt x="209" y="102"/>
                  </a:lnTo>
                  <a:lnTo>
                    <a:pt x="209" y="104"/>
                  </a:lnTo>
                  <a:lnTo>
                    <a:pt x="209" y="106"/>
                  </a:lnTo>
                  <a:lnTo>
                    <a:pt x="211" y="106"/>
                  </a:lnTo>
                  <a:lnTo>
                    <a:pt x="211" y="107"/>
                  </a:lnTo>
                  <a:lnTo>
                    <a:pt x="209" y="107"/>
                  </a:lnTo>
                  <a:lnTo>
                    <a:pt x="209" y="109"/>
                  </a:lnTo>
                  <a:lnTo>
                    <a:pt x="209" y="111"/>
                  </a:lnTo>
                  <a:lnTo>
                    <a:pt x="209" y="113"/>
                  </a:lnTo>
                  <a:lnTo>
                    <a:pt x="209"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3" name="Freeform 4294"/>
            <p:cNvSpPr>
              <a:spLocks/>
            </p:cNvSpPr>
            <p:nvPr/>
          </p:nvSpPr>
          <p:spPr bwMode="auto">
            <a:xfrm>
              <a:off x="4590" y="3606"/>
              <a:ext cx="2" cy="4"/>
            </a:xfrm>
            <a:custGeom>
              <a:avLst/>
              <a:gdLst>
                <a:gd name="T0" fmla="*/ 2 w 2"/>
                <a:gd name="T1" fmla="*/ 4 h 4"/>
                <a:gd name="T2" fmla="*/ 2 w 2"/>
                <a:gd name="T3" fmla="*/ 4 h 4"/>
                <a:gd name="T4" fmla="*/ 0 w 2"/>
                <a:gd name="T5" fmla="*/ 2 h 4"/>
                <a:gd name="T6" fmla="*/ 0 w 2"/>
                <a:gd name="T7" fmla="*/ 2 h 4"/>
                <a:gd name="T8" fmla="*/ 0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2"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4" name="Freeform 4295"/>
            <p:cNvSpPr>
              <a:spLocks/>
            </p:cNvSpPr>
            <p:nvPr/>
          </p:nvSpPr>
          <p:spPr bwMode="auto">
            <a:xfrm>
              <a:off x="4592" y="361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5" name="Freeform 4296"/>
            <p:cNvSpPr>
              <a:spLocks/>
            </p:cNvSpPr>
            <p:nvPr/>
          </p:nvSpPr>
          <p:spPr bwMode="auto">
            <a:xfrm>
              <a:off x="4592" y="3610"/>
              <a:ext cx="2" cy="2"/>
            </a:xfrm>
            <a:custGeom>
              <a:avLst/>
              <a:gdLst>
                <a:gd name="T0" fmla="*/ 2 w 2"/>
                <a:gd name="T1" fmla="*/ 2 h 2"/>
                <a:gd name="T2" fmla="*/ 2 w 2"/>
                <a:gd name="T3" fmla="*/ 2 h 2"/>
                <a:gd name="T4" fmla="*/ 0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6" name="Freeform 4297"/>
            <p:cNvSpPr>
              <a:spLocks/>
            </p:cNvSpPr>
            <p:nvPr/>
          </p:nvSpPr>
          <p:spPr bwMode="auto">
            <a:xfrm>
              <a:off x="4592" y="3612"/>
              <a:ext cx="2" cy="8"/>
            </a:xfrm>
            <a:custGeom>
              <a:avLst/>
              <a:gdLst>
                <a:gd name="T0" fmla="*/ 0 w 2"/>
                <a:gd name="T1" fmla="*/ 8 h 8"/>
                <a:gd name="T2" fmla="*/ 0 w 2"/>
                <a:gd name="T3" fmla="*/ 8 h 8"/>
                <a:gd name="T4" fmla="*/ 0 w 2"/>
                <a:gd name="T5" fmla="*/ 6 h 8"/>
                <a:gd name="T6" fmla="*/ 0 w 2"/>
                <a:gd name="T7" fmla="*/ 6 h 8"/>
                <a:gd name="T8" fmla="*/ 0 w 2"/>
                <a:gd name="T9" fmla="*/ 4 h 8"/>
                <a:gd name="T10" fmla="*/ 0 w 2"/>
                <a:gd name="T11" fmla="*/ 2 h 8"/>
                <a:gd name="T12" fmla="*/ 2 w 2"/>
                <a:gd name="T13" fmla="*/ 2 h 8"/>
                <a:gd name="T14" fmla="*/ 2 w 2"/>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8">
                  <a:moveTo>
                    <a:pt x="0" y="8"/>
                  </a:moveTo>
                  <a:lnTo>
                    <a:pt x="0" y="8"/>
                  </a:lnTo>
                  <a:lnTo>
                    <a:pt x="0" y="6"/>
                  </a:lnTo>
                  <a:lnTo>
                    <a:pt x="0" y="6"/>
                  </a:lnTo>
                  <a:lnTo>
                    <a:pt x="0" y="4"/>
                  </a:lnTo>
                  <a:lnTo>
                    <a:pt x="0" y="2"/>
                  </a:lnTo>
                  <a:lnTo>
                    <a:pt x="2"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7" name="Freeform 4298"/>
            <p:cNvSpPr>
              <a:spLocks/>
            </p:cNvSpPr>
            <p:nvPr/>
          </p:nvSpPr>
          <p:spPr bwMode="auto">
            <a:xfrm>
              <a:off x="4590" y="3606"/>
              <a:ext cx="29" cy="23"/>
            </a:xfrm>
            <a:custGeom>
              <a:avLst/>
              <a:gdLst>
                <a:gd name="T0" fmla="*/ 0 w 29"/>
                <a:gd name="T1" fmla="*/ 0 h 23"/>
                <a:gd name="T2" fmla="*/ 2 w 29"/>
                <a:gd name="T3" fmla="*/ 0 h 23"/>
                <a:gd name="T4" fmla="*/ 2 w 29"/>
                <a:gd name="T5" fmla="*/ 0 h 23"/>
                <a:gd name="T6" fmla="*/ 4 w 29"/>
                <a:gd name="T7" fmla="*/ 0 h 23"/>
                <a:gd name="T8" fmla="*/ 4 w 29"/>
                <a:gd name="T9" fmla="*/ 0 h 23"/>
                <a:gd name="T10" fmla="*/ 6 w 29"/>
                <a:gd name="T11" fmla="*/ 0 h 23"/>
                <a:gd name="T12" fmla="*/ 6 w 29"/>
                <a:gd name="T13" fmla="*/ 0 h 23"/>
                <a:gd name="T14" fmla="*/ 8 w 29"/>
                <a:gd name="T15" fmla="*/ 2 h 23"/>
                <a:gd name="T16" fmla="*/ 8 w 29"/>
                <a:gd name="T17" fmla="*/ 2 h 23"/>
                <a:gd name="T18" fmla="*/ 10 w 29"/>
                <a:gd name="T19" fmla="*/ 2 h 23"/>
                <a:gd name="T20" fmla="*/ 10 w 29"/>
                <a:gd name="T21" fmla="*/ 2 h 23"/>
                <a:gd name="T22" fmla="*/ 10 w 29"/>
                <a:gd name="T23" fmla="*/ 2 h 23"/>
                <a:gd name="T24" fmla="*/ 10 w 29"/>
                <a:gd name="T25" fmla="*/ 4 h 23"/>
                <a:gd name="T26" fmla="*/ 10 w 29"/>
                <a:gd name="T27" fmla="*/ 4 h 23"/>
                <a:gd name="T28" fmla="*/ 10 w 29"/>
                <a:gd name="T29" fmla="*/ 4 h 23"/>
                <a:gd name="T30" fmla="*/ 10 w 29"/>
                <a:gd name="T31" fmla="*/ 4 h 23"/>
                <a:gd name="T32" fmla="*/ 10 w 29"/>
                <a:gd name="T33" fmla="*/ 6 h 23"/>
                <a:gd name="T34" fmla="*/ 12 w 29"/>
                <a:gd name="T35" fmla="*/ 6 h 23"/>
                <a:gd name="T36" fmla="*/ 12 w 29"/>
                <a:gd name="T37" fmla="*/ 8 h 23"/>
                <a:gd name="T38" fmla="*/ 12 w 29"/>
                <a:gd name="T39" fmla="*/ 8 h 23"/>
                <a:gd name="T40" fmla="*/ 12 w 29"/>
                <a:gd name="T41" fmla="*/ 10 h 23"/>
                <a:gd name="T42" fmla="*/ 10 w 29"/>
                <a:gd name="T43" fmla="*/ 10 h 23"/>
                <a:gd name="T44" fmla="*/ 10 w 29"/>
                <a:gd name="T45" fmla="*/ 10 h 23"/>
                <a:gd name="T46" fmla="*/ 12 w 29"/>
                <a:gd name="T47" fmla="*/ 12 h 23"/>
                <a:gd name="T48" fmla="*/ 13 w 29"/>
                <a:gd name="T49" fmla="*/ 12 h 23"/>
                <a:gd name="T50" fmla="*/ 13 w 29"/>
                <a:gd name="T51" fmla="*/ 12 h 23"/>
                <a:gd name="T52" fmla="*/ 13 w 29"/>
                <a:gd name="T53" fmla="*/ 12 h 23"/>
                <a:gd name="T54" fmla="*/ 13 w 29"/>
                <a:gd name="T55" fmla="*/ 12 h 23"/>
                <a:gd name="T56" fmla="*/ 13 w 29"/>
                <a:gd name="T57" fmla="*/ 10 h 23"/>
                <a:gd name="T58" fmla="*/ 15 w 29"/>
                <a:gd name="T59" fmla="*/ 12 h 23"/>
                <a:gd name="T60" fmla="*/ 15 w 29"/>
                <a:gd name="T61" fmla="*/ 12 h 23"/>
                <a:gd name="T62" fmla="*/ 17 w 29"/>
                <a:gd name="T63" fmla="*/ 12 h 23"/>
                <a:gd name="T64" fmla="*/ 19 w 29"/>
                <a:gd name="T65" fmla="*/ 12 h 23"/>
                <a:gd name="T66" fmla="*/ 19 w 29"/>
                <a:gd name="T67" fmla="*/ 12 h 23"/>
                <a:gd name="T68" fmla="*/ 19 w 29"/>
                <a:gd name="T69" fmla="*/ 12 h 23"/>
                <a:gd name="T70" fmla="*/ 21 w 29"/>
                <a:gd name="T71" fmla="*/ 12 h 23"/>
                <a:gd name="T72" fmla="*/ 23 w 29"/>
                <a:gd name="T73" fmla="*/ 12 h 23"/>
                <a:gd name="T74" fmla="*/ 23 w 29"/>
                <a:gd name="T75" fmla="*/ 12 h 23"/>
                <a:gd name="T76" fmla="*/ 25 w 29"/>
                <a:gd name="T77" fmla="*/ 14 h 23"/>
                <a:gd name="T78" fmla="*/ 27 w 29"/>
                <a:gd name="T79" fmla="*/ 14 h 23"/>
                <a:gd name="T80" fmla="*/ 27 w 29"/>
                <a:gd name="T81" fmla="*/ 16 h 23"/>
                <a:gd name="T82" fmla="*/ 29 w 29"/>
                <a:gd name="T83" fmla="*/ 16 h 23"/>
                <a:gd name="T84" fmla="*/ 29 w 29"/>
                <a:gd name="T85" fmla="*/ 16 h 23"/>
                <a:gd name="T86" fmla="*/ 29 w 29"/>
                <a:gd name="T87" fmla="*/ 17 h 23"/>
                <a:gd name="T88" fmla="*/ 29 w 29"/>
                <a:gd name="T89" fmla="*/ 17 h 23"/>
                <a:gd name="T90" fmla="*/ 29 w 29"/>
                <a:gd name="T91" fmla="*/ 19 h 23"/>
                <a:gd name="T92" fmla="*/ 29 w 29"/>
                <a:gd name="T93" fmla="*/ 21 h 23"/>
                <a:gd name="T94" fmla="*/ 29 w 29"/>
                <a:gd name="T95" fmla="*/ 21 h 23"/>
                <a:gd name="T96" fmla="*/ 29 w 29"/>
                <a:gd name="T97" fmla="*/ 21 h 23"/>
                <a:gd name="T98" fmla="*/ 29 w 29"/>
                <a:gd name="T99" fmla="*/ 23 h 23"/>
                <a:gd name="T100" fmla="*/ 29 w 29"/>
                <a:gd name="T10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 h="23">
                  <a:moveTo>
                    <a:pt x="0" y="0"/>
                  </a:moveTo>
                  <a:lnTo>
                    <a:pt x="2" y="0"/>
                  </a:lnTo>
                  <a:lnTo>
                    <a:pt x="2" y="0"/>
                  </a:lnTo>
                  <a:lnTo>
                    <a:pt x="4" y="0"/>
                  </a:lnTo>
                  <a:lnTo>
                    <a:pt x="4" y="0"/>
                  </a:lnTo>
                  <a:lnTo>
                    <a:pt x="6" y="0"/>
                  </a:lnTo>
                  <a:lnTo>
                    <a:pt x="6" y="0"/>
                  </a:lnTo>
                  <a:lnTo>
                    <a:pt x="8" y="2"/>
                  </a:lnTo>
                  <a:lnTo>
                    <a:pt x="8" y="2"/>
                  </a:lnTo>
                  <a:lnTo>
                    <a:pt x="10" y="2"/>
                  </a:lnTo>
                  <a:lnTo>
                    <a:pt x="10" y="2"/>
                  </a:lnTo>
                  <a:lnTo>
                    <a:pt x="10" y="2"/>
                  </a:lnTo>
                  <a:lnTo>
                    <a:pt x="10" y="4"/>
                  </a:lnTo>
                  <a:lnTo>
                    <a:pt x="10" y="4"/>
                  </a:lnTo>
                  <a:lnTo>
                    <a:pt x="10" y="4"/>
                  </a:lnTo>
                  <a:lnTo>
                    <a:pt x="10" y="4"/>
                  </a:lnTo>
                  <a:lnTo>
                    <a:pt x="10" y="6"/>
                  </a:lnTo>
                  <a:lnTo>
                    <a:pt x="12" y="6"/>
                  </a:lnTo>
                  <a:lnTo>
                    <a:pt x="12" y="8"/>
                  </a:lnTo>
                  <a:lnTo>
                    <a:pt x="12" y="8"/>
                  </a:lnTo>
                  <a:lnTo>
                    <a:pt x="12" y="10"/>
                  </a:lnTo>
                  <a:lnTo>
                    <a:pt x="10" y="10"/>
                  </a:lnTo>
                  <a:lnTo>
                    <a:pt x="10" y="10"/>
                  </a:lnTo>
                  <a:lnTo>
                    <a:pt x="12" y="12"/>
                  </a:lnTo>
                  <a:lnTo>
                    <a:pt x="13" y="12"/>
                  </a:lnTo>
                  <a:lnTo>
                    <a:pt x="13" y="12"/>
                  </a:lnTo>
                  <a:lnTo>
                    <a:pt x="13" y="12"/>
                  </a:lnTo>
                  <a:lnTo>
                    <a:pt x="13" y="12"/>
                  </a:lnTo>
                  <a:lnTo>
                    <a:pt x="13" y="10"/>
                  </a:lnTo>
                  <a:lnTo>
                    <a:pt x="15" y="12"/>
                  </a:lnTo>
                  <a:lnTo>
                    <a:pt x="15" y="12"/>
                  </a:lnTo>
                  <a:lnTo>
                    <a:pt x="17" y="12"/>
                  </a:lnTo>
                  <a:lnTo>
                    <a:pt x="19" y="12"/>
                  </a:lnTo>
                  <a:lnTo>
                    <a:pt x="19" y="12"/>
                  </a:lnTo>
                  <a:lnTo>
                    <a:pt x="19" y="12"/>
                  </a:lnTo>
                  <a:lnTo>
                    <a:pt x="21" y="12"/>
                  </a:lnTo>
                  <a:lnTo>
                    <a:pt x="23" y="12"/>
                  </a:lnTo>
                  <a:lnTo>
                    <a:pt x="23" y="12"/>
                  </a:lnTo>
                  <a:lnTo>
                    <a:pt x="25" y="14"/>
                  </a:lnTo>
                  <a:lnTo>
                    <a:pt x="27" y="14"/>
                  </a:lnTo>
                  <a:lnTo>
                    <a:pt x="27" y="16"/>
                  </a:lnTo>
                  <a:lnTo>
                    <a:pt x="29" y="16"/>
                  </a:lnTo>
                  <a:lnTo>
                    <a:pt x="29" y="16"/>
                  </a:lnTo>
                  <a:lnTo>
                    <a:pt x="29" y="17"/>
                  </a:lnTo>
                  <a:lnTo>
                    <a:pt x="29" y="17"/>
                  </a:lnTo>
                  <a:lnTo>
                    <a:pt x="29" y="19"/>
                  </a:lnTo>
                  <a:lnTo>
                    <a:pt x="29" y="21"/>
                  </a:lnTo>
                  <a:lnTo>
                    <a:pt x="29" y="21"/>
                  </a:lnTo>
                  <a:lnTo>
                    <a:pt x="29" y="21"/>
                  </a:lnTo>
                  <a:lnTo>
                    <a:pt x="29" y="23"/>
                  </a:lnTo>
                  <a:lnTo>
                    <a:pt x="29" y="2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8" name="Freeform 4299"/>
            <p:cNvSpPr>
              <a:spLocks/>
            </p:cNvSpPr>
            <p:nvPr/>
          </p:nvSpPr>
          <p:spPr bwMode="auto">
            <a:xfrm>
              <a:off x="4463" y="3543"/>
              <a:ext cx="12" cy="90"/>
            </a:xfrm>
            <a:custGeom>
              <a:avLst/>
              <a:gdLst>
                <a:gd name="T0" fmla="*/ 2 w 12"/>
                <a:gd name="T1" fmla="*/ 0 h 90"/>
                <a:gd name="T2" fmla="*/ 2 w 12"/>
                <a:gd name="T3" fmla="*/ 2 h 90"/>
                <a:gd name="T4" fmla="*/ 2 w 12"/>
                <a:gd name="T5" fmla="*/ 2 h 90"/>
                <a:gd name="T6" fmla="*/ 2 w 12"/>
                <a:gd name="T7" fmla="*/ 4 h 90"/>
                <a:gd name="T8" fmla="*/ 4 w 12"/>
                <a:gd name="T9" fmla="*/ 4 h 90"/>
                <a:gd name="T10" fmla="*/ 4 w 12"/>
                <a:gd name="T11" fmla="*/ 6 h 90"/>
                <a:gd name="T12" fmla="*/ 4 w 12"/>
                <a:gd name="T13" fmla="*/ 7 h 90"/>
                <a:gd name="T14" fmla="*/ 4 w 12"/>
                <a:gd name="T15" fmla="*/ 9 h 90"/>
                <a:gd name="T16" fmla="*/ 4 w 12"/>
                <a:gd name="T17" fmla="*/ 11 h 90"/>
                <a:gd name="T18" fmla="*/ 4 w 12"/>
                <a:gd name="T19" fmla="*/ 13 h 90"/>
                <a:gd name="T20" fmla="*/ 4 w 12"/>
                <a:gd name="T21" fmla="*/ 15 h 90"/>
                <a:gd name="T22" fmla="*/ 4 w 12"/>
                <a:gd name="T23" fmla="*/ 15 h 90"/>
                <a:gd name="T24" fmla="*/ 6 w 12"/>
                <a:gd name="T25" fmla="*/ 17 h 90"/>
                <a:gd name="T26" fmla="*/ 6 w 12"/>
                <a:gd name="T27" fmla="*/ 17 h 90"/>
                <a:gd name="T28" fmla="*/ 8 w 12"/>
                <a:gd name="T29" fmla="*/ 19 h 90"/>
                <a:gd name="T30" fmla="*/ 8 w 12"/>
                <a:gd name="T31" fmla="*/ 19 h 90"/>
                <a:gd name="T32" fmla="*/ 8 w 12"/>
                <a:gd name="T33" fmla="*/ 21 h 90"/>
                <a:gd name="T34" fmla="*/ 8 w 12"/>
                <a:gd name="T35" fmla="*/ 23 h 90"/>
                <a:gd name="T36" fmla="*/ 10 w 12"/>
                <a:gd name="T37" fmla="*/ 23 h 90"/>
                <a:gd name="T38" fmla="*/ 10 w 12"/>
                <a:gd name="T39" fmla="*/ 27 h 90"/>
                <a:gd name="T40" fmla="*/ 12 w 12"/>
                <a:gd name="T41" fmla="*/ 29 h 90"/>
                <a:gd name="T42" fmla="*/ 10 w 12"/>
                <a:gd name="T43" fmla="*/ 30 h 90"/>
                <a:gd name="T44" fmla="*/ 10 w 12"/>
                <a:gd name="T45" fmla="*/ 32 h 90"/>
                <a:gd name="T46" fmla="*/ 8 w 12"/>
                <a:gd name="T47" fmla="*/ 34 h 90"/>
                <a:gd name="T48" fmla="*/ 8 w 12"/>
                <a:gd name="T49" fmla="*/ 36 h 90"/>
                <a:gd name="T50" fmla="*/ 8 w 12"/>
                <a:gd name="T51" fmla="*/ 36 h 90"/>
                <a:gd name="T52" fmla="*/ 8 w 12"/>
                <a:gd name="T53" fmla="*/ 38 h 90"/>
                <a:gd name="T54" fmla="*/ 10 w 12"/>
                <a:gd name="T55" fmla="*/ 38 h 90"/>
                <a:gd name="T56" fmla="*/ 10 w 12"/>
                <a:gd name="T57" fmla="*/ 40 h 90"/>
                <a:gd name="T58" fmla="*/ 10 w 12"/>
                <a:gd name="T59" fmla="*/ 42 h 90"/>
                <a:gd name="T60" fmla="*/ 10 w 12"/>
                <a:gd name="T61" fmla="*/ 46 h 90"/>
                <a:gd name="T62" fmla="*/ 10 w 12"/>
                <a:gd name="T63" fmla="*/ 48 h 90"/>
                <a:gd name="T64" fmla="*/ 10 w 12"/>
                <a:gd name="T65" fmla="*/ 50 h 90"/>
                <a:gd name="T66" fmla="*/ 12 w 12"/>
                <a:gd name="T67" fmla="*/ 52 h 90"/>
                <a:gd name="T68" fmla="*/ 12 w 12"/>
                <a:gd name="T69" fmla="*/ 54 h 90"/>
                <a:gd name="T70" fmla="*/ 12 w 12"/>
                <a:gd name="T71" fmla="*/ 54 h 90"/>
                <a:gd name="T72" fmla="*/ 10 w 12"/>
                <a:gd name="T73" fmla="*/ 55 h 90"/>
                <a:gd name="T74" fmla="*/ 8 w 12"/>
                <a:gd name="T75" fmla="*/ 57 h 90"/>
                <a:gd name="T76" fmla="*/ 6 w 12"/>
                <a:gd name="T77" fmla="*/ 57 h 90"/>
                <a:gd name="T78" fmla="*/ 4 w 12"/>
                <a:gd name="T79" fmla="*/ 57 h 90"/>
                <a:gd name="T80" fmla="*/ 2 w 12"/>
                <a:gd name="T81" fmla="*/ 61 h 90"/>
                <a:gd name="T82" fmla="*/ 0 w 12"/>
                <a:gd name="T83" fmla="*/ 61 h 90"/>
                <a:gd name="T84" fmla="*/ 0 w 12"/>
                <a:gd name="T85" fmla="*/ 63 h 90"/>
                <a:gd name="T86" fmla="*/ 0 w 12"/>
                <a:gd name="T87" fmla="*/ 65 h 90"/>
                <a:gd name="T88" fmla="*/ 2 w 12"/>
                <a:gd name="T89" fmla="*/ 67 h 90"/>
                <a:gd name="T90" fmla="*/ 2 w 12"/>
                <a:gd name="T91" fmla="*/ 69 h 90"/>
                <a:gd name="T92" fmla="*/ 2 w 12"/>
                <a:gd name="T93" fmla="*/ 73 h 90"/>
                <a:gd name="T94" fmla="*/ 4 w 12"/>
                <a:gd name="T95" fmla="*/ 75 h 90"/>
                <a:gd name="T96" fmla="*/ 2 w 12"/>
                <a:gd name="T97" fmla="*/ 77 h 90"/>
                <a:gd name="T98" fmla="*/ 4 w 12"/>
                <a:gd name="T99" fmla="*/ 79 h 90"/>
                <a:gd name="T100" fmla="*/ 4 w 12"/>
                <a:gd name="T101" fmla="*/ 80 h 90"/>
                <a:gd name="T102" fmla="*/ 6 w 12"/>
                <a:gd name="T103" fmla="*/ 82 h 90"/>
                <a:gd name="T104" fmla="*/ 6 w 12"/>
                <a:gd name="T105" fmla="*/ 84 h 90"/>
                <a:gd name="T106" fmla="*/ 6 w 12"/>
                <a:gd name="T107" fmla="*/ 88 h 90"/>
                <a:gd name="T108" fmla="*/ 6 w 12"/>
                <a:gd name="T10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 h="90">
                  <a:moveTo>
                    <a:pt x="2" y="0"/>
                  </a:moveTo>
                  <a:lnTo>
                    <a:pt x="2" y="0"/>
                  </a:lnTo>
                  <a:lnTo>
                    <a:pt x="2" y="2"/>
                  </a:lnTo>
                  <a:lnTo>
                    <a:pt x="2" y="2"/>
                  </a:lnTo>
                  <a:lnTo>
                    <a:pt x="2" y="2"/>
                  </a:lnTo>
                  <a:lnTo>
                    <a:pt x="2" y="2"/>
                  </a:lnTo>
                  <a:lnTo>
                    <a:pt x="2" y="2"/>
                  </a:lnTo>
                  <a:lnTo>
                    <a:pt x="2" y="4"/>
                  </a:lnTo>
                  <a:lnTo>
                    <a:pt x="2" y="4"/>
                  </a:lnTo>
                  <a:lnTo>
                    <a:pt x="4" y="4"/>
                  </a:lnTo>
                  <a:lnTo>
                    <a:pt x="4" y="6"/>
                  </a:lnTo>
                  <a:lnTo>
                    <a:pt x="4" y="6"/>
                  </a:lnTo>
                  <a:lnTo>
                    <a:pt x="4" y="7"/>
                  </a:lnTo>
                  <a:lnTo>
                    <a:pt x="4" y="7"/>
                  </a:lnTo>
                  <a:lnTo>
                    <a:pt x="4" y="9"/>
                  </a:lnTo>
                  <a:lnTo>
                    <a:pt x="4" y="9"/>
                  </a:lnTo>
                  <a:lnTo>
                    <a:pt x="4" y="9"/>
                  </a:lnTo>
                  <a:lnTo>
                    <a:pt x="4" y="11"/>
                  </a:lnTo>
                  <a:lnTo>
                    <a:pt x="4" y="11"/>
                  </a:lnTo>
                  <a:lnTo>
                    <a:pt x="4" y="13"/>
                  </a:lnTo>
                  <a:lnTo>
                    <a:pt x="4" y="13"/>
                  </a:lnTo>
                  <a:lnTo>
                    <a:pt x="4" y="15"/>
                  </a:lnTo>
                  <a:lnTo>
                    <a:pt x="4" y="15"/>
                  </a:lnTo>
                  <a:lnTo>
                    <a:pt x="4" y="15"/>
                  </a:lnTo>
                  <a:lnTo>
                    <a:pt x="4" y="15"/>
                  </a:lnTo>
                  <a:lnTo>
                    <a:pt x="6" y="17"/>
                  </a:lnTo>
                  <a:lnTo>
                    <a:pt x="6" y="17"/>
                  </a:lnTo>
                  <a:lnTo>
                    <a:pt x="6" y="17"/>
                  </a:lnTo>
                  <a:lnTo>
                    <a:pt x="6" y="17"/>
                  </a:lnTo>
                  <a:lnTo>
                    <a:pt x="8" y="19"/>
                  </a:lnTo>
                  <a:lnTo>
                    <a:pt x="8" y="19"/>
                  </a:lnTo>
                  <a:lnTo>
                    <a:pt x="8" y="19"/>
                  </a:lnTo>
                  <a:lnTo>
                    <a:pt x="8" y="21"/>
                  </a:lnTo>
                  <a:lnTo>
                    <a:pt x="8" y="21"/>
                  </a:lnTo>
                  <a:lnTo>
                    <a:pt x="8" y="23"/>
                  </a:lnTo>
                  <a:lnTo>
                    <a:pt x="8" y="23"/>
                  </a:lnTo>
                  <a:lnTo>
                    <a:pt x="8" y="23"/>
                  </a:lnTo>
                  <a:lnTo>
                    <a:pt x="10" y="23"/>
                  </a:lnTo>
                  <a:lnTo>
                    <a:pt x="10" y="25"/>
                  </a:lnTo>
                  <a:lnTo>
                    <a:pt x="10" y="27"/>
                  </a:lnTo>
                  <a:lnTo>
                    <a:pt x="10" y="29"/>
                  </a:lnTo>
                  <a:lnTo>
                    <a:pt x="12" y="29"/>
                  </a:lnTo>
                  <a:lnTo>
                    <a:pt x="10" y="30"/>
                  </a:lnTo>
                  <a:lnTo>
                    <a:pt x="10" y="30"/>
                  </a:lnTo>
                  <a:lnTo>
                    <a:pt x="10" y="30"/>
                  </a:lnTo>
                  <a:lnTo>
                    <a:pt x="10" y="32"/>
                  </a:lnTo>
                  <a:lnTo>
                    <a:pt x="8" y="34"/>
                  </a:lnTo>
                  <a:lnTo>
                    <a:pt x="8" y="34"/>
                  </a:lnTo>
                  <a:lnTo>
                    <a:pt x="8" y="36"/>
                  </a:lnTo>
                  <a:lnTo>
                    <a:pt x="8" y="36"/>
                  </a:lnTo>
                  <a:lnTo>
                    <a:pt x="8" y="36"/>
                  </a:lnTo>
                  <a:lnTo>
                    <a:pt x="8" y="36"/>
                  </a:lnTo>
                  <a:lnTo>
                    <a:pt x="8" y="36"/>
                  </a:lnTo>
                  <a:lnTo>
                    <a:pt x="8" y="38"/>
                  </a:lnTo>
                  <a:lnTo>
                    <a:pt x="10" y="38"/>
                  </a:lnTo>
                  <a:lnTo>
                    <a:pt x="10" y="38"/>
                  </a:lnTo>
                  <a:lnTo>
                    <a:pt x="10" y="38"/>
                  </a:lnTo>
                  <a:lnTo>
                    <a:pt x="10" y="40"/>
                  </a:lnTo>
                  <a:lnTo>
                    <a:pt x="10" y="42"/>
                  </a:lnTo>
                  <a:lnTo>
                    <a:pt x="10" y="42"/>
                  </a:lnTo>
                  <a:lnTo>
                    <a:pt x="10" y="44"/>
                  </a:lnTo>
                  <a:lnTo>
                    <a:pt x="10" y="46"/>
                  </a:lnTo>
                  <a:lnTo>
                    <a:pt x="10" y="48"/>
                  </a:lnTo>
                  <a:lnTo>
                    <a:pt x="10" y="48"/>
                  </a:lnTo>
                  <a:lnTo>
                    <a:pt x="10" y="50"/>
                  </a:lnTo>
                  <a:lnTo>
                    <a:pt x="10" y="50"/>
                  </a:lnTo>
                  <a:lnTo>
                    <a:pt x="10" y="50"/>
                  </a:lnTo>
                  <a:lnTo>
                    <a:pt x="12" y="52"/>
                  </a:lnTo>
                  <a:lnTo>
                    <a:pt x="12" y="54"/>
                  </a:lnTo>
                  <a:lnTo>
                    <a:pt x="12" y="54"/>
                  </a:lnTo>
                  <a:lnTo>
                    <a:pt x="12" y="54"/>
                  </a:lnTo>
                  <a:lnTo>
                    <a:pt x="12" y="54"/>
                  </a:lnTo>
                  <a:lnTo>
                    <a:pt x="10" y="55"/>
                  </a:lnTo>
                  <a:lnTo>
                    <a:pt x="10" y="55"/>
                  </a:lnTo>
                  <a:lnTo>
                    <a:pt x="10" y="57"/>
                  </a:lnTo>
                  <a:lnTo>
                    <a:pt x="8" y="57"/>
                  </a:lnTo>
                  <a:lnTo>
                    <a:pt x="8" y="57"/>
                  </a:lnTo>
                  <a:lnTo>
                    <a:pt x="6" y="57"/>
                  </a:lnTo>
                  <a:lnTo>
                    <a:pt x="4" y="57"/>
                  </a:lnTo>
                  <a:lnTo>
                    <a:pt x="4" y="57"/>
                  </a:lnTo>
                  <a:lnTo>
                    <a:pt x="2" y="59"/>
                  </a:lnTo>
                  <a:lnTo>
                    <a:pt x="2" y="61"/>
                  </a:lnTo>
                  <a:lnTo>
                    <a:pt x="0" y="61"/>
                  </a:lnTo>
                  <a:lnTo>
                    <a:pt x="0" y="61"/>
                  </a:lnTo>
                  <a:lnTo>
                    <a:pt x="0" y="63"/>
                  </a:lnTo>
                  <a:lnTo>
                    <a:pt x="0" y="63"/>
                  </a:lnTo>
                  <a:lnTo>
                    <a:pt x="0" y="65"/>
                  </a:lnTo>
                  <a:lnTo>
                    <a:pt x="0" y="65"/>
                  </a:lnTo>
                  <a:lnTo>
                    <a:pt x="0" y="65"/>
                  </a:lnTo>
                  <a:lnTo>
                    <a:pt x="2" y="67"/>
                  </a:lnTo>
                  <a:lnTo>
                    <a:pt x="2" y="67"/>
                  </a:lnTo>
                  <a:lnTo>
                    <a:pt x="2" y="69"/>
                  </a:lnTo>
                  <a:lnTo>
                    <a:pt x="2" y="71"/>
                  </a:lnTo>
                  <a:lnTo>
                    <a:pt x="2" y="73"/>
                  </a:lnTo>
                  <a:lnTo>
                    <a:pt x="2" y="73"/>
                  </a:lnTo>
                  <a:lnTo>
                    <a:pt x="4" y="75"/>
                  </a:lnTo>
                  <a:lnTo>
                    <a:pt x="4" y="75"/>
                  </a:lnTo>
                  <a:lnTo>
                    <a:pt x="2" y="77"/>
                  </a:lnTo>
                  <a:lnTo>
                    <a:pt x="2" y="79"/>
                  </a:lnTo>
                  <a:lnTo>
                    <a:pt x="4" y="79"/>
                  </a:lnTo>
                  <a:lnTo>
                    <a:pt x="4" y="80"/>
                  </a:lnTo>
                  <a:lnTo>
                    <a:pt x="4" y="80"/>
                  </a:lnTo>
                  <a:lnTo>
                    <a:pt x="6" y="80"/>
                  </a:lnTo>
                  <a:lnTo>
                    <a:pt x="6" y="82"/>
                  </a:lnTo>
                  <a:lnTo>
                    <a:pt x="6" y="84"/>
                  </a:lnTo>
                  <a:lnTo>
                    <a:pt x="6" y="84"/>
                  </a:lnTo>
                  <a:lnTo>
                    <a:pt x="6" y="86"/>
                  </a:lnTo>
                  <a:lnTo>
                    <a:pt x="6" y="88"/>
                  </a:lnTo>
                  <a:lnTo>
                    <a:pt x="6" y="88"/>
                  </a:lnTo>
                  <a:lnTo>
                    <a:pt x="6" y="9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9" name="Freeform 4300"/>
            <p:cNvSpPr>
              <a:spLocks/>
            </p:cNvSpPr>
            <p:nvPr/>
          </p:nvSpPr>
          <p:spPr bwMode="auto">
            <a:xfrm>
              <a:off x="4469" y="3606"/>
              <a:ext cx="121" cy="27"/>
            </a:xfrm>
            <a:custGeom>
              <a:avLst/>
              <a:gdLst>
                <a:gd name="T0" fmla="*/ 2 w 121"/>
                <a:gd name="T1" fmla="*/ 27 h 27"/>
                <a:gd name="T2" fmla="*/ 2 w 121"/>
                <a:gd name="T3" fmla="*/ 25 h 27"/>
                <a:gd name="T4" fmla="*/ 6 w 121"/>
                <a:gd name="T5" fmla="*/ 23 h 27"/>
                <a:gd name="T6" fmla="*/ 6 w 121"/>
                <a:gd name="T7" fmla="*/ 21 h 27"/>
                <a:gd name="T8" fmla="*/ 8 w 121"/>
                <a:gd name="T9" fmla="*/ 21 h 27"/>
                <a:gd name="T10" fmla="*/ 12 w 121"/>
                <a:gd name="T11" fmla="*/ 21 h 27"/>
                <a:gd name="T12" fmla="*/ 15 w 121"/>
                <a:gd name="T13" fmla="*/ 19 h 27"/>
                <a:gd name="T14" fmla="*/ 17 w 121"/>
                <a:gd name="T15" fmla="*/ 17 h 27"/>
                <a:gd name="T16" fmla="*/ 17 w 121"/>
                <a:gd name="T17" fmla="*/ 16 h 27"/>
                <a:gd name="T18" fmla="*/ 15 w 121"/>
                <a:gd name="T19" fmla="*/ 14 h 27"/>
                <a:gd name="T20" fmla="*/ 17 w 121"/>
                <a:gd name="T21" fmla="*/ 12 h 27"/>
                <a:gd name="T22" fmla="*/ 17 w 121"/>
                <a:gd name="T23" fmla="*/ 12 h 27"/>
                <a:gd name="T24" fmla="*/ 19 w 121"/>
                <a:gd name="T25" fmla="*/ 12 h 27"/>
                <a:gd name="T26" fmla="*/ 21 w 121"/>
                <a:gd name="T27" fmla="*/ 12 h 27"/>
                <a:gd name="T28" fmla="*/ 25 w 121"/>
                <a:gd name="T29" fmla="*/ 14 h 27"/>
                <a:gd name="T30" fmla="*/ 29 w 121"/>
                <a:gd name="T31" fmla="*/ 16 h 27"/>
                <a:gd name="T32" fmla="*/ 31 w 121"/>
                <a:gd name="T33" fmla="*/ 16 h 27"/>
                <a:gd name="T34" fmla="*/ 33 w 121"/>
                <a:gd name="T35" fmla="*/ 17 h 27"/>
                <a:gd name="T36" fmla="*/ 36 w 121"/>
                <a:gd name="T37" fmla="*/ 17 h 27"/>
                <a:gd name="T38" fmla="*/ 38 w 121"/>
                <a:gd name="T39" fmla="*/ 16 h 27"/>
                <a:gd name="T40" fmla="*/ 38 w 121"/>
                <a:gd name="T41" fmla="*/ 16 h 27"/>
                <a:gd name="T42" fmla="*/ 40 w 121"/>
                <a:gd name="T43" fmla="*/ 14 h 27"/>
                <a:gd name="T44" fmla="*/ 42 w 121"/>
                <a:gd name="T45" fmla="*/ 14 h 27"/>
                <a:gd name="T46" fmla="*/ 42 w 121"/>
                <a:gd name="T47" fmla="*/ 14 h 27"/>
                <a:gd name="T48" fmla="*/ 46 w 121"/>
                <a:gd name="T49" fmla="*/ 14 h 27"/>
                <a:gd name="T50" fmla="*/ 48 w 121"/>
                <a:gd name="T51" fmla="*/ 16 h 27"/>
                <a:gd name="T52" fmla="*/ 50 w 121"/>
                <a:gd name="T53" fmla="*/ 16 h 27"/>
                <a:gd name="T54" fmla="*/ 52 w 121"/>
                <a:gd name="T55" fmla="*/ 16 h 27"/>
                <a:gd name="T56" fmla="*/ 54 w 121"/>
                <a:gd name="T57" fmla="*/ 16 h 27"/>
                <a:gd name="T58" fmla="*/ 58 w 121"/>
                <a:gd name="T59" fmla="*/ 17 h 27"/>
                <a:gd name="T60" fmla="*/ 61 w 121"/>
                <a:gd name="T61" fmla="*/ 16 h 27"/>
                <a:gd name="T62" fmla="*/ 63 w 121"/>
                <a:gd name="T63" fmla="*/ 16 h 27"/>
                <a:gd name="T64" fmla="*/ 65 w 121"/>
                <a:gd name="T65" fmla="*/ 16 h 27"/>
                <a:gd name="T66" fmla="*/ 65 w 121"/>
                <a:gd name="T67" fmla="*/ 16 h 27"/>
                <a:gd name="T68" fmla="*/ 67 w 121"/>
                <a:gd name="T69" fmla="*/ 16 h 27"/>
                <a:gd name="T70" fmla="*/ 71 w 121"/>
                <a:gd name="T71" fmla="*/ 12 h 27"/>
                <a:gd name="T72" fmla="*/ 75 w 121"/>
                <a:gd name="T73" fmla="*/ 10 h 27"/>
                <a:gd name="T74" fmla="*/ 75 w 121"/>
                <a:gd name="T75" fmla="*/ 10 h 27"/>
                <a:gd name="T76" fmla="*/ 77 w 121"/>
                <a:gd name="T77" fmla="*/ 8 h 27"/>
                <a:gd name="T78" fmla="*/ 79 w 121"/>
                <a:gd name="T79" fmla="*/ 6 h 27"/>
                <a:gd name="T80" fmla="*/ 83 w 121"/>
                <a:gd name="T81" fmla="*/ 4 h 27"/>
                <a:gd name="T82" fmla="*/ 85 w 121"/>
                <a:gd name="T83" fmla="*/ 4 h 27"/>
                <a:gd name="T84" fmla="*/ 90 w 121"/>
                <a:gd name="T85" fmla="*/ 6 h 27"/>
                <a:gd name="T86" fmla="*/ 90 w 121"/>
                <a:gd name="T87" fmla="*/ 6 h 27"/>
                <a:gd name="T88" fmla="*/ 92 w 121"/>
                <a:gd name="T89" fmla="*/ 8 h 27"/>
                <a:gd name="T90" fmla="*/ 96 w 121"/>
                <a:gd name="T91" fmla="*/ 8 h 27"/>
                <a:gd name="T92" fmla="*/ 98 w 121"/>
                <a:gd name="T93" fmla="*/ 10 h 27"/>
                <a:gd name="T94" fmla="*/ 100 w 121"/>
                <a:gd name="T95" fmla="*/ 10 h 27"/>
                <a:gd name="T96" fmla="*/ 100 w 121"/>
                <a:gd name="T97" fmla="*/ 10 h 27"/>
                <a:gd name="T98" fmla="*/ 102 w 121"/>
                <a:gd name="T99" fmla="*/ 10 h 27"/>
                <a:gd name="T100" fmla="*/ 102 w 121"/>
                <a:gd name="T101" fmla="*/ 10 h 27"/>
                <a:gd name="T102" fmla="*/ 104 w 121"/>
                <a:gd name="T103" fmla="*/ 8 h 27"/>
                <a:gd name="T104" fmla="*/ 106 w 121"/>
                <a:gd name="T105" fmla="*/ 8 h 27"/>
                <a:gd name="T106" fmla="*/ 108 w 121"/>
                <a:gd name="T107" fmla="*/ 10 h 27"/>
                <a:gd name="T108" fmla="*/ 109 w 121"/>
                <a:gd name="T109" fmla="*/ 12 h 27"/>
                <a:gd name="T110" fmla="*/ 113 w 121"/>
                <a:gd name="T111" fmla="*/ 10 h 27"/>
                <a:gd name="T112" fmla="*/ 113 w 121"/>
                <a:gd name="T113" fmla="*/ 8 h 27"/>
                <a:gd name="T114" fmla="*/ 115 w 121"/>
                <a:gd name="T115" fmla="*/ 8 h 27"/>
                <a:gd name="T116" fmla="*/ 117 w 121"/>
                <a:gd name="T117" fmla="*/ 6 h 27"/>
                <a:gd name="T118" fmla="*/ 119 w 121"/>
                <a:gd name="T119" fmla="*/ 6 h 27"/>
                <a:gd name="T120" fmla="*/ 119 w 121"/>
                <a:gd name="T121" fmla="*/ 2 h 27"/>
                <a:gd name="T122" fmla="*/ 121 w 121"/>
                <a:gd name="T123" fmla="*/ 2 h 27"/>
                <a:gd name="T124" fmla="*/ 121 w 121"/>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27">
                  <a:moveTo>
                    <a:pt x="0" y="27"/>
                  </a:moveTo>
                  <a:lnTo>
                    <a:pt x="2" y="27"/>
                  </a:lnTo>
                  <a:lnTo>
                    <a:pt x="2" y="27"/>
                  </a:lnTo>
                  <a:lnTo>
                    <a:pt x="2" y="25"/>
                  </a:lnTo>
                  <a:lnTo>
                    <a:pt x="4" y="25"/>
                  </a:lnTo>
                  <a:lnTo>
                    <a:pt x="6" y="23"/>
                  </a:lnTo>
                  <a:lnTo>
                    <a:pt x="6" y="23"/>
                  </a:lnTo>
                  <a:lnTo>
                    <a:pt x="6" y="21"/>
                  </a:lnTo>
                  <a:lnTo>
                    <a:pt x="6" y="21"/>
                  </a:lnTo>
                  <a:lnTo>
                    <a:pt x="8" y="21"/>
                  </a:lnTo>
                  <a:lnTo>
                    <a:pt x="12" y="21"/>
                  </a:lnTo>
                  <a:lnTo>
                    <a:pt x="12" y="21"/>
                  </a:lnTo>
                  <a:lnTo>
                    <a:pt x="13" y="19"/>
                  </a:lnTo>
                  <a:lnTo>
                    <a:pt x="15" y="19"/>
                  </a:lnTo>
                  <a:lnTo>
                    <a:pt x="15" y="17"/>
                  </a:lnTo>
                  <a:lnTo>
                    <a:pt x="17" y="17"/>
                  </a:lnTo>
                  <a:lnTo>
                    <a:pt x="17" y="17"/>
                  </a:lnTo>
                  <a:lnTo>
                    <a:pt x="17" y="16"/>
                  </a:lnTo>
                  <a:lnTo>
                    <a:pt x="15" y="14"/>
                  </a:lnTo>
                  <a:lnTo>
                    <a:pt x="15" y="14"/>
                  </a:lnTo>
                  <a:lnTo>
                    <a:pt x="15" y="14"/>
                  </a:lnTo>
                  <a:lnTo>
                    <a:pt x="17" y="12"/>
                  </a:lnTo>
                  <a:lnTo>
                    <a:pt x="17" y="12"/>
                  </a:lnTo>
                  <a:lnTo>
                    <a:pt x="17" y="12"/>
                  </a:lnTo>
                  <a:lnTo>
                    <a:pt x="19" y="12"/>
                  </a:lnTo>
                  <a:lnTo>
                    <a:pt x="19" y="12"/>
                  </a:lnTo>
                  <a:lnTo>
                    <a:pt x="21" y="12"/>
                  </a:lnTo>
                  <a:lnTo>
                    <a:pt x="21" y="12"/>
                  </a:lnTo>
                  <a:lnTo>
                    <a:pt x="23" y="12"/>
                  </a:lnTo>
                  <a:lnTo>
                    <a:pt x="25" y="14"/>
                  </a:lnTo>
                  <a:lnTo>
                    <a:pt x="27" y="14"/>
                  </a:lnTo>
                  <a:lnTo>
                    <a:pt x="29" y="16"/>
                  </a:lnTo>
                  <a:lnTo>
                    <a:pt x="31" y="16"/>
                  </a:lnTo>
                  <a:lnTo>
                    <a:pt x="31" y="16"/>
                  </a:lnTo>
                  <a:lnTo>
                    <a:pt x="31" y="16"/>
                  </a:lnTo>
                  <a:lnTo>
                    <a:pt x="33" y="17"/>
                  </a:lnTo>
                  <a:lnTo>
                    <a:pt x="35" y="17"/>
                  </a:lnTo>
                  <a:lnTo>
                    <a:pt x="36" y="17"/>
                  </a:lnTo>
                  <a:lnTo>
                    <a:pt x="36" y="17"/>
                  </a:lnTo>
                  <a:lnTo>
                    <a:pt x="38" y="16"/>
                  </a:lnTo>
                  <a:lnTo>
                    <a:pt x="38" y="16"/>
                  </a:lnTo>
                  <a:lnTo>
                    <a:pt x="38" y="16"/>
                  </a:lnTo>
                  <a:lnTo>
                    <a:pt x="40" y="14"/>
                  </a:lnTo>
                  <a:lnTo>
                    <a:pt x="40" y="14"/>
                  </a:lnTo>
                  <a:lnTo>
                    <a:pt x="40" y="14"/>
                  </a:lnTo>
                  <a:lnTo>
                    <a:pt x="42" y="14"/>
                  </a:lnTo>
                  <a:lnTo>
                    <a:pt x="42" y="14"/>
                  </a:lnTo>
                  <a:lnTo>
                    <a:pt x="42" y="14"/>
                  </a:lnTo>
                  <a:lnTo>
                    <a:pt x="44" y="14"/>
                  </a:lnTo>
                  <a:lnTo>
                    <a:pt x="46" y="14"/>
                  </a:lnTo>
                  <a:lnTo>
                    <a:pt x="46" y="16"/>
                  </a:lnTo>
                  <a:lnTo>
                    <a:pt x="48" y="16"/>
                  </a:lnTo>
                  <a:lnTo>
                    <a:pt x="50" y="16"/>
                  </a:lnTo>
                  <a:lnTo>
                    <a:pt x="50" y="16"/>
                  </a:lnTo>
                  <a:lnTo>
                    <a:pt x="52" y="16"/>
                  </a:lnTo>
                  <a:lnTo>
                    <a:pt x="52" y="16"/>
                  </a:lnTo>
                  <a:lnTo>
                    <a:pt x="54" y="16"/>
                  </a:lnTo>
                  <a:lnTo>
                    <a:pt x="54" y="16"/>
                  </a:lnTo>
                  <a:lnTo>
                    <a:pt x="58" y="17"/>
                  </a:lnTo>
                  <a:lnTo>
                    <a:pt x="58" y="17"/>
                  </a:lnTo>
                  <a:lnTo>
                    <a:pt x="60" y="17"/>
                  </a:lnTo>
                  <a:lnTo>
                    <a:pt x="61" y="16"/>
                  </a:lnTo>
                  <a:lnTo>
                    <a:pt x="61" y="16"/>
                  </a:lnTo>
                  <a:lnTo>
                    <a:pt x="63" y="16"/>
                  </a:lnTo>
                  <a:lnTo>
                    <a:pt x="63" y="16"/>
                  </a:lnTo>
                  <a:lnTo>
                    <a:pt x="65" y="16"/>
                  </a:lnTo>
                  <a:lnTo>
                    <a:pt x="65" y="16"/>
                  </a:lnTo>
                  <a:lnTo>
                    <a:pt x="65" y="16"/>
                  </a:lnTo>
                  <a:lnTo>
                    <a:pt x="67" y="16"/>
                  </a:lnTo>
                  <a:lnTo>
                    <a:pt x="67" y="16"/>
                  </a:lnTo>
                  <a:lnTo>
                    <a:pt x="69" y="14"/>
                  </a:lnTo>
                  <a:lnTo>
                    <a:pt x="71" y="12"/>
                  </a:lnTo>
                  <a:lnTo>
                    <a:pt x="73" y="12"/>
                  </a:lnTo>
                  <a:lnTo>
                    <a:pt x="75" y="10"/>
                  </a:lnTo>
                  <a:lnTo>
                    <a:pt x="75" y="10"/>
                  </a:lnTo>
                  <a:lnTo>
                    <a:pt x="75" y="10"/>
                  </a:lnTo>
                  <a:lnTo>
                    <a:pt x="75" y="10"/>
                  </a:lnTo>
                  <a:lnTo>
                    <a:pt x="77" y="8"/>
                  </a:lnTo>
                  <a:lnTo>
                    <a:pt x="77" y="8"/>
                  </a:lnTo>
                  <a:lnTo>
                    <a:pt x="79" y="6"/>
                  </a:lnTo>
                  <a:lnTo>
                    <a:pt x="81" y="4"/>
                  </a:lnTo>
                  <a:lnTo>
                    <a:pt x="83" y="4"/>
                  </a:lnTo>
                  <a:lnTo>
                    <a:pt x="83" y="4"/>
                  </a:lnTo>
                  <a:lnTo>
                    <a:pt x="85" y="4"/>
                  </a:lnTo>
                  <a:lnTo>
                    <a:pt x="88" y="4"/>
                  </a:lnTo>
                  <a:lnTo>
                    <a:pt x="90" y="6"/>
                  </a:lnTo>
                  <a:lnTo>
                    <a:pt x="90" y="6"/>
                  </a:lnTo>
                  <a:lnTo>
                    <a:pt x="90" y="6"/>
                  </a:lnTo>
                  <a:lnTo>
                    <a:pt x="92" y="8"/>
                  </a:lnTo>
                  <a:lnTo>
                    <a:pt x="92" y="8"/>
                  </a:lnTo>
                  <a:lnTo>
                    <a:pt x="94" y="8"/>
                  </a:lnTo>
                  <a:lnTo>
                    <a:pt x="96" y="8"/>
                  </a:lnTo>
                  <a:lnTo>
                    <a:pt x="96" y="8"/>
                  </a:lnTo>
                  <a:lnTo>
                    <a:pt x="98" y="10"/>
                  </a:lnTo>
                  <a:lnTo>
                    <a:pt x="98" y="10"/>
                  </a:lnTo>
                  <a:lnTo>
                    <a:pt x="100" y="10"/>
                  </a:lnTo>
                  <a:lnTo>
                    <a:pt x="100" y="10"/>
                  </a:lnTo>
                  <a:lnTo>
                    <a:pt x="100" y="10"/>
                  </a:lnTo>
                  <a:lnTo>
                    <a:pt x="100" y="10"/>
                  </a:lnTo>
                  <a:lnTo>
                    <a:pt x="102" y="10"/>
                  </a:lnTo>
                  <a:lnTo>
                    <a:pt x="102" y="10"/>
                  </a:lnTo>
                  <a:lnTo>
                    <a:pt x="102" y="10"/>
                  </a:lnTo>
                  <a:lnTo>
                    <a:pt x="104" y="8"/>
                  </a:lnTo>
                  <a:lnTo>
                    <a:pt x="104" y="8"/>
                  </a:lnTo>
                  <a:lnTo>
                    <a:pt x="104" y="8"/>
                  </a:lnTo>
                  <a:lnTo>
                    <a:pt x="106" y="8"/>
                  </a:lnTo>
                  <a:lnTo>
                    <a:pt x="108" y="10"/>
                  </a:lnTo>
                  <a:lnTo>
                    <a:pt x="108" y="10"/>
                  </a:lnTo>
                  <a:lnTo>
                    <a:pt x="109" y="10"/>
                  </a:lnTo>
                  <a:lnTo>
                    <a:pt x="109" y="12"/>
                  </a:lnTo>
                  <a:lnTo>
                    <a:pt x="111" y="10"/>
                  </a:lnTo>
                  <a:lnTo>
                    <a:pt x="113" y="10"/>
                  </a:lnTo>
                  <a:lnTo>
                    <a:pt x="113" y="10"/>
                  </a:lnTo>
                  <a:lnTo>
                    <a:pt x="113" y="8"/>
                  </a:lnTo>
                  <a:lnTo>
                    <a:pt x="113" y="8"/>
                  </a:lnTo>
                  <a:lnTo>
                    <a:pt x="115" y="8"/>
                  </a:lnTo>
                  <a:lnTo>
                    <a:pt x="115" y="8"/>
                  </a:lnTo>
                  <a:lnTo>
                    <a:pt x="117" y="6"/>
                  </a:lnTo>
                  <a:lnTo>
                    <a:pt x="117" y="6"/>
                  </a:lnTo>
                  <a:lnTo>
                    <a:pt x="119" y="6"/>
                  </a:lnTo>
                  <a:lnTo>
                    <a:pt x="119" y="4"/>
                  </a:lnTo>
                  <a:lnTo>
                    <a:pt x="119" y="2"/>
                  </a:lnTo>
                  <a:lnTo>
                    <a:pt x="121" y="2"/>
                  </a:lnTo>
                  <a:lnTo>
                    <a:pt x="121" y="2"/>
                  </a:lnTo>
                  <a:lnTo>
                    <a:pt x="121" y="0"/>
                  </a:lnTo>
                  <a:lnTo>
                    <a:pt x="12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0" name="Freeform 4301"/>
            <p:cNvSpPr>
              <a:spLocks/>
            </p:cNvSpPr>
            <p:nvPr/>
          </p:nvSpPr>
          <p:spPr bwMode="auto">
            <a:xfrm>
              <a:off x="4592" y="3620"/>
              <a:ext cx="6" cy="25"/>
            </a:xfrm>
            <a:custGeom>
              <a:avLst/>
              <a:gdLst>
                <a:gd name="T0" fmla="*/ 4 w 6"/>
                <a:gd name="T1" fmla="*/ 25 h 25"/>
                <a:gd name="T2" fmla="*/ 4 w 6"/>
                <a:gd name="T3" fmla="*/ 25 h 25"/>
                <a:gd name="T4" fmla="*/ 4 w 6"/>
                <a:gd name="T5" fmla="*/ 25 h 25"/>
                <a:gd name="T6" fmla="*/ 6 w 6"/>
                <a:gd name="T7" fmla="*/ 23 h 25"/>
                <a:gd name="T8" fmla="*/ 6 w 6"/>
                <a:gd name="T9" fmla="*/ 23 h 25"/>
                <a:gd name="T10" fmla="*/ 4 w 6"/>
                <a:gd name="T11" fmla="*/ 21 h 25"/>
                <a:gd name="T12" fmla="*/ 4 w 6"/>
                <a:gd name="T13" fmla="*/ 19 h 25"/>
                <a:gd name="T14" fmla="*/ 4 w 6"/>
                <a:gd name="T15" fmla="*/ 17 h 25"/>
                <a:gd name="T16" fmla="*/ 4 w 6"/>
                <a:gd name="T17" fmla="*/ 17 h 25"/>
                <a:gd name="T18" fmla="*/ 2 w 6"/>
                <a:gd name="T19" fmla="*/ 15 h 25"/>
                <a:gd name="T20" fmla="*/ 2 w 6"/>
                <a:gd name="T21" fmla="*/ 15 h 25"/>
                <a:gd name="T22" fmla="*/ 2 w 6"/>
                <a:gd name="T23" fmla="*/ 13 h 25"/>
                <a:gd name="T24" fmla="*/ 2 w 6"/>
                <a:gd name="T25" fmla="*/ 11 h 25"/>
                <a:gd name="T26" fmla="*/ 2 w 6"/>
                <a:gd name="T27" fmla="*/ 9 h 25"/>
                <a:gd name="T28" fmla="*/ 2 w 6"/>
                <a:gd name="T29" fmla="*/ 7 h 25"/>
                <a:gd name="T30" fmla="*/ 2 w 6"/>
                <a:gd name="T31" fmla="*/ 5 h 25"/>
                <a:gd name="T32" fmla="*/ 2 w 6"/>
                <a:gd name="T33" fmla="*/ 5 h 25"/>
                <a:gd name="T34" fmla="*/ 2 w 6"/>
                <a:gd name="T35" fmla="*/ 3 h 25"/>
                <a:gd name="T36" fmla="*/ 0 w 6"/>
                <a:gd name="T37" fmla="*/ 3 h 25"/>
                <a:gd name="T38" fmla="*/ 0 w 6"/>
                <a:gd name="T39" fmla="*/ 3 h 25"/>
                <a:gd name="T40" fmla="*/ 0 w 6"/>
                <a:gd name="T41" fmla="*/ 3 h 25"/>
                <a:gd name="T42" fmla="*/ 0 w 6"/>
                <a:gd name="T43" fmla="*/ 3 h 25"/>
                <a:gd name="T44" fmla="*/ 0 w 6"/>
                <a:gd name="T45" fmla="*/ 2 h 25"/>
                <a:gd name="T46" fmla="*/ 0 w 6"/>
                <a:gd name="T47" fmla="*/ 2 h 25"/>
                <a:gd name="T48" fmla="*/ 0 w 6"/>
                <a:gd name="T49" fmla="*/ 2 h 25"/>
                <a:gd name="T50" fmla="*/ 0 w 6"/>
                <a:gd name="T51" fmla="*/ 0 h 25"/>
                <a:gd name="T52" fmla="*/ 0 w 6"/>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 h="25">
                  <a:moveTo>
                    <a:pt x="4" y="25"/>
                  </a:moveTo>
                  <a:lnTo>
                    <a:pt x="4" y="25"/>
                  </a:lnTo>
                  <a:lnTo>
                    <a:pt x="4" y="25"/>
                  </a:lnTo>
                  <a:lnTo>
                    <a:pt x="6" y="23"/>
                  </a:lnTo>
                  <a:lnTo>
                    <a:pt x="6" y="23"/>
                  </a:lnTo>
                  <a:lnTo>
                    <a:pt x="4" y="21"/>
                  </a:lnTo>
                  <a:lnTo>
                    <a:pt x="4" y="19"/>
                  </a:lnTo>
                  <a:lnTo>
                    <a:pt x="4" y="17"/>
                  </a:lnTo>
                  <a:lnTo>
                    <a:pt x="4" y="17"/>
                  </a:lnTo>
                  <a:lnTo>
                    <a:pt x="2" y="15"/>
                  </a:lnTo>
                  <a:lnTo>
                    <a:pt x="2" y="15"/>
                  </a:lnTo>
                  <a:lnTo>
                    <a:pt x="2" y="13"/>
                  </a:lnTo>
                  <a:lnTo>
                    <a:pt x="2" y="11"/>
                  </a:lnTo>
                  <a:lnTo>
                    <a:pt x="2" y="9"/>
                  </a:lnTo>
                  <a:lnTo>
                    <a:pt x="2" y="7"/>
                  </a:lnTo>
                  <a:lnTo>
                    <a:pt x="2" y="5"/>
                  </a:lnTo>
                  <a:lnTo>
                    <a:pt x="2" y="5"/>
                  </a:lnTo>
                  <a:lnTo>
                    <a:pt x="2" y="3"/>
                  </a:lnTo>
                  <a:lnTo>
                    <a:pt x="0" y="3"/>
                  </a:lnTo>
                  <a:lnTo>
                    <a:pt x="0" y="3"/>
                  </a:lnTo>
                  <a:lnTo>
                    <a:pt x="0" y="3"/>
                  </a:lnTo>
                  <a:lnTo>
                    <a:pt x="0" y="3"/>
                  </a:lnTo>
                  <a:lnTo>
                    <a:pt x="0"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1" name="Freeform 4302"/>
            <p:cNvSpPr>
              <a:spLocks/>
            </p:cNvSpPr>
            <p:nvPr/>
          </p:nvSpPr>
          <p:spPr bwMode="auto">
            <a:xfrm>
              <a:off x="4611" y="3629"/>
              <a:ext cx="50" cy="19"/>
            </a:xfrm>
            <a:custGeom>
              <a:avLst/>
              <a:gdLst>
                <a:gd name="T0" fmla="*/ 8 w 50"/>
                <a:gd name="T1" fmla="*/ 4 h 19"/>
                <a:gd name="T2" fmla="*/ 8 w 50"/>
                <a:gd name="T3" fmla="*/ 6 h 19"/>
                <a:gd name="T4" fmla="*/ 6 w 50"/>
                <a:gd name="T5" fmla="*/ 10 h 19"/>
                <a:gd name="T6" fmla="*/ 6 w 50"/>
                <a:gd name="T7" fmla="*/ 12 h 19"/>
                <a:gd name="T8" fmla="*/ 4 w 50"/>
                <a:gd name="T9" fmla="*/ 12 h 19"/>
                <a:gd name="T10" fmla="*/ 0 w 50"/>
                <a:gd name="T11" fmla="*/ 12 h 19"/>
                <a:gd name="T12" fmla="*/ 0 w 50"/>
                <a:gd name="T13" fmla="*/ 14 h 19"/>
                <a:gd name="T14" fmla="*/ 0 w 50"/>
                <a:gd name="T15" fmla="*/ 14 h 19"/>
                <a:gd name="T16" fmla="*/ 2 w 50"/>
                <a:gd name="T17" fmla="*/ 16 h 19"/>
                <a:gd name="T18" fmla="*/ 6 w 50"/>
                <a:gd name="T19" fmla="*/ 14 h 19"/>
                <a:gd name="T20" fmla="*/ 8 w 50"/>
                <a:gd name="T21" fmla="*/ 16 h 19"/>
                <a:gd name="T22" fmla="*/ 10 w 50"/>
                <a:gd name="T23" fmla="*/ 16 h 19"/>
                <a:gd name="T24" fmla="*/ 10 w 50"/>
                <a:gd name="T25" fmla="*/ 17 h 19"/>
                <a:gd name="T26" fmla="*/ 12 w 50"/>
                <a:gd name="T27" fmla="*/ 19 h 19"/>
                <a:gd name="T28" fmla="*/ 12 w 50"/>
                <a:gd name="T29" fmla="*/ 19 h 19"/>
                <a:gd name="T30" fmla="*/ 14 w 50"/>
                <a:gd name="T31" fmla="*/ 19 h 19"/>
                <a:gd name="T32" fmla="*/ 15 w 50"/>
                <a:gd name="T33" fmla="*/ 19 h 19"/>
                <a:gd name="T34" fmla="*/ 17 w 50"/>
                <a:gd name="T35" fmla="*/ 19 h 19"/>
                <a:gd name="T36" fmla="*/ 17 w 50"/>
                <a:gd name="T37" fmla="*/ 17 h 19"/>
                <a:gd name="T38" fmla="*/ 19 w 50"/>
                <a:gd name="T39" fmla="*/ 17 h 19"/>
                <a:gd name="T40" fmla="*/ 21 w 50"/>
                <a:gd name="T41" fmla="*/ 17 h 19"/>
                <a:gd name="T42" fmla="*/ 21 w 50"/>
                <a:gd name="T43" fmla="*/ 17 h 19"/>
                <a:gd name="T44" fmla="*/ 21 w 50"/>
                <a:gd name="T45" fmla="*/ 16 h 19"/>
                <a:gd name="T46" fmla="*/ 23 w 50"/>
                <a:gd name="T47" fmla="*/ 16 h 19"/>
                <a:gd name="T48" fmla="*/ 23 w 50"/>
                <a:gd name="T49" fmla="*/ 16 h 19"/>
                <a:gd name="T50" fmla="*/ 25 w 50"/>
                <a:gd name="T51" fmla="*/ 14 h 19"/>
                <a:gd name="T52" fmla="*/ 27 w 50"/>
                <a:gd name="T53" fmla="*/ 12 h 19"/>
                <a:gd name="T54" fmla="*/ 29 w 50"/>
                <a:gd name="T55" fmla="*/ 10 h 19"/>
                <a:gd name="T56" fmla="*/ 31 w 50"/>
                <a:gd name="T57" fmla="*/ 10 h 19"/>
                <a:gd name="T58" fmla="*/ 31 w 50"/>
                <a:gd name="T59" fmla="*/ 10 h 19"/>
                <a:gd name="T60" fmla="*/ 31 w 50"/>
                <a:gd name="T61" fmla="*/ 10 h 19"/>
                <a:gd name="T62" fmla="*/ 31 w 50"/>
                <a:gd name="T63" fmla="*/ 8 h 19"/>
                <a:gd name="T64" fmla="*/ 33 w 50"/>
                <a:gd name="T65" fmla="*/ 8 h 19"/>
                <a:gd name="T66" fmla="*/ 35 w 50"/>
                <a:gd name="T67" fmla="*/ 8 h 19"/>
                <a:gd name="T68" fmla="*/ 35 w 50"/>
                <a:gd name="T69" fmla="*/ 8 h 19"/>
                <a:gd name="T70" fmla="*/ 37 w 50"/>
                <a:gd name="T71" fmla="*/ 8 h 19"/>
                <a:gd name="T72" fmla="*/ 39 w 50"/>
                <a:gd name="T73" fmla="*/ 6 h 19"/>
                <a:gd name="T74" fmla="*/ 39 w 50"/>
                <a:gd name="T75" fmla="*/ 6 h 19"/>
                <a:gd name="T76" fmla="*/ 40 w 50"/>
                <a:gd name="T77" fmla="*/ 6 h 19"/>
                <a:gd name="T78" fmla="*/ 40 w 50"/>
                <a:gd name="T79" fmla="*/ 4 h 19"/>
                <a:gd name="T80" fmla="*/ 42 w 50"/>
                <a:gd name="T81" fmla="*/ 4 h 19"/>
                <a:gd name="T82" fmla="*/ 44 w 50"/>
                <a:gd name="T83" fmla="*/ 4 h 19"/>
                <a:gd name="T84" fmla="*/ 46 w 50"/>
                <a:gd name="T85" fmla="*/ 4 h 19"/>
                <a:gd name="T86" fmla="*/ 48 w 50"/>
                <a:gd name="T87" fmla="*/ 4 h 19"/>
                <a:gd name="T88" fmla="*/ 50 w 50"/>
                <a:gd name="T8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0" h="19">
                  <a:moveTo>
                    <a:pt x="8" y="0"/>
                  </a:moveTo>
                  <a:lnTo>
                    <a:pt x="8" y="4"/>
                  </a:lnTo>
                  <a:lnTo>
                    <a:pt x="8" y="6"/>
                  </a:lnTo>
                  <a:lnTo>
                    <a:pt x="8" y="6"/>
                  </a:lnTo>
                  <a:lnTo>
                    <a:pt x="6" y="8"/>
                  </a:lnTo>
                  <a:lnTo>
                    <a:pt x="6" y="10"/>
                  </a:lnTo>
                  <a:lnTo>
                    <a:pt x="6" y="10"/>
                  </a:lnTo>
                  <a:lnTo>
                    <a:pt x="6" y="12"/>
                  </a:lnTo>
                  <a:lnTo>
                    <a:pt x="4" y="12"/>
                  </a:lnTo>
                  <a:lnTo>
                    <a:pt x="4" y="12"/>
                  </a:lnTo>
                  <a:lnTo>
                    <a:pt x="2" y="12"/>
                  </a:lnTo>
                  <a:lnTo>
                    <a:pt x="0" y="12"/>
                  </a:lnTo>
                  <a:lnTo>
                    <a:pt x="0" y="12"/>
                  </a:lnTo>
                  <a:lnTo>
                    <a:pt x="0" y="14"/>
                  </a:lnTo>
                  <a:lnTo>
                    <a:pt x="0" y="14"/>
                  </a:lnTo>
                  <a:lnTo>
                    <a:pt x="0" y="14"/>
                  </a:lnTo>
                  <a:lnTo>
                    <a:pt x="2" y="14"/>
                  </a:lnTo>
                  <a:lnTo>
                    <a:pt x="2" y="16"/>
                  </a:lnTo>
                  <a:lnTo>
                    <a:pt x="4" y="16"/>
                  </a:lnTo>
                  <a:lnTo>
                    <a:pt x="6" y="14"/>
                  </a:lnTo>
                  <a:lnTo>
                    <a:pt x="6" y="16"/>
                  </a:lnTo>
                  <a:lnTo>
                    <a:pt x="8" y="16"/>
                  </a:lnTo>
                  <a:lnTo>
                    <a:pt x="8" y="16"/>
                  </a:lnTo>
                  <a:lnTo>
                    <a:pt x="10" y="16"/>
                  </a:lnTo>
                  <a:lnTo>
                    <a:pt x="10" y="17"/>
                  </a:lnTo>
                  <a:lnTo>
                    <a:pt x="10" y="17"/>
                  </a:lnTo>
                  <a:lnTo>
                    <a:pt x="12" y="19"/>
                  </a:lnTo>
                  <a:lnTo>
                    <a:pt x="12" y="19"/>
                  </a:lnTo>
                  <a:lnTo>
                    <a:pt x="12" y="19"/>
                  </a:lnTo>
                  <a:lnTo>
                    <a:pt x="12" y="19"/>
                  </a:lnTo>
                  <a:lnTo>
                    <a:pt x="12" y="19"/>
                  </a:lnTo>
                  <a:lnTo>
                    <a:pt x="14" y="19"/>
                  </a:lnTo>
                  <a:lnTo>
                    <a:pt x="14" y="19"/>
                  </a:lnTo>
                  <a:lnTo>
                    <a:pt x="15" y="19"/>
                  </a:lnTo>
                  <a:lnTo>
                    <a:pt x="15" y="19"/>
                  </a:lnTo>
                  <a:lnTo>
                    <a:pt x="17" y="19"/>
                  </a:lnTo>
                  <a:lnTo>
                    <a:pt x="17" y="17"/>
                  </a:lnTo>
                  <a:lnTo>
                    <a:pt x="17" y="17"/>
                  </a:lnTo>
                  <a:lnTo>
                    <a:pt x="19" y="17"/>
                  </a:lnTo>
                  <a:lnTo>
                    <a:pt x="19" y="17"/>
                  </a:lnTo>
                  <a:lnTo>
                    <a:pt x="21" y="17"/>
                  </a:lnTo>
                  <a:lnTo>
                    <a:pt x="21" y="17"/>
                  </a:lnTo>
                  <a:lnTo>
                    <a:pt x="21" y="17"/>
                  </a:lnTo>
                  <a:lnTo>
                    <a:pt x="21" y="17"/>
                  </a:lnTo>
                  <a:lnTo>
                    <a:pt x="21" y="17"/>
                  </a:lnTo>
                  <a:lnTo>
                    <a:pt x="21" y="16"/>
                  </a:lnTo>
                  <a:lnTo>
                    <a:pt x="21" y="16"/>
                  </a:lnTo>
                  <a:lnTo>
                    <a:pt x="23" y="16"/>
                  </a:lnTo>
                  <a:lnTo>
                    <a:pt x="23" y="16"/>
                  </a:lnTo>
                  <a:lnTo>
                    <a:pt x="23" y="16"/>
                  </a:lnTo>
                  <a:lnTo>
                    <a:pt x="25" y="14"/>
                  </a:lnTo>
                  <a:lnTo>
                    <a:pt x="25" y="14"/>
                  </a:lnTo>
                  <a:lnTo>
                    <a:pt x="27" y="12"/>
                  </a:lnTo>
                  <a:lnTo>
                    <a:pt x="27" y="12"/>
                  </a:lnTo>
                  <a:lnTo>
                    <a:pt x="27" y="10"/>
                  </a:lnTo>
                  <a:lnTo>
                    <a:pt x="29" y="10"/>
                  </a:lnTo>
                  <a:lnTo>
                    <a:pt x="29" y="10"/>
                  </a:lnTo>
                  <a:lnTo>
                    <a:pt x="31" y="10"/>
                  </a:lnTo>
                  <a:lnTo>
                    <a:pt x="31" y="10"/>
                  </a:lnTo>
                  <a:lnTo>
                    <a:pt x="31" y="10"/>
                  </a:lnTo>
                  <a:lnTo>
                    <a:pt x="31" y="10"/>
                  </a:lnTo>
                  <a:lnTo>
                    <a:pt x="31" y="10"/>
                  </a:lnTo>
                  <a:lnTo>
                    <a:pt x="31" y="8"/>
                  </a:lnTo>
                  <a:lnTo>
                    <a:pt x="31" y="8"/>
                  </a:lnTo>
                  <a:lnTo>
                    <a:pt x="33" y="8"/>
                  </a:lnTo>
                  <a:lnTo>
                    <a:pt x="33" y="8"/>
                  </a:lnTo>
                  <a:lnTo>
                    <a:pt x="33" y="8"/>
                  </a:lnTo>
                  <a:lnTo>
                    <a:pt x="35" y="8"/>
                  </a:lnTo>
                  <a:lnTo>
                    <a:pt x="35" y="8"/>
                  </a:lnTo>
                  <a:lnTo>
                    <a:pt x="35" y="8"/>
                  </a:lnTo>
                  <a:lnTo>
                    <a:pt x="37" y="8"/>
                  </a:lnTo>
                  <a:lnTo>
                    <a:pt x="37" y="8"/>
                  </a:lnTo>
                  <a:lnTo>
                    <a:pt x="37" y="6"/>
                  </a:lnTo>
                  <a:lnTo>
                    <a:pt x="39" y="6"/>
                  </a:lnTo>
                  <a:lnTo>
                    <a:pt x="39" y="6"/>
                  </a:lnTo>
                  <a:lnTo>
                    <a:pt x="39" y="6"/>
                  </a:lnTo>
                  <a:lnTo>
                    <a:pt x="40" y="6"/>
                  </a:lnTo>
                  <a:lnTo>
                    <a:pt x="40" y="6"/>
                  </a:lnTo>
                  <a:lnTo>
                    <a:pt x="40" y="4"/>
                  </a:lnTo>
                  <a:lnTo>
                    <a:pt x="40" y="4"/>
                  </a:lnTo>
                  <a:lnTo>
                    <a:pt x="42" y="4"/>
                  </a:lnTo>
                  <a:lnTo>
                    <a:pt x="42" y="4"/>
                  </a:lnTo>
                  <a:lnTo>
                    <a:pt x="44" y="4"/>
                  </a:lnTo>
                  <a:lnTo>
                    <a:pt x="44" y="4"/>
                  </a:lnTo>
                  <a:lnTo>
                    <a:pt x="46" y="4"/>
                  </a:lnTo>
                  <a:lnTo>
                    <a:pt x="46" y="4"/>
                  </a:lnTo>
                  <a:lnTo>
                    <a:pt x="48" y="4"/>
                  </a:lnTo>
                  <a:lnTo>
                    <a:pt x="48" y="4"/>
                  </a:lnTo>
                  <a:lnTo>
                    <a:pt x="48" y="4"/>
                  </a:lnTo>
                  <a:lnTo>
                    <a:pt x="50" y="4"/>
                  </a:lnTo>
                  <a:lnTo>
                    <a:pt x="5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2" name="Freeform 4303"/>
            <p:cNvSpPr>
              <a:spLocks/>
            </p:cNvSpPr>
            <p:nvPr/>
          </p:nvSpPr>
          <p:spPr bwMode="auto">
            <a:xfrm>
              <a:off x="4899" y="3543"/>
              <a:ext cx="21" cy="132"/>
            </a:xfrm>
            <a:custGeom>
              <a:avLst/>
              <a:gdLst>
                <a:gd name="T0" fmla="*/ 17 w 21"/>
                <a:gd name="T1" fmla="*/ 2 h 132"/>
                <a:gd name="T2" fmla="*/ 17 w 21"/>
                <a:gd name="T3" fmla="*/ 6 h 132"/>
                <a:gd name="T4" fmla="*/ 16 w 21"/>
                <a:gd name="T5" fmla="*/ 11 h 132"/>
                <a:gd name="T6" fmla="*/ 16 w 21"/>
                <a:gd name="T7" fmla="*/ 13 h 132"/>
                <a:gd name="T8" fmla="*/ 14 w 21"/>
                <a:gd name="T9" fmla="*/ 15 h 132"/>
                <a:gd name="T10" fmla="*/ 14 w 21"/>
                <a:gd name="T11" fmla="*/ 17 h 132"/>
                <a:gd name="T12" fmla="*/ 16 w 21"/>
                <a:gd name="T13" fmla="*/ 21 h 132"/>
                <a:gd name="T14" fmla="*/ 17 w 21"/>
                <a:gd name="T15" fmla="*/ 23 h 132"/>
                <a:gd name="T16" fmla="*/ 17 w 21"/>
                <a:gd name="T17" fmla="*/ 27 h 132"/>
                <a:gd name="T18" fmla="*/ 17 w 21"/>
                <a:gd name="T19" fmla="*/ 29 h 132"/>
                <a:gd name="T20" fmla="*/ 17 w 21"/>
                <a:gd name="T21" fmla="*/ 32 h 132"/>
                <a:gd name="T22" fmla="*/ 17 w 21"/>
                <a:gd name="T23" fmla="*/ 34 h 132"/>
                <a:gd name="T24" fmla="*/ 17 w 21"/>
                <a:gd name="T25" fmla="*/ 38 h 132"/>
                <a:gd name="T26" fmla="*/ 19 w 21"/>
                <a:gd name="T27" fmla="*/ 40 h 132"/>
                <a:gd name="T28" fmla="*/ 19 w 21"/>
                <a:gd name="T29" fmla="*/ 44 h 132"/>
                <a:gd name="T30" fmla="*/ 19 w 21"/>
                <a:gd name="T31" fmla="*/ 46 h 132"/>
                <a:gd name="T32" fmla="*/ 21 w 21"/>
                <a:gd name="T33" fmla="*/ 48 h 132"/>
                <a:gd name="T34" fmla="*/ 19 w 21"/>
                <a:gd name="T35" fmla="*/ 50 h 132"/>
                <a:gd name="T36" fmla="*/ 19 w 21"/>
                <a:gd name="T37" fmla="*/ 52 h 132"/>
                <a:gd name="T38" fmla="*/ 19 w 21"/>
                <a:gd name="T39" fmla="*/ 52 h 132"/>
                <a:gd name="T40" fmla="*/ 16 w 21"/>
                <a:gd name="T41" fmla="*/ 52 h 132"/>
                <a:gd name="T42" fmla="*/ 16 w 21"/>
                <a:gd name="T43" fmla="*/ 54 h 132"/>
                <a:gd name="T44" fmla="*/ 14 w 21"/>
                <a:gd name="T45" fmla="*/ 57 h 132"/>
                <a:gd name="T46" fmla="*/ 12 w 21"/>
                <a:gd name="T47" fmla="*/ 59 h 132"/>
                <a:gd name="T48" fmla="*/ 10 w 21"/>
                <a:gd name="T49" fmla="*/ 67 h 132"/>
                <a:gd name="T50" fmla="*/ 10 w 21"/>
                <a:gd name="T51" fmla="*/ 69 h 132"/>
                <a:gd name="T52" fmla="*/ 8 w 21"/>
                <a:gd name="T53" fmla="*/ 71 h 132"/>
                <a:gd name="T54" fmla="*/ 8 w 21"/>
                <a:gd name="T55" fmla="*/ 75 h 132"/>
                <a:gd name="T56" fmla="*/ 8 w 21"/>
                <a:gd name="T57" fmla="*/ 77 h 132"/>
                <a:gd name="T58" fmla="*/ 6 w 21"/>
                <a:gd name="T59" fmla="*/ 79 h 132"/>
                <a:gd name="T60" fmla="*/ 6 w 21"/>
                <a:gd name="T61" fmla="*/ 80 h 132"/>
                <a:gd name="T62" fmla="*/ 8 w 21"/>
                <a:gd name="T63" fmla="*/ 82 h 132"/>
                <a:gd name="T64" fmla="*/ 6 w 21"/>
                <a:gd name="T65" fmla="*/ 86 h 132"/>
                <a:gd name="T66" fmla="*/ 6 w 21"/>
                <a:gd name="T67" fmla="*/ 90 h 132"/>
                <a:gd name="T68" fmla="*/ 6 w 21"/>
                <a:gd name="T69" fmla="*/ 92 h 132"/>
                <a:gd name="T70" fmla="*/ 4 w 21"/>
                <a:gd name="T71" fmla="*/ 92 h 132"/>
                <a:gd name="T72" fmla="*/ 4 w 21"/>
                <a:gd name="T73" fmla="*/ 96 h 132"/>
                <a:gd name="T74" fmla="*/ 4 w 21"/>
                <a:gd name="T75" fmla="*/ 98 h 132"/>
                <a:gd name="T76" fmla="*/ 2 w 21"/>
                <a:gd name="T77" fmla="*/ 100 h 132"/>
                <a:gd name="T78" fmla="*/ 2 w 21"/>
                <a:gd name="T79" fmla="*/ 100 h 132"/>
                <a:gd name="T80" fmla="*/ 2 w 21"/>
                <a:gd name="T81" fmla="*/ 103 h 132"/>
                <a:gd name="T82" fmla="*/ 0 w 21"/>
                <a:gd name="T83" fmla="*/ 105 h 132"/>
                <a:gd name="T84" fmla="*/ 0 w 21"/>
                <a:gd name="T85" fmla="*/ 109 h 132"/>
                <a:gd name="T86" fmla="*/ 0 w 21"/>
                <a:gd name="T87" fmla="*/ 113 h 132"/>
                <a:gd name="T88" fmla="*/ 2 w 21"/>
                <a:gd name="T89" fmla="*/ 117 h 132"/>
                <a:gd name="T90" fmla="*/ 2 w 21"/>
                <a:gd name="T91" fmla="*/ 119 h 132"/>
                <a:gd name="T92" fmla="*/ 2 w 21"/>
                <a:gd name="T93" fmla="*/ 121 h 132"/>
                <a:gd name="T94" fmla="*/ 2 w 21"/>
                <a:gd name="T95" fmla="*/ 123 h 132"/>
                <a:gd name="T96" fmla="*/ 2 w 21"/>
                <a:gd name="T97" fmla="*/ 123 h 132"/>
                <a:gd name="T98" fmla="*/ 2 w 21"/>
                <a:gd name="T99" fmla="*/ 125 h 132"/>
                <a:gd name="T100" fmla="*/ 4 w 21"/>
                <a:gd name="T101" fmla="*/ 127 h 132"/>
                <a:gd name="T102" fmla="*/ 4 w 21"/>
                <a:gd name="T103" fmla="*/ 130 h 132"/>
                <a:gd name="T104" fmla="*/ 4 w 21"/>
                <a:gd name="T105" fmla="*/ 130 h 132"/>
                <a:gd name="T106" fmla="*/ 8 w 21"/>
                <a:gd name="T107" fmla="*/ 13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132">
                  <a:moveTo>
                    <a:pt x="17" y="0"/>
                  </a:moveTo>
                  <a:lnTo>
                    <a:pt x="17" y="2"/>
                  </a:lnTo>
                  <a:lnTo>
                    <a:pt x="17" y="2"/>
                  </a:lnTo>
                  <a:lnTo>
                    <a:pt x="17" y="4"/>
                  </a:lnTo>
                  <a:lnTo>
                    <a:pt x="17" y="4"/>
                  </a:lnTo>
                  <a:lnTo>
                    <a:pt x="17" y="6"/>
                  </a:lnTo>
                  <a:lnTo>
                    <a:pt x="17" y="7"/>
                  </a:lnTo>
                  <a:lnTo>
                    <a:pt x="16" y="9"/>
                  </a:lnTo>
                  <a:lnTo>
                    <a:pt x="16" y="11"/>
                  </a:lnTo>
                  <a:lnTo>
                    <a:pt x="16" y="11"/>
                  </a:lnTo>
                  <a:lnTo>
                    <a:pt x="16" y="13"/>
                  </a:lnTo>
                  <a:lnTo>
                    <a:pt x="16" y="13"/>
                  </a:lnTo>
                  <a:lnTo>
                    <a:pt x="16" y="13"/>
                  </a:lnTo>
                  <a:lnTo>
                    <a:pt x="14" y="15"/>
                  </a:lnTo>
                  <a:lnTo>
                    <a:pt x="14" y="15"/>
                  </a:lnTo>
                  <a:lnTo>
                    <a:pt x="14" y="17"/>
                  </a:lnTo>
                  <a:lnTo>
                    <a:pt x="14" y="17"/>
                  </a:lnTo>
                  <a:lnTo>
                    <a:pt x="14" y="17"/>
                  </a:lnTo>
                  <a:lnTo>
                    <a:pt x="14" y="17"/>
                  </a:lnTo>
                  <a:lnTo>
                    <a:pt x="16" y="19"/>
                  </a:lnTo>
                  <a:lnTo>
                    <a:pt x="16" y="21"/>
                  </a:lnTo>
                  <a:lnTo>
                    <a:pt x="16" y="21"/>
                  </a:lnTo>
                  <a:lnTo>
                    <a:pt x="17" y="21"/>
                  </a:lnTo>
                  <a:lnTo>
                    <a:pt x="17" y="23"/>
                  </a:lnTo>
                  <a:lnTo>
                    <a:pt x="17" y="23"/>
                  </a:lnTo>
                  <a:lnTo>
                    <a:pt x="17" y="25"/>
                  </a:lnTo>
                  <a:lnTo>
                    <a:pt x="17" y="27"/>
                  </a:lnTo>
                  <a:lnTo>
                    <a:pt x="16" y="27"/>
                  </a:lnTo>
                  <a:lnTo>
                    <a:pt x="17" y="29"/>
                  </a:lnTo>
                  <a:lnTo>
                    <a:pt x="17" y="29"/>
                  </a:lnTo>
                  <a:lnTo>
                    <a:pt x="17" y="30"/>
                  </a:lnTo>
                  <a:lnTo>
                    <a:pt x="17" y="30"/>
                  </a:lnTo>
                  <a:lnTo>
                    <a:pt x="17" y="32"/>
                  </a:lnTo>
                  <a:lnTo>
                    <a:pt x="17" y="34"/>
                  </a:lnTo>
                  <a:lnTo>
                    <a:pt x="17" y="34"/>
                  </a:lnTo>
                  <a:lnTo>
                    <a:pt x="17" y="34"/>
                  </a:lnTo>
                  <a:lnTo>
                    <a:pt x="17" y="36"/>
                  </a:lnTo>
                  <a:lnTo>
                    <a:pt x="17" y="36"/>
                  </a:lnTo>
                  <a:lnTo>
                    <a:pt x="17" y="38"/>
                  </a:lnTo>
                  <a:lnTo>
                    <a:pt x="17" y="38"/>
                  </a:lnTo>
                  <a:lnTo>
                    <a:pt x="19" y="40"/>
                  </a:lnTo>
                  <a:lnTo>
                    <a:pt x="19" y="40"/>
                  </a:lnTo>
                  <a:lnTo>
                    <a:pt x="19" y="40"/>
                  </a:lnTo>
                  <a:lnTo>
                    <a:pt x="19" y="42"/>
                  </a:lnTo>
                  <a:lnTo>
                    <a:pt x="19" y="44"/>
                  </a:lnTo>
                  <a:lnTo>
                    <a:pt x="19" y="44"/>
                  </a:lnTo>
                  <a:lnTo>
                    <a:pt x="19" y="44"/>
                  </a:lnTo>
                  <a:lnTo>
                    <a:pt x="19" y="46"/>
                  </a:lnTo>
                  <a:lnTo>
                    <a:pt x="21" y="46"/>
                  </a:lnTo>
                  <a:lnTo>
                    <a:pt x="21" y="46"/>
                  </a:lnTo>
                  <a:lnTo>
                    <a:pt x="21" y="48"/>
                  </a:lnTo>
                  <a:lnTo>
                    <a:pt x="21" y="48"/>
                  </a:lnTo>
                  <a:lnTo>
                    <a:pt x="21" y="50"/>
                  </a:lnTo>
                  <a:lnTo>
                    <a:pt x="19" y="50"/>
                  </a:lnTo>
                  <a:lnTo>
                    <a:pt x="19" y="50"/>
                  </a:lnTo>
                  <a:lnTo>
                    <a:pt x="19" y="50"/>
                  </a:lnTo>
                  <a:lnTo>
                    <a:pt x="19" y="52"/>
                  </a:lnTo>
                  <a:lnTo>
                    <a:pt x="19" y="52"/>
                  </a:lnTo>
                  <a:lnTo>
                    <a:pt x="19" y="52"/>
                  </a:lnTo>
                  <a:lnTo>
                    <a:pt x="19" y="52"/>
                  </a:lnTo>
                  <a:lnTo>
                    <a:pt x="17" y="52"/>
                  </a:lnTo>
                  <a:lnTo>
                    <a:pt x="17" y="52"/>
                  </a:lnTo>
                  <a:lnTo>
                    <a:pt x="16" y="52"/>
                  </a:lnTo>
                  <a:lnTo>
                    <a:pt x="16" y="52"/>
                  </a:lnTo>
                  <a:lnTo>
                    <a:pt x="16" y="54"/>
                  </a:lnTo>
                  <a:lnTo>
                    <a:pt x="16" y="54"/>
                  </a:lnTo>
                  <a:lnTo>
                    <a:pt x="16" y="55"/>
                  </a:lnTo>
                  <a:lnTo>
                    <a:pt x="16" y="55"/>
                  </a:lnTo>
                  <a:lnTo>
                    <a:pt x="14" y="57"/>
                  </a:lnTo>
                  <a:lnTo>
                    <a:pt x="14" y="57"/>
                  </a:lnTo>
                  <a:lnTo>
                    <a:pt x="12" y="59"/>
                  </a:lnTo>
                  <a:lnTo>
                    <a:pt x="12" y="59"/>
                  </a:lnTo>
                  <a:lnTo>
                    <a:pt x="12" y="61"/>
                  </a:lnTo>
                  <a:lnTo>
                    <a:pt x="12" y="61"/>
                  </a:lnTo>
                  <a:lnTo>
                    <a:pt x="10" y="67"/>
                  </a:lnTo>
                  <a:lnTo>
                    <a:pt x="10" y="67"/>
                  </a:lnTo>
                  <a:lnTo>
                    <a:pt x="10" y="69"/>
                  </a:lnTo>
                  <a:lnTo>
                    <a:pt x="10" y="69"/>
                  </a:lnTo>
                  <a:lnTo>
                    <a:pt x="8" y="69"/>
                  </a:lnTo>
                  <a:lnTo>
                    <a:pt x="8" y="69"/>
                  </a:lnTo>
                  <a:lnTo>
                    <a:pt x="8" y="71"/>
                  </a:lnTo>
                  <a:lnTo>
                    <a:pt x="8" y="73"/>
                  </a:lnTo>
                  <a:lnTo>
                    <a:pt x="8" y="73"/>
                  </a:lnTo>
                  <a:lnTo>
                    <a:pt x="8" y="75"/>
                  </a:lnTo>
                  <a:lnTo>
                    <a:pt x="8" y="75"/>
                  </a:lnTo>
                  <a:lnTo>
                    <a:pt x="8" y="75"/>
                  </a:lnTo>
                  <a:lnTo>
                    <a:pt x="8" y="77"/>
                  </a:lnTo>
                  <a:lnTo>
                    <a:pt x="8" y="77"/>
                  </a:lnTo>
                  <a:lnTo>
                    <a:pt x="8" y="79"/>
                  </a:lnTo>
                  <a:lnTo>
                    <a:pt x="6" y="79"/>
                  </a:lnTo>
                  <a:lnTo>
                    <a:pt x="6" y="79"/>
                  </a:lnTo>
                  <a:lnTo>
                    <a:pt x="6" y="80"/>
                  </a:lnTo>
                  <a:lnTo>
                    <a:pt x="6" y="80"/>
                  </a:lnTo>
                  <a:lnTo>
                    <a:pt x="8" y="82"/>
                  </a:lnTo>
                  <a:lnTo>
                    <a:pt x="8" y="82"/>
                  </a:lnTo>
                  <a:lnTo>
                    <a:pt x="8" y="82"/>
                  </a:lnTo>
                  <a:lnTo>
                    <a:pt x="8" y="84"/>
                  </a:lnTo>
                  <a:lnTo>
                    <a:pt x="8" y="86"/>
                  </a:lnTo>
                  <a:lnTo>
                    <a:pt x="6" y="86"/>
                  </a:lnTo>
                  <a:lnTo>
                    <a:pt x="6" y="88"/>
                  </a:lnTo>
                  <a:lnTo>
                    <a:pt x="6" y="88"/>
                  </a:lnTo>
                  <a:lnTo>
                    <a:pt x="6" y="90"/>
                  </a:lnTo>
                  <a:lnTo>
                    <a:pt x="6" y="90"/>
                  </a:lnTo>
                  <a:lnTo>
                    <a:pt x="6" y="90"/>
                  </a:lnTo>
                  <a:lnTo>
                    <a:pt x="6" y="92"/>
                  </a:lnTo>
                  <a:lnTo>
                    <a:pt x="6" y="92"/>
                  </a:lnTo>
                  <a:lnTo>
                    <a:pt x="6" y="92"/>
                  </a:lnTo>
                  <a:lnTo>
                    <a:pt x="4" y="92"/>
                  </a:lnTo>
                  <a:lnTo>
                    <a:pt x="4" y="96"/>
                  </a:lnTo>
                  <a:lnTo>
                    <a:pt x="4" y="96"/>
                  </a:lnTo>
                  <a:lnTo>
                    <a:pt x="4" y="96"/>
                  </a:lnTo>
                  <a:lnTo>
                    <a:pt x="4" y="98"/>
                  </a:lnTo>
                  <a:lnTo>
                    <a:pt x="4" y="98"/>
                  </a:lnTo>
                  <a:lnTo>
                    <a:pt x="4" y="98"/>
                  </a:lnTo>
                  <a:lnTo>
                    <a:pt x="4" y="100"/>
                  </a:lnTo>
                  <a:lnTo>
                    <a:pt x="4" y="100"/>
                  </a:lnTo>
                  <a:lnTo>
                    <a:pt x="2" y="100"/>
                  </a:lnTo>
                  <a:lnTo>
                    <a:pt x="2" y="100"/>
                  </a:lnTo>
                  <a:lnTo>
                    <a:pt x="2" y="100"/>
                  </a:lnTo>
                  <a:lnTo>
                    <a:pt x="2" y="100"/>
                  </a:lnTo>
                  <a:lnTo>
                    <a:pt x="2" y="102"/>
                  </a:lnTo>
                  <a:lnTo>
                    <a:pt x="2" y="102"/>
                  </a:lnTo>
                  <a:lnTo>
                    <a:pt x="2" y="103"/>
                  </a:lnTo>
                  <a:lnTo>
                    <a:pt x="2" y="103"/>
                  </a:lnTo>
                  <a:lnTo>
                    <a:pt x="2" y="103"/>
                  </a:lnTo>
                  <a:lnTo>
                    <a:pt x="0" y="105"/>
                  </a:lnTo>
                  <a:lnTo>
                    <a:pt x="0" y="105"/>
                  </a:lnTo>
                  <a:lnTo>
                    <a:pt x="0" y="107"/>
                  </a:lnTo>
                  <a:lnTo>
                    <a:pt x="0" y="109"/>
                  </a:lnTo>
                  <a:lnTo>
                    <a:pt x="0" y="109"/>
                  </a:lnTo>
                  <a:lnTo>
                    <a:pt x="0" y="111"/>
                  </a:lnTo>
                  <a:lnTo>
                    <a:pt x="0" y="113"/>
                  </a:lnTo>
                  <a:lnTo>
                    <a:pt x="0" y="113"/>
                  </a:lnTo>
                  <a:lnTo>
                    <a:pt x="0" y="115"/>
                  </a:lnTo>
                  <a:lnTo>
                    <a:pt x="2" y="117"/>
                  </a:lnTo>
                  <a:lnTo>
                    <a:pt x="2" y="117"/>
                  </a:lnTo>
                  <a:lnTo>
                    <a:pt x="2" y="117"/>
                  </a:lnTo>
                  <a:lnTo>
                    <a:pt x="2" y="119"/>
                  </a:lnTo>
                  <a:lnTo>
                    <a:pt x="2" y="119"/>
                  </a:lnTo>
                  <a:lnTo>
                    <a:pt x="2" y="121"/>
                  </a:lnTo>
                  <a:lnTo>
                    <a:pt x="2" y="121"/>
                  </a:lnTo>
                  <a:lnTo>
                    <a:pt x="4" y="121"/>
                  </a:lnTo>
                  <a:lnTo>
                    <a:pt x="4" y="121"/>
                  </a:lnTo>
                  <a:lnTo>
                    <a:pt x="2" y="123"/>
                  </a:lnTo>
                  <a:lnTo>
                    <a:pt x="2" y="123"/>
                  </a:lnTo>
                  <a:lnTo>
                    <a:pt x="2" y="123"/>
                  </a:lnTo>
                  <a:lnTo>
                    <a:pt x="2" y="123"/>
                  </a:lnTo>
                  <a:lnTo>
                    <a:pt x="2" y="123"/>
                  </a:lnTo>
                  <a:lnTo>
                    <a:pt x="2" y="125"/>
                  </a:lnTo>
                  <a:lnTo>
                    <a:pt x="2" y="125"/>
                  </a:lnTo>
                  <a:lnTo>
                    <a:pt x="4" y="125"/>
                  </a:lnTo>
                  <a:lnTo>
                    <a:pt x="4" y="127"/>
                  </a:lnTo>
                  <a:lnTo>
                    <a:pt x="4" y="127"/>
                  </a:lnTo>
                  <a:lnTo>
                    <a:pt x="4" y="128"/>
                  </a:lnTo>
                  <a:lnTo>
                    <a:pt x="4" y="128"/>
                  </a:lnTo>
                  <a:lnTo>
                    <a:pt x="4" y="130"/>
                  </a:lnTo>
                  <a:lnTo>
                    <a:pt x="4" y="130"/>
                  </a:lnTo>
                  <a:lnTo>
                    <a:pt x="4" y="130"/>
                  </a:lnTo>
                  <a:lnTo>
                    <a:pt x="4" y="130"/>
                  </a:lnTo>
                  <a:lnTo>
                    <a:pt x="6" y="130"/>
                  </a:lnTo>
                  <a:lnTo>
                    <a:pt x="6" y="130"/>
                  </a:lnTo>
                  <a:lnTo>
                    <a:pt x="8" y="130"/>
                  </a:lnTo>
                  <a:lnTo>
                    <a:pt x="8" y="132"/>
                  </a:lnTo>
                  <a:lnTo>
                    <a:pt x="8" y="13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3" name="Freeform 4304"/>
            <p:cNvSpPr>
              <a:spLocks/>
            </p:cNvSpPr>
            <p:nvPr/>
          </p:nvSpPr>
          <p:spPr bwMode="auto">
            <a:xfrm>
              <a:off x="4661" y="3629"/>
              <a:ext cx="206" cy="79"/>
            </a:xfrm>
            <a:custGeom>
              <a:avLst/>
              <a:gdLst>
                <a:gd name="T0" fmla="*/ 6 w 206"/>
                <a:gd name="T1" fmla="*/ 4 h 79"/>
                <a:gd name="T2" fmla="*/ 13 w 206"/>
                <a:gd name="T3" fmla="*/ 2 h 79"/>
                <a:gd name="T4" fmla="*/ 19 w 206"/>
                <a:gd name="T5" fmla="*/ 0 h 79"/>
                <a:gd name="T6" fmla="*/ 23 w 206"/>
                <a:gd name="T7" fmla="*/ 0 h 79"/>
                <a:gd name="T8" fmla="*/ 23 w 206"/>
                <a:gd name="T9" fmla="*/ 2 h 79"/>
                <a:gd name="T10" fmla="*/ 23 w 206"/>
                <a:gd name="T11" fmla="*/ 6 h 79"/>
                <a:gd name="T12" fmla="*/ 21 w 206"/>
                <a:gd name="T13" fmla="*/ 8 h 79"/>
                <a:gd name="T14" fmla="*/ 21 w 206"/>
                <a:gd name="T15" fmla="*/ 12 h 79"/>
                <a:gd name="T16" fmla="*/ 21 w 206"/>
                <a:gd name="T17" fmla="*/ 14 h 79"/>
                <a:gd name="T18" fmla="*/ 21 w 206"/>
                <a:gd name="T19" fmla="*/ 19 h 79"/>
                <a:gd name="T20" fmla="*/ 21 w 206"/>
                <a:gd name="T21" fmla="*/ 23 h 79"/>
                <a:gd name="T22" fmla="*/ 21 w 206"/>
                <a:gd name="T23" fmla="*/ 25 h 79"/>
                <a:gd name="T24" fmla="*/ 23 w 206"/>
                <a:gd name="T25" fmla="*/ 31 h 79"/>
                <a:gd name="T26" fmla="*/ 29 w 206"/>
                <a:gd name="T27" fmla="*/ 33 h 79"/>
                <a:gd name="T28" fmla="*/ 35 w 206"/>
                <a:gd name="T29" fmla="*/ 35 h 79"/>
                <a:gd name="T30" fmla="*/ 35 w 206"/>
                <a:gd name="T31" fmla="*/ 41 h 79"/>
                <a:gd name="T32" fmla="*/ 38 w 206"/>
                <a:gd name="T33" fmla="*/ 41 h 79"/>
                <a:gd name="T34" fmla="*/ 42 w 206"/>
                <a:gd name="T35" fmla="*/ 39 h 79"/>
                <a:gd name="T36" fmla="*/ 46 w 206"/>
                <a:gd name="T37" fmla="*/ 39 h 79"/>
                <a:gd name="T38" fmla="*/ 50 w 206"/>
                <a:gd name="T39" fmla="*/ 42 h 79"/>
                <a:gd name="T40" fmla="*/ 58 w 206"/>
                <a:gd name="T41" fmla="*/ 44 h 79"/>
                <a:gd name="T42" fmla="*/ 61 w 206"/>
                <a:gd name="T43" fmla="*/ 42 h 79"/>
                <a:gd name="T44" fmla="*/ 65 w 206"/>
                <a:gd name="T45" fmla="*/ 48 h 79"/>
                <a:gd name="T46" fmla="*/ 69 w 206"/>
                <a:gd name="T47" fmla="*/ 50 h 79"/>
                <a:gd name="T48" fmla="*/ 71 w 206"/>
                <a:gd name="T49" fmla="*/ 52 h 79"/>
                <a:gd name="T50" fmla="*/ 83 w 206"/>
                <a:gd name="T51" fmla="*/ 52 h 79"/>
                <a:gd name="T52" fmla="*/ 90 w 206"/>
                <a:gd name="T53" fmla="*/ 54 h 79"/>
                <a:gd name="T54" fmla="*/ 94 w 206"/>
                <a:gd name="T55" fmla="*/ 54 h 79"/>
                <a:gd name="T56" fmla="*/ 100 w 206"/>
                <a:gd name="T57" fmla="*/ 52 h 79"/>
                <a:gd name="T58" fmla="*/ 106 w 206"/>
                <a:gd name="T59" fmla="*/ 54 h 79"/>
                <a:gd name="T60" fmla="*/ 111 w 206"/>
                <a:gd name="T61" fmla="*/ 56 h 79"/>
                <a:gd name="T62" fmla="*/ 115 w 206"/>
                <a:gd name="T63" fmla="*/ 56 h 79"/>
                <a:gd name="T64" fmla="*/ 121 w 206"/>
                <a:gd name="T65" fmla="*/ 58 h 79"/>
                <a:gd name="T66" fmla="*/ 123 w 206"/>
                <a:gd name="T67" fmla="*/ 56 h 79"/>
                <a:gd name="T68" fmla="*/ 127 w 206"/>
                <a:gd name="T69" fmla="*/ 56 h 79"/>
                <a:gd name="T70" fmla="*/ 133 w 206"/>
                <a:gd name="T71" fmla="*/ 56 h 79"/>
                <a:gd name="T72" fmla="*/ 134 w 206"/>
                <a:gd name="T73" fmla="*/ 54 h 79"/>
                <a:gd name="T74" fmla="*/ 138 w 206"/>
                <a:gd name="T75" fmla="*/ 48 h 79"/>
                <a:gd name="T76" fmla="*/ 142 w 206"/>
                <a:gd name="T77" fmla="*/ 46 h 79"/>
                <a:gd name="T78" fmla="*/ 140 w 206"/>
                <a:gd name="T79" fmla="*/ 41 h 79"/>
                <a:gd name="T80" fmla="*/ 144 w 206"/>
                <a:gd name="T81" fmla="*/ 37 h 79"/>
                <a:gd name="T82" fmla="*/ 142 w 206"/>
                <a:gd name="T83" fmla="*/ 33 h 79"/>
                <a:gd name="T84" fmla="*/ 144 w 206"/>
                <a:gd name="T85" fmla="*/ 29 h 79"/>
                <a:gd name="T86" fmla="*/ 150 w 206"/>
                <a:gd name="T87" fmla="*/ 29 h 79"/>
                <a:gd name="T88" fmla="*/ 154 w 206"/>
                <a:gd name="T89" fmla="*/ 27 h 79"/>
                <a:gd name="T90" fmla="*/ 156 w 206"/>
                <a:gd name="T91" fmla="*/ 31 h 79"/>
                <a:gd name="T92" fmla="*/ 158 w 206"/>
                <a:gd name="T93" fmla="*/ 42 h 79"/>
                <a:gd name="T94" fmla="*/ 161 w 206"/>
                <a:gd name="T95" fmla="*/ 44 h 79"/>
                <a:gd name="T96" fmla="*/ 169 w 206"/>
                <a:gd name="T97" fmla="*/ 48 h 79"/>
                <a:gd name="T98" fmla="*/ 173 w 206"/>
                <a:gd name="T99" fmla="*/ 54 h 79"/>
                <a:gd name="T100" fmla="*/ 173 w 206"/>
                <a:gd name="T101" fmla="*/ 62 h 79"/>
                <a:gd name="T102" fmla="*/ 177 w 206"/>
                <a:gd name="T103" fmla="*/ 69 h 79"/>
                <a:gd name="T104" fmla="*/ 184 w 206"/>
                <a:gd name="T105" fmla="*/ 73 h 79"/>
                <a:gd name="T106" fmla="*/ 186 w 206"/>
                <a:gd name="T107" fmla="*/ 77 h 79"/>
                <a:gd name="T108" fmla="*/ 194 w 206"/>
                <a:gd name="T109" fmla="*/ 79 h 79"/>
                <a:gd name="T110" fmla="*/ 198 w 206"/>
                <a:gd name="T111" fmla="*/ 75 h 79"/>
                <a:gd name="T112" fmla="*/ 202 w 206"/>
                <a:gd name="T113" fmla="*/ 75 h 79"/>
                <a:gd name="T114" fmla="*/ 206 w 206"/>
                <a:gd name="T115" fmla="*/ 7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 h="79">
                  <a:moveTo>
                    <a:pt x="0" y="4"/>
                  </a:moveTo>
                  <a:lnTo>
                    <a:pt x="0" y="4"/>
                  </a:lnTo>
                  <a:lnTo>
                    <a:pt x="2" y="4"/>
                  </a:lnTo>
                  <a:lnTo>
                    <a:pt x="4" y="4"/>
                  </a:lnTo>
                  <a:lnTo>
                    <a:pt x="6" y="4"/>
                  </a:lnTo>
                  <a:lnTo>
                    <a:pt x="6" y="4"/>
                  </a:lnTo>
                  <a:lnTo>
                    <a:pt x="8" y="4"/>
                  </a:lnTo>
                  <a:lnTo>
                    <a:pt x="10" y="2"/>
                  </a:lnTo>
                  <a:lnTo>
                    <a:pt x="10" y="2"/>
                  </a:lnTo>
                  <a:lnTo>
                    <a:pt x="10" y="2"/>
                  </a:lnTo>
                  <a:lnTo>
                    <a:pt x="13" y="2"/>
                  </a:lnTo>
                  <a:lnTo>
                    <a:pt x="13" y="2"/>
                  </a:lnTo>
                  <a:lnTo>
                    <a:pt x="15" y="2"/>
                  </a:lnTo>
                  <a:lnTo>
                    <a:pt x="15" y="2"/>
                  </a:lnTo>
                  <a:lnTo>
                    <a:pt x="17" y="2"/>
                  </a:lnTo>
                  <a:lnTo>
                    <a:pt x="19" y="0"/>
                  </a:lnTo>
                  <a:lnTo>
                    <a:pt x="19" y="0"/>
                  </a:lnTo>
                  <a:lnTo>
                    <a:pt x="19" y="0"/>
                  </a:lnTo>
                  <a:lnTo>
                    <a:pt x="19" y="0"/>
                  </a:lnTo>
                  <a:lnTo>
                    <a:pt x="21" y="0"/>
                  </a:lnTo>
                  <a:lnTo>
                    <a:pt x="21" y="0"/>
                  </a:lnTo>
                  <a:lnTo>
                    <a:pt x="23" y="0"/>
                  </a:lnTo>
                  <a:lnTo>
                    <a:pt x="23" y="0"/>
                  </a:lnTo>
                  <a:lnTo>
                    <a:pt x="23" y="0"/>
                  </a:lnTo>
                  <a:lnTo>
                    <a:pt x="25" y="0"/>
                  </a:lnTo>
                  <a:lnTo>
                    <a:pt x="25" y="0"/>
                  </a:lnTo>
                  <a:lnTo>
                    <a:pt x="25" y="0"/>
                  </a:lnTo>
                  <a:lnTo>
                    <a:pt x="23" y="2"/>
                  </a:lnTo>
                  <a:lnTo>
                    <a:pt x="23" y="2"/>
                  </a:lnTo>
                  <a:lnTo>
                    <a:pt x="23" y="2"/>
                  </a:lnTo>
                  <a:lnTo>
                    <a:pt x="23" y="2"/>
                  </a:lnTo>
                  <a:lnTo>
                    <a:pt x="23" y="4"/>
                  </a:lnTo>
                  <a:lnTo>
                    <a:pt x="23" y="4"/>
                  </a:lnTo>
                  <a:lnTo>
                    <a:pt x="23" y="4"/>
                  </a:lnTo>
                  <a:lnTo>
                    <a:pt x="23" y="4"/>
                  </a:lnTo>
                  <a:lnTo>
                    <a:pt x="23" y="6"/>
                  </a:lnTo>
                  <a:lnTo>
                    <a:pt x="23" y="6"/>
                  </a:lnTo>
                  <a:lnTo>
                    <a:pt x="23" y="6"/>
                  </a:lnTo>
                  <a:lnTo>
                    <a:pt x="23" y="6"/>
                  </a:lnTo>
                  <a:lnTo>
                    <a:pt x="21" y="8"/>
                  </a:lnTo>
                  <a:lnTo>
                    <a:pt x="21" y="8"/>
                  </a:lnTo>
                  <a:lnTo>
                    <a:pt x="21" y="8"/>
                  </a:lnTo>
                  <a:lnTo>
                    <a:pt x="21" y="8"/>
                  </a:lnTo>
                  <a:lnTo>
                    <a:pt x="23" y="10"/>
                  </a:lnTo>
                  <a:lnTo>
                    <a:pt x="23" y="10"/>
                  </a:lnTo>
                  <a:lnTo>
                    <a:pt x="21" y="10"/>
                  </a:lnTo>
                  <a:lnTo>
                    <a:pt x="21" y="12"/>
                  </a:lnTo>
                  <a:lnTo>
                    <a:pt x="21" y="12"/>
                  </a:lnTo>
                  <a:lnTo>
                    <a:pt x="21" y="12"/>
                  </a:lnTo>
                  <a:lnTo>
                    <a:pt x="21" y="12"/>
                  </a:lnTo>
                  <a:lnTo>
                    <a:pt x="19" y="12"/>
                  </a:lnTo>
                  <a:lnTo>
                    <a:pt x="19" y="12"/>
                  </a:lnTo>
                  <a:lnTo>
                    <a:pt x="19" y="14"/>
                  </a:lnTo>
                  <a:lnTo>
                    <a:pt x="21" y="14"/>
                  </a:lnTo>
                  <a:lnTo>
                    <a:pt x="21" y="16"/>
                  </a:lnTo>
                  <a:lnTo>
                    <a:pt x="21" y="16"/>
                  </a:lnTo>
                  <a:lnTo>
                    <a:pt x="21" y="16"/>
                  </a:lnTo>
                  <a:lnTo>
                    <a:pt x="21" y="17"/>
                  </a:lnTo>
                  <a:lnTo>
                    <a:pt x="21" y="19"/>
                  </a:lnTo>
                  <a:lnTo>
                    <a:pt x="21" y="19"/>
                  </a:lnTo>
                  <a:lnTo>
                    <a:pt x="23" y="21"/>
                  </a:lnTo>
                  <a:lnTo>
                    <a:pt x="23" y="21"/>
                  </a:lnTo>
                  <a:lnTo>
                    <a:pt x="23" y="21"/>
                  </a:lnTo>
                  <a:lnTo>
                    <a:pt x="21" y="21"/>
                  </a:lnTo>
                  <a:lnTo>
                    <a:pt x="21" y="21"/>
                  </a:lnTo>
                  <a:lnTo>
                    <a:pt x="21" y="23"/>
                  </a:lnTo>
                  <a:lnTo>
                    <a:pt x="21" y="23"/>
                  </a:lnTo>
                  <a:lnTo>
                    <a:pt x="21" y="23"/>
                  </a:lnTo>
                  <a:lnTo>
                    <a:pt x="21" y="23"/>
                  </a:lnTo>
                  <a:lnTo>
                    <a:pt x="21" y="25"/>
                  </a:lnTo>
                  <a:lnTo>
                    <a:pt x="21" y="25"/>
                  </a:lnTo>
                  <a:lnTo>
                    <a:pt x="21" y="25"/>
                  </a:lnTo>
                  <a:lnTo>
                    <a:pt x="21" y="27"/>
                  </a:lnTo>
                  <a:lnTo>
                    <a:pt x="23" y="27"/>
                  </a:lnTo>
                  <a:lnTo>
                    <a:pt x="23" y="27"/>
                  </a:lnTo>
                  <a:lnTo>
                    <a:pt x="23" y="27"/>
                  </a:lnTo>
                  <a:lnTo>
                    <a:pt x="23" y="29"/>
                  </a:lnTo>
                  <a:lnTo>
                    <a:pt x="23" y="31"/>
                  </a:lnTo>
                  <a:lnTo>
                    <a:pt x="25" y="31"/>
                  </a:lnTo>
                  <a:lnTo>
                    <a:pt x="25" y="31"/>
                  </a:lnTo>
                  <a:lnTo>
                    <a:pt x="25" y="31"/>
                  </a:lnTo>
                  <a:lnTo>
                    <a:pt x="27" y="33"/>
                  </a:lnTo>
                  <a:lnTo>
                    <a:pt x="29" y="33"/>
                  </a:lnTo>
                  <a:lnTo>
                    <a:pt x="29" y="33"/>
                  </a:lnTo>
                  <a:lnTo>
                    <a:pt x="31" y="35"/>
                  </a:lnTo>
                  <a:lnTo>
                    <a:pt x="31" y="35"/>
                  </a:lnTo>
                  <a:lnTo>
                    <a:pt x="33" y="35"/>
                  </a:lnTo>
                  <a:lnTo>
                    <a:pt x="33" y="35"/>
                  </a:lnTo>
                  <a:lnTo>
                    <a:pt x="35" y="35"/>
                  </a:lnTo>
                  <a:lnTo>
                    <a:pt x="35" y="35"/>
                  </a:lnTo>
                  <a:lnTo>
                    <a:pt x="35" y="37"/>
                  </a:lnTo>
                  <a:lnTo>
                    <a:pt x="35" y="37"/>
                  </a:lnTo>
                  <a:lnTo>
                    <a:pt x="35" y="39"/>
                  </a:lnTo>
                  <a:lnTo>
                    <a:pt x="35" y="41"/>
                  </a:lnTo>
                  <a:lnTo>
                    <a:pt x="35" y="41"/>
                  </a:lnTo>
                  <a:lnTo>
                    <a:pt x="35" y="41"/>
                  </a:lnTo>
                  <a:lnTo>
                    <a:pt x="35" y="41"/>
                  </a:lnTo>
                  <a:lnTo>
                    <a:pt x="35" y="42"/>
                  </a:lnTo>
                  <a:lnTo>
                    <a:pt x="37" y="42"/>
                  </a:lnTo>
                  <a:lnTo>
                    <a:pt x="37" y="41"/>
                  </a:lnTo>
                  <a:lnTo>
                    <a:pt x="38" y="41"/>
                  </a:lnTo>
                  <a:lnTo>
                    <a:pt x="38" y="41"/>
                  </a:lnTo>
                  <a:lnTo>
                    <a:pt x="40" y="41"/>
                  </a:lnTo>
                  <a:lnTo>
                    <a:pt x="40" y="41"/>
                  </a:lnTo>
                  <a:lnTo>
                    <a:pt x="40" y="41"/>
                  </a:lnTo>
                  <a:lnTo>
                    <a:pt x="42" y="39"/>
                  </a:lnTo>
                  <a:lnTo>
                    <a:pt x="42" y="39"/>
                  </a:lnTo>
                  <a:lnTo>
                    <a:pt x="42" y="39"/>
                  </a:lnTo>
                  <a:lnTo>
                    <a:pt x="42" y="39"/>
                  </a:lnTo>
                  <a:lnTo>
                    <a:pt x="44" y="39"/>
                  </a:lnTo>
                  <a:lnTo>
                    <a:pt x="44" y="39"/>
                  </a:lnTo>
                  <a:lnTo>
                    <a:pt x="44" y="39"/>
                  </a:lnTo>
                  <a:lnTo>
                    <a:pt x="46" y="39"/>
                  </a:lnTo>
                  <a:lnTo>
                    <a:pt x="46" y="39"/>
                  </a:lnTo>
                  <a:lnTo>
                    <a:pt x="46" y="39"/>
                  </a:lnTo>
                  <a:lnTo>
                    <a:pt x="48" y="41"/>
                  </a:lnTo>
                  <a:lnTo>
                    <a:pt x="48" y="42"/>
                  </a:lnTo>
                  <a:lnTo>
                    <a:pt x="48" y="42"/>
                  </a:lnTo>
                  <a:lnTo>
                    <a:pt x="50" y="42"/>
                  </a:lnTo>
                  <a:lnTo>
                    <a:pt x="50" y="42"/>
                  </a:lnTo>
                  <a:lnTo>
                    <a:pt x="50" y="44"/>
                  </a:lnTo>
                  <a:lnTo>
                    <a:pt x="50" y="44"/>
                  </a:lnTo>
                  <a:lnTo>
                    <a:pt x="52" y="44"/>
                  </a:lnTo>
                  <a:lnTo>
                    <a:pt x="56" y="44"/>
                  </a:lnTo>
                  <a:lnTo>
                    <a:pt x="56" y="44"/>
                  </a:lnTo>
                  <a:lnTo>
                    <a:pt x="58" y="44"/>
                  </a:lnTo>
                  <a:lnTo>
                    <a:pt x="58" y="44"/>
                  </a:lnTo>
                  <a:lnTo>
                    <a:pt x="60" y="44"/>
                  </a:lnTo>
                  <a:lnTo>
                    <a:pt x="60" y="44"/>
                  </a:lnTo>
                  <a:lnTo>
                    <a:pt x="61" y="42"/>
                  </a:lnTo>
                  <a:lnTo>
                    <a:pt x="61" y="42"/>
                  </a:lnTo>
                  <a:lnTo>
                    <a:pt x="61" y="42"/>
                  </a:lnTo>
                  <a:lnTo>
                    <a:pt x="63" y="42"/>
                  </a:lnTo>
                  <a:lnTo>
                    <a:pt x="63" y="44"/>
                  </a:lnTo>
                  <a:lnTo>
                    <a:pt x="63" y="46"/>
                  </a:lnTo>
                  <a:lnTo>
                    <a:pt x="63" y="46"/>
                  </a:lnTo>
                  <a:lnTo>
                    <a:pt x="63" y="48"/>
                  </a:lnTo>
                  <a:lnTo>
                    <a:pt x="65" y="48"/>
                  </a:lnTo>
                  <a:lnTo>
                    <a:pt x="65" y="48"/>
                  </a:lnTo>
                  <a:lnTo>
                    <a:pt x="67" y="48"/>
                  </a:lnTo>
                  <a:lnTo>
                    <a:pt x="69" y="48"/>
                  </a:lnTo>
                  <a:lnTo>
                    <a:pt x="69" y="50"/>
                  </a:lnTo>
                  <a:lnTo>
                    <a:pt x="69" y="50"/>
                  </a:lnTo>
                  <a:lnTo>
                    <a:pt x="69" y="50"/>
                  </a:lnTo>
                  <a:lnTo>
                    <a:pt x="69" y="52"/>
                  </a:lnTo>
                  <a:lnTo>
                    <a:pt x="69" y="52"/>
                  </a:lnTo>
                  <a:lnTo>
                    <a:pt x="69" y="52"/>
                  </a:lnTo>
                  <a:lnTo>
                    <a:pt x="69" y="52"/>
                  </a:lnTo>
                  <a:lnTo>
                    <a:pt x="69" y="52"/>
                  </a:lnTo>
                  <a:lnTo>
                    <a:pt x="71" y="52"/>
                  </a:lnTo>
                  <a:lnTo>
                    <a:pt x="73" y="54"/>
                  </a:lnTo>
                  <a:lnTo>
                    <a:pt x="75" y="54"/>
                  </a:lnTo>
                  <a:lnTo>
                    <a:pt x="81" y="52"/>
                  </a:lnTo>
                  <a:lnTo>
                    <a:pt x="81" y="52"/>
                  </a:lnTo>
                  <a:lnTo>
                    <a:pt x="83" y="52"/>
                  </a:lnTo>
                  <a:lnTo>
                    <a:pt x="83" y="52"/>
                  </a:lnTo>
                  <a:lnTo>
                    <a:pt x="85" y="52"/>
                  </a:lnTo>
                  <a:lnTo>
                    <a:pt x="85" y="52"/>
                  </a:lnTo>
                  <a:lnTo>
                    <a:pt x="85" y="52"/>
                  </a:lnTo>
                  <a:lnTo>
                    <a:pt x="85" y="52"/>
                  </a:lnTo>
                  <a:lnTo>
                    <a:pt x="88" y="54"/>
                  </a:lnTo>
                  <a:lnTo>
                    <a:pt x="90" y="54"/>
                  </a:lnTo>
                  <a:lnTo>
                    <a:pt x="90" y="54"/>
                  </a:lnTo>
                  <a:lnTo>
                    <a:pt x="92" y="54"/>
                  </a:lnTo>
                  <a:lnTo>
                    <a:pt x="92" y="54"/>
                  </a:lnTo>
                  <a:lnTo>
                    <a:pt x="92" y="54"/>
                  </a:lnTo>
                  <a:lnTo>
                    <a:pt x="92" y="54"/>
                  </a:lnTo>
                  <a:lnTo>
                    <a:pt x="94" y="54"/>
                  </a:lnTo>
                  <a:lnTo>
                    <a:pt x="94" y="54"/>
                  </a:lnTo>
                  <a:lnTo>
                    <a:pt x="94" y="54"/>
                  </a:lnTo>
                  <a:lnTo>
                    <a:pt x="96" y="54"/>
                  </a:lnTo>
                  <a:lnTo>
                    <a:pt x="96" y="52"/>
                  </a:lnTo>
                  <a:lnTo>
                    <a:pt x="98" y="52"/>
                  </a:lnTo>
                  <a:lnTo>
                    <a:pt x="100" y="52"/>
                  </a:lnTo>
                  <a:lnTo>
                    <a:pt x="100" y="52"/>
                  </a:lnTo>
                  <a:lnTo>
                    <a:pt x="100" y="52"/>
                  </a:lnTo>
                  <a:lnTo>
                    <a:pt x="102" y="52"/>
                  </a:lnTo>
                  <a:lnTo>
                    <a:pt x="104" y="52"/>
                  </a:lnTo>
                  <a:lnTo>
                    <a:pt x="104" y="52"/>
                  </a:lnTo>
                  <a:lnTo>
                    <a:pt x="106" y="54"/>
                  </a:lnTo>
                  <a:lnTo>
                    <a:pt x="108" y="54"/>
                  </a:lnTo>
                  <a:lnTo>
                    <a:pt x="108" y="54"/>
                  </a:lnTo>
                  <a:lnTo>
                    <a:pt x="109" y="54"/>
                  </a:lnTo>
                  <a:lnTo>
                    <a:pt x="109" y="56"/>
                  </a:lnTo>
                  <a:lnTo>
                    <a:pt x="109" y="56"/>
                  </a:lnTo>
                  <a:lnTo>
                    <a:pt x="111" y="56"/>
                  </a:lnTo>
                  <a:lnTo>
                    <a:pt x="111" y="56"/>
                  </a:lnTo>
                  <a:lnTo>
                    <a:pt x="113" y="56"/>
                  </a:lnTo>
                  <a:lnTo>
                    <a:pt x="113" y="56"/>
                  </a:lnTo>
                  <a:lnTo>
                    <a:pt x="113" y="56"/>
                  </a:lnTo>
                  <a:lnTo>
                    <a:pt x="115" y="56"/>
                  </a:lnTo>
                  <a:lnTo>
                    <a:pt x="115" y="56"/>
                  </a:lnTo>
                  <a:lnTo>
                    <a:pt x="117" y="56"/>
                  </a:lnTo>
                  <a:lnTo>
                    <a:pt x="117" y="56"/>
                  </a:lnTo>
                  <a:lnTo>
                    <a:pt x="119" y="56"/>
                  </a:lnTo>
                  <a:lnTo>
                    <a:pt x="119" y="58"/>
                  </a:lnTo>
                  <a:lnTo>
                    <a:pt x="119" y="58"/>
                  </a:lnTo>
                  <a:lnTo>
                    <a:pt x="121" y="58"/>
                  </a:lnTo>
                  <a:lnTo>
                    <a:pt x="121" y="58"/>
                  </a:lnTo>
                  <a:lnTo>
                    <a:pt x="121" y="58"/>
                  </a:lnTo>
                  <a:lnTo>
                    <a:pt x="123" y="56"/>
                  </a:lnTo>
                  <a:lnTo>
                    <a:pt x="123" y="56"/>
                  </a:lnTo>
                  <a:lnTo>
                    <a:pt x="123" y="56"/>
                  </a:lnTo>
                  <a:lnTo>
                    <a:pt x="123" y="56"/>
                  </a:lnTo>
                  <a:lnTo>
                    <a:pt x="125" y="54"/>
                  </a:lnTo>
                  <a:lnTo>
                    <a:pt x="125" y="54"/>
                  </a:lnTo>
                  <a:lnTo>
                    <a:pt x="125" y="54"/>
                  </a:lnTo>
                  <a:lnTo>
                    <a:pt x="127" y="54"/>
                  </a:lnTo>
                  <a:lnTo>
                    <a:pt x="127" y="54"/>
                  </a:lnTo>
                  <a:lnTo>
                    <a:pt x="127" y="56"/>
                  </a:lnTo>
                  <a:lnTo>
                    <a:pt x="129" y="56"/>
                  </a:lnTo>
                  <a:lnTo>
                    <a:pt x="129" y="56"/>
                  </a:lnTo>
                  <a:lnTo>
                    <a:pt x="131" y="56"/>
                  </a:lnTo>
                  <a:lnTo>
                    <a:pt x="131" y="56"/>
                  </a:lnTo>
                  <a:lnTo>
                    <a:pt x="133" y="56"/>
                  </a:lnTo>
                  <a:lnTo>
                    <a:pt x="133" y="56"/>
                  </a:lnTo>
                  <a:lnTo>
                    <a:pt x="133" y="56"/>
                  </a:lnTo>
                  <a:lnTo>
                    <a:pt x="133" y="56"/>
                  </a:lnTo>
                  <a:lnTo>
                    <a:pt x="134" y="56"/>
                  </a:lnTo>
                  <a:lnTo>
                    <a:pt x="134" y="54"/>
                  </a:lnTo>
                  <a:lnTo>
                    <a:pt x="134" y="54"/>
                  </a:lnTo>
                  <a:lnTo>
                    <a:pt x="134" y="54"/>
                  </a:lnTo>
                  <a:lnTo>
                    <a:pt x="134" y="54"/>
                  </a:lnTo>
                  <a:lnTo>
                    <a:pt x="136" y="52"/>
                  </a:lnTo>
                  <a:lnTo>
                    <a:pt x="136" y="52"/>
                  </a:lnTo>
                  <a:lnTo>
                    <a:pt x="138" y="50"/>
                  </a:lnTo>
                  <a:lnTo>
                    <a:pt x="138" y="48"/>
                  </a:lnTo>
                  <a:lnTo>
                    <a:pt x="138" y="48"/>
                  </a:lnTo>
                  <a:lnTo>
                    <a:pt x="138" y="48"/>
                  </a:lnTo>
                  <a:lnTo>
                    <a:pt x="140" y="48"/>
                  </a:lnTo>
                  <a:lnTo>
                    <a:pt x="140" y="46"/>
                  </a:lnTo>
                  <a:lnTo>
                    <a:pt x="140" y="46"/>
                  </a:lnTo>
                  <a:lnTo>
                    <a:pt x="140" y="46"/>
                  </a:lnTo>
                  <a:lnTo>
                    <a:pt x="142" y="46"/>
                  </a:lnTo>
                  <a:lnTo>
                    <a:pt x="140" y="44"/>
                  </a:lnTo>
                  <a:lnTo>
                    <a:pt x="140" y="44"/>
                  </a:lnTo>
                  <a:lnTo>
                    <a:pt x="140" y="44"/>
                  </a:lnTo>
                  <a:lnTo>
                    <a:pt x="140" y="42"/>
                  </a:lnTo>
                  <a:lnTo>
                    <a:pt x="140" y="42"/>
                  </a:lnTo>
                  <a:lnTo>
                    <a:pt x="140" y="41"/>
                  </a:lnTo>
                  <a:lnTo>
                    <a:pt x="140" y="41"/>
                  </a:lnTo>
                  <a:lnTo>
                    <a:pt x="142" y="39"/>
                  </a:lnTo>
                  <a:lnTo>
                    <a:pt x="142" y="39"/>
                  </a:lnTo>
                  <a:lnTo>
                    <a:pt x="142" y="39"/>
                  </a:lnTo>
                  <a:lnTo>
                    <a:pt x="142" y="37"/>
                  </a:lnTo>
                  <a:lnTo>
                    <a:pt x="144" y="37"/>
                  </a:lnTo>
                  <a:lnTo>
                    <a:pt x="144" y="37"/>
                  </a:lnTo>
                  <a:lnTo>
                    <a:pt x="144" y="35"/>
                  </a:lnTo>
                  <a:lnTo>
                    <a:pt x="144" y="35"/>
                  </a:lnTo>
                  <a:lnTo>
                    <a:pt x="144" y="33"/>
                  </a:lnTo>
                  <a:lnTo>
                    <a:pt x="144" y="33"/>
                  </a:lnTo>
                  <a:lnTo>
                    <a:pt x="142" y="33"/>
                  </a:lnTo>
                  <a:lnTo>
                    <a:pt x="142" y="33"/>
                  </a:lnTo>
                  <a:lnTo>
                    <a:pt x="142" y="31"/>
                  </a:lnTo>
                  <a:lnTo>
                    <a:pt x="142" y="29"/>
                  </a:lnTo>
                  <a:lnTo>
                    <a:pt x="142" y="29"/>
                  </a:lnTo>
                  <a:lnTo>
                    <a:pt x="144" y="29"/>
                  </a:lnTo>
                  <a:lnTo>
                    <a:pt x="144" y="29"/>
                  </a:lnTo>
                  <a:lnTo>
                    <a:pt x="146" y="29"/>
                  </a:lnTo>
                  <a:lnTo>
                    <a:pt x="146" y="29"/>
                  </a:lnTo>
                  <a:lnTo>
                    <a:pt x="148" y="29"/>
                  </a:lnTo>
                  <a:lnTo>
                    <a:pt x="148" y="29"/>
                  </a:lnTo>
                  <a:lnTo>
                    <a:pt x="150" y="29"/>
                  </a:lnTo>
                  <a:lnTo>
                    <a:pt x="150" y="29"/>
                  </a:lnTo>
                  <a:lnTo>
                    <a:pt x="152" y="29"/>
                  </a:lnTo>
                  <a:lnTo>
                    <a:pt x="152" y="29"/>
                  </a:lnTo>
                  <a:lnTo>
                    <a:pt x="152" y="29"/>
                  </a:lnTo>
                  <a:lnTo>
                    <a:pt x="154" y="27"/>
                  </a:lnTo>
                  <a:lnTo>
                    <a:pt x="154" y="27"/>
                  </a:lnTo>
                  <a:lnTo>
                    <a:pt x="154" y="27"/>
                  </a:lnTo>
                  <a:lnTo>
                    <a:pt x="154" y="27"/>
                  </a:lnTo>
                  <a:lnTo>
                    <a:pt x="156" y="27"/>
                  </a:lnTo>
                  <a:lnTo>
                    <a:pt x="156" y="27"/>
                  </a:lnTo>
                  <a:lnTo>
                    <a:pt x="156" y="27"/>
                  </a:lnTo>
                  <a:lnTo>
                    <a:pt x="156" y="31"/>
                  </a:lnTo>
                  <a:lnTo>
                    <a:pt x="156" y="31"/>
                  </a:lnTo>
                  <a:lnTo>
                    <a:pt x="156" y="33"/>
                  </a:lnTo>
                  <a:lnTo>
                    <a:pt x="156" y="33"/>
                  </a:lnTo>
                  <a:lnTo>
                    <a:pt x="158" y="41"/>
                  </a:lnTo>
                  <a:lnTo>
                    <a:pt x="158" y="42"/>
                  </a:lnTo>
                  <a:lnTo>
                    <a:pt x="158" y="42"/>
                  </a:lnTo>
                  <a:lnTo>
                    <a:pt x="158" y="42"/>
                  </a:lnTo>
                  <a:lnTo>
                    <a:pt x="158" y="42"/>
                  </a:lnTo>
                  <a:lnTo>
                    <a:pt x="159" y="42"/>
                  </a:lnTo>
                  <a:lnTo>
                    <a:pt x="159" y="42"/>
                  </a:lnTo>
                  <a:lnTo>
                    <a:pt x="161" y="44"/>
                  </a:lnTo>
                  <a:lnTo>
                    <a:pt x="161" y="44"/>
                  </a:lnTo>
                  <a:lnTo>
                    <a:pt x="161" y="44"/>
                  </a:lnTo>
                  <a:lnTo>
                    <a:pt x="163" y="44"/>
                  </a:lnTo>
                  <a:lnTo>
                    <a:pt x="163" y="46"/>
                  </a:lnTo>
                  <a:lnTo>
                    <a:pt x="165" y="46"/>
                  </a:lnTo>
                  <a:lnTo>
                    <a:pt x="167" y="46"/>
                  </a:lnTo>
                  <a:lnTo>
                    <a:pt x="167" y="48"/>
                  </a:lnTo>
                  <a:lnTo>
                    <a:pt x="169" y="48"/>
                  </a:lnTo>
                  <a:lnTo>
                    <a:pt x="169" y="50"/>
                  </a:lnTo>
                  <a:lnTo>
                    <a:pt x="171" y="50"/>
                  </a:lnTo>
                  <a:lnTo>
                    <a:pt x="173" y="50"/>
                  </a:lnTo>
                  <a:lnTo>
                    <a:pt x="173" y="52"/>
                  </a:lnTo>
                  <a:lnTo>
                    <a:pt x="173" y="52"/>
                  </a:lnTo>
                  <a:lnTo>
                    <a:pt x="173" y="54"/>
                  </a:lnTo>
                  <a:lnTo>
                    <a:pt x="173" y="56"/>
                  </a:lnTo>
                  <a:lnTo>
                    <a:pt x="173" y="58"/>
                  </a:lnTo>
                  <a:lnTo>
                    <a:pt x="173" y="58"/>
                  </a:lnTo>
                  <a:lnTo>
                    <a:pt x="173" y="60"/>
                  </a:lnTo>
                  <a:lnTo>
                    <a:pt x="173" y="60"/>
                  </a:lnTo>
                  <a:lnTo>
                    <a:pt x="173" y="62"/>
                  </a:lnTo>
                  <a:lnTo>
                    <a:pt x="175" y="62"/>
                  </a:lnTo>
                  <a:lnTo>
                    <a:pt x="175" y="62"/>
                  </a:lnTo>
                  <a:lnTo>
                    <a:pt x="175" y="62"/>
                  </a:lnTo>
                  <a:lnTo>
                    <a:pt x="177" y="64"/>
                  </a:lnTo>
                  <a:lnTo>
                    <a:pt x="177" y="67"/>
                  </a:lnTo>
                  <a:lnTo>
                    <a:pt x="177" y="69"/>
                  </a:lnTo>
                  <a:lnTo>
                    <a:pt x="177" y="69"/>
                  </a:lnTo>
                  <a:lnTo>
                    <a:pt x="179" y="71"/>
                  </a:lnTo>
                  <a:lnTo>
                    <a:pt x="181" y="73"/>
                  </a:lnTo>
                  <a:lnTo>
                    <a:pt x="181" y="73"/>
                  </a:lnTo>
                  <a:lnTo>
                    <a:pt x="182" y="73"/>
                  </a:lnTo>
                  <a:lnTo>
                    <a:pt x="184" y="73"/>
                  </a:lnTo>
                  <a:lnTo>
                    <a:pt x="184" y="73"/>
                  </a:lnTo>
                  <a:lnTo>
                    <a:pt x="184" y="75"/>
                  </a:lnTo>
                  <a:lnTo>
                    <a:pt x="184" y="77"/>
                  </a:lnTo>
                  <a:lnTo>
                    <a:pt x="184" y="77"/>
                  </a:lnTo>
                  <a:lnTo>
                    <a:pt x="186" y="77"/>
                  </a:lnTo>
                  <a:lnTo>
                    <a:pt x="186" y="77"/>
                  </a:lnTo>
                  <a:lnTo>
                    <a:pt x="188" y="77"/>
                  </a:lnTo>
                  <a:lnTo>
                    <a:pt x="188" y="77"/>
                  </a:lnTo>
                  <a:lnTo>
                    <a:pt x="190" y="77"/>
                  </a:lnTo>
                  <a:lnTo>
                    <a:pt x="190" y="77"/>
                  </a:lnTo>
                  <a:lnTo>
                    <a:pt x="192" y="77"/>
                  </a:lnTo>
                  <a:lnTo>
                    <a:pt x="194" y="79"/>
                  </a:lnTo>
                  <a:lnTo>
                    <a:pt x="194" y="77"/>
                  </a:lnTo>
                  <a:lnTo>
                    <a:pt x="196" y="77"/>
                  </a:lnTo>
                  <a:lnTo>
                    <a:pt x="196" y="77"/>
                  </a:lnTo>
                  <a:lnTo>
                    <a:pt x="198" y="77"/>
                  </a:lnTo>
                  <a:lnTo>
                    <a:pt x="198" y="75"/>
                  </a:lnTo>
                  <a:lnTo>
                    <a:pt x="198" y="75"/>
                  </a:lnTo>
                  <a:lnTo>
                    <a:pt x="198" y="75"/>
                  </a:lnTo>
                  <a:lnTo>
                    <a:pt x="198" y="73"/>
                  </a:lnTo>
                  <a:lnTo>
                    <a:pt x="198" y="73"/>
                  </a:lnTo>
                  <a:lnTo>
                    <a:pt x="198" y="73"/>
                  </a:lnTo>
                  <a:lnTo>
                    <a:pt x="200" y="75"/>
                  </a:lnTo>
                  <a:lnTo>
                    <a:pt x="202" y="75"/>
                  </a:lnTo>
                  <a:lnTo>
                    <a:pt x="202" y="75"/>
                  </a:lnTo>
                  <a:lnTo>
                    <a:pt x="204" y="75"/>
                  </a:lnTo>
                  <a:lnTo>
                    <a:pt x="204" y="75"/>
                  </a:lnTo>
                  <a:lnTo>
                    <a:pt x="206" y="75"/>
                  </a:lnTo>
                  <a:lnTo>
                    <a:pt x="206" y="75"/>
                  </a:lnTo>
                  <a:lnTo>
                    <a:pt x="206" y="75"/>
                  </a:lnTo>
                  <a:lnTo>
                    <a:pt x="206" y="7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4" name="Freeform 4305"/>
            <p:cNvSpPr>
              <a:spLocks/>
            </p:cNvSpPr>
            <p:nvPr/>
          </p:nvSpPr>
          <p:spPr bwMode="auto">
            <a:xfrm>
              <a:off x="4907" y="3675"/>
              <a:ext cx="92" cy="44"/>
            </a:xfrm>
            <a:custGeom>
              <a:avLst/>
              <a:gdLst>
                <a:gd name="T0" fmla="*/ 92 w 92"/>
                <a:gd name="T1" fmla="*/ 23 h 44"/>
                <a:gd name="T2" fmla="*/ 90 w 92"/>
                <a:gd name="T3" fmla="*/ 23 h 44"/>
                <a:gd name="T4" fmla="*/ 86 w 92"/>
                <a:gd name="T5" fmla="*/ 23 h 44"/>
                <a:gd name="T6" fmla="*/ 84 w 92"/>
                <a:gd name="T7" fmla="*/ 25 h 44"/>
                <a:gd name="T8" fmla="*/ 80 w 92"/>
                <a:gd name="T9" fmla="*/ 25 h 44"/>
                <a:gd name="T10" fmla="*/ 77 w 92"/>
                <a:gd name="T11" fmla="*/ 25 h 44"/>
                <a:gd name="T12" fmla="*/ 75 w 92"/>
                <a:gd name="T13" fmla="*/ 25 h 44"/>
                <a:gd name="T14" fmla="*/ 71 w 92"/>
                <a:gd name="T15" fmla="*/ 27 h 44"/>
                <a:gd name="T16" fmla="*/ 69 w 92"/>
                <a:gd name="T17" fmla="*/ 29 h 44"/>
                <a:gd name="T18" fmla="*/ 67 w 92"/>
                <a:gd name="T19" fmla="*/ 33 h 44"/>
                <a:gd name="T20" fmla="*/ 67 w 92"/>
                <a:gd name="T21" fmla="*/ 35 h 44"/>
                <a:gd name="T22" fmla="*/ 69 w 92"/>
                <a:gd name="T23" fmla="*/ 39 h 44"/>
                <a:gd name="T24" fmla="*/ 73 w 92"/>
                <a:gd name="T25" fmla="*/ 41 h 44"/>
                <a:gd name="T26" fmla="*/ 73 w 92"/>
                <a:gd name="T27" fmla="*/ 41 h 44"/>
                <a:gd name="T28" fmla="*/ 71 w 92"/>
                <a:gd name="T29" fmla="*/ 44 h 44"/>
                <a:gd name="T30" fmla="*/ 69 w 92"/>
                <a:gd name="T31" fmla="*/ 44 h 44"/>
                <a:gd name="T32" fmla="*/ 67 w 92"/>
                <a:gd name="T33" fmla="*/ 44 h 44"/>
                <a:gd name="T34" fmla="*/ 61 w 92"/>
                <a:gd name="T35" fmla="*/ 41 h 44"/>
                <a:gd name="T36" fmla="*/ 57 w 92"/>
                <a:gd name="T37" fmla="*/ 41 h 44"/>
                <a:gd name="T38" fmla="*/ 56 w 92"/>
                <a:gd name="T39" fmla="*/ 41 h 44"/>
                <a:gd name="T40" fmla="*/ 56 w 92"/>
                <a:gd name="T41" fmla="*/ 39 h 44"/>
                <a:gd name="T42" fmla="*/ 54 w 92"/>
                <a:gd name="T43" fmla="*/ 37 h 44"/>
                <a:gd name="T44" fmla="*/ 52 w 92"/>
                <a:gd name="T45" fmla="*/ 39 h 44"/>
                <a:gd name="T46" fmla="*/ 48 w 92"/>
                <a:gd name="T47" fmla="*/ 39 h 44"/>
                <a:gd name="T48" fmla="*/ 46 w 92"/>
                <a:gd name="T49" fmla="*/ 39 h 44"/>
                <a:gd name="T50" fmla="*/ 42 w 92"/>
                <a:gd name="T51" fmla="*/ 39 h 44"/>
                <a:gd name="T52" fmla="*/ 42 w 92"/>
                <a:gd name="T53" fmla="*/ 39 h 44"/>
                <a:gd name="T54" fmla="*/ 38 w 92"/>
                <a:gd name="T55" fmla="*/ 39 h 44"/>
                <a:gd name="T56" fmla="*/ 36 w 92"/>
                <a:gd name="T57" fmla="*/ 37 h 44"/>
                <a:gd name="T58" fmla="*/ 36 w 92"/>
                <a:gd name="T59" fmla="*/ 35 h 44"/>
                <a:gd name="T60" fmla="*/ 34 w 92"/>
                <a:gd name="T61" fmla="*/ 35 h 44"/>
                <a:gd name="T62" fmla="*/ 34 w 92"/>
                <a:gd name="T63" fmla="*/ 31 h 44"/>
                <a:gd name="T64" fmla="*/ 31 w 92"/>
                <a:gd name="T65" fmla="*/ 25 h 44"/>
                <a:gd name="T66" fmla="*/ 25 w 92"/>
                <a:gd name="T67" fmla="*/ 21 h 44"/>
                <a:gd name="T68" fmla="*/ 23 w 92"/>
                <a:gd name="T69" fmla="*/ 19 h 44"/>
                <a:gd name="T70" fmla="*/ 19 w 92"/>
                <a:gd name="T71" fmla="*/ 16 h 44"/>
                <a:gd name="T72" fmla="*/ 19 w 92"/>
                <a:gd name="T73" fmla="*/ 14 h 44"/>
                <a:gd name="T74" fmla="*/ 19 w 92"/>
                <a:gd name="T75" fmla="*/ 12 h 44"/>
                <a:gd name="T76" fmla="*/ 17 w 92"/>
                <a:gd name="T77" fmla="*/ 10 h 44"/>
                <a:gd name="T78" fmla="*/ 15 w 92"/>
                <a:gd name="T79" fmla="*/ 10 h 44"/>
                <a:gd name="T80" fmla="*/ 11 w 92"/>
                <a:gd name="T81" fmla="*/ 8 h 44"/>
                <a:gd name="T82" fmla="*/ 9 w 92"/>
                <a:gd name="T83" fmla="*/ 8 h 44"/>
                <a:gd name="T84" fmla="*/ 8 w 92"/>
                <a:gd name="T85" fmla="*/ 4 h 44"/>
                <a:gd name="T86" fmla="*/ 6 w 92"/>
                <a:gd name="T87" fmla="*/ 4 h 44"/>
                <a:gd name="T88" fmla="*/ 4 w 92"/>
                <a:gd name="T89" fmla="*/ 4 h 44"/>
                <a:gd name="T90" fmla="*/ 2 w 92"/>
                <a:gd name="T91" fmla="*/ 2 h 44"/>
                <a:gd name="T92" fmla="*/ 0 w 92"/>
                <a:gd name="T9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44">
                  <a:moveTo>
                    <a:pt x="92" y="23"/>
                  </a:moveTo>
                  <a:lnTo>
                    <a:pt x="92" y="23"/>
                  </a:lnTo>
                  <a:lnTo>
                    <a:pt x="92" y="23"/>
                  </a:lnTo>
                  <a:lnTo>
                    <a:pt x="90" y="23"/>
                  </a:lnTo>
                  <a:lnTo>
                    <a:pt x="90" y="23"/>
                  </a:lnTo>
                  <a:lnTo>
                    <a:pt x="90" y="23"/>
                  </a:lnTo>
                  <a:lnTo>
                    <a:pt x="88" y="23"/>
                  </a:lnTo>
                  <a:lnTo>
                    <a:pt x="88" y="23"/>
                  </a:lnTo>
                  <a:lnTo>
                    <a:pt x="86" y="23"/>
                  </a:lnTo>
                  <a:lnTo>
                    <a:pt x="86" y="25"/>
                  </a:lnTo>
                  <a:lnTo>
                    <a:pt x="86" y="25"/>
                  </a:lnTo>
                  <a:lnTo>
                    <a:pt x="84" y="25"/>
                  </a:lnTo>
                  <a:lnTo>
                    <a:pt x="82" y="25"/>
                  </a:lnTo>
                  <a:lnTo>
                    <a:pt x="82" y="25"/>
                  </a:lnTo>
                  <a:lnTo>
                    <a:pt x="80" y="25"/>
                  </a:lnTo>
                  <a:lnTo>
                    <a:pt x="79" y="25"/>
                  </a:lnTo>
                  <a:lnTo>
                    <a:pt x="77" y="25"/>
                  </a:lnTo>
                  <a:lnTo>
                    <a:pt x="77" y="25"/>
                  </a:lnTo>
                  <a:lnTo>
                    <a:pt x="75" y="25"/>
                  </a:lnTo>
                  <a:lnTo>
                    <a:pt x="75" y="25"/>
                  </a:lnTo>
                  <a:lnTo>
                    <a:pt x="75" y="25"/>
                  </a:lnTo>
                  <a:lnTo>
                    <a:pt x="73" y="27"/>
                  </a:lnTo>
                  <a:lnTo>
                    <a:pt x="71" y="27"/>
                  </a:lnTo>
                  <a:lnTo>
                    <a:pt x="71" y="27"/>
                  </a:lnTo>
                  <a:lnTo>
                    <a:pt x="69" y="29"/>
                  </a:lnTo>
                  <a:lnTo>
                    <a:pt x="69" y="29"/>
                  </a:lnTo>
                  <a:lnTo>
                    <a:pt x="69" y="29"/>
                  </a:lnTo>
                  <a:lnTo>
                    <a:pt x="69" y="29"/>
                  </a:lnTo>
                  <a:lnTo>
                    <a:pt x="67" y="31"/>
                  </a:lnTo>
                  <a:lnTo>
                    <a:pt x="67" y="33"/>
                  </a:lnTo>
                  <a:lnTo>
                    <a:pt x="67" y="33"/>
                  </a:lnTo>
                  <a:lnTo>
                    <a:pt x="67" y="35"/>
                  </a:lnTo>
                  <a:lnTo>
                    <a:pt x="67" y="35"/>
                  </a:lnTo>
                  <a:lnTo>
                    <a:pt x="67" y="35"/>
                  </a:lnTo>
                  <a:lnTo>
                    <a:pt x="67" y="37"/>
                  </a:lnTo>
                  <a:lnTo>
                    <a:pt x="69" y="39"/>
                  </a:lnTo>
                  <a:lnTo>
                    <a:pt x="69" y="39"/>
                  </a:lnTo>
                  <a:lnTo>
                    <a:pt x="71" y="41"/>
                  </a:lnTo>
                  <a:lnTo>
                    <a:pt x="73" y="41"/>
                  </a:lnTo>
                  <a:lnTo>
                    <a:pt x="73" y="41"/>
                  </a:lnTo>
                  <a:lnTo>
                    <a:pt x="73" y="41"/>
                  </a:lnTo>
                  <a:lnTo>
                    <a:pt x="73" y="41"/>
                  </a:lnTo>
                  <a:lnTo>
                    <a:pt x="73" y="43"/>
                  </a:lnTo>
                  <a:lnTo>
                    <a:pt x="71" y="43"/>
                  </a:lnTo>
                  <a:lnTo>
                    <a:pt x="71" y="44"/>
                  </a:lnTo>
                  <a:lnTo>
                    <a:pt x="69" y="44"/>
                  </a:lnTo>
                  <a:lnTo>
                    <a:pt x="69" y="44"/>
                  </a:lnTo>
                  <a:lnTo>
                    <a:pt x="69" y="44"/>
                  </a:lnTo>
                  <a:lnTo>
                    <a:pt x="69" y="44"/>
                  </a:lnTo>
                  <a:lnTo>
                    <a:pt x="67" y="44"/>
                  </a:lnTo>
                  <a:lnTo>
                    <a:pt x="67" y="44"/>
                  </a:lnTo>
                  <a:lnTo>
                    <a:pt x="63" y="43"/>
                  </a:lnTo>
                  <a:lnTo>
                    <a:pt x="63" y="43"/>
                  </a:lnTo>
                  <a:lnTo>
                    <a:pt x="61" y="41"/>
                  </a:lnTo>
                  <a:lnTo>
                    <a:pt x="61" y="41"/>
                  </a:lnTo>
                  <a:lnTo>
                    <a:pt x="59" y="41"/>
                  </a:lnTo>
                  <a:lnTo>
                    <a:pt x="57" y="41"/>
                  </a:lnTo>
                  <a:lnTo>
                    <a:pt x="57" y="41"/>
                  </a:lnTo>
                  <a:lnTo>
                    <a:pt x="56" y="41"/>
                  </a:lnTo>
                  <a:lnTo>
                    <a:pt x="56" y="41"/>
                  </a:lnTo>
                  <a:lnTo>
                    <a:pt x="56" y="41"/>
                  </a:lnTo>
                  <a:lnTo>
                    <a:pt x="56" y="39"/>
                  </a:lnTo>
                  <a:lnTo>
                    <a:pt x="56" y="39"/>
                  </a:lnTo>
                  <a:lnTo>
                    <a:pt x="56" y="39"/>
                  </a:lnTo>
                  <a:lnTo>
                    <a:pt x="54" y="39"/>
                  </a:lnTo>
                  <a:lnTo>
                    <a:pt x="54" y="37"/>
                  </a:lnTo>
                  <a:lnTo>
                    <a:pt x="54" y="37"/>
                  </a:lnTo>
                  <a:lnTo>
                    <a:pt x="52" y="39"/>
                  </a:lnTo>
                  <a:lnTo>
                    <a:pt x="52" y="39"/>
                  </a:lnTo>
                  <a:lnTo>
                    <a:pt x="50" y="39"/>
                  </a:lnTo>
                  <a:lnTo>
                    <a:pt x="48" y="39"/>
                  </a:lnTo>
                  <a:lnTo>
                    <a:pt x="48" y="39"/>
                  </a:lnTo>
                  <a:lnTo>
                    <a:pt x="46" y="39"/>
                  </a:lnTo>
                  <a:lnTo>
                    <a:pt x="46" y="39"/>
                  </a:lnTo>
                  <a:lnTo>
                    <a:pt x="46" y="39"/>
                  </a:lnTo>
                  <a:lnTo>
                    <a:pt x="44" y="39"/>
                  </a:lnTo>
                  <a:lnTo>
                    <a:pt x="44" y="39"/>
                  </a:lnTo>
                  <a:lnTo>
                    <a:pt x="42" y="39"/>
                  </a:lnTo>
                  <a:lnTo>
                    <a:pt x="42" y="39"/>
                  </a:lnTo>
                  <a:lnTo>
                    <a:pt x="42" y="39"/>
                  </a:lnTo>
                  <a:lnTo>
                    <a:pt x="42" y="39"/>
                  </a:lnTo>
                  <a:lnTo>
                    <a:pt x="40" y="39"/>
                  </a:lnTo>
                  <a:lnTo>
                    <a:pt x="40" y="39"/>
                  </a:lnTo>
                  <a:lnTo>
                    <a:pt x="38" y="39"/>
                  </a:lnTo>
                  <a:lnTo>
                    <a:pt x="38" y="39"/>
                  </a:lnTo>
                  <a:lnTo>
                    <a:pt x="38" y="39"/>
                  </a:lnTo>
                  <a:lnTo>
                    <a:pt x="36" y="37"/>
                  </a:lnTo>
                  <a:lnTo>
                    <a:pt x="36" y="37"/>
                  </a:lnTo>
                  <a:lnTo>
                    <a:pt x="36" y="37"/>
                  </a:lnTo>
                  <a:lnTo>
                    <a:pt x="36" y="35"/>
                  </a:lnTo>
                  <a:lnTo>
                    <a:pt x="36" y="35"/>
                  </a:lnTo>
                  <a:lnTo>
                    <a:pt x="34" y="35"/>
                  </a:lnTo>
                  <a:lnTo>
                    <a:pt x="34" y="35"/>
                  </a:lnTo>
                  <a:lnTo>
                    <a:pt x="34" y="33"/>
                  </a:lnTo>
                  <a:lnTo>
                    <a:pt x="34" y="31"/>
                  </a:lnTo>
                  <a:lnTo>
                    <a:pt x="34" y="31"/>
                  </a:lnTo>
                  <a:lnTo>
                    <a:pt x="32" y="27"/>
                  </a:lnTo>
                  <a:lnTo>
                    <a:pt x="31" y="27"/>
                  </a:lnTo>
                  <a:lnTo>
                    <a:pt x="31" y="25"/>
                  </a:lnTo>
                  <a:lnTo>
                    <a:pt x="29" y="23"/>
                  </a:lnTo>
                  <a:lnTo>
                    <a:pt x="27" y="23"/>
                  </a:lnTo>
                  <a:lnTo>
                    <a:pt x="25" y="21"/>
                  </a:lnTo>
                  <a:lnTo>
                    <a:pt x="25" y="21"/>
                  </a:lnTo>
                  <a:lnTo>
                    <a:pt x="25" y="19"/>
                  </a:lnTo>
                  <a:lnTo>
                    <a:pt x="23" y="19"/>
                  </a:lnTo>
                  <a:lnTo>
                    <a:pt x="23" y="18"/>
                  </a:lnTo>
                  <a:lnTo>
                    <a:pt x="21" y="16"/>
                  </a:lnTo>
                  <a:lnTo>
                    <a:pt x="19" y="16"/>
                  </a:lnTo>
                  <a:lnTo>
                    <a:pt x="19" y="16"/>
                  </a:lnTo>
                  <a:lnTo>
                    <a:pt x="19" y="14"/>
                  </a:lnTo>
                  <a:lnTo>
                    <a:pt x="19" y="14"/>
                  </a:lnTo>
                  <a:lnTo>
                    <a:pt x="19" y="12"/>
                  </a:lnTo>
                  <a:lnTo>
                    <a:pt x="19" y="12"/>
                  </a:lnTo>
                  <a:lnTo>
                    <a:pt x="19" y="12"/>
                  </a:lnTo>
                  <a:lnTo>
                    <a:pt x="17" y="10"/>
                  </a:lnTo>
                  <a:lnTo>
                    <a:pt x="17" y="10"/>
                  </a:lnTo>
                  <a:lnTo>
                    <a:pt x="17" y="10"/>
                  </a:lnTo>
                  <a:lnTo>
                    <a:pt x="15" y="10"/>
                  </a:lnTo>
                  <a:lnTo>
                    <a:pt x="15" y="10"/>
                  </a:lnTo>
                  <a:lnTo>
                    <a:pt x="15" y="10"/>
                  </a:lnTo>
                  <a:lnTo>
                    <a:pt x="13" y="10"/>
                  </a:lnTo>
                  <a:lnTo>
                    <a:pt x="11" y="10"/>
                  </a:lnTo>
                  <a:lnTo>
                    <a:pt x="11" y="8"/>
                  </a:lnTo>
                  <a:lnTo>
                    <a:pt x="11" y="8"/>
                  </a:lnTo>
                  <a:lnTo>
                    <a:pt x="9" y="8"/>
                  </a:lnTo>
                  <a:lnTo>
                    <a:pt x="9" y="8"/>
                  </a:lnTo>
                  <a:lnTo>
                    <a:pt x="9" y="6"/>
                  </a:lnTo>
                  <a:lnTo>
                    <a:pt x="8" y="6"/>
                  </a:lnTo>
                  <a:lnTo>
                    <a:pt x="8" y="4"/>
                  </a:lnTo>
                  <a:lnTo>
                    <a:pt x="8" y="4"/>
                  </a:lnTo>
                  <a:lnTo>
                    <a:pt x="8" y="4"/>
                  </a:lnTo>
                  <a:lnTo>
                    <a:pt x="6" y="4"/>
                  </a:lnTo>
                  <a:lnTo>
                    <a:pt x="6" y="4"/>
                  </a:lnTo>
                  <a:lnTo>
                    <a:pt x="6" y="4"/>
                  </a:lnTo>
                  <a:lnTo>
                    <a:pt x="4" y="4"/>
                  </a:lnTo>
                  <a:lnTo>
                    <a:pt x="4" y="4"/>
                  </a:lnTo>
                  <a:lnTo>
                    <a:pt x="2" y="4"/>
                  </a:lnTo>
                  <a:lnTo>
                    <a:pt x="2"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5" name="Freeform 4306"/>
            <p:cNvSpPr>
              <a:spLocks/>
            </p:cNvSpPr>
            <p:nvPr/>
          </p:nvSpPr>
          <p:spPr bwMode="auto">
            <a:xfrm>
              <a:off x="4867" y="3706"/>
              <a:ext cx="48" cy="44"/>
            </a:xfrm>
            <a:custGeom>
              <a:avLst/>
              <a:gdLst>
                <a:gd name="T0" fmla="*/ 1 w 48"/>
                <a:gd name="T1" fmla="*/ 2 h 44"/>
                <a:gd name="T2" fmla="*/ 1 w 48"/>
                <a:gd name="T3" fmla="*/ 4 h 44"/>
                <a:gd name="T4" fmla="*/ 1 w 48"/>
                <a:gd name="T5" fmla="*/ 6 h 44"/>
                <a:gd name="T6" fmla="*/ 1 w 48"/>
                <a:gd name="T7" fmla="*/ 6 h 44"/>
                <a:gd name="T8" fmla="*/ 3 w 48"/>
                <a:gd name="T9" fmla="*/ 4 h 44"/>
                <a:gd name="T10" fmla="*/ 3 w 48"/>
                <a:gd name="T11" fmla="*/ 4 h 44"/>
                <a:gd name="T12" fmla="*/ 5 w 48"/>
                <a:gd name="T13" fmla="*/ 6 h 44"/>
                <a:gd name="T14" fmla="*/ 7 w 48"/>
                <a:gd name="T15" fmla="*/ 6 h 44"/>
                <a:gd name="T16" fmla="*/ 9 w 48"/>
                <a:gd name="T17" fmla="*/ 6 h 44"/>
                <a:gd name="T18" fmla="*/ 11 w 48"/>
                <a:gd name="T19" fmla="*/ 6 h 44"/>
                <a:gd name="T20" fmla="*/ 13 w 48"/>
                <a:gd name="T21" fmla="*/ 10 h 44"/>
                <a:gd name="T22" fmla="*/ 13 w 48"/>
                <a:gd name="T23" fmla="*/ 12 h 44"/>
                <a:gd name="T24" fmla="*/ 15 w 48"/>
                <a:gd name="T25" fmla="*/ 12 h 44"/>
                <a:gd name="T26" fmla="*/ 15 w 48"/>
                <a:gd name="T27" fmla="*/ 10 h 44"/>
                <a:gd name="T28" fmla="*/ 15 w 48"/>
                <a:gd name="T29" fmla="*/ 10 h 44"/>
                <a:gd name="T30" fmla="*/ 17 w 48"/>
                <a:gd name="T31" fmla="*/ 8 h 44"/>
                <a:gd name="T32" fmla="*/ 17 w 48"/>
                <a:gd name="T33" fmla="*/ 8 h 44"/>
                <a:gd name="T34" fmla="*/ 19 w 48"/>
                <a:gd name="T35" fmla="*/ 10 h 44"/>
                <a:gd name="T36" fmla="*/ 21 w 48"/>
                <a:gd name="T37" fmla="*/ 10 h 44"/>
                <a:gd name="T38" fmla="*/ 21 w 48"/>
                <a:gd name="T39" fmla="*/ 10 h 44"/>
                <a:gd name="T40" fmla="*/ 23 w 48"/>
                <a:gd name="T41" fmla="*/ 10 h 44"/>
                <a:gd name="T42" fmla="*/ 24 w 48"/>
                <a:gd name="T43" fmla="*/ 10 h 44"/>
                <a:gd name="T44" fmla="*/ 26 w 48"/>
                <a:gd name="T45" fmla="*/ 10 h 44"/>
                <a:gd name="T46" fmla="*/ 28 w 48"/>
                <a:gd name="T47" fmla="*/ 12 h 44"/>
                <a:gd name="T48" fmla="*/ 28 w 48"/>
                <a:gd name="T49" fmla="*/ 12 h 44"/>
                <a:gd name="T50" fmla="*/ 32 w 48"/>
                <a:gd name="T51" fmla="*/ 15 h 44"/>
                <a:gd name="T52" fmla="*/ 36 w 48"/>
                <a:gd name="T53" fmla="*/ 17 h 44"/>
                <a:gd name="T54" fmla="*/ 36 w 48"/>
                <a:gd name="T55" fmla="*/ 19 h 44"/>
                <a:gd name="T56" fmla="*/ 36 w 48"/>
                <a:gd name="T57" fmla="*/ 21 h 44"/>
                <a:gd name="T58" fmla="*/ 38 w 48"/>
                <a:gd name="T59" fmla="*/ 21 h 44"/>
                <a:gd name="T60" fmla="*/ 42 w 48"/>
                <a:gd name="T61" fmla="*/ 25 h 44"/>
                <a:gd name="T62" fmla="*/ 42 w 48"/>
                <a:gd name="T63" fmla="*/ 25 h 44"/>
                <a:gd name="T64" fmla="*/ 42 w 48"/>
                <a:gd name="T65" fmla="*/ 27 h 44"/>
                <a:gd name="T66" fmla="*/ 40 w 48"/>
                <a:gd name="T67" fmla="*/ 29 h 44"/>
                <a:gd name="T68" fmla="*/ 38 w 48"/>
                <a:gd name="T69" fmla="*/ 29 h 44"/>
                <a:gd name="T70" fmla="*/ 36 w 48"/>
                <a:gd name="T71" fmla="*/ 31 h 44"/>
                <a:gd name="T72" fmla="*/ 36 w 48"/>
                <a:gd name="T73" fmla="*/ 31 h 44"/>
                <a:gd name="T74" fmla="*/ 38 w 48"/>
                <a:gd name="T75" fmla="*/ 35 h 44"/>
                <a:gd name="T76" fmla="*/ 40 w 48"/>
                <a:gd name="T77" fmla="*/ 37 h 44"/>
                <a:gd name="T78" fmla="*/ 42 w 48"/>
                <a:gd name="T79" fmla="*/ 38 h 44"/>
                <a:gd name="T80" fmla="*/ 44 w 48"/>
                <a:gd name="T81" fmla="*/ 42 h 44"/>
                <a:gd name="T82" fmla="*/ 44 w 48"/>
                <a:gd name="T83" fmla="*/ 42 h 44"/>
                <a:gd name="T84" fmla="*/ 44 w 48"/>
                <a:gd name="T85" fmla="*/ 44 h 44"/>
                <a:gd name="T86" fmla="*/ 46 w 48"/>
                <a:gd name="T87" fmla="*/ 44 h 44"/>
                <a:gd name="T88" fmla="*/ 46 w 48"/>
                <a:gd name="T89" fmla="*/ 44 h 44"/>
                <a:gd name="T90" fmla="*/ 46 w 48"/>
                <a:gd name="T91" fmla="*/ 44 h 44"/>
                <a:gd name="T92" fmla="*/ 48 w 48"/>
                <a:gd name="T9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8" h="44">
                  <a:moveTo>
                    <a:pt x="0" y="0"/>
                  </a:moveTo>
                  <a:lnTo>
                    <a:pt x="1" y="2"/>
                  </a:lnTo>
                  <a:lnTo>
                    <a:pt x="1" y="2"/>
                  </a:lnTo>
                  <a:lnTo>
                    <a:pt x="1" y="4"/>
                  </a:lnTo>
                  <a:lnTo>
                    <a:pt x="1" y="4"/>
                  </a:lnTo>
                  <a:lnTo>
                    <a:pt x="1" y="6"/>
                  </a:lnTo>
                  <a:lnTo>
                    <a:pt x="1" y="6"/>
                  </a:lnTo>
                  <a:lnTo>
                    <a:pt x="1" y="6"/>
                  </a:lnTo>
                  <a:lnTo>
                    <a:pt x="3" y="6"/>
                  </a:lnTo>
                  <a:lnTo>
                    <a:pt x="3" y="4"/>
                  </a:lnTo>
                  <a:lnTo>
                    <a:pt x="3" y="4"/>
                  </a:lnTo>
                  <a:lnTo>
                    <a:pt x="3" y="4"/>
                  </a:lnTo>
                  <a:lnTo>
                    <a:pt x="5" y="4"/>
                  </a:lnTo>
                  <a:lnTo>
                    <a:pt x="5" y="6"/>
                  </a:lnTo>
                  <a:lnTo>
                    <a:pt x="7" y="6"/>
                  </a:lnTo>
                  <a:lnTo>
                    <a:pt x="7" y="6"/>
                  </a:lnTo>
                  <a:lnTo>
                    <a:pt x="7" y="6"/>
                  </a:lnTo>
                  <a:lnTo>
                    <a:pt x="9" y="6"/>
                  </a:lnTo>
                  <a:lnTo>
                    <a:pt x="9" y="6"/>
                  </a:lnTo>
                  <a:lnTo>
                    <a:pt x="11" y="6"/>
                  </a:lnTo>
                  <a:lnTo>
                    <a:pt x="11" y="8"/>
                  </a:lnTo>
                  <a:lnTo>
                    <a:pt x="13" y="10"/>
                  </a:lnTo>
                  <a:lnTo>
                    <a:pt x="13" y="12"/>
                  </a:lnTo>
                  <a:lnTo>
                    <a:pt x="13" y="12"/>
                  </a:lnTo>
                  <a:lnTo>
                    <a:pt x="13" y="12"/>
                  </a:lnTo>
                  <a:lnTo>
                    <a:pt x="15" y="12"/>
                  </a:lnTo>
                  <a:lnTo>
                    <a:pt x="15" y="12"/>
                  </a:lnTo>
                  <a:lnTo>
                    <a:pt x="15" y="10"/>
                  </a:lnTo>
                  <a:lnTo>
                    <a:pt x="15" y="10"/>
                  </a:lnTo>
                  <a:lnTo>
                    <a:pt x="15" y="10"/>
                  </a:lnTo>
                  <a:lnTo>
                    <a:pt x="15" y="10"/>
                  </a:lnTo>
                  <a:lnTo>
                    <a:pt x="17" y="8"/>
                  </a:lnTo>
                  <a:lnTo>
                    <a:pt x="17" y="8"/>
                  </a:lnTo>
                  <a:lnTo>
                    <a:pt x="17" y="8"/>
                  </a:lnTo>
                  <a:lnTo>
                    <a:pt x="19" y="10"/>
                  </a:lnTo>
                  <a:lnTo>
                    <a:pt x="19" y="10"/>
                  </a:lnTo>
                  <a:lnTo>
                    <a:pt x="21" y="10"/>
                  </a:lnTo>
                  <a:lnTo>
                    <a:pt x="21" y="10"/>
                  </a:lnTo>
                  <a:lnTo>
                    <a:pt x="21" y="10"/>
                  </a:lnTo>
                  <a:lnTo>
                    <a:pt x="21" y="10"/>
                  </a:lnTo>
                  <a:lnTo>
                    <a:pt x="23" y="10"/>
                  </a:lnTo>
                  <a:lnTo>
                    <a:pt x="23" y="10"/>
                  </a:lnTo>
                  <a:lnTo>
                    <a:pt x="23" y="10"/>
                  </a:lnTo>
                  <a:lnTo>
                    <a:pt x="24" y="10"/>
                  </a:lnTo>
                  <a:lnTo>
                    <a:pt x="26" y="10"/>
                  </a:lnTo>
                  <a:lnTo>
                    <a:pt x="26" y="10"/>
                  </a:lnTo>
                  <a:lnTo>
                    <a:pt x="28" y="12"/>
                  </a:lnTo>
                  <a:lnTo>
                    <a:pt x="28" y="12"/>
                  </a:lnTo>
                  <a:lnTo>
                    <a:pt x="28" y="12"/>
                  </a:lnTo>
                  <a:lnTo>
                    <a:pt x="28" y="12"/>
                  </a:lnTo>
                  <a:lnTo>
                    <a:pt x="32" y="15"/>
                  </a:lnTo>
                  <a:lnTo>
                    <a:pt x="32" y="15"/>
                  </a:lnTo>
                  <a:lnTo>
                    <a:pt x="34" y="17"/>
                  </a:lnTo>
                  <a:lnTo>
                    <a:pt x="36" y="17"/>
                  </a:lnTo>
                  <a:lnTo>
                    <a:pt x="36" y="17"/>
                  </a:lnTo>
                  <a:lnTo>
                    <a:pt x="36" y="19"/>
                  </a:lnTo>
                  <a:lnTo>
                    <a:pt x="36" y="21"/>
                  </a:lnTo>
                  <a:lnTo>
                    <a:pt x="36" y="21"/>
                  </a:lnTo>
                  <a:lnTo>
                    <a:pt x="36" y="21"/>
                  </a:lnTo>
                  <a:lnTo>
                    <a:pt x="38" y="21"/>
                  </a:lnTo>
                  <a:lnTo>
                    <a:pt x="40" y="23"/>
                  </a:lnTo>
                  <a:lnTo>
                    <a:pt x="42" y="25"/>
                  </a:lnTo>
                  <a:lnTo>
                    <a:pt x="42" y="25"/>
                  </a:lnTo>
                  <a:lnTo>
                    <a:pt x="42" y="25"/>
                  </a:lnTo>
                  <a:lnTo>
                    <a:pt x="42" y="25"/>
                  </a:lnTo>
                  <a:lnTo>
                    <a:pt x="42" y="27"/>
                  </a:lnTo>
                  <a:lnTo>
                    <a:pt x="40" y="29"/>
                  </a:lnTo>
                  <a:lnTo>
                    <a:pt x="40" y="29"/>
                  </a:lnTo>
                  <a:lnTo>
                    <a:pt x="40" y="29"/>
                  </a:lnTo>
                  <a:lnTo>
                    <a:pt x="38" y="29"/>
                  </a:lnTo>
                  <a:lnTo>
                    <a:pt x="38" y="31"/>
                  </a:lnTo>
                  <a:lnTo>
                    <a:pt x="36" y="31"/>
                  </a:lnTo>
                  <a:lnTo>
                    <a:pt x="36" y="31"/>
                  </a:lnTo>
                  <a:lnTo>
                    <a:pt x="36" y="31"/>
                  </a:lnTo>
                  <a:lnTo>
                    <a:pt x="38" y="33"/>
                  </a:lnTo>
                  <a:lnTo>
                    <a:pt x="38" y="35"/>
                  </a:lnTo>
                  <a:lnTo>
                    <a:pt x="40" y="37"/>
                  </a:lnTo>
                  <a:lnTo>
                    <a:pt x="40" y="37"/>
                  </a:lnTo>
                  <a:lnTo>
                    <a:pt x="40" y="37"/>
                  </a:lnTo>
                  <a:lnTo>
                    <a:pt x="42" y="38"/>
                  </a:lnTo>
                  <a:lnTo>
                    <a:pt x="42" y="38"/>
                  </a:lnTo>
                  <a:lnTo>
                    <a:pt x="44" y="42"/>
                  </a:lnTo>
                  <a:lnTo>
                    <a:pt x="44" y="42"/>
                  </a:lnTo>
                  <a:lnTo>
                    <a:pt x="44" y="42"/>
                  </a:lnTo>
                  <a:lnTo>
                    <a:pt x="44" y="42"/>
                  </a:lnTo>
                  <a:lnTo>
                    <a:pt x="44" y="44"/>
                  </a:lnTo>
                  <a:lnTo>
                    <a:pt x="46" y="44"/>
                  </a:lnTo>
                  <a:lnTo>
                    <a:pt x="46" y="44"/>
                  </a:lnTo>
                  <a:lnTo>
                    <a:pt x="46" y="44"/>
                  </a:lnTo>
                  <a:lnTo>
                    <a:pt x="46" y="44"/>
                  </a:lnTo>
                  <a:lnTo>
                    <a:pt x="46" y="44"/>
                  </a:lnTo>
                  <a:lnTo>
                    <a:pt x="46" y="44"/>
                  </a:lnTo>
                  <a:lnTo>
                    <a:pt x="48" y="42"/>
                  </a:lnTo>
                  <a:lnTo>
                    <a:pt x="48" y="40"/>
                  </a:lnTo>
                  <a:lnTo>
                    <a:pt x="48" y="4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6" name="Freeform 4307"/>
            <p:cNvSpPr>
              <a:spLocks/>
            </p:cNvSpPr>
            <p:nvPr/>
          </p:nvSpPr>
          <p:spPr bwMode="auto">
            <a:xfrm>
              <a:off x="4915" y="3698"/>
              <a:ext cx="84" cy="93"/>
            </a:xfrm>
            <a:custGeom>
              <a:avLst/>
              <a:gdLst>
                <a:gd name="T0" fmla="*/ 3 w 84"/>
                <a:gd name="T1" fmla="*/ 46 h 93"/>
                <a:gd name="T2" fmla="*/ 5 w 84"/>
                <a:gd name="T3" fmla="*/ 48 h 93"/>
                <a:gd name="T4" fmla="*/ 7 w 84"/>
                <a:gd name="T5" fmla="*/ 52 h 93"/>
                <a:gd name="T6" fmla="*/ 9 w 84"/>
                <a:gd name="T7" fmla="*/ 56 h 93"/>
                <a:gd name="T8" fmla="*/ 11 w 84"/>
                <a:gd name="T9" fmla="*/ 56 h 93"/>
                <a:gd name="T10" fmla="*/ 13 w 84"/>
                <a:gd name="T11" fmla="*/ 58 h 93"/>
                <a:gd name="T12" fmla="*/ 15 w 84"/>
                <a:gd name="T13" fmla="*/ 64 h 93"/>
                <a:gd name="T14" fmla="*/ 17 w 84"/>
                <a:gd name="T15" fmla="*/ 66 h 93"/>
                <a:gd name="T16" fmla="*/ 15 w 84"/>
                <a:gd name="T17" fmla="*/ 66 h 93"/>
                <a:gd name="T18" fmla="*/ 17 w 84"/>
                <a:gd name="T19" fmla="*/ 69 h 93"/>
                <a:gd name="T20" fmla="*/ 17 w 84"/>
                <a:gd name="T21" fmla="*/ 71 h 93"/>
                <a:gd name="T22" fmla="*/ 19 w 84"/>
                <a:gd name="T23" fmla="*/ 71 h 93"/>
                <a:gd name="T24" fmla="*/ 21 w 84"/>
                <a:gd name="T25" fmla="*/ 73 h 93"/>
                <a:gd name="T26" fmla="*/ 23 w 84"/>
                <a:gd name="T27" fmla="*/ 81 h 93"/>
                <a:gd name="T28" fmla="*/ 24 w 84"/>
                <a:gd name="T29" fmla="*/ 85 h 93"/>
                <a:gd name="T30" fmla="*/ 24 w 84"/>
                <a:gd name="T31" fmla="*/ 87 h 93"/>
                <a:gd name="T32" fmla="*/ 26 w 84"/>
                <a:gd name="T33" fmla="*/ 87 h 93"/>
                <a:gd name="T34" fmla="*/ 26 w 84"/>
                <a:gd name="T35" fmla="*/ 91 h 93"/>
                <a:gd name="T36" fmla="*/ 30 w 84"/>
                <a:gd name="T37" fmla="*/ 89 h 93"/>
                <a:gd name="T38" fmla="*/ 32 w 84"/>
                <a:gd name="T39" fmla="*/ 87 h 93"/>
                <a:gd name="T40" fmla="*/ 36 w 84"/>
                <a:gd name="T41" fmla="*/ 87 h 93"/>
                <a:gd name="T42" fmla="*/ 40 w 84"/>
                <a:gd name="T43" fmla="*/ 91 h 93"/>
                <a:gd name="T44" fmla="*/ 42 w 84"/>
                <a:gd name="T45" fmla="*/ 91 h 93"/>
                <a:gd name="T46" fmla="*/ 46 w 84"/>
                <a:gd name="T47" fmla="*/ 89 h 93"/>
                <a:gd name="T48" fmla="*/ 48 w 84"/>
                <a:gd name="T49" fmla="*/ 87 h 93"/>
                <a:gd name="T50" fmla="*/ 49 w 84"/>
                <a:gd name="T51" fmla="*/ 85 h 93"/>
                <a:gd name="T52" fmla="*/ 51 w 84"/>
                <a:gd name="T53" fmla="*/ 85 h 93"/>
                <a:gd name="T54" fmla="*/ 53 w 84"/>
                <a:gd name="T55" fmla="*/ 83 h 93"/>
                <a:gd name="T56" fmla="*/ 55 w 84"/>
                <a:gd name="T57" fmla="*/ 83 h 93"/>
                <a:gd name="T58" fmla="*/ 59 w 84"/>
                <a:gd name="T59" fmla="*/ 83 h 93"/>
                <a:gd name="T60" fmla="*/ 61 w 84"/>
                <a:gd name="T61" fmla="*/ 79 h 93"/>
                <a:gd name="T62" fmla="*/ 61 w 84"/>
                <a:gd name="T63" fmla="*/ 79 h 93"/>
                <a:gd name="T64" fmla="*/ 65 w 84"/>
                <a:gd name="T65" fmla="*/ 77 h 93"/>
                <a:gd name="T66" fmla="*/ 67 w 84"/>
                <a:gd name="T67" fmla="*/ 75 h 93"/>
                <a:gd name="T68" fmla="*/ 71 w 84"/>
                <a:gd name="T69" fmla="*/ 77 h 93"/>
                <a:gd name="T70" fmla="*/ 74 w 84"/>
                <a:gd name="T71" fmla="*/ 77 h 93"/>
                <a:gd name="T72" fmla="*/ 74 w 84"/>
                <a:gd name="T73" fmla="*/ 77 h 93"/>
                <a:gd name="T74" fmla="*/ 74 w 84"/>
                <a:gd name="T75" fmla="*/ 79 h 93"/>
                <a:gd name="T76" fmla="*/ 72 w 84"/>
                <a:gd name="T77" fmla="*/ 81 h 93"/>
                <a:gd name="T78" fmla="*/ 72 w 84"/>
                <a:gd name="T79" fmla="*/ 85 h 93"/>
                <a:gd name="T80" fmla="*/ 69 w 84"/>
                <a:gd name="T81" fmla="*/ 87 h 93"/>
                <a:gd name="T82" fmla="*/ 69 w 84"/>
                <a:gd name="T83" fmla="*/ 89 h 93"/>
                <a:gd name="T84" fmla="*/ 72 w 84"/>
                <a:gd name="T85" fmla="*/ 93 h 93"/>
                <a:gd name="T86" fmla="*/ 74 w 84"/>
                <a:gd name="T87" fmla="*/ 91 h 93"/>
                <a:gd name="T88" fmla="*/ 78 w 84"/>
                <a:gd name="T89" fmla="*/ 93 h 93"/>
                <a:gd name="T90" fmla="*/ 82 w 84"/>
                <a:gd name="T91" fmla="*/ 93 h 93"/>
                <a:gd name="T92" fmla="*/ 84 w 84"/>
                <a:gd name="T93" fmla="*/ 83 h 93"/>
                <a:gd name="T94" fmla="*/ 84 w 84"/>
                <a:gd name="T95" fmla="*/ 73 h 93"/>
                <a:gd name="T96" fmla="*/ 84 w 84"/>
                <a:gd name="T97" fmla="*/ 60 h 93"/>
                <a:gd name="T98" fmla="*/ 84 w 84"/>
                <a:gd name="T99" fmla="*/ 56 h 93"/>
                <a:gd name="T100" fmla="*/ 84 w 84"/>
                <a:gd name="T101" fmla="*/ 46 h 93"/>
                <a:gd name="T102" fmla="*/ 84 w 84"/>
                <a:gd name="T103" fmla="*/ 35 h 93"/>
                <a:gd name="T104" fmla="*/ 84 w 84"/>
                <a:gd name="T105" fmla="*/ 20 h 93"/>
                <a:gd name="T106" fmla="*/ 84 w 84"/>
                <a:gd name="T107" fmla="*/ 6 h 93"/>
                <a:gd name="T108" fmla="*/ 84 w 84"/>
                <a:gd name="T10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93">
                  <a:moveTo>
                    <a:pt x="0" y="48"/>
                  </a:moveTo>
                  <a:lnTo>
                    <a:pt x="1" y="46"/>
                  </a:lnTo>
                  <a:lnTo>
                    <a:pt x="1" y="46"/>
                  </a:lnTo>
                  <a:lnTo>
                    <a:pt x="3" y="46"/>
                  </a:lnTo>
                  <a:lnTo>
                    <a:pt x="3" y="46"/>
                  </a:lnTo>
                  <a:lnTo>
                    <a:pt x="3" y="48"/>
                  </a:lnTo>
                  <a:lnTo>
                    <a:pt x="3" y="48"/>
                  </a:lnTo>
                  <a:lnTo>
                    <a:pt x="5" y="48"/>
                  </a:lnTo>
                  <a:lnTo>
                    <a:pt x="5" y="50"/>
                  </a:lnTo>
                  <a:lnTo>
                    <a:pt x="7" y="50"/>
                  </a:lnTo>
                  <a:lnTo>
                    <a:pt x="7" y="50"/>
                  </a:lnTo>
                  <a:lnTo>
                    <a:pt x="7" y="52"/>
                  </a:lnTo>
                  <a:lnTo>
                    <a:pt x="9" y="52"/>
                  </a:lnTo>
                  <a:lnTo>
                    <a:pt x="9" y="54"/>
                  </a:lnTo>
                  <a:lnTo>
                    <a:pt x="9" y="54"/>
                  </a:lnTo>
                  <a:lnTo>
                    <a:pt x="9" y="56"/>
                  </a:lnTo>
                  <a:lnTo>
                    <a:pt x="11" y="56"/>
                  </a:lnTo>
                  <a:lnTo>
                    <a:pt x="11" y="56"/>
                  </a:lnTo>
                  <a:lnTo>
                    <a:pt x="11" y="56"/>
                  </a:lnTo>
                  <a:lnTo>
                    <a:pt x="11" y="56"/>
                  </a:lnTo>
                  <a:lnTo>
                    <a:pt x="13" y="56"/>
                  </a:lnTo>
                  <a:lnTo>
                    <a:pt x="13" y="56"/>
                  </a:lnTo>
                  <a:lnTo>
                    <a:pt x="13" y="58"/>
                  </a:lnTo>
                  <a:lnTo>
                    <a:pt x="13" y="58"/>
                  </a:lnTo>
                  <a:lnTo>
                    <a:pt x="15" y="60"/>
                  </a:lnTo>
                  <a:lnTo>
                    <a:pt x="15" y="62"/>
                  </a:lnTo>
                  <a:lnTo>
                    <a:pt x="15" y="62"/>
                  </a:lnTo>
                  <a:lnTo>
                    <a:pt x="15" y="64"/>
                  </a:lnTo>
                  <a:lnTo>
                    <a:pt x="15" y="64"/>
                  </a:lnTo>
                  <a:lnTo>
                    <a:pt x="15" y="64"/>
                  </a:lnTo>
                  <a:lnTo>
                    <a:pt x="15" y="64"/>
                  </a:lnTo>
                  <a:lnTo>
                    <a:pt x="17" y="66"/>
                  </a:lnTo>
                  <a:lnTo>
                    <a:pt x="17" y="66"/>
                  </a:lnTo>
                  <a:lnTo>
                    <a:pt x="17" y="66"/>
                  </a:lnTo>
                  <a:lnTo>
                    <a:pt x="15" y="66"/>
                  </a:lnTo>
                  <a:lnTo>
                    <a:pt x="15" y="66"/>
                  </a:lnTo>
                  <a:lnTo>
                    <a:pt x="15" y="68"/>
                  </a:lnTo>
                  <a:lnTo>
                    <a:pt x="15" y="68"/>
                  </a:lnTo>
                  <a:lnTo>
                    <a:pt x="17" y="68"/>
                  </a:lnTo>
                  <a:lnTo>
                    <a:pt x="17" y="69"/>
                  </a:lnTo>
                  <a:lnTo>
                    <a:pt x="17" y="71"/>
                  </a:lnTo>
                  <a:lnTo>
                    <a:pt x="17" y="71"/>
                  </a:lnTo>
                  <a:lnTo>
                    <a:pt x="17" y="71"/>
                  </a:lnTo>
                  <a:lnTo>
                    <a:pt x="17" y="71"/>
                  </a:lnTo>
                  <a:lnTo>
                    <a:pt x="17" y="71"/>
                  </a:lnTo>
                  <a:lnTo>
                    <a:pt x="19" y="71"/>
                  </a:lnTo>
                  <a:lnTo>
                    <a:pt x="19" y="71"/>
                  </a:lnTo>
                  <a:lnTo>
                    <a:pt x="19" y="71"/>
                  </a:lnTo>
                  <a:lnTo>
                    <a:pt x="19" y="71"/>
                  </a:lnTo>
                  <a:lnTo>
                    <a:pt x="21" y="71"/>
                  </a:lnTo>
                  <a:lnTo>
                    <a:pt x="21" y="73"/>
                  </a:lnTo>
                  <a:lnTo>
                    <a:pt x="21" y="73"/>
                  </a:lnTo>
                  <a:lnTo>
                    <a:pt x="21" y="75"/>
                  </a:lnTo>
                  <a:lnTo>
                    <a:pt x="23" y="77"/>
                  </a:lnTo>
                  <a:lnTo>
                    <a:pt x="23" y="79"/>
                  </a:lnTo>
                  <a:lnTo>
                    <a:pt x="23" y="81"/>
                  </a:lnTo>
                  <a:lnTo>
                    <a:pt x="23" y="83"/>
                  </a:lnTo>
                  <a:lnTo>
                    <a:pt x="23" y="83"/>
                  </a:lnTo>
                  <a:lnTo>
                    <a:pt x="24" y="85"/>
                  </a:lnTo>
                  <a:lnTo>
                    <a:pt x="24" y="85"/>
                  </a:lnTo>
                  <a:lnTo>
                    <a:pt x="24" y="85"/>
                  </a:lnTo>
                  <a:lnTo>
                    <a:pt x="24" y="87"/>
                  </a:lnTo>
                  <a:lnTo>
                    <a:pt x="24" y="87"/>
                  </a:lnTo>
                  <a:lnTo>
                    <a:pt x="24" y="87"/>
                  </a:lnTo>
                  <a:lnTo>
                    <a:pt x="26" y="87"/>
                  </a:lnTo>
                  <a:lnTo>
                    <a:pt x="26" y="87"/>
                  </a:lnTo>
                  <a:lnTo>
                    <a:pt x="26" y="87"/>
                  </a:lnTo>
                  <a:lnTo>
                    <a:pt x="26" y="87"/>
                  </a:lnTo>
                  <a:lnTo>
                    <a:pt x="26" y="89"/>
                  </a:lnTo>
                  <a:lnTo>
                    <a:pt x="26" y="89"/>
                  </a:lnTo>
                  <a:lnTo>
                    <a:pt x="26" y="91"/>
                  </a:lnTo>
                  <a:lnTo>
                    <a:pt x="26" y="91"/>
                  </a:lnTo>
                  <a:lnTo>
                    <a:pt x="28" y="91"/>
                  </a:lnTo>
                  <a:lnTo>
                    <a:pt x="28" y="91"/>
                  </a:lnTo>
                  <a:lnTo>
                    <a:pt x="28" y="91"/>
                  </a:lnTo>
                  <a:lnTo>
                    <a:pt x="30" y="89"/>
                  </a:lnTo>
                  <a:lnTo>
                    <a:pt x="30" y="89"/>
                  </a:lnTo>
                  <a:lnTo>
                    <a:pt x="32" y="89"/>
                  </a:lnTo>
                  <a:lnTo>
                    <a:pt x="32" y="87"/>
                  </a:lnTo>
                  <a:lnTo>
                    <a:pt x="32" y="87"/>
                  </a:lnTo>
                  <a:lnTo>
                    <a:pt x="34" y="87"/>
                  </a:lnTo>
                  <a:lnTo>
                    <a:pt x="34" y="87"/>
                  </a:lnTo>
                  <a:lnTo>
                    <a:pt x="36" y="87"/>
                  </a:lnTo>
                  <a:lnTo>
                    <a:pt x="36" y="87"/>
                  </a:lnTo>
                  <a:lnTo>
                    <a:pt x="36" y="87"/>
                  </a:lnTo>
                  <a:lnTo>
                    <a:pt x="38" y="89"/>
                  </a:lnTo>
                  <a:lnTo>
                    <a:pt x="38" y="91"/>
                  </a:lnTo>
                  <a:lnTo>
                    <a:pt x="40" y="91"/>
                  </a:lnTo>
                  <a:lnTo>
                    <a:pt x="40" y="93"/>
                  </a:lnTo>
                  <a:lnTo>
                    <a:pt x="40" y="93"/>
                  </a:lnTo>
                  <a:lnTo>
                    <a:pt x="40" y="93"/>
                  </a:lnTo>
                  <a:lnTo>
                    <a:pt x="42" y="91"/>
                  </a:lnTo>
                  <a:lnTo>
                    <a:pt x="42" y="91"/>
                  </a:lnTo>
                  <a:lnTo>
                    <a:pt x="44" y="89"/>
                  </a:lnTo>
                  <a:lnTo>
                    <a:pt x="44" y="89"/>
                  </a:lnTo>
                  <a:lnTo>
                    <a:pt x="46" y="89"/>
                  </a:lnTo>
                  <a:lnTo>
                    <a:pt x="48" y="87"/>
                  </a:lnTo>
                  <a:lnTo>
                    <a:pt x="48" y="87"/>
                  </a:lnTo>
                  <a:lnTo>
                    <a:pt x="48" y="87"/>
                  </a:lnTo>
                  <a:lnTo>
                    <a:pt x="48" y="87"/>
                  </a:lnTo>
                  <a:lnTo>
                    <a:pt x="49" y="87"/>
                  </a:lnTo>
                  <a:lnTo>
                    <a:pt x="49" y="85"/>
                  </a:lnTo>
                  <a:lnTo>
                    <a:pt x="49" y="85"/>
                  </a:lnTo>
                  <a:lnTo>
                    <a:pt x="49" y="85"/>
                  </a:lnTo>
                  <a:lnTo>
                    <a:pt x="49" y="85"/>
                  </a:lnTo>
                  <a:lnTo>
                    <a:pt x="51" y="85"/>
                  </a:lnTo>
                  <a:lnTo>
                    <a:pt x="51" y="85"/>
                  </a:lnTo>
                  <a:lnTo>
                    <a:pt x="51" y="85"/>
                  </a:lnTo>
                  <a:lnTo>
                    <a:pt x="51" y="85"/>
                  </a:lnTo>
                  <a:lnTo>
                    <a:pt x="51" y="85"/>
                  </a:lnTo>
                  <a:lnTo>
                    <a:pt x="53" y="83"/>
                  </a:lnTo>
                  <a:lnTo>
                    <a:pt x="53" y="83"/>
                  </a:lnTo>
                  <a:lnTo>
                    <a:pt x="53" y="83"/>
                  </a:lnTo>
                  <a:lnTo>
                    <a:pt x="55" y="83"/>
                  </a:lnTo>
                  <a:lnTo>
                    <a:pt x="55" y="83"/>
                  </a:lnTo>
                  <a:lnTo>
                    <a:pt x="55" y="83"/>
                  </a:lnTo>
                  <a:lnTo>
                    <a:pt x="55" y="83"/>
                  </a:lnTo>
                  <a:lnTo>
                    <a:pt x="57" y="83"/>
                  </a:lnTo>
                  <a:lnTo>
                    <a:pt x="57" y="83"/>
                  </a:lnTo>
                  <a:lnTo>
                    <a:pt x="59" y="83"/>
                  </a:lnTo>
                  <a:lnTo>
                    <a:pt x="59" y="83"/>
                  </a:lnTo>
                  <a:lnTo>
                    <a:pt x="59" y="81"/>
                  </a:lnTo>
                  <a:lnTo>
                    <a:pt x="59" y="81"/>
                  </a:lnTo>
                  <a:lnTo>
                    <a:pt x="61" y="79"/>
                  </a:lnTo>
                  <a:lnTo>
                    <a:pt x="61" y="79"/>
                  </a:lnTo>
                  <a:lnTo>
                    <a:pt x="61" y="79"/>
                  </a:lnTo>
                  <a:lnTo>
                    <a:pt x="61" y="79"/>
                  </a:lnTo>
                  <a:lnTo>
                    <a:pt x="61" y="79"/>
                  </a:lnTo>
                  <a:lnTo>
                    <a:pt x="63" y="77"/>
                  </a:lnTo>
                  <a:lnTo>
                    <a:pt x="63" y="77"/>
                  </a:lnTo>
                  <a:lnTo>
                    <a:pt x="65" y="77"/>
                  </a:lnTo>
                  <a:lnTo>
                    <a:pt x="65" y="77"/>
                  </a:lnTo>
                  <a:lnTo>
                    <a:pt x="67" y="77"/>
                  </a:lnTo>
                  <a:lnTo>
                    <a:pt x="67" y="77"/>
                  </a:lnTo>
                  <a:lnTo>
                    <a:pt x="67" y="75"/>
                  </a:lnTo>
                  <a:lnTo>
                    <a:pt x="67" y="75"/>
                  </a:lnTo>
                  <a:lnTo>
                    <a:pt x="69" y="75"/>
                  </a:lnTo>
                  <a:lnTo>
                    <a:pt x="69" y="75"/>
                  </a:lnTo>
                  <a:lnTo>
                    <a:pt x="69" y="77"/>
                  </a:lnTo>
                  <a:lnTo>
                    <a:pt x="71" y="77"/>
                  </a:lnTo>
                  <a:lnTo>
                    <a:pt x="71" y="77"/>
                  </a:lnTo>
                  <a:lnTo>
                    <a:pt x="72" y="77"/>
                  </a:lnTo>
                  <a:lnTo>
                    <a:pt x="72" y="77"/>
                  </a:lnTo>
                  <a:lnTo>
                    <a:pt x="74" y="77"/>
                  </a:lnTo>
                  <a:lnTo>
                    <a:pt x="74" y="77"/>
                  </a:lnTo>
                  <a:lnTo>
                    <a:pt x="74" y="77"/>
                  </a:lnTo>
                  <a:lnTo>
                    <a:pt x="74" y="77"/>
                  </a:lnTo>
                  <a:lnTo>
                    <a:pt x="74" y="77"/>
                  </a:lnTo>
                  <a:lnTo>
                    <a:pt x="74" y="79"/>
                  </a:lnTo>
                  <a:lnTo>
                    <a:pt x="74" y="79"/>
                  </a:lnTo>
                  <a:lnTo>
                    <a:pt x="74" y="79"/>
                  </a:lnTo>
                  <a:lnTo>
                    <a:pt x="74" y="79"/>
                  </a:lnTo>
                  <a:lnTo>
                    <a:pt x="74" y="79"/>
                  </a:lnTo>
                  <a:lnTo>
                    <a:pt x="72" y="81"/>
                  </a:lnTo>
                  <a:lnTo>
                    <a:pt x="72" y="81"/>
                  </a:lnTo>
                  <a:lnTo>
                    <a:pt x="72" y="81"/>
                  </a:lnTo>
                  <a:lnTo>
                    <a:pt x="72" y="83"/>
                  </a:lnTo>
                  <a:lnTo>
                    <a:pt x="72" y="83"/>
                  </a:lnTo>
                  <a:lnTo>
                    <a:pt x="72" y="85"/>
                  </a:lnTo>
                  <a:lnTo>
                    <a:pt x="72" y="85"/>
                  </a:lnTo>
                  <a:lnTo>
                    <a:pt x="72" y="85"/>
                  </a:lnTo>
                  <a:lnTo>
                    <a:pt x="71" y="87"/>
                  </a:lnTo>
                  <a:lnTo>
                    <a:pt x="69" y="87"/>
                  </a:lnTo>
                  <a:lnTo>
                    <a:pt x="69" y="87"/>
                  </a:lnTo>
                  <a:lnTo>
                    <a:pt x="69" y="87"/>
                  </a:lnTo>
                  <a:lnTo>
                    <a:pt x="71" y="87"/>
                  </a:lnTo>
                  <a:lnTo>
                    <a:pt x="71" y="87"/>
                  </a:lnTo>
                  <a:lnTo>
                    <a:pt x="69" y="89"/>
                  </a:lnTo>
                  <a:lnTo>
                    <a:pt x="69" y="89"/>
                  </a:lnTo>
                  <a:lnTo>
                    <a:pt x="71" y="89"/>
                  </a:lnTo>
                  <a:lnTo>
                    <a:pt x="71" y="91"/>
                  </a:lnTo>
                  <a:lnTo>
                    <a:pt x="72" y="93"/>
                  </a:lnTo>
                  <a:lnTo>
                    <a:pt x="72" y="93"/>
                  </a:lnTo>
                  <a:lnTo>
                    <a:pt x="74" y="91"/>
                  </a:lnTo>
                  <a:lnTo>
                    <a:pt x="74" y="91"/>
                  </a:lnTo>
                  <a:lnTo>
                    <a:pt x="74" y="91"/>
                  </a:lnTo>
                  <a:lnTo>
                    <a:pt x="76" y="93"/>
                  </a:lnTo>
                  <a:lnTo>
                    <a:pt x="76" y="93"/>
                  </a:lnTo>
                  <a:lnTo>
                    <a:pt x="76" y="93"/>
                  </a:lnTo>
                  <a:lnTo>
                    <a:pt x="78" y="93"/>
                  </a:lnTo>
                  <a:lnTo>
                    <a:pt x="78" y="93"/>
                  </a:lnTo>
                  <a:lnTo>
                    <a:pt x="80" y="93"/>
                  </a:lnTo>
                  <a:lnTo>
                    <a:pt x="82" y="93"/>
                  </a:lnTo>
                  <a:lnTo>
                    <a:pt x="82" y="93"/>
                  </a:lnTo>
                  <a:lnTo>
                    <a:pt x="84" y="93"/>
                  </a:lnTo>
                  <a:lnTo>
                    <a:pt x="84" y="93"/>
                  </a:lnTo>
                  <a:lnTo>
                    <a:pt x="84" y="91"/>
                  </a:lnTo>
                  <a:lnTo>
                    <a:pt x="84" y="83"/>
                  </a:lnTo>
                  <a:lnTo>
                    <a:pt x="84" y="79"/>
                  </a:lnTo>
                  <a:lnTo>
                    <a:pt x="84" y="77"/>
                  </a:lnTo>
                  <a:lnTo>
                    <a:pt x="84" y="77"/>
                  </a:lnTo>
                  <a:lnTo>
                    <a:pt x="84" y="73"/>
                  </a:lnTo>
                  <a:lnTo>
                    <a:pt x="84" y="71"/>
                  </a:lnTo>
                  <a:lnTo>
                    <a:pt x="84" y="69"/>
                  </a:lnTo>
                  <a:lnTo>
                    <a:pt x="84" y="66"/>
                  </a:lnTo>
                  <a:lnTo>
                    <a:pt x="84" y="60"/>
                  </a:lnTo>
                  <a:lnTo>
                    <a:pt x="84" y="60"/>
                  </a:lnTo>
                  <a:lnTo>
                    <a:pt x="84" y="58"/>
                  </a:lnTo>
                  <a:lnTo>
                    <a:pt x="84" y="58"/>
                  </a:lnTo>
                  <a:lnTo>
                    <a:pt x="84" y="56"/>
                  </a:lnTo>
                  <a:lnTo>
                    <a:pt x="84" y="50"/>
                  </a:lnTo>
                  <a:lnTo>
                    <a:pt x="84" y="48"/>
                  </a:lnTo>
                  <a:lnTo>
                    <a:pt x="84" y="46"/>
                  </a:lnTo>
                  <a:lnTo>
                    <a:pt x="84" y="46"/>
                  </a:lnTo>
                  <a:lnTo>
                    <a:pt x="84" y="45"/>
                  </a:lnTo>
                  <a:lnTo>
                    <a:pt x="84" y="39"/>
                  </a:lnTo>
                  <a:lnTo>
                    <a:pt x="84" y="37"/>
                  </a:lnTo>
                  <a:lnTo>
                    <a:pt x="84" y="35"/>
                  </a:lnTo>
                  <a:lnTo>
                    <a:pt x="84" y="33"/>
                  </a:lnTo>
                  <a:lnTo>
                    <a:pt x="84" y="27"/>
                  </a:lnTo>
                  <a:lnTo>
                    <a:pt x="84" y="25"/>
                  </a:lnTo>
                  <a:lnTo>
                    <a:pt x="84" y="20"/>
                  </a:lnTo>
                  <a:lnTo>
                    <a:pt x="84" y="18"/>
                  </a:lnTo>
                  <a:lnTo>
                    <a:pt x="84" y="12"/>
                  </a:lnTo>
                  <a:lnTo>
                    <a:pt x="84" y="8"/>
                  </a:lnTo>
                  <a:lnTo>
                    <a:pt x="84" y="6"/>
                  </a:lnTo>
                  <a:lnTo>
                    <a:pt x="84" y="4"/>
                  </a:lnTo>
                  <a:lnTo>
                    <a:pt x="84" y="2"/>
                  </a:lnTo>
                  <a:lnTo>
                    <a:pt x="84" y="0"/>
                  </a:lnTo>
                  <a:lnTo>
                    <a:pt x="8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7" name="Line 4308"/>
            <p:cNvSpPr>
              <a:spLocks noChangeShapeType="1"/>
            </p:cNvSpPr>
            <p:nvPr/>
          </p:nvSpPr>
          <p:spPr bwMode="auto">
            <a:xfrm flipV="1">
              <a:off x="3751" y="3189"/>
              <a:ext cx="2"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8" name="Freeform 4309"/>
            <p:cNvSpPr>
              <a:spLocks/>
            </p:cNvSpPr>
            <p:nvPr/>
          </p:nvSpPr>
          <p:spPr bwMode="auto">
            <a:xfrm>
              <a:off x="3782" y="3189"/>
              <a:ext cx="11" cy="10"/>
            </a:xfrm>
            <a:custGeom>
              <a:avLst/>
              <a:gdLst>
                <a:gd name="T0" fmla="*/ 3 w 11"/>
                <a:gd name="T1" fmla="*/ 10 h 10"/>
                <a:gd name="T2" fmla="*/ 3 w 11"/>
                <a:gd name="T3" fmla="*/ 10 h 10"/>
                <a:gd name="T4" fmla="*/ 3 w 11"/>
                <a:gd name="T5" fmla="*/ 10 h 10"/>
                <a:gd name="T6" fmla="*/ 1 w 11"/>
                <a:gd name="T7" fmla="*/ 8 h 10"/>
                <a:gd name="T8" fmla="*/ 1 w 11"/>
                <a:gd name="T9" fmla="*/ 8 h 10"/>
                <a:gd name="T10" fmla="*/ 1 w 11"/>
                <a:gd name="T11" fmla="*/ 8 h 10"/>
                <a:gd name="T12" fmla="*/ 1 w 11"/>
                <a:gd name="T13" fmla="*/ 8 h 10"/>
                <a:gd name="T14" fmla="*/ 0 w 11"/>
                <a:gd name="T15" fmla="*/ 6 h 10"/>
                <a:gd name="T16" fmla="*/ 0 w 11"/>
                <a:gd name="T17" fmla="*/ 6 h 10"/>
                <a:gd name="T18" fmla="*/ 1 w 11"/>
                <a:gd name="T19" fmla="*/ 6 h 10"/>
                <a:gd name="T20" fmla="*/ 1 w 11"/>
                <a:gd name="T21" fmla="*/ 4 h 10"/>
                <a:gd name="T22" fmla="*/ 1 w 11"/>
                <a:gd name="T23" fmla="*/ 4 h 10"/>
                <a:gd name="T24" fmla="*/ 1 w 11"/>
                <a:gd name="T25" fmla="*/ 4 h 10"/>
                <a:gd name="T26" fmla="*/ 1 w 11"/>
                <a:gd name="T27" fmla="*/ 4 h 10"/>
                <a:gd name="T28" fmla="*/ 3 w 11"/>
                <a:gd name="T29" fmla="*/ 6 h 10"/>
                <a:gd name="T30" fmla="*/ 3 w 11"/>
                <a:gd name="T31" fmla="*/ 6 h 10"/>
                <a:gd name="T32" fmla="*/ 3 w 11"/>
                <a:gd name="T33" fmla="*/ 4 h 10"/>
                <a:gd name="T34" fmla="*/ 5 w 11"/>
                <a:gd name="T35" fmla="*/ 4 h 10"/>
                <a:gd name="T36" fmla="*/ 5 w 11"/>
                <a:gd name="T37" fmla="*/ 4 h 10"/>
                <a:gd name="T38" fmla="*/ 5 w 11"/>
                <a:gd name="T39" fmla="*/ 4 h 10"/>
                <a:gd name="T40" fmla="*/ 7 w 11"/>
                <a:gd name="T41" fmla="*/ 4 h 10"/>
                <a:gd name="T42" fmla="*/ 7 w 11"/>
                <a:gd name="T43" fmla="*/ 4 h 10"/>
                <a:gd name="T44" fmla="*/ 7 w 11"/>
                <a:gd name="T45" fmla="*/ 4 h 10"/>
                <a:gd name="T46" fmla="*/ 9 w 11"/>
                <a:gd name="T47" fmla="*/ 2 h 10"/>
                <a:gd name="T48" fmla="*/ 9 w 11"/>
                <a:gd name="T49" fmla="*/ 2 h 10"/>
                <a:gd name="T50" fmla="*/ 9 w 11"/>
                <a:gd name="T51" fmla="*/ 2 h 10"/>
                <a:gd name="T52" fmla="*/ 9 w 11"/>
                <a:gd name="T53" fmla="*/ 2 h 10"/>
                <a:gd name="T54" fmla="*/ 11 w 11"/>
                <a:gd name="T55" fmla="*/ 2 h 10"/>
                <a:gd name="T56" fmla="*/ 11 w 11"/>
                <a:gd name="T57" fmla="*/ 2 h 10"/>
                <a:gd name="T58" fmla="*/ 11 w 11"/>
                <a:gd name="T59" fmla="*/ 2 h 10"/>
                <a:gd name="T60" fmla="*/ 11 w 11"/>
                <a:gd name="T61" fmla="*/ 0 h 10"/>
                <a:gd name="T62" fmla="*/ 11 w 11"/>
                <a:gd name="T6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 h="10">
                  <a:moveTo>
                    <a:pt x="3" y="10"/>
                  </a:moveTo>
                  <a:lnTo>
                    <a:pt x="3" y="10"/>
                  </a:lnTo>
                  <a:lnTo>
                    <a:pt x="3" y="10"/>
                  </a:lnTo>
                  <a:lnTo>
                    <a:pt x="1" y="8"/>
                  </a:lnTo>
                  <a:lnTo>
                    <a:pt x="1" y="8"/>
                  </a:lnTo>
                  <a:lnTo>
                    <a:pt x="1" y="8"/>
                  </a:lnTo>
                  <a:lnTo>
                    <a:pt x="1" y="8"/>
                  </a:lnTo>
                  <a:lnTo>
                    <a:pt x="0" y="6"/>
                  </a:lnTo>
                  <a:lnTo>
                    <a:pt x="0" y="6"/>
                  </a:lnTo>
                  <a:lnTo>
                    <a:pt x="1" y="6"/>
                  </a:lnTo>
                  <a:lnTo>
                    <a:pt x="1" y="4"/>
                  </a:lnTo>
                  <a:lnTo>
                    <a:pt x="1" y="4"/>
                  </a:lnTo>
                  <a:lnTo>
                    <a:pt x="1" y="4"/>
                  </a:lnTo>
                  <a:lnTo>
                    <a:pt x="1" y="4"/>
                  </a:lnTo>
                  <a:lnTo>
                    <a:pt x="3" y="6"/>
                  </a:lnTo>
                  <a:lnTo>
                    <a:pt x="3" y="6"/>
                  </a:lnTo>
                  <a:lnTo>
                    <a:pt x="3" y="4"/>
                  </a:lnTo>
                  <a:lnTo>
                    <a:pt x="5" y="4"/>
                  </a:lnTo>
                  <a:lnTo>
                    <a:pt x="5" y="4"/>
                  </a:lnTo>
                  <a:lnTo>
                    <a:pt x="5" y="4"/>
                  </a:lnTo>
                  <a:lnTo>
                    <a:pt x="7" y="4"/>
                  </a:lnTo>
                  <a:lnTo>
                    <a:pt x="7" y="4"/>
                  </a:lnTo>
                  <a:lnTo>
                    <a:pt x="7" y="4"/>
                  </a:lnTo>
                  <a:lnTo>
                    <a:pt x="9" y="2"/>
                  </a:lnTo>
                  <a:lnTo>
                    <a:pt x="9" y="2"/>
                  </a:lnTo>
                  <a:lnTo>
                    <a:pt x="9" y="2"/>
                  </a:lnTo>
                  <a:lnTo>
                    <a:pt x="9" y="2"/>
                  </a:lnTo>
                  <a:lnTo>
                    <a:pt x="11" y="2"/>
                  </a:lnTo>
                  <a:lnTo>
                    <a:pt x="11" y="2"/>
                  </a:lnTo>
                  <a:lnTo>
                    <a:pt x="11" y="2"/>
                  </a:lnTo>
                  <a:lnTo>
                    <a:pt x="11" y="0"/>
                  </a:lnTo>
                  <a:lnTo>
                    <a:pt x="1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9" name="Freeform 4310"/>
            <p:cNvSpPr>
              <a:spLocks/>
            </p:cNvSpPr>
            <p:nvPr/>
          </p:nvSpPr>
          <p:spPr bwMode="auto">
            <a:xfrm>
              <a:off x="3764" y="3199"/>
              <a:ext cx="23" cy="44"/>
            </a:xfrm>
            <a:custGeom>
              <a:avLst/>
              <a:gdLst>
                <a:gd name="T0" fmla="*/ 21 w 23"/>
                <a:gd name="T1" fmla="*/ 0 h 44"/>
                <a:gd name="T2" fmla="*/ 21 w 23"/>
                <a:gd name="T3" fmla="*/ 0 h 44"/>
                <a:gd name="T4" fmla="*/ 21 w 23"/>
                <a:gd name="T5" fmla="*/ 0 h 44"/>
                <a:gd name="T6" fmla="*/ 21 w 23"/>
                <a:gd name="T7" fmla="*/ 0 h 44"/>
                <a:gd name="T8" fmla="*/ 21 w 23"/>
                <a:gd name="T9" fmla="*/ 0 h 44"/>
                <a:gd name="T10" fmla="*/ 23 w 23"/>
                <a:gd name="T11" fmla="*/ 0 h 44"/>
                <a:gd name="T12" fmla="*/ 23 w 23"/>
                <a:gd name="T13" fmla="*/ 0 h 44"/>
                <a:gd name="T14" fmla="*/ 23 w 23"/>
                <a:gd name="T15" fmla="*/ 4 h 44"/>
                <a:gd name="T16" fmla="*/ 23 w 23"/>
                <a:gd name="T17" fmla="*/ 8 h 44"/>
                <a:gd name="T18" fmla="*/ 23 w 23"/>
                <a:gd name="T19" fmla="*/ 10 h 44"/>
                <a:gd name="T20" fmla="*/ 23 w 23"/>
                <a:gd name="T21" fmla="*/ 17 h 44"/>
                <a:gd name="T22" fmla="*/ 23 w 23"/>
                <a:gd name="T23" fmla="*/ 25 h 44"/>
                <a:gd name="T24" fmla="*/ 23 w 23"/>
                <a:gd name="T25" fmla="*/ 25 h 44"/>
                <a:gd name="T26" fmla="*/ 23 w 23"/>
                <a:gd name="T27" fmla="*/ 31 h 44"/>
                <a:gd name="T28" fmla="*/ 23 w 23"/>
                <a:gd name="T29" fmla="*/ 33 h 44"/>
                <a:gd name="T30" fmla="*/ 23 w 23"/>
                <a:gd name="T31" fmla="*/ 34 h 44"/>
                <a:gd name="T32" fmla="*/ 23 w 23"/>
                <a:gd name="T33" fmla="*/ 38 h 44"/>
                <a:gd name="T34" fmla="*/ 23 w 23"/>
                <a:gd name="T35" fmla="*/ 42 h 44"/>
                <a:gd name="T36" fmla="*/ 21 w 23"/>
                <a:gd name="T37" fmla="*/ 42 h 44"/>
                <a:gd name="T38" fmla="*/ 12 w 23"/>
                <a:gd name="T39" fmla="*/ 42 h 44"/>
                <a:gd name="T40" fmla="*/ 8 w 23"/>
                <a:gd name="T41" fmla="*/ 42 h 44"/>
                <a:gd name="T42" fmla="*/ 4 w 23"/>
                <a:gd name="T43" fmla="*/ 42 h 44"/>
                <a:gd name="T44" fmla="*/ 4 w 23"/>
                <a:gd name="T45" fmla="*/ 42 h 44"/>
                <a:gd name="T46" fmla="*/ 4 w 23"/>
                <a:gd name="T47" fmla="*/ 42 h 44"/>
                <a:gd name="T48" fmla="*/ 2 w 23"/>
                <a:gd name="T49" fmla="*/ 42 h 44"/>
                <a:gd name="T50" fmla="*/ 0 w 23"/>
                <a:gd name="T51" fmla="*/ 44 h 44"/>
                <a:gd name="T52" fmla="*/ 0 w 23"/>
                <a:gd name="T5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44">
                  <a:moveTo>
                    <a:pt x="21" y="0"/>
                  </a:moveTo>
                  <a:lnTo>
                    <a:pt x="21" y="0"/>
                  </a:lnTo>
                  <a:lnTo>
                    <a:pt x="21" y="0"/>
                  </a:lnTo>
                  <a:lnTo>
                    <a:pt x="21" y="0"/>
                  </a:lnTo>
                  <a:lnTo>
                    <a:pt x="21" y="0"/>
                  </a:lnTo>
                  <a:lnTo>
                    <a:pt x="23" y="0"/>
                  </a:lnTo>
                  <a:lnTo>
                    <a:pt x="23" y="0"/>
                  </a:lnTo>
                  <a:lnTo>
                    <a:pt x="23" y="4"/>
                  </a:lnTo>
                  <a:lnTo>
                    <a:pt x="23" y="8"/>
                  </a:lnTo>
                  <a:lnTo>
                    <a:pt x="23" y="10"/>
                  </a:lnTo>
                  <a:lnTo>
                    <a:pt x="23" y="17"/>
                  </a:lnTo>
                  <a:lnTo>
                    <a:pt x="23" y="25"/>
                  </a:lnTo>
                  <a:lnTo>
                    <a:pt x="23" y="25"/>
                  </a:lnTo>
                  <a:lnTo>
                    <a:pt x="23" y="31"/>
                  </a:lnTo>
                  <a:lnTo>
                    <a:pt x="23" y="33"/>
                  </a:lnTo>
                  <a:lnTo>
                    <a:pt x="23" y="34"/>
                  </a:lnTo>
                  <a:lnTo>
                    <a:pt x="23" y="38"/>
                  </a:lnTo>
                  <a:lnTo>
                    <a:pt x="23" y="42"/>
                  </a:lnTo>
                  <a:lnTo>
                    <a:pt x="21" y="42"/>
                  </a:lnTo>
                  <a:lnTo>
                    <a:pt x="12" y="42"/>
                  </a:lnTo>
                  <a:lnTo>
                    <a:pt x="8" y="42"/>
                  </a:lnTo>
                  <a:lnTo>
                    <a:pt x="4" y="42"/>
                  </a:lnTo>
                  <a:lnTo>
                    <a:pt x="4" y="42"/>
                  </a:lnTo>
                  <a:lnTo>
                    <a:pt x="4" y="42"/>
                  </a:lnTo>
                  <a:lnTo>
                    <a:pt x="2" y="42"/>
                  </a:lnTo>
                  <a:lnTo>
                    <a:pt x="0" y="44"/>
                  </a:lnTo>
                  <a:lnTo>
                    <a:pt x="0"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0" name="Freeform 4311"/>
            <p:cNvSpPr>
              <a:spLocks/>
            </p:cNvSpPr>
            <p:nvPr/>
          </p:nvSpPr>
          <p:spPr bwMode="auto">
            <a:xfrm>
              <a:off x="3956" y="3251"/>
              <a:ext cx="4" cy="0"/>
            </a:xfrm>
            <a:custGeom>
              <a:avLst/>
              <a:gdLst>
                <a:gd name="T0" fmla="*/ 0 w 4"/>
                <a:gd name="T1" fmla="*/ 0 w 4"/>
                <a:gd name="T2" fmla="*/ 4 w 4"/>
              </a:gdLst>
              <a:ahLst/>
              <a:cxnLst>
                <a:cxn ang="0">
                  <a:pos x="T0" y="0"/>
                </a:cxn>
                <a:cxn ang="0">
                  <a:pos x="T1" y="0"/>
                </a:cxn>
                <a:cxn ang="0">
                  <a:pos x="T2" y="0"/>
                </a:cxn>
              </a:cxnLst>
              <a:rect l="0" t="0" r="r" b="b"/>
              <a:pathLst>
                <a:path w="4">
                  <a:moveTo>
                    <a:pt x="0" y="0"/>
                  </a:moveTo>
                  <a:lnTo>
                    <a:pt x="0"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1" name="Freeform 4312"/>
            <p:cNvSpPr>
              <a:spLocks/>
            </p:cNvSpPr>
            <p:nvPr/>
          </p:nvSpPr>
          <p:spPr bwMode="auto">
            <a:xfrm>
              <a:off x="3818" y="3251"/>
              <a:ext cx="25" cy="2"/>
            </a:xfrm>
            <a:custGeom>
              <a:avLst/>
              <a:gdLst>
                <a:gd name="T0" fmla="*/ 0 w 25"/>
                <a:gd name="T1" fmla="*/ 2 h 2"/>
                <a:gd name="T2" fmla="*/ 0 w 25"/>
                <a:gd name="T3" fmla="*/ 2 h 2"/>
                <a:gd name="T4" fmla="*/ 0 w 25"/>
                <a:gd name="T5" fmla="*/ 2 h 2"/>
                <a:gd name="T6" fmla="*/ 2 w 25"/>
                <a:gd name="T7" fmla="*/ 0 h 2"/>
                <a:gd name="T8" fmla="*/ 2 w 25"/>
                <a:gd name="T9" fmla="*/ 0 h 2"/>
                <a:gd name="T10" fmla="*/ 4 w 25"/>
                <a:gd name="T11" fmla="*/ 0 h 2"/>
                <a:gd name="T12" fmla="*/ 4 w 25"/>
                <a:gd name="T13" fmla="*/ 0 h 2"/>
                <a:gd name="T14" fmla="*/ 6 w 25"/>
                <a:gd name="T15" fmla="*/ 0 h 2"/>
                <a:gd name="T16" fmla="*/ 8 w 25"/>
                <a:gd name="T17" fmla="*/ 0 h 2"/>
                <a:gd name="T18" fmla="*/ 8 w 25"/>
                <a:gd name="T19" fmla="*/ 0 h 2"/>
                <a:gd name="T20" fmla="*/ 8 w 25"/>
                <a:gd name="T21" fmla="*/ 0 h 2"/>
                <a:gd name="T22" fmla="*/ 8 w 25"/>
                <a:gd name="T23" fmla="*/ 0 h 2"/>
                <a:gd name="T24" fmla="*/ 8 w 25"/>
                <a:gd name="T25" fmla="*/ 2 h 2"/>
                <a:gd name="T26" fmla="*/ 10 w 25"/>
                <a:gd name="T27" fmla="*/ 2 h 2"/>
                <a:gd name="T28" fmla="*/ 10 w 25"/>
                <a:gd name="T29" fmla="*/ 2 h 2"/>
                <a:gd name="T30" fmla="*/ 12 w 25"/>
                <a:gd name="T31" fmla="*/ 2 h 2"/>
                <a:gd name="T32" fmla="*/ 13 w 25"/>
                <a:gd name="T33" fmla="*/ 0 h 2"/>
                <a:gd name="T34" fmla="*/ 15 w 25"/>
                <a:gd name="T35" fmla="*/ 0 h 2"/>
                <a:gd name="T36" fmla="*/ 17 w 25"/>
                <a:gd name="T37" fmla="*/ 0 h 2"/>
                <a:gd name="T38" fmla="*/ 17 w 25"/>
                <a:gd name="T39" fmla="*/ 0 h 2"/>
                <a:gd name="T40" fmla="*/ 19 w 25"/>
                <a:gd name="T41" fmla="*/ 0 h 2"/>
                <a:gd name="T42" fmla="*/ 21 w 25"/>
                <a:gd name="T43" fmla="*/ 0 h 2"/>
                <a:gd name="T44" fmla="*/ 25 w 25"/>
                <a:gd name="T4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 h="2">
                  <a:moveTo>
                    <a:pt x="0" y="2"/>
                  </a:moveTo>
                  <a:lnTo>
                    <a:pt x="0" y="2"/>
                  </a:lnTo>
                  <a:lnTo>
                    <a:pt x="0" y="2"/>
                  </a:lnTo>
                  <a:lnTo>
                    <a:pt x="2" y="0"/>
                  </a:lnTo>
                  <a:lnTo>
                    <a:pt x="2" y="0"/>
                  </a:lnTo>
                  <a:lnTo>
                    <a:pt x="4" y="0"/>
                  </a:lnTo>
                  <a:lnTo>
                    <a:pt x="4" y="0"/>
                  </a:lnTo>
                  <a:lnTo>
                    <a:pt x="6" y="0"/>
                  </a:lnTo>
                  <a:lnTo>
                    <a:pt x="8" y="0"/>
                  </a:lnTo>
                  <a:lnTo>
                    <a:pt x="8" y="0"/>
                  </a:lnTo>
                  <a:lnTo>
                    <a:pt x="8" y="0"/>
                  </a:lnTo>
                  <a:lnTo>
                    <a:pt x="8" y="0"/>
                  </a:lnTo>
                  <a:lnTo>
                    <a:pt x="8" y="2"/>
                  </a:lnTo>
                  <a:lnTo>
                    <a:pt x="10" y="2"/>
                  </a:lnTo>
                  <a:lnTo>
                    <a:pt x="10" y="2"/>
                  </a:lnTo>
                  <a:lnTo>
                    <a:pt x="12" y="2"/>
                  </a:lnTo>
                  <a:lnTo>
                    <a:pt x="13" y="0"/>
                  </a:lnTo>
                  <a:lnTo>
                    <a:pt x="15" y="0"/>
                  </a:lnTo>
                  <a:lnTo>
                    <a:pt x="17" y="0"/>
                  </a:lnTo>
                  <a:lnTo>
                    <a:pt x="17" y="0"/>
                  </a:lnTo>
                  <a:lnTo>
                    <a:pt x="19" y="0"/>
                  </a:lnTo>
                  <a:lnTo>
                    <a:pt x="21" y="0"/>
                  </a:lnTo>
                  <a:lnTo>
                    <a:pt x="25"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2" name="Freeform 4313"/>
            <p:cNvSpPr>
              <a:spLocks/>
            </p:cNvSpPr>
            <p:nvPr/>
          </p:nvSpPr>
          <p:spPr bwMode="auto">
            <a:xfrm>
              <a:off x="3843" y="3249"/>
              <a:ext cx="113" cy="4"/>
            </a:xfrm>
            <a:custGeom>
              <a:avLst/>
              <a:gdLst>
                <a:gd name="T0" fmla="*/ 0 w 113"/>
                <a:gd name="T1" fmla="*/ 4 h 4"/>
                <a:gd name="T2" fmla="*/ 2 w 113"/>
                <a:gd name="T3" fmla="*/ 4 h 4"/>
                <a:gd name="T4" fmla="*/ 4 w 113"/>
                <a:gd name="T5" fmla="*/ 2 h 4"/>
                <a:gd name="T6" fmla="*/ 8 w 113"/>
                <a:gd name="T7" fmla="*/ 2 h 4"/>
                <a:gd name="T8" fmla="*/ 8 w 113"/>
                <a:gd name="T9" fmla="*/ 2 h 4"/>
                <a:gd name="T10" fmla="*/ 12 w 113"/>
                <a:gd name="T11" fmla="*/ 2 h 4"/>
                <a:gd name="T12" fmla="*/ 15 w 113"/>
                <a:gd name="T13" fmla="*/ 2 h 4"/>
                <a:gd name="T14" fmla="*/ 15 w 113"/>
                <a:gd name="T15" fmla="*/ 2 h 4"/>
                <a:gd name="T16" fmla="*/ 17 w 113"/>
                <a:gd name="T17" fmla="*/ 2 h 4"/>
                <a:gd name="T18" fmla="*/ 33 w 113"/>
                <a:gd name="T19" fmla="*/ 2 h 4"/>
                <a:gd name="T20" fmla="*/ 36 w 113"/>
                <a:gd name="T21" fmla="*/ 2 h 4"/>
                <a:gd name="T22" fmla="*/ 38 w 113"/>
                <a:gd name="T23" fmla="*/ 0 h 4"/>
                <a:gd name="T24" fmla="*/ 40 w 113"/>
                <a:gd name="T25" fmla="*/ 0 h 4"/>
                <a:gd name="T26" fmla="*/ 42 w 113"/>
                <a:gd name="T27" fmla="*/ 0 h 4"/>
                <a:gd name="T28" fmla="*/ 44 w 113"/>
                <a:gd name="T29" fmla="*/ 0 h 4"/>
                <a:gd name="T30" fmla="*/ 50 w 113"/>
                <a:gd name="T31" fmla="*/ 2 h 4"/>
                <a:gd name="T32" fmla="*/ 50 w 113"/>
                <a:gd name="T33" fmla="*/ 2 h 4"/>
                <a:gd name="T34" fmla="*/ 56 w 113"/>
                <a:gd name="T35" fmla="*/ 2 h 4"/>
                <a:gd name="T36" fmla="*/ 58 w 113"/>
                <a:gd name="T37" fmla="*/ 2 h 4"/>
                <a:gd name="T38" fmla="*/ 60 w 113"/>
                <a:gd name="T39" fmla="*/ 2 h 4"/>
                <a:gd name="T40" fmla="*/ 63 w 113"/>
                <a:gd name="T41" fmla="*/ 4 h 4"/>
                <a:gd name="T42" fmla="*/ 67 w 113"/>
                <a:gd name="T43" fmla="*/ 2 h 4"/>
                <a:gd name="T44" fmla="*/ 75 w 113"/>
                <a:gd name="T45" fmla="*/ 4 h 4"/>
                <a:gd name="T46" fmla="*/ 81 w 113"/>
                <a:gd name="T47" fmla="*/ 4 h 4"/>
                <a:gd name="T48" fmla="*/ 83 w 113"/>
                <a:gd name="T49" fmla="*/ 4 h 4"/>
                <a:gd name="T50" fmla="*/ 84 w 113"/>
                <a:gd name="T51" fmla="*/ 4 h 4"/>
                <a:gd name="T52" fmla="*/ 90 w 113"/>
                <a:gd name="T53" fmla="*/ 4 h 4"/>
                <a:gd name="T54" fmla="*/ 92 w 113"/>
                <a:gd name="T55" fmla="*/ 4 h 4"/>
                <a:gd name="T56" fmla="*/ 96 w 113"/>
                <a:gd name="T57" fmla="*/ 2 h 4"/>
                <a:gd name="T58" fmla="*/ 104 w 113"/>
                <a:gd name="T59" fmla="*/ 2 h 4"/>
                <a:gd name="T60" fmla="*/ 109 w 113"/>
                <a:gd name="T61" fmla="*/ 2 h 4"/>
                <a:gd name="T62" fmla="*/ 113 w 113"/>
                <a:gd name="T6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4">
                  <a:moveTo>
                    <a:pt x="0" y="4"/>
                  </a:moveTo>
                  <a:lnTo>
                    <a:pt x="0" y="4"/>
                  </a:lnTo>
                  <a:lnTo>
                    <a:pt x="2" y="4"/>
                  </a:lnTo>
                  <a:lnTo>
                    <a:pt x="2" y="4"/>
                  </a:lnTo>
                  <a:lnTo>
                    <a:pt x="4" y="2"/>
                  </a:lnTo>
                  <a:lnTo>
                    <a:pt x="4" y="2"/>
                  </a:lnTo>
                  <a:lnTo>
                    <a:pt x="4" y="2"/>
                  </a:lnTo>
                  <a:lnTo>
                    <a:pt x="8" y="2"/>
                  </a:lnTo>
                  <a:lnTo>
                    <a:pt x="8" y="2"/>
                  </a:lnTo>
                  <a:lnTo>
                    <a:pt x="8" y="2"/>
                  </a:lnTo>
                  <a:lnTo>
                    <a:pt x="10" y="2"/>
                  </a:lnTo>
                  <a:lnTo>
                    <a:pt x="12" y="2"/>
                  </a:lnTo>
                  <a:lnTo>
                    <a:pt x="13" y="2"/>
                  </a:lnTo>
                  <a:lnTo>
                    <a:pt x="15" y="2"/>
                  </a:lnTo>
                  <a:lnTo>
                    <a:pt x="15" y="2"/>
                  </a:lnTo>
                  <a:lnTo>
                    <a:pt x="15" y="2"/>
                  </a:lnTo>
                  <a:lnTo>
                    <a:pt x="17" y="2"/>
                  </a:lnTo>
                  <a:lnTo>
                    <a:pt x="17" y="2"/>
                  </a:lnTo>
                  <a:lnTo>
                    <a:pt x="25" y="2"/>
                  </a:lnTo>
                  <a:lnTo>
                    <a:pt x="33" y="2"/>
                  </a:lnTo>
                  <a:lnTo>
                    <a:pt x="35" y="2"/>
                  </a:lnTo>
                  <a:lnTo>
                    <a:pt x="36" y="2"/>
                  </a:lnTo>
                  <a:lnTo>
                    <a:pt x="36" y="2"/>
                  </a:lnTo>
                  <a:lnTo>
                    <a:pt x="38" y="0"/>
                  </a:lnTo>
                  <a:lnTo>
                    <a:pt x="38" y="0"/>
                  </a:lnTo>
                  <a:lnTo>
                    <a:pt x="40" y="0"/>
                  </a:lnTo>
                  <a:lnTo>
                    <a:pt x="42" y="0"/>
                  </a:lnTo>
                  <a:lnTo>
                    <a:pt x="42" y="0"/>
                  </a:lnTo>
                  <a:lnTo>
                    <a:pt x="42" y="0"/>
                  </a:lnTo>
                  <a:lnTo>
                    <a:pt x="44" y="0"/>
                  </a:lnTo>
                  <a:lnTo>
                    <a:pt x="46" y="0"/>
                  </a:lnTo>
                  <a:lnTo>
                    <a:pt x="50" y="2"/>
                  </a:lnTo>
                  <a:lnTo>
                    <a:pt x="50" y="2"/>
                  </a:lnTo>
                  <a:lnTo>
                    <a:pt x="50" y="2"/>
                  </a:lnTo>
                  <a:lnTo>
                    <a:pt x="52" y="2"/>
                  </a:lnTo>
                  <a:lnTo>
                    <a:pt x="56" y="2"/>
                  </a:lnTo>
                  <a:lnTo>
                    <a:pt x="58" y="2"/>
                  </a:lnTo>
                  <a:lnTo>
                    <a:pt x="58" y="2"/>
                  </a:lnTo>
                  <a:lnTo>
                    <a:pt x="60" y="2"/>
                  </a:lnTo>
                  <a:lnTo>
                    <a:pt x="60" y="2"/>
                  </a:lnTo>
                  <a:lnTo>
                    <a:pt x="63" y="4"/>
                  </a:lnTo>
                  <a:lnTo>
                    <a:pt x="63" y="4"/>
                  </a:lnTo>
                  <a:lnTo>
                    <a:pt x="67" y="2"/>
                  </a:lnTo>
                  <a:lnTo>
                    <a:pt x="67" y="2"/>
                  </a:lnTo>
                  <a:lnTo>
                    <a:pt x="73" y="4"/>
                  </a:lnTo>
                  <a:lnTo>
                    <a:pt x="75" y="4"/>
                  </a:lnTo>
                  <a:lnTo>
                    <a:pt x="79" y="4"/>
                  </a:lnTo>
                  <a:lnTo>
                    <a:pt x="81" y="4"/>
                  </a:lnTo>
                  <a:lnTo>
                    <a:pt x="81" y="4"/>
                  </a:lnTo>
                  <a:lnTo>
                    <a:pt x="83" y="4"/>
                  </a:lnTo>
                  <a:lnTo>
                    <a:pt x="83" y="4"/>
                  </a:lnTo>
                  <a:lnTo>
                    <a:pt x="84" y="4"/>
                  </a:lnTo>
                  <a:lnTo>
                    <a:pt x="88" y="4"/>
                  </a:lnTo>
                  <a:lnTo>
                    <a:pt x="90" y="4"/>
                  </a:lnTo>
                  <a:lnTo>
                    <a:pt x="92" y="4"/>
                  </a:lnTo>
                  <a:lnTo>
                    <a:pt x="92" y="4"/>
                  </a:lnTo>
                  <a:lnTo>
                    <a:pt x="92" y="4"/>
                  </a:lnTo>
                  <a:lnTo>
                    <a:pt x="96" y="2"/>
                  </a:lnTo>
                  <a:lnTo>
                    <a:pt x="102" y="2"/>
                  </a:lnTo>
                  <a:lnTo>
                    <a:pt x="104" y="2"/>
                  </a:lnTo>
                  <a:lnTo>
                    <a:pt x="109" y="2"/>
                  </a:lnTo>
                  <a:lnTo>
                    <a:pt x="109" y="2"/>
                  </a:lnTo>
                  <a:lnTo>
                    <a:pt x="111" y="2"/>
                  </a:lnTo>
                  <a:lnTo>
                    <a:pt x="11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3" name="Freeform 4314"/>
            <p:cNvSpPr>
              <a:spLocks/>
            </p:cNvSpPr>
            <p:nvPr/>
          </p:nvSpPr>
          <p:spPr bwMode="auto">
            <a:xfrm>
              <a:off x="3814" y="3253"/>
              <a:ext cx="4" cy="2"/>
            </a:xfrm>
            <a:custGeom>
              <a:avLst/>
              <a:gdLst>
                <a:gd name="T0" fmla="*/ 0 w 4"/>
                <a:gd name="T1" fmla="*/ 2 h 2"/>
                <a:gd name="T2" fmla="*/ 2 w 4"/>
                <a:gd name="T3" fmla="*/ 2 h 2"/>
                <a:gd name="T4" fmla="*/ 2 w 4"/>
                <a:gd name="T5" fmla="*/ 0 h 2"/>
                <a:gd name="T6" fmla="*/ 4 w 4"/>
                <a:gd name="T7" fmla="*/ 0 h 2"/>
              </a:gdLst>
              <a:ahLst/>
              <a:cxnLst>
                <a:cxn ang="0">
                  <a:pos x="T0" y="T1"/>
                </a:cxn>
                <a:cxn ang="0">
                  <a:pos x="T2" y="T3"/>
                </a:cxn>
                <a:cxn ang="0">
                  <a:pos x="T4" y="T5"/>
                </a:cxn>
                <a:cxn ang="0">
                  <a:pos x="T6" y="T7"/>
                </a:cxn>
              </a:cxnLst>
              <a:rect l="0" t="0" r="r" b="b"/>
              <a:pathLst>
                <a:path w="4" h="2">
                  <a:moveTo>
                    <a:pt x="0" y="2"/>
                  </a:moveTo>
                  <a:lnTo>
                    <a:pt x="2" y="2"/>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4" name="Freeform 4315"/>
            <p:cNvSpPr>
              <a:spLocks/>
            </p:cNvSpPr>
            <p:nvPr/>
          </p:nvSpPr>
          <p:spPr bwMode="auto">
            <a:xfrm>
              <a:off x="3783" y="3255"/>
              <a:ext cx="31" cy="9"/>
            </a:xfrm>
            <a:custGeom>
              <a:avLst/>
              <a:gdLst>
                <a:gd name="T0" fmla="*/ 0 w 31"/>
                <a:gd name="T1" fmla="*/ 9 h 9"/>
                <a:gd name="T2" fmla="*/ 2 w 31"/>
                <a:gd name="T3" fmla="*/ 9 h 9"/>
                <a:gd name="T4" fmla="*/ 2 w 31"/>
                <a:gd name="T5" fmla="*/ 9 h 9"/>
                <a:gd name="T6" fmla="*/ 6 w 31"/>
                <a:gd name="T7" fmla="*/ 7 h 9"/>
                <a:gd name="T8" fmla="*/ 10 w 31"/>
                <a:gd name="T9" fmla="*/ 5 h 9"/>
                <a:gd name="T10" fmla="*/ 10 w 31"/>
                <a:gd name="T11" fmla="*/ 5 h 9"/>
                <a:gd name="T12" fmla="*/ 14 w 31"/>
                <a:gd name="T13" fmla="*/ 5 h 9"/>
                <a:gd name="T14" fmla="*/ 16 w 31"/>
                <a:gd name="T15" fmla="*/ 5 h 9"/>
                <a:gd name="T16" fmla="*/ 18 w 31"/>
                <a:gd name="T17" fmla="*/ 3 h 9"/>
                <a:gd name="T18" fmla="*/ 18 w 31"/>
                <a:gd name="T19" fmla="*/ 3 h 9"/>
                <a:gd name="T20" fmla="*/ 20 w 31"/>
                <a:gd name="T21" fmla="*/ 3 h 9"/>
                <a:gd name="T22" fmla="*/ 22 w 31"/>
                <a:gd name="T23" fmla="*/ 3 h 9"/>
                <a:gd name="T24" fmla="*/ 24 w 31"/>
                <a:gd name="T25" fmla="*/ 3 h 9"/>
                <a:gd name="T26" fmla="*/ 25 w 31"/>
                <a:gd name="T27" fmla="*/ 2 h 9"/>
                <a:gd name="T28" fmla="*/ 27 w 31"/>
                <a:gd name="T29" fmla="*/ 2 h 9"/>
                <a:gd name="T30" fmla="*/ 27 w 31"/>
                <a:gd name="T31" fmla="*/ 2 h 9"/>
                <a:gd name="T32" fmla="*/ 29 w 31"/>
                <a:gd name="T33" fmla="*/ 2 h 9"/>
                <a:gd name="T34" fmla="*/ 31 w 31"/>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9">
                  <a:moveTo>
                    <a:pt x="0" y="9"/>
                  </a:moveTo>
                  <a:lnTo>
                    <a:pt x="2" y="9"/>
                  </a:lnTo>
                  <a:lnTo>
                    <a:pt x="2" y="9"/>
                  </a:lnTo>
                  <a:lnTo>
                    <a:pt x="6" y="7"/>
                  </a:lnTo>
                  <a:lnTo>
                    <a:pt x="10" y="5"/>
                  </a:lnTo>
                  <a:lnTo>
                    <a:pt x="10" y="5"/>
                  </a:lnTo>
                  <a:lnTo>
                    <a:pt x="14" y="5"/>
                  </a:lnTo>
                  <a:lnTo>
                    <a:pt x="16" y="5"/>
                  </a:lnTo>
                  <a:lnTo>
                    <a:pt x="18" y="3"/>
                  </a:lnTo>
                  <a:lnTo>
                    <a:pt x="18" y="3"/>
                  </a:lnTo>
                  <a:lnTo>
                    <a:pt x="20" y="3"/>
                  </a:lnTo>
                  <a:lnTo>
                    <a:pt x="22" y="3"/>
                  </a:lnTo>
                  <a:lnTo>
                    <a:pt x="24" y="3"/>
                  </a:lnTo>
                  <a:lnTo>
                    <a:pt x="25" y="2"/>
                  </a:lnTo>
                  <a:lnTo>
                    <a:pt x="27" y="2"/>
                  </a:lnTo>
                  <a:lnTo>
                    <a:pt x="27" y="2"/>
                  </a:lnTo>
                  <a:lnTo>
                    <a:pt x="29" y="2"/>
                  </a:lnTo>
                  <a:lnTo>
                    <a:pt x="3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5" name="Freeform 4316"/>
            <p:cNvSpPr>
              <a:spLocks/>
            </p:cNvSpPr>
            <p:nvPr/>
          </p:nvSpPr>
          <p:spPr bwMode="auto">
            <a:xfrm>
              <a:off x="3960" y="3251"/>
              <a:ext cx="69" cy="0"/>
            </a:xfrm>
            <a:custGeom>
              <a:avLst/>
              <a:gdLst>
                <a:gd name="T0" fmla="*/ 0 w 69"/>
                <a:gd name="T1" fmla="*/ 2 w 69"/>
                <a:gd name="T2" fmla="*/ 8 w 69"/>
                <a:gd name="T3" fmla="*/ 8 w 69"/>
                <a:gd name="T4" fmla="*/ 8 w 69"/>
                <a:gd name="T5" fmla="*/ 10 w 69"/>
                <a:gd name="T6" fmla="*/ 19 w 69"/>
                <a:gd name="T7" fmla="*/ 25 w 69"/>
                <a:gd name="T8" fmla="*/ 29 w 69"/>
                <a:gd name="T9" fmla="*/ 29 w 69"/>
                <a:gd name="T10" fmla="*/ 37 w 69"/>
                <a:gd name="T11" fmla="*/ 37 w 69"/>
                <a:gd name="T12" fmla="*/ 39 w 69"/>
                <a:gd name="T13" fmla="*/ 46 w 69"/>
                <a:gd name="T14" fmla="*/ 46 w 69"/>
                <a:gd name="T15" fmla="*/ 50 w 69"/>
                <a:gd name="T16" fmla="*/ 54 w 69"/>
                <a:gd name="T17" fmla="*/ 56 w 69"/>
                <a:gd name="T18" fmla="*/ 60 w 69"/>
                <a:gd name="T19" fmla="*/ 60 w 69"/>
                <a:gd name="T20" fmla="*/ 60 w 69"/>
                <a:gd name="T21" fmla="*/ 64 w 69"/>
                <a:gd name="T22" fmla="*/ 67 w 69"/>
                <a:gd name="T23" fmla="*/ 69 w 6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Lst>
              <a:rect l="0" t="0" r="r" b="b"/>
              <a:pathLst>
                <a:path w="69">
                  <a:moveTo>
                    <a:pt x="0" y="0"/>
                  </a:moveTo>
                  <a:lnTo>
                    <a:pt x="2" y="0"/>
                  </a:lnTo>
                  <a:lnTo>
                    <a:pt x="8" y="0"/>
                  </a:lnTo>
                  <a:lnTo>
                    <a:pt x="8" y="0"/>
                  </a:lnTo>
                  <a:lnTo>
                    <a:pt x="8" y="0"/>
                  </a:lnTo>
                  <a:lnTo>
                    <a:pt x="10" y="0"/>
                  </a:lnTo>
                  <a:lnTo>
                    <a:pt x="19" y="0"/>
                  </a:lnTo>
                  <a:lnTo>
                    <a:pt x="25" y="0"/>
                  </a:lnTo>
                  <a:lnTo>
                    <a:pt x="29" y="0"/>
                  </a:lnTo>
                  <a:lnTo>
                    <a:pt x="29" y="0"/>
                  </a:lnTo>
                  <a:lnTo>
                    <a:pt x="37" y="0"/>
                  </a:lnTo>
                  <a:lnTo>
                    <a:pt x="37" y="0"/>
                  </a:lnTo>
                  <a:lnTo>
                    <a:pt x="39" y="0"/>
                  </a:lnTo>
                  <a:lnTo>
                    <a:pt x="46" y="0"/>
                  </a:lnTo>
                  <a:lnTo>
                    <a:pt x="46" y="0"/>
                  </a:lnTo>
                  <a:lnTo>
                    <a:pt x="50" y="0"/>
                  </a:lnTo>
                  <a:lnTo>
                    <a:pt x="54" y="0"/>
                  </a:lnTo>
                  <a:lnTo>
                    <a:pt x="56" y="0"/>
                  </a:lnTo>
                  <a:lnTo>
                    <a:pt x="60" y="0"/>
                  </a:lnTo>
                  <a:lnTo>
                    <a:pt x="60" y="0"/>
                  </a:lnTo>
                  <a:lnTo>
                    <a:pt x="60" y="0"/>
                  </a:lnTo>
                  <a:lnTo>
                    <a:pt x="64" y="0"/>
                  </a:lnTo>
                  <a:lnTo>
                    <a:pt x="67" y="0"/>
                  </a:lnTo>
                  <a:lnTo>
                    <a:pt x="6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6" name="Freeform 4317"/>
            <p:cNvSpPr>
              <a:spLocks/>
            </p:cNvSpPr>
            <p:nvPr/>
          </p:nvSpPr>
          <p:spPr bwMode="auto">
            <a:xfrm>
              <a:off x="4029" y="3251"/>
              <a:ext cx="43" cy="6"/>
            </a:xfrm>
            <a:custGeom>
              <a:avLst/>
              <a:gdLst>
                <a:gd name="T0" fmla="*/ 0 w 43"/>
                <a:gd name="T1" fmla="*/ 0 h 6"/>
                <a:gd name="T2" fmla="*/ 4 w 43"/>
                <a:gd name="T3" fmla="*/ 0 h 6"/>
                <a:gd name="T4" fmla="*/ 6 w 43"/>
                <a:gd name="T5" fmla="*/ 0 h 6"/>
                <a:gd name="T6" fmla="*/ 10 w 43"/>
                <a:gd name="T7" fmla="*/ 0 h 6"/>
                <a:gd name="T8" fmla="*/ 10 w 43"/>
                <a:gd name="T9" fmla="*/ 0 h 6"/>
                <a:gd name="T10" fmla="*/ 12 w 43"/>
                <a:gd name="T11" fmla="*/ 0 h 6"/>
                <a:gd name="T12" fmla="*/ 12 w 43"/>
                <a:gd name="T13" fmla="*/ 0 h 6"/>
                <a:gd name="T14" fmla="*/ 18 w 43"/>
                <a:gd name="T15" fmla="*/ 0 h 6"/>
                <a:gd name="T16" fmla="*/ 21 w 43"/>
                <a:gd name="T17" fmla="*/ 0 h 6"/>
                <a:gd name="T18" fmla="*/ 27 w 43"/>
                <a:gd name="T19" fmla="*/ 0 h 6"/>
                <a:gd name="T20" fmla="*/ 27 w 43"/>
                <a:gd name="T21" fmla="*/ 0 h 6"/>
                <a:gd name="T22" fmla="*/ 29 w 43"/>
                <a:gd name="T23" fmla="*/ 0 h 6"/>
                <a:gd name="T24" fmla="*/ 29 w 43"/>
                <a:gd name="T25" fmla="*/ 0 h 6"/>
                <a:gd name="T26" fmla="*/ 29 w 43"/>
                <a:gd name="T27" fmla="*/ 2 h 6"/>
                <a:gd name="T28" fmla="*/ 29 w 43"/>
                <a:gd name="T29" fmla="*/ 2 h 6"/>
                <a:gd name="T30" fmla="*/ 29 w 43"/>
                <a:gd name="T31" fmla="*/ 2 h 6"/>
                <a:gd name="T32" fmla="*/ 31 w 43"/>
                <a:gd name="T33" fmla="*/ 2 h 6"/>
                <a:gd name="T34" fmla="*/ 33 w 43"/>
                <a:gd name="T35" fmla="*/ 2 h 6"/>
                <a:gd name="T36" fmla="*/ 33 w 43"/>
                <a:gd name="T37" fmla="*/ 2 h 6"/>
                <a:gd name="T38" fmla="*/ 35 w 43"/>
                <a:gd name="T39" fmla="*/ 0 h 6"/>
                <a:gd name="T40" fmla="*/ 35 w 43"/>
                <a:gd name="T41" fmla="*/ 0 h 6"/>
                <a:gd name="T42" fmla="*/ 37 w 43"/>
                <a:gd name="T43" fmla="*/ 0 h 6"/>
                <a:gd name="T44" fmla="*/ 37 w 43"/>
                <a:gd name="T45" fmla="*/ 0 h 6"/>
                <a:gd name="T46" fmla="*/ 37 w 43"/>
                <a:gd name="T47" fmla="*/ 0 h 6"/>
                <a:gd name="T48" fmla="*/ 39 w 43"/>
                <a:gd name="T49" fmla="*/ 2 h 6"/>
                <a:gd name="T50" fmla="*/ 39 w 43"/>
                <a:gd name="T51" fmla="*/ 2 h 6"/>
                <a:gd name="T52" fmla="*/ 39 w 43"/>
                <a:gd name="T53" fmla="*/ 2 h 6"/>
                <a:gd name="T54" fmla="*/ 41 w 43"/>
                <a:gd name="T55" fmla="*/ 2 h 6"/>
                <a:gd name="T56" fmla="*/ 41 w 43"/>
                <a:gd name="T57" fmla="*/ 2 h 6"/>
                <a:gd name="T58" fmla="*/ 43 w 43"/>
                <a:gd name="T59" fmla="*/ 2 h 6"/>
                <a:gd name="T60" fmla="*/ 43 w 43"/>
                <a:gd name="T61" fmla="*/ 4 h 6"/>
                <a:gd name="T62" fmla="*/ 43 w 43"/>
                <a:gd name="T63" fmla="*/ 4 h 6"/>
                <a:gd name="T64" fmla="*/ 43 w 43"/>
                <a:gd name="T65" fmla="*/ 4 h 6"/>
                <a:gd name="T66" fmla="*/ 43 w 43"/>
                <a:gd name="T67" fmla="*/ 6 h 6"/>
                <a:gd name="T68" fmla="*/ 43 w 43"/>
                <a:gd name="T69" fmla="*/ 6 h 6"/>
                <a:gd name="T70" fmla="*/ 43 w 43"/>
                <a:gd name="T71" fmla="*/ 6 h 6"/>
                <a:gd name="T72" fmla="*/ 43 w 43"/>
                <a:gd name="T73" fmla="*/ 6 h 6"/>
                <a:gd name="T74" fmla="*/ 43 w 43"/>
                <a:gd name="T75" fmla="*/ 6 h 6"/>
                <a:gd name="T76" fmla="*/ 43 w 43"/>
                <a:gd name="T7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 h="6">
                  <a:moveTo>
                    <a:pt x="0" y="0"/>
                  </a:moveTo>
                  <a:lnTo>
                    <a:pt x="4" y="0"/>
                  </a:lnTo>
                  <a:lnTo>
                    <a:pt x="6" y="0"/>
                  </a:lnTo>
                  <a:lnTo>
                    <a:pt x="10" y="0"/>
                  </a:lnTo>
                  <a:lnTo>
                    <a:pt x="10" y="0"/>
                  </a:lnTo>
                  <a:lnTo>
                    <a:pt x="12" y="0"/>
                  </a:lnTo>
                  <a:lnTo>
                    <a:pt x="12" y="0"/>
                  </a:lnTo>
                  <a:lnTo>
                    <a:pt x="18" y="0"/>
                  </a:lnTo>
                  <a:lnTo>
                    <a:pt x="21" y="0"/>
                  </a:lnTo>
                  <a:lnTo>
                    <a:pt x="27" y="0"/>
                  </a:lnTo>
                  <a:lnTo>
                    <a:pt x="27" y="0"/>
                  </a:lnTo>
                  <a:lnTo>
                    <a:pt x="29" y="0"/>
                  </a:lnTo>
                  <a:lnTo>
                    <a:pt x="29" y="0"/>
                  </a:lnTo>
                  <a:lnTo>
                    <a:pt x="29" y="2"/>
                  </a:lnTo>
                  <a:lnTo>
                    <a:pt x="29" y="2"/>
                  </a:lnTo>
                  <a:lnTo>
                    <a:pt x="29" y="2"/>
                  </a:lnTo>
                  <a:lnTo>
                    <a:pt x="31" y="2"/>
                  </a:lnTo>
                  <a:lnTo>
                    <a:pt x="33" y="2"/>
                  </a:lnTo>
                  <a:lnTo>
                    <a:pt x="33" y="2"/>
                  </a:lnTo>
                  <a:lnTo>
                    <a:pt x="35" y="0"/>
                  </a:lnTo>
                  <a:lnTo>
                    <a:pt x="35" y="0"/>
                  </a:lnTo>
                  <a:lnTo>
                    <a:pt x="37" y="0"/>
                  </a:lnTo>
                  <a:lnTo>
                    <a:pt x="37" y="0"/>
                  </a:lnTo>
                  <a:lnTo>
                    <a:pt x="37" y="0"/>
                  </a:lnTo>
                  <a:lnTo>
                    <a:pt x="39" y="2"/>
                  </a:lnTo>
                  <a:lnTo>
                    <a:pt x="39" y="2"/>
                  </a:lnTo>
                  <a:lnTo>
                    <a:pt x="39" y="2"/>
                  </a:lnTo>
                  <a:lnTo>
                    <a:pt x="41" y="2"/>
                  </a:lnTo>
                  <a:lnTo>
                    <a:pt x="41" y="2"/>
                  </a:lnTo>
                  <a:lnTo>
                    <a:pt x="43" y="2"/>
                  </a:lnTo>
                  <a:lnTo>
                    <a:pt x="43" y="4"/>
                  </a:lnTo>
                  <a:lnTo>
                    <a:pt x="43" y="4"/>
                  </a:lnTo>
                  <a:lnTo>
                    <a:pt x="43" y="4"/>
                  </a:lnTo>
                  <a:lnTo>
                    <a:pt x="43" y="6"/>
                  </a:lnTo>
                  <a:lnTo>
                    <a:pt x="43" y="6"/>
                  </a:lnTo>
                  <a:lnTo>
                    <a:pt x="43" y="6"/>
                  </a:lnTo>
                  <a:lnTo>
                    <a:pt x="43" y="6"/>
                  </a:lnTo>
                  <a:lnTo>
                    <a:pt x="43" y="6"/>
                  </a:lnTo>
                  <a:lnTo>
                    <a:pt x="43"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7" name="Freeform 4318"/>
            <p:cNvSpPr>
              <a:spLocks/>
            </p:cNvSpPr>
            <p:nvPr/>
          </p:nvSpPr>
          <p:spPr bwMode="auto">
            <a:xfrm>
              <a:off x="4072" y="3257"/>
              <a:ext cx="11" cy="44"/>
            </a:xfrm>
            <a:custGeom>
              <a:avLst/>
              <a:gdLst>
                <a:gd name="T0" fmla="*/ 0 w 11"/>
                <a:gd name="T1" fmla="*/ 0 h 44"/>
                <a:gd name="T2" fmla="*/ 0 w 11"/>
                <a:gd name="T3" fmla="*/ 1 h 44"/>
                <a:gd name="T4" fmla="*/ 0 w 11"/>
                <a:gd name="T5" fmla="*/ 1 h 44"/>
                <a:gd name="T6" fmla="*/ 0 w 11"/>
                <a:gd name="T7" fmla="*/ 3 h 44"/>
                <a:gd name="T8" fmla="*/ 0 w 11"/>
                <a:gd name="T9" fmla="*/ 5 h 44"/>
                <a:gd name="T10" fmla="*/ 0 w 11"/>
                <a:gd name="T11" fmla="*/ 5 h 44"/>
                <a:gd name="T12" fmla="*/ 0 w 11"/>
                <a:gd name="T13" fmla="*/ 7 h 44"/>
                <a:gd name="T14" fmla="*/ 1 w 11"/>
                <a:gd name="T15" fmla="*/ 7 h 44"/>
                <a:gd name="T16" fmla="*/ 1 w 11"/>
                <a:gd name="T17" fmla="*/ 7 h 44"/>
                <a:gd name="T18" fmla="*/ 1 w 11"/>
                <a:gd name="T19" fmla="*/ 7 h 44"/>
                <a:gd name="T20" fmla="*/ 0 w 11"/>
                <a:gd name="T21" fmla="*/ 9 h 44"/>
                <a:gd name="T22" fmla="*/ 1 w 11"/>
                <a:gd name="T23" fmla="*/ 9 h 44"/>
                <a:gd name="T24" fmla="*/ 3 w 11"/>
                <a:gd name="T25" fmla="*/ 9 h 44"/>
                <a:gd name="T26" fmla="*/ 3 w 11"/>
                <a:gd name="T27" fmla="*/ 11 h 44"/>
                <a:gd name="T28" fmla="*/ 3 w 11"/>
                <a:gd name="T29" fmla="*/ 11 h 44"/>
                <a:gd name="T30" fmla="*/ 5 w 11"/>
                <a:gd name="T31" fmla="*/ 11 h 44"/>
                <a:gd name="T32" fmla="*/ 5 w 11"/>
                <a:gd name="T33" fmla="*/ 13 h 44"/>
                <a:gd name="T34" fmla="*/ 7 w 11"/>
                <a:gd name="T35" fmla="*/ 13 h 44"/>
                <a:gd name="T36" fmla="*/ 9 w 11"/>
                <a:gd name="T37" fmla="*/ 15 h 44"/>
                <a:gd name="T38" fmla="*/ 9 w 11"/>
                <a:gd name="T39" fmla="*/ 15 h 44"/>
                <a:gd name="T40" fmla="*/ 9 w 11"/>
                <a:gd name="T41" fmla="*/ 17 h 44"/>
                <a:gd name="T42" fmla="*/ 7 w 11"/>
                <a:gd name="T43" fmla="*/ 19 h 44"/>
                <a:gd name="T44" fmla="*/ 7 w 11"/>
                <a:gd name="T45" fmla="*/ 19 h 44"/>
                <a:gd name="T46" fmla="*/ 7 w 11"/>
                <a:gd name="T47" fmla="*/ 21 h 44"/>
                <a:gd name="T48" fmla="*/ 7 w 11"/>
                <a:gd name="T49" fmla="*/ 23 h 44"/>
                <a:gd name="T50" fmla="*/ 9 w 11"/>
                <a:gd name="T51" fmla="*/ 24 h 44"/>
                <a:gd name="T52" fmla="*/ 9 w 11"/>
                <a:gd name="T53" fmla="*/ 26 h 44"/>
                <a:gd name="T54" fmla="*/ 7 w 11"/>
                <a:gd name="T55" fmla="*/ 28 h 44"/>
                <a:gd name="T56" fmla="*/ 7 w 11"/>
                <a:gd name="T57" fmla="*/ 28 h 44"/>
                <a:gd name="T58" fmla="*/ 7 w 11"/>
                <a:gd name="T59" fmla="*/ 28 h 44"/>
                <a:gd name="T60" fmla="*/ 7 w 11"/>
                <a:gd name="T61" fmla="*/ 28 h 44"/>
                <a:gd name="T62" fmla="*/ 7 w 11"/>
                <a:gd name="T63" fmla="*/ 30 h 44"/>
                <a:gd name="T64" fmla="*/ 7 w 11"/>
                <a:gd name="T65" fmla="*/ 32 h 44"/>
                <a:gd name="T66" fmla="*/ 9 w 11"/>
                <a:gd name="T67" fmla="*/ 32 h 44"/>
                <a:gd name="T68" fmla="*/ 9 w 11"/>
                <a:gd name="T69" fmla="*/ 34 h 44"/>
                <a:gd name="T70" fmla="*/ 7 w 11"/>
                <a:gd name="T71" fmla="*/ 34 h 44"/>
                <a:gd name="T72" fmla="*/ 9 w 11"/>
                <a:gd name="T73" fmla="*/ 36 h 44"/>
                <a:gd name="T74" fmla="*/ 9 w 11"/>
                <a:gd name="T75" fmla="*/ 36 h 44"/>
                <a:gd name="T76" fmla="*/ 9 w 11"/>
                <a:gd name="T77" fmla="*/ 38 h 44"/>
                <a:gd name="T78" fmla="*/ 9 w 11"/>
                <a:gd name="T79" fmla="*/ 38 h 44"/>
                <a:gd name="T80" fmla="*/ 11 w 11"/>
                <a:gd name="T81" fmla="*/ 40 h 44"/>
                <a:gd name="T82" fmla="*/ 11 w 11"/>
                <a:gd name="T83" fmla="*/ 40 h 44"/>
                <a:gd name="T84" fmla="*/ 11 w 11"/>
                <a:gd name="T85" fmla="*/ 42 h 44"/>
                <a:gd name="T86" fmla="*/ 11 w 11"/>
                <a:gd name="T8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 h="44">
                  <a:moveTo>
                    <a:pt x="0" y="0"/>
                  </a:moveTo>
                  <a:lnTo>
                    <a:pt x="0" y="0"/>
                  </a:lnTo>
                  <a:lnTo>
                    <a:pt x="0" y="0"/>
                  </a:lnTo>
                  <a:lnTo>
                    <a:pt x="0" y="1"/>
                  </a:lnTo>
                  <a:lnTo>
                    <a:pt x="0" y="1"/>
                  </a:lnTo>
                  <a:lnTo>
                    <a:pt x="0" y="1"/>
                  </a:lnTo>
                  <a:lnTo>
                    <a:pt x="0" y="1"/>
                  </a:lnTo>
                  <a:lnTo>
                    <a:pt x="0" y="1"/>
                  </a:lnTo>
                  <a:lnTo>
                    <a:pt x="0" y="1"/>
                  </a:lnTo>
                  <a:lnTo>
                    <a:pt x="0" y="1"/>
                  </a:lnTo>
                  <a:lnTo>
                    <a:pt x="0" y="3"/>
                  </a:lnTo>
                  <a:lnTo>
                    <a:pt x="0" y="3"/>
                  </a:lnTo>
                  <a:lnTo>
                    <a:pt x="0" y="3"/>
                  </a:lnTo>
                  <a:lnTo>
                    <a:pt x="0" y="3"/>
                  </a:lnTo>
                  <a:lnTo>
                    <a:pt x="0" y="5"/>
                  </a:lnTo>
                  <a:lnTo>
                    <a:pt x="0" y="5"/>
                  </a:lnTo>
                  <a:lnTo>
                    <a:pt x="1" y="5"/>
                  </a:lnTo>
                  <a:lnTo>
                    <a:pt x="0" y="5"/>
                  </a:lnTo>
                  <a:lnTo>
                    <a:pt x="0" y="7"/>
                  </a:lnTo>
                  <a:lnTo>
                    <a:pt x="0" y="7"/>
                  </a:lnTo>
                  <a:lnTo>
                    <a:pt x="0" y="7"/>
                  </a:lnTo>
                  <a:lnTo>
                    <a:pt x="0" y="7"/>
                  </a:lnTo>
                  <a:lnTo>
                    <a:pt x="1" y="7"/>
                  </a:lnTo>
                  <a:lnTo>
                    <a:pt x="1" y="7"/>
                  </a:lnTo>
                  <a:lnTo>
                    <a:pt x="1" y="7"/>
                  </a:lnTo>
                  <a:lnTo>
                    <a:pt x="1" y="7"/>
                  </a:lnTo>
                  <a:lnTo>
                    <a:pt x="1" y="7"/>
                  </a:lnTo>
                  <a:lnTo>
                    <a:pt x="1" y="7"/>
                  </a:lnTo>
                  <a:lnTo>
                    <a:pt x="1" y="7"/>
                  </a:lnTo>
                  <a:lnTo>
                    <a:pt x="1" y="7"/>
                  </a:lnTo>
                  <a:lnTo>
                    <a:pt x="1" y="7"/>
                  </a:lnTo>
                  <a:lnTo>
                    <a:pt x="0" y="9"/>
                  </a:lnTo>
                  <a:lnTo>
                    <a:pt x="0" y="9"/>
                  </a:lnTo>
                  <a:lnTo>
                    <a:pt x="1" y="9"/>
                  </a:lnTo>
                  <a:lnTo>
                    <a:pt x="1" y="9"/>
                  </a:lnTo>
                  <a:lnTo>
                    <a:pt x="1" y="9"/>
                  </a:lnTo>
                  <a:lnTo>
                    <a:pt x="3" y="9"/>
                  </a:lnTo>
                  <a:lnTo>
                    <a:pt x="3" y="9"/>
                  </a:lnTo>
                  <a:lnTo>
                    <a:pt x="3" y="9"/>
                  </a:lnTo>
                  <a:lnTo>
                    <a:pt x="3" y="11"/>
                  </a:lnTo>
                  <a:lnTo>
                    <a:pt x="3" y="11"/>
                  </a:lnTo>
                  <a:lnTo>
                    <a:pt x="3" y="11"/>
                  </a:lnTo>
                  <a:lnTo>
                    <a:pt x="3" y="11"/>
                  </a:lnTo>
                  <a:lnTo>
                    <a:pt x="3" y="11"/>
                  </a:lnTo>
                  <a:lnTo>
                    <a:pt x="3" y="11"/>
                  </a:lnTo>
                  <a:lnTo>
                    <a:pt x="3" y="11"/>
                  </a:lnTo>
                  <a:lnTo>
                    <a:pt x="3" y="11"/>
                  </a:lnTo>
                  <a:lnTo>
                    <a:pt x="5" y="11"/>
                  </a:lnTo>
                  <a:lnTo>
                    <a:pt x="5" y="13"/>
                  </a:lnTo>
                  <a:lnTo>
                    <a:pt x="5" y="13"/>
                  </a:lnTo>
                  <a:lnTo>
                    <a:pt x="5" y="13"/>
                  </a:lnTo>
                  <a:lnTo>
                    <a:pt x="5" y="13"/>
                  </a:lnTo>
                  <a:lnTo>
                    <a:pt x="7" y="13"/>
                  </a:lnTo>
                  <a:lnTo>
                    <a:pt x="7" y="13"/>
                  </a:lnTo>
                  <a:lnTo>
                    <a:pt x="7" y="13"/>
                  </a:lnTo>
                  <a:lnTo>
                    <a:pt x="7" y="15"/>
                  </a:lnTo>
                  <a:lnTo>
                    <a:pt x="9" y="15"/>
                  </a:lnTo>
                  <a:lnTo>
                    <a:pt x="9" y="15"/>
                  </a:lnTo>
                  <a:lnTo>
                    <a:pt x="9" y="15"/>
                  </a:lnTo>
                  <a:lnTo>
                    <a:pt x="9" y="15"/>
                  </a:lnTo>
                  <a:lnTo>
                    <a:pt x="9" y="15"/>
                  </a:lnTo>
                  <a:lnTo>
                    <a:pt x="9" y="17"/>
                  </a:lnTo>
                  <a:lnTo>
                    <a:pt x="9" y="17"/>
                  </a:lnTo>
                  <a:lnTo>
                    <a:pt x="9" y="17"/>
                  </a:lnTo>
                  <a:lnTo>
                    <a:pt x="9" y="19"/>
                  </a:lnTo>
                  <a:lnTo>
                    <a:pt x="7" y="19"/>
                  </a:lnTo>
                  <a:lnTo>
                    <a:pt x="7" y="19"/>
                  </a:lnTo>
                  <a:lnTo>
                    <a:pt x="7" y="19"/>
                  </a:lnTo>
                  <a:lnTo>
                    <a:pt x="7" y="19"/>
                  </a:lnTo>
                  <a:lnTo>
                    <a:pt x="9" y="21"/>
                  </a:lnTo>
                  <a:lnTo>
                    <a:pt x="9" y="21"/>
                  </a:lnTo>
                  <a:lnTo>
                    <a:pt x="7" y="21"/>
                  </a:lnTo>
                  <a:lnTo>
                    <a:pt x="7" y="23"/>
                  </a:lnTo>
                  <a:lnTo>
                    <a:pt x="7" y="23"/>
                  </a:lnTo>
                  <a:lnTo>
                    <a:pt x="7" y="23"/>
                  </a:lnTo>
                  <a:lnTo>
                    <a:pt x="7" y="23"/>
                  </a:lnTo>
                  <a:lnTo>
                    <a:pt x="9" y="24"/>
                  </a:lnTo>
                  <a:lnTo>
                    <a:pt x="9" y="24"/>
                  </a:lnTo>
                  <a:lnTo>
                    <a:pt x="9" y="26"/>
                  </a:lnTo>
                  <a:lnTo>
                    <a:pt x="9" y="26"/>
                  </a:lnTo>
                  <a:lnTo>
                    <a:pt x="9" y="26"/>
                  </a:lnTo>
                  <a:lnTo>
                    <a:pt x="9" y="28"/>
                  </a:lnTo>
                  <a:lnTo>
                    <a:pt x="9" y="28"/>
                  </a:lnTo>
                  <a:lnTo>
                    <a:pt x="7" y="28"/>
                  </a:lnTo>
                  <a:lnTo>
                    <a:pt x="7" y="28"/>
                  </a:lnTo>
                  <a:lnTo>
                    <a:pt x="7" y="28"/>
                  </a:lnTo>
                  <a:lnTo>
                    <a:pt x="7" y="28"/>
                  </a:lnTo>
                  <a:lnTo>
                    <a:pt x="5" y="28"/>
                  </a:lnTo>
                  <a:lnTo>
                    <a:pt x="5" y="28"/>
                  </a:lnTo>
                  <a:lnTo>
                    <a:pt x="7" y="28"/>
                  </a:lnTo>
                  <a:lnTo>
                    <a:pt x="7" y="28"/>
                  </a:lnTo>
                  <a:lnTo>
                    <a:pt x="7" y="28"/>
                  </a:lnTo>
                  <a:lnTo>
                    <a:pt x="7" y="28"/>
                  </a:lnTo>
                  <a:lnTo>
                    <a:pt x="7" y="30"/>
                  </a:lnTo>
                  <a:lnTo>
                    <a:pt x="7" y="30"/>
                  </a:lnTo>
                  <a:lnTo>
                    <a:pt x="7" y="30"/>
                  </a:lnTo>
                  <a:lnTo>
                    <a:pt x="7" y="32"/>
                  </a:lnTo>
                  <a:lnTo>
                    <a:pt x="7" y="32"/>
                  </a:lnTo>
                  <a:lnTo>
                    <a:pt x="7" y="32"/>
                  </a:lnTo>
                  <a:lnTo>
                    <a:pt x="7" y="32"/>
                  </a:lnTo>
                  <a:lnTo>
                    <a:pt x="9" y="32"/>
                  </a:lnTo>
                  <a:lnTo>
                    <a:pt x="9" y="32"/>
                  </a:lnTo>
                  <a:lnTo>
                    <a:pt x="9" y="32"/>
                  </a:lnTo>
                  <a:lnTo>
                    <a:pt x="9" y="32"/>
                  </a:lnTo>
                  <a:lnTo>
                    <a:pt x="9" y="34"/>
                  </a:lnTo>
                  <a:lnTo>
                    <a:pt x="9" y="34"/>
                  </a:lnTo>
                  <a:lnTo>
                    <a:pt x="7" y="34"/>
                  </a:lnTo>
                  <a:lnTo>
                    <a:pt x="7" y="34"/>
                  </a:lnTo>
                  <a:lnTo>
                    <a:pt x="7" y="34"/>
                  </a:lnTo>
                  <a:lnTo>
                    <a:pt x="7" y="34"/>
                  </a:lnTo>
                  <a:lnTo>
                    <a:pt x="9" y="36"/>
                  </a:lnTo>
                  <a:lnTo>
                    <a:pt x="9" y="36"/>
                  </a:lnTo>
                  <a:lnTo>
                    <a:pt x="9" y="36"/>
                  </a:lnTo>
                  <a:lnTo>
                    <a:pt x="9" y="36"/>
                  </a:lnTo>
                  <a:lnTo>
                    <a:pt x="9" y="38"/>
                  </a:lnTo>
                  <a:lnTo>
                    <a:pt x="9" y="38"/>
                  </a:lnTo>
                  <a:lnTo>
                    <a:pt x="9" y="38"/>
                  </a:lnTo>
                  <a:lnTo>
                    <a:pt x="9" y="38"/>
                  </a:lnTo>
                  <a:lnTo>
                    <a:pt x="9" y="38"/>
                  </a:lnTo>
                  <a:lnTo>
                    <a:pt x="9" y="38"/>
                  </a:lnTo>
                  <a:lnTo>
                    <a:pt x="11" y="40"/>
                  </a:lnTo>
                  <a:lnTo>
                    <a:pt x="11" y="40"/>
                  </a:lnTo>
                  <a:lnTo>
                    <a:pt x="11" y="40"/>
                  </a:lnTo>
                  <a:lnTo>
                    <a:pt x="11" y="40"/>
                  </a:lnTo>
                  <a:lnTo>
                    <a:pt x="11" y="40"/>
                  </a:lnTo>
                  <a:lnTo>
                    <a:pt x="11" y="40"/>
                  </a:lnTo>
                  <a:lnTo>
                    <a:pt x="11" y="42"/>
                  </a:lnTo>
                  <a:lnTo>
                    <a:pt x="11" y="42"/>
                  </a:lnTo>
                  <a:lnTo>
                    <a:pt x="11" y="42"/>
                  </a:lnTo>
                  <a:lnTo>
                    <a:pt x="11" y="42"/>
                  </a:lnTo>
                  <a:lnTo>
                    <a:pt x="11" y="44"/>
                  </a:lnTo>
                  <a:lnTo>
                    <a:pt x="11" y="44"/>
                  </a:lnTo>
                  <a:lnTo>
                    <a:pt x="11"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8" name="Freeform 4319"/>
            <p:cNvSpPr>
              <a:spLocks/>
            </p:cNvSpPr>
            <p:nvPr/>
          </p:nvSpPr>
          <p:spPr bwMode="auto">
            <a:xfrm>
              <a:off x="4083" y="3301"/>
              <a:ext cx="6" cy="13"/>
            </a:xfrm>
            <a:custGeom>
              <a:avLst/>
              <a:gdLst>
                <a:gd name="T0" fmla="*/ 6 w 6"/>
                <a:gd name="T1" fmla="*/ 13 h 13"/>
                <a:gd name="T2" fmla="*/ 6 w 6"/>
                <a:gd name="T3" fmla="*/ 11 h 13"/>
                <a:gd name="T4" fmla="*/ 6 w 6"/>
                <a:gd name="T5" fmla="*/ 11 h 13"/>
                <a:gd name="T6" fmla="*/ 6 w 6"/>
                <a:gd name="T7" fmla="*/ 9 h 13"/>
                <a:gd name="T8" fmla="*/ 6 w 6"/>
                <a:gd name="T9" fmla="*/ 9 h 13"/>
                <a:gd name="T10" fmla="*/ 4 w 6"/>
                <a:gd name="T11" fmla="*/ 7 h 13"/>
                <a:gd name="T12" fmla="*/ 4 w 6"/>
                <a:gd name="T13" fmla="*/ 7 h 13"/>
                <a:gd name="T14" fmla="*/ 2 w 6"/>
                <a:gd name="T15" fmla="*/ 7 h 13"/>
                <a:gd name="T16" fmla="*/ 2 w 6"/>
                <a:gd name="T17" fmla="*/ 5 h 13"/>
                <a:gd name="T18" fmla="*/ 2 w 6"/>
                <a:gd name="T19" fmla="*/ 5 h 13"/>
                <a:gd name="T20" fmla="*/ 2 w 6"/>
                <a:gd name="T21" fmla="*/ 5 h 13"/>
                <a:gd name="T22" fmla="*/ 2 w 6"/>
                <a:gd name="T23" fmla="*/ 5 h 13"/>
                <a:gd name="T24" fmla="*/ 2 w 6"/>
                <a:gd name="T25" fmla="*/ 4 h 13"/>
                <a:gd name="T26" fmla="*/ 2 w 6"/>
                <a:gd name="T27" fmla="*/ 4 h 13"/>
                <a:gd name="T28" fmla="*/ 2 w 6"/>
                <a:gd name="T29" fmla="*/ 2 h 13"/>
                <a:gd name="T30" fmla="*/ 2 w 6"/>
                <a:gd name="T31" fmla="*/ 0 h 13"/>
                <a:gd name="T32" fmla="*/ 0 w 6"/>
                <a:gd name="T33" fmla="*/ 0 h 13"/>
                <a:gd name="T34" fmla="*/ 0 w 6"/>
                <a:gd name="T35" fmla="*/ 0 h 13"/>
                <a:gd name="T36" fmla="*/ 0 w 6"/>
                <a:gd name="T37" fmla="*/ 0 h 13"/>
                <a:gd name="T38" fmla="*/ 0 w 6"/>
                <a:gd name="T39" fmla="*/ 0 h 13"/>
                <a:gd name="T40" fmla="*/ 0 w 6"/>
                <a:gd name="T41" fmla="*/ 0 h 13"/>
                <a:gd name="T42" fmla="*/ 0 w 6"/>
                <a:gd name="T43" fmla="*/ 0 h 13"/>
                <a:gd name="T44" fmla="*/ 0 w 6"/>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3">
                  <a:moveTo>
                    <a:pt x="6" y="13"/>
                  </a:moveTo>
                  <a:lnTo>
                    <a:pt x="6" y="11"/>
                  </a:lnTo>
                  <a:lnTo>
                    <a:pt x="6" y="11"/>
                  </a:lnTo>
                  <a:lnTo>
                    <a:pt x="6" y="9"/>
                  </a:lnTo>
                  <a:lnTo>
                    <a:pt x="6" y="9"/>
                  </a:lnTo>
                  <a:lnTo>
                    <a:pt x="4" y="7"/>
                  </a:lnTo>
                  <a:lnTo>
                    <a:pt x="4" y="7"/>
                  </a:lnTo>
                  <a:lnTo>
                    <a:pt x="2" y="7"/>
                  </a:lnTo>
                  <a:lnTo>
                    <a:pt x="2" y="5"/>
                  </a:lnTo>
                  <a:lnTo>
                    <a:pt x="2" y="5"/>
                  </a:lnTo>
                  <a:lnTo>
                    <a:pt x="2" y="5"/>
                  </a:lnTo>
                  <a:lnTo>
                    <a:pt x="2" y="5"/>
                  </a:lnTo>
                  <a:lnTo>
                    <a:pt x="2" y="4"/>
                  </a:lnTo>
                  <a:lnTo>
                    <a:pt x="2" y="4"/>
                  </a:lnTo>
                  <a:lnTo>
                    <a:pt x="2" y="2"/>
                  </a:lnTo>
                  <a:lnTo>
                    <a:pt x="2" y="0"/>
                  </a:ln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9" name="Freeform 4320"/>
            <p:cNvSpPr>
              <a:spLocks/>
            </p:cNvSpPr>
            <p:nvPr/>
          </p:nvSpPr>
          <p:spPr bwMode="auto">
            <a:xfrm>
              <a:off x="4277" y="3330"/>
              <a:ext cx="33" cy="9"/>
            </a:xfrm>
            <a:custGeom>
              <a:avLst/>
              <a:gdLst>
                <a:gd name="T0" fmla="*/ 0 w 33"/>
                <a:gd name="T1" fmla="*/ 9 h 9"/>
                <a:gd name="T2" fmla="*/ 0 w 33"/>
                <a:gd name="T3" fmla="*/ 7 h 9"/>
                <a:gd name="T4" fmla="*/ 2 w 33"/>
                <a:gd name="T5" fmla="*/ 5 h 9"/>
                <a:gd name="T6" fmla="*/ 2 w 33"/>
                <a:gd name="T7" fmla="*/ 5 h 9"/>
                <a:gd name="T8" fmla="*/ 2 w 33"/>
                <a:gd name="T9" fmla="*/ 5 h 9"/>
                <a:gd name="T10" fmla="*/ 2 w 33"/>
                <a:gd name="T11" fmla="*/ 5 h 9"/>
                <a:gd name="T12" fmla="*/ 2 w 33"/>
                <a:gd name="T13" fmla="*/ 3 h 9"/>
                <a:gd name="T14" fmla="*/ 2 w 33"/>
                <a:gd name="T15" fmla="*/ 1 h 9"/>
                <a:gd name="T16" fmla="*/ 2 w 33"/>
                <a:gd name="T17" fmla="*/ 1 h 9"/>
                <a:gd name="T18" fmla="*/ 2 w 33"/>
                <a:gd name="T19" fmla="*/ 0 h 9"/>
                <a:gd name="T20" fmla="*/ 10 w 33"/>
                <a:gd name="T21" fmla="*/ 0 h 9"/>
                <a:gd name="T22" fmla="*/ 12 w 33"/>
                <a:gd name="T23" fmla="*/ 0 h 9"/>
                <a:gd name="T24" fmla="*/ 13 w 33"/>
                <a:gd name="T25" fmla="*/ 0 h 9"/>
                <a:gd name="T26" fmla="*/ 19 w 33"/>
                <a:gd name="T27" fmla="*/ 0 h 9"/>
                <a:gd name="T28" fmla="*/ 21 w 33"/>
                <a:gd name="T29" fmla="*/ 0 h 9"/>
                <a:gd name="T30" fmla="*/ 21 w 33"/>
                <a:gd name="T31" fmla="*/ 0 h 9"/>
                <a:gd name="T32" fmla="*/ 25 w 33"/>
                <a:gd name="T33" fmla="*/ 0 h 9"/>
                <a:gd name="T34" fmla="*/ 27 w 33"/>
                <a:gd name="T35" fmla="*/ 0 h 9"/>
                <a:gd name="T36" fmla="*/ 33 w 33"/>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9">
                  <a:moveTo>
                    <a:pt x="0" y="9"/>
                  </a:moveTo>
                  <a:lnTo>
                    <a:pt x="0" y="7"/>
                  </a:lnTo>
                  <a:lnTo>
                    <a:pt x="2" y="5"/>
                  </a:lnTo>
                  <a:lnTo>
                    <a:pt x="2" y="5"/>
                  </a:lnTo>
                  <a:lnTo>
                    <a:pt x="2" y="5"/>
                  </a:lnTo>
                  <a:lnTo>
                    <a:pt x="2" y="5"/>
                  </a:lnTo>
                  <a:lnTo>
                    <a:pt x="2" y="3"/>
                  </a:lnTo>
                  <a:lnTo>
                    <a:pt x="2" y="1"/>
                  </a:lnTo>
                  <a:lnTo>
                    <a:pt x="2" y="1"/>
                  </a:lnTo>
                  <a:lnTo>
                    <a:pt x="2" y="0"/>
                  </a:lnTo>
                  <a:lnTo>
                    <a:pt x="10" y="0"/>
                  </a:lnTo>
                  <a:lnTo>
                    <a:pt x="12" y="0"/>
                  </a:lnTo>
                  <a:lnTo>
                    <a:pt x="13" y="0"/>
                  </a:lnTo>
                  <a:lnTo>
                    <a:pt x="19" y="0"/>
                  </a:lnTo>
                  <a:lnTo>
                    <a:pt x="21" y="0"/>
                  </a:lnTo>
                  <a:lnTo>
                    <a:pt x="21" y="0"/>
                  </a:lnTo>
                  <a:lnTo>
                    <a:pt x="25" y="0"/>
                  </a:lnTo>
                  <a:lnTo>
                    <a:pt x="27" y="0"/>
                  </a:lnTo>
                  <a:lnTo>
                    <a:pt x="3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0" name="Freeform 4321"/>
            <p:cNvSpPr>
              <a:spLocks/>
            </p:cNvSpPr>
            <p:nvPr/>
          </p:nvSpPr>
          <p:spPr bwMode="auto">
            <a:xfrm>
              <a:off x="4089" y="3314"/>
              <a:ext cx="11" cy="37"/>
            </a:xfrm>
            <a:custGeom>
              <a:avLst/>
              <a:gdLst>
                <a:gd name="T0" fmla="*/ 11 w 11"/>
                <a:gd name="T1" fmla="*/ 37 h 37"/>
                <a:gd name="T2" fmla="*/ 11 w 11"/>
                <a:gd name="T3" fmla="*/ 37 h 37"/>
                <a:gd name="T4" fmla="*/ 11 w 11"/>
                <a:gd name="T5" fmla="*/ 35 h 37"/>
                <a:gd name="T6" fmla="*/ 11 w 11"/>
                <a:gd name="T7" fmla="*/ 35 h 37"/>
                <a:gd name="T8" fmla="*/ 9 w 11"/>
                <a:gd name="T9" fmla="*/ 33 h 37"/>
                <a:gd name="T10" fmla="*/ 7 w 11"/>
                <a:gd name="T11" fmla="*/ 31 h 37"/>
                <a:gd name="T12" fmla="*/ 7 w 11"/>
                <a:gd name="T13" fmla="*/ 31 h 37"/>
                <a:gd name="T14" fmla="*/ 7 w 11"/>
                <a:gd name="T15" fmla="*/ 31 h 37"/>
                <a:gd name="T16" fmla="*/ 7 w 11"/>
                <a:gd name="T17" fmla="*/ 29 h 37"/>
                <a:gd name="T18" fmla="*/ 9 w 11"/>
                <a:gd name="T19" fmla="*/ 29 h 37"/>
                <a:gd name="T20" fmla="*/ 7 w 11"/>
                <a:gd name="T21" fmla="*/ 27 h 37"/>
                <a:gd name="T22" fmla="*/ 7 w 11"/>
                <a:gd name="T23" fmla="*/ 27 h 37"/>
                <a:gd name="T24" fmla="*/ 7 w 11"/>
                <a:gd name="T25" fmla="*/ 25 h 37"/>
                <a:gd name="T26" fmla="*/ 7 w 11"/>
                <a:gd name="T27" fmla="*/ 25 h 37"/>
                <a:gd name="T28" fmla="*/ 6 w 11"/>
                <a:gd name="T29" fmla="*/ 23 h 37"/>
                <a:gd name="T30" fmla="*/ 6 w 11"/>
                <a:gd name="T31" fmla="*/ 21 h 37"/>
                <a:gd name="T32" fmla="*/ 6 w 11"/>
                <a:gd name="T33" fmla="*/ 21 h 37"/>
                <a:gd name="T34" fmla="*/ 7 w 11"/>
                <a:gd name="T35" fmla="*/ 21 h 37"/>
                <a:gd name="T36" fmla="*/ 7 w 11"/>
                <a:gd name="T37" fmla="*/ 21 h 37"/>
                <a:gd name="T38" fmla="*/ 7 w 11"/>
                <a:gd name="T39" fmla="*/ 21 h 37"/>
                <a:gd name="T40" fmla="*/ 9 w 11"/>
                <a:gd name="T41" fmla="*/ 21 h 37"/>
                <a:gd name="T42" fmla="*/ 9 w 11"/>
                <a:gd name="T43" fmla="*/ 21 h 37"/>
                <a:gd name="T44" fmla="*/ 9 w 11"/>
                <a:gd name="T45" fmla="*/ 19 h 37"/>
                <a:gd name="T46" fmla="*/ 9 w 11"/>
                <a:gd name="T47" fmla="*/ 17 h 37"/>
                <a:gd name="T48" fmla="*/ 9 w 11"/>
                <a:gd name="T49" fmla="*/ 16 h 37"/>
                <a:gd name="T50" fmla="*/ 9 w 11"/>
                <a:gd name="T51" fmla="*/ 16 h 37"/>
                <a:gd name="T52" fmla="*/ 9 w 11"/>
                <a:gd name="T53" fmla="*/ 16 h 37"/>
                <a:gd name="T54" fmla="*/ 7 w 11"/>
                <a:gd name="T55" fmla="*/ 16 h 37"/>
                <a:gd name="T56" fmla="*/ 7 w 11"/>
                <a:gd name="T57" fmla="*/ 14 h 37"/>
                <a:gd name="T58" fmla="*/ 7 w 11"/>
                <a:gd name="T59" fmla="*/ 12 h 37"/>
                <a:gd name="T60" fmla="*/ 7 w 11"/>
                <a:gd name="T61" fmla="*/ 12 h 37"/>
                <a:gd name="T62" fmla="*/ 7 w 11"/>
                <a:gd name="T63" fmla="*/ 12 h 37"/>
                <a:gd name="T64" fmla="*/ 7 w 11"/>
                <a:gd name="T65" fmla="*/ 10 h 37"/>
                <a:gd name="T66" fmla="*/ 7 w 11"/>
                <a:gd name="T67" fmla="*/ 10 h 37"/>
                <a:gd name="T68" fmla="*/ 7 w 11"/>
                <a:gd name="T69" fmla="*/ 8 h 37"/>
                <a:gd name="T70" fmla="*/ 6 w 11"/>
                <a:gd name="T71" fmla="*/ 6 h 37"/>
                <a:gd name="T72" fmla="*/ 6 w 11"/>
                <a:gd name="T73" fmla="*/ 6 h 37"/>
                <a:gd name="T74" fmla="*/ 6 w 11"/>
                <a:gd name="T75" fmla="*/ 6 h 37"/>
                <a:gd name="T76" fmla="*/ 4 w 11"/>
                <a:gd name="T77" fmla="*/ 6 h 37"/>
                <a:gd name="T78" fmla="*/ 4 w 11"/>
                <a:gd name="T79" fmla="*/ 6 h 37"/>
                <a:gd name="T80" fmla="*/ 2 w 11"/>
                <a:gd name="T81" fmla="*/ 6 h 37"/>
                <a:gd name="T82" fmla="*/ 2 w 11"/>
                <a:gd name="T83" fmla="*/ 6 h 37"/>
                <a:gd name="T84" fmla="*/ 2 w 11"/>
                <a:gd name="T85" fmla="*/ 4 h 37"/>
                <a:gd name="T86" fmla="*/ 2 w 11"/>
                <a:gd name="T87" fmla="*/ 2 h 37"/>
                <a:gd name="T88" fmla="*/ 2 w 11"/>
                <a:gd name="T89" fmla="*/ 2 h 37"/>
                <a:gd name="T90" fmla="*/ 0 w 11"/>
                <a:gd name="T91" fmla="*/ 2 h 37"/>
                <a:gd name="T92" fmla="*/ 0 w 11"/>
                <a:gd name="T9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 h="37">
                  <a:moveTo>
                    <a:pt x="11" y="37"/>
                  </a:moveTo>
                  <a:lnTo>
                    <a:pt x="11" y="37"/>
                  </a:lnTo>
                  <a:lnTo>
                    <a:pt x="11" y="37"/>
                  </a:lnTo>
                  <a:lnTo>
                    <a:pt x="11" y="37"/>
                  </a:lnTo>
                  <a:lnTo>
                    <a:pt x="11" y="37"/>
                  </a:lnTo>
                  <a:lnTo>
                    <a:pt x="11" y="35"/>
                  </a:lnTo>
                  <a:lnTo>
                    <a:pt x="11" y="35"/>
                  </a:lnTo>
                  <a:lnTo>
                    <a:pt x="11" y="35"/>
                  </a:lnTo>
                  <a:lnTo>
                    <a:pt x="9" y="33"/>
                  </a:lnTo>
                  <a:lnTo>
                    <a:pt x="9" y="33"/>
                  </a:lnTo>
                  <a:lnTo>
                    <a:pt x="9" y="31"/>
                  </a:lnTo>
                  <a:lnTo>
                    <a:pt x="7" y="31"/>
                  </a:lnTo>
                  <a:lnTo>
                    <a:pt x="7" y="31"/>
                  </a:lnTo>
                  <a:lnTo>
                    <a:pt x="7" y="31"/>
                  </a:lnTo>
                  <a:lnTo>
                    <a:pt x="7" y="31"/>
                  </a:lnTo>
                  <a:lnTo>
                    <a:pt x="7" y="31"/>
                  </a:lnTo>
                  <a:lnTo>
                    <a:pt x="7" y="29"/>
                  </a:lnTo>
                  <a:lnTo>
                    <a:pt x="7" y="29"/>
                  </a:lnTo>
                  <a:lnTo>
                    <a:pt x="9" y="29"/>
                  </a:lnTo>
                  <a:lnTo>
                    <a:pt x="9" y="29"/>
                  </a:lnTo>
                  <a:lnTo>
                    <a:pt x="9" y="27"/>
                  </a:lnTo>
                  <a:lnTo>
                    <a:pt x="7" y="27"/>
                  </a:lnTo>
                  <a:lnTo>
                    <a:pt x="7" y="27"/>
                  </a:lnTo>
                  <a:lnTo>
                    <a:pt x="7" y="27"/>
                  </a:lnTo>
                  <a:lnTo>
                    <a:pt x="7" y="25"/>
                  </a:lnTo>
                  <a:lnTo>
                    <a:pt x="7" y="25"/>
                  </a:lnTo>
                  <a:lnTo>
                    <a:pt x="7" y="25"/>
                  </a:lnTo>
                  <a:lnTo>
                    <a:pt x="7" y="25"/>
                  </a:lnTo>
                  <a:lnTo>
                    <a:pt x="7" y="23"/>
                  </a:lnTo>
                  <a:lnTo>
                    <a:pt x="6" y="23"/>
                  </a:lnTo>
                  <a:lnTo>
                    <a:pt x="6" y="23"/>
                  </a:lnTo>
                  <a:lnTo>
                    <a:pt x="6" y="21"/>
                  </a:lnTo>
                  <a:lnTo>
                    <a:pt x="6" y="21"/>
                  </a:lnTo>
                  <a:lnTo>
                    <a:pt x="6" y="21"/>
                  </a:lnTo>
                  <a:lnTo>
                    <a:pt x="7" y="21"/>
                  </a:lnTo>
                  <a:lnTo>
                    <a:pt x="7" y="21"/>
                  </a:lnTo>
                  <a:lnTo>
                    <a:pt x="7" y="21"/>
                  </a:lnTo>
                  <a:lnTo>
                    <a:pt x="7" y="21"/>
                  </a:lnTo>
                  <a:lnTo>
                    <a:pt x="7" y="21"/>
                  </a:lnTo>
                  <a:lnTo>
                    <a:pt x="7" y="21"/>
                  </a:lnTo>
                  <a:lnTo>
                    <a:pt x="9" y="21"/>
                  </a:lnTo>
                  <a:lnTo>
                    <a:pt x="9" y="21"/>
                  </a:lnTo>
                  <a:lnTo>
                    <a:pt x="9" y="21"/>
                  </a:lnTo>
                  <a:lnTo>
                    <a:pt x="9" y="21"/>
                  </a:lnTo>
                  <a:lnTo>
                    <a:pt x="9" y="19"/>
                  </a:lnTo>
                  <a:lnTo>
                    <a:pt x="9" y="19"/>
                  </a:lnTo>
                  <a:lnTo>
                    <a:pt x="9" y="19"/>
                  </a:lnTo>
                  <a:lnTo>
                    <a:pt x="9" y="17"/>
                  </a:lnTo>
                  <a:lnTo>
                    <a:pt x="9" y="17"/>
                  </a:lnTo>
                  <a:lnTo>
                    <a:pt x="9" y="16"/>
                  </a:lnTo>
                  <a:lnTo>
                    <a:pt x="9" y="16"/>
                  </a:lnTo>
                  <a:lnTo>
                    <a:pt x="9" y="16"/>
                  </a:lnTo>
                  <a:lnTo>
                    <a:pt x="9" y="16"/>
                  </a:lnTo>
                  <a:lnTo>
                    <a:pt x="9" y="16"/>
                  </a:lnTo>
                  <a:lnTo>
                    <a:pt x="7" y="16"/>
                  </a:lnTo>
                  <a:lnTo>
                    <a:pt x="7" y="16"/>
                  </a:lnTo>
                  <a:lnTo>
                    <a:pt x="7" y="16"/>
                  </a:lnTo>
                  <a:lnTo>
                    <a:pt x="7" y="14"/>
                  </a:lnTo>
                  <a:lnTo>
                    <a:pt x="7" y="14"/>
                  </a:lnTo>
                  <a:lnTo>
                    <a:pt x="7" y="12"/>
                  </a:lnTo>
                  <a:lnTo>
                    <a:pt x="7" y="12"/>
                  </a:lnTo>
                  <a:lnTo>
                    <a:pt x="7" y="12"/>
                  </a:lnTo>
                  <a:lnTo>
                    <a:pt x="7" y="12"/>
                  </a:lnTo>
                  <a:lnTo>
                    <a:pt x="7" y="12"/>
                  </a:lnTo>
                  <a:lnTo>
                    <a:pt x="7" y="10"/>
                  </a:lnTo>
                  <a:lnTo>
                    <a:pt x="7" y="10"/>
                  </a:lnTo>
                  <a:lnTo>
                    <a:pt x="7" y="10"/>
                  </a:lnTo>
                  <a:lnTo>
                    <a:pt x="7" y="10"/>
                  </a:lnTo>
                  <a:lnTo>
                    <a:pt x="7" y="8"/>
                  </a:lnTo>
                  <a:lnTo>
                    <a:pt x="7" y="8"/>
                  </a:lnTo>
                  <a:lnTo>
                    <a:pt x="7" y="8"/>
                  </a:lnTo>
                  <a:lnTo>
                    <a:pt x="6" y="6"/>
                  </a:lnTo>
                  <a:lnTo>
                    <a:pt x="6" y="6"/>
                  </a:lnTo>
                  <a:lnTo>
                    <a:pt x="6" y="6"/>
                  </a:lnTo>
                  <a:lnTo>
                    <a:pt x="6" y="6"/>
                  </a:lnTo>
                  <a:lnTo>
                    <a:pt x="6" y="6"/>
                  </a:lnTo>
                  <a:lnTo>
                    <a:pt x="4" y="6"/>
                  </a:lnTo>
                  <a:lnTo>
                    <a:pt x="4" y="6"/>
                  </a:lnTo>
                  <a:lnTo>
                    <a:pt x="4" y="6"/>
                  </a:lnTo>
                  <a:lnTo>
                    <a:pt x="4" y="6"/>
                  </a:lnTo>
                  <a:lnTo>
                    <a:pt x="4" y="6"/>
                  </a:lnTo>
                  <a:lnTo>
                    <a:pt x="2" y="6"/>
                  </a:lnTo>
                  <a:lnTo>
                    <a:pt x="2" y="6"/>
                  </a:lnTo>
                  <a:lnTo>
                    <a:pt x="2" y="6"/>
                  </a:lnTo>
                  <a:lnTo>
                    <a:pt x="2" y="4"/>
                  </a:lnTo>
                  <a:lnTo>
                    <a:pt x="2" y="4"/>
                  </a:lnTo>
                  <a:lnTo>
                    <a:pt x="2" y="4"/>
                  </a:lnTo>
                  <a:lnTo>
                    <a:pt x="2" y="2"/>
                  </a:lnTo>
                  <a:lnTo>
                    <a:pt x="2" y="2"/>
                  </a:lnTo>
                  <a:lnTo>
                    <a:pt x="2" y="2"/>
                  </a:lnTo>
                  <a:lnTo>
                    <a:pt x="2"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1" name="Freeform 4322"/>
            <p:cNvSpPr>
              <a:spLocks/>
            </p:cNvSpPr>
            <p:nvPr/>
          </p:nvSpPr>
          <p:spPr bwMode="auto">
            <a:xfrm>
              <a:off x="4275" y="3339"/>
              <a:ext cx="2" cy="17"/>
            </a:xfrm>
            <a:custGeom>
              <a:avLst/>
              <a:gdLst>
                <a:gd name="T0" fmla="*/ 2 w 2"/>
                <a:gd name="T1" fmla="*/ 0 h 17"/>
                <a:gd name="T2" fmla="*/ 0 w 2"/>
                <a:gd name="T3" fmla="*/ 0 h 17"/>
                <a:gd name="T4" fmla="*/ 0 w 2"/>
                <a:gd name="T5" fmla="*/ 4 h 17"/>
                <a:gd name="T6" fmla="*/ 0 w 2"/>
                <a:gd name="T7" fmla="*/ 4 h 17"/>
                <a:gd name="T8" fmla="*/ 0 w 2"/>
                <a:gd name="T9" fmla="*/ 4 h 17"/>
                <a:gd name="T10" fmla="*/ 0 w 2"/>
                <a:gd name="T11" fmla="*/ 4 h 17"/>
                <a:gd name="T12" fmla="*/ 0 w 2"/>
                <a:gd name="T13" fmla="*/ 4 h 17"/>
                <a:gd name="T14" fmla="*/ 0 w 2"/>
                <a:gd name="T15" fmla="*/ 6 h 17"/>
                <a:gd name="T16" fmla="*/ 0 w 2"/>
                <a:gd name="T17" fmla="*/ 6 h 17"/>
                <a:gd name="T18" fmla="*/ 0 w 2"/>
                <a:gd name="T19" fmla="*/ 6 h 17"/>
                <a:gd name="T20" fmla="*/ 0 w 2"/>
                <a:gd name="T21" fmla="*/ 6 h 17"/>
                <a:gd name="T22" fmla="*/ 0 w 2"/>
                <a:gd name="T23" fmla="*/ 8 h 17"/>
                <a:gd name="T24" fmla="*/ 0 w 2"/>
                <a:gd name="T25" fmla="*/ 8 h 17"/>
                <a:gd name="T26" fmla="*/ 0 w 2"/>
                <a:gd name="T27" fmla="*/ 8 h 17"/>
                <a:gd name="T28" fmla="*/ 0 w 2"/>
                <a:gd name="T29" fmla="*/ 8 h 17"/>
                <a:gd name="T30" fmla="*/ 0 w 2"/>
                <a:gd name="T31" fmla="*/ 8 h 17"/>
                <a:gd name="T32" fmla="*/ 0 w 2"/>
                <a:gd name="T33" fmla="*/ 10 h 17"/>
                <a:gd name="T34" fmla="*/ 0 w 2"/>
                <a:gd name="T35" fmla="*/ 10 h 17"/>
                <a:gd name="T36" fmla="*/ 0 w 2"/>
                <a:gd name="T37" fmla="*/ 10 h 17"/>
                <a:gd name="T38" fmla="*/ 0 w 2"/>
                <a:gd name="T39" fmla="*/ 10 h 17"/>
                <a:gd name="T40" fmla="*/ 0 w 2"/>
                <a:gd name="T41" fmla="*/ 12 h 17"/>
                <a:gd name="T42" fmla="*/ 0 w 2"/>
                <a:gd name="T43" fmla="*/ 12 h 17"/>
                <a:gd name="T44" fmla="*/ 0 w 2"/>
                <a:gd name="T45" fmla="*/ 12 h 17"/>
                <a:gd name="T46" fmla="*/ 0 w 2"/>
                <a:gd name="T47" fmla="*/ 12 h 17"/>
                <a:gd name="T48" fmla="*/ 0 w 2"/>
                <a:gd name="T49" fmla="*/ 12 h 17"/>
                <a:gd name="T50" fmla="*/ 0 w 2"/>
                <a:gd name="T51" fmla="*/ 14 h 17"/>
                <a:gd name="T52" fmla="*/ 0 w 2"/>
                <a:gd name="T53" fmla="*/ 14 h 17"/>
                <a:gd name="T54" fmla="*/ 0 w 2"/>
                <a:gd name="T55" fmla="*/ 14 h 17"/>
                <a:gd name="T56" fmla="*/ 0 w 2"/>
                <a:gd name="T57" fmla="*/ 14 h 17"/>
                <a:gd name="T58" fmla="*/ 0 w 2"/>
                <a:gd name="T59" fmla="*/ 15 h 17"/>
                <a:gd name="T60" fmla="*/ 0 w 2"/>
                <a:gd name="T61" fmla="*/ 15 h 17"/>
                <a:gd name="T62" fmla="*/ 0 w 2"/>
                <a:gd name="T63" fmla="*/ 15 h 17"/>
                <a:gd name="T64" fmla="*/ 0 w 2"/>
                <a:gd name="T65" fmla="*/ 15 h 17"/>
                <a:gd name="T66" fmla="*/ 0 w 2"/>
                <a:gd name="T67" fmla="*/ 15 h 17"/>
                <a:gd name="T68" fmla="*/ 0 w 2"/>
                <a:gd name="T69" fmla="*/ 17 h 17"/>
                <a:gd name="T70" fmla="*/ 0 w 2"/>
                <a:gd name="T71" fmla="*/ 17 h 17"/>
                <a:gd name="T72" fmla="*/ 0 w 2"/>
                <a:gd name="T73" fmla="*/ 17 h 17"/>
                <a:gd name="T74" fmla="*/ 0 w 2"/>
                <a:gd name="T75" fmla="*/ 17 h 17"/>
                <a:gd name="T76" fmla="*/ 0 w 2"/>
                <a:gd name="T7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 h="17">
                  <a:moveTo>
                    <a:pt x="2" y="0"/>
                  </a:moveTo>
                  <a:lnTo>
                    <a:pt x="0" y="0"/>
                  </a:lnTo>
                  <a:lnTo>
                    <a:pt x="0" y="4"/>
                  </a:lnTo>
                  <a:lnTo>
                    <a:pt x="0" y="4"/>
                  </a:lnTo>
                  <a:lnTo>
                    <a:pt x="0" y="4"/>
                  </a:lnTo>
                  <a:lnTo>
                    <a:pt x="0" y="4"/>
                  </a:lnTo>
                  <a:lnTo>
                    <a:pt x="0" y="4"/>
                  </a:lnTo>
                  <a:lnTo>
                    <a:pt x="0" y="6"/>
                  </a:lnTo>
                  <a:lnTo>
                    <a:pt x="0" y="6"/>
                  </a:lnTo>
                  <a:lnTo>
                    <a:pt x="0" y="6"/>
                  </a:lnTo>
                  <a:lnTo>
                    <a:pt x="0" y="6"/>
                  </a:lnTo>
                  <a:lnTo>
                    <a:pt x="0" y="8"/>
                  </a:lnTo>
                  <a:lnTo>
                    <a:pt x="0" y="8"/>
                  </a:lnTo>
                  <a:lnTo>
                    <a:pt x="0" y="8"/>
                  </a:lnTo>
                  <a:lnTo>
                    <a:pt x="0" y="8"/>
                  </a:lnTo>
                  <a:lnTo>
                    <a:pt x="0" y="8"/>
                  </a:lnTo>
                  <a:lnTo>
                    <a:pt x="0" y="10"/>
                  </a:lnTo>
                  <a:lnTo>
                    <a:pt x="0" y="10"/>
                  </a:lnTo>
                  <a:lnTo>
                    <a:pt x="0" y="10"/>
                  </a:lnTo>
                  <a:lnTo>
                    <a:pt x="0" y="10"/>
                  </a:lnTo>
                  <a:lnTo>
                    <a:pt x="0" y="12"/>
                  </a:lnTo>
                  <a:lnTo>
                    <a:pt x="0" y="12"/>
                  </a:lnTo>
                  <a:lnTo>
                    <a:pt x="0" y="12"/>
                  </a:lnTo>
                  <a:lnTo>
                    <a:pt x="0" y="12"/>
                  </a:lnTo>
                  <a:lnTo>
                    <a:pt x="0" y="12"/>
                  </a:lnTo>
                  <a:lnTo>
                    <a:pt x="0" y="14"/>
                  </a:lnTo>
                  <a:lnTo>
                    <a:pt x="0" y="14"/>
                  </a:lnTo>
                  <a:lnTo>
                    <a:pt x="0" y="14"/>
                  </a:lnTo>
                  <a:lnTo>
                    <a:pt x="0" y="14"/>
                  </a:lnTo>
                  <a:lnTo>
                    <a:pt x="0" y="15"/>
                  </a:lnTo>
                  <a:lnTo>
                    <a:pt x="0" y="15"/>
                  </a:lnTo>
                  <a:lnTo>
                    <a:pt x="0" y="15"/>
                  </a:lnTo>
                  <a:lnTo>
                    <a:pt x="0" y="15"/>
                  </a:lnTo>
                  <a:lnTo>
                    <a:pt x="0" y="15"/>
                  </a:lnTo>
                  <a:lnTo>
                    <a:pt x="0" y="17"/>
                  </a:lnTo>
                  <a:lnTo>
                    <a:pt x="0" y="17"/>
                  </a:lnTo>
                  <a:lnTo>
                    <a:pt x="0" y="17"/>
                  </a:lnTo>
                  <a:lnTo>
                    <a:pt x="0" y="17"/>
                  </a:lnTo>
                  <a:lnTo>
                    <a:pt x="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2" name="Freeform 4323"/>
            <p:cNvSpPr>
              <a:spLocks/>
            </p:cNvSpPr>
            <p:nvPr/>
          </p:nvSpPr>
          <p:spPr bwMode="auto">
            <a:xfrm>
              <a:off x="4100" y="3351"/>
              <a:ext cx="8" cy="9"/>
            </a:xfrm>
            <a:custGeom>
              <a:avLst/>
              <a:gdLst>
                <a:gd name="T0" fmla="*/ 0 w 8"/>
                <a:gd name="T1" fmla="*/ 0 h 9"/>
                <a:gd name="T2" fmla="*/ 2 w 8"/>
                <a:gd name="T3" fmla="*/ 0 h 9"/>
                <a:gd name="T4" fmla="*/ 2 w 8"/>
                <a:gd name="T5" fmla="*/ 2 h 9"/>
                <a:gd name="T6" fmla="*/ 2 w 8"/>
                <a:gd name="T7" fmla="*/ 2 h 9"/>
                <a:gd name="T8" fmla="*/ 2 w 8"/>
                <a:gd name="T9" fmla="*/ 2 h 9"/>
                <a:gd name="T10" fmla="*/ 4 w 8"/>
                <a:gd name="T11" fmla="*/ 2 h 9"/>
                <a:gd name="T12" fmla="*/ 4 w 8"/>
                <a:gd name="T13" fmla="*/ 2 h 9"/>
                <a:gd name="T14" fmla="*/ 4 w 8"/>
                <a:gd name="T15" fmla="*/ 2 h 9"/>
                <a:gd name="T16" fmla="*/ 6 w 8"/>
                <a:gd name="T17" fmla="*/ 3 h 9"/>
                <a:gd name="T18" fmla="*/ 6 w 8"/>
                <a:gd name="T19" fmla="*/ 3 h 9"/>
                <a:gd name="T20" fmla="*/ 6 w 8"/>
                <a:gd name="T21" fmla="*/ 3 h 9"/>
                <a:gd name="T22" fmla="*/ 8 w 8"/>
                <a:gd name="T23" fmla="*/ 3 h 9"/>
                <a:gd name="T24" fmla="*/ 8 w 8"/>
                <a:gd name="T25" fmla="*/ 3 h 9"/>
                <a:gd name="T26" fmla="*/ 8 w 8"/>
                <a:gd name="T27" fmla="*/ 3 h 9"/>
                <a:gd name="T28" fmla="*/ 8 w 8"/>
                <a:gd name="T29" fmla="*/ 5 h 9"/>
                <a:gd name="T30" fmla="*/ 8 w 8"/>
                <a:gd name="T31" fmla="*/ 5 h 9"/>
                <a:gd name="T32" fmla="*/ 8 w 8"/>
                <a:gd name="T33" fmla="*/ 5 h 9"/>
                <a:gd name="T34" fmla="*/ 8 w 8"/>
                <a:gd name="T35" fmla="*/ 7 h 9"/>
                <a:gd name="T36" fmla="*/ 8 w 8"/>
                <a:gd name="T3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9">
                  <a:moveTo>
                    <a:pt x="0" y="0"/>
                  </a:moveTo>
                  <a:lnTo>
                    <a:pt x="2" y="0"/>
                  </a:lnTo>
                  <a:lnTo>
                    <a:pt x="2" y="2"/>
                  </a:lnTo>
                  <a:lnTo>
                    <a:pt x="2" y="2"/>
                  </a:lnTo>
                  <a:lnTo>
                    <a:pt x="2" y="2"/>
                  </a:lnTo>
                  <a:lnTo>
                    <a:pt x="4" y="2"/>
                  </a:lnTo>
                  <a:lnTo>
                    <a:pt x="4" y="2"/>
                  </a:lnTo>
                  <a:lnTo>
                    <a:pt x="4" y="2"/>
                  </a:lnTo>
                  <a:lnTo>
                    <a:pt x="6" y="3"/>
                  </a:lnTo>
                  <a:lnTo>
                    <a:pt x="6" y="3"/>
                  </a:lnTo>
                  <a:lnTo>
                    <a:pt x="6" y="3"/>
                  </a:lnTo>
                  <a:lnTo>
                    <a:pt x="8" y="3"/>
                  </a:lnTo>
                  <a:lnTo>
                    <a:pt x="8" y="3"/>
                  </a:lnTo>
                  <a:lnTo>
                    <a:pt x="8" y="3"/>
                  </a:lnTo>
                  <a:lnTo>
                    <a:pt x="8" y="5"/>
                  </a:lnTo>
                  <a:lnTo>
                    <a:pt x="8" y="5"/>
                  </a:lnTo>
                  <a:lnTo>
                    <a:pt x="8" y="5"/>
                  </a:lnTo>
                  <a:lnTo>
                    <a:pt x="8" y="7"/>
                  </a:lnTo>
                  <a:lnTo>
                    <a:pt x="8"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3" name="Freeform 4324"/>
            <p:cNvSpPr>
              <a:spLocks/>
            </p:cNvSpPr>
            <p:nvPr/>
          </p:nvSpPr>
          <p:spPr bwMode="auto">
            <a:xfrm>
              <a:off x="4265" y="3356"/>
              <a:ext cx="14" cy="18"/>
            </a:xfrm>
            <a:custGeom>
              <a:avLst/>
              <a:gdLst>
                <a:gd name="T0" fmla="*/ 10 w 14"/>
                <a:gd name="T1" fmla="*/ 0 h 18"/>
                <a:gd name="T2" fmla="*/ 12 w 14"/>
                <a:gd name="T3" fmla="*/ 2 h 18"/>
                <a:gd name="T4" fmla="*/ 12 w 14"/>
                <a:gd name="T5" fmla="*/ 4 h 18"/>
                <a:gd name="T6" fmla="*/ 12 w 14"/>
                <a:gd name="T7" fmla="*/ 4 h 18"/>
                <a:gd name="T8" fmla="*/ 12 w 14"/>
                <a:gd name="T9" fmla="*/ 4 h 18"/>
                <a:gd name="T10" fmla="*/ 12 w 14"/>
                <a:gd name="T11" fmla="*/ 4 h 18"/>
                <a:gd name="T12" fmla="*/ 12 w 14"/>
                <a:gd name="T13" fmla="*/ 4 h 18"/>
                <a:gd name="T14" fmla="*/ 12 w 14"/>
                <a:gd name="T15" fmla="*/ 6 h 18"/>
                <a:gd name="T16" fmla="*/ 12 w 14"/>
                <a:gd name="T17" fmla="*/ 6 h 18"/>
                <a:gd name="T18" fmla="*/ 14 w 14"/>
                <a:gd name="T19" fmla="*/ 6 h 18"/>
                <a:gd name="T20" fmla="*/ 14 w 14"/>
                <a:gd name="T21" fmla="*/ 6 h 18"/>
                <a:gd name="T22" fmla="*/ 14 w 14"/>
                <a:gd name="T23" fmla="*/ 8 h 18"/>
                <a:gd name="T24" fmla="*/ 14 w 14"/>
                <a:gd name="T25" fmla="*/ 8 h 18"/>
                <a:gd name="T26" fmla="*/ 14 w 14"/>
                <a:gd name="T27" fmla="*/ 8 h 18"/>
                <a:gd name="T28" fmla="*/ 14 w 14"/>
                <a:gd name="T29" fmla="*/ 8 h 18"/>
                <a:gd name="T30" fmla="*/ 14 w 14"/>
                <a:gd name="T31" fmla="*/ 8 h 18"/>
                <a:gd name="T32" fmla="*/ 12 w 14"/>
                <a:gd name="T33" fmla="*/ 8 h 18"/>
                <a:gd name="T34" fmla="*/ 12 w 14"/>
                <a:gd name="T35" fmla="*/ 8 h 18"/>
                <a:gd name="T36" fmla="*/ 12 w 14"/>
                <a:gd name="T37" fmla="*/ 8 h 18"/>
                <a:gd name="T38" fmla="*/ 10 w 14"/>
                <a:gd name="T39" fmla="*/ 10 h 18"/>
                <a:gd name="T40" fmla="*/ 10 w 14"/>
                <a:gd name="T41" fmla="*/ 10 h 18"/>
                <a:gd name="T42" fmla="*/ 10 w 14"/>
                <a:gd name="T43" fmla="*/ 10 h 18"/>
                <a:gd name="T44" fmla="*/ 10 w 14"/>
                <a:gd name="T45" fmla="*/ 12 h 18"/>
                <a:gd name="T46" fmla="*/ 10 w 14"/>
                <a:gd name="T47" fmla="*/ 12 h 18"/>
                <a:gd name="T48" fmla="*/ 10 w 14"/>
                <a:gd name="T49" fmla="*/ 12 h 18"/>
                <a:gd name="T50" fmla="*/ 10 w 14"/>
                <a:gd name="T51" fmla="*/ 14 h 18"/>
                <a:gd name="T52" fmla="*/ 10 w 14"/>
                <a:gd name="T53" fmla="*/ 14 h 18"/>
                <a:gd name="T54" fmla="*/ 10 w 14"/>
                <a:gd name="T55" fmla="*/ 14 h 18"/>
                <a:gd name="T56" fmla="*/ 10 w 14"/>
                <a:gd name="T57" fmla="*/ 14 h 18"/>
                <a:gd name="T58" fmla="*/ 8 w 14"/>
                <a:gd name="T59" fmla="*/ 14 h 18"/>
                <a:gd name="T60" fmla="*/ 8 w 14"/>
                <a:gd name="T61" fmla="*/ 14 h 18"/>
                <a:gd name="T62" fmla="*/ 8 w 14"/>
                <a:gd name="T63" fmla="*/ 14 h 18"/>
                <a:gd name="T64" fmla="*/ 8 w 14"/>
                <a:gd name="T65" fmla="*/ 14 h 18"/>
                <a:gd name="T66" fmla="*/ 2 w 14"/>
                <a:gd name="T67" fmla="*/ 14 h 18"/>
                <a:gd name="T68" fmla="*/ 2 w 14"/>
                <a:gd name="T69" fmla="*/ 14 h 18"/>
                <a:gd name="T70" fmla="*/ 2 w 14"/>
                <a:gd name="T71" fmla="*/ 16 h 18"/>
                <a:gd name="T72" fmla="*/ 2 w 14"/>
                <a:gd name="T73" fmla="*/ 16 h 18"/>
                <a:gd name="T74" fmla="*/ 0 w 14"/>
                <a:gd name="T75" fmla="*/ 16 h 18"/>
                <a:gd name="T76" fmla="*/ 2 w 14"/>
                <a:gd name="T77" fmla="*/ 18 h 18"/>
                <a:gd name="T78" fmla="*/ 2 w 14"/>
                <a:gd name="T7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18">
                  <a:moveTo>
                    <a:pt x="10" y="0"/>
                  </a:moveTo>
                  <a:lnTo>
                    <a:pt x="12" y="2"/>
                  </a:lnTo>
                  <a:lnTo>
                    <a:pt x="12" y="4"/>
                  </a:lnTo>
                  <a:lnTo>
                    <a:pt x="12" y="4"/>
                  </a:lnTo>
                  <a:lnTo>
                    <a:pt x="12" y="4"/>
                  </a:lnTo>
                  <a:lnTo>
                    <a:pt x="12" y="4"/>
                  </a:lnTo>
                  <a:lnTo>
                    <a:pt x="12" y="4"/>
                  </a:lnTo>
                  <a:lnTo>
                    <a:pt x="12" y="6"/>
                  </a:lnTo>
                  <a:lnTo>
                    <a:pt x="12" y="6"/>
                  </a:lnTo>
                  <a:lnTo>
                    <a:pt x="14" y="6"/>
                  </a:lnTo>
                  <a:lnTo>
                    <a:pt x="14" y="6"/>
                  </a:lnTo>
                  <a:lnTo>
                    <a:pt x="14" y="8"/>
                  </a:lnTo>
                  <a:lnTo>
                    <a:pt x="14" y="8"/>
                  </a:lnTo>
                  <a:lnTo>
                    <a:pt x="14" y="8"/>
                  </a:lnTo>
                  <a:lnTo>
                    <a:pt x="14" y="8"/>
                  </a:lnTo>
                  <a:lnTo>
                    <a:pt x="14" y="8"/>
                  </a:lnTo>
                  <a:lnTo>
                    <a:pt x="12" y="8"/>
                  </a:lnTo>
                  <a:lnTo>
                    <a:pt x="12" y="8"/>
                  </a:lnTo>
                  <a:lnTo>
                    <a:pt x="12" y="8"/>
                  </a:lnTo>
                  <a:lnTo>
                    <a:pt x="10" y="10"/>
                  </a:lnTo>
                  <a:lnTo>
                    <a:pt x="10" y="10"/>
                  </a:lnTo>
                  <a:lnTo>
                    <a:pt x="10" y="10"/>
                  </a:lnTo>
                  <a:lnTo>
                    <a:pt x="10" y="12"/>
                  </a:lnTo>
                  <a:lnTo>
                    <a:pt x="10" y="12"/>
                  </a:lnTo>
                  <a:lnTo>
                    <a:pt x="10" y="12"/>
                  </a:lnTo>
                  <a:lnTo>
                    <a:pt x="10" y="14"/>
                  </a:lnTo>
                  <a:lnTo>
                    <a:pt x="10" y="14"/>
                  </a:lnTo>
                  <a:lnTo>
                    <a:pt x="10" y="14"/>
                  </a:lnTo>
                  <a:lnTo>
                    <a:pt x="10" y="14"/>
                  </a:lnTo>
                  <a:lnTo>
                    <a:pt x="8" y="14"/>
                  </a:lnTo>
                  <a:lnTo>
                    <a:pt x="8" y="14"/>
                  </a:lnTo>
                  <a:lnTo>
                    <a:pt x="8" y="14"/>
                  </a:lnTo>
                  <a:lnTo>
                    <a:pt x="8" y="14"/>
                  </a:lnTo>
                  <a:lnTo>
                    <a:pt x="2" y="14"/>
                  </a:lnTo>
                  <a:lnTo>
                    <a:pt x="2" y="14"/>
                  </a:lnTo>
                  <a:lnTo>
                    <a:pt x="2" y="16"/>
                  </a:lnTo>
                  <a:lnTo>
                    <a:pt x="2" y="16"/>
                  </a:lnTo>
                  <a:lnTo>
                    <a:pt x="0" y="16"/>
                  </a:lnTo>
                  <a:lnTo>
                    <a:pt x="2" y="18"/>
                  </a:lnTo>
                  <a:lnTo>
                    <a:pt x="2" y="1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4" name="Freeform 4325"/>
            <p:cNvSpPr>
              <a:spLocks/>
            </p:cNvSpPr>
            <p:nvPr/>
          </p:nvSpPr>
          <p:spPr bwMode="auto">
            <a:xfrm>
              <a:off x="4265" y="3374"/>
              <a:ext cx="4" cy="15"/>
            </a:xfrm>
            <a:custGeom>
              <a:avLst/>
              <a:gdLst>
                <a:gd name="T0" fmla="*/ 2 w 4"/>
                <a:gd name="T1" fmla="*/ 0 h 15"/>
                <a:gd name="T2" fmla="*/ 2 w 4"/>
                <a:gd name="T3" fmla="*/ 2 h 15"/>
                <a:gd name="T4" fmla="*/ 2 w 4"/>
                <a:gd name="T5" fmla="*/ 2 h 15"/>
                <a:gd name="T6" fmla="*/ 2 w 4"/>
                <a:gd name="T7" fmla="*/ 2 h 15"/>
                <a:gd name="T8" fmla="*/ 2 w 4"/>
                <a:gd name="T9" fmla="*/ 2 h 15"/>
                <a:gd name="T10" fmla="*/ 2 w 4"/>
                <a:gd name="T11" fmla="*/ 4 h 15"/>
                <a:gd name="T12" fmla="*/ 4 w 4"/>
                <a:gd name="T13" fmla="*/ 4 h 15"/>
                <a:gd name="T14" fmla="*/ 4 w 4"/>
                <a:gd name="T15" fmla="*/ 5 h 15"/>
                <a:gd name="T16" fmla="*/ 4 w 4"/>
                <a:gd name="T17" fmla="*/ 5 h 15"/>
                <a:gd name="T18" fmla="*/ 4 w 4"/>
                <a:gd name="T19" fmla="*/ 5 h 15"/>
                <a:gd name="T20" fmla="*/ 4 w 4"/>
                <a:gd name="T21" fmla="*/ 7 h 15"/>
                <a:gd name="T22" fmla="*/ 4 w 4"/>
                <a:gd name="T23" fmla="*/ 7 h 15"/>
                <a:gd name="T24" fmla="*/ 4 w 4"/>
                <a:gd name="T25" fmla="*/ 7 h 15"/>
                <a:gd name="T26" fmla="*/ 2 w 4"/>
                <a:gd name="T27" fmla="*/ 7 h 15"/>
                <a:gd name="T28" fmla="*/ 2 w 4"/>
                <a:gd name="T29" fmla="*/ 7 h 15"/>
                <a:gd name="T30" fmla="*/ 2 w 4"/>
                <a:gd name="T31" fmla="*/ 9 h 15"/>
                <a:gd name="T32" fmla="*/ 2 w 4"/>
                <a:gd name="T33" fmla="*/ 9 h 15"/>
                <a:gd name="T34" fmla="*/ 2 w 4"/>
                <a:gd name="T35" fmla="*/ 9 h 15"/>
                <a:gd name="T36" fmla="*/ 2 w 4"/>
                <a:gd name="T37" fmla="*/ 11 h 15"/>
                <a:gd name="T38" fmla="*/ 2 w 4"/>
                <a:gd name="T39" fmla="*/ 11 h 15"/>
                <a:gd name="T40" fmla="*/ 2 w 4"/>
                <a:gd name="T41" fmla="*/ 11 h 15"/>
                <a:gd name="T42" fmla="*/ 2 w 4"/>
                <a:gd name="T43" fmla="*/ 11 h 15"/>
                <a:gd name="T44" fmla="*/ 2 w 4"/>
                <a:gd name="T45" fmla="*/ 11 h 15"/>
                <a:gd name="T46" fmla="*/ 2 w 4"/>
                <a:gd name="T47" fmla="*/ 11 h 15"/>
                <a:gd name="T48" fmla="*/ 0 w 4"/>
                <a:gd name="T49" fmla="*/ 13 h 15"/>
                <a:gd name="T50" fmla="*/ 0 w 4"/>
                <a:gd name="T51" fmla="*/ 13 h 15"/>
                <a:gd name="T52" fmla="*/ 0 w 4"/>
                <a:gd name="T53" fmla="*/ 13 h 15"/>
                <a:gd name="T54" fmla="*/ 0 w 4"/>
                <a:gd name="T5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15">
                  <a:moveTo>
                    <a:pt x="2" y="0"/>
                  </a:moveTo>
                  <a:lnTo>
                    <a:pt x="2" y="2"/>
                  </a:lnTo>
                  <a:lnTo>
                    <a:pt x="2" y="2"/>
                  </a:lnTo>
                  <a:lnTo>
                    <a:pt x="2" y="2"/>
                  </a:lnTo>
                  <a:lnTo>
                    <a:pt x="2" y="2"/>
                  </a:lnTo>
                  <a:lnTo>
                    <a:pt x="2" y="4"/>
                  </a:lnTo>
                  <a:lnTo>
                    <a:pt x="4" y="4"/>
                  </a:lnTo>
                  <a:lnTo>
                    <a:pt x="4" y="5"/>
                  </a:lnTo>
                  <a:lnTo>
                    <a:pt x="4" y="5"/>
                  </a:lnTo>
                  <a:lnTo>
                    <a:pt x="4" y="5"/>
                  </a:lnTo>
                  <a:lnTo>
                    <a:pt x="4" y="7"/>
                  </a:lnTo>
                  <a:lnTo>
                    <a:pt x="4" y="7"/>
                  </a:lnTo>
                  <a:lnTo>
                    <a:pt x="4" y="7"/>
                  </a:lnTo>
                  <a:lnTo>
                    <a:pt x="2" y="7"/>
                  </a:lnTo>
                  <a:lnTo>
                    <a:pt x="2" y="7"/>
                  </a:lnTo>
                  <a:lnTo>
                    <a:pt x="2" y="9"/>
                  </a:lnTo>
                  <a:lnTo>
                    <a:pt x="2" y="9"/>
                  </a:lnTo>
                  <a:lnTo>
                    <a:pt x="2" y="9"/>
                  </a:lnTo>
                  <a:lnTo>
                    <a:pt x="2" y="11"/>
                  </a:lnTo>
                  <a:lnTo>
                    <a:pt x="2" y="11"/>
                  </a:lnTo>
                  <a:lnTo>
                    <a:pt x="2" y="11"/>
                  </a:lnTo>
                  <a:lnTo>
                    <a:pt x="2" y="11"/>
                  </a:lnTo>
                  <a:lnTo>
                    <a:pt x="2" y="11"/>
                  </a:lnTo>
                  <a:lnTo>
                    <a:pt x="2" y="11"/>
                  </a:lnTo>
                  <a:lnTo>
                    <a:pt x="0" y="13"/>
                  </a:lnTo>
                  <a:lnTo>
                    <a:pt x="0" y="13"/>
                  </a:lnTo>
                  <a:lnTo>
                    <a:pt x="0" y="13"/>
                  </a:lnTo>
                  <a:lnTo>
                    <a:pt x="0" y="1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5" name="Freeform 4326"/>
            <p:cNvSpPr>
              <a:spLocks/>
            </p:cNvSpPr>
            <p:nvPr/>
          </p:nvSpPr>
          <p:spPr bwMode="auto">
            <a:xfrm>
              <a:off x="4208" y="3395"/>
              <a:ext cx="17" cy="2"/>
            </a:xfrm>
            <a:custGeom>
              <a:avLst/>
              <a:gdLst>
                <a:gd name="T0" fmla="*/ 17 w 17"/>
                <a:gd name="T1" fmla="*/ 2 h 2"/>
                <a:gd name="T2" fmla="*/ 17 w 17"/>
                <a:gd name="T3" fmla="*/ 2 h 2"/>
                <a:gd name="T4" fmla="*/ 17 w 17"/>
                <a:gd name="T5" fmla="*/ 2 h 2"/>
                <a:gd name="T6" fmla="*/ 17 w 17"/>
                <a:gd name="T7" fmla="*/ 2 h 2"/>
                <a:gd name="T8" fmla="*/ 17 w 17"/>
                <a:gd name="T9" fmla="*/ 2 h 2"/>
                <a:gd name="T10" fmla="*/ 17 w 17"/>
                <a:gd name="T11" fmla="*/ 0 h 2"/>
                <a:gd name="T12" fmla="*/ 0 w 1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7" h="2">
                  <a:moveTo>
                    <a:pt x="17" y="2"/>
                  </a:moveTo>
                  <a:lnTo>
                    <a:pt x="17" y="2"/>
                  </a:lnTo>
                  <a:lnTo>
                    <a:pt x="17" y="2"/>
                  </a:lnTo>
                  <a:lnTo>
                    <a:pt x="17" y="2"/>
                  </a:lnTo>
                  <a:lnTo>
                    <a:pt x="17" y="2"/>
                  </a:lnTo>
                  <a:lnTo>
                    <a:pt x="17"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6" name="Freeform 4327"/>
            <p:cNvSpPr>
              <a:spLocks/>
            </p:cNvSpPr>
            <p:nvPr/>
          </p:nvSpPr>
          <p:spPr bwMode="auto">
            <a:xfrm>
              <a:off x="4208" y="3395"/>
              <a:ext cx="0" cy="6"/>
            </a:xfrm>
            <a:custGeom>
              <a:avLst/>
              <a:gdLst>
                <a:gd name="T0" fmla="*/ 6 h 6"/>
                <a:gd name="T1" fmla="*/ 6 h 6"/>
                <a:gd name="T2" fmla="*/ 4 h 6"/>
                <a:gd name="T3" fmla="*/ 4 h 6"/>
                <a:gd name="T4" fmla="*/ 2 h 6"/>
                <a:gd name="T5" fmla="*/ 2 h 6"/>
                <a:gd name="T6" fmla="*/ 2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6"/>
                  </a:moveTo>
                  <a:lnTo>
                    <a:pt x="0" y="6"/>
                  </a:lnTo>
                  <a:lnTo>
                    <a:pt x="0" y="4"/>
                  </a:lnTo>
                  <a:lnTo>
                    <a:pt x="0"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7" name="Freeform 4328"/>
            <p:cNvSpPr>
              <a:spLocks/>
            </p:cNvSpPr>
            <p:nvPr/>
          </p:nvSpPr>
          <p:spPr bwMode="auto">
            <a:xfrm>
              <a:off x="4108" y="3358"/>
              <a:ext cx="27" cy="43"/>
            </a:xfrm>
            <a:custGeom>
              <a:avLst/>
              <a:gdLst>
                <a:gd name="T0" fmla="*/ 27 w 27"/>
                <a:gd name="T1" fmla="*/ 43 h 43"/>
                <a:gd name="T2" fmla="*/ 27 w 27"/>
                <a:gd name="T3" fmla="*/ 41 h 43"/>
                <a:gd name="T4" fmla="*/ 25 w 27"/>
                <a:gd name="T5" fmla="*/ 41 h 43"/>
                <a:gd name="T6" fmla="*/ 25 w 27"/>
                <a:gd name="T7" fmla="*/ 41 h 43"/>
                <a:gd name="T8" fmla="*/ 25 w 27"/>
                <a:gd name="T9" fmla="*/ 39 h 43"/>
                <a:gd name="T10" fmla="*/ 23 w 27"/>
                <a:gd name="T11" fmla="*/ 39 h 43"/>
                <a:gd name="T12" fmla="*/ 23 w 27"/>
                <a:gd name="T13" fmla="*/ 37 h 43"/>
                <a:gd name="T14" fmla="*/ 23 w 27"/>
                <a:gd name="T15" fmla="*/ 35 h 43"/>
                <a:gd name="T16" fmla="*/ 23 w 27"/>
                <a:gd name="T17" fmla="*/ 35 h 43"/>
                <a:gd name="T18" fmla="*/ 23 w 27"/>
                <a:gd name="T19" fmla="*/ 35 h 43"/>
                <a:gd name="T20" fmla="*/ 21 w 27"/>
                <a:gd name="T21" fmla="*/ 33 h 43"/>
                <a:gd name="T22" fmla="*/ 23 w 27"/>
                <a:gd name="T23" fmla="*/ 31 h 43"/>
                <a:gd name="T24" fmla="*/ 21 w 27"/>
                <a:gd name="T25" fmla="*/ 31 h 43"/>
                <a:gd name="T26" fmla="*/ 21 w 27"/>
                <a:gd name="T27" fmla="*/ 31 h 43"/>
                <a:gd name="T28" fmla="*/ 21 w 27"/>
                <a:gd name="T29" fmla="*/ 31 h 43"/>
                <a:gd name="T30" fmla="*/ 21 w 27"/>
                <a:gd name="T31" fmla="*/ 31 h 43"/>
                <a:gd name="T32" fmla="*/ 19 w 27"/>
                <a:gd name="T33" fmla="*/ 31 h 43"/>
                <a:gd name="T34" fmla="*/ 19 w 27"/>
                <a:gd name="T35" fmla="*/ 29 h 43"/>
                <a:gd name="T36" fmla="*/ 19 w 27"/>
                <a:gd name="T37" fmla="*/ 29 h 43"/>
                <a:gd name="T38" fmla="*/ 17 w 27"/>
                <a:gd name="T39" fmla="*/ 27 h 43"/>
                <a:gd name="T40" fmla="*/ 15 w 27"/>
                <a:gd name="T41" fmla="*/ 27 h 43"/>
                <a:gd name="T42" fmla="*/ 15 w 27"/>
                <a:gd name="T43" fmla="*/ 27 h 43"/>
                <a:gd name="T44" fmla="*/ 15 w 27"/>
                <a:gd name="T45" fmla="*/ 25 h 43"/>
                <a:gd name="T46" fmla="*/ 15 w 27"/>
                <a:gd name="T47" fmla="*/ 25 h 43"/>
                <a:gd name="T48" fmla="*/ 15 w 27"/>
                <a:gd name="T49" fmla="*/ 23 h 43"/>
                <a:gd name="T50" fmla="*/ 15 w 27"/>
                <a:gd name="T51" fmla="*/ 23 h 43"/>
                <a:gd name="T52" fmla="*/ 15 w 27"/>
                <a:gd name="T53" fmla="*/ 21 h 43"/>
                <a:gd name="T54" fmla="*/ 13 w 27"/>
                <a:gd name="T55" fmla="*/ 21 h 43"/>
                <a:gd name="T56" fmla="*/ 13 w 27"/>
                <a:gd name="T57" fmla="*/ 21 h 43"/>
                <a:gd name="T58" fmla="*/ 13 w 27"/>
                <a:gd name="T59" fmla="*/ 20 h 43"/>
                <a:gd name="T60" fmla="*/ 13 w 27"/>
                <a:gd name="T61" fmla="*/ 20 h 43"/>
                <a:gd name="T62" fmla="*/ 13 w 27"/>
                <a:gd name="T63" fmla="*/ 18 h 43"/>
                <a:gd name="T64" fmla="*/ 12 w 27"/>
                <a:gd name="T65" fmla="*/ 16 h 43"/>
                <a:gd name="T66" fmla="*/ 12 w 27"/>
                <a:gd name="T67" fmla="*/ 16 h 43"/>
                <a:gd name="T68" fmla="*/ 10 w 27"/>
                <a:gd name="T69" fmla="*/ 16 h 43"/>
                <a:gd name="T70" fmla="*/ 10 w 27"/>
                <a:gd name="T71" fmla="*/ 14 h 43"/>
                <a:gd name="T72" fmla="*/ 8 w 27"/>
                <a:gd name="T73" fmla="*/ 14 h 43"/>
                <a:gd name="T74" fmla="*/ 8 w 27"/>
                <a:gd name="T75" fmla="*/ 14 h 43"/>
                <a:gd name="T76" fmla="*/ 6 w 27"/>
                <a:gd name="T77" fmla="*/ 10 h 43"/>
                <a:gd name="T78" fmla="*/ 6 w 27"/>
                <a:gd name="T79" fmla="*/ 10 h 43"/>
                <a:gd name="T80" fmla="*/ 6 w 27"/>
                <a:gd name="T81" fmla="*/ 8 h 43"/>
                <a:gd name="T82" fmla="*/ 4 w 27"/>
                <a:gd name="T83" fmla="*/ 6 h 43"/>
                <a:gd name="T84" fmla="*/ 2 w 27"/>
                <a:gd name="T85" fmla="*/ 6 h 43"/>
                <a:gd name="T86" fmla="*/ 4 w 27"/>
                <a:gd name="T87" fmla="*/ 4 h 43"/>
                <a:gd name="T88" fmla="*/ 6 w 27"/>
                <a:gd name="T89" fmla="*/ 4 h 43"/>
                <a:gd name="T90" fmla="*/ 4 w 27"/>
                <a:gd name="T91" fmla="*/ 2 h 43"/>
                <a:gd name="T92" fmla="*/ 2 w 27"/>
                <a:gd name="T93" fmla="*/ 2 h 43"/>
                <a:gd name="T94" fmla="*/ 2 w 27"/>
                <a:gd name="T95" fmla="*/ 0 h 43"/>
                <a:gd name="T96" fmla="*/ 2 w 27"/>
                <a:gd name="T97" fmla="*/ 2 h 43"/>
                <a:gd name="T98" fmla="*/ 0 w 27"/>
                <a:gd name="T99"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 h="43">
                  <a:moveTo>
                    <a:pt x="27" y="43"/>
                  </a:moveTo>
                  <a:lnTo>
                    <a:pt x="27" y="43"/>
                  </a:lnTo>
                  <a:lnTo>
                    <a:pt x="27" y="43"/>
                  </a:lnTo>
                  <a:lnTo>
                    <a:pt x="27" y="43"/>
                  </a:lnTo>
                  <a:lnTo>
                    <a:pt x="27" y="41"/>
                  </a:lnTo>
                  <a:lnTo>
                    <a:pt x="27" y="41"/>
                  </a:lnTo>
                  <a:lnTo>
                    <a:pt x="27" y="39"/>
                  </a:lnTo>
                  <a:lnTo>
                    <a:pt x="27" y="39"/>
                  </a:lnTo>
                  <a:lnTo>
                    <a:pt x="25" y="41"/>
                  </a:lnTo>
                  <a:lnTo>
                    <a:pt x="25" y="41"/>
                  </a:lnTo>
                  <a:lnTo>
                    <a:pt x="25" y="41"/>
                  </a:lnTo>
                  <a:lnTo>
                    <a:pt x="25" y="41"/>
                  </a:lnTo>
                  <a:lnTo>
                    <a:pt x="25" y="39"/>
                  </a:lnTo>
                  <a:lnTo>
                    <a:pt x="25" y="39"/>
                  </a:lnTo>
                  <a:lnTo>
                    <a:pt x="25" y="39"/>
                  </a:lnTo>
                  <a:lnTo>
                    <a:pt x="25" y="39"/>
                  </a:lnTo>
                  <a:lnTo>
                    <a:pt x="25" y="39"/>
                  </a:lnTo>
                  <a:lnTo>
                    <a:pt x="23" y="39"/>
                  </a:lnTo>
                  <a:lnTo>
                    <a:pt x="23" y="39"/>
                  </a:lnTo>
                  <a:lnTo>
                    <a:pt x="23" y="39"/>
                  </a:lnTo>
                  <a:lnTo>
                    <a:pt x="23" y="37"/>
                  </a:lnTo>
                  <a:lnTo>
                    <a:pt x="23" y="37"/>
                  </a:lnTo>
                  <a:lnTo>
                    <a:pt x="23" y="37"/>
                  </a:lnTo>
                  <a:lnTo>
                    <a:pt x="23" y="35"/>
                  </a:lnTo>
                  <a:lnTo>
                    <a:pt x="23" y="35"/>
                  </a:lnTo>
                  <a:lnTo>
                    <a:pt x="23" y="35"/>
                  </a:lnTo>
                  <a:lnTo>
                    <a:pt x="23" y="35"/>
                  </a:lnTo>
                  <a:lnTo>
                    <a:pt x="23" y="35"/>
                  </a:lnTo>
                  <a:lnTo>
                    <a:pt x="23" y="35"/>
                  </a:lnTo>
                  <a:lnTo>
                    <a:pt x="23" y="35"/>
                  </a:lnTo>
                  <a:lnTo>
                    <a:pt x="23" y="35"/>
                  </a:lnTo>
                  <a:lnTo>
                    <a:pt x="21" y="33"/>
                  </a:lnTo>
                  <a:lnTo>
                    <a:pt x="21" y="33"/>
                  </a:lnTo>
                  <a:lnTo>
                    <a:pt x="21" y="33"/>
                  </a:lnTo>
                  <a:lnTo>
                    <a:pt x="23" y="33"/>
                  </a:lnTo>
                  <a:lnTo>
                    <a:pt x="23" y="31"/>
                  </a:lnTo>
                  <a:lnTo>
                    <a:pt x="21" y="31"/>
                  </a:lnTo>
                  <a:lnTo>
                    <a:pt x="21" y="31"/>
                  </a:lnTo>
                  <a:lnTo>
                    <a:pt x="21" y="31"/>
                  </a:lnTo>
                  <a:lnTo>
                    <a:pt x="21" y="31"/>
                  </a:lnTo>
                  <a:lnTo>
                    <a:pt x="21" y="31"/>
                  </a:lnTo>
                  <a:lnTo>
                    <a:pt x="21" y="31"/>
                  </a:lnTo>
                  <a:lnTo>
                    <a:pt x="21" y="31"/>
                  </a:lnTo>
                  <a:lnTo>
                    <a:pt x="21" y="31"/>
                  </a:lnTo>
                  <a:lnTo>
                    <a:pt x="21" y="31"/>
                  </a:lnTo>
                  <a:lnTo>
                    <a:pt x="21" y="31"/>
                  </a:lnTo>
                  <a:lnTo>
                    <a:pt x="21" y="31"/>
                  </a:lnTo>
                  <a:lnTo>
                    <a:pt x="21" y="31"/>
                  </a:lnTo>
                  <a:lnTo>
                    <a:pt x="21" y="31"/>
                  </a:lnTo>
                  <a:lnTo>
                    <a:pt x="19" y="31"/>
                  </a:lnTo>
                  <a:lnTo>
                    <a:pt x="19" y="31"/>
                  </a:lnTo>
                  <a:lnTo>
                    <a:pt x="19" y="31"/>
                  </a:lnTo>
                  <a:lnTo>
                    <a:pt x="19" y="31"/>
                  </a:lnTo>
                  <a:lnTo>
                    <a:pt x="19" y="29"/>
                  </a:lnTo>
                  <a:lnTo>
                    <a:pt x="19" y="29"/>
                  </a:lnTo>
                  <a:lnTo>
                    <a:pt x="19" y="29"/>
                  </a:lnTo>
                  <a:lnTo>
                    <a:pt x="19" y="29"/>
                  </a:lnTo>
                  <a:lnTo>
                    <a:pt x="19" y="27"/>
                  </a:lnTo>
                  <a:lnTo>
                    <a:pt x="19" y="27"/>
                  </a:lnTo>
                  <a:lnTo>
                    <a:pt x="17" y="27"/>
                  </a:lnTo>
                  <a:lnTo>
                    <a:pt x="17" y="27"/>
                  </a:lnTo>
                  <a:lnTo>
                    <a:pt x="17" y="27"/>
                  </a:lnTo>
                  <a:lnTo>
                    <a:pt x="15" y="27"/>
                  </a:lnTo>
                  <a:lnTo>
                    <a:pt x="15" y="27"/>
                  </a:lnTo>
                  <a:lnTo>
                    <a:pt x="15" y="27"/>
                  </a:lnTo>
                  <a:lnTo>
                    <a:pt x="15" y="27"/>
                  </a:lnTo>
                  <a:lnTo>
                    <a:pt x="15" y="25"/>
                  </a:lnTo>
                  <a:lnTo>
                    <a:pt x="15" y="25"/>
                  </a:lnTo>
                  <a:lnTo>
                    <a:pt x="15" y="25"/>
                  </a:lnTo>
                  <a:lnTo>
                    <a:pt x="15" y="25"/>
                  </a:lnTo>
                  <a:lnTo>
                    <a:pt x="15" y="25"/>
                  </a:lnTo>
                  <a:lnTo>
                    <a:pt x="15" y="25"/>
                  </a:lnTo>
                  <a:lnTo>
                    <a:pt x="15" y="23"/>
                  </a:lnTo>
                  <a:lnTo>
                    <a:pt x="15" y="23"/>
                  </a:lnTo>
                  <a:lnTo>
                    <a:pt x="15" y="23"/>
                  </a:lnTo>
                  <a:lnTo>
                    <a:pt x="15" y="23"/>
                  </a:lnTo>
                  <a:lnTo>
                    <a:pt x="15" y="23"/>
                  </a:lnTo>
                  <a:lnTo>
                    <a:pt x="15" y="23"/>
                  </a:lnTo>
                  <a:lnTo>
                    <a:pt x="15" y="23"/>
                  </a:lnTo>
                  <a:lnTo>
                    <a:pt x="13" y="23"/>
                  </a:lnTo>
                  <a:lnTo>
                    <a:pt x="15" y="21"/>
                  </a:lnTo>
                  <a:lnTo>
                    <a:pt x="13" y="21"/>
                  </a:lnTo>
                  <a:lnTo>
                    <a:pt x="13" y="21"/>
                  </a:lnTo>
                  <a:lnTo>
                    <a:pt x="13" y="21"/>
                  </a:lnTo>
                  <a:lnTo>
                    <a:pt x="13" y="21"/>
                  </a:lnTo>
                  <a:lnTo>
                    <a:pt x="13" y="21"/>
                  </a:lnTo>
                  <a:lnTo>
                    <a:pt x="13" y="21"/>
                  </a:lnTo>
                  <a:lnTo>
                    <a:pt x="12" y="21"/>
                  </a:lnTo>
                  <a:lnTo>
                    <a:pt x="13" y="21"/>
                  </a:lnTo>
                  <a:lnTo>
                    <a:pt x="13" y="20"/>
                  </a:lnTo>
                  <a:lnTo>
                    <a:pt x="13" y="20"/>
                  </a:lnTo>
                  <a:lnTo>
                    <a:pt x="13" y="20"/>
                  </a:lnTo>
                  <a:lnTo>
                    <a:pt x="13" y="20"/>
                  </a:lnTo>
                  <a:lnTo>
                    <a:pt x="13" y="18"/>
                  </a:lnTo>
                  <a:lnTo>
                    <a:pt x="13" y="18"/>
                  </a:lnTo>
                  <a:lnTo>
                    <a:pt x="13" y="18"/>
                  </a:lnTo>
                  <a:lnTo>
                    <a:pt x="13" y="16"/>
                  </a:lnTo>
                  <a:lnTo>
                    <a:pt x="12" y="16"/>
                  </a:lnTo>
                  <a:lnTo>
                    <a:pt x="12" y="16"/>
                  </a:lnTo>
                  <a:lnTo>
                    <a:pt x="12" y="16"/>
                  </a:lnTo>
                  <a:lnTo>
                    <a:pt x="12" y="16"/>
                  </a:lnTo>
                  <a:lnTo>
                    <a:pt x="12" y="16"/>
                  </a:lnTo>
                  <a:lnTo>
                    <a:pt x="12" y="16"/>
                  </a:lnTo>
                  <a:lnTo>
                    <a:pt x="12" y="16"/>
                  </a:lnTo>
                  <a:lnTo>
                    <a:pt x="10" y="16"/>
                  </a:lnTo>
                  <a:lnTo>
                    <a:pt x="10" y="16"/>
                  </a:lnTo>
                  <a:lnTo>
                    <a:pt x="10" y="16"/>
                  </a:lnTo>
                  <a:lnTo>
                    <a:pt x="10" y="14"/>
                  </a:lnTo>
                  <a:lnTo>
                    <a:pt x="10" y="14"/>
                  </a:lnTo>
                  <a:lnTo>
                    <a:pt x="8" y="14"/>
                  </a:lnTo>
                  <a:lnTo>
                    <a:pt x="8" y="14"/>
                  </a:lnTo>
                  <a:lnTo>
                    <a:pt x="8" y="14"/>
                  </a:lnTo>
                  <a:lnTo>
                    <a:pt x="8" y="14"/>
                  </a:lnTo>
                  <a:lnTo>
                    <a:pt x="8" y="14"/>
                  </a:lnTo>
                  <a:lnTo>
                    <a:pt x="8" y="12"/>
                  </a:lnTo>
                  <a:lnTo>
                    <a:pt x="6" y="12"/>
                  </a:lnTo>
                  <a:lnTo>
                    <a:pt x="6" y="10"/>
                  </a:lnTo>
                  <a:lnTo>
                    <a:pt x="6" y="10"/>
                  </a:lnTo>
                  <a:lnTo>
                    <a:pt x="6" y="10"/>
                  </a:lnTo>
                  <a:lnTo>
                    <a:pt x="6" y="10"/>
                  </a:lnTo>
                  <a:lnTo>
                    <a:pt x="6" y="8"/>
                  </a:lnTo>
                  <a:lnTo>
                    <a:pt x="6" y="8"/>
                  </a:lnTo>
                  <a:lnTo>
                    <a:pt x="6" y="8"/>
                  </a:lnTo>
                  <a:lnTo>
                    <a:pt x="6" y="8"/>
                  </a:lnTo>
                  <a:lnTo>
                    <a:pt x="6" y="6"/>
                  </a:lnTo>
                  <a:lnTo>
                    <a:pt x="4" y="6"/>
                  </a:lnTo>
                  <a:lnTo>
                    <a:pt x="4" y="6"/>
                  </a:lnTo>
                  <a:lnTo>
                    <a:pt x="4" y="6"/>
                  </a:lnTo>
                  <a:lnTo>
                    <a:pt x="2" y="6"/>
                  </a:lnTo>
                  <a:lnTo>
                    <a:pt x="2" y="6"/>
                  </a:lnTo>
                  <a:lnTo>
                    <a:pt x="4" y="4"/>
                  </a:lnTo>
                  <a:lnTo>
                    <a:pt x="4" y="4"/>
                  </a:lnTo>
                  <a:lnTo>
                    <a:pt x="4" y="4"/>
                  </a:lnTo>
                  <a:lnTo>
                    <a:pt x="6" y="4"/>
                  </a:lnTo>
                  <a:lnTo>
                    <a:pt x="6" y="4"/>
                  </a:lnTo>
                  <a:lnTo>
                    <a:pt x="6" y="4"/>
                  </a:lnTo>
                  <a:lnTo>
                    <a:pt x="6" y="2"/>
                  </a:lnTo>
                  <a:lnTo>
                    <a:pt x="4" y="2"/>
                  </a:lnTo>
                  <a:lnTo>
                    <a:pt x="4" y="2"/>
                  </a:lnTo>
                  <a:lnTo>
                    <a:pt x="4" y="2"/>
                  </a:lnTo>
                  <a:lnTo>
                    <a:pt x="2" y="2"/>
                  </a:lnTo>
                  <a:lnTo>
                    <a:pt x="2" y="0"/>
                  </a:lnTo>
                  <a:lnTo>
                    <a:pt x="2" y="0"/>
                  </a:lnTo>
                  <a:lnTo>
                    <a:pt x="2" y="0"/>
                  </a:lnTo>
                  <a:lnTo>
                    <a:pt x="2" y="0"/>
                  </a:lnTo>
                  <a:lnTo>
                    <a:pt x="2" y="2"/>
                  </a:lnTo>
                  <a:lnTo>
                    <a:pt x="2" y="2"/>
                  </a:lnTo>
                  <a:lnTo>
                    <a:pt x="2"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8" name="Freeform 4329"/>
            <p:cNvSpPr>
              <a:spLocks/>
            </p:cNvSpPr>
            <p:nvPr/>
          </p:nvSpPr>
          <p:spPr bwMode="auto">
            <a:xfrm>
              <a:off x="4183" y="3401"/>
              <a:ext cx="9" cy="0"/>
            </a:xfrm>
            <a:custGeom>
              <a:avLst/>
              <a:gdLst>
                <a:gd name="T0" fmla="*/ 0 w 9"/>
                <a:gd name="T1" fmla="*/ 2 w 9"/>
                <a:gd name="T2" fmla="*/ 2 w 9"/>
                <a:gd name="T3" fmla="*/ 4 w 9"/>
                <a:gd name="T4" fmla="*/ 4 w 9"/>
                <a:gd name="T5" fmla="*/ 4 w 9"/>
                <a:gd name="T6" fmla="*/ 6 w 9"/>
                <a:gd name="T7" fmla="*/ 6 w 9"/>
                <a:gd name="T8" fmla="*/ 6 w 9"/>
                <a:gd name="T9" fmla="*/ 6 w 9"/>
                <a:gd name="T10" fmla="*/ 8 w 9"/>
                <a:gd name="T11" fmla="*/ 8 w 9"/>
                <a:gd name="T12" fmla="*/ 8 w 9"/>
                <a:gd name="T13" fmla="*/ 9 w 9"/>
                <a:gd name="T14" fmla="*/ 8 w 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9">
                  <a:moveTo>
                    <a:pt x="0" y="0"/>
                  </a:moveTo>
                  <a:lnTo>
                    <a:pt x="2" y="0"/>
                  </a:lnTo>
                  <a:lnTo>
                    <a:pt x="2" y="0"/>
                  </a:lnTo>
                  <a:lnTo>
                    <a:pt x="4" y="0"/>
                  </a:lnTo>
                  <a:lnTo>
                    <a:pt x="4" y="0"/>
                  </a:lnTo>
                  <a:lnTo>
                    <a:pt x="4" y="0"/>
                  </a:lnTo>
                  <a:lnTo>
                    <a:pt x="6" y="0"/>
                  </a:lnTo>
                  <a:lnTo>
                    <a:pt x="6" y="0"/>
                  </a:lnTo>
                  <a:lnTo>
                    <a:pt x="6" y="0"/>
                  </a:lnTo>
                  <a:lnTo>
                    <a:pt x="6" y="0"/>
                  </a:lnTo>
                  <a:lnTo>
                    <a:pt x="8" y="0"/>
                  </a:lnTo>
                  <a:lnTo>
                    <a:pt x="8" y="0"/>
                  </a:lnTo>
                  <a:lnTo>
                    <a:pt x="8" y="0"/>
                  </a:lnTo>
                  <a:lnTo>
                    <a:pt x="9"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9" name="Line 4330"/>
            <p:cNvSpPr>
              <a:spLocks noChangeShapeType="1"/>
            </p:cNvSpPr>
            <p:nvPr/>
          </p:nvSpPr>
          <p:spPr bwMode="auto">
            <a:xfrm>
              <a:off x="4208" y="3401"/>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0" name="Line 4331"/>
            <p:cNvSpPr>
              <a:spLocks noChangeShapeType="1"/>
            </p:cNvSpPr>
            <p:nvPr/>
          </p:nvSpPr>
          <p:spPr bwMode="auto">
            <a:xfrm>
              <a:off x="4198" y="3401"/>
              <a:ext cx="1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1" name="Freeform 4332"/>
            <p:cNvSpPr>
              <a:spLocks/>
            </p:cNvSpPr>
            <p:nvPr/>
          </p:nvSpPr>
          <p:spPr bwMode="auto">
            <a:xfrm>
              <a:off x="4225" y="3397"/>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0 w 2"/>
                <a:gd name="T11" fmla="*/ 2 h 4"/>
                <a:gd name="T12" fmla="*/ 0 w 2"/>
                <a:gd name="T13" fmla="*/ 2 h 4"/>
                <a:gd name="T14" fmla="*/ 0 w 2"/>
                <a:gd name="T15" fmla="*/ 2 h 4"/>
                <a:gd name="T16" fmla="*/ 0 w 2"/>
                <a:gd name="T17" fmla="*/ 4 h 4"/>
                <a:gd name="T18" fmla="*/ 2 w 2"/>
                <a:gd name="T19" fmla="*/ 4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0" y="0"/>
                  </a:moveTo>
                  <a:lnTo>
                    <a:pt x="0" y="0"/>
                  </a:lnTo>
                  <a:lnTo>
                    <a:pt x="0" y="2"/>
                  </a:lnTo>
                  <a:lnTo>
                    <a:pt x="0" y="2"/>
                  </a:lnTo>
                  <a:lnTo>
                    <a:pt x="0" y="2"/>
                  </a:lnTo>
                  <a:lnTo>
                    <a:pt x="0" y="2"/>
                  </a:lnTo>
                  <a:lnTo>
                    <a:pt x="0" y="2"/>
                  </a:lnTo>
                  <a:lnTo>
                    <a:pt x="0" y="2"/>
                  </a:lnTo>
                  <a:lnTo>
                    <a:pt x="0"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2" name="Line 4333"/>
            <p:cNvSpPr>
              <a:spLocks noChangeShapeType="1"/>
            </p:cNvSpPr>
            <p:nvPr/>
          </p:nvSpPr>
          <p:spPr bwMode="auto">
            <a:xfrm>
              <a:off x="4227" y="3401"/>
              <a:ext cx="14"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3" name="Freeform 4334"/>
            <p:cNvSpPr>
              <a:spLocks/>
            </p:cNvSpPr>
            <p:nvPr/>
          </p:nvSpPr>
          <p:spPr bwMode="auto">
            <a:xfrm>
              <a:off x="4264" y="3389"/>
              <a:ext cx="3" cy="12"/>
            </a:xfrm>
            <a:custGeom>
              <a:avLst/>
              <a:gdLst>
                <a:gd name="T0" fmla="*/ 1 w 3"/>
                <a:gd name="T1" fmla="*/ 0 h 12"/>
                <a:gd name="T2" fmla="*/ 1 w 3"/>
                <a:gd name="T3" fmla="*/ 0 h 12"/>
                <a:gd name="T4" fmla="*/ 1 w 3"/>
                <a:gd name="T5" fmla="*/ 2 h 12"/>
                <a:gd name="T6" fmla="*/ 1 w 3"/>
                <a:gd name="T7" fmla="*/ 2 h 12"/>
                <a:gd name="T8" fmla="*/ 1 w 3"/>
                <a:gd name="T9" fmla="*/ 2 h 12"/>
                <a:gd name="T10" fmla="*/ 1 w 3"/>
                <a:gd name="T11" fmla="*/ 4 h 12"/>
                <a:gd name="T12" fmla="*/ 1 w 3"/>
                <a:gd name="T13" fmla="*/ 4 h 12"/>
                <a:gd name="T14" fmla="*/ 1 w 3"/>
                <a:gd name="T15" fmla="*/ 4 h 12"/>
                <a:gd name="T16" fmla="*/ 0 w 3"/>
                <a:gd name="T17" fmla="*/ 6 h 12"/>
                <a:gd name="T18" fmla="*/ 0 w 3"/>
                <a:gd name="T19" fmla="*/ 6 h 12"/>
                <a:gd name="T20" fmla="*/ 1 w 3"/>
                <a:gd name="T21" fmla="*/ 6 h 12"/>
                <a:gd name="T22" fmla="*/ 1 w 3"/>
                <a:gd name="T23" fmla="*/ 6 h 12"/>
                <a:gd name="T24" fmla="*/ 1 w 3"/>
                <a:gd name="T25" fmla="*/ 6 h 12"/>
                <a:gd name="T26" fmla="*/ 1 w 3"/>
                <a:gd name="T27" fmla="*/ 8 h 12"/>
                <a:gd name="T28" fmla="*/ 1 w 3"/>
                <a:gd name="T29" fmla="*/ 8 h 12"/>
                <a:gd name="T30" fmla="*/ 3 w 3"/>
                <a:gd name="T31" fmla="*/ 12 h 12"/>
                <a:gd name="T32" fmla="*/ 3 w 3"/>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12">
                  <a:moveTo>
                    <a:pt x="1" y="0"/>
                  </a:moveTo>
                  <a:lnTo>
                    <a:pt x="1" y="0"/>
                  </a:lnTo>
                  <a:lnTo>
                    <a:pt x="1" y="2"/>
                  </a:lnTo>
                  <a:lnTo>
                    <a:pt x="1" y="2"/>
                  </a:lnTo>
                  <a:lnTo>
                    <a:pt x="1" y="2"/>
                  </a:lnTo>
                  <a:lnTo>
                    <a:pt x="1" y="4"/>
                  </a:lnTo>
                  <a:lnTo>
                    <a:pt x="1" y="4"/>
                  </a:lnTo>
                  <a:lnTo>
                    <a:pt x="1" y="4"/>
                  </a:lnTo>
                  <a:lnTo>
                    <a:pt x="0" y="6"/>
                  </a:lnTo>
                  <a:lnTo>
                    <a:pt x="0" y="6"/>
                  </a:lnTo>
                  <a:lnTo>
                    <a:pt x="1" y="6"/>
                  </a:lnTo>
                  <a:lnTo>
                    <a:pt x="1" y="6"/>
                  </a:lnTo>
                  <a:lnTo>
                    <a:pt x="1" y="6"/>
                  </a:lnTo>
                  <a:lnTo>
                    <a:pt x="1" y="8"/>
                  </a:lnTo>
                  <a:lnTo>
                    <a:pt x="1" y="8"/>
                  </a:lnTo>
                  <a:lnTo>
                    <a:pt x="3" y="12"/>
                  </a:lnTo>
                  <a:lnTo>
                    <a:pt x="3"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4" name="Freeform 4335"/>
            <p:cNvSpPr>
              <a:spLocks/>
            </p:cNvSpPr>
            <p:nvPr/>
          </p:nvSpPr>
          <p:spPr bwMode="auto">
            <a:xfrm>
              <a:off x="4191" y="3401"/>
              <a:ext cx="7" cy="2"/>
            </a:xfrm>
            <a:custGeom>
              <a:avLst/>
              <a:gdLst>
                <a:gd name="T0" fmla="*/ 0 w 7"/>
                <a:gd name="T1" fmla="*/ 0 h 2"/>
                <a:gd name="T2" fmla="*/ 0 w 7"/>
                <a:gd name="T3" fmla="*/ 0 h 2"/>
                <a:gd name="T4" fmla="*/ 0 w 7"/>
                <a:gd name="T5" fmla="*/ 2 h 2"/>
                <a:gd name="T6" fmla="*/ 0 w 7"/>
                <a:gd name="T7" fmla="*/ 2 h 2"/>
                <a:gd name="T8" fmla="*/ 1 w 7"/>
                <a:gd name="T9" fmla="*/ 2 h 2"/>
                <a:gd name="T10" fmla="*/ 1 w 7"/>
                <a:gd name="T11" fmla="*/ 2 h 2"/>
                <a:gd name="T12" fmla="*/ 1 w 7"/>
                <a:gd name="T13" fmla="*/ 2 h 2"/>
                <a:gd name="T14" fmla="*/ 1 w 7"/>
                <a:gd name="T15" fmla="*/ 2 h 2"/>
                <a:gd name="T16" fmla="*/ 1 w 7"/>
                <a:gd name="T17" fmla="*/ 2 h 2"/>
                <a:gd name="T18" fmla="*/ 1 w 7"/>
                <a:gd name="T19" fmla="*/ 2 h 2"/>
                <a:gd name="T20" fmla="*/ 3 w 7"/>
                <a:gd name="T21" fmla="*/ 2 h 2"/>
                <a:gd name="T22" fmla="*/ 3 w 7"/>
                <a:gd name="T23" fmla="*/ 2 h 2"/>
                <a:gd name="T24" fmla="*/ 5 w 7"/>
                <a:gd name="T25" fmla="*/ 2 h 2"/>
                <a:gd name="T26" fmla="*/ 5 w 7"/>
                <a:gd name="T27" fmla="*/ 2 h 2"/>
                <a:gd name="T28" fmla="*/ 5 w 7"/>
                <a:gd name="T29" fmla="*/ 2 h 2"/>
                <a:gd name="T30" fmla="*/ 7 w 7"/>
                <a:gd name="T31" fmla="*/ 2 h 2"/>
                <a:gd name="T32" fmla="*/ 7 w 7"/>
                <a:gd name="T33" fmla="*/ 2 h 2"/>
                <a:gd name="T34" fmla="*/ 7 w 7"/>
                <a:gd name="T3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
                  <a:moveTo>
                    <a:pt x="0" y="0"/>
                  </a:moveTo>
                  <a:lnTo>
                    <a:pt x="0" y="0"/>
                  </a:lnTo>
                  <a:lnTo>
                    <a:pt x="0" y="2"/>
                  </a:lnTo>
                  <a:lnTo>
                    <a:pt x="0" y="2"/>
                  </a:lnTo>
                  <a:lnTo>
                    <a:pt x="1" y="2"/>
                  </a:lnTo>
                  <a:lnTo>
                    <a:pt x="1" y="2"/>
                  </a:lnTo>
                  <a:lnTo>
                    <a:pt x="1" y="2"/>
                  </a:lnTo>
                  <a:lnTo>
                    <a:pt x="1" y="2"/>
                  </a:lnTo>
                  <a:lnTo>
                    <a:pt x="1" y="2"/>
                  </a:lnTo>
                  <a:lnTo>
                    <a:pt x="1" y="2"/>
                  </a:lnTo>
                  <a:lnTo>
                    <a:pt x="3" y="2"/>
                  </a:lnTo>
                  <a:lnTo>
                    <a:pt x="3" y="2"/>
                  </a:lnTo>
                  <a:lnTo>
                    <a:pt x="5" y="2"/>
                  </a:lnTo>
                  <a:lnTo>
                    <a:pt x="5" y="2"/>
                  </a:lnTo>
                  <a:lnTo>
                    <a:pt x="5" y="2"/>
                  </a:lnTo>
                  <a:lnTo>
                    <a:pt x="7" y="2"/>
                  </a:lnTo>
                  <a:lnTo>
                    <a:pt x="7" y="2"/>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5" name="Freeform 4336"/>
            <p:cNvSpPr>
              <a:spLocks/>
            </p:cNvSpPr>
            <p:nvPr/>
          </p:nvSpPr>
          <p:spPr bwMode="auto">
            <a:xfrm>
              <a:off x="4169" y="3401"/>
              <a:ext cx="14" cy="7"/>
            </a:xfrm>
            <a:custGeom>
              <a:avLst/>
              <a:gdLst>
                <a:gd name="T0" fmla="*/ 0 w 14"/>
                <a:gd name="T1" fmla="*/ 7 h 7"/>
                <a:gd name="T2" fmla="*/ 8 w 14"/>
                <a:gd name="T3" fmla="*/ 7 h 7"/>
                <a:gd name="T4" fmla="*/ 8 w 14"/>
                <a:gd name="T5" fmla="*/ 5 h 7"/>
                <a:gd name="T6" fmla="*/ 8 w 14"/>
                <a:gd name="T7" fmla="*/ 5 h 7"/>
                <a:gd name="T8" fmla="*/ 8 w 14"/>
                <a:gd name="T9" fmla="*/ 3 h 7"/>
                <a:gd name="T10" fmla="*/ 8 w 14"/>
                <a:gd name="T11" fmla="*/ 3 h 7"/>
                <a:gd name="T12" fmla="*/ 10 w 14"/>
                <a:gd name="T13" fmla="*/ 3 h 7"/>
                <a:gd name="T14" fmla="*/ 10 w 14"/>
                <a:gd name="T15" fmla="*/ 3 h 7"/>
                <a:gd name="T16" fmla="*/ 12 w 14"/>
                <a:gd name="T17" fmla="*/ 2 h 7"/>
                <a:gd name="T18" fmla="*/ 14 w 14"/>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7">
                  <a:moveTo>
                    <a:pt x="0" y="7"/>
                  </a:moveTo>
                  <a:lnTo>
                    <a:pt x="8" y="7"/>
                  </a:lnTo>
                  <a:lnTo>
                    <a:pt x="8" y="5"/>
                  </a:lnTo>
                  <a:lnTo>
                    <a:pt x="8" y="5"/>
                  </a:lnTo>
                  <a:lnTo>
                    <a:pt x="8" y="3"/>
                  </a:lnTo>
                  <a:lnTo>
                    <a:pt x="8" y="3"/>
                  </a:lnTo>
                  <a:lnTo>
                    <a:pt x="10" y="3"/>
                  </a:lnTo>
                  <a:lnTo>
                    <a:pt x="10" y="3"/>
                  </a:lnTo>
                  <a:lnTo>
                    <a:pt x="12" y="2"/>
                  </a:lnTo>
                  <a:lnTo>
                    <a:pt x="1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6" name="Freeform 4337"/>
            <p:cNvSpPr>
              <a:spLocks/>
            </p:cNvSpPr>
            <p:nvPr/>
          </p:nvSpPr>
          <p:spPr bwMode="auto">
            <a:xfrm>
              <a:off x="4135" y="3401"/>
              <a:ext cx="34" cy="9"/>
            </a:xfrm>
            <a:custGeom>
              <a:avLst/>
              <a:gdLst>
                <a:gd name="T0" fmla="*/ 34 w 34"/>
                <a:gd name="T1" fmla="*/ 7 h 9"/>
                <a:gd name="T2" fmla="*/ 34 w 34"/>
                <a:gd name="T3" fmla="*/ 7 h 9"/>
                <a:gd name="T4" fmla="*/ 33 w 34"/>
                <a:gd name="T5" fmla="*/ 7 h 9"/>
                <a:gd name="T6" fmla="*/ 33 w 34"/>
                <a:gd name="T7" fmla="*/ 7 h 9"/>
                <a:gd name="T8" fmla="*/ 31 w 34"/>
                <a:gd name="T9" fmla="*/ 5 h 9"/>
                <a:gd name="T10" fmla="*/ 31 w 34"/>
                <a:gd name="T11" fmla="*/ 5 h 9"/>
                <a:gd name="T12" fmla="*/ 29 w 34"/>
                <a:gd name="T13" fmla="*/ 5 h 9"/>
                <a:gd name="T14" fmla="*/ 27 w 34"/>
                <a:gd name="T15" fmla="*/ 5 h 9"/>
                <a:gd name="T16" fmla="*/ 27 w 34"/>
                <a:gd name="T17" fmla="*/ 5 h 9"/>
                <a:gd name="T18" fmla="*/ 25 w 34"/>
                <a:gd name="T19" fmla="*/ 5 h 9"/>
                <a:gd name="T20" fmla="*/ 23 w 34"/>
                <a:gd name="T21" fmla="*/ 7 h 9"/>
                <a:gd name="T22" fmla="*/ 23 w 34"/>
                <a:gd name="T23" fmla="*/ 7 h 9"/>
                <a:gd name="T24" fmla="*/ 23 w 34"/>
                <a:gd name="T25" fmla="*/ 7 h 9"/>
                <a:gd name="T26" fmla="*/ 21 w 34"/>
                <a:gd name="T27" fmla="*/ 7 h 9"/>
                <a:gd name="T28" fmla="*/ 21 w 34"/>
                <a:gd name="T29" fmla="*/ 7 h 9"/>
                <a:gd name="T30" fmla="*/ 19 w 34"/>
                <a:gd name="T31" fmla="*/ 7 h 9"/>
                <a:gd name="T32" fmla="*/ 19 w 34"/>
                <a:gd name="T33" fmla="*/ 7 h 9"/>
                <a:gd name="T34" fmla="*/ 17 w 34"/>
                <a:gd name="T35" fmla="*/ 7 h 9"/>
                <a:gd name="T36" fmla="*/ 15 w 34"/>
                <a:gd name="T37" fmla="*/ 7 h 9"/>
                <a:gd name="T38" fmla="*/ 15 w 34"/>
                <a:gd name="T39" fmla="*/ 7 h 9"/>
                <a:gd name="T40" fmla="*/ 13 w 34"/>
                <a:gd name="T41" fmla="*/ 7 h 9"/>
                <a:gd name="T42" fmla="*/ 11 w 34"/>
                <a:gd name="T43" fmla="*/ 7 h 9"/>
                <a:gd name="T44" fmla="*/ 9 w 34"/>
                <a:gd name="T45" fmla="*/ 9 h 9"/>
                <a:gd name="T46" fmla="*/ 9 w 34"/>
                <a:gd name="T47" fmla="*/ 9 h 9"/>
                <a:gd name="T48" fmla="*/ 9 w 34"/>
                <a:gd name="T49" fmla="*/ 9 h 9"/>
                <a:gd name="T50" fmla="*/ 8 w 34"/>
                <a:gd name="T51" fmla="*/ 9 h 9"/>
                <a:gd name="T52" fmla="*/ 6 w 34"/>
                <a:gd name="T53" fmla="*/ 9 h 9"/>
                <a:gd name="T54" fmla="*/ 4 w 34"/>
                <a:gd name="T55" fmla="*/ 9 h 9"/>
                <a:gd name="T56" fmla="*/ 4 w 34"/>
                <a:gd name="T57" fmla="*/ 9 h 9"/>
                <a:gd name="T58" fmla="*/ 2 w 34"/>
                <a:gd name="T59" fmla="*/ 7 h 9"/>
                <a:gd name="T60" fmla="*/ 2 w 34"/>
                <a:gd name="T61" fmla="*/ 7 h 9"/>
                <a:gd name="T62" fmla="*/ 2 w 34"/>
                <a:gd name="T63" fmla="*/ 7 h 9"/>
                <a:gd name="T64" fmla="*/ 0 w 34"/>
                <a:gd name="T65" fmla="*/ 5 h 9"/>
                <a:gd name="T66" fmla="*/ 0 w 34"/>
                <a:gd name="T67" fmla="*/ 5 h 9"/>
                <a:gd name="T68" fmla="*/ 0 w 34"/>
                <a:gd name="T69" fmla="*/ 5 h 9"/>
                <a:gd name="T70" fmla="*/ 2 w 34"/>
                <a:gd name="T71" fmla="*/ 3 h 9"/>
                <a:gd name="T72" fmla="*/ 2 w 34"/>
                <a:gd name="T73" fmla="*/ 3 h 9"/>
                <a:gd name="T74" fmla="*/ 2 w 34"/>
                <a:gd name="T75" fmla="*/ 3 h 9"/>
                <a:gd name="T76" fmla="*/ 2 w 34"/>
                <a:gd name="T77" fmla="*/ 3 h 9"/>
                <a:gd name="T78" fmla="*/ 2 w 34"/>
                <a:gd name="T79" fmla="*/ 3 h 9"/>
                <a:gd name="T80" fmla="*/ 2 w 34"/>
                <a:gd name="T81" fmla="*/ 3 h 9"/>
                <a:gd name="T82" fmla="*/ 2 w 34"/>
                <a:gd name="T83" fmla="*/ 2 h 9"/>
                <a:gd name="T84" fmla="*/ 0 w 34"/>
                <a:gd name="T85" fmla="*/ 2 h 9"/>
                <a:gd name="T86" fmla="*/ 0 w 34"/>
                <a:gd name="T87" fmla="*/ 0 h 9"/>
                <a:gd name="T88" fmla="*/ 0 w 34"/>
                <a:gd name="T89" fmla="*/ 0 h 9"/>
                <a:gd name="T90" fmla="*/ 0 w 34"/>
                <a:gd name="T9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9">
                  <a:moveTo>
                    <a:pt x="34" y="7"/>
                  </a:moveTo>
                  <a:lnTo>
                    <a:pt x="34" y="7"/>
                  </a:lnTo>
                  <a:lnTo>
                    <a:pt x="33" y="7"/>
                  </a:lnTo>
                  <a:lnTo>
                    <a:pt x="33" y="7"/>
                  </a:lnTo>
                  <a:lnTo>
                    <a:pt x="31" y="5"/>
                  </a:lnTo>
                  <a:lnTo>
                    <a:pt x="31" y="5"/>
                  </a:lnTo>
                  <a:lnTo>
                    <a:pt x="29" y="5"/>
                  </a:lnTo>
                  <a:lnTo>
                    <a:pt x="27" y="5"/>
                  </a:lnTo>
                  <a:lnTo>
                    <a:pt x="27" y="5"/>
                  </a:lnTo>
                  <a:lnTo>
                    <a:pt x="25" y="5"/>
                  </a:lnTo>
                  <a:lnTo>
                    <a:pt x="23" y="7"/>
                  </a:lnTo>
                  <a:lnTo>
                    <a:pt x="23" y="7"/>
                  </a:lnTo>
                  <a:lnTo>
                    <a:pt x="23" y="7"/>
                  </a:lnTo>
                  <a:lnTo>
                    <a:pt x="21" y="7"/>
                  </a:lnTo>
                  <a:lnTo>
                    <a:pt x="21" y="7"/>
                  </a:lnTo>
                  <a:lnTo>
                    <a:pt x="19" y="7"/>
                  </a:lnTo>
                  <a:lnTo>
                    <a:pt x="19" y="7"/>
                  </a:lnTo>
                  <a:lnTo>
                    <a:pt x="17" y="7"/>
                  </a:lnTo>
                  <a:lnTo>
                    <a:pt x="15" y="7"/>
                  </a:lnTo>
                  <a:lnTo>
                    <a:pt x="15" y="7"/>
                  </a:lnTo>
                  <a:lnTo>
                    <a:pt x="13" y="7"/>
                  </a:lnTo>
                  <a:lnTo>
                    <a:pt x="11" y="7"/>
                  </a:lnTo>
                  <a:lnTo>
                    <a:pt x="9" y="9"/>
                  </a:lnTo>
                  <a:lnTo>
                    <a:pt x="9" y="9"/>
                  </a:lnTo>
                  <a:lnTo>
                    <a:pt x="9" y="9"/>
                  </a:lnTo>
                  <a:lnTo>
                    <a:pt x="8" y="9"/>
                  </a:lnTo>
                  <a:lnTo>
                    <a:pt x="6" y="9"/>
                  </a:lnTo>
                  <a:lnTo>
                    <a:pt x="4" y="9"/>
                  </a:lnTo>
                  <a:lnTo>
                    <a:pt x="4" y="9"/>
                  </a:lnTo>
                  <a:lnTo>
                    <a:pt x="2" y="7"/>
                  </a:lnTo>
                  <a:lnTo>
                    <a:pt x="2" y="7"/>
                  </a:lnTo>
                  <a:lnTo>
                    <a:pt x="2" y="7"/>
                  </a:lnTo>
                  <a:lnTo>
                    <a:pt x="0" y="5"/>
                  </a:lnTo>
                  <a:lnTo>
                    <a:pt x="0" y="5"/>
                  </a:lnTo>
                  <a:lnTo>
                    <a:pt x="0" y="5"/>
                  </a:lnTo>
                  <a:lnTo>
                    <a:pt x="2" y="3"/>
                  </a:lnTo>
                  <a:lnTo>
                    <a:pt x="2" y="3"/>
                  </a:lnTo>
                  <a:lnTo>
                    <a:pt x="2" y="3"/>
                  </a:lnTo>
                  <a:lnTo>
                    <a:pt x="2" y="3"/>
                  </a:lnTo>
                  <a:lnTo>
                    <a:pt x="2" y="3"/>
                  </a:lnTo>
                  <a:lnTo>
                    <a:pt x="2" y="3"/>
                  </a:lnTo>
                  <a:lnTo>
                    <a:pt x="2"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7" name="Freeform 4338"/>
            <p:cNvSpPr>
              <a:spLocks/>
            </p:cNvSpPr>
            <p:nvPr/>
          </p:nvSpPr>
          <p:spPr bwMode="auto">
            <a:xfrm>
              <a:off x="4310" y="3324"/>
              <a:ext cx="44" cy="11"/>
            </a:xfrm>
            <a:custGeom>
              <a:avLst/>
              <a:gdLst>
                <a:gd name="T0" fmla="*/ 0 w 44"/>
                <a:gd name="T1" fmla="*/ 6 h 11"/>
                <a:gd name="T2" fmla="*/ 3 w 44"/>
                <a:gd name="T3" fmla="*/ 6 h 11"/>
                <a:gd name="T4" fmla="*/ 9 w 44"/>
                <a:gd name="T5" fmla="*/ 6 h 11"/>
                <a:gd name="T6" fmla="*/ 13 w 44"/>
                <a:gd name="T7" fmla="*/ 6 h 11"/>
                <a:gd name="T8" fmla="*/ 21 w 44"/>
                <a:gd name="T9" fmla="*/ 6 h 11"/>
                <a:gd name="T10" fmla="*/ 21 w 44"/>
                <a:gd name="T11" fmla="*/ 6 h 11"/>
                <a:gd name="T12" fmla="*/ 21 w 44"/>
                <a:gd name="T13" fmla="*/ 6 h 11"/>
                <a:gd name="T14" fmla="*/ 23 w 44"/>
                <a:gd name="T15" fmla="*/ 6 h 11"/>
                <a:gd name="T16" fmla="*/ 23 w 44"/>
                <a:gd name="T17" fmla="*/ 6 h 11"/>
                <a:gd name="T18" fmla="*/ 21 w 44"/>
                <a:gd name="T19" fmla="*/ 6 h 11"/>
                <a:gd name="T20" fmla="*/ 23 w 44"/>
                <a:gd name="T21" fmla="*/ 4 h 11"/>
                <a:gd name="T22" fmla="*/ 23 w 44"/>
                <a:gd name="T23" fmla="*/ 4 h 11"/>
                <a:gd name="T24" fmla="*/ 23 w 44"/>
                <a:gd name="T25" fmla="*/ 2 h 11"/>
                <a:gd name="T26" fmla="*/ 23 w 44"/>
                <a:gd name="T27" fmla="*/ 2 h 11"/>
                <a:gd name="T28" fmla="*/ 23 w 44"/>
                <a:gd name="T29" fmla="*/ 2 h 11"/>
                <a:gd name="T30" fmla="*/ 23 w 44"/>
                <a:gd name="T31" fmla="*/ 0 h 11"/>
                <a:gd name="T32" fmla="*/ 23 w 44"/>
                <a:gd name="T33" fmla="*/ 0 h 11"/>
                <a:gd name="T34" fmla="*/ 25 w 44"/>
                <a:gd name="T35" fmla="*/ 0 h 11"/>
                <a:gd name="T36" fmla="*/ 28 w 44"/>
                <a:gd name="T37" fmla="*/ 0 h 11"/>
                <a:gd name="T38" fmla="*/ 30 w 44"/>
                <a:gd name="T39" fmla="*/ 0 h 11"/>
                <a:gd name="T40" fmla="*/ 34 w 44"/>
                <a:gd name="T41" fmla="*/ 0 h 11"/>
                <a:gd name="T42" fmla="*/ 36 w 44"/>
                <a:gd name="T43" fmla="*/ 0 h 11"/>
                <a:gd name="T44" fmla="*/ 36 w 44"/>
                <a:gd name="T45" fmla="*/ 0 h 11"/>
                <a:gd name="T46" fmla="*/ 38 w 44"/>
                <a:gd name="T47" fmla="*/ 0 h 11"/>
                <a:gd name="T48" fmla="*/ 38 w 44"/>
                <a:gd name="T49" fmla="*/ 0 h 11"/>
                <a:gd name="T50" fmla="*/ 40 w 44"/>
                <a:gd name="T51" fmla="*/ 0 h 11"/>
                <a:gd name="T52" fmla="*/ 42 w 44"/>
                <a:gd name="T53" fmla="*/ 0 h 11"/>
                <a:gd name="T54" fmla="*/ 44 w 44"/>
                <a:gd name="T55" fmla="*/ 0 h 11"/>
                <a:gd name="T56" fmla="*/ 44 w 44"/>
                <a:gd name="T57" fmla="*/ 2 h 11"/>
                <a:gd name="T58" fmla="*/ 44 w 44"/>
                <a:gd name="T59" fmla="*/ 4 h 11"/>
                <a:gd name="T60" fmla="*/ 44 w 44"/>
                <a:gd name="T61" fmla="*/ 6 h 11"/>
                <a:gd name="T62" fmla="*/ 44 w 44"/>
                <a:gd name="T63" fmla="*/ 6 h 11"/>
                <a:gd name="T64" fmla="*/ 44 w 44"/>
                <a:gd name="T65" fmla="*/ 6 h 11"/>
                <a:gd name="T66" fmla="*/ 44 w 44"/>
                <a:gd name="T67" fmla="*/ 6 h 11"/>
                <a:gd name="T68" fmla="*/ 42 w 44"/>
                <a:gd name="T69" fmla="*/ 6 h 11"/>
                <a:gd name="T70" fmla="*/ 42 w 44"/>
                <a:gd name="T71" fmla="*/ 6 h 11"/>
                <a:gd name="T72" fmla="*/ 42 w 44"/>
                <a:gd name="T73" fmla="*/ 7 h 11"/>
                <a:gd name="T74" fmla="*/ 42 w 44"/>
                <a:gd name="T75" fmla="*/ 9 h 11"/>
                <a:gd name="T76" fmla="*/ 40 w 44"/>
                <a:gd name="T7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11">
                  <a:moveTo>
                    <a:pt x="0" y="6"/>
                  </a:moveTo>
                  <a:lnTo>
                    <a:pt x="3" y="6"/>
                  </a:lnTo>
                  <a:lnTo>
                    <a:pt x="9" y="6"/>
                  </a:lnTo>
                  <a:lnTo>
                    <a:pt x="13" y="6"/>
                  </a:lnTo>
                  <a:lnTo>
                    <a:pt x="21" y="6"/>
                  </a:lnTo>
                  <a:lnTo>
                    <a:pt x="21" y="6"/>
                  </a:lnTo>
                  <a:lnTo>
                    <a:pt x="21" y="6"/>
                  </a:lnTo>
                  <a:lnTo>
                    <a:pt x="23" y="6"/>
                  </a:lnTo>
                  <a:lnTo>
                    <a:pt x="23" y="6"/>
                  </a:lnTo>
                  <a:lnTo>
                    <a:pt x="21" y="6"/>
                  </a:lnTo>
                  <a:lnTo>
                    <a:pt x="23" y="4"/>
                  </a:lnTo>
                  <a:lnTo>
                    <a:pt x="23" y="4"/>
                  </a:lnTo>
                  <a:lnTo>
                    <a:pt x="23" y="2"/>
                  </a:lnTo>
                  <a:lnTo>
                    <a:pt x="23" y="2"/>
                  </a:lnTo>
                  <a:lnTo>
                    <a:pt x="23" y="2"/>
                  </a:lnTo>
                  <a:lnTo>
                    <a:pt x="23" y="0"/>
                  </a:lnTo>
                  <a:lnTo>
                    <a:pt x="23" y="0"/>
                  </a:lnTo>
                  <a:lnTo>
                    <a:pt x="25" y="0"/>
                  </a:lnTo>
                  <a:lnTo>
                    <a:pt x="28" y="0"/>
                  </a:lnTo>
                  <a:lnTo>
                    <a:pt x="30" y="0"/>
                  </a:lnTo>
                  <a:lnTo>
                    <a:pt x="34" y="0"/>
                  </a:lnTo>
                  <a:lnTo>
                    <a:pt x="36" y="0"/>
                  </a:lnTo>
                  <a:lnTo>
                    <a:pt x="36" y="0"/>
                  </a:lnTo>
                  <a:lnTo>
                    <a:pt x="38" y="0"/>
                  </a:lnTo>
                  <a:lnTo>
                    <a:pt x="38" y="0"/>
                  </a:lnTo>
                  <a:lnTo>
                    <a:pt x="40" y="0"/>
                  </a:lnTo>
                  <a:lnTo>
                    <a:pt x="42" y="0"/>
                  </a:lnTo>
                  <a:lnTo>
                    <a:pt x="44" y="0"/>
                  </a:lnTo>
                  <a:lnTo>
                    <a:pt x="44" y="2"/>
                  </a:lnTo>
                  <a:lnTo>
                    <a:pt x="44" y="4"/>
                  </a:lnTo>
                  <a:lnTo>
                    <a:pt x="44" y="6"/>
                  </a:lnTo>
                  <a:lnTo>
                    <a:pt x="44" y="6"/>
                  </a:lnTo>
                  <a:lnTo>
                    <a:pt x="44" y="6"/>
                  </a:lnTo>
                  <a:lnTo>
                    <a:pt x="44" y="6"/>
                  </a:lnTo>
                  <a:lnTo>
                    <a:pt x="42" y="6"/>
                  </a:lnTo>
                  <a:lnTo>
                    <a:pt x="42" y="6"/>
                  </a:lnTo>
                  <a:lnTo>
                    <a:pt x="42" y="7"/>
                  </a:lnTo>
                  <a:lnTo>
                    <a:pt x="42" y="9"/>
                  </a:lnTo>
                  <a:lnTo>
                    <a:pt x="40" y="1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8" name="Freeform 4339"/>
            <p:cNvSpPr>
              <a:spLocks/>
            </p:cNvSpPr>
            <p:nvPr/>
          </p:nvSpPr>
          <p:spPr bwMode="auto">
            <a:xfrm>
              <a:off x="4348" y="3335"/>
              <a:ext cx="2" cy="6"/>
            </a:xfrm>
            <a:custGeom>
              <a:avLst/>
              <a:gdLst>
                <a:gd name="T0" fmla="*/ 0 w 2"/>
                <a:gd name="T1" fmla="*/ 6 h 6"/>
                <a:gd name="T2" fmla="*/ 0 w 2"/>
                <a:gd name="T3" fmla="*/ 6 h 6"/>
                <a:gd name="T4" fmla="*/ 0 w 2"/>
                <a:gd name="T5" fmla="*/ 4 h 6"/>
                <a:gd name="T6" fmla="*/ 2 w 2"/>
                <a:gd name="T7" fmla="*/ 4 h 6"/>
                <a:gd name="T8" fmla="*/ 2 w 2"/>
                <a:gd name="T9" fmla="*/ 2 h 6"/>
                <a:gd name="T10" fmla="*/ 2 w 2"/>
                <a:gd name="T11" fmla="*/ 2 h 6"/>
                <a:gd name="T12" fmla="*/ 2 w 2"/>
                <a:gd name="T13" fmla="*/ 0 h 6"/>
                <a:gd name="T14" fmla="*/ 2 w 2"/>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0" y="6"/>
                  </a:moveTo>
                  <a:lnTo>
                    <a:pt x="0" y="6"/>
                  </a:lnTo>
                  <a:lnTo>
                    <a:pt x="0" y="4"/>
                  </a:lnTo>
                  <a:lnTo>
                    <a:pt x="2" y="4"/>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9" name="Freeform 4340"/>
            <p:cNvSpPr>
              <a:spLocks/>
            </p:cNvSpPr>
            <p:nvPr/>
          </p:nvSpPr>
          <p:spPr bwMode="auto">
            <a:xfrm>
              <a:off x="4348" y="3341"/>
              <a:ext cx="90" cy="13"/>
            </a:xfrm>
            <a:custGeom>
              <a:avLst/>
              <a:gdLst>
                <a:gd name="T0" fmla="*/ 0 w 90"/>
                <a:gd name="T1" fmla="*/ 0 h 13"/>
                <a:gd name="T2" fmla="*/ 0 w 90"/>
                <a:gd name="T3" fmla="*/ 2 h 13"/>
                <a:gd name="T4" fmla="*/ 0 w 90"/>
                <a:gd name="T5" fmla="*/ 4 h 13"/>
                <a:gd name="T6" fmla="*/ 0 w 90"/>
                <a:gd name="T7" fmla="*/ 4 h 13"/>
                <a:gd name="T8" fmla="*/ 0 w 90"/>
                <a:gd name="T9" fmla="*/ 8 h 13"/>
                <a:gd name="T10" fmla="*/ 0 w 90"/>
                <a:gd name="T11" fmla="*/ 8 h 13"/>
                <a:gd name="T12" fmla="*/ 0 w 90"/>
                <a:gd name="T13" fmla="*/ 10 h 13"/>
                <a:gd name="T14" fmla="*/ 0 w 90"/>
                <a:gd name="T15" fmla="*/ 10 h 13"/>
                <a:gd name="T16" fmla="*/ 10 w 90"/>
                <a:gd name="T17" fmla="*/ 10 h 13"/>
                <a:gd name="T18" fmla="*/ 19 w 90"/>
                <a:gd name="T19" fmla="*/ 10 h 13"/>
                <a:gd name="T20" fmla="*/ 27 w 90"/>
                <a:gd name="T21" fmla="*/ 10 h 13"/>
                <a:gd name="T22" fmla="*/ 29 w 90"/>
                <a:gd name="T23" fmla="*/ 10 h 13"/>
                <a:gd name="T24" fmla="*/ 31 w 90"/>
                <a:gd name="T25" fmla="*/ 10 h 13"/>
                <a:gd name="T26" fmla="*/ 31 w 90"/>
                <a:gd name="T27" fmla="*/ 10 h 13"/>
                <a:gd name="T28" fmla="*/ 33 w 90"/>
                <a:gd name="T29" fmla="*/ 10 h 13"/>
                <a:gd name="T30" fmla="*/ 37 w 90"/>
                <a:gd name="T31" fmla="*/ 10 h 13"/>
                <a:gd name="T32" fmla="*/ 44 w 90"/>
                <a:gd name="T33" fmla="*/ 10 h 13"/>
                <a:gd name="T34" fmla="*/ 54 w 90"/>
                <a:gd name="T35" fmla="*/ 10 h 13"/>
                <a:gd name="T36" fmla="*/ 54 w 90"/>
                <a:gd name="T37" fmla="*/ 10 h 13"/>
                <a:gd name="T38" fmla="*/ 63 w 90"/>
                <a:gd name="T39" fmla="*/ 10 h 13"/>
                <a:gd name="T40" fmla="*/ 69 w 90"/>
                <a:gd name="T41" fmla="*/ 10 h 13"/>
                <a:gd name="T42" fmla="*/ 71 w 90"/>
                <a:gd name="T43" fmla="*/ 10 h 13"/>
                <a:gd name="T44" fmla="*/ 71 w 90"/>
                <a:gd name="T45" fmla="*/ 10 h 13"/>
                <a:gd name="T46" fmla="*/ 79 w 90"/>
                <a:gd name="T47" fmla="*/ 10 h 13"/>
                <a:gd name="T48" fmla="*/ 81 w 90"/>
                <a:gd name="T49" fmla="*/ 10 h 13"/>
                <a:gd name="T50" fmla="*/ 86 w 90"/>
                <a:gd name="T51" fmla="*/ 10 h 13"/>
                <a:gd name="T52" fmla="*/ 88 w 90"/>
                <a:gd name="T53" fmla="*/ 10 h 13"/>
                <a:gd name="T54" fmla="*/ 88 w 90"/>
                <a:gd name="T55" fmla="*/ 10 h 13"/>
                <a:gd name="T56" fmla="*/ 88 w 90"/>
                <a:gd name="T57" fmla="*/ 12 h 13"/>
                <a:gd name="T58" fmla="*/ 88 w 90"/>
                <a:gd name="T59" fmla="*/ 12 h 13"/>
                <a:gd name="T60" fmla="*/ 88 w 90"/>
                <a:gd name="T61" fmla="*/ 12 h 13"/>
                <a:gd name="T62" fmla="*/ 88 w 90"/>
                <a:gd name="T63" fmla="*/ 12 h 13"/>
                <a:gd name="T64" fmla="*/ 90 w 90"/>
                <a:gd name="T65" fmla="*/ 12 h 13"/>
                <a:gd name="T66" fmla="*/ 90 w 90"/>
                <a:gd name="T67" fmla="*/ 12 h 13"/>
                <a:gd name="T68" fmla="*/ 90 w 90"/>
                <a:gd name="T69" fmla="*/ 13 h 13"/>
                <a:gd name="T70" fmla="*/ 90 w 90"/>
                <a:gd name="T7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 h="13">
                  <a:moveTo>
                    <a:pt x="0" y="0"/>
                  </a:moveTo>
                  <a:lnTo>
                    <a:pt x="0" y="2"/>
                  </a:lnTo>
                  <a:lnTo>
                    <a:pt x="0" y="4"/>
                  </a:lnTo>
                  <a:lnTo>
                    <a:pt x="0" y="4"/>
                  </a:lnTo>
                  <a:lnTo>
                    <a:pt x="0" y="8"/>
                  </a:lnTo>
                  <a:lnTo>
                    <a:pt x="0" y="8"/>
                  </a:lnTo>
                  <a:lnTo>
                    <a:pt x="0" y="10"/>
                  </a:lnTo>
                  <a:lnTo>
                    <a:pt x="0" y="10"/>
                  </a:lnTo>
                  <a:lnTo>
                    <a:pt x="10" y="10"/>
                  </a:lnTo>
                  <a:lnTo>
                    <a:pt x="19" y="10"/>
                  </a:lnTo>
                  <a:lnTo>
                    <a:pt x="27" y="10"/>
                  </a:lnTo>
                  <a:lnTo>
                    <a:pt x="29" y="10"/>
                  </a:lnTo>
                  <a:lnTo>
                    <a:pt x="31" y="10"/>
                  </a:lnTo>
                  <a:lnTo>
                    <a:pt x="31" y="10"/>
                  </a:lnTo>
                  <a:lnTo>
                    <a:pt x="33" y="10"/>
                  </a:lnTo>
                  <a:lnTo>
                    <a:pt x="37" y="10"/>
                  </a:lnTo>
                  <a:lnTo>
                    <a:pt x="44" y="10"/>
                  </a:lnTo>
                  <a:lnTo>
                    <a:pt x="54" y="10"/>
                  </a:lnTo>
                  <a:lnTo>
                    <a:pt x="54" y="10"/>
                  </a:lnTo>
                  <a:lnTo>
                    <a:pt x="63" y="10"/>
                  </a:lnTo>
                  <a:lnTo>
                    <a:pt x="69" y="10"/>
                  </a:lnTo>
                  <a:lnTo>
                    <a:pt x="71" y="10"/>
                  </a:lnTo>
                  <a:lnTo>
                    <a:pt x="71" y="10"/>
                  </a:lnTo>
                  <a:lnTo>
                    <a:pt x="79" y="10"/>
                  </a:lnTo>
                  <a:lnTo>
                    <a:pt x="81" y="10"/>
                  </a:lnTo>
                  <a:lnTo>
                    <a:pt x="86" y="10"/>
                  </a:lnTo>
                  <a:lnTo>
                    <a:pt x="88" y="10"/>
                  </a:lnTo>
                  <a:lnTo>
                    <a:pt x="88" y="10"/>
                  </a:lnTo>
                  <a:lnTo>
                    <a:pt x="88" y="12"/>
                  </a:lnTo>
                  <a:lnTo>
                    <a:pt x="88" y="12"/>
                  </a:lnTo>
                  <a:lnTo>
                    <a:pt x="88" y="12"/>
                  </a:lnTo>
                  <a:lnTo>
                    <a:pt x="88" y="12"/>
                  </a:lnTo>
                  <a:lnTo>
                    <a:pt x="90" y="12"/>
                  </a:lnTo>
                  <a:lnTo>
                    <a:pt x="90" y="12"/>
                  </a:lnTo>
                  <a:lnTo>
                    <a:pt x="90" y="13"/>
                  </a:lnTo>
                  <a:lnTo>
                    <a:pt x="90"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0" name="Freeform 4341"/>
            <p:cNvSpPr>
              <a:spLocks/>
            </p:cNvSpPr>
            <p:nvPr/>
          </p:nvSpPr>
          <p:spPr bwMode="auto">
            <a:xfrm>
              <a:off x="4434" y="3354"/>
              <a:ext cx="6" cy="33"/>
            </a:xfrm>
            <a:custGeom>
              <a:avLst/>
              <a:gdLst>
                <a:gd name="T0" fmla="*/ 4 w 6"/>
                <a:gd name="T1" fmla="*/ 2 h 33"/>
                <a:gd name="T2" fmla="*/ 4 w 6"/>
                <a:gd name="T3" fmla="*/ 2 h 33"/>
                <a:gd name="T4" fmla="*/ 6 w 6"/>
                <a:gd name="T5" fmla="*/ 4 h 33"/>
                <a:gd name="T6" fmla="*/ 4 w 6"/>
                <a:gd name="T7" fmla="*/ 4 h 33"/>
                <a:gd name="T8" fmla="*/ 4 w 6"/>
                <a:gd name="T9" fmla="*/ 4 h 33"/>
                <a:gd name="T10" fmla="*/ 6 w 6"/>
                <a:gd name="T11" fmla="*/ 6 h 33"/>
                <a:gd name="T12" fmla="*/ 6 w 6"/>
                <a:gd name="T13" fmla="*/ 6 h 33"/>
                <a:gd name="T14" fmla="*/ 6 w 6"/>
                <a:gd name="T15" fmla="*/ 6 h 33"/>
                <a:gd name="T16" fmla="*/ 6 w 6"/>
                <a:gd name="T17" fmla="*/ 8 h 33"/>
                <a:gd name="T18" fmla="*/ 6 w 6"/>
                <a:gd name="T19" fmla="*/ 8 h 33"/>
                <a:gd name="T20" fmla="*/ 6 w 6"/>
                <a:gd name="T21" fmla="*/ 8 h 33"/>
                <a:gd name="T22" fmla="*/ 6 w 6"/>
                <a:gd name="T23" fmla="*/ 10 h 33"/>
                <a:gd name="T24" fmla="*/ 6 w 6"/>
                <a:gd name="T25" fmla="*/ 10 h 33"/>
                <a:gd name="T26" fmla="*/ 6 w 6"/>
                <a:gd name="T27" fmla="*/ 12 h 33"/>
                <a:gd name="T28" fmla="*/ 6 w 6"/>
                <a:gd name="T29" fmla="*/ 14 h 33"/>
                <a:gd name="T30" fmla="*/ 6 w 6"/>
                <a:gd name="T31" fmla="*/ 16 h 33"/>
                <a:gd name="T32" fmla="*/ 6 w 6"/>
                <a:gd name="T33" fmla="*/ 16 h 33"/>
                <a:gd name="T34" fmla="*/ 6 w 6"/>
                <a:gd name="T35" fmla="*/ 16 h 33"/>
                <a:gd name="T36" fmla="*/ 6 w 6"/>
                <a:gd name="T37" fmla="*/ 18 h 33"/>
                <a:gd name="T38" fmla="*/ 6 w 6"/>
                <a:gd name="T39" fmla="*/ 18 h 33"/>
                <a:gd name="T40" fmla="*/ 6 w 6"/>
                <a:gd name="T41" fmla="*/ 20 h 33"/>
                <a:gd name="T42" fmla="*/ 6 w 6"/>
                <a:gd name="T43" fmla="*/ 20 h 33"/>
                <a:gd name="T44" fmla="*/ 4 w 6"/>
                <a:gd name="T45" fmla="*/ 22 h 33"/>
                <a:gd name="T46" fmla="*/ 4 w 6"/>
                <a:gd name="T47" fmla="*/ 24 h 33"/>
                <a:gd name="T48" fmla="*/ 4 w 6"/>
                <a:gd name="T49" fmla="*/ 24 h 33"/>
                <a:gd name="T50" fmla="*/ 2 w 6"/>
                <a:gd name="T51" fmla="*/ 25 h 33"/>
                <a:gd name="T52" fmla="*/ 2 w 6"/>
                <a:gd name="T53" fmla="*/ 27 h 33"/>
                <a:gd name="T54" fmla="*/ 2 w 6"/>
                <a:gd name="T55" fmla="*/ 27 h 33"/>
                <a:gd name="T56" fmla="*/ 2 w 6"/>
                <a:gd name="T57" fmla="*/ 29 h 33"/>
                <a:gd name="T58" fmla="*/ 2 w 6"/>
                <a:gd name="T59" fmla="*/ 29 h 33"/>
                <a:gd name="T60" fmla="*/ 0 w 6"/>
                <a:gd name="T61" fmla="*/ 31 h 33"/>
                <a:gd name="T62" fmla="*/ 0 w 6"/>
                <a:gd name="T63"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33">
                  <a:moveTo>
                    <a:pt x="4" y="0"/>
                  </a:moveTo>
                  <a:lnTo>
                    <a:pt x="4" y="2"/>
                  </a:lnTo>
                  <a:lnTo>
                    <a:pt x="4" y="2"/>
                  </a:lnTo>
                  <a:lnTo>
                    <a:pt x="4" y="2"/>
                  </a:lnTo>
                  <a:lnTo>
                    <a:pt x="6" y="2"/>
                  </a:lnTo>
                  <a:lnTo>
                    <a:pt x="6" y="4"/>
                  </a:lnTo>
                  <a:lnTo>
                    <a:pt x="4" y="4"/>
                  </a:lnTo>
                  <a:lnTo>
                    <a:pt x="4" y="4"/>
                  </a:lnTo>
                  <a:lnTo>
                    <a:pt x="4" y="4"/>
                  </a:lnTo>
                  <a:lnTo>
                    <a:pt x="4" y="4"/>
                  </a:lnTo>
                  <a:lnTo>
                    <a:pt x="4" y="4"/>
                  </a:lnTo>
                  <a:lnTo>
                    <a:pt x="6" y="6"/>
                  </a:lnTo>
                  <a:lnTo>
                    <a:pt x="6" y="6"/>
                  </a:lnTo>
                  <a:lnTo>
                    <a:pt x="6" y="6"/>
                  </a:lnTo>
                  <a:lnTo>
                    <a:pt x="6" y="6"/>
                  </a:lnTo>
                  <a:lnTo>
                    <a:pt x="6" y="6"/>
                  </a:lnTo>
                  <a:lnTo>
                    <a:pt x="6" y="8"/>
                  </a:lnTo>
                  <a:lnTo>
                    <a:pt x="6" y="8"/>
                  </a:lnTo>
                  <a:lnTo>
                    <a:pt x="6" y="8"/>
                  </a:lnTo>
                  <a:lnTo>
                    <a:pt x="6" y="8"/>
                  </a:lnTo>
                  <a:lnTo>
                    <a:pt x="6" y="8"/>
                  </a:lnTo>
                  <a:lnTo>
                    <a:pt x="6" y="8"/>
                  </a:lnTo>
                  <a:lnTo>
                    <a:pt x="6" y="10"/>
                  </a:lnTo>
                  <a:lnTo>
                    <a:pt x="6" y="10"/>
                  </a:lnTo>
                  <a:lnTo>
                    <a:pt x="6" y="10"/>
                  </a:lnTo>
                  <a:lnTo>
                    <a:pt x="6" y="10"/>
                  </a:lnTo>
                  <a:lnTo>
                    <a:pt x="6" y="10"/>
                  </a:lnTo>
                  <a:lnTo>
                    <a:pt x="6" y="12"/>
                  </a:lnTo>
                  <a:lnTo>
                    <a:pt x="6" y="12"/>
                  </a:lnTo>
                  <a:lnTo>
                    <a:pt x="6" y="14"/>
                  </a:lnTo>
                  <a:lnTo>
                    <a:pt x="6" y="14"/>
                  </a:lnTo>
                  <a:lnTo>
                    <a:pt x="6" y="16"/>
                  </a:lnTo>
                  <a:lnTo>
                    <a:pt x="6" y="16"/>
                  </a:lnTo>
                  <a:lnTo>
                    <a:pt x="6" y="16"/>
                  </a:lnTo>
                  <a:lnTo>
                    <a:pt x="6" y="16"/>
                  </a:lnTo>
                  <a:lnTo>
                    <a:pt x="6" y="16"/>
                  </a:lnTo>
                  <a:lnTo>
                    <a:pt x="6" y="18"/>
                  </a:lnTo>
                  <a:lnTo>
                    <a:pt x="6" y="18"/>
                  </a:lnTo>
                  <a:lnTo>
                    <a:pt x="6" y="18"/>
                  </a:lnTo>
                  <a:lnTo>
                    <a:pt x="6" y="18"/>
                  </a:lnTo>
                  <a:lnTo>
                    <a:pt x="6" y="20"/>
                  </a:lnTo>
                  <a:lnTo>
                    <a:pt x="6" y="20"/>
                  </a:lnTo>
                  <a:lnTo>
                    <a:pt x="6" y="20"/>
                  </a:lnTo>
                  <a:lnTo>
                    <a:pt x="6" y="20"/>
                  </a:lnTo>
                  <a:lnTo>
                    <a:pt x="4" y="20"/>
                  </a:lnTo>
                  <a:lnTo>
                    <a:pt x="4" y="22"/>
                  </a:lnTo>
                  <a:lnTo>
                    <a:pt x="4" y="22"/>
                  </a:lnTo>
                  <a:lnTo>
                    <a:pt x="4" y="24"/>
                  </a:lnTo>
                  <a:lnTo>
                    <a:pt x="4" y="24"/>
                  </a:lnTo>
                  <a:lnTo>
                    <a:pt x="4" y="24"/>
                  </a:lnTo>
                  <a:lnTo>
                    <a:pt x="4" y="25"/>
                  </a:lnTo>
                  <a:lnTo>
                    <a:pt x="2" y="25"/>
                  </a:lnTo>
                  <a:lnTo>
                    <a:pt x="2" y="27"/>
                  </a:lnTo>
                  <a:lnTo>
                    <a:pt x="2" y="27"/>
                  </a:lnTo>
                  <a:lnTo>
                    <a:pt x="2" y="27"/>
                  </a:lnTo>
                  <a:lnTo>
                    <a:pt x="2" y="27"/>
                  </a:lnTo>
                  <a:lnTo>
                    <a:pt x="2" y="29"/>
                  </a:lnTo>
                  <a:lnTo>
                    <a:pt x="2" y="29"/>
                  </a:lnTo>
                  <a:lnTo>
                    <a:pt x="2" y="29"/>
                  </a:lnTo>
                  <a:lnTo>
                    <a:pt x="2" y="29"/>
                  </a:lnTo>
                  <a:lnTo>
                    <a:pt x="2" y="29"/>
                  </a:lnTo>
                  <a:lnTo>
                    <a:pt x="0" y="31"/>
                  </a:lnTo>
                  <a:lnTo>
                    <a:pt x="0" y="31"/>
                  </a:lnTo>
                  <a:lnTo>
                    <a:pt x="0" y="31"/>
                  </a:lnTo>
                  <a:lnTo>
                    <a:pt x="0" y="3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1" name="Freeform 4342"/>
            <p:cNvSpPr>
              <a:spLocks/>
            </p:cNvSpPr>
            <p:nvPr/>
          </p:nvSpPr>
          <p:spPr bwMode="auto">
            <a:xfrm>
              <a:off x="4433" y="3387"/>
              <a:ext cx="1" cy="14"/>
            </a:xfrm>
            <a:custGeom>
              <a:avLst/>
              <a:gdLst>
                <a:gd name="T0" fmla="*/ 1 w 1"/>
                <a:gd name="T1" fmla="*/ 0 h 14"/>
                <a:gd name="T2" fmla="*/ 1 w 1"/>
                <a:gd name="T3" fmla="*/ 0 h 14"/>
                <a:gd name="T4" fmla="*/ 1 w 1"/>
                <a:gd name="T5" fmla="*/ 2 h 14"/>
                <a:gd name="T6" fmla="*/ 1 w 1"/>
                <a:gd name="T7" fmla="*/ 2 h 14"/>
                <a:gd name="T8" fmla="*/ 1 w 1"/>
                <a:gd name="T9" fmla="*/ 2 h 14"/>
                <a:gd name="T10" fmla="*/ 1 w 1"/>
                <a:gd name="T11" fmla="*/ 2 h 14"/>
                <a:gd name="T12" fmla="*/ 1 w 1"/>
                <a:gd name="T13" fmla="*/ 4 h 14"/>
                <a:gd name="T14" fmla="*/ 1 w 1"/>
                <a:gd name="T15" fmla="*/ 6 h 14"/>
                <a:gd name="T16" fmla="*/ 1 w 1"/>
                <a:gd name="T17" fmla="*/ 6 h 14"/>
                <a:gd name="T18" fmla="*/ 1 w 1"/>
                <a:gd name="T19" fmla="*/ 8 h 14"/>
                <a:gd name="T20" fmla="*/ 1 w 1"/>
                <a:gd name="T21" fmla="*/ 8 h 14"/>
                <a:gd name="T22" fmla="*/ 0 w 1"/>
                <a:gd name="T23" fmla="*/ 8 h 14"/>
                <a:gd name="T24" fmla="*/ 0 w 1"/>
                <a:gd name="T25" fmla="*/ 10 h 14"/>
                <a:gd name="T26" fmla="*/ 0 w 1"/>
                <a:gd name="T27" fmla="*/ 10 h 14"/>
                <a:gd name="T28" fmla="*/ 0 w 1"/>
                <a:gd name="T29" fmla="*/ 10 h 14"/>
                <a:gd name="T30" fmla="*/ 0 w 1"/>
                <a:gd name="T31" fmla="*/ 10 h 14"/>
                <a:gd name="T32" fmla="*/ 1 w 1"/>
                <a:gd name="T33" fmla="*/ 12 h 14"/>
                <a:gd name="T34" fmla="*/ 1 w 1"/>
                <a:gd name="T35" fmla="*/ 12 h 14"/>
                <a:gd name="T36" fmla="*/ 1 w 1"/>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14">
                  <a:moveTo>
                    <a:pt x="1" y="0"/>
                  </a:moveTo>
                  <a:lnTo>
                    <a:pt x="1" y="0"/>
                  </a:lnTo>
                  <a:lnTo>
                    <a:pt x="1" y="2"/>
                  </a:lnTo>
                  <a:lnTo>
                    <a:pt x="1" y="2"/>
                  </a:lnTo>
                  <a:lnTo>
                    <a:pt x="1" y="2"/>
                  </a:lnTo>
                  <a:lnTo>
                    <a:pt x="1" y="2"/>
                  </a:lnTo>
                  <a:lnTo>
                    <a:pt x="1" y="4"/>
                  </a:lnTo>
                  <a:lnTo>
                    <a:pt x="1" y="6"/>
                  </a:lnTo>
                  <a:lnTo>
                    <a:pt x="1" y="6"/>
                  </a:lnTo>
                  <a:lnTo>
                    <a:pt x="1" y="8"/>
                  </a:lnTo>
                  <a:lnTo>
                    <a:pt x="1" y="8"/>
                  </a:lnTo>
                  <a:lnTo>
                    <a:pt x="0" y="8"/>
                  </a:lnTo>
                  <a:lnTo>
                    <a:pt x="0" y="10"/>
                  </a:lnTo>
                  <a:lnTo>
                    <a:pt x="0" y="10"/>
                  </a:lnTo>
                  <a:lnTo>
                    <a:pt x="0" y="10"/>
                  </a:lnTo>
                  <a:lnTo>
                    <a:pt x="0" y="10"/>
                  </a:lnTo>
                  <a:lnTo>
                    <a:pt x="1" y="12"/>
                  </a:lnTo>
                  <a:lnTo>
                    <a:pt x="1" y="12"/>
                  </a:lnTo>
                  <a:lnTo>
                    <a:pt x="1"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2" name="Freeform 4343"/>
            <p:cNvSpPr>
              <a:spLocks/>
            </p:cNvSpPr>
            <p:nvPr/>
          </p:nvSpPr>
          <p:spPr bwMode="auto">
            <a:xfrm>
              <a:off x="4434" y="3401"/>
              <a:ext cx="31" cy="142"/>
            </a:xfrm>
            <a:custGeom>
              <a:avLst/>
              <a:gdLst>
                <a:gd name="T0" fmla="*/ 2 w 31"/>
                <a:gd name="T1" fmla="*/ 2 h 142"/>
                <a:gd name="T2" fmla="*/ 4 w 31"/>
                <a:gd name="T3" fmla="*/ 5 h 142"/>
                <a:gd name="T4" fmla="*/ 6 w 31"/>
                <a:gd name="T5" fmla="*/ 9 h 142"/>
                <a:gd name="T6" fmla="*/ 8 w 31"/>
                <a:gd name="T7" fmla="*/ 13 h 142"/>
                <a:gd name="T8" fmla="*/ 8 w 31"/>
                <a:gd name="T9" fmla="*/ 15 h 142"/>
                <a:gd name="T10" fmla="*/ 10 w 31"/>
                <a:gd name="T11" fmla="*/ 19 h 142"/>
                <a:gd name="T12" fmla="*/ 12 w 31"/>
                <a:gd name="T13" fmla="*/ 23 h 142"/>
                <a:gd name="T14" fmla="*/ 12 w 31"/>
                <a:gd name="T15" fmla="*/ 25 h 142"/>
                <a:gd name="T16" fmla="*/ 12 w 31"/>
                <a:gd name="T17" fmla="*/ 26 h 142"/>
                <a:gd name="T18" fmla="*/ 12 w 31"/>
                <a:gd name="T19" fmla="*/ 28 h 142"/>
                <a:gd name="T20" fmla="*/ 14 w 31"/>
                <a:gd name="T21" fmla="*/ 34 h 142"/>
                <a:gd name="T22" fmla="*/ 14 w 31"/>
                <a:gd name="T23" fmla="*/ 36 h 142"/>
                <a:gd name="T24" fmla="*/ 14 w 31"/>
                <a:gd name="T25" fmla="*/ 40 h 142"/>
                <a:gd name="T26" fmla="*/ 12 w 31"/>
                <a:gd name="T27" fmla="*/ 42 h 142"/>
                <a:gd name="T28" fmla="*/ 12 w 31"/>
                <a:gd name="T29" fmla="*/ 44 h 142"/>
                <a:gd name="T30" fmla="*/ 10 w 31"/>
                <a:gd name="T31" fmla="*/ 48 h 142"/>
                <a:gd name="T32" fmla="*/ 10 w 31"/>
                <a:gd name="T33" fmla="*/ 50 h 142"/>
                <a:gd name="T34" fmla="*/ 10 w 31"/>
                <a:gd name="T35" fmla="*/ 55 h 142"/>
                <a:gd name="T36" fmla="*/ 8 w 31"/>
                <a:gd name="T37" fmla="*/ 59 h 142"/>
                <a:gd name="T38" fmla="*/ 8 w 31"/>
                <a:gd name="T39" fmla="*/ 61 h 142"/>
                <a:gd name="T40" fmla="*/ 6 w 31"/>
                <a:gd name="T41" fmla="*/ 65 h 142"/>
                <a:gd name="T42" fmla="*/ 6 w 31"/>
                <a:gd name="T43" fmla="*/ 71 h 142"/>
                <a:gd name="T44" fmla="*/ 6 w 31"/>
                <a:gd name="T45" fmla="*/ 75 h 142"/>
                <a:gd name="T46" fmla="*/ 6 w 31"/>
                <a:gd name="T47" fmla="*/ 76 h 142"/>
                <a:gd name="T48" fmla="*/ 6 w 31"/>
                <a:gd name="T49" fmla="*/ 84 h 142"/>
                <a:gd name="T50" fmla="*/ 6 w 31"/>
                <a:gd name="T51" fmla="*/ 88 h 142"/>
                <a:gd name="T52" fmla="*/ 4 w 31"/>
                <a:gd name="T53" fmla="*/ 92 h 142"/>
                <a:gd name="T54" fmla="*/ 4 w 31"/>
                <a:gd name="T55" fmla="*/ 94 h 142"/>
                <a:gd name="T56" fmla="*/ 4 w 31"/>
                <a:gd name="T57" fmla="*/ 98 h 142"/>
                <a:gd name="T58" fmla="*/ 2 w 31"/>
                <a:gd name="T59" fmla="*/ 101 h 142"/>
                <a:gd name="T60" fmla="*/ 4 w 31"/>
                <a:gd name="T61" fmla="*/ 103 h 142"/>
                <a:gd name="T62" fmla="*/ 4 w 31"/>
                <a:gd name="T63" fmla="*/ 105 h 142"/>
                <a:gd name="T64" fmla="*/ 8 w 31"/>
                <a:gd name="T65" fmla="*/ 111 h 142"/>
                <a:gd name="T66" fmla="*/ 8 w 31"/>
                <a:gd name="T67" fmla="*/ 113 h 142"/>
                <a:gd name="T68" fmla="*/ 8 w 31"/>
                <a:gd name="T69" fmla="*/ 117 h 142"/>
                <a:gd name="T70" fmla="*/ 8 w 31"/>
                <a:gd name="T71" fmla="*/ 119 h 142"/>
                <a:gd name="T72" fmla="*/ 10 w 31"/>
                <a:gd name="T73" fmla="*/ 119 h 142"/>
                <a:gd name="T74" fmla="*/ 12 w 31"/>
                <a:gd name="T75" fmla="*/ 121 h 142"/>
                <a:gd name="T76" fmla="*/ 14 w 31"/>
                <a:gd name="T77" fmla="*/ 123 h 142"/>
                <a:gd name="T78" fmla="*/ 16 w 31"/>
                <a:gd name="T79" fmla="*/ 126 h 142"/>
                <a:gd name="T80" fmla="*/ 18 w 31"/>
                <a:gd name="T81" fmla="*/ 124 h 142"/>
                <a:gd name="T82" fmla="*/ 18 w 31"/>
                <a:gd name="T83" fmla="*/ 126 h 142"/>
                <a:gd name="T84" fmla="*/ 18 w 31"/>
                <a:gd name="T85" fmla="*/ 128 h 142"/>
                <a:gd name="T86" fmla="*/ 20 w 31"/>
                <a:gd name="T87" fmla="*/ 130 h 142"/>
                <a:gd name="T88" fmla="*/ 22 w 31"/>
                <a:gd name="T89" fmla="*/ 134 h 142"/>
                <a:gd name="T90" fmla="*/ 23 w 31"/>
                <a:gd name="T91" fmla="*/ 134 h 142"/>
                <a:gd name="T92" fmla="*/ 25 w 31"/>
                <a:gd name="T93" fmla="*/ 134 h 142"/>
                <a:gd name="T94" fmla="*/ 27 w 31"/>
                <a:gd name="T95" fmla="*/ 134 h 142"/>
                <a:gd name="T96" fmla="*/ 31 w 31"/>
                <a:gd name="T97" fmla="*/ 138 h 142"/>
                <a:gd name="T98" fmla="*/ 31 w 31"/>
                <a:gd name="T99" fmla="*/ 140 h 142"/>
                <a:gd name="T100" fmla="*/ 31 w 31"/>
                <a:gd name="T101" fmla="*/ 14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142">
                  <a:moveTo>
                    <a:pt x="0" y="0"/>
                  </a:moveTo>
                  <a:lnTo>
                    <a:pt x="0" y="0"/>
                  </a:lnTo>
                  <a:lnTo>
                    <a:pt x="2" y="2"/>
                  </a:lnTo>
                  <a:lnTo>
                    <a:pt x="2" y="2"/>
                  </a:lnTo>
                  <a:lnTo>
                    <a:pt x="2" y="2"/>
                  </a:lnTo>
                  <a:lnTo>
                    <a:pt x="2" y="3"/>
                  </a:lnTo>
                  <a:lnTo>
                    <a:pt x="4" y="3"/>
                  </a:lnTo>
                  <a:lnTo>
                    <a:pt x="4" y="5"/>
                  </a:lnTo>
                  <a:lnTo>
                    <a:pt x="4" y="5"/>
                  </a:lnTo>
                  <a:lnTo>
                    <a:pt x="4" y="7"/>
                  </a:lnTo>
                  <a:lnTo>
                    <a:pt x="6" y="9"/>
                  </a:lnTo>
                  <a:lnTo>
                    <a:pt x="6" y="9"/>
                  </a:lnTo>
                  <a:lnTo>
                    <a:pt x="6" y="11"/>
                  </a:lnTo>
                  <a:lnTo>
                    <a:pt x="8" y="11"/>
                  </a:lnTo>
                  <a:lnTo>
                    <a:pt x="8" y="11"/>
                  </a:lnTo>
                  <a:lnTo>
                    <a:pt x="8" y="13"/>
                  </a:lnTo>
                  <a:lnTo>
                    <a:pt x="8" y="13"/>
                  </a:lnTo>
                  <a:lnTo>
                    <a:pt x="8" y="13"/>
                  </a:lnTo>
                  <a:lnTo>
                    <a:pt x="8" y="13"/>
                  </a:lnTo>
                  <a:lnTo>
                    <a:pt x="8" y="15"/>
                  </a:lnTo>
                  <a:lnTo>
                    <a:pt x="8" y="15"/>
                  </a:lnTo>
                  <a:lnTo>
                    <a:pt x="8" y="17"/>
                  </a:lnTo>
                  <a:lnTo>
                    <a:pt x="10" y="17"/>
                  </a:lnTo>
                  <a:lnTo>
                    <a:pt x="10" y="19"/>
                  </a:lnTo>
                  <a:lnTo>
                    <a:pt x="10" y="21"/>
                  </a:lnTo>
                  <a:lnTo>
                    <a:pt x="10" y="21"/>
                  </a:lnTo>
                  <a:lnTo>
                    <a:pt x="10" y="23"/>
                  </a:lnTo>
                  <a:lnTo>
                    <a:pt x="12" y="23"/>
                  </a:lnTo>
                  <a:lnTo>
                    <a:pt x="12" y="23"/>
                  </a:lnTo>
                  <a:lnTo>
                    <a:pt x="12" y="23"/>
                  </a:lnTo>
                  <a:lnTo>
                    <a:pt x="12" y="25"/>
                  </a:lnTo>
                  <a:lnTo>
                    <a:pt x="12" y="25"/>
                  </a:lnTo>
                  <a:lnTo>
                    <a:pt x="12" y="25"/>
                  </a:lnTo>
                  <a:lnTo>
                    <a:pt x="12" y="25"/>
                  </a:lnTo>
                  <a:lnTo>
                    <a:pt x="12" y="25"/>
                  </a:lnTo>
                  <a:lnTo>
                    <a:pt x="12" y="26"/>
                  </a:lnTo>
                  <a:lnTo>
                    <a:pt x="12" y="26"/>
                  </a:lnTo>
                  <a:lnTo>
                    <a:pt x="12" y="28"/>
                  </a:lnTo>
                  <a:lnTo>
                    <a:pt x="12" y="28"/>
                  </a:lnTo>
                  <a:lnTo>
                    <a:pt x="12" y="28"/>
                  </a:lnTo>
                  <a:lnTo>
                    <a:pt x="12" y="30"/>
                  </a:lnTo>
                  <a:lnTo>
                    <a:pt x="14" y="32"/>
                  </a:lnTo>
                  <a:lnTo>
                    <a:pt x="14" y="32"/>
                  </a:lnTo>
                  <a:lnTo>
                    <a:pt x="14" y="34"/>
                  </a:lnTo>
                  <a:lnTo>
                    <a:pt x="14" y="34"/>
                  </a:lnTo>
                  <a:lnTo>
                    <a:pt x="14" y="34"/>
                  </a:lnTo>
                  <a:lnTo>
                    <a:pt x="14" y="36"/>
                  </a:lnTo>
                  <a:lnTo>
                    <a:pt x="14" y="36"/>
                  </a:lnTo>
                  <a:lnTo>
                    <a:pt x="12" y="38"/>
                  </a:lnTo>
                  <a:lnTo>
                    <a:pt x="12" y="38"/>
                  </a:lnTo>
                  <a:lnTo>
                    <a:pt x="14" y="38"/>
                  </a:lnTo>
                  <a:lnTo>
                    <a:pt x="14" y="40"/>
                  </a:lnTo>
                  <a:lnTo>
                    <a:pt x="12" y="40"/>
                  </a:lnTo>
                  <a:lnTo>
                    <a:pt x="12" y="42"/>
                  </a:lnTo>
                  <a:lnTo>
                    <a:pt x="12" y="42"/>
                  </a:lnTo>
                  <a:lnTo>
                    <a:pt x="12" y="42"/>
                  </a:lnTo>
                  <a:lnTo>
                    <a:pt x="12" y="42"/>
                  </a:lnTo>
                  <a:lnTo>
                    <a:pt x="12" y="44"/>
                  </a:lnTo>
                  <a:lnTo>
                    <a:pt x="12" y="44"/>
                  </a:lnTo>
                  <a:lnTo>
                    <a:pt x="12" y="44"/>
                  </a:lnTo>
                  <a:lnTo>
                    <a:pt x="12" y="44"/>
                  </a:lnTo>
                  <a:lnTo>
                    <a:pt x="10" y="46"/>
                  </a:lnTo>
                  <a:lnTo>
                    <a:pt x="10" y="46"/>
                  </a:lnTo>
                  <a:lnTo>
                    <a:pt x="10" y="48"/>
                  </a:lnTo>
                  <a:lnTo>
                    <a:pt x="10" y="48"/>
                  </a:lnTo>
                  <a:lnTo>
                    <a:pt x="10" y="50"/>
                  </a:lnTo>
                  <a:lnTo>
                    <a:pt x="10" y="50"/>
                  </a:lnTo>
                  <a:lnTo>
                    <a:pt x="10" y="50"/>
                  </a:lnTo>
                  <a:lnTo>
                    <a:pt x="10" y="51"/>
                  </a:lnTo>
                  <a:lnTo>
                    <a:pt x="10" y="51"/>
                  </a:lnTo>
                  <a:lnTo>
                    <a:pt x="10" y="53"/>
                  </a:lnTo>
                  <a:lnTo>
                    <a:pt x="10" y="55"/>
                  </a:lnTo>
                  <a:lnTo>
                    <a:pt x="10" y="55"/>
                  </a:lnTo>
                  <a:lnTo>
                    <a:pt x="10" y="57"/>
                  </a:lnTo>
                  <a:lnTo>
                    <a:pt x="8" y="59"/>
                  </a:lnTo>
                  <a:lnTo>
                    <a:pt x="8" y="59"/>
                  </a:lnTo>
                  <a:lnTo>
                    <a:pt x="8" y="61"/>
                  </a:lnTo>
                  <a:lnTo>
                    <a:pt x="8" y="61"/>
                  </a:lnTo>
                  <a:lnTo>
                    <a:pt x="8" y="61"/>
                  </a:lnTo>
                  <a:lnTo>
                    <a:pt x="8" y="61"/>
                  </a:lnTo>
                  <a:lnTo>
                    <a:pt x="8" y="63"/>
                  </a:lnTo>
                  <a:lnTo>
                    <a:pt x="8" y="63"/>
                  </a:lnTo>
                  <a:lnTo>
                    <a:pt x="8" y="63"/>
                  </a:lnTo>
                  <a:lnTo>
                    <a:pt x="6" y="65"/>
                  </a:lnTo>
                  <a:lnTo>
                    <a:pt x="8" y="67"/>
                  </a:lnTo>
                  <a:lnTo>
                    <a:pt x="6" y="69"/>
                  </a:lnTo>
                  <a:lnTo>
                    <a:pt x="6" y="69"/>
                  </a:lnTo>
                  <a:lnTo>
                    <a:pt x="6" y="71"/>
                  </a:lnTo>
                  <a:lnTo>
                    <a:pt x="6" y="73"/>
                  </a:lnTo>
                  <a:lnTo>
                    <a:pt x="6" y="73"/>
                  </a:lnTo>
                  <a:lnTo>
                    <a:pt x="6" y="73"/>
                  </a:lnTo>
                  <a:lnTo>
                    <a:pt x="6" y="75"/>
                  </a:lnTo>
                  <a:lnTo>
                    <a:pt x="6" y="75"/>
                  </a:lnTo>
                  <a:lnTo>
                    <a:pt x="6" y="75"/>
                  </a:lnTo>
                  <a:lnTo>
                    <a:pt x="6" y="76"/>
                  </a:lnTo>
                  <a:lnTo>
                    <a:pt x="6" y="76"/>
                  </a:lnTo>
                  <a:lnTo>
                    <a:pt x="6" y="80"/>
                  </a:lnTo>
                  <a:lnTo>
                    <a:pt x="6" y="80"/>
                  </a:lnTo>
                  <a:lnTo>
                    <a:pt x="6" y="82"/>
                  </a:lnTo>
                  <a:lnTo>
                    <a:pt x="6" y="84"/>
                  </a:lnTo>
                  <a:lnTo>
                    <a:pt x="6" y="84"/>
                  </a:lnTo>
                  <a:lnTo>
                    <a:pt x="8" y="86"/>
                  </a:lnTo>
                  <a:lnTo>
                    <a:pt x="8" y="88"/>
                  </a:lnTo>
                  <a:lnTo>
                    <a:pt x="6" y="88"/>
                  </a:lnTo>
                  <a:lnTo>
                    <a:pt x="6" y="90"/>
                  </a:lnTo>
                  <a:lnTo>
                    <a:pt x="6" y="92"/>
                  </a:lnTo>
                  <a:lnTo>
                    <a:pt x="4" y="92"/>
                  </a:lnTo>
                  <a:lnTo>
                    <a:pt x="4" y="92"/>
                  </a:lnTo>
                  <a:lnTo>
                    <a:pt x="4" y="94"/>
                  </a:lnTo>
                  <a:lnTo>
                    <a:pt x="4" y="94"/>
                  </a:lnTo>
                  <a:lnTo>
                    <a:pt x="4" y="94"/>
                  </a:lnTo>
                  <a:lnTo>
                    <a:pt x="4" y="94"/>
                  </a:lnTo>
                  <a:lnTo>
                    <a:pt x="4" y="96"/>
                  </a:lnTo>
                  <a:lnTo>
                    <a:pt x="4" y="96"/>
                  </a:lnTo>
                  <a:lnTo>
                    <a:pt x="4" y="98"/>
                  </a:lnTo>
                  <a:lnTo>
                    <a:pt x="4" y="98"/>
                  </a:lnTo>
                  <a:lnTo>
                    <a:pt x="2" y="99"/>
                  </a:lnTo>
                  <a:lnTo>
                    <a:pt x="2" y="99"/>
                  </a:lnTo>
                  <a:lnTo>
                    <a:pt x="2" y="99"/>
                  </a:lnTo>
                  <a:lnTo>
                    <a:pt x="2" y="101"/>
                  </a:lnTo>
                  <a:lnTo>
                    <a:pt x="2" y="101"/>
                  </a:lnTo>
                  <a:lnTo>
                    <a:pt x="2" y="101"/>
                  </a:lnTo>
                  <a:lnTo>
                    <a:pt x="4" y="103"/>
                  </a:lnTo>
                  <a:lnTo>
                    <a:pt x="4" y="103"/>
                  </a:lnTo>
                  <a:lnTo>
                    <a:pt x="4" y="103"/>
                  </a:lnTo>
                  <a:lnTo>
                    <a:pt x="4" y="105"/>
                  </a:lnTo>
                  <a:lnTo>
                    <a:pt x="4" y="105"/>
                  </a:lnTo>
                  <a:lnTo>
                    <a:pt x="4" y="105"/>
                  </a:lnTo>
                  <a:lnTo>
                    <a:pt x="4" y="107"/>
                  </a:lnTo>
                  <a:lnTo>
                    <a:pt x="6" y="107"/>
                  </a:lnTo>
                  <a:lnTo>
                    <a:pt x="6" y="109"/>
                  </a:lnTo>
                  <a:lnTo>
                    <a:pt x="8" y="111"/>
                  </a:lnTo>
                  <a:lnTo>
                    <a:pt x="8" y="111"/>
                  </a:lnTo>
                  <a:lnTo>
                    <a:pt x="8" y="113"/>
                  </a:lnTo>
                  <a:lnTo>
                    <a:pt x="8" y="113"/>
                  </a:lnTo>
                  <a:lnTo>
                    <a:pt x="8" y="113"/>
                  </a:lnTo>
                  <a:lnTo>
                    <a:pt x="8" y="115"/>
                  </a:lnTo>
                  <a:lnTo>
                    <a:pt x="8" y="115"/>
                  </a:lnTo>
                  <a:lnTo>
                    <a:pt x="8" y="115"/>
                  </a:lnTo>
                  <a:lnTo>
                    <a:pt x="8" y="117"/>
                  </a:lnTo>
                  <a:lnTo>
                    <a:pt x="8" y="117"/>
                  </a:lnTo>
                  <a:lnTo>
                    <a:pt x="8" y="117"/>
                  </a:lnTo>
                  <a:lnTo>
                    <a:pt x="8" y="117"/>
                  </a:lnTo>
                  <a:lnTo>
                    <a:pt x="8" y="119"/>
                  </a:lnTo>
                  <a:lnTo>
                    <a:pt x="10" y="119"/>
                  </a:lnTo>
                  <a:lnTo>
                    <a:pt x="10" y="119"/>
                  </a:lnTo>
                  <a:lnTo>
                    <a:pt x="10" y="119"/>
                  </a:lnTo>
                  <a:lnTo>
                    <a:pt x="10" y="119"/>
                  </a:lnTo>
                  <a:lnTo>
                    <a:pt x="12" y="121"/>
                  </a:lnTo>
                  <a:lnTo>
                    <a:pt x="12" y="121"/>
                  </a:lnTo>
                  <a:lnTo>
                    <a:pt x="12" y="121"/>
                  </a:lnTo>
                  <a:lnTo>
                    <a:pt x="12" y="121"/>
                  </a:lnTo>
                  <a:lnTo>
                    <a:pt x="12" y="123"/>
                  </a:lnTo>
                  <a:lnTo>
                    <a:pt x="14" y="123"/>
                  </a:lnTo>
                  <a:lnTo>
                    <a:pt x="14" y="123"/>
                  </a:lnTo>
                  <a:lnTo>
                    <a:pt x="14" y="123"/>
                  </a:lnTo>
                  <a:lnTo>
                    <a:pt x="14" y="124"/>
                  </a:lnTo>
                  <a:lnTo>
                    <a:pt x="14" y="124"/>
                  </a:lnTo>
                  <a:lnTo>
                    <a:pt x="16" y="124"/>
                  </a:lnTo>
                  <a:lnTo>
                    <a:pt x="16" y="126"/>
                  </a:lnTo>
                  <a:lnTo>
                    <a:pt x="16" y="126"/>
                  </a:lnTo>
                  <a:lnTo>
                    <a:pt x="16" y="126"/>
                  </a:lnTo>
                  <a:lnTo>
                    <a:pt x="16" y="124"/>
                  </a:lnTo>
                  <a:lnTo>
                    <a:pt x="18" y="124"/>
                  </a:lnTo>
                  <a:lnTo>
                    <a:pt x="18" y="124"/>
                  </a:lnTo>
                  <a:lnTo>
                    <a:pt x="18" y="126"/>
                  </a:lnTo>
                  <a:lnTo>
                    <a:pt x="18" y="126"/>
                  </a:lnTo>
                  <a:lnTo>
                    <a:pt x="18" y="126"/>
                  </a:lnTo>
                  <a:lnTo>
                    <a:pt x="18" y="126"/>
                  </a:lnTo>
                  <a:lnTo>
                    <a:pt x="18" y="128"/>
                  </a:lnTo>
                  <a:lnTo>
                    <a:pt x="18" y="128"/>
                  </a:lnTo>
                  <a:lnTo>
                    <a:pt x="18" y="128"/>
                  </a:lnTo>
                  <a:lnTo>
                    <a:pt x="18" y="130"/>
                  </a:lnTo>
                  <a:lnTo>
                    <a:pt x="20" y="130"/>
                  </a:lnTo>
                  <a:lnTo>
                    <a:pt x="20" y="130"/>
                  </a:lnTo>
                  <a:lnTo>
                    <a:pt x="20" y="130"/>
                  </a:lnTo>
                  <a:lnTo>
                    <a:pt x="22" y="132"/>
                  </a:lnTo>
                  <a:lnTo>
                    <a:pt x="22" y="132"/>
                  </a:lnTo>
                  <a:lnTo>
                    <a:pt x="22" y="134"/>
                  </a:lnTo>
                  <a:lnTo>
                    <a:pt x="22" y="134"/>
                  </a:lnTo>
                  <a:lnTo>
                    <a:pt x="23" y="134"/>
                  </a:lnTo>
                  <a:lnTo>
                    <a:pt x="23" y="134"/>
                  </a:lnTo>
                  <a:lnTo>
                    <a:pt x="23" y="134"/>
                  </a:lnTo>
                  <a:lnTo>
                    <a:pt x="23" y="134"/>
                  </a:lnTo>
                  <a:lnTo>
                    <a:pt x="25" y="134"/>
                  </a:lnTo>
                  <a:lnTo>
                    <a:pt x="25" y="134"/>
                  </a:lnTo>
                  <a:lnTo>
                    <a:pt x="25" y="134"/>
                  </a:lnTo>
                  <a:lnTo>
                    <a:pt x="25" y="134"/>
                  </a:lnTo>
                  <a:lnTo>
                    <a:pt x="25" y="134"/>
                  </a:lnTo>
                  <a:lnTo>
                    <a:pt x="27" y="134"/>
                  </a:lnTo>
                  <a:lnTo>
                    <a:pt x="27" y="134"/>
                  </a:lnTo>
                  <a:lnTo>
                    <a:pt x="27" y="134"/>
                  </a:lnTo>
                  <a:lnTo>
                    <a:pt x="29" y="136"/>
                  </a:lnTo>
                  <a:lnTo>
                    <a:pt x="29" y="136"/>
                  </a:lnTo>
                  <a:lnTo>
                    <a:pt x="29" y="138"/>
                  </a:lnTo>
                  <a:lnTo>
                    <a:pt x="31" y="138"/>
                  </a:lnTo>
                  <a:lnTo>
                    <a:pt x="29" y="138"/>
                  </a:lnTo>
                  <a:lnTo>
                    <a:pt x="29" y="138"/>
                  </a:lnTo>
                  <a:lnTo>
                    <a:pt x="31" y="140"/>
                  </a:lnTo>
                  <a:lnTo>
                    <a:pt x="31" y="140"/>
                  </a:lnTo>
                  <a:lnTo>
                    <a:pt x="31" y="142"/>
                  </a:lnTo>
                  <a:lnTo>
                    <a:pt x="31" y="142"/>
                  </a:lnTo>
                  <a:lnTo>
                    <a:pt x="31" y="142"/>
                  </a:lnTo>
                  <a:lnTo>
                    <a:pt x="31" y="1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3" name="Freeform 4344"/>
            <p:cNvSpPr>
              <a:spLocks/>
            </p:cNvSpPr>
            <p:nvPr/>
          </p:nvSpPr>
          <p:spPr bwMode="auto">
            <a:xfrm>
              <a:off x="4968" y="3189"/>
              <a:ext cx="44" cy="125"/>
            </a:xfrm>
            <a:custGeom>
              <a:avLst/>
              <a:gdLst>
                <a:gd name="T0" fmla="*/ 0 w 44"/>
                <a:gd name="T1" fmla="*/ 0 h 125"/>
                <a:gd name="T2" fmla="*/ 0 w 44"/>
                <a:gd name="T3" fmla="*/ 4 h 125"/>
                <a:gd name="T4" fmla="*/ 2 w 44"/>
                <a:gd name="T5" fmla="*/ 4 h 125"/>
                <a:gd name="T6" fmla="*/ 2 w 44"/>
                <a:gd name="T7" fmla="*/ 6 h 125"/>
                <a:gd name="T8" fmla="*/ 2 w 44"/>
                <a:gd name="T9" fmla="*/ 8 h 125"/>
                <a:gd name="T10" fmla="*/ 4 w 44"/>
                <a:gd name="T11" fmla="*/ 12 h 125"/>
                <a:gd name="T12" fmla="*/ 4 w 44"/>
                <a:gd name="T13" fmla="*/ 14 h 125"/>
                <a:gd name="T14" fmla="*/ 6 w 44"/>
                <a:gd name="T15" fmla="*/ 20 h 125"/>
                <a:gd name="T16" fmla="*/ 8 w 44"/>
                <a:gd name="T17" fmla="*/ 21 h 125"/>
                <a:gd name="T18" fmla="*/ 8 w 44"/>
                <a:gd name="T19" fmla="*/ 23 h 125"/>
                <a:gd name="T20" fmla="*/ 10 w 44"/>
                <a:gd name="T21" fmla="*/ 25 h 125"/>
                <a:gd name="T22" fmla="*/ 10 w 44"/>
                <a:gd name="T23" fmla="*/ 29 h 125"/>
                <a:gd name="T24" fmla="*/ 12 w 44"/>
                <a:gd name="T25" fmla="*/ 29 h 125"/>
                <a:gd name="T26" fmla="*/ 12 w 44"/>
                <a:gd name="T27" fmla="*/ 29 h 125"/>
                <a:gd name="T28" fmla="*/ 12 w 44"/>
                <a:gd name="T29" fmla="*/ 33 h 125"/>
                <a:gd name="T30" fmla="*/ 14 w 44"/>
                <a:gd name="T31" fmla="*/ 35 h 125"/>
                <a:gd name="T32" fmla="*/ 14 w 44"/>
                <a:gd name="T33" fmla="*/ 37 h 125"/>
                <a:gd name="T34" fmla="*/ 14 w 44"/>
                <a:gd name="T35" fmla="*/ 37 h 125"/>
                <a:gd name="T36" fmla="*/ 14 w 44"/>
                <a:gd name="T37" fmla="*/ 37 h 125"/>
                <a:gd name="T38" fmla="*/ 14 w 44"/>
                <a:gd name="T39" fmla="*/ 39 h 125"/>
                <a:gd name="T40" fmla="*/ 14 w 44"/>
                <a:gd name="T41" fmla="*/ 39 h 125"/>
                <a:gd name="T42" fmla="*/ 16 w 44"/>
                <a:gd name="T43" fmla="*/ 44 h 125"/>
                <a:gd name="T44" fmla="*/ 16 w 44"/>
                <a:gd name="T45" fmla="*/ 46 h 125"/>
                <a:gd name="T46" fmla="*/ 16 w 44"/>
                <a:gd name="T47" fmla="*/ 46 h 125"/>
                <a:gd name="T48" fmla="*/ 16 w 44"/>
                <a:gd name="T49" fmla="*/ 54 h 125"/>
                <a:gd name="T50" fmla="*/ 16 w 44"/>
                <a:gd name="T51" fmla="*/ 54 h 125"/>
                <a:gd name="T52" fmla="*/ 16 w 44"/>
                <a:gd name="T53" fmla="*/ 56 h 125"/>
                <a:gd name="T54" fmla="*/ 16 w 44"/>
                <a:gd name="T55" fmla="*/ 58 h 125"/>
                <a:gd name="T56" fmla="*/ 16 w 44"/>
                <a:gd name="T57" fmla="*/ 60 h 125"/>
                <a:gd name="T58" fmla="*/ 16 w 44"/>
                <a:gd name="T59" fmla="*/ 64 h 125"/>
                <a:gd name="T60" fmla="*/ 14 w 44"/>
                <a:gd name="T61" fmla="*/ 68 h 125"/>
                <a:gd name="T62" fmla="*/ 14 w 44"/>
                <a:gd name="T63" fmla="*/ 68 h 125"/>
                <a:gd name="T64" fmla="*/ 14 w 44"/>
                <a:gd name="T65" fmla="*/ 73 h 125"/>
                <a:gd name="T66" fmla="*/ 14 w 44"/>
                <a:gd name="T67" fmla="*/ 77 h 125"/>
                <a:gd name="T68" fmla="*/ 14 w 44"/>
                <a:gd name="T69" fmla="*/ 81 h 125"/>
                <a:gd name="T70" fmla="*/ 14 w 44"/>
                <a:gd name="T71" fmla="*/ 81 h 125"/>
                <a:gd name="T72" fmla="*/ 16 w 44"/>
                <a:gd name="T73" fmla="*/ 87 h 125"/>
                <a:gd name="T74" fmla="*/ 16 w 44"/>
                <a:gd name="T75" fmla="*/ 89 h 125"/>
                <a:gd name="T76" fmla="*/ 16 w 44"/>
                <a:gd name="T77" fmla="*/ 91 h 125"/>
                <a:gd name="T78" fmla="*/ 18 w 44"/>
                <a:gd name="T79" fmla="*/ 92 h 125"/>
                <a:gd name="T80" fmla="*/ 18 w 44"/>
                <a:gd name="T81" fmla="*/ 94 h 125"/>
                <a:gd name="T82" fmla="*/ 18 w 44"/>
                <a:gd name="T83" fmla="*/ 94 h 125"/>
                <a:gd name="T84" fmla="*/ 19 w 44"/>
                <a:gd name="T85" fmla="*/ 98 h 125"/>
                <a:gd name="T86" fmla="*/ 19 w 44"/>
                <a:gd name="T87" fmla="*/ 100 h 125"/>
                <a:gd name="T88" fmla="*/ 19 w 44"/>
                <a:gd name="T89" fmla="*/ 100 h 125"/>
                <a:gd name="T90" fmla="*/ 21 w 44"/>
                <a:gd name="T91" fmla="*/ 102 h 125"/>
                <a:gd name="T92" fmla="*/ 23 w 44"/>
                <a:gd name="T93" fmla="*/ 106 h 125"/>
                <a:gd name="T94" fmla="*/ 27 w 44"/>
                <a:gd name="T95" fmla="*/ 110 h 125"/>
                <a:gd name="T96" fmla="*/ 29 w 44"/>
                <a:gd name="T97" fmla="*/ 112 h 125"/>
                <a:gd name="T98" fmla="*/ 29 w 44"/>
                <a:gd name="T99" fmla="*/ 114 h 125"/>
                <a:gd name="T100" fmla="*/ 29 w 44"/>
                <a:gd name="T101" fmla="*/ 114 h 125"/>
                <a:gd name="T102" fmla="*/ 29 w 44"/>
                <a:gd name="T103" fmla="*/ 114 h 125"/>
                <a:gd name="T104" fmla="*/ 31 w 44"/>
                <a:gd name="T105" fmla="*/ 116 h 125"/>
                <a:gd name="T106" fmla="*/ 37 w 44"/>
                <a:gd name="T107" fmla="*/ 119 h 125"/>
                <a:gd name="T108" fmla="*/ 37 w 44"/>
                <a:gd name="T109" fmla="*/ 121 h 125"/>
                <a:gd name="T110" fmla="*/ 41 w 44"/>
                <a:gd name="T111" fmla="*/ 123 h 125"/>
                <a:gd name="T112" fmla="*/ 43 w 44"/>
                <a:gd name="T113" fmla="*/ 125 h 125"/>
                <a:gd name="T114" fmla="*/ 43 w 44"/>
                <a:gd name="T115" fmla="*/ 125 h 125"/>
                <a:gd name="T116" fmla="*/ 44 w 44"/>
                <a:gd name="T117"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 h="125">
                  <a:moveTo>
                    <a:pt x="0" y="0"/>
                  </a:moveTo>
                  <a:lnTo>
                    <a:pt x="0" y="4"/>
                  </a:lnTo>
                  <a:lnTo>
                    <a:pt x="2" y="4"/>
                  </a:lnTo>
                  <a:lnTo>
                    <a:pt x="2" y="6"/>
                  </a:lnTo>
                  <a:lnTo>
                    <a:pt x="2" y="8"/>
                  </a:lnTo>
                  <a:lnTo>
                    <a:pt x="4" y="12"/>
                  </a:lnTo>
                  <a:lnTo>
                    <a:pt x="4" y="14"/>
                  </a:lnTo>
                  <a:lnTo>
                    <a:pt x="6" y="20"/>
                  </a:lnTo>
                  <a:lnTo>
                    <a:pt x="8" y="21"/>
                  </a:lnTo>
                  <a:lnTo>
                    <a:pt x="8" y="23"/>
                  </a:lnTo>
                  <a:lnTo>
                    <a:pt x="10" y="25"/>
                  </a:lnTo>
                  <a:lnTo>
                    <a:pt x="10" y="29"/>
                  </a:lnTo>
                  <a:lnTo>
                    <a:pt x="12" y="29"/>
                  </a:lnTo>
                  <a:lnTo>
                    <a:pt x="12" y="29"/>
                  </a:lnTo>
                  <a:lnTo>
                    <a:pt x="12" y="33"/>
                  </a:lnTo>
                  <a:lnTo>
                    <a:pt x="14" y="35"/>
                  </a:lnTo>
                  <a:lnTo>
                    <a:pt x="14" y="37"/>
                  </a:lnTo>
                  <a:lnTo>
                    <a:pt x="14" y="37"/>
                  </a:lnTo>
                  <a:lnTo>
                    <a:pt x="14" y="37"/>
                  </a:lnTo>
                  <a:lnTo>
                    <a:pt x="14" y="39"/>
                  </a:lnTo>
                  <a:lnTo>
                    <a:pt x="14" y="39"/>
                  </a:lnTo>
                  <a:lnTo>
                    <a:pt x="16" y="44"/>
                  </a:lnTo>
                  <a:lnTo>
                    <a:pt x="16" y="46"/>
                  </a:lnTo>
                  <a:lnTo>
                    <a:pt x="16" y="46"/>
                  </a:lnTo>
                  <a:lnTo>
                    <a:pt x="16" y="54"/>
                  </a:lnTo>
                  <a:lnTo>
                    <a:pt x="16" y="54"/>
                  </a:lnTo>
                  <a:lnTo>
                    <a:pt x="16" y="56"/>
                  </a:lnTo>
                  <a:lnTo>
                    <a:pt x="16" y="58"/>
                  </a:lnTo>
                  <a:lnTo>
                    <a:pt x="16" y="60"/>
                  </a:lnTo>
                  <a:lnTo>
                    <a:pt x="16" y="64"/>
                  </a:lnTo>
                  <a:lnTo>
                    <a:pt x="14" y="68"/>
                  </a:lnTo>
                  <a:lnTo>
                    <a:pt x="14" y="68"/>
                  </a:lnTo>
                  <a:lnTo>
                    <a:pt x="14" y="73"/>
                  </a:lnTo>
                  <a:lnTo>
                    <a:pt x="14" y="77"/>
                  </a:lnTo>
                  <a:lnTo>
                    <a:pt x="14" y="81"/>
                  </a:lnTo>
                  <a:lnTo>
                    <a:pt x="14" y="81"/>
                  </a:lnTo>
                  <a:lnTo>
                    <a:pt x="16" y="87"/>
                  </a:lnTo>
                  <a:lnTo>
                    <a:pt x="16" y="89"/>
                  </a:lnTo>
                  <a:lnTo>
                    <a:pt x="16" y="91"/>
                  </a:lnTo>
                  <a:lnTo>
                    <a:pt x="18" y="92"/>
                  </a:lnTo>
                  <a:lnTo>
                    <a:pt x="18" y="94"/>
                  </a:lnTo>
                  <a:lnTo>
                    <a:pt x="18" y="94"/>
                  </a:lnTo>
                  <a:lnTo>
                    <a:pt x="19" y="98"/>
                  </a:lnTo>
                  <a:lnTo>
                    <a:pt x="19" y="100"/>
                  </a:lnTo>
                  <a:lnTo>
                    <a:pt x="19" y="100"/>
                  </a:lnTo>
                  <a:lnTo>
                    <a:pt x="21" y="102"/>
                  </a:lnTo>
                  <a:lnTo>
                    <a:pt x="23" y="106"/>
                  </a:lnTo>
                  <a:lnTo>
                    <a:pt x="27" y="110"/>
                  </a:lnTo>
                  <a:lnTo>
                    <a:pt x="29" y="112"/>
                  </a:lnTo>
                  <a:lnTo>
                    <a:pt x="29" y="114"/>
                  </a:lnTo>
                  <a:lnTo>
                    <a:pt x="29" y="114"/>
                  </a:lnTo>
                  <a:lnTo>
                    <a:pt x="29" y="114"/>
                  </a:lnTo>
                  <a:lnTo>
                    <a:pt x="31" y="116"/>
                  </a:lnTo>
                  <a:lnTo>
                    <a:pt x="37" y="119"/>
                  </a:lnTo>
                  <a:lnTo>
                    <a:pt x="37" y="121"/>
                  </a:lnTo>
                  <a:lnTo>
                    <a:pt x="41" y="123"/>
                  </a:lnTo>
                  <a:lnTo>
                    <a:pt x="43" y="125"/>
                  </a:lnTo>
                  <a:lnTo>
                    <a:pt x="43" y="125"/>
                  </a:lnTo>
                  <a:lnTo>
                    <a:pt x="44" y="1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4" name="Freeform 4345"/>
            <p:cNvSpPr>
              <a:spLocks/>
            </p:cNvSpPr>
            <p:nvPr/>
          </p:nvSpPr>
          <p:spPr bwMode="auto">
            <a:xfrm>
              <a:off x="4936" y="3424"/>
              <a:ext cx="76" cy="11"/>
            </a:xfrm>
            <a:custGeom>
              <a:avLst/>
              <a:gdLst>
                <a:gd name="T0" fmla="*/ 0 w 76"/>
                <a:gd name="T1" fmla="*/ 11 h 11"/>
                <a:gd name="T2" fmla="*/ 0 w 76"/>
                <a:gd name="T3" fmla="*/ 11 h 11"/>
                <a:gd name="T4" fmla="*/ 0 w 76"/>
                <a:gd name="T5" fmla="*/ 11 h 11"/>
                <a:gd name="T6" fmla="*/ 2 w 76"/>
                <a:gd name="T7" fmla="*/ 11 h 11"/>
                <a:gd name="T8" fmla="*/ 5 w 76"/>
                <a:gd name="T9" fmla="*/ 9 h 11"/>
                <a:gd name="T10" fmla="*/ 9 w 76"/>
                <a:gd name="T11" fmla="*/ 9 h 11"/>
                <a:gd name="T12" fmla="*/ 11 w 76"/>
                <a:gd name="T13" fmla="*/ 9 h 11"/>
                <a:gd name="T14" fmla="*/ 11 w 76"/>
                <a:gd name="T15" fmla="*/ 9 h 11"/>
                <a:gd name="T16" fmla="*/ 17 w 76"/>
                <a:gd name="T17" fmla="*/ 7 h 11"/>
                <a:gd name="T18" fmla="*/ 21 w 76"/>
                <a:gd name="T19" fmla="*/ 7 h 11"/>
                <a:gd name="T20" fmla="*/ 25 w 76"/>
                <a:gd name="T21" fmla="*/ 7 h 11"/>
                <a:gd name="T22" fmla="*/ 27 w 76"/>
                <a:gd name="T23" fmla="*/ 7 h 11"/>
                <a:gd name="T24" fmla="*/ 30 w 76"/>
                <a:gd name="T25" fmla="*/ 5 h 11"/>
                <a:gd name="T26" fmla="*/ 32 w 76"/>
                <a:gd name="T27" fmla="*/ 5 h 11"/>
                <a:gd name="T28" fmla="*/ 34 w 76"/>
                <a:gd name="T29" fmla="*/ 5 h 11"/>
                <a:gd name="T30" fmla="*/ 38 w 76"/>
                <a:gd name="T31" fmla="*/ 5 h 11"/>
                <a:gd name="T32" fmla="*/ 38 w 76"/>
                <a:gd name="T33" fmla="*/ 5 h 11"/>
                <a:gd name="T34" fmla="*/ 40 w 76"/>
                <a:gd name="T35" fmla="*/ 5 h 11"/>
                <a:gd name="T36" fmla="*/ 42 w 76"/>
                <a:gd name="T37" fmla="*/ 5 h 11"/>
                <a:gd name="T38" fmla="*/ 44 w 76"/>
                <a:gd name="T39" fmla="*/ 3 h 11"/>
                <a:gd name="T40" fmla="*/ 48 w 76"/>
                <a:gd name="T41" fmla="*/ 3 h 11"/>
                <a:gd name="T42" fmla="*/ 50 w 76"/>
                <a:gd name="T43" fmla="*/ 3 h 11"/>
                <a:gd name="T44" fmla="*/ 51 w 76"/>
                <a:gd name="T45" fmla="*/ 3 h 11"/>
                <a:gd name="T46" fmla="*/ 53 w 76"/>
                <a:gd name="T47" fmla="*/ 3 h 11"/>
                <a:gd name="T48" fmla="*/ 57 w 76"/>
                <a:gd name="T49" fmla="*/ 2 h 11"/>
                <a:gd name="T50" fmla="*/ 61 w 76"/>
                <a:gd name="T51" fmla="*/ 2 h 11"/>
                <a:gd name="T52" fmla="*/ 61 w 76"/>
                <a:gd name="T53" fmla="*/ 2 h 11"/>
                <a:gd name="T54" fmla="*/ 63 w 76"/>
                <a:gd name="T55" fmla="*/ 2 h 11"/>
                <a:gd name="T56" fmla="*/ 65 w 76"/>
                <a:gd name="T57" fmla="*/ 2 h 11"/>
                <a:gd name="T58" fmla="*/ 67 w 76"/>
                <a:gd name="T59" fmla="*/ 2 h 11"/>
                <a:gd name="T60" fmla="*/ 71 w 76"/>
                <a:gd name="T61" fmla="*/ 0 h 11"/>
                <a:gd name="T62" fmla="*/ 71 w 76"/>
                <a:gd name="T63" fmla="*/ 0 h 11"/>
                <a:gd name="T64" fmla="*/ 71 w 76"/>
                <a:gd name="T65" fmla="*/ 0 h 11"/>
                <a:gd name="T66" fmla="*/ 75 w 76"/>
                <a:gd name="T67" fmla="*/ 0 h 11"/>
                <a:gd name="T68" fmla="*/ 76 w 76"/>
                <a:gd name="T69" fmla="*/ 0 h 11"/>
                <a:gd name="T70" fmla="*/ 76 w 76"/>
                <a:gd name="T7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11">
                  <a:moveTo>
                    <a:pt x="0" y="11"/>
                  </a:moveTo>
                  <a:lnTo>
                    <a:pt x="0" y="11"/>
                  </a:lnTo>
                  <a:lnTo>
                    <a:pt x="0" y="11"/>
                  </a:lnTo>
                  <a:lnTo>
                    <a:pt x="2" y="11"/>
                  </a:lnTo>
                  <a:lnTo>
                    <a:pt x="5" y="9"/>
                  </a:lnTo>
                  <a:lnTo>
                    <a:pt x="9" y="9"/>
                  </a:lnTo>
                  <a:lnTo>
                    <a:pt x="11" y="9"/>
                  </a:lnTo>
                  <a:lnTo>
                    <a:pt x="11" y="9"/>
                  </a:lnTo>
                  <a:lnTo>
                    <a:pt x="17" y="7"/>
                  </a:lnTo>
                  <a:lnTo>
                    <a:pt x="21" y="7"/>
                  </a:lnTo>
                  <a:lnTo>
                    <a:pt x="25" y="7"/>
                  </a:lnTo>
                  <a:lnTo>
                    <a:pt x="27" y="7"/>
                  </a:lnTo>
                  <a:lnTo>
                    <a:pt x="30" y="5"/>
                  </a:lnTo>
                  <a:lnTo>
                    <a:pt x="32" y="5"/>
                  </a:lnTo>
                  <a:lnTo>
                    <a:pt x="34" y="5"/>
                  </a:lnTo>
                  <a:lnTo>
                    <a:pt x="38" y="5"/>
                  </a:lnTo>
                  <a:lnTo>
                    <a:pt x="38" y="5"/>
                  </a:lnTo>
                  <a:lnTo>
                    <a:pt x="40" y="5"/>
                  </a:lnTo>
                  <a:lnTo>
                    <a:pt x="42" y="5"/>
                  </a:lnTo>
                  <a:lnTo>
                    <a:pt x="44" y="3"/>
                  </a:lnTo>
                  <a:lnTo>
                    <a:pt x="48" y="3"/>
                  </a:lnTo>
                  <a:lnTo>
                    <a:pt x="50" y="3"/>
                  </a:lnTo>
                  <a:lnTo>
                    <a:pt x="51" y="3"/>
                  </a:lnTo>
                  <a:lnTo>
                    <a:pt x="53" y="3"/>
                  </a:lnTo>
                  <a:lnTo>
                    <a:pt x="57" y="2"/>
                  </a:lnTo>
                  <a:lnTo>
                    <a:pt x="61" y="2"/>
                  </a:lnTo>
                  <a:lnTo>
                    <a:pt x="61" y="2"/>
                  </a:lnTo>
                  <a:lnTo>
                    <a:pt x="63" y="2"/>
                  </a:lnTo>
                  <a:lnTo>
                    <a:pt x="65" y="2"/>
                  </a:lnTo>
                  <a:lnTo>
                    <a:pt x="67" y="2"/>
                  </a:lnTo>
                  <a:lnTo>
                    <a:pt x="71" y="0"/>
                  </a:lnTo>
                  <a:lnTo>
                    <a:pt x="71" y="0"/>
                  </a:lnTo>
                  <a:lnTo>
                    <a:pt x="71" y="0"/>
                  </a:lnTo>
                  <a:lnTo>
                    <a:pt x="75" y="0"/>
                  </a:lnTo>
                  <a:lnTo>
                    <a:pt x="76" y="0"/>
                  </a:lnTo>
                  <a:lnTo>
                    <a:pt x="7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5" name="Freeform 4346"/>
            <p:cNvSpPr>
              <a:spLocks/>
            </p:cNvSpPr>
            <p:nvPr/>
          </p:nvSpPr>
          <p:spPr bwMode="auto">
            <a:xfrm>
              <a:off x="4897" y="3435"/>
              <a:ext cx="42" cy="67"/>
            </a:xfrm>
            <a:custGeom>
              <a:avLst/>
              <a:gdLst>
                <a:gd name="T0" fmla="*/ 12 w 42"/>
                <a:gd name="T1" fmla="*/ 64 h 67"/>
                <a:gd name="T2" fmla="*/ 12 w 42"/>
                <a:gd name="T3" fmla="*/ 64 h 67"/>
                <a:gd name="T4" fmla="*/ 12 w 42"/>
                <a:gd name="T5" fmla="*/ 64 h 67"/>
                <a:gd name="T6" fmla="*/ 12 w 42"/>
                <a:gd name="T7" fmla="*/ 62 h 67"/>
                <a:gd name="T8" fmla="*/ 10 w 42"/>
                <a:gd name="T9" fmla="*/ 62 h 67"/>
                <a:gd name="T10" fmla="*/ 10 w 42"/>
                <a:gd name="T11" fmla="*/ 64 h 67"/>
                <a:gd name="T12" fmla="*/ 8 w 42"/>
                <a:gd name="T13" fmla="*/ 65 h 67"/>
                <a:gd name="T14" fmla="*/ 8 w 42"/>
                <a:gd name="T15" fmla="*/ 65 h 67"/>
                <a:gd name="T16" fmla="*/ 6 w 42"/>
                <a:gd name="T17" fmla="*/ 67 h 67"/>
                <a:gd name="T18" fmla="*/ 4 w 42"/>
                <a:gd name="T19" fmla="*/ 67 h 67"/>
                <a:gd name="T20" fmla="*/ 4 w 42"/>
                <a:gd name="T21" fmla="*/ 67 h 67"/>
                <a:gd name="T22" fmla="*/ 2 w 42"/>
                <a:gd name="T23" fmla="*/ 67 h 67"/>
                <a:gd name="T24" fmla="*/ 2 w 42"/>
                <a:gd name="T25" fmla="*/ 65 h 67"/>
                <a:gd name="T26" fmla="*/ 2 w 42"/>
                <a:gd name="T27" fmla="*/ 65 h 67"/>
                <a:gd name="T28" fmla="*/ 2 w 42"/>
                <a:gd name="T29" fmla="*/ 65 h 67"/>
                <a:gd name="T30" fmla="*/ 0 w 42"/>
                <a:gd name="T31" fmla="*/ 65 h 67"/>
                <a:gd name="T32" fmla="*/ 0 w 42"/>
                <a:gd name="T33" fmla="*/ 65 h 67"/>
                <a:gd name="T34" fmla="*/ 0 w 42"/>
                <a:gd name="T35" fmla="*/ 64 h 67"/>
                <a:gd name="T36" fmla="*/ 0 w 42"/>
                <a:gd name="T37" fmla="*/ 64 h 67"/>
                <a:gd name="T38" fmla="*/ 0 w 42"/>
                <a:gd name="T39" fmla="*/ 62 h 67"/>
                <a:gd name="T40" fmla="*/ 0 w 42"/>
                <a:gd name="T41" fmla="*/ 60 h 67"/>
                <a:gd name="T42" fmla="*/ 0 w 42"/>
                <a:gd name="T43" fmla="*/ 58 h 67"/>
                <a:gd name="T44" fmla="*/ 0 w 42"/>
                <a:gd name="T45" fmla="*/ 56 h 67"/>
                <a:gd name="T46" fmla="*/ 2 w 42"/>
                <a:gd name="T47" fmla="*/ 54 h 67"/>
                <a:gd name="T48" fmla="*/ 4 w 42"/>
                <a:gd name="T49" fmla="*/ 52 h 67"/>
                <a:gd name="T50" fmla="*/ 6 w 42"/>
                <a:gd name="T51" fmla="*/ 52 h 67"/>
                <a:gd name="T52" fmla="*/ 8 w 42"/>
                <a:gd name="T53" fmla="*/ 50 h 67"/>
                <a:gd name="T54" fmla="*/ 10 w 42"/>
                <a:gd name="T55" fmla="*/ 48 h 67"/>
                <a:gd name="T56" fmla="*/ 12 w 42"/>
                <a:gd name="T57" fmla="*/ 46 h 67"/>
                <a:gd name="T58" fmla="*/ 14 w 42"/>
                <a:gd name="T59" fmla="*/ 46 h 67"/>
                <a:gd name="T60" fmla="*/ 16 w 42"/>
                <a:gd name="T61" fmla="*/ 44 h 67"/>
                <a:gd name="T62" fmla="*/ 18 w 42"/>
                <a:gd name="T63" fmla="*/ 42 h 67"/>
                <a:gd name="T64" fmla="*/ 19 w 42"/>
                <a:gd name="T65" fmla="*/ 42 h 67"/>
                <a:gd name="T66" fmla="*/ 21 w 42"/>
                <a:gd name="T67" fmla="*/ 41 h 67"/>
                <a:gd name="T68" fmla="*/ 23 w 42"/>
                <a:gd name="T69" fmla="*/ 39 h 67"/>
                <a:gd name="T70" fmla="*/ 25 w 42"/>
                <a:gd name="T71" fmla="*/ 37 h 67"/>
                <a:gd name="T72" fmla="*/ 27 w 42"/>
                <a:gd name="T73" fmla="*/ 37 h 67"/>
                <a:gd name="T74" fmla="*/ 29 w 42"/>
                <a:gd name="T75" fmla="*/ 35 h 67"/>
                <a:gd name="T76" fmla="*/ 29 w 42"/>
                <a:gd name="T77" fmla="*/ 33 h 67"/>
                <a:gd name="T78" fmla="*/ 33 w 42"/>
                <a:gd name="T79" fmla="*/ 29 h 67"/>
                <a:gd name="T80" fmla="*/ 35 w 42"/>
                <a:gd name="T81" fmla="*/ 27 h 67"/>
                <a:gd name="T82" fmla="*/ 35 w 42"/>
                <a:gd name="T83" fmla="*/ 27 h 67"/>
                <a:gd name="T84" fmla="*/ 35 w 42"/>
                <a:gd name="T85" fmla="*/ 25 h 67"/>
                <a:gd name="T86" fmla="*/ 35 w 42"/>
                <a:gd name="T87" fmla="*/ 25 h 67"/>
                <a:gd name="T88" fmla="*/ 37 w 42"/>
                <a:gd name="T89" fmla="*/ 23 h 67"/>
                <a:gd name="T90" fmla="*/ 39 w 42"/>
                <a:gd name="T91" fmla="*/ 21 h 67"/>
                <a:gd name="T92" fmla="*/ 39 w 42"/>
                <a:gd name="T93" fmla="*/ 19 h 67"/>
                <a:gd name="T94" fmla="*/ 41 w 42"/>
                <a:gd name="T95" fmla="*/ 19 h 67"/>
                <a:gd name="T96" fmla="*/ 41 w 42"/>
                <a:gd name="T97" fmla="*/ 17 h 67"/>
                <a:gd name="T98" fmla="*/ 42 w 42"/>
                <a:gd name="T99" fmla="*/ 16 h 67"/>
                <a:gd name="T100" fmla="*/ 42 w 42"/>
                <a:gd name="T101" fmla="*/ 12 h 67"/>
                <a:gd name="T102" fmla="*/ 42 w 42"/>
                <a:gd name="T103" fmla="*/ 12 h 67"/>
                <a:gd name="T104" fmla="*/ 42 w 42"/>
                <a:gd name="T105" fmla="*/ 10 h 67"/>
                <a:gd name="T106" fmla="*/ 42 w 42"/>
                <a:gd name="T107" fmla="*/ 8 h 67"/>
                <a:gd name="T108" fmla="*/ 41 w 42"/>
                <a:gd name="T109" fmla="*/ 6 h 67"/>
                <a:gd name="T110" fmla="*/ 41 w 42"/>
                <a:gd name="T111" fmla="*/ 4 h 67"/>
                <a:gd name="T112" fmla="*/ 39 w 42"/>
                <a:gd name="T113" fmla="*/ 2 h 67"/>
                <a:gd name="T114" fmla="*/ 39 w 42"/>
                <a:gd name="T115" fmla="*/ 0 h 67"/>
                <a:gd name="T116" fmla="*/ 39 w 42"/>
                <a:gd name="T117" fmla="*/ 0 h 67"/>
                <a:gd name="T118" fmla="*/ 39 w 42"/>
                <a:gd name="T1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 h="67">
                  <a:moveTo>
                    <a:pt x="12" y="64"/>
                  </a:moveTo>
                  <a:lnTo>
                    <a:pt x="12" y="64"/>
                  </a:lnTo>
                  <a:lnTo>
                    <a:pt x="12" y="64"/>
                  </a:lnTo>
                  <a:lnTo>
                    <a:pt x="12" y="62"/>
                  </a:lnTo>
                  <a:lnTo>
                    <a:pt x="10" y="62"/>
                  </a:lnTo>
                  <a:lnTo>
                    <a:pt x="10" y="64"/>
                  </a:lnTo>
                  <a:lnTo>
                    <a:pt x="8" y="65"/>
                  </a:lnTo>
                  <a:lnTo>
                    <a:pt x="8" y="65"/>
                  </a:lnTo>
                  <a:lnTo>
                    <a:pt x="6" y="67"/>
                  </a:lnTo>
                  <a:lnTo>
                    <a:pt x="4" y="67"/>
                  </a:lnTo>
                  <a:lnTo>
                    <a:pt x="4" y="67"/>
                  </a:lnTo>
                  <a:lnTo>
                    <a:pt x="2" y="67"/>
                  </a:lnTo>
                  <a:lnTo>
                    <a:pt x="2" y="65"/>
                  </a:lnTo>
                  <a:lnTo>
                    <a:pt x="2" y="65"/>
                  </a:lnTo>
                  <a:lnTo>
                    <a:pt x="2" y="65"/>
                  </a:lnTo>
                  <a:lnTo>
                    <a:pt x="0" y="65"/>
                  </a:lnTo>
                  <a:lnTo>
                    <a:pt x="0" y="65"/>
                  </a:lnTo>
                  <a:lnTo>
                    <a:pt x="0" y="64"/>
                  </a:lnTo>
                  <a:lnTo>
                    <a:pt x="0" y="64"/>
                  </a:lnTo>
                  <a:lnTo>
                    <a:pt x="0" y="62"/>
                  </a:lnTo>
                  <a:lnTo>
                    <a:pt x="0" y="60"/>
                  </a:lnTo>
                  <a:lnTo>
                    <a:pt x="0" y="58"/>
                  </a:lnTo>
                  <a:lnTo>
                    <a:pt x="0" y="56"/>
                  </a:lnTo>
                  <a:lnTo>
                    <a:pt x="2" y="54"/>
                  </a:lnTo>
                  <a:lnTo>
                    <a:pt x="4" y="52"/>
                  </a:lnTo>
                  <a:lnTo>
                    <a:pt x="6" y="52"/>
                  </a:lnTo>
                  <a:lnTo>
                    <a:pt x="8" y="50"/>
                  </a:lnTo>
                  <a:lnTo>
                    <a:pt x="10" y="48"/>
                  </a:lnTo>
                  <a:lnTo>
                    <a:pt x="12" y="46"/>
                  </a:lnTo>
                  <a:lnTo>
                    <a:pt x="14" y="46"/>
                  </a:lnTo>
                  <a:lnTo>
                    <a:pt x="16" y="44"/>
                  </a:lnTo>
                  <a:lnTo>
                    <a:pt x="18" y="42"/>
                  </a:lnTo>
                  <a:lnTo>
                    <a:pt x="19" y="42"/>
                  </a:lnTo>
                  <a:lnTo>
                    <a:pt x="21" y="41"/>
                  </a:lnTo>
                  <a:lnTo>
                    <a:pt x="23" y="39"/>
                  </a:lnTo>
                  <a:lnTo>
                    <a:pt x="25" y="37"/>
                  </a:lnTo>
                  <a:lnTo>
                    <a:pt x="27" y="37"/>
                  </a:lnTo>
                  <a:lnTo>
                    <a:pt x="29" y="35"/>
                  </a:lnTo>
                  <a:lnTo>
                    <a:pt x="29" y="33"/>
                  </a:lnTo>
                  <a:lnTo>
                    <a:pt x="33" y="29"/>
                  </a:lnTo>
                  <a:lnTo>
                    <a:pt x="35" y="27"/>
                  </a:lnTo>
                  <a:lnTo>
                    <a:pt x="35" y="27"/>
                  </a:lnTo>
                  <a:lnTo>
                    <a:pt x="35" y="25"/>
                  </a:lnTo>
                  <a:lnTo>
                    <a:pt x="35" y="25"/>
                  </a:lnTo>
                  <a:lnTo>
                    <a:pt x="37" y="23"/>
                  </a:lnTo>
                  <a:lnTo>
                    <a:pt x="39" y="21"/>
                  </a:lnTo>
                  <a:lnTo>
                    <a:pt x="39" y="19"/>
                  </a:lnTo>
                  <a:lnTo>
                    <a:pt x="41" y="19"/>
                  </a:lnTo>
                  <a:lnTo>
                    <a:pt x="41" y="17"/>
                  </a:lnTo>
                  <a:lnTo>
                    <a:pt x="42" y="16"/>
                  </a:lnTo>
                  <a:lnTo>
                    <a:pt x="42" y="12"/>
                  </a:lnTo>
                  <a:lnTo>
                    <a:pt x="42" y="12"/>
                  </a:lnTo>
                  <a:lnTo>
                    <a:pt x="42" y="10"/>
                  </a:lnTo>
                  <a:lnTo>
                    <a:pt x="42" y="8"/>
                  </a:lnTo>
                  <a:lnTo>
                    <a:pt x="41" y="6"/>
                  </a:lnTo>
                  <a:lnTo>
                    <a:pt x="41" y="4"/>
                  </a:lnTo>
                  <a:lnTo>
                    <a:pt x="39" y="2"/>
                  </a:lnTo>
                  <a:lnTo>
                    <a:pt x="39" y="0"/>
                  </a:lnTo>
                  <a:lnTo>
                    <a:pt x="39" y="0"/>
                  </a:lnTo>
                  <a:lnTo>
                    <a:pt x="3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6" name="Freeform 4347"/>
            <p:cNvSpPr>
              <a:spLocks/>
            </p:cNvSpPr>
            <p:nvPr/>
          </p:nvSpPr>
          <p:spPr bwMode="auto">
            <a:xfrm>
              <a:off x="4909" y="3499"/>
              <a:ext cx="11" cy="38"/>
            </a:xfrm>
            <a:custGeom>
              <a:avLst/>
              <a:gdLst>
                <a:gd name="T0" fmla="*/ 7 w 11"/>
                <a:gd name="T1" fmla="*/ 38 h 38"/>
                <a:gd name="T2" fmla="*/ 7 w 11"/>
                <a:gd name="T3" fmla="*/ 38 h 38"/>
                <a:gd name="T4" fmla="*/ 9 w 11"/>
                <a:gd name="T5" fmla="*/ 36 h 38"/>
                <a:gd name="T6" fmla="*/ 9 w 11"/>
                <a:gd name="T7" fmla="*/ 36 h 38"/>
                <a:gd name="T8" fmla="*/ 9 w 11"/>
                <a:gd name="T9" fmla="*/ 36 h 38"/>
                <a:gd name="T10" fmla="*/ 9 w 11"/>
                <a:gd name="T11" fmla="*/ 34 h 38"/>
                <a:gd name="T12" fmla="*/ 9 w 11"/>
                <a:gd name="T13" fmla="*/ 34 h 38"/>
                <a:gd name="T14" fmla="*/ 9 w 11"/>
                <a:gd name="T15" fmla="*/ 32 h 38"/>
                <a:gd name="T16" fmla="*/ 9 w 11"/>
                <a:gd name="T17" fmla="*/ 32 h 38"/>
                <a:gd name="T18" fmla="*/ 9 w 11"/>
                <a:gd name="T19" fmla="*/ 30 h 38"/>
                <a:gd name="T20" fmla="*/ 11 w 11"/>
                <a:gd name="T21" fmla="*/ 30 h 38"/>
                <a:gd name="T22" fmla="*/ 11 w 11"/>
                <a:gd name="T23" fmla="*/ 30 h 38"/>
                <a:gd name="T24" fmla="*/ 11 w 11"/>
                <a:gd name="T25" fmla="*/ 30 h 38"/>
                <a:gd name="T26" fmla="*/ 11 w 11"/>
                <a:gd name="T27" fmla="*/ 28 h 38"/>
                <a:gd name="T28" fmla="*/ 9 w 11"/>
                <a:gd name="T29" fmla="*/ 28 h 38"/>
                <a:gd name="T30" fmla="*/ 9 w 11"/>
                <a:gd name="T31" fmla="*/ 28 h 38"/>
                <a:gd name="T32" fmla="*/ 9 w 11"/>
                <a:gd name="T33" fmla="*/ 26 h 38"/>
                <a:gd name="T34" fmla="*/ 9 w 11"/>
                <a:gd name="T35" fmla="*/ 26 h 38"/>
                <a:gd name="T36" fmla="*/ 7 w 11"/>
                <a:gd name="T37" fmla="*/ 26 h 38"/>
                <a:gd name="T38" fmla="*/ 7 w 11"/>
                <a:gd name="T39" fmla="*/ 26 h 38"/>
                <a:gd name="T40" fmla="*/ 7 w 11"/>
                <a:gd name="T41" fmla="*/ 25 h 38"/>
                <a:gd name="T42" fmla="*/ 6 w 11"/>
                <a:gd name="T43" fmla="*/ 25 h 38"/>
                <a:gd name="T44" fmla="*/ 7 w 11"/>
                <a:gd name="T45" fmla="*/ 23 h 38"/>
                <a:gd name="T46" fmla="*/ 7 w 11"/>
                <a:gd name="T47" fmla="*/ 23 h 38"/>
                <a:gd name="T48" fmla="*/ 7 w 11"/>
                <a:gd name="T49" fmla="*/ 21 h 38"/>
                <a:gd name="T50" fmla="*/ 7 w 11"/>
                <a:gd name="T51" fmla="*/ 19 h 38"/>
                <a:gd name="T52" fmla="*/ 6 w 11"/>
                <a:gd name="T53" fmla="*/ 19 h 38"/>
                <a:gd name="T54" fmla="*/ 6 w 11"/>
                <a:gd name="T55" fmla="*/ 17 h 38"/>
                <a:gd name="T56" fmla="*/ 6 w 11"/>
                <a:gd name="T57" fmla="*/ 17 h 38"/>
                <a:gd name="T58" fmla="*/ 6 w 11"/>
                <a:gd name="T59" fmla="*/ 15 h 38"/>
                <a:gd name="T60" fmla="*/ 6 w 11"/>
                <a:gd name="T61" fmla="*/ 15 h 38"/>
                <a:gd name="T62" fmla="*/ 4 w 11"/>
                <a:gd name="T63" fmla="*/ 15 h 38"/>
                <a:gd name="T64" fmla="*/ 4 w 11"/>
                <a:gd name="T65" fmla="*/ 13 h 38"/>
                <a:gd name="T66" fmla="*/ 6 w 11"/>
                <a:gd name="T67" fmla="*/ 13 h 38"/>
                <a:gd name="T68" fmla="*/ 6 w 11"/>
                <a:gd name="T69" fmla="*/ 13 h 38"/>
                <a:gd name="T70" fmla="*/ 6 w 11"/>
                <a:gd name="T71" fmla="*/ 13 h 38"/>
                <a:gd name="T72" fmla="*/ 6 w 11"/>
                <a:gd name="T73" fmla="*/ 13 h 38"/>
                <a:gd name="T74" fmla="*/ 6 w 11"/>
                <a:gd name="T75" fmla="*/ 13 h 38"/>
                <a:gd name="T76" fmla="*/ 6 w 11"/>
                <a:gd name="T77" fmla="*/ 13 h 38"/>
                <a:gd name="T78" fmla="*/ 4 w 11"/>
                <a:gd name="T79" fmla="*/ 13 h 38"/>
                <a:gd name="T80" fmla="*/ 4 w 11"/>
                <a:gd name="T81" fmla="*/ 13 h 38"/>
                <a:gd name="T82" fmla="*/ 4 w 11"/>
                <a:gd name="T83" fmla="*/ 13 h 38"/>
                <a:gd name="T84" fmla="*/ 4 w 11"/>
                <a:gd name="T85" fmla="*/ 11 h 38"/>
                <a:gd name="T86" fmla="*/ 4 w 11"/>
                <a:gd name="T87" fmla="*/ 9 h 38"/>
                <a:gd name="T88" fmla="*/ 4 w 11"/>
                <a:gd name="T89" fmla="*/ 7 h 38"/>
                <a:gd name="T90" fmla="*/ 2 w 11"/>
                <a:gd name="T91" fmla="*/ 7 h 38"/>
                <a:gd name="T92" fmla="*/ 2 w 11"/>
                <a:gd name="T93" fmla="*/ 7 h 38"/>
                <a:gd name="T94" fmla="*/ 2 w 11"/>
                <a:gd name="T95" fmla="*/ 7 h 38"/>
                <a:gd name="T96" fmla="*/ 0 w 11"/>
                <a:gd name="T97" fmla="*/ 7 h 38"/>
                <a:gd name="T98" fmla="*/ 0 w 11"/>
                <a:gd name="T99" fmla="*/ 7 h 38"/>
                <a:gd name="T100" fmla="*/ 0 w 11"/>
                <a:gd name="T101" fmla="*/ 5 h 38"/>
                <a:gd name="T102" fmla="*/ 0 w 11"/>
                <a:gd name="T103" fmla="*/ 5 h 38"/>
                <a:gd name="T104" fmla="*/ 0 w 11"/>
                <a:gd name="T105" fmla="*/ 5 h 38"/>
                <a:gd name="T106" fmla="*/ 0 w 11"/>
                <a:gd name="T107" fmla="*/ 5 h 38"/>
                <a:gd name="T108" fmla="*/ 0 w 11"/>
                <a:gd name="T109" fmla="*/ 3 h 38"/>
                <a:gd name="T110" fmla="*/ 0 w 11"/>
                <a:gd name="T111" fmla="*/ 1 h 38"/>
                <a:gd name="T112" fmla="*/ 0 w 11"/>
                <a:gd name="T113" fmla="*/ 1 h 38"/>
                <a:gd name="T114" fmla="*/ 0 w 11"/>
                <a:gd name="T115" fmla="*/ 0 h 38"/>
                <a:gd name="T116" fmla="*/ 0 w 11"/>
                <a:gd name="T1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 h="38">
                  <a:moveTo>
                    <a:pt x="7" y="38"/>
                  </a:moveTo>
                  <a:lnTo>
                    <a:pt x="7" y="38"/>
                  </a:lnTo>
                  <a:lnTo>
                    <a:pt x="9" y="36"/>
                  </a:lnTo>
                  <a:lnTo>
                    <a:pt x="9" y="36"/>
                  </a:lnTo>
                  <a:lnTo>
                    <a:pt x="9" y="36"/>
                  </a:lnTo>
                  <a:lnTo>
                    <a:pt x="9" y="34"/>
                  </a:lnTo>
                  <a:lnTo>
                    <a:pt x="9" y="34"/>
                  </a:lnTo>
                  <a:lnTo>
                    <a:pt x="9" y="32"/>
                  </a:lnTo>
                  <a:lnTo>
                    <a:pt x="9" y="32"/>
                  </a:lnTo>
                  <a:lnTo>
                    <a:pt x="9" y="30"/>
                  </a:lnTo>
                  <a:lnTo>
                    <a:pt x="11" y="30"/>
                  </a:lnTo>
                  <a:lnTo>
                    <a:pt x="11" y="30"/>
                  </a:lnTo>
                  <a:lnTo>
                    <a:pt x="11" y="30"/>
                  </a:lnTo>
                  <a:lnTo>
                    <a:pt x="11" y="28"/>
                  </a:lnTo>
                  <a:lnTo>
                    <a:pt x="9" y="28"/>
                  </a:lnTo>
                  <a:lnTo>
                    <a:pt x="9" y="28"/>
                  </a:lnTo>
                  <a:lnTo>
                    <a:pt x="9" y="26"/>
                  </a:lnTo>
                  <a:lnTo>
                    <a:pt x="9" y="26"/>
                  </a:lnTo>
                  <a:lnTo>
                    <a:pt x="7" y="26"/>
                  </a:lnTo>
                  <a:lnTo>
                    <a:pt x="7" y="26"/>
                  </a:lnTo>
                  <a:lnTo>
                    <a:pt x="7" y="25"/>
                  </a:lnTo>
                  <a:lnTo>
                    <a:pt x="6" y="25"/>
                  </a:lnTo>
                  <a:lnTo>
                    <a:pt x="7" y="23"/>
                  </a:lnTo>
                  <a:lnTo>
                    <a:pt x="7" y="23"/>
                  </a:lnTo>
                  <a:lnTo>
                    <a:pt x="7" y="21"/>
                  </a:lnTo>
                  <a:lnTo>
                    <a:pt x="7" y="19"/>
                  </a:lnTo>
                  <a:lnTo>
                    <a:pt x="6" y="19"/>
                  </a:lnTo>
                  <a:lnTo>
                    <a:pt x="6" y="17"/>
                  </a:lnTo>
                  <a:lnTo>
                    <a:pt x="6" y="17"/>
                  </a:lnTo>
                  <a:lnTo>
                    <a:pt x="6" y="15"/>
                  </a:lnTo>
                  <a:lnTo>
                    <a:pt x="6" y="15"/>
                  </a:lnTo>
                  <a:lnTo>
                    <a:pt x="4" y="15"/>
                  </a:lnTo>
                  <a:lnTo>
                    <a:pt x="4" y="13"/>
                  </a:lnTo>
                  <a:lnTo>
                    <a:pt x="6" y="13"/>
                  </a:lnTo>
                  <a:lnTo>
                    <a:pt x="6" y="13"/>
                  </a:lnTo>
                  <a:lnTo>
                    <a:pt x="6" y="13"/>
                  </a:lnTo>
                  <a:lnTo>
                    <a:pt x="6" y="13"/>
                  </a:lnTo>
                  <a:lnTo>
                    <a:pt x="6" y="13"/>
                  </a:lnTo>
                  <a:lnTo>
                    <a:pt x="6" y="13"/>
                  </a:lnTo>
                  <a:lnTo>
                    <a:pt x="4" y="13"/>
                  </a:lnTo>
                  <a:lnTo>
                    <a:pt x="4" y="13"/>
                  </a:lnTo>
                  <a:lnTo>
                    <a:pt x="4" y="13"/>
                  </a:lnTo>
                  <a:lnTo>
                    <a:pt x="4" y="11"/>
                  </a:lnTo>
                  <a:lnTo>
                    <a:pt x="4" y="9"/>
                  </a:lnTo>
                  <a:lnTo>
                    <a:pt x="4" y="7"/>
                  </a:lnTo>
                  <a:lnTo>
                    <a:pt x="2" y="7"/>
                  </a:lnTo>
                  <a:lnTo>
                    <a:pt x="2" y="7"/>
                  </a:lnTo>
                  <a:lnTo>
                    <a:pt x="2" y="7"/>
                  </a:lnTo>
                  <a:lnTo>
                    <a:pt x="0" y="7"/>
                  </a:lnTo>
                  <a:lnTo>
                    <a:pt x="0" y="7"/>
                  </a:lnTo>
                  <a:lnTo>
                    <a:pt x="0" y="5"/>
                  </a:lnTo>
                  <a:lnTo>
                    <a:pt x="0" y="5"/>
                  </a:lnTo>
                  <a:lnTo>
                    <a:pt x="0" y="5"/>
                  </a:lnTo>
                  <a:lnTo>
                    <a:pt x="0" y="5"/>
                  </a:lnTo>
                  <a:lnTo>
                    <a:pt x="0" y="3"/>
                  </a:lnTo>
                  <a:lnTo>
                    <a:pt x="0" y="1"/>
                  </a:lnTo>
                  <a:lnTo>
                    <a:pt x="0" y="1"/>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7" name="Freeform 4348"/>
            <p:cNvSpPr>
              <a:spLocks/>
            </p:cNvSpPr>
            <p:nvPr/>
          </p:nvSpPr>
          <p:spPr bwMode="auto">
            <a:xfrm>
              <a:off x="4916" y="3537"/>
              <a:ext cx="0" cy="6"/>
            </a:xfrm>
            <a:custGeom>
              <a:avLst/>
              <a:gdLst>
                <a:gd name="T0" fmla="*/ 0 h 6"/>
                <a:gd name="T1" fmla="*/ 4 h 6"/>
                <a:gd name="T2" fmla="*/ 4 h 6"/>
                <a:gd name="T3" fmla="*/ 6 h 6"/>
                <a:gd name="T4" fmla="*/ 6 h 6"/>
                <a:gd name="T5" fmla="*/ 6 h 6"/>
              </a:gdLst>
              <a:ahLst/>
              <a:cxnLst>
                <a:cxn ang="0">
                  <a:pos x="0" y="T0"/>
                </a:cxn>
                <a:cxn ang="0">
                  <a:pos x="0" y="T1"/>
                </a:cxn>
                <a:cxn ang="0">
                  <a:pos x="0" y="T2"/>
                </a:cxn>
                <a:cxn ang="0">
                  <a:pos x="0" y="T3"/>
                </a:cxn>
                <a:cxn ang="0">
                  <a:pos x="0" y="T4"/>
                </a:cxn>
                <a:cxn ang="0">
                  <a:pos x="0" y="T5"/>
                </a:cxn>
              </a:cxnLst>
              <a:rect l="0" t="0" r="r" b="b"/>
              <a:pathLst>
                <a:path h="6">
                  <a:moveTo>
                    <a:pt x="0" y="0"/>
                  </a:moveTo>
                  <a:lnTo>
                    <a:pt x="0" y="4"/>
                  </a:lnTo>
                  <a:lnTo>
                    <a:pt x="0" y="4"/>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8" name="Freeform 4349"/>
            <p:cNvSpPr>
              <a:spLocks/>
            </p:cNvSpPr>
            <p:nvPr/>
          </p:nvSpPr>
          <p:spPr bwMode="auto">
            <a:xfrm>
              <a:off x="5012" y="3314"/>
              <a:ext cx="48" cy="87"/>
            </a:xfrm>
            <a:custGeom>
              <a:avLst/>
              <a:gdLst>
                <a:gd name="T0" fmla="*/ 0 w 48"/>
                <a:gd name="T1" fmla="*/ 0 h 87"/>
                <a:gd name="T2" fmla="*/ 2 w 48"/>
                <a:gd name="T3" fmla="*/ 2 h 87"/>
                <a:gd name="T4" fmla="*/ 6 w 48"/>
                <a:gd name="T5" fmla="*/ 4 h 87"/>
                <a:gd name="T6" fmla="*/ 6 w 48"/>
                <a:gd name="T7" fmla="*/ 4 h 87"/>
                <a:gd name="T8" fmla="*/ 6 w 48"/>
                <a:gd name="T9" fmla="*/ 6 h 87"/>
                <a:gd name="T10" fmla="*/ 10 w 48"/>
                <a:gd name="T11" fmla="*/ 8 h 87"/>
                <a:gd name="T12" fmla="*/ 12 w 48"/>
                <a:gd name="T13" fmla="*/ 12 h 87"/>
                <a:gd name="T14" fmla="*/ 12 w 48"/>
                <a:gd name="T15" fmla="*/ 12 h 87"/>
                <a:gd name="T16" fmla="*/ 16 w 48"/>
                <a:gd name="T17" fmla="*/ 16 h 87"/>
                <a:gd name="T18" fmla="*/ 16 w 48"/>
                <a:gd name="T19" fmla="*/ 17 h 87"/>
                <a:gd name="T20" fmla="*/ 16 w 48"/>
                <a:gd name="T21" fmla="*/ 17 h 87"/>
                <a:gd name="T22" fmla="*/ 18 w 48"/>
                <a:gd name="T23" fmla="*/ 19 h 87"/>
                <a:gd name="T24" fmla="*/ 18 w 48"/>
                <a:gd name="T25" fmla="*/ 19 h 87"/>
                <a:gd name="T26" fmla="*/ 20 w 48"/>
                <a:gd name="T27" fmla="*/ 21 h 87"/>
                <a:gd name="T28" fmla="*/ 22 w 48"/>
                <a:gd name="T29" fmla="*/ 25 h 87"/>
                <a:gd name="T30" fmla="*/ 22 w 48"/>
                <a:gd name="T31" fmla="*/ 27 h 87"/>
                <a:gd name="T32" fmla="*/ 22 w 48"/>
                <a:gd name="T33" fmla="*/ 27 h 87"/>
                <a:gd name="T34" fmla="*/ 25 w 48"/>
                <a:gd name="T35" fmla="*/ 35 h 87"/>
                <a:gd name="T36" fmla="*/ 25 w 48"/>
                <a:gd name="T37" fmla="*/ 35 h 87"/>
                <a:gd name="T38" fmla="*/ 25 w 48"/>
                <a:gd name="T39" fmla="*/ 37 h 87"/>
                <a:gd name="T40" fmla="*/ 25 w 48"/>
                <a:gd name="T41" fmla="*/ 37 h 87"/>
                <a:gd name="T42" fmla="*/ 27 w 48"/>
                <a:gd name="T43" fmla="*/ 42 h 87"/>
                <a:gd name="T44" fmla="*/ 29 w 48"/>
                <a:gd name="T45" fmla="*/ 42 h 87"/>
                <a:gd name="T46" fmla="*/ 29 w 48"/>
                <a:gd name="T47" fmla="*/ 46 h 87"/>
                <a:gd name="T48" fmla="*/ 31 w 48"/>
                <a:gd name="T49" fmla="*/ 50 h 87"/>
                <a:gd name="T50" fmla="*/ 33 w 48"/>
                <a:gd name="T51" fmla="*/ 50 h 87"/>
                <a:gd name="T52" fmla="*/ 33 w 48"/>
                <a:gd name="T53" fmla="*/ 54 h 87"/>
                <a:gd name="T54" fmla="*/ 37 w 48"/>
                <a:gd name="T55" fmla="*/ 60 h 87"/>
                <a:gd name="T56" fmla="*/ 37 w 48"/>
                <a:gd name="T57" fmla="*/ 60 h 87"/>
                <a:gd name="T58" fmla="*/ 39 w 48"/>
                <a:gd name="T59" fmla="*/ 64 h 87"/>
                <a:gd name="T60" fmla="*/ 39 w 48"/>
                <a:gd name="T61" fmla="*/ 64 h 87"/>
                <a:gd name="T62" fmla="*/ 39 w 48"/>
                <a:gd name="T63" fmla="*/ 67 h 87"/>
                <a:gd name="T64" fmla="*/ 41 w 48"/>
                <a:gd name="T65" fmla="*/ 69 h 87"/>
                <a:gd name="T66" fmla="*/ 43 w 48"/>
                <a:gd name="T67" fmla="*/ 75 h 87"/>
                <a:gd name="T68" fmla="*/ 45 w 48"/>
                <a:gd name="T69" fmla="*/ 79 h 87"/>
                <a:gd name="T70" fmla="*/ 45 w 48"/>
                <a:gd name="T71" fmla="*/ 83 h 87"/>
                <a:gd name="T72" fmla="*/ 45 w 48"/>
                <a:gd name="T73" fmla="*/ 85 h 87"/>
                <a:gd name="T74" fmla="*/ 47 w 48"/>
                <a:gd name="T75" fmla="*/ 87 h 87"/>
                <a:gd name="T76" fmla="*/ 48 w 48"/>
                <a:gd name="T7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87">
                  <a:moveTo>
                    <a:pt x="0" y="0"/>
                  </a:moveTo>
                  <a:lnTo>
                    <a:pt x="2" y="2"/>
                  </a:lnTo>
                  <a:lnTo>
                    <a:pt x="6" y="4"/>
                  </a:lnTo>
                  <a:lnTo>
                    <a:pt x="6" y="4"/>
                  </a:lnTo>
                  <a:lnTo>
                    <a:pt x="6" y="6"/>
                  </a:lnTo>
                  <a:lnTo>
                    <a:pt x="10" y="8"/>
                  </a:lnTo>
                  <a:lnTo>
                    <a:pt x="12" y="12"/>
                  </a:lnTo>
                  <a:lnTo>
                    <a:pt x="12" y="12"/>
                  </a:lnTo>
                  <a:lnTo>
                    <a:pt x="16" y="16"/>
                  </a:lnTo>
                  <a:lnTo>
                    <a:pt x="16" y="17"/>
                  </a:lnTo>
                  <a:lnTo>
                    <a:pt x="16" y="17"/>
                  </a:lnTo>
                  <a:lnTo>
                    <a:pt x="18" y="19"/>
                  </a:lnTo>
                  <a:lnTo>
                    <a:pt x="18" y="19"/>
                  </a:lnTo>
                  <a:lnTo>
                    <a:pt x="20" y="21"/>
                  </a:lnTo>
                  <a:lnTo>
                    <a:pt x="22" y="25"/>
                  </a:lnTo>
                  <a:lnTo>
                    <a:pt x="22" y="27"/>
                  </a:lnTo>
                  <a:lnTo>
                    <a:pt x="22" y="27"/>
                  </a:lnTo>
                  <a:lnTo>
                    <a:pt x="25" y="35"/>
                  </a:lnTo>
                  <a:lnTo>
                    <a:pt x="25" y="35"/>
                  </a:lnTo>
                  <a:lnTo>
                    <a:pt x="25" y="37"/>
                  </a:lnTo>
                  <a:lnTo>
                    <a:pt x="25" y="37"/>
                  </a:lnTo>
                  <a:lnTo>
                    <a:pt x="27" y="42"/>
                  </a:lnTo>
                  <a:lnTo>
                    <a:pt x="29" y="42"/>
                  </a:lnTo>
                  <a:lnTo>
                    <a:pt x="29" y="46"/>
                  </a:lnTo>
                  <a:lnTo>
                    <a:pt x="31" y="50"/>
                  </a:lnTo>
                  <a:lnTo>
                    <a:pt x="33" y="50"/>
                  </a:lnTo>
                  <a:lnTo>
                    <a:pt x="33" y="54"/>
                  </a:lnTo>
                  <a:lnTo>
                    <a:pt x="37" y="60"/>
                  </a:lnTo>
                  <a:lnTo>
                    <a:pt x="37" y="60"/>
                  </a:lnTo>
                  <a:lnTo>
                    <a:pt x="39" y="64"/>
                  </a:lnTo>
                  <a:lnTo>
                    <a:pt x="39" y="64"/>
                  </a:lnTo>
                  <a:lnTo>
                    <a:pt x="39" y="67"/>
                  </a:lnTo>
                  <a:lnTo>
                    <a:pt x="41" y="69"/>
                  </a:lnTo>
                  <a:lnTo>
                    <a:pt x="43" y="75"/>
                  </a:lnTo>
                  <a:lnTo>
                    <a:pt x="45" y="79"/>
                  </a:lnTo>
                  <a:lnTo>
                    <a:pt x="45" y="83"/>
                  </a:lnTo>
                  <a:lnTo>
                    <a:pt x="45" y="85"/>
                  </a:lnTo>
                  <a:lnTo>
                    <a:pt x="47" y="87"/>
                  </a:lnTo>
                  <a:lnTo>
                    <a:pt x="48" y="8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9" name="Freeform 4350"/>
            <p:cNvSpPr>
              <a:spLocks/>
            </p:cNvSpPr>
            <p:nvPr/>
          </p:nvSpPr>
          <p:spPr bwMode="auto">
            <a:xfrm>
              <a:off x="5060" y="3401"/>
              <a:ext cx="6" cy="17"/>
            </a:xfrm>
            <a:custGeom>
              <a:avLst/>
              <a:gdLst>
                <a:gd name="T0" fmla="*/ 0 w 6"/>
                <a:gd name="T1" fmla="*/ 0 h 17"/>
                <a:gd name="T2" fmla="*/ 0 w 6"/>
                <a:gd name="T3" fmla="*/ 2 h 17"/>
                <a:gd name="T4" fmla="*/ 2 w 6"/>
                <a:gd name="T5" fmla="*/ 5 h 17"/>
                <a:gd name="T6" fmla="*/ 2 w 6"/>
                <a:gd name="T7" fmla="*/ 7 h 17"/>
                <a:gd name="T8" fmla="*/ 4 w 6"/>
                <a:gd name="T9" fmla="*/ 7 h 17"/>
                <a:gd name="T10" fmla="*/ 4 w 6"/>
                <a:gd name="T11" fmla="*/ 7 h 17"/>
                <a:gd name="T12" fmla="*/ 4 w 6"/>
                <a:gd name="T13" fmla="*/ 11 h 17"/>
                <a:gd name="T14" fmla="*/ 4 w 6"/>
                <a:gd name="T15" fmla="*/ 13 h 17"/>
                <a:gd name="T16" fmla="*/ 4 w 6"/>
                <a:gd name="T17" fmla="*/ 13 h 17"/>
                <a:gd name="T18" fmla="*/ 6 w 6"/>
                <a:gd name="T19" fmla="*/ 15 h 17"/>
                <a:gd name="T20" fmla="*/ 6 w 6"/>
                <a:gd name="T2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7">
                  <a:moveTo>
                    <a:pt x="0" y="0"/>
                  </a:moveTo>
                  <a:lnTo>
                    <a:pt x="0" y="2"/>
                  </a:lnTo>
                  <a:lnTo>
                    <a:pt x="2" y="5"/>
                  </a:lnTo>
                  <a:lnTo>
                    <a:pt x="2" y="7"/>
                  </a:lnTo>
                  <a:lnTo>
                    <a:pt x="4" y="7"/>
                  </a:lnTo>
                  <a:lnTo>
                    <a:pt x="4" y="7"/>
                  </a:lnTo>
                  <a:lnTo>
                    <a:pt x="4" y="11"/>
                  </a:lnTo>
                  <a:lnTo>
                    <a:pt x="4" y="13"/>
                  </a:lnTo>
                  <a:lnTo>
                    <a:pt x="4" y="13"/>
                  </a:lnTo>
                  <a:lnTo>
                    <a:pt x="6" y="15"/>
                  </a:lnTo>
                  <a:lnTo>
                    <a:pt x="6"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0" name="Freeform 4351"/>
            <p:cNvSpPr>
              <a:spLocks/>
            </p:cNvSpPr>
            <p:nvPr/>
          </p:nvSpPr>
          <p:spPr bwMode="auto">
            <a:xfrm>
              <a:off x="5012" y="3418"/>
              <a:ext cx="54" cy="6"/>
            </a:xfrm>
            <a:custGeom>
              <a:avLst/>
              <a:gdLst>
                <a:gd name="T0" fmla="*/ 0 w 54"/>
                <a:gd name="T1" fmla="*/ 6 h 6"/>
                <a:gd name="T2" fmla="*/ 8 w 54"/>
                <a:gd name="T3" fmla="*/ 6 h 6"/>
                <a:gd name="T4" fmla="*/ 10 w 54"/>
                <a:gd name="T5" fmla="*/ 6 h 6"/>
                <a:gd name="T6" fmla="*/ 10 w 54"/>
                <a:gd name="T7" fmla="*/ 6 h 6"/>
                <a:gd name="T8" fmla="*/ 16 w 54"/>
                <a:gd name="T9" fmla="*/ 4 h 6"/>
                <a:gd name="T10" fmla="*/ 18 w 54"/>
                <a:gd name="T11" fmla="*/ 4 h 6"/>
                <a:gd name="T12" fmla="*/ 18 w 54"/>
                <a:gd name="T13" fmla="*/ 4 h 6"/>
                <a:gd name="T14" fmla="*/ 18 w 54"/>
                <a:gd name="T15" fmla="*/ 4 h 6"/>
                <a:gd name="T16" fmla="*/ 20 w 54"/>
                <a:gd name="T17" fmla="*/ 4 h 6"/>
                <a:gd name="T18" fmla="*/ 20 w 54"/>
                <a:gd name="T19" fmla="*/ 4 h 6"/>
                <a:gd name="T20" fmla="*/ 20 w 54"/>
                <a:gd name="T21" fmla="*/ 4 h 6"/>
                <a:gd name="T22" fmla="*/ 25 w 54"/>
                <a:gd name="T23" fmla="*/ 4 h 6"/>
                <a:gd name="T24" fmla="*/ 25 w 54"/>
                <a:gd name="T25" fmla="*/ 4 h 6"/>
                <a:gd name="T26" fmla="*/ 27 w 54"/>
                <a:gd name="T27" fmla="*/ 4 h 6"/>
                <a:gd name="T28" fmla="*/ 29 w 54"/>
                <a:gd name="T29" fmla="*/ 2 h 6"/>
                <a:gd name="T30" fmla="*/ 31 w 54"/>
                <a:gd name="T31" fmla="*/ 2 h 6"/>
                <a:gd name="T32" fmla="*/ 31 w 54"/>
                <a:gd name="T33" fmla="*/ 2 h 6"/>
                <a:gd name="T34" fmla="*/ 35 w 54"/>
                <a:gd name="T35" fmla="*/ 2 h 6"/>
                <a:gd name="T36" fmla="*/ 37 w 54"/>
                <a:gd name="T37" fmla="*/ 2 h 6"/>
                <a:gd name="T38" fmla="*/ 37 w 54"/>
                <a:gd name="T39" fmla="*/ 2 h 6"/>
                <a:gd name="T40" fmla="*/ 39 w 54"/>
                <a:gd name="T41" fmla="*/ 2 h 6"/>
                <a:gd name="T42" fmla="*/ 41 w 54"/>
                <a:gd name="T43" fmla="*/ 2 h 6"/>
                <a:gd name="T44" fmla="*/ 43 w 54"/>
                <a:gd name="T45" fmla="*/ 0 h 6"/>
                <a:gd name="T46" fmla="*/ 45 w 54"/>
                <a:gd name="T47" fmla="*/ 0 h 6"/>
                <a:gd name="T48" fmla="*/ 47 w 54"/>
                <a:gd name="T49" fmla="*/ 0 h 6"/>
                <a:gd name="T50" fmla="*/ 50 w 54"/>
                <a:gd name="T51" fmla="*/ 0 h 6"/>
                <a:gd name="T52" fmla="*/ 54 w 54"/>
                <a:gd name="T53" fmla="*/ 0 h 6"/>
                <a:gd name="T54" fmla="*/ 54 w 54"/>
                <a:gd name="T55" fmla="*/ 0 h 6"/>
                <a:gd name="T56" fmla="*/ 54 w 54"/>
                <a:gd name="T5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6">
                  <a:moveTo>
                    <a:pt x="0" y="6"/>
                  </a:moveTo>
                  <a:lnTo>
                    <a:pt x="8" y="6"/>
                  </a:lnTo>
                  <a:lnTo>
                    <a:pt x="10" y="6"/>
                  </a:lnTo>
                  <a:lnTo>
                    <a:pt x="10" y="6"/>
                  </a:lnTo>
                  <a:lnTo>
                    <a:pt x="16" y="4"/>
                  </a:lnTo>
                  <a:lnTo>
                    <a:pt x="18" y="4"/>
                  </a:lnTo>
                  <a:lnTo>
                    <a:pt x="18" y="4"/>
                  </a:lnTo>
                  <a:lnTo>
                    <a:pt x="18" y="4"/>
                  </a:lnTo>
                  <a:lnTo>
                    <a:pt x="20" y="4"/>
                  </a:lnTo>
                  <a:lnTo>
                    <a:pt x="20" y="4"/>
                  </a:lnTo>
                  <a:lnTo>
                    <a:pt x="20" y="4"/>
                  </a:lnTo>
                  <a:lnTo>
                    <a:pt x="25" y="4"/>
                  </a:lnTo>
                  <a:lnTo>
                    <a:pt x="25" y="4"/>
                  </a:lnTo>
                  <a:lnTo>
                    <a:pt x="27" y="4"/>
                  </a:lnTo>
                  <a:lnTo>
                    <a:pt x="29" y="2"/>
                  </a:lnTo>
                  <a:lnTo>
                    <a:pt x="31" y="2"/>
                  </a:lnTo>
                  <a:lnTo>
                    <a:pt x="31" y="2"/>
                  </a:lnTo>
                  <a:lnTo>
                    <a:pt x="35" y="2"/>
                  </a:lnTo>
                  <a:lnTo>
                    <a:pt x="37" y="2"/>
                  </a:lnTo>
                  <a:lnTo>
                    <a:pt x="37" y="2"/>
                  </a:lnTo>
                  <a:lnTo>
                    <a:pt x="39" y="2"/>
                  </a:lnTo>
                  <a:lnTo>
                    <a:pt x="41" y="2"/>
                  </a:lnTo>
                  <a:lnTo>
                    <a:pt x="43" y="0"/>
                  </a:lnTo>
                  <a:lnTo>
                    <a:pt x="45" y="0"/>
                  </a:lnTo>
                  <a:lnTo>
                    <a:pt x="47" y="0"/>
                  </a:lnTo>
                  <a:lnTo>
                    <a:pt x="50" y="0"/>
                  </a:lnTo>
                  <a:lnTo>
                    <a:pt x="54" y="0"/>
                  </a:lnTo>
                  <a:lnTo>
                    <a:pt x="54" y="0"/>
                  </a:lnTo>
                  <a:lnTo>
                    <a:pt x="5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1" name="Freeform 4352"/>
            <p:cNvSpPr>
              <a:spLocks/>
            </p:cNvSpPr>
            <p:nvPr/>
          </p:nvSpPr>
          <p:spPr bwMode="auto">
            <a:xfrm>
              <a:off x="3881" y="2838"/>
              <a:ext cx="45" cy="119"/>
            </a:xfrm>
            <a:custGeom>
              <a:avLst/>
              <a:gdLst>
                <a:gd name="T0" fmla="*/ 41 w 45"/>
                <a:gd name="T1" fmla="*/ 119 h 119"/>
                <a:gd name="T2" fmla="*/ 41 w 45"/>
                <a:gd name="T3" fmla="*/ 119 h 119"/>
                <a:gd name="T4" fmla="*/ 39 w 45"/>
                <a:gd name="T5" fmla="*/ 117 h 119"/>
                <a:gd name="T6" fmla="*/ 37 w 45"/>
                <a:gd name="T7" fmla="*/ 117 h 119"/>
                <a:gd name="T8" fmla="*/ 35 w 45"/>
                <a:gd name="T9" fmla="*/ 115 h 119"/>
                <a:gd name="T10" fmla="*/ 35 w 45"/>
                <a:gd name="T11" fmla="*/ 113 h 119"/>
                <a:gd name="T12" fmla="*/ 35 w 45"/>
                <a:gd name="T13" fmla="*/ 113 h 119"/>
                <a:gd name="T14" fmla="*/ 37 w 45"/>
                <a:gd name="T15" fmla="*/ 111 h 119"/>
                <a:gd name="T16" fmla="*/ 43 w 45"/>
                <a:gd name="T17" fmla="*/ 109 h 119"/>
                <a:gd name="T18" fmla="*/ 43 w 45"/>
                <a:gd name="T19" fmla="*/ 107 h 119"/>
                <a:gd name="T20" fmla="*/ 43 w 45"/>
                <a:gd name="T21" fmla="*/ 107 h 119"/>
                <a:gd name="T22" fmla="*/ 41 w 45"/>
                <a:gd name="T23" fmla="*/ 103 h 119"/>
                <a:gd name="T24" fmla="*/ 41 w 45"/>
                <a:gd name="T25" fmla="*/ 102 h 119"/>
                <a:gd name="T26" fmla="*/ 43 w 45"/>
                <a:gd name="T27" fmla="*/ 102 h 119"/>
                <a:gd name="T28" fmla="*/ 43 w 45"/>
                <a:gd name="T29" fmla="*/ 100 h 119"/>
                <a:gd name="T30" fmla="*/ 45 w 45"/>
                <a:gd name="T31" fmla="*/ 100 h 119"/>
                <a:gd name="T32" fmla="*/ 41 w 45"/>
                <a:gd name="T33" fmla="*/ 98 h 119"/>
                <a:gd name="T34" fmla="*/ 41 w 45"/>
                <a:gd name="T35" fmla="*/ 96 h 119"/>
                <a:gd name="T36" fmla="*/ 41 w 45"/>
                <a:gd name="T37" fmla="*/ 94 h 119"/>
                <a:gd name="T38" fmla="*/ 43 w 45"/>
                <a:gd name="T39" fmla="*/ 92 h 119"/>
                <a:gd name="T40" fmla="*/ 43 w 45"/>
                <a:gd name="T41" fmla="*/ 88 h 119"/>
                <a:gd name="T42" fmla="*/ 43 w 45"/>
                <a:gd name="T43" fmla="*/ 86 h 119"/>
                <a:gd name="T44" fmla="*/ 41 w 45"/>
                <a:gd name="T45" fmla="*/ 82 h 119"/>
                <a:gd name="T46" fmla="*/ 39 w 45"/>
                <a:gd name="T47" fmla="*/ 71 h 119"/>
                <a:gd name="T48" fmla="*/ 39 w 45"/>
                <a:gd name="T49" fmla="*/ 65 h 119"/>
                <a:gd name="T50" fmla="*/ 37 w 45"/>
                <a:gd name="T51" fmla="*/ 61 h 119"/>
                <a:gd name="T52" fmla="*/ 39 w 45"/>
                <a:gd name="T53" fmla="*/ 61 h 119"/>
                <a:gd name="T54" fmla="*/ 41 w 45"/>
                <a:gd name="T55" fmla="*/ 55 h 119"/>
                <a:gd name="T56" fmla="*/ 41 w 45"/>
                <a:gd name="T57" fmla="*/ 52 h 119"/>
                <a:gd name="T58" fmla="*/ 43 w 45"/>
                <a:gd name="T59" fmla="*/ 50 h 119"/>
                <a:gd name="T60" fmla="*/ 43 w 45"/>
                <a:gd name="T61" fmla="*/ 46 h 119"/>
                <a:gd name="T62" fmla="*/ 43 w 45"/>
                <a:gd name="T63" fmla="*/ 44 h 119"/>
                <a:gd name="T64" fmla="*/ 43 w 45"/>
                <a:gd name="T65" fmla="*/ 42 h 119"/>
                <a:gd name="T66" fmla="*/ 41 w 45"/>
                <a:gd name="T67" fmla="*/ 38 h 119"/>
                <a:gd name="T68" fmla="*/ 39 w 45"/>
                <a:gd name="T69" fmla="*/ 36 h 119"/>
                <a:gd name="T70" fmla="*/ 37 w 45"/>
                <a:gd name="T71" fmla="*/ 34 h 119"/>
                <a:gd name="T72" fmla="*/ 35 w 45"/>
                <a:gd name="T73" fmla="*/ 32 h 119"/>
                <a:gd name="T74" fmla="*/ 33 w 45"/>
                <a:gd name="T75" fmla="*/ 32 h 119"/>
                <a:gd name="T76" fmla="*/ 31 w 45"/>
                <a:gd name="T77" fmla="*/ 32 h 119"/>
                <a:gd name="T78" fmla="*/ 27 w 45"/>
                <a:gd name="T79" fmla="*/ 31 h 119"/>
                <a:gd name="T80" fmla="*/ 25 w 45"/>
                <a:gd name="T81" fmla="*/ 31 h 119"/>
                <a:gd name="T82" fmla="*/ 22 w 45"/>
                <a:gd name="T83" fmla="*/ 31 h 119"/>
                <a:gd name="T84" fmla="*/ 22 w 45"/>
                <a:gd name="T85" fmla="*/ 31 h 119"/>
                <a:gd name="T86" fmla="*/ 22 w 45"/>
                <a:gd name="T87" fmla="*/ 25 h 119"/>
                <a:gd name="T88" fmla="*/ 20 w 45"/>
                <a:gd name="T89" fmla="*/ 25 h 119"/>
                <a:gd name="T90" fmla="*/ 20 w 45"/>
                <a:gd name="T91" fmla="*/ 23 h 119"/>
                <a:gd name="T92" fmla="*/ 18 w 45"/>
                <a:gd name="T93" fmla="*/ 21 h 119"/>
                <a:gd name="T94" fmla="*/ 14 w 45"/>
                <a:gd name="T95" fmla="*/ 19 h 119"/>
                <a:gd name="T96" fmla="*/ 12 w 45"/>
                <a:gd name="T97" fmla="*/ 17 h 119"/>
                <a:gd name="T98" fmla="*/ 10 w 45"/>
                <a:gd name="T99" fmla="*/ 17 h 119"/>
                <a:gd name="T100" fmla="*/ 6 w 45"/>
                <a:gd name="T101" fmla="*/ 15 h 119"/>
                <a:gd name="T102" fmla="*/ 6 w 45"/>
                <a:gd name="T103" fmla="*/ 15 h 119"/>
                <a:gd name="T104" fmla="*/ 4 w 45"/>
                <a:gd name="T105" fmla="*/ 17 h 119"/>
                <a:gd name="T106" fmla="*/ 4 w 45"/>
                <a:gd name="T107" fmla="*/ 17 h 119"/>
                <a:gd name="T108" fmla="*/ 0 w 45"/>
                <a:gd name="T109" fmla="*/ 15 h 119"/>
                <a:gd name="T110" fmla="*/ 0 w 45"/>
                <a:gd name="T111" fmla="*/ 13 h 119"/>
                <a:gd name="T112" fmla="*/ 0 w 45"/>
                <a:gd name="T113" fmla="*/ 11 h 119"/>
                <a:gd name="T114" fmla="*/ 2 w 45"/>
                <a:gd name="T115" fmla="*/ 9 h 119"/>
                <a:gd name="T116" fmla="*/ 4 w 45"/>
                <a:gd name="T117" fmla="*/ 6 h 119"/>
                <a:gd name="T118" fmla="*/ 4 w 45"/>
                <a:gd name="T119" fmla="*/ 4 h 119"/>
                <a:gd name="T120" fmla="*/ 4 w 45"/>
                <a:gd name="T1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 h="119">
                  <a:moveTo>
                    <a:pt x="39" y="119"/>
                  </a:moveTo>
                  <a:lnTo>
                    <a:pt x="41" y="119"/>
                  </a:lnTo>
                  <a:lnTo>
                    <a:pt x="41" y="119"/>
                  </a:lnTo>
                  <a:lnTo>
                    <a:pt x="41" y="119"/>
                  </a:lnTo>
                  <a:lnTo>
                    <a:pt x="39" y="117"/>
                  </a:lnTo>
                  <a:lnTo>
                    <a:pt x="39" y="117"/>
                  </a:lnTo>
                  <a:lnTo>
                    <a:pt x="37" y="117"/>
                  </a:lnTo>
                  <a:lnTo>
                    <a:pt x="37" y="117"/>
                  </a:lnTo>
                  <a:lnTo>
                    <a:pt x="37" y="115"/>
                  </a:lnTo>
                  <a:lnTo>
                    <a:pt x="35" y="115"/>
                  </a:lnTo>
                  <a:lnTo>
                    <a:pt x="35" y="113"/>
                  </a:lnTo>
                  <a:lnTo>
                    <a:pt x="35" y="113"/>
                  </a:lnTo>
                  <a:lnTo>
                    <a:pt x="35" y="113"/>
                  </a:lnTo>
                  <a:lnTo>
                    <a:pt x="35" y="113"/>
                  </a:lnTo>
                  <a:lnTo>
                    <a:pt x="35" y="111"/>
                  </a:lnTo>
                  <a:lnTo>
                    <a:pt x="37" y="111"/>
                  </a:lnTo>
                  <a:lnTo>
                    <a:pt x="41" y="109"/>
                  </a:lnTo>
                  <a:lnTo>
                    <a:pt x="43" y="109"/>
                  </a:lnTo>
                  <a:lnTo>
                    <a:pt x="43" y="109"/>
                  </a:lnTo>
                  <a:lnTo>
                    <a:pt x="43" y="107"/>
                  </a:lnTo>
                  <a:lnTo>
                    <a:pt x="43" y="107"/>
                  </a:lnTo>
                  <a:lnTo>
                    <a:pt x="43" y="107"/>
                  </a:lnTo>
                  <a:lnTo>
                    <a:pt x="43" y="105"/>
                  </a:lnTo>
                  <a:lnTo>
                    <a:pt x="41" y="103"/>
                  </a:lnTo>
                  <a:lnTo>
                    <a:pt x="41" y="103"/>
                  </a:lnTo>
                  <a:lnTo>
                    <a:pt x="41" y="102"/>
                  </a:lnTo>
                  <a:lnTo>
                    <a:pt x="41" y="102"/>
                  </a:lnTo>
                  <a:lnTo>
                    <a:pt x="43" y="102"/>
                  </a:lnTo>
                  <a:lnTo>
                    <a:pt x="43" y="102"/>
                  </a:lnTo>
                  <a:lnTo>
                    <a:pt x="43" y="100"/>
                  </a:lnTo>
                  <a:lnTo>
                    <a:pt x="45" y="100"/>
                  </a:lnTo>
                  <a:lnTo>
                    <a:pt x="45" y="100"/>
                  </a:lnTo>
                  <a:lnTo>
                    <a:pt x="43" y="98"/>
                  </a:lnTo>
                  <a:lnTo>
                    <a:pt x="41" y="98"/>
                  </a:lnTo>
                  <a:lnTo>
                    <a:pt x="41" y="96"/>
                  </a:lnTo>
                  <a:lnTo>
                    <a:pt x="41" y="96"/>
                  </a:lnTo>
                  <a:lnTo>
                    <a:pt x="41" y="94"/>
                  </a:lnTo>
                  <a:lnTo>
                    <a:pt x="41" y="94"/>
                  </a:lnTo>
                  <a:lnTo>
                    <a:pt x="41" y="92"/>
                  </a:lnTo>
                  <a:lnTo>
                    <a:pt x="43" y="92"/>
                  </a:lnTo>
                  <a:lnTo>
                    <a:pt x="43" y="90"/>
                  </a:lnTo>
                  <a:lnTo>
                    <a:pt x="43" y="88"/>
                  </a:lnTo>
                  <a:lnTo>
                    <a:pt x="43" y="86"/>
                  </a:lnTo>
                  <a:lnTo>
                    <a:pt x="43" y="86"/>
                  </a:lnTo>
                  <a:lnTo>
                    <a:pt x="41" y="84"/>
                  </a:lnTo>
                  <a:lnTo>
                    <a:pt x="41" y="82"/>
                  </a:lnTo>
                  <a:lnTo>
                    <a:pt x="41" y="79"/>
                  </a:lnTo>
                  <a:lnTo>
                    <a:pt x="39" y="71"/>
                  </a:lnTo>
                  <a:lnTo>
                    <a:pt x="39" y="69"/>
                  </a:lnTo>
                  <a:lnTo>
                    <a:pt x="39" y="65"/>
                  </a:lnTo>
                  <a:lnTo>
                    <a:pt x="37" y="63"/>
                  </a:lnTo>
                  <a:lnTo>
                    <a:pt x="37" y="61"/>
                  </a:lnTo>
                  <a:lnTo>
                    <a:pt x="39" y="61"/>
                  </a:lnTo>
                  <a:lnTo>
                    <a:pt x="39" y="61"/>
                  </a:lnTo>
                  <a:lnTo>
                    <a:pt x="39" y="59"/>
                  </a:lnTo>
                  <a:lnTo>
                    <a:pt x="41" y="55"/>
                  </a:lnTo>
                  <a:lnTo>
                    <a:pt x="41" y="54"/>
                  </a:lnTo>
                  <a:lnTo>
                    <a:pt x="41" y="52"/>
                  </a:lnTo>
                  <a:lnTo>
                    <a:pt x="41" y="52"/>
                  </a:lnTo>
                  <a:lnTo>
                    <a:pt x="43" y="50"/>
                  </a:lnTo>
                  <a:lnTo>
                    <a:pt x="43" y="48"/>
                  </a:lnTo>
                  <a:lnTo>
                    <a:pt x="43" y="46"/>
                  </a:lnTo>
                  <a:lnTo>
                    <a:pt x="43" y="44"/>
                  </a:lnTo>
                  <a:lnTo>
                    <a:pt x="43" y="44"/>
                  </a:lnTo>
                  <a:lnTo>
                    <a:pt x="43" y="44"/>
                  </a:lnTo>
                  <a:lnTo>
                    <a:pt x="43" y="42"/>
                  </a:lnTo>
                  <a:lnTo>
                    <a:pt x="43" y="42"/>
                  </a:lnTo>
                  <a:lnTo>
                    <a:pt x="41" y="38"/>
                  </a:lnTo>
                  <a:lnTo>
                    <a:pt x="41" y="38"/>
                  </a:lnTo>
                  <a:lnTo>
                    <a:pt x="39" y="36"/>
                  </a:lnTo>
                  <a:lnTo>
                    <a:pt x="39" y="36"/>
                  </a:lnTo>
                  <a:lnTo>
                    <a:pt x="37" y="34"/>
                  </a:lnTo>
                  <a:lnTo>
                    <a:pt x="37" y="32"/>
                  </a:lnTo>
                  <a:lnTo>
                    <a:pt x="35" y="32"/>
                  </a:lnTo>
                  <a:lnTo>
                    <a:pt x="35" y="32"/>
                  </a:lnTo>
                  <a:lnTo>
                    <a:pt x="33" y="32"/>
                  </a:lnTo>
                  <a:lnTo>
                    <a:pt x="31" y="32"/>
                  </a:lnTo>
                  <a:lnTo>
                    <a:pt x="31" y="32"/>
                  </a:lnTo>
                  <a:lnTo>
                    <a:pt x="31" y="32"/>
                  </a:lnTo>
                  <a:lnTo>
                    <a:pt x="27" y="31"/>
                  </a:lnTo>
                  <a:lnTo>
                    <a:pt x="25" y="31"/>
                  </a:lnTo>
                  <a:lnTo>
                    <a:pt x="25" y="31"/>
                  </a:lnTo>
                  <a:lnTo>
                    <a:pt x="23" y="31"/>
                  </a:lnTo>
                  <a:lnTo>
                    <a:pt x="22" y="31"/>
                  </a:lnTo>
                  <a:lnTo>
                    <a:pt x="22" y="31"/>
                  </a:lnTo>
                  <a:lnTo>
                    <a:pt x="22" y="31"/>
                  </a:lnTo>
                  <a:lnTo>
                    <a:pt x="22" y="31"/>
                  </a:lnTo>
                  <a:lnTo>
                    <a:pt x="22" y="25"/>
                  </a:lnTo>
                  <a:lnTo>
                    <a:pt x="20" y="25"/>
                  </a:lnTo>
                  <a:lnTo>
                    <a:pt x="20" y="25"/>
                  </a:lnTo>
                  <a:lnTo>
                    <a:pt x="20" y="25"/>
                  </a:lnTo>
                  <a:lnTo>
                    <a:pt x="20" y="23"/>
                  </a:lnTo>
                  <a:lnTo>
                    <a:pt x="20" y="21"/>
                  </a:lnTo>
                  <a:lnTo>
                    <a:pt x="18" y="21"/>
                  </a:lnTo>
                  <a:lnTo>
                    <a:pt x="16" y="19"/>
                  </a:lnTo>
                  <a:lnTo>
                    <a:pt x="14" y="19"/>
                  </a:lnTo>
                  <a:lnTo>
                    <a:pt x="12" y="17"/>
                  </a:lnTo>
                  <a:lnTo>
                    <a:pt x="12" y="17"/>
                  </a:lnTo>
                  <a:lnTo>
                    <a:pt x="10" y="17"/>
                  </a:lnTo>
                  <a:lnTo>
                    <a:pt x="10" y="17"/>
                  </a:lnTo>
                  <a:lnTo>
                    <a:pt x="8" y="15"/>
                  </a:lnTo>
                  <a:lnTo>
                    <a:pt x="6" y="15"/>
                  </a:lnTo>
                  <a:lnTo>
                    <a:pt x="6" y="15"/>
                  </a:lnTo>
                  <a:lnTo>
                    <a:pt x="6" y="15"/>
                  </a:lnTo>
                  <a:lnTo>
                    <a:pt x="6" y="15"/>
                  </a:lnTo>
                  <a:lnTo>
                    <a:pt x="4" y="17"/>
                  </a:lnTo>
                  <a:lnTo>
                    <a:pt x="4" y="17"/>
                  </a:lnTo>
                  <a:lnTo>
                    <a:pt x="4" y="17"/>
                  </a:lnTo>
                  <a:lnTo>
                    <a:pt x="2" y="15"/>
                  </a:lnTo>
                  <a:lnTo>
                    <a:pt x="0" y="15"/>
                  </a:lnTo>
                  <a:lnTo>
                    <a:pt x="0" y="13"/>
                  </a:lnTo>
                  <a:lnTo>
                    <a:pt x="0" y="13"/>
                  </a:lnTo>
                  <a:lnTo>
                    <a:pt x="0" y="11"/>
                  </a:lnTo>
                  <a:lnTo>
                    <a:pt x="0" y="11"/>
                  </a:lnTo>
                  <a:lnTo>
                    <a:pt x="0" y="9"/>
                  </a:lnTo>
                  <a:lnTo>
                    <a:pt x="2" y="9"/>
                  </a:lnTo>
                  <a:lnTo>
                    <a:pt x="2" y="7"/>
                  </a:lnTo>
                  <a:lnTo>
                    <a:pt x="4" y="6"/>
                  </a:lnTo>
                  <a:lnTo>
                    <a:pt x="4" y="6"/>
                  </a:lnTo>
                  <a:lnTo>
                    <a:pt x="4" y="4"/>
                  </a:lnTo>
                  <a:lnTo>
                    <a:pt x="4" y="2"/>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2" name="Freeform 4353"/>
            <p:cNvSpPr>
              <a:spLocks/>
            </p:cNvSpPr>
            <p:nvPr/>
          </p:nvSpPr>
          <p:spPr bwMode="auto">
            <a:xfrm>
              <a:off x="3918" y="3151"/>
              <a:ext cx="4" cy="4"/>
            </a:xfrm>
            <a:custGeom>
              <a:avLst/>
              <a:gdLst>
                <a:gd name="T0" fmla="*/ 4 w 4"/>
                <a:gd name="T1" fmla="*/ 0 h 4"/>
                <a:gd name="T2" fmla="*/ 4 w 4"/>
                <a:gd name="T3" fmla="*/ 0 h 4"/>
                <a:gd name="T4" fmla="*/ 4 w 4"/>
                <a:gd name="T5" fmla="*/ 0 h 4"/>
                <a:gd name="T6" fmla="*/ 4 w 4"/>
                <a:gd name="T7" fmla="*/ 2 h 4"/>
                <a:gd name="T8" fmla="*/ 4 w 4"/>
                <a:gd name="T9" fmla="*/ 2 h 4"/>
                <a:gd name="T10" fmla="*/ 2 w 4"/>
                <a:gd name="T11" fmla="*/ 2 h 4"/>
                <a:gd name="T12" fmla="*/ 2 w 4"/>
                <a:gd name="T13" fmla="*/ 2 h 4"/>
                <a:gd name="T14" fmla="*/ 2 w 4"/>
                <a:gd name="T15" fmla="*/ 2 h 4"/>
                <a:gd name="T16" fmla="*/ 2 w 4"/>
                <a:gd name="T17" fmla="*/ 4 h 4"/>
                <a:gd name="T18" fmla="*/ 2 w 4"/>
                <a:gd name="T19" fmla="*/ 4 h 4"/>
                <a:gd name="T20" fmla="*/ 2 w 4"/>
                <a:gd name="T21" fmla="*/ 4 h 4"/>
                <a:gd name="T22" fmla="*/ 2 w 4"/>
                <a:gd name="T23" fmla="*/ 4 h 4"/>
                <a:gd name="T24" fmla="*/ 2 w 4"/>
                <a:gd name="T25" fmla="*/ 4 h 4"/>
                <a:gd name="T26" fmla="*/ 2 w 4"/>
                <a:gd name="T27" fmla="*/ 4 h 4"/>
                <a:gd name="T28" fmla="*/ 2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4" y="0"/>
                  </a:moveTo>
                  <a:lnTo>
                    <a:pt x="4" y="0"/>
                  </a:lnTo>
                  <a:lnTo>
                    <a:pt x="4" y="0"/>
                  </a:lnTo>
                  <a:lnTo>
                    <a:pt x="4" y="2"/>
                  </a:lnTo>
                  <a:lnTo>
                    <a:pt x="4" y="2"/>
                  </a:lnTo>
                  <a:lnTo>
                    <a:pt x="2" y="2"/>
                  </a:lnTo>
                  <a:lnTo>
                    <a:pt x="2" y="2"/>
                  </a:lnTo>
                  <a:lnTo>
                    <a:pt x="2" y="2"/>
                  </a:lnTo>
                  <a:lnTo>
                    <a:pt x="2" y="4"/>
                  </a:lnTo>
                  <a:lnTo>
                    <a:pt x="2" y="4"/>
                  </a:lnTo>
                  <a:lnTo>
                    <a:pt x="2" y="4"/>
                  </a:lnTo>
                  <a:lnTo>
                    <a:pt x="2" y="4"/>
                  </a:lnTo>
                  <a:lnTo>
                    <a:pt x="2" y="4"/>
                  </a:lnTo>
                  <a:lnTo>
                    <a:pt x="2" y="4"/>
                  </a:lnTo>
                  <a:lnTo>
                    <a:pt x="2"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3" name="Freeform 4354"/>
            <p:cNvSpPr>
              <a:spLocks/>
            </p:cNvSpPr>
            <p:nvPr/>
          </p:nvSpPr>
          <p:spPr bwMode="auto">
            <a:xfrm>
              <a:off x="3958" y="3160"/>
              <a:ext cx="2" cy="2"/>
            </a:xfrm>
            <a:custGeom>
              <a:avLst/>
              <a:gdLst>
                <a:gd name="T0" fmla="*/ 0 w 2"/>
                <a:gd name="T1" fmla="*/ 2 h 2"/>
                <a:gd name="T2" fmla="*/ 0 w 2"/>
                <a:gd name="T3" fmla="*/ 2 h 2"/>
                <a:gd name="T4" fmla="*/ 0 w 2"/>
                <a:gd name="T5" fmla="*/ 0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4" name="Freeform 4355"/>
            <p:cNvSpPr>
              <a:spLocks/>
            </p:cNvSpPr>
            <p:nvPr/>
          </p:nvSpPr>
          <p:spPr bwMode="auto">
            <a:xfrm>
              <a:off x="3826" y="3162"/>
              <a:ext cx="2" cy="2"/>
            </a:xfrm>
            <a:custGeom>
              <a:avLst/>
              <a:gdLst>
                <a:gd name="T0" fmla="*/ 0 w 2"/>
                <a:gd name="T1" fmla="*/ 2 h 2"/>
                <a:gd name="T2" fmla="*/ 0 w 2"/>
                <a:gd name="T3" fmla="*/ 2 h 2"/>
                <a:gd name="T4" fmla="*/ 0 w 2"/>
                <a:gd name="T5" fmla="*/ 2 h 2"/>
                <a:gd name="T6" fmla="*/ 0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5" name="Freeform 4356"/>
            <p:cNvSpPr>
              <a:spLocks/>
            </p:cNvSpPr>
            <p:nvPr/>
          </p:nvSpPr>
          <p:spPr bwMode="auto">
            <a:xfrm>
              <a:off x="3818" y="3164"/>
              <a:ext cx="10" cy="4"/>
            </a:xfrm>
            <a:custGeom>
              <a:avLst/>
              <a:gdLst>
                <a:gd name="T0" fmla="*/ 8 w 10"/>
                <a:gd name="T1" fmla="*/ 0 h 4"/>
                <a:gd name="T2" fmla="*/ 8 w 10"/>
                <a:gd name="T3" fmla="*/ 0 h 4"/>
                <a:gd name="T4" fmla="*/ 10 w 10"/>
                <a:gd name="T5" fmla="*/ 0 h 4"/>
                <a:gd name="T6" fmla="*/ 10 w 10"/>
                <a:gd name="T7" fmla="*/ 0 h 4"/>
                <a:gd name="T8" fmla="*/ 10 w 10"/>
                <a:gd name="T9" fmla="*/ 2 h 4"/>
                <a:gd name="T10" fmla="*/ 10 w 10"/>
                <a:gd name="T11" fmla="*/ 2 h 4"/>
                <a:gd name="T12" fmla="*/ 8 w 10"/>
                <a:gd name="T13" fmla="*/ 4 h 4"/>
                <a:gd name="T14" fmla="*/ 8 w 10"/>
                <a:gd name="T15" fmla="*/ 4 h 4"/>
                <a:gd name="T16" fmla="*/ 8 w 10"/>
                <a:gd name="T17" fmla="*/ 4 h 4"/>
                <a:gd name="T18" fmla="*/ 6 w 10"/>
                <a:gd name="T19" fmla="*/ 2 h 4"/>
                <a:gd name="T20" fmla="*/ 6 w 10"/>
                <a:gd name="T21" fmla="*/ 2 h 4"/>
                <a:gd name="T22" fmla="*/ 4 w 10"/>
                <a:gd name="T23" fmla="*/ 4 h 4"/>
                <a:gd name="T24" fmla="*/ 4 w 10"/>
                <a:gd name="T25" fmla="*/ 4 h 4"/>
                <a:gd name="T26" fmla="*/ 2 w 10"/>
                <a:gd name="T27" fmla="*/ 4 h 4"/>
                <a:gd name="T28" fmla="*/ 2 w 10"/>
                <a:gd name="T29" fmla="*/ 4 h 4"/>
                <a:gd name="T30" fmla="*/ 2 w 10"/>
                <a:gd name="T31" fmla="*/ 4 h 4"/>
                <a:gd name="T32" fmla="*/ 2 w 10"/>
                <a:gd name="T33" fmla="*/ 4 h 4"/>
                <a:gd name="T34" fmla="*/ 0 w 10"/>
                <a:gd name="T35" fmla="*/ 4 h 4"/>
                <a:gd name="T36" fmla="*/ 0 w 10"/>
                <a:gd name="T37" fmla="*/ 4 h 4"/>
                <a:gd name="T38" fmla="*/ 0 w 10"/>
                <a:gd name="T39" fmla="*/ 4 h 4"/>
                <a:gd name="T40" fmla="*/ 0 w 10"/>
                <a:gd name="T41" fmla="*/ 4 h 4"/>
                <a:gd name="T42" fmla="*/ 0 w 10"/>
                <a:gd name="T43" fmla="*/ 4 h 4"/>
                <a:gd name="T44" fmla="*/ 0 w 10"/>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4">
                  <a:moveTo>
                    <a:pt x="8" y="0"/>
                  </a:moveTo>
                  <a:lnTo>
                    <a:pt x="8" y="0"/>
                  </a:lnTo>
                  <a:lnTo>
                    <a:pt x="10" y="0"/>
                  </a:lnTo>
                  <a:lnTo>
                    <a:pt x="10" y="0"/>
                  </a:lnTo>
                  <a:lnTo>
                    <a:pt x="10" y="2"/>
                  </a:lnTo>
                  <a:lnTo>
                    <a:pt x="10" y="2"/>
                  </a:lnTo>
                  <a:lnTo>
                    <a:pt x="8" y="4"/>
                  </a:lnTo>
                  <a:lnTo>
                    <a:pt x="8" y="4"/>
                  </a:lnTo>
                  <a:lnTo>
                    <a:pt x="8" y="4"/>
                  </a:lnTo>
                  <a:lnTo>
                    <a:pt x="6" y="2"/>
                  </a:lnTo>
                  <a:lnTo>
                    <a:pt x="6" y="2"/>
                  </a:lnTo>
                  <a:lnTo>
                    <a:pt x="4" y="4"/>
                  </a:lnTo>
                  <a:lnTo>
                    <a:pt x="4" y="4"/>
                  </a:lnTo>
                  <a:lnTo>
                    <a:pt x="2" y="4"/>
                  </a:lnTo>
                  <a:lnTo>
                    <a:pt x="2" y="4"/>
                  </a:lnTo>
                  <a:lnTo>
                    <a:pt x="2" y="4"/>
                  </a:lnTo>
                  <a:lnTo>
                    <a:pt x="2" y="4"/>
                  </a:lnTo>
                  <a:lnTo>
                    <a:pt x="0" y="4"/>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6" name="Freeform 4357"/>
            <p:cNvSpPr>
              <a:spLocks/>
            </p:cNvSpPr>
            <p:nvPr/>
          </p:nvSpPr>
          <p:spPr bwMode="auto">
            <a:xfrm>
              <a:off x="3951" y="3162"/>
              <a:ext cx="7" cy="12"/>
            </a:xfrm>
            <a:custGeom>
              <a:avLst/>
              <a:gdLst>
                <a:gd name="T0" fmla="*/ 0 w 7"/>
                <a:gd name="T1" fmla="*/ 12 h 12"/>
                <a:gd name="T2" fmla="*/ 0 w 7"/>
                <a:gd name="T3" fmla="*/ 12 h 12"/>
                <a:gd name="T4" fmla="*/ 0 w 7"/>
                <a:gd name="T5" fmla="*/ 12 h 12"/>
                <a:gd name="T6" fmla="*/ 0 w 7"/>
                <a:gd name="T7" fmla="*/ 10 h 12"/>
                <a:gd name="T8" fmla="*/ 0 w 7"/>
                <a:gd name="T9" fmla="*/ 10 h 12"/>
                <a:gd name="T10" fmla="*/ 1 w 7"/>
                <a:gd name="T11" fmla="*/ 8 h 12"/>
                <a:gd name="T12" fmla="*/ 1 w 7"/>
                <a:gd name="T13" fmla="*/ 6 h 12"/>
                <a:gd name="T14" fmla="*/ 1 w 7"/>
                <a:gd name="T15" fmla="*/ 6 h 12"/>
                <a:gd name="T16" fmla="*/ 3 w 7"/>
                <a:gd name="T17" fmla="*/ 4 h 12"/>
                <a:gd name="T18" fmla="*/ 3 w 7"/>
                <a:gd name="T19" fmla="*/ 4 h 12"/>
                <a:gd name="T20" fmla="*/ 5 w 7"/>
                <a:gd name="T21" fmla="*/ 2 h 12"/>
                <a:gd name="T22" fmla="*/ 7 w 7"/>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2">
                  <a:moveTo>
                    <a:pt x="0" y="12"/>
                  </a:moveTo>
                  <a:lnTo>
                    <a:pt x="0" y="12"/>
                  </a:lnTo>
                  <a:lnTo>
                    <a:pt x="0" y="12"/>
                  </a:lnTo>
                  <a:lnTo>
                    <a:pt x="0" y="10"/>
                  </a:lnTo>
                  <a:lnTo>
                    <a:pt x="0" y="10"/>
                  </a:lnTo>
                  <a:lnTo>
                    <a:pt x="1" y="8"/>
                  </a:lnTo>
                  <a:lnTo>
                    <a:pt x="1" y="6"/>
                  </a:lnTo>
                  <a:lnTo>
                    <a:pt x="1" y="6"/>
                  </a:lnTo>
                  <a:lnTo>
                    <a:pt x="3" y="4"/>
                  </a:lnTo>
                  <a:lnTo>
                    <a:pt x="3" y="4"/>
                  </a:lnTo>
                  <a:lnTo>
                    <a:pt x="5" y="2"/>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7" name="Freeform 4358"/>
            <p:cNvSpPr>
              <a:spLocks/>
            </p:cNvSpPr>
            <p:nvPr/>
          </p:nvSpPr>
          <p:spPr bwMode="auto">
            <a:xfrm>
              <a:off x="3826" y="3160"/>
              <a:ext cx="21" cy="18"/>
            </a:xfrm>
            <a:custGeom>
              <a:avLst/>
              <a:gdLst>
                <a:gd name="T0" fmla="*/ 2 w 21"/>
                <a:gd name="T1" fmla="*/ 2 h 18"/>
                <a:gd name="T2" fmla="*/ 0 w 21"/>
                <a:gd name="T3" fmla="*/ 2 h 18"/>
                <a:gd name="T4" fmla="*/ 2 w 21"/>
                <a:gd name="T5" fmla="*/ 0 h 18"/>
                <a:gd name="T6" fmla="*/ 0 w 21"/>
                <a:gd name="T7" fmla="*/ 0 h 18"/>
                <a:gd name="T8" fmla="*/ 2 w 21"/>
                <a:gd name="T9" fmla="*/ 0 h 18"/>
                <a:gd name="T10" fmla="*/ 2 w 21"/>
                <a:gd name="T11" fmla="*/ 0 h 18"/>
                <a:gd name="T12" fmla="*/ 2 w 21"/>
                <a:gd name="T13" fmla="*/ 0 h 18"/>
                <a:gd name="T14" fmla="*/ 2 w 21"/>
                <a:gd name="T15" fmla="*/ 0 h 18"/>
                <a:gd name="T16" fmla="*/ 4 w 21"/>
                <a:gd name="T17" fmla="*/ 0 h 18"/>
                <a:gd name="T18" fmla="*/ 4 w 21"/>
                <a:gd name="T19" fmla="*/ 0 h 18"/>
                <a:gd name="T20" fmla="*/ 5 w 21"/>
                <a:gd name="T21" fmla="*/ 2 h 18"/>
                <a:gd name="T22" fmla="*/ 5 w 21"/>
                <a:gd name="T23" fmla="*/ 2 h 18"/>
                <a:gd name="T24" fmla="*/ 5 w 21"/>
                <a:gd name="T25" fmla="*/ 2 h 18"/>
                <a:gd name="T26" fmla="*/ 5 w 21"/>
                <a:gd name="T27" fmla="*/ 4 h 18"/>
                <a:gd name="T28" fmla="*/ 7 w 21"/>
                <a:gd name="T29" fmla="*/ 4 h 18"/>
                <a:gd name="T30" fmla="*/ 7 w 21"/>
                <a:gd name="T31" fmla="*/ 4 h 18"/>
                <a:gd name="T32" fmla="*/ 7 w 21"/>
                <a:gd name="T33" fmla="*/ 4 h 18"/>
                <a:gd name="T34" fmla="*/ 7 w 21"/>
                <a:gd name="T35" fmla="*/ 6 h 18"/>
                <a:gd name="T36" fmla="*/ 7 w 21"/>
                <a:gd name="T37" fmla="*/ 6 h 18"/>
                <a:gd name="T38" fmla="*/ 9 w 21"/>
                <a:gd name="T39" fmla="*/ 6 h 18"/>
                <a:gd name="T40" fmla="*/ 9 w 21"/>
                <a:gd name="T41" fmla="*/ 6 h 18"/>
                <a:gd name="T42" fmla="*/ 9 w 21"/>
                <a:gd name="T43" fmla="*/ 6 h 18"/>
                <a:gd name="T44" fmla="*/ 9 w 21"/>
                <a:gd name="T45" fmla="*/ 6 h 18"/>
                <a:gd name="T46" fmla="*/ 11 w 21"/>
                <a:gd name="T47" fmla="*/ 8 h 18"/>
                <a:gd name="T48" fmla="*/ 11 w 21"/>
                <a:gd name="T49" fmla="*/ 10 h 18"/>
                <a:gd name="T50" fmla="*/ 11 w 21"/>
                <a:gd name="T51" fmla="*/ 10 h 18"/>
                <a:gd name="T52" fmla="*/ 11 w 21"/>
                <a:gd name="T53" fmla="*/ 10 h 18"/>
                <a:gd name="T54" fmla="*/ 11 w 21"/>
                <a:gd name="T55" fmla="*/ 10 h 18"/>
                <a:gd name="T56" fmla="*/ 11 w 21"/>
                <a:gd name="T57" fmla="*/ 10 h 18"/>
                <a:gd name="T58" fmla="*/ 11 w 21"/>
                <a:gd name="T59" fmla="*/ 10 h 18"/>
                <a:gd name="T60" fmla="*/ 11 w 21"/>
                <a:gd name="T61" fmla="*/ 10 h 18"/>
                <a:gd name="T62" fmla="*/ 11 w 21"/>
                <a:gd name="T63" fmla="*/ 10 h 18"/>
                <a:gd name="T64" fmla="*/ 11 w 21"/>
                <a:gd name="T65" fmla="*/ 12 h 18"/>
                <a:gd name="T66" fmla="*/ 11 w 21"/>
                <a:gd name="T67" fmla="*/ 12 h 18"/>
                <a:gd name="T68" fmla="*/ 13 w 21"/>
                <a:gd name="T69" fmla="*/ 12 h 18"/>
                <a:gd name="T70" fmla="*/ 13 w 21"/>
                <a:gd name="T71" fmla="*/ 12 h 18"/>
                <a:gd name="T72" fmla="*/ 13 w 21"/>
                <a:gd name="T73" fmla="*/ 12 h 18"/>
                <a:gd name="T74" fmla="*/ 13 w 21"/>
                <a:gd name="T75" fmla="*/ 12 h 18"/>
                <a:gd name="T76" fmla="*/ 13 w 21"/>
                <a:gd name="T77" fmla="*/ 14 h 18"/>
                <a:gd name="T78" fmla="*/ 13 w 21"/>
                <a:gd name="T79" fmla="*/ 14 h 18"/>
                <a:gd name="T80" fmla="*/ 13 w 21"/>
                <a:gd name="T81" fmla="*/ 14 h 18"/>
                <a:gd name="T82" fmla="*/ 15 w 21"/>
                <a:gd name="T83" fmla="*/ 14 h 18"/>
                <a:gd name="T84" fmla="*/ 15 w 21"/>
                <a:gd name="T85" fmla="*/ 14 h 18"/>
                <a:gd name="T86" fmla="*/ 15 w 21"/>
                <a:gd name="T87" fmla="*/ 14 h 18"/>
                <a:gd name="T88" fmla="*/ 15 w 21"/>
                <a:gd name="T89" fmla="*/ 14 h 18"/>
                <a:gd name="T90" fmla="*/ 15 w 21"/>
                <a:gd name="T91" fmla="*/ 14 h 18"/>
                <a:gd name="T92" fmla="*/ 15 w 21"/>
                <a:gd name="T93" fmla="*/ 14 h 18"/>
                <a:gd name="T94" fmla="*/ 15 w 21"/>
                <a:gd name="T95" fmla="*/ 14 h 18"/>
                <a:gd name="T96" fmla="*/ 15 w 21"/>
                <a:gd name="T97" fmla="*/ 14 h 18"/>
                <a:gd name="T98" fmla="*/ 17 w 21"/>
                <a:gd name="T99" fmla="*/ 14 h 18"/>
                <a:gd name="T100" fmla="*/ 17 w 21"/>
                <a:gd name="T101" fmla="*/ 14 h 18"/>
                <a:gd name="T102" fmla="*/ 17 w 21"/>
                <a:gd name="T103" fmla="*/ 14 h 18"/>
                <a:gd name="T104" fmla="*/ 17 w 21"/>
                <a:gd name="T105" fmla="*/ 14 h 18"/>
                <a:gd name="T106" fmla="*/ 17 w 21"/>
                <a:gd name="T107" fmla="*/ 14 h 18"/>
                <a:gd name="T108" fmla="*/ 19 w 21"/>
                <a:gd name="T109" fmla="*/ 14 h 18"/>
                <a:gd name="T110" fmla="*/ 19 w 21"/>
                <a:gd name="T111" fmla="*/ 16 h 18"/>
                <a:gd name="T112" fmla="*/ 19 w 21"/>
                <a:gd name="T113" fmla="*/ 16 h 18"/>
                <a:gd name="T114" fmla="*/ 19 w 21"/>
                <a:gd name="T115" fmla="*/ 16 h 18"/>
                <a:gd name="T116" fmla="*/ 21 w 21"/>
                <a:gd name="T117" fmla="*/ 16 h 18"/>
                <a:gd name="T118" fmla="*/ 21 w 21"/>
                <a:gd name="T119" fmla="*/ 16 h 18"/>
                <a:gd name="T120" fmla="*/ 21 w 21"/>
                <a:gd name="T121" fmla="*/ 16 h 18"/>
                <a:gd name="T122" fmla="*/ 19 w 21"/>
                <a:gd name="T123" fmla="*/ 16 h 18"/>
                <a:gd name="T124" fmla="*/ 21 w 21"/>
                <a:gd name="T1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 h="18">
                  <a:moveTo>
                    <a:pt x="2" y="2"/>
                  </a:moveTo>
                  <a:lnTo>
                    <a:pt x="0" y="2"/>
                  </a:lnTo>
                  <a:lnTo>
                    <a:pt x="2" y="0"/>
                  </a:lnTo>
                  <a:lnTo>
                    <a:pt x="0" y="0"/>
                  </a:lnTo>
                  <a:lnTo>
                    <a:pt x="2" y="0"/>
                  </a:lnTo>
                  <a:lnTo>
                    <a:pt x="2" y="0"/>
                  </a:lnTo>
                  <a:lnTo>
                    <a:pt x="2" y="0"/>
                  </a:lnTo>
                  <a:lnTo>
                    <a:pt x="2" y="0"/>
                  </a:lnTo>
                  <a:lnTo>
                    <a:pt x="4" y="0"/>
                  </a:lnTo>
                  <a:lnTo>
                    <a:pt x="4" y="0"/>
                  </a:lnTo>
                  <a:lnTo>
                    <a:pt x="5" y="2"/>
                  </a:lnTo>
                  <a:lnTo>
                    <a:pt x="5" y="2"/>
                  </a:lnTo>
                  <a:lnTo>
                    <a:pt x="5" y="2"/>
                  </a:lnTo>
                  <a:lnTo>
                    <a:pt x="5" y="4"/>
                  </a:lnTo>
                  <a:lnTo>
                    <a:pt x="7" y="4"/>
                  </a:lnTo>
                  <a:lnTo>
                    <a:pt x="7" y="4"/>
                  </a:lnTo>
                  <a:lnTo>
                    <a:pt x="7" y="4"/>
                  </a:lnTo>
                  <a:lnTo>
                    <a:pt x="7" y="6"/>
                  </a:lnTo>
                  <a:lnTo>
                    <a:pt x="7" y="6"/>
                  </a:lnTo>
                  <a:lnTo>
                    <a:pt x="9" y="6"/>
                  </a:lnTo>
                  <a:lnTo>
                    <a:pt x="9" y="6"/>
                  </a:lnTo>
                  <a:lnTo>
                    <a:pt x="9" y="6"/>
                  </a:lnTo>
                  <a:lnTo>
                    <a:pt x="9" y="6"/>
                  </a:lnTo>
                  <a:lnTo>
                    <a:pt x="11" y="8"/>
                  </a:lnTo>
                  <a:lnTo>
                    <a:pt x="11" y="10"/>
                  </a:lnTo>
                  <a:lnTo>
                    <a:pt x="11" y="10"/>
                  </a:lnTo>
                  <a:lnTo>
                    <a:pt x="11" y="10"/>
                  </a:lnTo>
                  <a:lnTo>
                    <a:pt x="11" y="10"/>
                  </a:lnTo>
                  <a:lnTo>
                    <a:pt x="11" y="10"/>
                  </a:lnTo>
                  <a:lnTo>
                    <a:pt x="11" y="10"/>
                  </a:lnTo>
                  <a:lnTo>
                    <a:pt x="11" y="10"/>
                  </a:lnTo>
                  <a:lnTo>
                    <a:pt x="11" y="10"/>
                  </a:lnTo>
                  <a:lnTo>
                    <a:pt x="11" y="12"/>
                  </a:lnTo>
                  <a:lnTo>
                    <a:pt x="11" y="12"/>
                  </a:lnTo>
                  <a:lnTo>
                    <a:pt x="13" y="12"/>
                  </a:lnTo>
                  <a:lnTo>
                    <a:pt x="13" y="12"/>
                  </a:lnTo>
                  <a:lnTo>
                    <a:pt x="13" y="12"/>
                  </a:lnTo>
                  <a:lnTo>
                    <a:pt x="13" y="12"/>
                  </a:lnTo>
                  <a:lnTo>
                    <a:pt x="13" y="14"/>
                  </a:lnTo>
                  <a:lnTo>
                    <a:pt x="13" y="14"/>
                  </a:lnTo>
                  <a:lnTo>
                    <a:pt x="13" y="14"/>
                  </a:lnTo>
                  <a:lnTo>
                    <a:pt x="15" y="14"/>
                  </a:lnTo>
                  <a:lnTo>
                    <a:pt x="15" y="14"/>
                  </a:lnTo>
                  <a:lnTo>
                    <a:pt x="15" y="14"/>
                  </a:lnTo>
                  <a:lnTo>
                    <a:pt x="15" y="14"/>
                  </a:lnTo>
                  <a:lnTo>
                    <a:pt x="15" y="14"/>
                  </a:lnTo>
                  <a:lnTo>
                    <a:pt x="15" y="14"/>
                  </a:lnTo>
                  <a:lnTo>
                    <a:pt x="15" y="14"/>
                  </a:lnTo>
                  <a:lnTo>
                    <a:pt x="15" y="14"/>
                  </a:lnTo>
                  <a:lnTo>
                    <a:pt x="17" y="14"/>
                  </a:lnTo>
                  <a:lnTo>
                    <a:pt x="17" y="14"/>
                  </a:lnTo>
                  <a:lnTo>
                    <a:pt x="17" y="14"/>
                  </a:lnTo>
                  <a:lnTo>
                    <a:pt x="17" y="14"/>
                  </a:lnTo>
                  <a:lnTo>
                    <a:pt x="17" y="14"/>
                  </a:lnTo>
                  <a:lnTo>
                    <a:pt x="19" y="14"/>
                  </a:lnTo>
                  <a:lnTo>
                    <a:pt x="19" y="16"/>
                  </a:lnTo>
                  <a:lnTo>
                    <a:pt x="19" y="16"/>
                  </a:lnTo>
                  <a:lnTo>
                    <a:pt x="19" y="16"/>
                  </a:lnTo>
                  <a:lnTo>
                    <a:pt x="21" y="16"/>
                  </a:lnTo>
                  <a:lnTo>
                    <a:pt x="21" y="16"/>
                  </a:lnTo>
                  <a:lnTo>
                    <a:pt x="21" y="16"/>
                  </a:lnTo>
                  <a:lnTo>
                    <a:pt x="19" y="16"/>
                  </a:lnTo>
                  <a:lnTo>
                    <a:pt x="21" y="1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8" name="Freeform 4359"/>
            <p:cNvSpPr>
              <a:spLocks/>
            </p:cNvSpPr>
            <p:nvPr/>
          </p:nvSpPr>
          <p:spPr bwMode="auto">
            <a:xfrm>
              <a:off x="3805" y="3168"/>
              <a:ext cx="13" cy="10"/>
            </a:xfrm>
            <a:custGeom>
              <a:avLst/>
              <a:gdLst>
                <a:gd name="T0" fmla="*/ 0 w 13"/>
                <a:gd name="T1" fmla="*/ 10 h 10"/>
                <a:gd name="T2" fmla="*/ 0 w 13"/>
                <a:gd name="T3" fmla="*/ 10 h 10"/>
                <a:gd name="T4" fmla="*/ 0 w 13"/>
                <a:gd name="T5" fmla="*/ 10 h 10"/>
                <a:gd name="T6" fmla="*/ 0 w 13"/>
                <a:gd name="T7" fmla="*/ 10 h 10"/>
                <a:gd name="T8" fmla="*/ 0 w 13"/>
                <a:gd name="T9" fmla="*/ 10 h 10"/>
                <a:gd name="T10" fmla="*/ 0 w 13"/>
                <a:gd name="T11" fmla="*/ 10 h 10"/>
                <a:gd name="T12" fmla="*/ 0 w 13"/>
                <a:gd name="T13" fmla="*/ 10 h 10"/>
                <a:gd name="T14" fmla="*/ 0 w 13"/>
                <a:gd name="T15" fmla="*/ 8 h 10"/>
                <a:gd name="T16" fmla="*/ 2 w 13"/>
                <a:gd name="T17" fmla="*/ 8 h 10"/>
                <a:gd name="T18" fmla="*/ 2 w 13"/>
                <a:gd name="T19" fmla="*/ 6 h 10"/>
                <a:gd name="T20" fmla="*/ 2 w 13"/>
                <a:gd name="T21" fmla="*/ 6 h 10"/>
                <a:gd name="T22" fmla="*/ 2 w 13"/>
                <a:gd name="T23" fmla="*/ 6 h 10"/>
                <a:gd name="T24" fmla="*/ 2 w 13"/>
                <a:gd name="T25" fmla="*/ 6 h 10"/>
                <a:gd name="T26" fmla="*/ 3 w 13"/>
                <a:gd name="T27" fmla="*/ 6 h 10"/>
                <a:gd name="T28" fmla="*/ 3 w 13"/>
                <a:gd name="T29" fmla="*/ 6 h 10"/>
                <a:gd name="T30" fmla="*/ 3 w 13"/>
                <a:gd name="T31" fmla="*/ 4 h 10"/>
                <a:gd name="T32" fmla="*/ 3 w 13"/>
                <a:gd name="T33" fmla="*/ 4 h 10"/>
                <a:gd name="T34" fmla="*/ 3 w 13"/>
                <a:gd name="T35" fmla="*/ 4 h 10"/>
                <a:gd name="T36" fmla="*/ 3 w 13"/>
                <a:gd name="T37" fmla="*/ 4 h 10"/>
                <a:gd name="T38" fmla="*/ 5 w 13"/>
                <a:gd name="T39" fmla="*/ 4 h 10"/>
                <a:gd name="T40" fmla="*/ 3 w 13"/>
                <a:gd name="T41" fmla="*/ 4 h 10"/>
                <a:gd name="T42" fmla="*/ 5 w 13"/>
                <a:gd name="T43" fmla="*/ 2 h 10"/>
                <a:gd name="T44" fmla="*/ 5 w 13"/>
                <a:gd name="T45" fmla="*/ 2 h 10"/>
                <a:gd name="T46" fmla="*/ 5 w 13"/>
                <a:gd name="T47" fmla="*/ 2 h 10"/>
                <a:gd name="T48" fmla="*/ 5 w 13"/>
                <a:gd name="T49" fmla="*/ 2 h 10"/>
                <a:gd name="T50" fmla="*/ 5 w 13"/>
                <a:gd name="T51" fmla="*/ 2 h 10"/>
                <a:gd name="T52" fmla="*/ 5 w 13"/>
                <a:gd name="T53" fmla="*/ 2 h 10"/>
                <a:gd name="T54" fmla="*/ 7 w 13"/>
                <a:gd name="T55" fmla="*/ 2 h 10"/>
                <a:gd name="T56" fmla="*/ 7 w 13"/>
                <a:gd name="T57" fmla="*/ 2 h 10"/>
                <a:gd name="T58" fmla="*/ 9 w 13"/>
                <a:gd name="T59" fmla="*/ 2 h 10"/>
                <a:gd name="T60" fmla="*/ 9 w 13"/>
                <a:gd name="T61" fmla="*/ 2 h 10"/>
                <a:gd name="T62" fmla="*/ 11 w 13"/>
                <a:gd name="T63" fmla="*/ 2 h 10"/>
                <a:gd name="T64" fmla="*/ 11 w 13"/>
                <a:gd name="T65" fmla="*/ 2 h 10"/>
                <a:gd name="T66" fmla="*/ 11 w 13"/>
                <a:gd name="T67" fmla="*/ 2 h 10"/>
                <a:gd name="T68" fmla="*/ 13 w 13"/>
                <a:gd name="T69" fmla="*/ 0 h 10"/>
                <a:gd name="T70" fmla="*/ 13 w 13"/>
                <a:gd name="T71" fmla="*/ 0 h 10"/>
                <a:gd name="T72" fmla="*/ 13 w 13"/>
                <a:gd name="T73" fmla="*/ 0 h 10"/>
                <a:gd name="T74" fmla="*/ 13 w 13"/>
                <a:gd name="T75" fmla="*/ 0 h 10"/>
                <a:gd name="T76" fmla="*/ 13 w 13"/>
                <a:gd name="T7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0">
                  <a:moveTo>
                    <a:pt x="0" y="10"/>
                  </a:moveTo>
                  <a:lnTo>
                    <a:pt x="0" y="10"/>
                  </a:lnTo>
                  <a:lnTo>
                    <a:pt x="0" y="10"/>
                  </a:lnTo>
                  <a:lnTo>
                    <a:pt x="0" y="10"/>
                  </a:lnTo>
                  <a:lnTo>
                    <a:pt x="0" y="10"/>
                  </a:lnTo>
                  <a:lnTo>
                    <a:pt x="0" y="10"/>
                  </a:lnTo>
                  <a:lnTo>
                    <a:pt x="0" y="10"/>
                  </a:lnTo>
                  <a:lnTo>
                    <a:pt x="0" y="8"/>
                  </a:lnTo>
                  <a:lnTo>
                    <a:pt x="2" y="8"/>
                  </a:lnTo>
                  <a:lnTo>
                    <a:pt x="2" y="6"/>
                  </a:lnTo>
                  <a:lnTo>
                    <a:pt x="2" y="6"/>
                  </a:lnTo>
                  <a:lnTo>
                    <a:pt x="2" y="6"/>
                  </a:lnTo>
                  <a:lnTo>
                    <a:pt x="2" y="6"/>
                  </a:lnTo>
                  <a:lnTo>
                    <a:pt x="3" y="6"/>
                  </a:lnTo>
                  <a:lnTo>
                    <a:pt x="3" y="6"/>
                  </a:lnTo>
                  <a:lnTo>
                    <a:pt x="3" y="4"/>
                  </a:lnTo>
                  <a:lnTo>
                    <a:pt x="3" y="4"/>
                  </a:lnTo>
                  <a:lnTo>
                    <a:pt x="3" y="4"/>
                  </a:lnTo>
                  <a:lnTo>
                    <a:pt x="3" y="4"/>
                  </a:lnTo>
                  <a:lnTo>
                    <a:pt x="5" y="4"/>
                  </a:lnTo>
                  <a:lnTo>
                    <a:pt x="3" y="4"/>
                  </a:lnTo>
                  <a:lnTo>
                    <a:pt x="5" y="2"/>
                  </a:lnTo>
                  <a:lnTo>
                    <a:pt x="5" y="2"/>
                  </a:lnTo>
                  <a:lnTo>
                    <a:pt x="5" y="2"/>
                  </a:lnTo>
                  <a:lnTo>
                    <a:pt x="5" y="2"/>
                  </a:lnTo>
                  <a:lnTo>
                    <a:pt x="5" y="2"/>
                  </a:lnTo>
                  <a:lnTo>
                    <a:pt x="5" y="2"/>
                  </a:lnTo>
                  <a:lnTo>
                    <a:pt x="7" y="2"/>
                  </a:lnTo>
                  <a:lnTo>
                    <a:pt x="7" y="2"/>
                  </a:lnTo>
                  <a:lnTo>
                    <a:pt x="9" y="2"/>
                  </a:lnTo>
                  <a:lnTo>
                    <a:pt x="9" y="2"/>
                  </a:lnTo>
                  <a:lnTo>
                    <a:pt x="11" y="2"/>
                  </a:lnTo>
                  <a:lnTo>
                    <a:pt x="11" y="2"/>
                  </a:lnTo>
                  <a:lnTo>
                    <a:pt x="11" y="2"/>
                  </a:lnTo>
                  <a:lnTo>
                    <a:pt x="13" y="0"/>
                  </a:lnTo>
                  <a:lnTo>
                    <a:pt x="13" y="0"/>
                  </a:lnTo>
                  <a:lnTo>
                    <a:pt x="13" y="0"/>
                  </a:lnTo>
                  <a:lnTo>
                    <a:pt x="13" y="0"/>
                  </a:lnTo>
                  <a:lnTo>
                    <a:pt x="1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9" name="Freeform 4360"/>
            <p:cNvSpPr>
              <a:spLocks/>
            </p:cNvSpPr>
            <p:nvPr/>
          </p:nvSpPr>
          <p:spPr bwMode="auto">
            <a:xfrm>
              <a:off x="3914" y="3155"/>
              <a:ext cx="6" cy="27"/>
            </a:xfrm>
            <a:custGeom>
              <a:avLst/>
              <a:gdLst>
                <a:gd name="T0" fmla="*/ 4 w 6"/>
                <a:gd name="T1" fmla="*/ 0 h 27"/>
                <a:gd name="T2" fmla="*/ 4 w 6"/>
                <a:gd name="T3" fmla="*/ 0 h 27"/>
                <a:gd name="T4" fmla="*/ 4 w 6"/>
                <a:gd name="T5" fmla="*/ 0 h 27"/>
                <a:gd name="T6" fmla="*/ 2 w 6"/>
                <a:gd name="T7" fmla="*/ 2 h 27"/>
                <a:gd name="T8" fmla="*/ 0 w 6"/>
                <a:gd name="T9" fmla="*/ 2 h 27"/>
                <a:gd name="T10" fmla="*/ 0 w 6"/>
                <a:gd name="T11" fmla="*/ 2 h 27"/>
                <a:gd name="T12" fmla="*/ 0 w 6"/>
                <a:gd name="T13" fmla="*/ 4 h 27"/>
                <a:gd name="T14" fmla="*/ 0 w 6"/>
                <a:gd name="T15" fmla="*/ 4 h 27"/>
                <a:gd name="T16" fmla="*/ 0 w 6"/>
                <a:gd name="T17" fmla="*/ 4 h 27"/>
                <a:gd name="T18" fmla="*/ 0 w 6"/>
                <a:gd name="T19" fmla="*/ 5 h 27"/>
                <a:gd name="T20" fmla="*/ 2 w 6"/>
                <a:gd name="T21" fmla="*/ 5 h 27"/>
                <a:gd name="T22" fmla="*/ 2 w 6"/>
                <a:gd name="T23" fmla="*/ 5 h 27"/>
                <a:gd name="T24" fmla="*/ 2 w 6"/>
                <a:gd name="T25" fmla="*/ 7 h 27"/>
                <a:gd name="T26" fmla="*/ 2 w 6"/>
                <a:gd name="T27" fmla="*/ 7 h 27"/>
                <a:gd name="T28" fmla="*/ 2 w 6"/>
                <a:gd name="T29" fmla="*/ 9 h 27"/>
                <a:gd name="T30" fmla="*/ 4 w 6"/>
                <a:gd name="T31" fmla="*/ 9 h 27"/>
                <a:gd name="T32" fmla="*/ 6 w 6"/>
                <a:gd name="T33" fmla="*/ 9 h 27"/>
                <a:gd name="T34" fmla="*/ 6 w 6"/>
                <a:gd name="T35" fmla="*/ 9 h 27"/>
                <a:gd name="T36" fmla="*/ 6 w 6"/>
                <a:gd name="T37" fmla="*/ 9 h 27"/>
                <a:gd name="T38" fmla="*/ 6 w 6"/>
                <a:gd name="T39" fmla="*/ 11 h 27"/>
                <a:gd name="T40" fmla="*/ 6 w 6"/>
                <a:gd name="T41" fmla="*/ 11 h 27"/>
                <a:gd name="T42" fmla="*/ 4 w 6"/>
                <a:gd name="T43" fmla="*/ 13 h 27"/>
                <a:gd name="T44" fmla="*/ 4 w 6"/>
                <a:gd name="T45" fmla="*/ 15 h 27"/>
                <a:gd name="T46" fmla="*/ 4 w 6"/>
                <a:gd name="T47" fmla="*/ 17 h 27"/>
                <a:gd name="T48" fmla="*/ 4 w 6"/>
                <a:gd name="T49" fmla="*/ 19 h 27"/>
                <a:gd name="T50" fmla="*/ 4 w 6"/>
                <a:gd name="T51" fmla="*/ 19 h 27"/>
                <a:gd name="T52" fmla="*/ 4 w 6"/>
                <a:gd name="T53" fmla="*/ 19 h 27"/>
                <a:gd name="T54" fmla="*/ 4 w 6"/>
                <a:gd name="T55" fmla="*/ 19 h 27"/>
                <a:gd name="T56" fmla="*/ 4 w 6"/>
                <a:gd name="T57" fmla="*/ 19 h 27"/>
                <a:gd name="T58" fmla="*/ 4 w 6"/>
                <a:gd name="T59" fmla="*/ 21 h 27"/>
                <a:gd name="T60" fmla="*/ 4 w 6"/>
                <a:gd name="T61" fmla="*/ 23 h 27"/>
                <a:gd name="T62" fmla="*/ 4 w 6"/>
                <a:gd name="T63" fmla="*/ 25 h 27"/>
                <a:gd name="T64" fmla="*/ 4 w 6"/>
                <a:gd name="T65" fmla="*/ 25 h 27"/>
                <a:gd name="T66" fmla="*/ 4 w 6"/>
                <a:gd name="T67" fmla="*/ 27 h 27"/>
                <a:gd name="T68" fmla="*/ 4 w 6"/>
                <a:gd name="T69" fmla="*/ 27 h 27"/>
                <a:gd name="T70" fmla="*/ 6 w 6"/>
                <a:gd name="T71"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27">
                  <a:moveTo>
                    <a:pt x="4" y="0"/>
                  </a:moveTo>
                  <a:lnTo>
                    <a:pt x="4" y="0"/>
                  </a:lnTo>
                  <a:lnTo>
                    <a:pt x="4" y="0"/>
                  </a:lnTo>
                  <a:lnTo>
                    <a:pt x="2" y="2"/>
                  </a:lnTo>
                  <a:lnTo>
                    <a:pt x="0" y="2"/>
                  </a:lnTo>
                  <a:lnTo>
                    <a:pt x="0" y="2"/>
                  </a:lnTo>
                  <a:lnTo>
                    <a:pt x="0" y="4"/>
                  </a:lnTo>
                  <a:lnTo>
                    <a:pt x="0" y="4"/>
                  </a:lnTo>
                  <a:lnTo>
                    <a:pt x="0" y="4"/>
                  </a:lnTo>
                  <a:lnTo>
                    <a:pt x="0" y="5"/>
                  </a:lnTo>
                  <a:lnTo>
                    <a:pt x="2" y="5"/>
                  </a:lnTo>
                  <a:lnTo>
                    <a:pt x="2" y="5"/>
                  </a:lnTo>
                  <a:lnTo>
                    <a:pt x="2" y="7"/>
                  </a:lnTo>
                  <a:lnTo>
                    <a:pt x="2" y="7"/>
                  </a:lnTo>
                  <a:lnTo>
                    <a:pt x="2" y="9"/>
                  </a:lnTo>
                  <a:lnTo>
                    <a:pt x="4" y="9"/>
                  </a:lnTo>
                  <a:lnTo>
                    <a:pt x="6" y="9"/>
                  </a:lnTo>
                  <a:lnTo>
                    <a:pt x="6" y="9"/>
                  </a:lnTo>
                  <a:lnTo>
                    <a:pt x="6" y="9"/>
                  </a:lnTo>
                  <a:lnTo>
                    <a:pt x="6" y="11"/>
                  </a:lnTo>
                  <a:lnTo>
                    <a:pt x="6" y="11"/>
                  </a:lnTo>
                  <a:lnTo>
                    <a:pt x="4" y="13"/>
                  </a:lnTo>
                  <a:lnTo>
                    <a:pt x="4" y="15"/>
                  </a:lnTo>
                  <a:lnTo>
                    <a:pt x="4" y="17"/>
                  </a:lnTo>
                  <a:lnTo>
                    <a:pt x="4" y="19"/>
                  </a:lnTo>
                  <a:lnTo>
                    <a:pt x="4" y="19"/>
                  </a:lnTo>
                  <a:lnTo>
                    <a:pt x="4" y="19"/>
                  </a:lnTo>
                  <a:lnTo>
                    <a:pt x="4" y="19"/>
                  </a:lnTo>
                  <a:lnTo>
                    <a:pt x="4" y="19"/>
                  </a:lnTo>
                  <a:lnTo>
                    <a:pt x="4" y="21"/>
                  </a:lnTo>
                  <a:lnTo>
                    <a:pt x="4" y="23"/>
                  </a:lnTo>
                  <a:lnTo>
                    <a:pt x="4" y="25"/>
                  </a:lnTo>
                  <a:lnTo>
                    <a:pt x="4" y="25"/>
                  </a:lnTo>
                  <a:lnTo>
                    <a:pt x="4" y="27"/>
                  </a:lnTo>
                  <a:lnTo>
                    <a:pt x="4" y="27"/>
                  </a:lnTo>
                  <a:lnTo>
                    <a:pt x="6" y="2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0" name="Freeform 4361"/>
            <p:cNvSpPr>
              <a:spLocks/>
            </p:cNvSpPr>
            <p:nvPr/>
          </p:nvSpPr>
          <p:spPr bwMode="auto">
            <a:xfrm>
              <a:off x="3847" y="3139"/>
              <a:ext cx="77" cy="45"/>
            </a:xfrm>
            <a:custGeom>
              <a:avLst/>
              <a:gdLst>
                <a:gd name="T0" fmla="*/ 0 w 77"/>
                <a:gd name="T1" fmla="*/ 39 h 45"/>
                <a:gd name="T2" fmla="*/ 0 w 77"/>
                <a:gd name="T3" fmla="*/ 39 h 45"/>
                <a:gd name="T4" fmla="*/ 0 w 77"/>
                <a:gd name="T5" fmla="*/ 39 h 45"/>
                <a:gd name="T6" fmla="*/ 0 w 77"/>
                <a:gd name="T7" fmla="*/ 39 h 45"/>
                <a:gd name="T8" fmla="*/ 0 w 77"/>
                <a:gd name="T9" fmla="*/ 41 h 45"/>
                <a:gd name="T10" fmla="*/ 0 w 77"/>
                <a:gd name="T11" fmla="*/ 43 h 45"/>
                <a:gd name="T12" fmla="*/ 4 w 77"/>
                <a:gd name="T13" fmla="*/ 45 h 45"/>
                <a:gd name="T14" fmla="*/ 4 w 77"/>
                <a:gd name="T15" fmla="*/ 43 h 45"/>
                <a:gd name="T16" fmla="*/ 2 w 77"/>
                <a:gd name="T17" fmla="*/ 41 h 45"/>
                <a:gd name="T18" fmla="*/ 6 w 77"/>
                <a:gd name="T19" fmla="*/ 41 h 45"/>
                <a:gd name="T20" fmla="*/ 8 w 77"/>
                <a:gd name="T21" fmla="*/ 41 h 45"/>
                <a:gd name="T22" fmla="*/ 8 w 77"/>
                <a:gd name="T23" fmla="*/ 39 h 45"/>
                <a:gd name="T24" fmla="*/ 11 w 77"/>
                <a:gd name="T25" fmla="*/ 37 h 45"/>
                <a:gd name="T26" fmla="*/ 11 w 77"/>
                <a:gd name="T27" fmla="*/ 37 h 45"/>
                <a:gd name="T28" fmla="*/ 13 w 77"/>
                <a:gd name="T29" fmla="*/ 37 h 45"/>
                <a:gd name="T30" fmla="*/ 17 w 77"/>
                <a:gd name="T31" fmla="*/ 31 h 45"/>
                <a:gd name="T32" fmla="*/ 19 w 77"/>
                <a:gd name="T33" fmla="*/ 33 h 45"/>
                <a:gd name="T34" fmla="*/ 19 w 77"/>
                <a:gd name="T35" fmla="*/ 33 h 45"/>
                <a:gd name="T36" fmla="*/ 21 w 77"/>
                <a:gd name="T37" fmla="*/ 33 h 45"/>
                <a:gd name="T38" fmla="*/ 21 w 77"/>
                <a:gd name="T39" fmla="*/ 31 h 45"/>
                <a:gd name="T40" fmla="*/ 21 w 77"/>
                <a:gd name="T41" fmla="*/ 29 h 45"/>
                <a:gd name="T42" fmla="*/ 23 w 77"/>
                <a:gd name="T43" fmla="*/ 29 h 45"/>
                <a:gd name="T44" fmla="*/ 23 w 77"/>
                <a:gd name="T45" fmla="*/ 29 h 45"/>
                <a:gd name="T46" fmla="*/ 23 w 77"/>
                <a:gd name="T47" fmla="*/ 27 h 45"/>
                <a:gd name="T48" fmla="*/ 23 w 77"/>
                <a:gd name="T49" fmla="*/ 25 h 45"/>
                <a:gd name="T50" fmla="*/ 23 w 77"/>
                <a:gd name="T51" fmla="*/ 23 h 45"/>
                <a:gd name="T52" fmla="*/ 23 w 77"/>
                <a:gd name="T53" fmla="*/ 23 h 45"/>
                <a:gd name="T54" fmla="*/ 25 w 77"/>
                <a:gd name="T55" fmla="*/ 20 h 45"/>
                <a:gd name="T56" fmla="*/ 25 w 77"/>
                <a:gd name="T57" fmla="*/ 18 h 45"/>
                <a:gd name="T58" fmla="*/ 25 w 77"/>
                <a:gd name="T59" fmla="*/ 16 h 45"/>
                <a:gd name="T60" fmla="*/ 23 w 77"/>
                <a:gd name="T61" fmla="*/ 12 h 45"/>
                <a:gd name="T62" fmla="*/ 25 w 77"/>
                <a:gd name="T63" fmla="*/ 12 h 45"/>
                <a:gd name="T64" fmla="*/ 27 w 77"/>
                <a:gd name="T65" fmla="*/ 10 h 45"/>
                <a:gd name="T66" fmla="*/ 29 w 77"/>
                <a:gd name="T67" fmla="*/ 10 h 45"/>
                <a:gd name="T68" fmla="*/ 32 w 77"/>
                <a:gd name="T69" fmla="*/ 12 h 45"/>
                <a:gd name="T70" fmla="*/ 32 w 77"/>
                <a:gd name="T71" fmla="*/ 14 h 45"/>
                <a:gd name="T72" fmla="*/ 34 w 77"/>
                <a:gd name="T73" fmla="*/ 16 h 45"/>
                <a:gd name="T74" fmla="*/ 36 w 77"/>
                <a:gd name="T75" fmla="*/ 16 h 45"/>
                <a:gd name="T76" fmla="*/ 40 w 77"/>
                <a:gd name="T77" fmla="*/ 16 h 45"/>
                <a:gd name="T78" fmla="*/ 44 w 77"/>
                <a:gd name="T79" fmla="*/ 10 h 45"/>
                <a:gd name="T80" fmla="*/ 46 w 77"/>
                <a:gd name="T81" fmla="*/ 10 h 45"/>
                <a:gd name="T82" fmla="*/ 48 w 77"/>
                <a:gd name="T83" fmla="*/ 8 h 45"/>
                <a:gd name="T84" fmla="*/ 50 w 77"/>
                <a:gd name="T85" fmla="*/ 8 h 45"/>
                <a:gd name="T86" fmla="*/ 54 w 77"/>
                <a:gd name="T87" fmla="*/ 8 h 45"/>
                <a:gd name="T88" fmla="*/ 56 w 77"/>
                <a:gd name="T89" fmla="*/ 8 h 45"/>
                <a:gd name="T90" fmla="*/ 59 w 77"/>
                <a:gd name="T91" fmla="*/ 6 h 45"/>
                <a:gd name="T92" fmla="*/ 61 w 77"/>
                <a:gd name="T93" fmla="*/ 4 h 45"/>
                <a:gd name="T94" fmla="*/ 63 w 77"/>
                <a:gd name="T95" fmla="*/ 2 h 45"/>
                <a:gd name="T96" fmla="*/ 65 w 77"/>
                <a:gd name="T97" fmla="*/ 2 h 45"/>
                <a:gd name="T98" fmla="*/ 67 w 77"/>
                <a:gd name="T99" fmla="*/ 2 h 45"/>
                <a:gd name="T100" fmla="*/ 67 w 77"/>
                <a:gd name="T101" fmla="*/ 0 h 45"/>
                <a:gd name="T102" fmla="*/ 71 w 77"/>
                <a:gd name="T103" fmla="*/ 0 h 45"/>
                <a:gd name="T104" fmla="*/ 71 w 77"/>
                <a:gd name="T105" fmla="*/ 0 h 45"/>
                <a:gd name="T106" fmla="*/ 71 w 77"/>
                <a:gd name="T107" fmla="*/ 2 h 45"/>
                <a:gd name="T108" fmla="*/ 69 w 77"/>
                <a:gd name="T109" fmla="*/ 4 h 45"/>
                <a:gd name="T110" fmla="*/ 71 w 77"/>
                <a:gd name="T111" fmla="*/ 6 h 45"/>
                <a:gd name="T112" fmla="*/ 75 w 77"/>
                <a:gd name="T113" fmla="*/ 10 h 45"/>
                <a:gd name="T114" fmla="*/ 77 w 77"/>
                <a:gd name="T115" fmla="*/ 12 h 45"/>
                <a:gd name="T116" fmla="*/ 75 w 77"/>
                <a:gd name="T1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45">
                  <a:moveTo>
                    <a:pt x="0" y="39"/>
                  </a:moveTo>
                  <a:lnTo>
                    <a:pt x="0" y="39"/>
                  </a:lnTo>
                  <a:lnTo>
                    <a:pt x="0" y="39"/>
                  </a:lnTo>
                  <a:lnTo>
                    <a:pt x="0" y="39"/>
                  </a:lnTo>
                  <a:lnTo>
                    <a:pt x="0" y="39"/>
                  </a:lnTo>
                  <a:lnTo>
                    <a:pt x="0" y="39"/>
                  </a:lnTo>
                  <a:lnTo>
                    <a:pt x="0" y="39"/>
                  </a:lnTo>
                  <a:lnTo>
                    <a:pt x="0" y="39"/>
                  </a:lnTo>
                  <a:lnTo>
                    <a:pt x="0" y="39"/>
                  </a:lnTo>
                  <a:lnTo>
                    <a:pt x="0" y="39"/>
                  </a:lnTo>
                  <a:lnTo>
                    <a:pt x="0" y="39"/>
                  </a:lnTo>
                  <a:lnTo>
                    <a:pt x="0" y="39"/>
                  </a:lnTo>
                  <a:lnTo>
                    <a:pt x="0" y="39"/>
                  </a:lnTo>
                  <a:lnTo>
                    <a:pt x="0" y="41"/>
                  </a:lnTo>
                  <a:lnTo>
                    <a:pt x="0" y="41"/>
                  </a:lnTo>
                  <a:lnTo>
                    <a:pt x="0" y="41"/>
                  </a:lnTo>
                  <a:lnTo>
                    <a:pt x="0" y="43"/>
                  </a:lnTo>
                  <a:lnTo>
                    <a:pt x="0" y="43"/>
                  </a:lnTo>
                  <a:lnTo>
                    <a:pt x="2" y="45"/>
                  </a:lnTo>
                  <a:lnTo>
                    <a:pt x="2" y="45"/>
                  </a:lnTo>
                  <a:lnTo>
                    <a:pt x="4" y="45"/>
                  </a:lnTo>
                  <a:lnTo>
                    <a:pt x="4" y="45"/>
                  </a:lnTo>
                  <a:lnTo>
                    <a:pt x="4" y="45"/>
                  </a:lnTo>
                  <a:lnTo>
                    <a:pt x="4" y="43"/>
                  </a:lnTo>
                  <a:lnTo>
                    <a:pt x="4" y="43"/>
                  </a:lnTo>
                  <a:lnTo>
                    <a:pt x="2" y="41"/>
                  </a:lnTo>
                  <a:lnTo>
                    <a:pt x="2" y="41"/>
                  </a:lnTo>
                  <a:lnTo>
                    <a:pt x="2" y="41"/>
                  </a:lnTo>
                  <a:lnTo>
                    <a:pt x="4" y="41"/>
                  </a:lnTo>
                  <a:lnTo>
                    <a:pt x="6" y="41"/>
                  </a:lnTo>
                  <a:lnTo>
                    <a:pt x="6" y="41"/>
                  </a:lnTo>
                  <a:lnTo>
                    <a:pt x="8" y="41"/>
                  </a:lnTo>
                  <a:lnTo>
                    <a:pt x="8" y="41"/>
                  </a:lnTo>
                  <a:lnTo>
                    <a:pt x="8" y="41"/>
                  </a:lnTo>
                  <a:lnTo>
                    <a:pt x="8" y="39"/>
                  </a:lnTo>
                  <a:lnTo>
                    <a:pt x="8" y="39"/>
                  </a:lnTo>
                  <a:lnTo>
                    <a:pt x="8" y="39"/>
                  </a:lnTo>
                  <a:lnTo>
                    <a:pt x="9" y="37"/>
                  </a:lnTo>
                  <a:lnTo>
                    <a:pt x="11" y="37"/>
                  </a:lnTo>
                  <a:lnTo>
                    <a:pt x="11" y="37"/>
                  </a:lnTo>
                  <a:lnTo>
                    <a:pt x="11" y="37"/>
                  </a:lnTo>
                  <a:lnTo>
                    <a:pt x="11" y="37"/>
                  </a:lnTo>
                  <a:lnTo>
                    <a:pt x="13" y="37"/>
                  </a:lnTo>
                  <a:lnTo>
                    <a:pt x="13" y="37"/>
                  </a:lnTo>
                  <a:lnTo>
                    <a:pt x="13" y="37"/>
                  </a:lnTo>
                  <a:lnTo>
                    <a:pt x="15" y="37"/>
                  </a:lnTo>
                  <a:lnTo>
                    <a:pt x="15" y="35"/>
                  </a:lnTo>
                  <a:lnTo>
                    <a:pt x="17" y="31"/>
                  </a:lnTo>
                  <a:lnTo>
                    <a:pt x="17" y="31"/>
                  </a:lnTo>
                  <a:lnTo>
                    <a:pt x="17" y="31"/>
                  </a:lnTo>
                  <a:lnTo>
                    <a:pt x="19" y="33"/>
                  </a:lnTo>
                  <a:lnTo>
                    <a:pt x="19" y="33"/>
                  </a:lnTo>
                  <a:lnTo>
                    <a:pt x="19" y="33"/>
                  </a:lnTo>
                  <a:lnTo>
                    <a:pt x="19" y="33"/>
                  </a:lnTo>
                  <a:lnTo>
                    <a:pt x="21" y="33"/>
                  </a:lnTo>
                  <a:lnTo>
                    <a:pt x="21" y="33"/>
                  </a:lnTo>
                  <a:lnTo>
                    <a:pt x="21" y="33"/>
                  </a:lnTo>
                  <a:lnTo>
                    <a:pt x="21" y="33"/>
                  </a:lnTo>
                  <a:lnTo>
                    <a:pt x="21" y="33"/>
                  </a:lnTo>
                  <a:lnTo>
                    <a:pt x="21" y="31"/>
                  </a:lnTo>
                  <a:lnTo>
                    <a:pt x="21" y="31"/>
                  </a:lnTo>
                  <a:lnTo>
                    <a:pt x="21" y="29"/>
                  </a:lnTo>
                  <a:lnTo>
                    <a:pt x="21" y="29"/>
                  </a:lnTo>
                  <a:lnTo>
                    <a:pt x="23" y="29"/>
                  </a:lnTo>
                  <a:lnTo>
                    <a:pt x="23" y="29"/>
                  </a:lnTo>
                  <a:lnTo>
                    <a:pt x="23" y="29"/>
                  </a:lnTo>
                  <a:lnTo>
                    <a:pt x="23" y="29"/>
                  </a:lnTo>
                  <a:lnTo>
                    <a:pt x="23" y="29"/>
                  </a:lnTo>
                  <a:lnTo>
                    <a:pt x="23" y="29"/>
                  </a:lnTo>
                  <a:lnTo>
                    <a:pt x="23" y="27"/>
                  </a:lnTo>
                  <a:lnTo>
                    <a:pt x="23" y="27"/>
                  </a:lnTo>
                  <a:lnTo>
                    <a:pt x="23" y="27"/>
                  </a:lnTo>
                  <a:lnTo>
                    <a:pt x="23" y="27"/>
                  </a:lnTo>
                  <a:lnTo>
                    <a:pt x="23" y="27"/>
                  </a:lnTo>
                  <a:lnTo>
                    <a:pt x="23" y="25"/>
                  </a:lnTo>
                  <a:lnTo>
                    <a:pt x="23" y="25"/>
                  </a:lnTo>
                  <a:lnTo>
                    <a:pt x="23" y="25"/>
                  </a:lnTo>
                  <a:lnTo>
                    <a:pt x="23" y="23"/>
                  </a:lnTo>
                  <a:lnTo>
                    <a:pt x="23" y="23"/>
                  </a:lnTo>
                  <a:lnTo>
                    <a:pt x="23" y="23"/>
                  </a:lnTo>
                  <a:lnTo>
                    <a:pt x="23" y="23"/>
                  </a:lnTo>
                  <a:lnTo>
                    <a:pt x="23" y="21"/>
                  </a:lnTo>
                  <a:lnTo>
                    <a:pt x="25" y="21"/>
                  </a:lnTo>
                  <a:lnTo>
                    <a:pt x="25" y="20"/>
                  </a:lnTo>
                  <a:lnTo>
                    <a:pt x="25" y="20"/>
                  </a:lnTo>
                  <a:lnTo>
                    <a:pt x="25" y="18"/>
                  </a:lnTo>
                  <a:lnTo>
                    <a:pt x="25" y="18"/>
                  </a:lnTo>
                  <a:lnTo>
                    <a:pt x="25" y="18"/>
                  </a:lnTo>
                  <a:lnTo>
                    <a:pt x="25" y="16"/>
                  </a:lnTo>
                  <a:lnTo>
                    <a:pt x="25" y="16"/>
                  </a:lnTo>
                  <a:lnTo>
                    <a:pt x="25" y="16"/>
                  </a:lnTo>
                  <a:lnTo>
                    <a:pt x="23" y="14"/>
                  </a:lnTo>
                  <a:lnTo>
                    <a:pt x="23" y="12"/>
                  </a:lnTo>
                  <a:lnTo>
                    <a:pt x="23" y="12"/>
                  </a:lnTo>
                  <a:lnTo>
                    <a:pt x="25" y="12"/>
                  </a:lnTo>
                  <a:lnTo>
                    <a:pt x="25" y="12"/>
                  </a:lnTo>
                  <a:lnTo>
                    <a:pt x="27" y="12"/>
                  </a:lnTo>
                  <a:lnTo>
                    <a:pt x="27" y="12"/>
                  </a:lnTo>
                  <a:lnTo>
                    <a:pt x="27" y="10"/>
                  </a:lnTo>
                  <a:lnTo>
                    <a:pt x="27" y="10"/>
                  </a:lnTo>
                  <a:lnTo>
                    <a:pt x="29" y="10"/>
                  </a:lnTo>
                  <a:lnTo>
                    <a:pt x="29" y="10"/>
                  </a:lnTo>
                  <a:lnTo>
                    <a:pt x="31" y="10"/>
                  </a:lnTo>
                  <a:lnTo>
                    <a:pt x="31" y="10"/>
                  </a:lnTo>
                  <a:lnTo>
                    <a:pt x="32" y="12"/>
                  </a:lnTo>
                  <a:lnTo>
                    <a:pt x="32" y="12"/>
                  </a:lnTo>
                  <a:lnTo>
                    <a:pt x="32" y="12"/>
                  </a:lnTo>
                  <a:lnTo>
                    <a:pt x="32" y="14"/>
                  </a:lnTo>
                  <a:lnTo>
                    <a:pt x="32" y="14"/>
                  </a:lnTo>
                  <a:lnTo>
                    <a:pt x="34" y="14"/>
                  </a:lnTo>
                  <a:lnTo>
                    <a:pt x="34" y="16"/>
                  </a:lnTo>
                  <a:lnTo>
                    <a:pt x="34" y="16"/>
                  </a:lnTo>
                  <a:lnTo>
                    <a:pt x="34" y="16"/>
                  </a:lnTo>
                  <a:lnTo>
                    <a:pt x="36" y="16"/>
                  </a:lnTo>
                  <a:lnTo>
                    <a:pt x="38" y="16"/>
                  </a:lnTo>
                  <a:lnTo>
                    <a:pt x="40" y="16"/>
                  </a:lnTo>
                  <a:lnTo>
                    <a:pt x="40" y="16"/>
                  </a:lnTo>
                  <a:lnTo>
                    <a:pt x="42" y="14"/>
                  </a:lnTo>
                  <a:lnTo>
                    <a:pt x="42" y="14"/>
                  </a:lnTo>
                  <a:lnTo>
                    <a:pt x="44" y="10"/>
                  </a:lnTo>
                  <a:lnTo>
                    <a:pt x="44" y="10"/>
                  </a:lnTo>
                  <a:lnTo>
                    <a:pt x="46" y="10"/>
                  </a:lnTo>
                  <a:lnTo>
                    <a:pt x="46" y="10"/>
                  </a:lnTo>
                  <a:lnTo>
                    <a:pt x="46" y="10"/>
                  </a:lnTo>
                  <a:lnTo>
                    <a:pt x="48" y="8"/>
                  </a:lnTo>
                  <a:lnTo>
                    <a:pt x="48" y="8"/>
                  </a:lnTo>
                  <a:lnTo>
                    <a:pt x="48" y="8"/>
                  </a:lnTo>
                  <a:lnTo>
                    <a:pt x="50" y="8"/>
                  </a:lnTo>
                  <a:lnTo>
                    <a:pt x="50" y="8"/>
                  </a:lnTo>
                  <a:lnTo>
                    <a:pt x="50" y="8"/>
                  </a:lnTo>
                  <a:lnTo>
                    <a:pt x="54" y="8"/>
                  </a:lnTo>
                  <a:lnTo>
                    <a:pt x="54" y="8"/>
                  </a:lnTo>
                  <a:lnTo>
                    <a:pt x="54" y="8"/>
                  </a:lnTo>
                  <a:lnTo>
                    <a:pt x="56" y="8"/>
                  </a:lnTo>
                  <a:lnTo>
                    <a:pt x="56" y="8"/>
                  </a:lnTo>
                  <a:lnTo>
                    <a:pt x="57" y="8"/>
                  </a:lnTo>
                  <a:lnTo>
                    <a:pt x="57" y="6"/>
                  </a:lnTo>
                  <a:lnTo>
                    <a:pt x="59" y="6"/>
                  </a:lnTo>
                  <a:lnTo>
                    <a:pt x="61" y="4"/>
                  </a:lnTo>
                  <a:lnTo>
                    <a:pt x="61" y="4"/>
                  </a:lnTo>
                  <a:lnTo>
                    <a:pt x="61" y="4"/>
                  </a:lnTo>
                  <a:lnTo>
                    <a:pt x="63" y="2"/>
                  </a:lnTo>
                  <a:lnTo>
                    <a:pt x="63" y="2"/>
                  </a:lnTo>
                  <a:lnTo>
                    <a:pt x="63" y="2"/>
                  </a:lnTo>
                  <a:lnTo>
                    <a:pt x="63" y="2"/>
                  </a:lnTo>
                  <a:lnTo>
                    <a:pt x="63" y="2"/>
                  </a:lnTo>
                  <a:lnTo>
                    <a:pt x="65" y="2"/>
                  </a:lnTo>
                  <a:lnTo>
                    <a:pt x="65" y="2"/>
                  </a:lnTo>
                  <a:lnTo>
                    <a:pt x="65" y="2"/>
                  </a:lnTo>
                  <a:lnTo>
                    <a:pt x="67" y="2"/>
                  </a:lnTo>
                  <a:lnTo>
                    <a:pt x="67" y="2"/>
                  </a:lnTo>
                  <a:lnTo>
                    <a:pt x="67" y="2"/>
                  </a:lnTo>
                  <a:lnTo>
                    <a:pt x="67" y="0"/>
                  </a:lnTo>
                  <a:lnTo>
                    <a:pt x="69" y="0"/>
                  </a:lnTo>
                  <a:lnTo>
                    <a:pt x="69" y="0"/>
                  </a:lnTo>
                  <a:lnTo>
                    <a:pt x="71" y="0"/>
                  </a:lnTo>
                  <a:lnTo>
                    <a:pt x="71" y="0"/>
                  </a:lnTo>
                  <a:lnTo>
                    <a:pt x="71" y="0"/>
                  </a:lnTo>
                  <a:lnTo>
                    <a:pt x="71" y="0"/>
                  </a:lnTo>
                  <a:lnTo>
                    <a:pt x="71" y="0"/>
                  </a:lnTo>
                  <a:lnTo>
                    <a:pt x="71" y="0"/>
                  </a:lnTo>
                  <a:lnTo>
                    <a:pt x="71" y="2"/>
                  </a:lnTo>
                  <a:lnTo>
                    <a:pt x="71" y="2"/>
                  </a:lnTo>
                  <a:lnTo>
                    <a:pt x="71" y="2"/>
                  </a:lnTo>
                  <a:lnTo>
                    <a:pt x="69" y="4"/>
                  </a:lnTo>
                  <a:lnTo>
                    <a:pt x="69" y="4"/>
                  </a:lnTo>
                  <a:lnTo>
                    <a:pt x="71" y="6"/>
                  </a:lnTo>
                  <a:lnTo>
                    <a:pt x="71" y="6"/>
                  </a:lnTo>
                  <a:lnTo>
                    <a:pt x="73" y="8"/>
                  </a:lnTo>
                  <a:lnTo>
                    <a:pt x="73" y="8"/>
                  </a:lnTo>
                  <a:lnTo>
                    <a:pt x="75" y="10"/>
                  </a:lnTo>
                  <a:lnTo>
                    <a:pt x="77" y="10"/>
                  </a:lnTo>
                  <a:lnTo>
                    <a:pt x="77" y="12"/>
                  </a:lnTo>
                  <a:lnTo>
                    <a:pt x="77" y="12"/>
                  </a:lnTo>
                  <a:lnTo>
                    <a:pt x="75" y="12"/>
                  </a:lnTo>
                  <a:lnTo>
                    <a:pt x="75" y="12"/>
                  </a:lnTo>
                  <a:lnTo>
                    <a:pt x="75"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1" name="Freeform 4362"/>
            <p:cNvSpPr>
              <a:spLocks/>
            </p:cNvSpPr>
            <p:nvPr/>
          </p:nvSpPr>
          <p:spPr bwMode="auto">
            <a:xfrm>
              <a:off x="3920" y="3174"/>
              <a:ext cx="31" cy="10"/>
            </a:xfrm>
            <a:custGeom>
              <a:avLst/>
              <a:gdLst>
                <a:gd name="T0" fmla="*/ 0 w 31"/>
                <a:gd name="T1" fmla="*/ 8 h 10"/>
                <a:gd name="T2" fmla="*/ 0 w 31"/>
                <a:gd name="T3" fmla="*/ 8 h 10"/>
                <a:gd name="T4" fmla="*/ 0 w 31"/>
                <a:gd name="T5" fmla="*/ 8 h 10"/>
                <a:gd name="T6" fmla="*/ 2 w 31"/>
                <a:gd name="T7" fmla="*/ 6 h 10"/>
                <a:gd name="T8" fmla="*/ 2 w 31"/>
                <a:gd name="T9" fmla="*/ 6 h 10"/>
                <a:gd name="T10" fmla="*/ 2 w 31"/>
                <a:gd name="T11" fmla="*/ 6 h 10"/>
                <a:gd name="T12" fmla="*/ 4 w 31"/>
                <a:gd name="T13" fmla="*/ 6 h 10"/>
                <a:gd name="T14" fmla="*/ 4 w 31"/>
                <a:gd name="T15" fmla="*/ 4 h 10"/>
                <a:gd name="T16" fmla="*/ 4 w 31"/>
                <a:gd name="T17" fmla="*/ 4 h 10"/>
                <a:gd name="T18" fmla="*/ 4 w 31"/>
                <a:gd name="T19" fmla="*/ 4 h 10"/>
                <a:gd name="T20" fmla="*/ 6 w 31"/>
                <a:gd name="T21" fmla="*/ 6 h 10"/>
                <a:gd name="T22" fmla="*/ 7 w 31"/>
                <a:gd name="T23" fmla="*/ 6 h 10"/>
                <a:gd name="T24" fmla="*/ 7 w 31"/>
                <a:gd name="T25" fmla="*/ 6 h 10"/>
                <a:gd name="T26" fmla="*/ 7 w 31"/>
                <a:gd name="T27" fmla="*/ 6 h 10"/>
                <a:gd name="T28" fmla="*/ 9 w 31"/>
                <a:gd name="T29" fmla="*/ 6 h 10"/>
                <a:gd name="T30" fmla="*/ 9 w 31"/>
                <a:gd name="T31" fmla="*/ 8 h 10"/>
                <a:gd name="T32" fmla="*/ 11 w 31"/>
                <a:gd name="T33" fmla="*/ 8 h 10"/>
                <a:gd name="T34" fmla="*/ 11 w 31"/>
                <a:gd name="T35" fmla="*/ 8 h 10"/>
                <a:gd name="T36" fmla="*/ 13 w 31"/>
                <a:gd name="T37" fmla="*/ 10 h 10"/>
                <a:gd name="T38" fmla="*/ 13 w 31"/>
                <a:gd name="T39" fmla="*/ 10 h 10"/>
                <a:gd name="T40" fmla="*/ 15 w 31"/>
                <a:gd name="T41" fmla="*/ 10 h 10"/>
                <a:gd name="T42" fmla="*/ 15 w 31"/>
                <a:gd name="T43" fmla="*/ 10 h 10"/>
                <a:gd name="T44" fmla="*/ 17 w 31"/>
                <a:gd name="T45" fmla="*/ 10 h 10"/>
                <a:gd name="T46" fmla="*/ 21 w 31"/>
                <a:gd name="T47" fmla="*/ 8 h 10"/>
                <a:gd name="T48" fmla="*/ 21 w 31"/>
                <a:gd name="T49" fmla="*/ 6 h 10"/>
                <a:gd name="T50" fmla="*/ 23 w 31"/>
                <a:gd name="T51" fmla="*/ 6 h 10"/>
                <a:gd name="T52" fmla="*/ 23 w 31"/>
                <a:gd name="T53" fmla="*/ 6 h 10"/>
                <a:gd name="T54" fmla="*/ 23 w 31"/>
                <a:gd name="T55" fmla="*/ 6 h 10"/>
                <a:gd name="T56" fmla="*/ 25 w 31"/>
                <a:gd name="T57" fmla="*/ 4 h 10"/>
                <a:gd name="T58" fmla="*/ 27 w 31"/>
                <a:gd name="T59" fmla="*/ 4 h 10"/>
                <a:gd name="T60" fmla="*/ 27 w 31"/>
                <a:gd name="T61" fmla="*/ 4 h 10"/>
                <a:gd name="T62" fmla="*/ 29 w 31"/>
                <a:gd name="T63" fmla="*/ 4 h 10"/>
                <a:gd name="T64" fmla="*/ 29 w 31"/>
                <a:gd name="T65" fmla="*/ 2 h 10"/>
                <a:gd name="T66" fmla="*/ 29 w 31"/>
                <a:gd name="T67" fmla="*/ 2 h 10"/>
                <a:gd name="T68" fmla="*/ 29 w 31"/>
                <a:gd name="T69" fmla="*/ 2 h 10"/>
                <a:gd name="T70" fmla="*/ 31 w 31"/>
                <a:gd name="T71" fmla="*/ 0 h 10"/>
                <a:gd name="T72" fmla="*/ 31 w 31"/>
                <a:gd name="T7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10">
                  <a:moveTo>
                    <a:pt x="0" y="8"/>
                  </a:moveTo>
                  <a:lnTo>
                    <a:pt x="0" y="8"/>
                  </a:lnTo>
                  <a:lnTo>
                    <a:pt x="0" y="8"/>
                  </a:lnTo>
                  <a:lnTo>
                    <a:pt x="2" y="6"/>
                  </a:lnTo>
                  <a:lnTo>
                    <a:pt x="2" y="6"/>
                  </a:lnTo>
                  <a:lnTo>
                    <a:pt x="2" y="6"/>
                  </a:lnTo>
                  <a:lnTo>
                    <a:pt x="4" y="6"/>
                  </a:lnTo>
                  <a:lnTo>
                    <a:pt x="4" y="4"/>
                  </a:lnTo>
                  <a:lnTo>
                    <a:pt x="4" y="4"/>
                  </a:lnTo>
                  <a:lnTo>
                    <a:pt x="4" y="4"/>
                  </a:lnTo>
                  <a:lnTo>
                    <a:pt x="6" y="6"/>
                  </a:lnTo>
                  <a:lnTo>
                    <a:pt x="7" y="6"/>
                  </a:lnTo>
                  <a:lnTo>
                    <a:pt x="7" y="6"/>
                  </a:lnTo>
                  <a:lnTo>
                    <a:pt x="7" y="6"/>
                  </a:lnTo>
                  <a:lnTo>
                    <a:pt x="9" y="6"/>
                  </a:lnTo>
                  <a:lnTo>
                    <a:pt x="9" y="8"/>
                  </a:lnTo>
                  <a:lnTo>
                    <a:pt x="11" y="8"/>
                  </a:lnTo>
                  <a:lnTo>
                    <a:pt x="11" y="8"/>
                  </a:lnTo>
                  <a:lnTo>
                    <a:pt x="13" y="10"/>
                  </a:lnTo>
                  <a:lnTo>
                    <a:pt x="13" y="10"/>
                  </a:lnTo>
                  <a:lnTo>
                    <a:pt x="15" y="10"/>
                  </a:lnTo>
                  <a:lnTo>
                    <a:pt x="15" y="10"/>
                  </a:lnTo>
                  <a:lnTo>
                    <a:pt x="17" y="10"/>
                  </a:lnTo>
                  <a:lnTo>
                    <a:pt x="21" y="8"/>
                  </a:lnTo>
                  <a:lnTo>
                    <a:pt x="21" y="6"/>
                  </a:lnTo>
                  <a:lnTo>
                    <a:pt x="23" y="6"/>
                  </a:lnTo>
                  <a:lnTo>
                    <a:pt x="23" y="6"/>
                  </a:lnTo>
                  <a:lnTo>
                    <a:pt x="23" y="6"/>
                  </a:lnTo>
                  <a:lnTo>
                    <a:pt x="25" y="4"/>
                  </a:lnTo>
                  <a:lnTo>
                    <a:pt x="27" y="4"/>
                  </a:lnTo>
                  <a:lnTo>
                    <a:pt x="27" y="4"/>
                  </a:lnTo>
                  <a:lnTo>
                    <a:pt x="29" y="4"/>
                  </a:lnTo>
                  <a:lnTo>
                    <a:pt x="29" y="2"/>
                  </a:lnTo>
                  <a:lnTo>
                    <a:pt x="29" y="2"/>
                  </a:lnTo>
                  <a:lnTo>
                    <a:pt x="29" y="2"/>
                  </a:lnTo>
                  <a:lnTo>
                    <a:pt x="31" y="0"/>
                  </a:lnTo>
                  <a:lnTo>
                    <a:pt x="3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2" name="Freeform 4363"/>
            <p:cNvSpPr>
              <a:spLocks/>
            </p:cNvSpPr>
            <p:nvPr/>
          </p:nvSpPr>
          <p:spPr bwMode="auto">
            <a:xfrm>
              <a:off x="3795" y="3178"/>
              <a:ext cx="10" cy="7"/>
            </a:xfrm>
            <a:custGeom>
              <a:avLst/>
              <a:gdLst>
                <a:gd name="T0" fmla="*/ 0 w 10"/>
                <a:gd name="T1" fmla="*/ 7 h 7"/>
                <a:gd name="T2" fmla="*/ 2 w 10"/>
                <a:gd name="T3" fmla="*/ 7 h 7"/>
                <a:gd name="T4" fmla="*/ 4 w 10"/>
                <a:gd name="T5" fmla="*/ 7 h 7"/>
                <a:gd name="T6" fmla="*/ 4 w 10"/>
                <a:gd name="T7" fmla="*/ 7 h 7"/>
                <a:gd name="T8" fmla="*/ 4 w 10"/>
                <a:gd name="T9" fmla="*/ 7 h 7"/>
                <a:gd name="T10" fmla="*/ 6 w 10"/>
                <a:gd name="T11" fmla="*/ 7 h 7"/>
                <a:gd name="T12" fmla="*/ 6 w 10"/>
                <a:gd name="T13" fmla="*/ 6 h 7"/>
                <a:gd name="T14" fmla="*/ 6 w 10"/>
                <a:gd name="T15" fmla="*/ 6 h 7"/>
                <a:gd name="T16" fmla="*/ 6 w 10"/>
                <a:gd name="T17" fmla="*/ 4 h 7"/>
                <a:gd name="T18" fmla="*/ 6 w 10"/>
                <a:gd name="T19" fmla="*/ 4 h 7"/>
                <a:gd name="T20" fmla="*/ 6 w 10"/>
                <a:gd name="T21" fmla="*/ 4 h 7"/>
                <a:gd name="T22" fmla="*/ 6 w 10"/>
                <a:gd name="T23" fmla="*/ 4 h 7"/>
                <a:gd name="T24" fmla="*/ 8 w 10"/>
                <a:gd name="T25" fmla="*/ 4 h 7"/>
                <a:gd name="T26" fmla="*/ 8 w 10"/>
                <a:gd name="T27" fmla="*/ 2 h 7"/>
                <a:gd name="T28" fmla="*/ 8 w 10"/>
                <a:gd name="T29" fmla="*/ 2 h 7"/>
                <a:gd name="T30" fmla="*/ 10 w 10"/>
                <a:gd name="T31" fmla="*/ 2 h 7"/>
                <a:gd name="T32" fmla="*/ 10 w 10"/>
                <a:gd name="T33" fmla="*/ 2 h 7"/>
                <a:gd name="T34" fmla="*/ 10 w 10"/>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0" y="7"/>
                  </a:moveTo>
                  <a:lnTo>
                    <a:pt x="2" y="7"/>
                  </a:lnTo>
                  <a:lnTo>
                    <a:pt x="4" y="7"/>
                  </a:lnTo>
                  <a:lnTo>
                    <a:pt x="4" y="7"/>
                  </a:lnTo>
                  <a:lnTo>
                    <a:pt x="4" y="7"/>
                  </a:lnTo>
                  <a:lnTo>
                    <a:pt x="6" y="7"/>
                  </a:lnTo>
                  <a:lnTo>
                    <a:pt x="6" y="6"/>
                  </a:lnTo>
                  <a:lnTo>
                    <a:pt x="6" y="6"/>
                  </a:lnTo>
                  <a:lnTo>
                    <a:pt x="6" y="4"/>
                  </a:lnTo>
                  <a:lnTo>
                    <a:pt x="6" y="4"/>
                  </a:lnTo>
                  <a:lnTo>
                    <a:pt x="6" y="4"/>
                  </a:lnTo>
                  <a:lnTo>
                    <a:pt x="6" y="4"/>
                  </a:lnTo>
                  <a:lnTo>
                    <a:pt x="8" y="4"/>
                  </a:lnTo>
                  <a:lnTo>
                    <a:pt x="8" y="2"/>
                  </a:lnTo>
                  <a:lnTo>
                    <a:pt x="8" y="2"/>
                  </a:lnTo>
                  <a:lnTo>
                    <a:pt x="10" y="2"/>
                  </a:lnTo>
                  <a:lnTo>
                    <a:pt x="10" y="2"/>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3" name="Freeform 4364"/>
            <p:cNvSpPr>
              <a:spLocks/>
            </p:cNvSpPr>
            <p:nvPr/>
          </p:nvSpPr>
          <p:spPr bwMode="auto">
            <a:xfrm>
              <a:off x="3753" y="3145"/>
              <a:ext cx="73" cy="44"/>
            </a:xfrm>
            <a:custGeom>
              <a:avLst/>
              <a:gdLst>
                <a:gd name="T0" fmla="*/ 4 w 73"/>
                <a:gd name="T1" fmla="*/ 40 h 44"/>
                <a:gd name="T2" fmla="*/ 7 w 73"/>
                <a:gd name="T3" fmla="*/ 39 h 44"/>
                <a:gd name="T4" fmla="*/ 9 w 73"/>
                <a:gd name="T5" fmla="*/ 35 h 44"/>
                <a:gd name="T6" fmla="*/ 11 w 73"/>
                <a:gd name="T7" fmla="*/ 29 h 44"/>
                <a:gd name="T8" fmla="*/ 11 w 73"/>
                <a:gd name="T9" fmla="*/ 27 h 44"/>
                <a:gd name="T10" fmla="*/ 13 w 73"/>
                <a:gd name="T11" fmla="*/ 31 h 44"/>
                <a:gd name="T12" fmla="*/ 17 w 73"/>
                <a:gd name="T13" fmla="*/ 31 h 44"/>
                <a:gd name="T14" fmla="*/ 19 w 73"/>
                <a:gd name="T15" fmla="*/ 29 h 44"/>
                <a:gd name="T16" fmla="*/ 21 w 73"/>
                <a:gd name="T17" fmla="*/ 27 h 44"/>
                <a:gd name="T18" fmla="*/ 25 w 73"/>
                <a:gd name="T19" fmla="*/ 21 h 44"/>
                <a:gd name="T20" fmla="*/ 25 w 73"/>
                <a:gd name="T21" fmla="*/ 19 h 44"/>
                <a:gd name="T22" fmla="*/ 29 w 73"/>
                <a:gd name="T23" fmla="*/ 15 h 44"/>
                <a:gd name="T24" fmla="*/ 30 w 73"/>
                <a:gd name="T25" fmla="*/ 15 h 44"/>
                <a:gd name="T26" fmla="*/ 34 w 73"/>
                <a:gd name="T27" fmla="*/ 14 h 44"/>
                <a:gd name="T28" fmla="*/ 36 w 73"/>
                <a:gd name="T29" fmla="*/ 14 h 44"/>
                <a:gd name="T30" fmla="*/ 40 w 73"/>
                <a:gd name="T31" fmla="*/ 14 h 44"/>
                <a:gd name="T32" fmla="*/ 40 w 73"/>
                <a:gd name="T33" fmla="*/ 12 h 44"/>
                <a:gd name="T34" fmla="*/ 42 w 73"/>
                <a:gd name="T35" fmla="*/ 8 h 44"/>
                <a:gd name="T36" fmla="*/ 44 w 73"/>
                <a:gd name="T37" fmla="*/ 8 h 44"/>
                <a:gd name="T38" fmla="*/ 46 w 73"/>
                <a:gd name="T39" fmla="*/ 8 h 44"/>
                <a:gd name="T40" fmla="*/ 50 w 73"/>
                <a:gd name="T41" fmla="*/ 8 h 44"/>
                <a:gd name="T42" fmla="*/ 50 w 73"/>
                <a:gd name="T43" fmla="*/ 8 h 44"/>
                <a:gd name="T44" fmla="*/ 48 w 73"/>
                <a:gd name="T45" fmla="*/ 6 h 44"/>
                <a:gd name="T46" fmla="*/ 48 w 73"/>
                <a:gd name="T47" fmla="*/ 4 h 44"/>
                <a:gd name="T48" fmla="*/ 48 w 73"/>
                <a:gd name="T49" fmla="*/ 4 h 44"/>
                <a:gd name="T50" fmla="*/ 48 w 73"/>
                <a:gd name="T51" fmla="*/ 0 h 44"/>
                <a:gd name="T52" fmla="*/ 50 w 73"/>
                <a:gd name="T53" fmla="*/ 0 h 44"/>
                <a:gd name="T54" fmla="*/ 52 w 73"/>
                <a:gd name="T55" fmla="*/ 0 h 44"/>
                <a:gd name="T56" fmla="*/ 54 w 73"/>
                <a:gd name="T57" fmla="*/ 4 h 44"/>
                <a:gd name="T58" fmla="*/ 59 w 73"/>
                <a:gd name="T59" fmla="*/ 2 h 44"/>
                <a:gd name="T60" fmla="*/ 59 w 73"/>
                <a:gd name="T61" fmla="*/ 4 h 44"/>
                <a:gd name="T62" fmla="*/ 63 w 73"/>
                <a:gd name="T63" fmla="*/ 10 h 44"/>
                <a:gd name="T64" fmla="*/ 63 w 73"/>
                <a:gd name="T65" fmla="*/ 10 h 44"/>
                <a:gd name="T66" fmla="*/ 67 w 73"/>
                <a:gd name="T67" fmla="*/ 15 h 44"/>
                <a:gd name="T68" fmla="*/ 69 w 73"/>
                <a:gd name="T69" fmla="*/ 17 h 44"/>
                <a:gd name="T70" fmla="*/ 71 w 73"/>
                <a:gd name="T71" fmla="*/ 17 h 44"/>
                <a:gd name="T72" fmla="*/ 73 w 73"/>
                <a:gd name="T73"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4">
                  <a:moveTo>
                    <a:pt x="0" y="44"/>
                  </a:moveTo>
                  <a:lnTo>
                    <a:pt x="4" y="40"/>
                  </a:lnTo>
                  <a:lnTo>
                    <a:pt x="6" y="40"/>
                  </a:lnTo>
                  <a:lnTo>
                    <a:pt x="7" y="39"/>
                  </a:lnTo>
                  <a:lnTo>
                    <a:pt x="7" y="37"/>
                  </a:lnTo>
                  <a:lnTo>
                    <a:pt x="9" y="35"/>
                  </a:lnTo>
                  <a:lnTo>
                    <a:pt x="9" y="33"/>
                  </a:lnTo>
                  <a:lnTo>
                    <a:pt x="11" y="29"/>
                  </a:lnTo>
                  <a:lnTo>
                    <a:pt x="11" y="27"/>
                  </a:lnTo>
                  <a:lnTo>
                    <a:pt x="11" y="27"/>
                  </a:lnTo>
                  <a:lnTo>
                    <a:pt x="13" y="31"/>
                  </a:lnTo>
                  <a:lnTo>
                    <a:pt x="13" y="31"/>
                  </a:lnTo>
                  <a:lnTo>
                    <a:pt x="13" y="31"/>
                  </a:lnTo>
                  <a:lnTo>
                    <a:pt x="17" y="31"/>
                  </a:lnTo>
                  <a:lnTo>
                    <a:pt x="17" y="31"/>
                  </a:lnTo>
                  <a:lnTo>
                    <a:pt x="19" y="29"/>
                  </a:lnTo>
                  <a:lnTo>
                    <a:pt x="21" y="29"/>
                  </a:lnTo>
                  <a:lnTo>
                    <a:pt x="21" y="27"/>
                  </a:lnTo>
                  <a:lnTo>
                    <a:pt x="21" y="27"/>
                  </a:lnTo>
                  <a:lnTo>
                    <a:pt x="25" y="21"/>
                  </a:lnTo>
                  <a:lnTo>
                    <a:pt x="25" y="21"/>
                  </a:lnTo>
                  <a:lnTo>
                    <a:pt x="25" y="19"/>
                  </a:lnTo>
                  <a:lnTo>
                    <a:pt x="27" y="17"/>
                  </a:lnTo>
                  <a:lnTo>
                    <a:pt x="29" y="15"/>
                  </a:lnTo>
                  <a:lnTo>
                    <a:pt x="29" y="15"/>
                  </a:lnTo>
                  <a:lnTo>
                    <a:pt x="30" y="15"/>
                  </a:lnTo>
                  <a:lnTo>
                    <a:pt x="32" y="15"/>
                  </a:lnTo>
                  <a:lnTo>
                    <a:pt x="34" y="14"/>
                  </a:lnTo>
                  <a:lnTo>
                    <a:pt x="36" y="14"/>
                  </a:lnTo>
                  <a:lnTo>
                    <a:pt x="36" y="14"/>
                  </a:lnTo>
                  <a:lnTo>
                    <a:pt x="40" y="14"/>
                  </a:lnTo>
                  <a:lnTo>
                    <a:pt x="40" y="14"/>
                  </a:lnTo>
                  <a:lnTo>
                    <a:pt x="40" y="14"/>
                  </a:lnTo>
                  <a:lnTo>
                    <a:pt x="40" y="12"/>
                  </a:lnTo>
                  <a:lnTo>
                    <a:pt x="42" y="10"/>
                  </a:lnTo>
                  <a:lnTo>
                    <a:pt x="42" y="8"/>
                  </a:lnTo>
                  <a:lnTo>
                    <a:pt x="42" y="8"/>
                  </a:lnTo>
                  <a:lnTo>
                    <a:pt x="44" y="8"/>
                  </a:lnTo>
                  <a:lnTo>
                    <a:pt x="46" y="8"/>
                  </a:lnTo>
                  <a:lnTo>
                    <a:pt x="46" y="8"/>
                  </a:lnTo>
                  <a:lnTo>
                    <a:pt x="48" y="8"/>
                  </a:lnTo>
                  <a:lnTo>
                    <a:pt x="50" y="8"/>
                  </a:lnTo>
                  <a:lnTo>
                    <a:pt x="50" y="8"/>
                  </a:lnTo>
                  <a:lnTo>
                    <a:pt x="50" y="8"/>
                  </a:lnTo>
                  <a:lnTo>
                    <a:pt x="48" y="8"/>
                  </a:lnTo>
                  <a:lnTo>
                    <a:pt x="48" y="6"/>
                  </a:lnTo>
                  <a:lnTo>
                    <a:pt x="48" y="4"/>
                  </a:lnTo>
                  <a:lnTo>
                    <a:pt x="48" y="4"/>
                  </a:lnTo>
                  <a:lnTo>
                    <a:pt x="48" y="4"/>
                  </a:lnTo>
                  <a:lnTo>
                    <a:pt x="48" y="4"/>
                  </a:lnTo>
                  <a:lnTo>
                    <a:pt x="48" y="2"/>
                  </a:lnTo>
                  <a:lnTo>
                    <a:pt x="48" y="0"/>
                  </a:lnTo>
                  <a:lnTo>
                    <a:pt x="48" y="0"/>
                  </a:lnTo>
                  <a:lnTo>
                    <a:pt x="50" y="0"/>
                  </a:lnTo>
                  <a:lnTo>
                    <a:pt x="50" y="0"/>
                  </a:lnTo>
                  <a:lnTo>
                    <a:pt x="52" y="0"/>
                  </a:lnTo>
                  <a:lnTo>
                    <a:pt x="52" y="2"/>
                  </a:lnTo>
                  <a:lnTo>
                    <a:pt x="54" y="4"/>
                  </a:lnTo>
                  <a:lnTo>
                    <a:pt x="57" y="2"/>
                  </a:lnTo>
                  <a:lnTo>
                    <a:pt x="59" y="2"/>
                  </a:lnTo>
                  <a:lnTo>
                    <a:pt x="59" y="2"/>
                  </a:lnTo>
                  <a:lnTo>
                    <a:pt x="59" y="4"/>
                  </a:lnTo>
                  <a:lnTo>
                    <a:pt x="59" y="6"/>
                  </a:lnTo>
                  <a:lnTo>
                    <a:pt x="63" y="10"/>
                  </a:lnTo>
                  <a:lnTo>
                    <a:pt x="63" y="10"/>
                  </a:lnTo>
                  <a:lnTo>
                    <a:pt x="63" y="10"/>
                  </a:lnTo>
                  <a:lnTo>
                    <a:pt x="65" y="12"/>
                  </a:lnTo>
                  <a:lnTo>
                    <a:pt x="67" y="15"/>
                  </a:lnTo>
                  <a:lnTo>
                    <a:pt x="67" y="15"/>
                  </a:lnTo>
                  <a:lnTo>
                    <a:pt x="69" y="17"/>
                  </a:lnTo>
                  <a:lnTo>
                    <a:pt x="71" y="17"/>
                  </a:lnTo>
                  <a:lnTo>
                    <a:pt x="71" y="17"/>
                  </a:lnTo>
                  <a:lnTo>
                    <a:pt x="73" y="19"/>
                  </a:lnTo>
                  <a:lnTo>
                    <a:pt x="73" y="1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4" name="Freeform 4365"/>
            <p:cNvSpPr>
              <a:spLocks/>
            </p:cNvSpPr>
            <p:nvPr/>
          </p:nvSpPr>
          <p:spPr bwMode="auto">
            <a:xfrm>
              <a:off x="3793" y="3185"/>
              <a:ext cx="2" cy="4"/>
            </a:xfrm>
            <a:custGeom>
              <a:avLst/>
              <a:gdLst>
                <a:gd name="T0" fmla="*/ 0 w 2"/>
                <a:gd name="T1" fmla="*/ 4 h 4"/>
                <a:gd name="T2" fmla="*/ 2 w 2"/>
                <a:gd name="T3" fmla="*/ 4 h 4"/>
                <a:gd name="T4" fmla="*/ 2 w 2"/>
                <a:gd name="T5" fmla="*/ 2 h 4"/>
                <a:gd name="T6" fmla="*/ 2 w 2"/>
                <a:gd name="T7" fmla="*/ 2 h 4"/>
                <a:gd name="T8" fmla="*/ 2 w 2"/>
                <a:gd name="T9" fmla="*/ 2 h 4"/>
                <a:gd name="T10" fmla="*/ 0 w 2"/>
                <a:gd name="T11" fmla="*/ 2 h 4"/>
                <a:gd name="T12" fmla="*/ 0 w 2"/>
                <a:gd name="T13" fmla="*/ 2 h 4"/>
                <a:gd name="T14" fmla="*/ 0 w 2"/>
                <a:gd name="T15" fmla="*/ 0 h 4"/>
                <a:gd name="T16" fmla="*/ 2 w 2"/>
                <a:gd name="T17" fmla="*/ 0 h 4"/>
                <a:gd name="T18" fmla="*/ 2 w 2"/>
                <a:gd name="T19" fmla="*/ 0 h 4"/>
                <a:gd name="T20" fmla="*/ 2 w 2"/>
                <a:gd name="T21" fmla="*/ 0 h 4"/>
                <a:gd name="T22" fmla="*/ 2 w 2"/>
                <a:gd name="T23" fmla="*/ 0 h 4"/>
                <a:gd name="T24" fmla="*/ 2 w 2"/>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2" y="4"/>
                  </a:lnTo>
                  <a:lnTo>
                    <a:pt x="2" y="2"/>
                  </a:lnTo>
                  <a:lnTo>
                    <a:pt x="2" y="2"/>
                  </a:lnTo>
                  <a:lnTo>
                    <a:pt x="2" y="2"/>
                  </a:lnTo>
                  <a:lnTo>
                    <a:pt x="0" y="2"/>
                  </a:lnTo>
                  <a:lnTo>
                    <a:pt x="0" y="2"/>
                  </a:lnTo>
                  <a:lnTo>
                    <a:pt x="0" y="0"/>
                  </a:lnTo>
                  <a:lnTo>
                    <a:pt x="2"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5" name="Freeform 4366"/>
            <p:cNvSpPr>
              <a:spLocks/>
            </p:cNvSpPr>
            <p:nvPr/>
          </p:nvSpPr>
          <p:spPr bwMode="auto">
            <a:xfrm>
              <a:off x="4987" y="2838"/>
              <a:ext cx="6" cy="42"/>
            </a:xfrm>
            <a:custGeom>
              <a:avLst/>
              <a:gdLst>
                <a:gd name="T0" fmla="*/ 6 w 6"/>
                <a:gd name="T1" fmla="*/ 0 h 42"/>
                <a:gd name="T2" fmla="*/ 6 w 6"/>
                <a:gd name="T3" fmla="*/ 0 h 42"/>
                <a:gd name="T4" fmla="*/ 6 w 6"/>
                <a:gd name="T5" fmla="*/ 0 h 42"/>
                <a:gd name="T6" fmla="*/ 6 w 6"/>
                <a:gd name="T7" fmla="*/ 2 h 42"/>
                <a:gd name="T8" fmla="*/ 6 w 6"/>
                <a:gd name="T9" fmla="*/ 2 h 42"/>
                <a:gd name="T10" fmla="*/ 6 w 6"/>
                <a:gd name="T11" fmla="*/ 2 h 42"/>
                <a:gd name="T12" fmla="*/ 6 w 6"/>
                <a:gd name="T13" fmla="*/ 4 h 42"/>
                <a:gd name="T14" fmla="*/ 6 w 6"/>
                <a:gd name="T15" fmla="*/ 4 h 42"/>
                <a:gd name="T16" fmla="*/ 6 w 6"/>
                <a:gd name="T17" fmla="*/ 7 h 42"/>
                <a:gd name="T18" fmla="*/ 4 w 6"/>
                <a:gd name="T19" fmla="*/ 9 h 42"/>
                <a:gd name="T20" fmla="*/ 4 w 6"/>
                <a:gd name="T21" fmla="*/ 17 h 42"/>
                <a:gd name="T22" fmla="*/ 2 w 6"/>
                <a:gd name="T23" fmla="*/ 27 h 42"/>
                <a:gd name="T24" fmla="*/ 2 w 6"/>
                <a:gd name="T25" fmla="*/ 27 h 42"/>
                <a:gd name="T26" fmla="*/ 0 w 6"/>
                <a:gd name="T27" fmla="*/ 32 h 42"/>
                <a:gd name="T28" fmla="*/ 2 w 6"/>
                <a:gd name="T29" fmla="*/ 32 h 42"/>
                <a:gd name="T30" fmla="*/ 2 w 6"/>
                <a:gd name="T31" fmla="*/ 34 h 42"/>
                <a:gd name="T32" fmla="*/ 2 w 6"/>
                <a:gd name="T33" fmla="*/ 34 h 42"/>
                <a:gd name="T34" fmla="*/ 2 w 6"/>
                <a:gd name="T35" fmla="*/ 34 h 42"/>
                <a:gd name="T36" fmla="*/ 2 w 6"/>
                <a:gd name="T37" fmla="*/ 34 h 42"/>
                <a:gd name="T38" fmla="*/ 2 w 6"/>
                <a:gd name="T39" fmla="*/ 36 h 42"/>
                <a:gd name="T40" fmla="*/ 2 w 6"/>
                <a:gd name="T41" fmla="*/ 36 h 42"/>
                <a:gd name="T42" fmla="*/ 2 w 6"/>
                <a:gd name="T43" fmla="*/ 38 h 42"/>
                <a:gd name="T44" fmla="*/ 2 w 6"/>
                <a:gd name="T45" fmla="*/ 38 h 42"/>
                <a:gd name="T46" fmla="*/ 2 w 6"/>
                <a:gd name="T47" fmla="*/ 38 h 42"/>
                <a:gd name="T48" fmla="*/ 2 w 6"/>
                <a:gd name="T49" fmla="*/ 38 h 42"/>
                <a:gd name="T50" fmla="*/ 2 w 6"/>
                <a:gd name="T51" fmla="*/ 38 h 42"/>
                <a:gd name="T52" fmla="*/ 2 w 6"/>
                <a:gd name="T53" fmla="*/ 40 h 42"/>
                <a:gd name="T54" fmla="*/ 2 w 6"/>
                <a:gd name="T55" fmla="*/ 40 h 42"/>
                <a:gd name="T56" fmla="*/ 2 w 6"/>
                <a:gd name="T57" fmla="*/ 40 h 42"/>
                <a:gd name="T58" fmla="*/ 2 w 6"/>
                <a:gd name="T59" fmla="*/ 42 h 42"/>
                <a:gd name="T60" fmla="*/ 0 w 6"/>
                <a:gd name="T61" fmla="*/ 42 h 42"/>
                <a:gd name="T62" fmla="*/ 0 w 6"/>
                <a:gd name="T6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42">
                  <a:moveTo>
                    <a:pt x="6" y="0"/>
                  </a:moveTo>
                  <a:lnTo>
                    <a:pt x="6" y="0"/>
                  </a:lnTo>
                  <a:lnTo>
                    <a:pt x="6" y="0"/>
                  </a:lnTo>
                  <a:lnTo>
                    <a:pt x="6" y="2"/>
                  </a:lnTo>
                  <a:lnTo>
                    <a:pt x="6" y="2"/>
                  </a:lnTo>
                  <a:lnTo>
                    <a:pt x="6" y="2"/>
                  </a:lnTo>
                  <a:lnTo>
                    <a:pt x="6" y="4"/>
                  </a:lnTo>
                  <a:lnTo>
                    <a:pt x="6" y="4"/>
                  </a:lnTo>
                  <a:lnTo>
                    <a:pt x="6" y="7"/>
                  </a:lnTo>
                  <a:lnTo>
                    <a:pt x="4" y="9"/>
                  </a:lnTo>
                  <a:lnTo>
                    <a:pt x="4" y="17"/>
                  </a:lnTo>
                  <a:lnTo>
                    <a:pt x="2" y="27"/>
                  </a:lnTo>
                  <a:lnTo>
                    <a:pt x="2" y="27"/>
                  </a:lnTo>
                  <a:lnTo>
                    <a:pt x="0" y="32"/>
                  </a:lnTo>
                  <a:lnTo>
                    <a:pt x="2" y="32"/>
                  </a:lnTo>
                  <a:lnTo>
                    <a:pt x="2" y="34"/>
                  </a:lnTo>
                  <a:lnTo>
                    <a:pt x="2" y="34"/>
                  </a:lnTo>
                  <a:lnTo>
                    <a:pt x="2" y="34"/>
                  </a:lnTo>
                  <a:lnTo>
                    <a:pt x="2" y="34"/>
                  </a:lnTo>
                  <a:lnTo>
                    <a:pt x="2" y="36"/>
                  </a:lnTo>
                  <a:lnTo>
                    <a:pt x="2" y="36"/>
                  </a:lnTo>
                  <a:lnTo>
                    <a:pt x="2" y="38"/>
                  </a:lnTo>
                  <a:lnTo>
                    <a:pt x="2" y="38"/>
                  </a:lnTo>
                  <a:lnTo>
                    <a:pt x="2" y="38"/>
                  </a:lnTo>
                  <a:lnTo>
                    <a:pt x="2" y="38"/>
                  </a:lnTo>
                  <a:lnTo>
                    <a:pt x="2" y="38"/>
                  </a:lnTo>
                  <a:lnTo>
                    <a:pt x="2" y="40"/>
                  </a:lnTo>
                  <a:lnTo>
                    <a:pt x="2" y="40"/>
                  </a:lnTo>
                  <a:lnTo>
                    <a:pt x="2" y="40"/>
                  </a:lnTo>
                  <a:lnTo>
                    <a:pt x="2" y="42"/>
                  </a:lnTo>
                  <a:lnTo>
                    <a:pt x="0" y="42"/>
                  </a:lnTo>
                  <a:lnTo>
                    <a:pt x="0" y="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6" name="Freeform 4367"/>
            <p:cNvSpPr>
              <a:spLocks/>
            </p:cNvSpPr>
            <p:nvPr/>
          </p:nvSpPr>
          <p:spPr bwMode="auto">
            <a:xfrm>
              <a:off x="4986" y="2880"/>
              <a:ext cx="1" cy="17"/>
            </a:xfrm>
            <a:custGeom>
              <a:avLst/>
              <a:gdLst>
                <a:gd name="T0" fmla="*/ 0 w 1"/>
                <a:gd name="T1" fmla="*/ 17 h 17"/>
                <a:gd name="T2" fmla="*/ 0 w 1"/>
                <a:gd name="T3" fmla="*/ 17 h 17"/>
                <a:gd name="T4" fmla="*/ 1 w 1"/>
                <a:gd name="T5" fmla="*/ 15 h 17"/>
                <a:gd name="T6" fmla="*/ 1 w 1"/>
                <a:gd name="T7" fmla="*/ 15 h 17"/>
                <a:gd name="T8" fmla="*/ 0 w 1"/>
                <a:gd name="T9" fmla="*/ 13 h 17"/>
                <a:gd name="T10" fmla="*/ 0 w 1"/>
                <a:gd name="T11" fmla="*/ 13 h 17"/>
                <a:gd name="T12" fmla="*/ 0 w 1"/>
                <a:gd name="T13" fmla="*/ 13 h 17"/>
                <a:gd name="T14" fmla="*/ 0 w 1"/>
                <a:gd name="T15" fmla="*/ 13 h 17"/>
                <a:gd name="T16" fmla="*/ 0 w 1"/>
                <a:gd name="T17" fmla="*/ 12 h 17"/>
                <a:gd name="T18" fmla="*/ 0 w 1"/>
                <a:gd name="T19" fmla="*/ 12 h 17"/>
                <a:gd name="T20" fmla="*/ 0 w 1"/>
                <a:gd name="T21" fmla="*/ 12 h 17"/>
                <a:gd name="T22" fmla="*/ 0 w 1"/>
                <a:gd name="T23" fmla="*/ 10 h 17"/>
                <a:gd name="T24" fmla="*/ 0 w 1"/>
                <a:gd name="T25" fmla="*/ 10 h 17"/>
                <a:gd name="T26" fmla="*/ 0 w 1"/>
                <a:gd name="T27" fmla="*/ 10 h 17"/>
                <a:gd name="T28" fmla="*/ 0 w 1"/>
                <a:gd name="T29" fmla="*/ 10 h 17"/>
                <a:gd name="T30" fmla="*/ 0 w 1"/>
                <a:gd name="T31" fmla="*/ 8 h 17"/>
                <a:gd name="T32" fmla="*/ 0 w 1"/>
                <a:gd name="T33" fmla="*/ 8 h 17"/>
                <a:gd name="T34" fmla="*/ 0 w 1"/>
                <a:gd name="T35" fmla="*/ 8 h 17"/>
                <a:gd name="T36" fmla="*/ 0 w 1"/>
                <a:gd name="T37" fmla="*/ 8 h 17"/>
                <a:gd name="T38" fmla="*/ 0 w 1"/>
                <a:gd name="T39" fmla="*/ 8 h 17"/>
                <a:gd name="T40" fmla="*/ 0 w 1"/>
                <a:gd name="T41" fmla="*/ 6 h 17"/>
                <a:gd name="T42" fmla="*/ 1 w 1"/>
                <a:gd name="T43" fmla="*/ 6 h 17"/>
                <a:gd name="T44" fmla="*/ 1 w 1"/>
                <a:gd name="T45" fmla="*/ 6 h 17"/>
                <a:gd name="T46" fmla="*/ 1 w 1"/>
                <a:gd name="T47" fmla="*/ 6 h 17"/>
                <a:gd name="T48" fmla="*/ 1 w 1"/>
                <a:gd name="T49" fmla="*/ 6 h 17"/>
                <a:gd name="T50" fmla="*/ 1 w 1"/>
                <a:gd name="T51" fmla="*/ 4 h 17"/>
                <a:gd name="T52" fmla="*/ 1 w 1"/>
                <a:gd name="T53" fmla="*/ 4 h 17"/>
                <a:gd name="T54" fmla="*/ 1 w 1"/>
                <a:gd name="T55" fmla="*/ 4 h 17"/>
                <a:gd name="T56" fmla="*/ 1 w 1"/>
                <a:gd name="T57" fmla="*/ 2 h 17"/>
                <a:gd name="T58" fmla="*/ 1 w 1"/>
                <a:gd name="T59" fmla="*/ 2 h 17"/>
                <a:gd name="T60" fmla="*/ 1 w 1"/>
                <a:gd name="T61" fmla="*/ 2 h 17"/>
                <a:gd name="T62" fmla="*/ 1 w 1"/>
                <a:gd name="T6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 h="17">
                  <a:moveTo>
                    <a:pt x="0" y="17"/>
                  </a:moveTo>
                  <a:lnTo>
                    <a:pt x="0" y="17"/>
                  </a:lnTo>
                  <a:lnTo>
                    <a:pt x="1" y="15"/>
                  </a:lnTo>
                  <a:lnTo>
                    <a:pt x="1" y="15"/>
                  </a:lnTo>
                  <a:lnTo>
                    <a:pt x="0" y="13"/>
                  </a:lnTo>
                  <a:lnTo>
                    <a:pt x="0" y="13"/>
                  </a:lnTo>
                  <a:lnTo>
                    <a:pt x="0" y="13"/>
                  </a:lnTo>
                  <a:lnTo>
                    <a:pt x="0" y="13"/>
                  </a:lnTo>
                  <a:lnTo>
                    <a:pt x="0" y="12"/>
                  </a:lnTo>
                  <a:lnTo>
                    <a:pt x="0" y="12"/>
                  </a:lnTo>
                  <a:lnTo>
                    <a:pt x="0" y="12"/>
                  </a:lnTo>
                  <a:lnTo>
                    <a:pt x="0" y="10"/>
                  </a:lnTo>
                  <a:lnTo>
                    <a:pt x="0" y="10"/>
                  </a:lnTo>
                  <a:lnTo>
                    <a:pt x="0" y="10"/>
                  </a:lnTo>
                  <a:lnTo>
                    <a:pt x="0" y="10"/>
                  </a:lnTo>
                  <a:lnTo>
                    <a:pt x="0" y="8"/>
                  </a:lnTo>
                  <a:lnTo>
                    <a:pt x="0" y="8"/>
                  </a:lnTo>
                  <a:lnTo>
                    <a:pt x="0" y="8"/>
                  </a:lnTo>
                  <a:lnTo>
                    <a:pt x="0" y="8"/>
                  </a:lnTo>
                  <a:lnTo>
                    <a:pt x="0" y="8"/>
                  </a:lnTo>
                  <a:lnTo>
                    <a:pt x="0" y="6"/>
                  </a:lnTo>
                  <a:lnTo>
                    <a:pt x="1" y="6"/>
                  </a:lnTo>
                  <a:lnTo>
                    <a:pt x="1" y="6"/>
                  </a:lnTo>
                  <a:lnTo>
                    <a:pt x="1" y="6"/>
                  </a:lnTo>
                  <a:lnTo>
                    <a:pt x="1" y="6"/>
                  </a:lnTo>
                  <a:lnTo>
                    <a:pt x="1" y="4"/>
                  </a:lnTo>
                  <a:lnTo>
                    <a:pt x="1" y="4"/>
                  </a:lnTo>
                  <a:lnTo>
                    <a:pt x="1" y="4"/>
                  </a:lnTo>
                  <a:lnTo>
                    <a:pt x="1" y="2"/>
                  </a:lnTo>
                  <a:lnTo>
                    <a:pt x="1" y="2"/>
                  </a:lnTo>
                  <a:lnTo>
                    <a:pt x="1" y="2"/>
                  </a:lnTo>
                  <a:lnTo>
                    <a:pt x="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7" name="Freeform 4368"/>
            <p:cNvSpPr>
              <a:spLocks/>
            </p:cNvSpPr>
            <p:nvPr/>
          </p:nvSpPr>
          <p:spPr bwMode="auto">
            <a:xfrm>
              <a:off x="4982" y="2897"/>
              <a:ext cx="4" cy="39"/>
            </a:xfrm>
            <a:custGeom>
              <a:avLst/>
              <a:gdLst>
                <a:gd name="T0" fmla="*/ 2 w 4"/>
                <a:gd name="T1" fmla="*/ 39 h 39"/>
                <a:gd name="T2" fmla="*/ 2 w 4"/>
                <a:gd name="T3" fmla="*/ 37 h 39"/>
                <a:gd name="T4" fmla="*/ 2 w 4"/>
                <a:gd name="T5" fmla="*/ 35 h 39"/>
                <a:gd name="T6" fmla="*/ 2 w 4"/>
                <a:gd name="T7" fmla="*/ 33 h 39"/>
                <a:gd name="T8" fmla="*/ 2 w 4"/>
                <a:gd name="T9" fmla="*/ 33 h 39"/>
                <a:gd name="T10" fmla="*/ 2 w 4"/>
                <a:gd name="T11" fmla="*/ 33 h 39"/>
                <a:gd name="T12" fmla="*/ 2 w 4"/>
                <a:gd name="T13" fmla="*/ 31 h 39"/>
                <a:gd name="T14" fmla="*/ 2 w 4"/>
                <a:gd name="T15" fmla="*/ 31 h 39"/>
                <a:gd name="T16" fmla="*/ 2 w 4"/>
                <a:gd name="T17" fmla="*/ 31 h 39"/>
                <a:gd name="T18" fmla="*/ 2 w 4"/>
                <a:gd name="T19" fmla="*/ 29 h 39"/>
                <a:gd name="T20" fmla="*/ 2 w 4"/>
                <a:gd name="T21" fmla="*/ 29 h 39"/>
                <a:gd name="T22" fmla="*/ 2 w 4"/>
                <a:gd name="T23" fmla="*/ 29 h 39"/>
                <a:gd name="T24" fmla="*/ 2 w 4"/>
                <a:gd name="T25" fmla="*/ 27 h 39"/>
                <a:gd name="T26" fmla="*/ 2 w 4"/>
                <a:gd name="T27" fmla="*/ 27 h 39"/>
                <a:gd name="T28" fmla="*/ 2 w 4"/>
                <a:gd name="T29" fmla="*/ 25 h 39"/>
                <a:gd name="T30" fmla="*/ 0 w 4"/>
                <a:gd name="T31" fmla="*/ 25 h 39"/>
                <a:gd name="T32" fmla="*/ 0 w 4"/>
                <a:gd name="T33" fmla="*/ 23 h 39"/>
                <a:gd name="T34" fmla="*/ 0 w 4"/>
                <a:gd name="T35" fmla="*/ 23 h 39"/>
                <a:gd name="T36" fmla="*/ 0 w 4"/>
                <a:gd name="T37" fmla="*/ 21 h 39"/>
                <a:gd name="T38" fmla="*/ 2 w 4"/>
                <a:gd name="T39" fmla="*/ 21 h 39"/>
                <a:gd name="T40" fmla="*/ 0 w 4"/>
                <a:gd name="T41" fmla="*/ 21 h 39"/>
                <a:gd name="T42" fmla="*/ 0 w 4"/>
                <a:gd name="T43" fmla="*/ 21 h 39"/>
                <a:gd name="T44" fmla="*/ 0 w 4"/>
                <a:gd name="T45" fmla="*/ 20 h 39"/>
                <a:gd name="T46" fmla="*/ 0 w 4"/>
                <a:gd name="T47" fmla="*/ 20 h 39"/>
                <a:gd name="T48" fmla="*/ 2 w 4"/>
                <a:gd name="T49" fmla="*/ 18 h 39"/>
                <a:gd name="T50" fmla="*/ 2 w 4"/>
                <a:gd name="T51" fmla="*/ 18 h 39"/>
                <a:gd name="T52" fmla="*/ 2 w 4"/>
                <a:gd name="T53" fmla="*/ 14 h 39"/>
                <a:gd name="T54" fmla="*/ 2 w 4"/>
                <a:gd name="T55" fmla="*/ 14 h 39"/>
                <a:gd name="T56" fmla="*/ 0 w 4"/>
                <a:gd name="T57" fmla="*/ 12 h 39"/>
                <a:gd name="T58" fmla="*/ 2 w 4"/>
                <a:gd name="T59" fmla="*/ 10 h 39"/>
                <a:gd name="T60" fmla="*/ 2 w 4"/>
                <a:gd name="T61" fmla="*/ 8 h 39"/>
                <a:gd name="T62" fmla="*/ 2 w 4"/>
                <a:gd name="T63" fmla="*/ 6 h 39"/>
                <a:gd name="T64" fmla="*/ 2 w 4"/>
                <a:gd name="T65" fmla="*/ 4 h 39"/>
                <a:gd name="T66" fmla="*/ 2 w 4"/>
                <a:gd name="T67" fmla="*/ 4 h 39"/>
                <a:gd name="T68" fmla="*/ 2 w 4"/>
                <a:gd name="T69" fmla="*/ 4 h 39"/>
                <a:gd name="T70" fmla="*/ 2 w 4"/>
                <a:gd name="T71" fmla="*/ 4 h 39"/>
                <a:gd name="T72" fmla="*/ 4 w 4"/>
                <a:gd name="T73" fmla="*/ 4 h 39"/>
                <a:gd name="T74" fmla="*/ 4 w 4"/>
                <a:gd name="T75" fmla="*/ 4 h 39"/>
                <a:gd name="T76" fmla="*/ 4 w 4"/>
                <a:gd name="T77" fmla="*/ 4 h 39"/>
                <a:gd name="T78" fmla="*/ 4 w 4"/>
                <a:gd name="T79" fmla="*/ 4 h 39"/>
                <a:gd name="T80" fmla="*/ 4 w 4"/>
                <a:gd name="T81" fmla="*/ 2 h 39"/>
                <a:gd name="T82" fmla="*/ 4 w 4"/>
                <a:gd name="T83"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 h="39">
                  <a:moveTo>
                    <a:pt x="2" y="39"/>
                  </a:moveTo>
                  <a:lnTo>
                    <a:pt x="2" y="37"/>
                  </a:lnTo>
                  <a:lnTo>
                    <a:pt x="2" y="35"/>
                  </a:lnTo>
                  <a:lnTo>
                    <a:pt x="2" y="33"/>
                  </a:lnTo>
                  <a:lnTo>
                    <a:pt x="2" y="33"/>
                  </a:lnTo>
                  <a:lnTo>
                    <a:pt x="2" y="33"/>
                  </a:lnTo>
                  <a:lnTo>
                    <a:pt x="2" y="31"/>
                  </a:lnTo>
                  <a:lnTo>
                    <a:pt x="2" y="31"/>
                  </a:lnTo>
                  <a:lnTo>
                    <a:pt x="2" y="31"/>
                  </a:lnTo>
                  <a:lnTo>
                    <a:pt x="2" y="29"/>
                  </a:lnTo>
                  <a:lnTo>
                    <a:pt x="2" y="29"/>
                  </a:lnTo>
                  <a:lnTo>
                    <a:pt x="2" y="29"/>
                  </a:lnTo>
                  <a:lnTo>
                    <a:pt x="2" y="27"/>
                  </a:lnTo>
                  <a:lnTo>
                    <a:pt x="2" y="27"/>
                  </a:lnTo>
                  <a:lnTo>
                    <a:pt x="2" y="25"/>
                  </a:lnTo>
                  <a:lnTo>
                    <a:pt x="0" y="25"/>
                  </a:lnTo>
                  <a:lnTo>
                    <a:pt x="0" y="23"/>
                  </a:lnTo>
                  <a:lnTo>
                    <a:pt x="0" y="23"/>
                  </a:lnTo>
                  <a:lnTo>
                    <a:pt x="0" y="21"/>
                  </a:lnTo>
                  <a:lnTo>
                    <a:pt x="2" y="21"/>
                  </a:lnTo>
                  <a:lnTo>
                    <a:pt x="0" y="21"/>
                  </a:lnTo>
                  <a:lnTo>
                    <a:pt x="0" y="21"/>
                  </a:lnTo>
                  <a:lnTo>
                    <a:pt x="0" y="20"/>
                  </a:lnTo>
                  <a:lnTo>
                    <a:pt x="0" y="20"/>
                  </a:lnTo>
                  <a:lnTo>
                    <a:pt x="2" y="18"/>
                  </a:lnTo>
                  <a:lnTo>
                    <a:pt x="2" y="18"/>
                  </a:lnTo>
                  <a:lnTo>
                    <a:pt x="2" y="14"/>
                  </a:lnTo>
                  <a:lnTo>
                    <a:pt x="2" y="14"/>
                  </a:lnTo>
                  <a:lnTo>
                    <a:pt x="0" y="12"/>
                  </a:lnTo>
                  <a:lnTo>
                    <a:pt x="2" y="10"/>
                  </a:lnTo>
                  <a:lnTo>
                    <a:pt x="2" y="8"/>
                  </a:lnTo>
                  <a:lnTo>
                    <a:pt x="2" y="6"/>
                  </a:lnTo>
                  <a:lnTo>
                    <a:pt x="2" y="4"/>
                  </a:lnTo>
                  <a:lnTo>
                    <a:pt x="2" y="4"/>
                  </a:lnTo>
                  <a:lnTo>
                    <a:pt x="2" y="4"/>
                  </a:lnTo>
                  <a:lnTo>
                    <a:pt x="2" y="4"/>
                  </a:lnTo>
                  <a:lnTo>
                    <a:pt x="4" y="4"/>
                  </a:lnTo>
                  <a:lnTo>
                    <a:pt x="4" y="4"/>
                  </a:lnTo>
                  <a:lnTo>
                    <a:pt x="4" y="4"/>
                  </a:lnTo>
                  <a:lnTo>
                    <a:pt x="4" y="4"/>
                  </a:lnTo>
                  <a:lnTo>
                    <a:pt x="4" y="2"/>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8" name="Freeform 4369"/>
            <p:cNvSpPr>
              <a:spLocks/>
            </p:cNvSpPr>
            <p:nvPr/>
          </p:nvSpPr>
          <p:spPr bwMode="auto">
            <a:xfrm>
              <a:off x="4932" y="2936"/>
              <a:ext cx="52" cy="77"/>
            </a:xfrm>
            <a:custGeom>
              <a:avLst/>
              <a:gdLst>
                <a:gd name="T0" fmla="*/ 2 w 52"/>
                <a:gd name="T1" fmla="*/ 77 h 77"/>
                <a:gd name="T2" fmla="*/ 0 w 52"/>
                <a:gd name="T3" fmla="*/ 75 h 77"/>
                <a:gd name="T4" fmla="*/ 0 w 52"/>
                <a:gd name="T5" fmla="*/ 73 h 77"/>
                <a:gd name="T6" fmla="*/ 2 w 52"/>
                <a:gd name="T7" fmla="*/ 71 h 77"/>
                <a:gd name="T8" fmla="*/ 2 w 52"/>
                <a:gd name="T9" fmla="*/ 69 h 77"/>
                <a:gd name="T10" fmla="*/ 4 w 52"/>
                <a:gd name="T11" fmla="*/ 69 h 77"/>
                <a:gd name="T12" fmla="*/ 7 w 52"/>
                <a:gd name="T13" fmla="*/ 69 h 77"/>
                <a:gd name="T14" fmla="*/ 7 w 52"/>
                <a:gd name="T15" fmla="*/ 67 h 77"/>
                <a:gd name="T16" fmla="*/ 9 w 52"/>
                <a:gd name="T17" fmla="*/ 65 h 77"/>
                <a:gd name="T18" fmla="*/ 9 w 52"/>
                <a:gd name="T19" fmla="*/ 65 h 77"/>
                <a:gd name="T20" fmla="*/ 9 w 52"/>
                <a:gd name="T21" fmla="*/ 63 h 77"/>
                <a:gd name="T22" fmla="*/ 11 w 52"/>
                <a:gd name="T23" fmla="*/ 63 h 77"/>
                <a:gd name="T24" fmla="*/ 11 w 52"/>
                <a:gd name="T25" fmla="*/ 63 h 77"/>
                <a:gd name="T26" fmla="*/ 15 w 52"/>
                <a:gd name="T27" fmla="*/ 63 h 77"/>
                <a:gd name="T28" fmla="*/ 17 w 52"/>
                <a:gd name="T29" fmla="*/ 61 h 77"/>
                <a:gd name="T30" fmla="*/ 17 w 52"/>
                <a:gd name="T31" fmla="*/ 59 h 77"/>
                <a:gd name="T32" fmla="*/ 21 w 52"/>
                <a:gd name="T33" fmla="*/ 54 h 77"/>
                <a:gd name="T34" fmla="*/ 23 w 52"/>
                <a:gd name="T35" fmla="*/ 52 h 77"/>
                <a:gd name="T36" fmla="*/ 23 w 52"/>
                <a:gd name="T37" fmla="*/ 50 h 77"/>
                <a:gd name="T38" fmla="*/ 21 w 52"/>
                <a:gd name="T39" fmla="*/ 46 h 77"/>
                <a:gd name="T40" fmla="*/ 19 w 52"/>
                <a:gd name="T41" fmla="*/ 40 h 77"/>
                <a:gd name="T42" fmla="*/ 19 w 52"/>
                <a:gd name="T43" fmla="*/ 36 h 77"/>
                <a:gd name="T44" fmla="*/ 19 w 52"/>
                <a:gd name="T45" fmla="*/ 34 h 77"/>
                <a:gd name="T46" fmla="*/ 21 w 52"/>
                <a:gd name="T47" fmla="*/ 30 h 77"/>
                <a:gd name="T48" fmla="*/ 23 w 52"/>
                <a:gd name="T49" fmla="*/ 27 h 77"/>
                <a:gd name="T50" fmla="*/ 25 w 52"/>
                <a:gd name="T51" fmla="*/ 25 h 77"/>
                <a:gd name="T52" fmla="*/ 27 w 52"/>
                <a:gd name="T53" fmla="*/ 23 h 77"/>
                <a:gd name="T54" fmla="*/ 27 w 52"/>
                <a:gd name="T55" fmla="*/ 23 h 77"/>
                <a:gd name="T56" fmla="*/ 27 w 52"/>
                <a:gd name="T57" fmla="*/ 21 h 77"/>
                <a:gd name="T58" fmla="*/ 27 w 52"/>
                <a:gd name="T59" fmla="*/ 21 h 77"/>
                <a:gd name="T60" fmla="*/ 27 w 52"/>
                <a:gd name="T61" fmla="*/ 21 h 77"/>
                <a:gd name="T62" fmla="*/ 29 w 52"/>
                <a:gd name="T63" fmla="*/ 19 h 77"/>
                <a:gd name="T64" fmla="*/ 31 w 52"/>
                <a:gd name="T65" fmla="*/ 15 h 77"/>
                <a:gd name="T66" fmla="*/ 31 w 52"/>
                <a:gd name="T67" fmla="*/ 15 h 77"/>
                <a:gd name="T68" fmla="*/ 32 w 52"/>
                <a:gd name="T69" fmla="*/ 11 h 77"/>
                <a:gd name="T70" fmla="*/ 34 w 52"/>
                <a:gd name="T71" fmla="*/ 9 h 77"/>
                <a:gd name="T72" fmla="*/ 36 w 52"/>
                <a:gd name="T73" fmla="*/ 7 h 77"/>
                <a:gd name="T74" fmla="*/ 36 w 52"/>
                <a:gd name="T75" fmla="*/ 7 h 77"/>
                <a:gd name="T76" fmla="*/ 42 w 52"/>
                <a:gd name="T77" fmla="*/ 7 h 77"/>
                <a:gd name="T78" fmla="*/ 44 w 52"/>
                <a:gd name="T79" fmla="*/ 4 h 77"/>
                <a:gd name="T80" fmla="*/ 46 w 52"/>
                <a:gd name="T81" fmla="*/ 4 h 77"/>
                <a:gd name="T82" fmla="*/ 46 w 52"/>
                <a:gd name="T83" fmla="*/ 2 h 77"/>
                <a:gd name="T84" fmla="*/ 50 w 52"/>
                <a:gd name="T85" fmla="*/ 0 h 77"/>
                <a:gd name="T86" fmla="*/ 50 w 52"/>
                <a:gd name="T87" fmla="*/ 0 h 77"/>
                <a:gd name="T88" fmla="*/ 52 w 52"/>
                <a:gd name="T8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 h="77">
                  <a:moveTo>
                    <a:pt x="2" y="77"/>
                  </a:moveTo>
                  <a:lnTo>
                    <a:pt x="2" y="77"/>
                  </a:lnTo>
                  <a:lnTo>
                    <a:pt x="2" y="75"/>
                  </a:lnTo>
                  <a:lnTo>
                    <a:pt x="0" y="75"/>
                  </a:lnTo>
                  <a:lnTo>
                    <a:pt x="0" y="73"/>
                  </a:lnTo>
                  <a:lnTo>
                    <a:pt x="0" y="73"/>
                  </a:lnTo>
                  <a:lnTo>
                    <a:pt x="2" y="71"/>
                  </a:lnTo>
                  <a:lnTo>
                    <a:pt x="2" y="71"/>
                  </a:lnTo>
                  <a:lnTo>
                    <a:pt x="2" y="69"/>
                  </a:lnTo>
                  <a:lnTo>
                    <a:pt x="2" y="69"/>
                  </a:lnTo>
                  <a:lnTo>
                    <a:pt x="4" y="69"/>
                  </a:lnTo>
                  <a:lnTo>
                    <a:pt x="4" y="69"/>
                  </a:lnTo>
                  <a:lnTo>
                    <a:pt x="6" y="69"/>
                  </a:lnTo>
                  <a:lnTo>
                    <a:pt x="7" y="69"/>
                  </a:lnTo>
                  <a:lnTo>
                    <a:pt x="7" y="69"/>
                  </a:lnTo>
                  <a:lnTo>
                    <a:pt x="7" y="67"/>
                  </a:lnTo>
                  <a:lnTo>
                    <a:pt x="7" y="67"/>
                  </a:lnTo>
                  <a:lnTo>
                    <a:pt x="9" y="65"/>
                  </a:lnTo>
                  <a:lnTo>
                    <a:pt x="9" y="65"/>
                  </a:lnTo>
                  <a:lnTo>
                    <a:pt x="9" y="65"/>
                  </a:lnTo>
                  <a:lnTo>
                    <a:pt x="9" y="65"/>
                  </a:lnTo>
                  <a:lnTo>
                    <a:pt x="9" y="63"/>
                  </a:lnTo>
                  <a:lnTo>
                    <a:pt x="9" y="63"/>
                  </a:lnTo>
                  <a:lnTo>
                    <a:pt x="11" y="63"/>
                  </a:lnTo>
                  <a:lnTo>
                    <a:pt x="11" y="63"/>
                  </a:lnTo>
                  <a:lnTo>
                    <a:pt x="11" y="63"/>
                  </a:lnTo>
                  <a:lnTo>
                    <a:pt x="13" y="63"/>
                  </a:lnTo>
                  <a:lnTo>
                    <a:pt x="15" y="63"/>
                  </a:lnTo>
                  <a:lnTo>
                    <a:pt x="15" y="61"/>
                  </a:lnTo>
                  <a:lnTo>
                    <a:pt x="17" y="61"/>
                  </a:lnTo>
                  <a:lnTo>
                    <a:pt x="17" y="61"/>
                  </a:lnTo>
                  <a:lnTo>
                    <a:pt x="17" y="59"/>
                  </a:lnTo>
                  <a:lnTo>
                    <a:pt x="19" y="57"/>
                  </a:lnTo>
                  <a:lnTo>
                    <a:pt x="21" y="54"/>
                  </a:lnTo>
                  <a:lnTo>
                    <a:pt x="21" y="54"/>
                  </a:lnTo>
                  <a:lnTo>
                    <a:pt x="23" y="52"/>
                  </a:lnTo>
                  <a:lnTo>
                    <a:pt x="23" y="50"/>
                  </a:lnTo>
                  <a:lnTo>
                    <a:pt x="23" y="50"/>
                  </a:lnTo>
                  <a:lnTo>
                    <a:pt x="21" y="48"/>
                  </a:lnTo>
                  <a:lnTo>
                    <a:pt x="21" y="46"/>
                  </a:lnTo>
                  <a:lnTo>
                    <a:pt x="21" y="44"/>
                  </a:lnTo>
                  <a:lnTo>
                    <a:pt x="19" y="40"/>
                  </a:lnTo>
                  <a:lnTo>
                    <a:pt x="19" y="40"/>
                  </a:lnTo>
                  <a:lnTo>
                    <a:pt x="19" y="36"/>
                  </a:lnTo>
                  <a:lnTo>
                    <a:pt x="19" y="36"/>
                  </a:lnTo>
                  <a:lnTo>
                    <a:pt x="19" y="34"/>
                  </a:lnTo>
                  <a:lnTo>
                    <a:pt x="19" y="32"/>
                  </a:lnTo>
                  <a:lnTo>
                    <a:pt x="21" y="30"/>
                  </a:lnTo>
                  <a:lnTo>
                    <a:pt x="21" y="29"/>
                  </a:lnTo>
                  <a:lnTo>
                    <a:pt x="23" y="27"/>
                  </a:lnTo>
                  <a:lnTo>
                    <a:pt x="25" y="25"/>
                  </a:lnTo>
                  <a:lnTo>
                    <a:pt x="25" y="25"/>
                  </a:lnTo>
                  <a:lnTo>
                    <a:pt x="25" y="25"/>
                  </a:lnTo>
                  <a:lnTo>
                    <a:pt x="27" y="23"/>
                  </a:lnTo>
                  <a:lnTo>
                    <a:pt x="27" y="23"/>
                  </a:lnTo>
                  <a:lnTo>
                    <a:pt x="27" y="23"/>
                  </a:lnTo>
                  <a:lnTo>
                    <a:pt x="27" y="21"/>
                  </a:lnTo>
                  <a:lnTo>
                    <a:pt x="27" y="21"/>
                  </a:lnTo>
                  <a:lnTo>
                    <a:pt x="27" y="21"/>
                  </a:lnTo>
                  <a:lnTo>
                    <a:pt x="27" y="21"/>
                  </a:lnTo>
                  <a:lnTo>
                    <a:pt x="27" y="21"/>
                  </a:lnTo>
                  <a:lnTo>
                    <a:pt x="27" y="21"/>
                  </a:lnTo>
                  <a:lnTo>
                    <a:pt x="27" y="19"/>
                  </a:lnTo>
                  <a:lnTo>
                    <a:pt x="29" y="19"/>
                  </a:lnTo>
                  <a:lnTo>
                    <a:pt x="29" y="17"/>
                  </a:lnTo>
                  <a:lnTo>
                    <a:pt x="31" y="15"/>
                  </a:lnTo>
                  <a:lnTo>
                    <a:pt x="31" y="15"/>
                  </a:lnTo>
                  <a:lnTo>
                    <a:pt x="31" y="15"/>
                  </a:lnTo>
                  <a:lnTo>
                    <a:pt x="32" y="13"/>
                  </a:lnTo>
                  <a:lnTo>
                    <a:pt x="32" y="11"/>
                  </a:lnTo>
                  <a:lnTo>
                    <a:pt x="34" y="9"/>
                  </a:lnTo>
                  <a:lnTo>
                    <a:pt x="34" y="9"/>
                  </a:lnTo>
                  <a:lnTo>
                    <a:pt x="34" y="7"/>
                  </a:lnTo>
                  <a:lnTo>
                    <a:pt x="36" y="7"/>
                  </a:lnTo>
                  <a:lnTo>
                    <a:pt x="36" y="7"/>
                  </a:lnTo>
                  <a:lnTo>
                    <a:pt x="36" y="7"/>
                  </a:lnTo>
                  <a:lnTo>
                    <a:pt x="38" y="7"/>
                  </a:lnTo>
                  <a:lnTo>
                    <a:pt x="42" y="7"/>
                  </a:lnTo>
                  <a:lnTo>
                    <a:pt x="44" y="5"/>
                  </a:lnTo>
                  <a:lnTo>
                    <a:pt x="44" y="4"/>
                  </a:lnTo>
                  <a:lnTo>
                    <a:pt x="44" y="4"/>
                  </a:lnTo>
                  <a:lnTo>
                    <a:pt x="46" y="4"/>
                  </a:lnTo>
                  <a:lnTo>
                    <a:pt x="46" y="2"/>
                  </a:lnTo>
                  <a:lnTo>
                    <a:pt x="46" y="2"/>
                  </a:lnTo>
                  <a:lnTo>
                    <a:pt x="46" y="2"/>
                  </a:lnTo>
                  <a:lnTo>
                    <a:pt x="50" y="0"/>
                  </a:lnTo>
                  <a:lnTo>
                    <a:pt x="50" y="0"/>
                  </a:lnTo>
                  <a:lnTo>
                    <a:pt x="50" y="0"/>
                  </a:lnTo>
                  <a:lnTo>
                    <a:pt x="52" y="0"/>
                  </a:lnTo>
                  <a:lnTo>
                    <a:pt x="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9" name="Freeform 4370"/>
            <p:cNvSpPr>
              <a:spLocks/>
            </p:cNvSpPr>
            <p:nvPr/>
          </p:nvSpPr>
          <p:spPr bwMode="auto">
            <a:xfrm>
              <a:off x="4932" y="3013"/>
              <a:ext cx="4" cy="13"/>
            </a:xfrm>
            <a:custGeom>
              <a:avLst/>
              <a:gdLst>
                <a:gd name="T0" fmla="*/ 2 w 4"/>
                <a:gd name="T1" fmla="*/ 0 h 13"/>
                <a:gd name="T2" fmla="*/ 2 w 4"/>
                <a:gd name="T3" fmla="*/ 0 h 13"/>
                <a:gd name="T4" fmla="*/ 2 w 4"/>
                <a:gd name="T5" fmla="*/ 0 h 13"/>
                <a:gd name="T6" fmla="*/ 2 w 4"/>
                <a:gd name="T7" fmla="*/ 0 h 13"/>
                <a:gd name="T8" fmla="*/ 2 w 4"/>
                <a:gd name="T9" fmla="*/ 1 h 13"/>
                <a:gd name="T10" fmla="*/ 2 w 4"/>
                <a:gd name="T11" fmla="*/ 1 h 13"/>
                <a:gd name="T12" fmla="*/ 0 w 4"/>
                <a:gd name="T13" fmla="*/ 1 h 13"/>
                <a:gd name="T14" fmla="*/ 0 w 4"/>
                <a:gd name="T15" fmla="*/ 1 h 13"/>
                <a:gd name="T16" fmla="*/ 0 w 4"/>
                <a:gd name="T17" fmla="*/ 3 h 13"/>
                <a:gd name="T18" fmla="*/ 0 w 4"/>
                <a:gd name="T19" fmla="*/ 3 h 13"/>
                <a:gd name="T20" fmla="*/ 0 w 4"/>
                <a:gd name="T21" fmla="*/ 3 h 13"/>
                <a:gd name="T22" fmla="*/ 2 w 4"/>
                <a:gd name="T23" fmla="*/ 5 h 13"/>
                <a:gd name="T24" fmla="*/ 2 w 4"/>
                <a:gd name="T25" fmla="*/ 5 h 13"/>
                <a:gd name="T26" fmla="*/ 4 w 4"/>
                <a:gd name="T27" fmla="*/ 9 h 13"/>
                <a:gd name="T28" fmla="*/ 4 w 4"/>
                <a:gd name="T29" fmla="*/ 11 h 13"/>
                <a:gd name="T30" fmla="*/ 2 w 4"/>
                <a:gd name="T31" fmla="*/ 11 h 13"/>
                <a:gd name="T32" fmla="*/ 2 w 4"/>
                <a:gd name="T33" fmla="*/ 11 h 13"/>
                <a:gd name="T34" fmla="*/ 2 w 4"/>
                <a:gd name="T35" fmla="*/ 11 h 13"/>
                <a:gd name="T36" fmla="*/ 4 w 4"/>
                <a:gd name="T37" fmla="*/ 13 h 13"/>
                <a:gd name="T38" fmla="*/ 4 w 4"/>
                <a:gd name="T39" fmla="*/ 13 h 13"/>
                <a:gd name="T40" fmla="*/ 4 w 4"/>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 h="13">
                  <a:moveTo>
                    <a:pt x="2" y="0"/>
                  </a:moveTo>
                  <a:lnTo>
                    <a:pt x="2" y="0"/>
                  </a:lnTo>
                  <a:lnTo>
                    <a:pt x="2" y="0"/>
                  </a:lnTo>
                  <a:lnTo>
                    <a:pt x="2" y="0"/>
                  </a:lnTo>
                  <a:lnTo>
                    <a:pt x="2" y="1"/>
                  </a:lnTo>
                  <a:lnTo>
                    <a:pt x="2" y="1"/>
                  </a:lnTo>
                  <a:lnTo>
                    <a:pt x="0" y="1"/>
                  </a:lnTo>
                  <a:lnTo>
                    <a:pt x="0" y="1"/>
                  </a:lnTo>
                  <a:lnTo>
                    <a:pt x="0" y="3"/>
                  </a:lnTo>
                  <a:lnTo>
                    <a:pt x="0" y="3"/>
                  </a:lnTo>
                  <a:lnTo>
                    <a:pt x="0" y="3"/>
                  </a:lnTo>
                  <a:lnTo>
                    <a:pt x="2" y="5"/>
                  </a:lnTo>
                  <a:lnTo>
                    <a:pt x="2" y="5"/>
                  </a:lnTo>
                  <a:lnTo>
                    <a:pt x="4" y="9"/>
                  </a:lnTo>
                  <a:lnTo>
                    <a:pt x="4" y="11"/>
                  </a:lnTo>
                  <a:lnTo>
                    <a:pt x="2" y="11"/>
                  </a:lnTo>
                  <a:lnTo>
                    <a:pt x="2" y="11"/>
                  </a:lnTo>
                  <a:lnTo>
                    <a:pt x="2" y="11"/>
                  </a:lnTo>
                  <a:lnTo>
                    <a:pt x="4" y="13"/>
                  </a:lnTo>
                  <a:lnTo>
                    <a:pt x="4" y="13"/>
                  </a:lnTo>
                  <a:lnTo>
                    <a:pt x="4"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0" name="Freeform 4371"/>
            <p:cNvSpPr>
              <a:spLocks/>
            </p:cNvSpPr>
            <p:nvPr/>
          </p:nvSpPr>
          <p:spPr bwMode="auto">
            <a:xfrm>
              <a:off x="4943" y="3020"/>
              <a:ext cx="4" cy="12"/>
            </a:xfrm>
            <a:custGeom>
              <a:avLst/>
              <a:gdLst>
                <a:gd name="T0" fmla="*/ 4 w 4"/>
                <a:gd name="T1" fmla="*/ 0 h 12"/>
                <a:gd name="T2" fmla="*/ 4 w 4"/>
                <a:gd name="T3" fmla="*/ 0 h 12"/>
                <a:gd name="T4" fmla="*/ 2 w 4"/>
                <a:gd name="T5" fmla="*/ 0 h 12"/>
                <a:gd name="T6" fmla="*/ 2 w 4"/>
                <a:gd name="T7" fmla="*/ 0 h 12"/>
                <a:gd name="T8" fmla="*/ 2 w 4"/>
                <a:gd name="T9" fmla="*/ 2 h 12"/>
                <a:gd name="T10" fmla="*/ 2 w 4"/>
                <a:gd name="T11" fmla="*/ 2 h 12"/>
                <a:gd name="T12" fmla="*/ 2 w 4"/>
                <a:gd name="T13" fmla="*/ 2 h 12"/>
                <a:gd name="T14" fmla="*/ 2 w 4"/>
                <a:gd name="T15" fmla="*/ 4 h 12"/>
                <a:gd name="T16" fmla="*/ 2 w 4"/>
                <a:gd name="T17" fmla="*/ 4 h 12"/>
                <a:gd name="T18" fmla="*/ 2 w 4"/>
                <a:gd name="T19" fmla="*/ 4 h 12"/>
                <a:gd name="T20" fmla="*/ 2 w 4"/>
                <a:gd name="T21" fmla="*/ 4 h 12"/>
                <a:gd name="T22" fmla="*/ 2 w 4"/>
                <a:gd name="T23" fmla="*/ 8 h 12"/>
                <a:gd name="T24" fmla="*/ 2 w 4"/>
                <a:gd name="T25" fmla="*/ 8 h 12"/>
                <a:gd name="T26" fmla="*/ 2 w 4"/>
                <a:gd name="T27" fmla="*/ 8 h 12"/>
                <a:gd name="T28" fmla="*/ 2 w 4"/>
                <a:gd name="T29" fmla="*/ 10 h 12"/>
                <a:gd name="T30" fmla="*/ 2 w 4"/>
                <a:gd name="T31" fmla="*/ 10 h 12"/>
                <a:gd name="T32" fmla="*/ 2 w 4"/>
                <a:gd name="T33" fmla="*/ 10 h 12"/>
                <a:gd name="T34" fmla="*/ 0 w 4"/>
                <a:gd name="T3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2">
                  <a:moveTo>
                    <a:pt x="4" y="0"/>
                  </a:moveTo>
                  <a:lnTo>
                    <a:pt x="4" y="0"/>
                  </a:lnTo>
                  <a:lnTo>
                    <a:pt x="2" y="0"/>
                  </a:lnTo>
                  <a:lnTo>
                    <a:pt x="2" y="0"/>
                  </a:lnTo>
                  <a:lnTo>
                    <a:pt x="2" y="2"/>
                  </a:lnTo>
                  <a:lnTo>
                    <a:pt x="2" y="2"/>
                  </a:lnTo>
                  <a:lnTo>
                    <a:pt x="2" y="2"/>
                  </a:lnTo>
                  <a:lnTo>
                    <a:pt x="2" y="4"/>
                  </a:lnTo>
                  <a:lnTo>
                    <a:pt x="2" y="4"/>
                  </a:lnTo>
                  <a:lnTo>
                    <a:pt x="2" y="4"/>
                  </a:lnTo>
                  <a:lnTo>
                    <a:pt x="2" y="4"/>
                  </a:lnTo>
                  <a:lnTo>
                    <a:pt x="2" y="8"/>
                  </a:lnTo>
                  <a:lnTo>
                    <a:pt x="2" y="8"/>
                  </a:lnTo>
                  <a:lnTo>
                    <a:pt x="2" y="8"/>
                  </a:lnTo>
                  <a:lnTo>
                    <a:pt x="2" y="10"/>
                  </a:lnTo>
                  <a:lnTo>
                    <a:pt x="2" y="10"/>
                  </a:lnTo>
                  <a:lnTo>
                    <a:pt x="2" y="10"/>
                  </a:lnTo>
                  <a:lnTo>
                    <a:pt x="0"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1" name="Freeform 4372"/>
            <p:cNvSpPr>
              <a:spLocks/>
            </p:cNvSpPr>
            <p:nvPr/>
          </p:nvSpPr>
          <p:spPr bwMode="auto">
            <a:xfrm>
              <a:off x="4936" y="3026"/>
              <a:ext cx="7" cy="6"/>
            </a:xfrm>
            <a:custGeom>
              <a:avLst/>
              <a:gdLst>
                <a:gd name="T0" fmla="*/ 0 w 7"/>
                <a:gd name="T1" fmla="*/ 0 h 6"/>
                <a:gd name="T2" fmla="*/ 2 w 7"/>
                <a:gd name="T3" fmla="*/ 0 h 6"/>
                <a:gd name="T4" fmla="*/ 2 w 7"/>
                <a:gd name="T5" fmla="*/ 0 h 6"/>
                <a:gd name="T6" fmla="*/ 3 w 7"/>
                <a:gd name="T7" fmla="*/ 2 h 6"/>
                <a:gd name="T8" fmla="*/ 3 w 7"/>
                <a:gd name="T9" fmla="*/ 2 h 6"/>
                <a:gd name="T10" fmla="*/ 3 w 7"/>
                <a:gd name="T11" fmla="*/ 2 h 6"/>
                <a:gd name="T12" fmla="*/ 5 w 7"/>
                <a:gd name="T13" fmla="*/ 2 h 6"/>
                <a:gd name="T14" fmla="*/ 5 w 7"/>
                <a:gd name="T15" fmla="*/ 2 h 6"/>
                <a:gd name="T16" fmla="*/ 7 w 7"/>
                <a:gd name="T17" fmla="*/ 4 h 6"/>
                <a:gd name="T18" fmla="*/ 7 w 7"/>
                <a:gd name="T19" fmla="*/ 4 h 6"/>
                <a:gd name="T20" fmla="*/ 7 w 7"/>
                <a:gd name="T21" fmla="*/ 4 h 6"/>
                <a:gd name="T22" fmla="*/ 7 w 7"/>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0" y="0"/>
                  </a:moveTo>
                  <a:lnTo>
                    <a:pt x="2" y="0"/>
                  </a:lnTo>
                  <a:lnTo>
                    <a:pt x="2" y="0"/>
                  </a:lnTo>
                  <a:lnTo>
                    <a:pt x="3" y="2"/>
                  </a:lnTo>
                  <a:lnTo>
                    <a:pt x="3" y="2"/>
                  </a:lnTo>
                  <a:lnTo>
                    <a:pt x="3" y="2"/>
                  </a:lnTo>
                  <a:lnTo>
                    <a:pt x="5" y="2"/>
                  </a:lnTo>
                  <a:lnTo>
                    <a:pt x="5" y="2"/>
                  </a:lnTo>
                  <a:lnTo>
                    <a:pt x="7" y="4"/>
                  </a:lnTo>
                  <a:lnTo>
                    <a:pt x="7" y="4"/>
                  </a:lnTo>
                  <a:lnTo>
                    <a:pt x="7" y="4"/>
                  </a:lnTo>
                  <a:lnTo>
                    <a:pt x="7"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2" name="Freeform 4373"/>
            <p:cNvSpPr>
              <a:spLocks/>
            </p:cNvSpPr>
            <p:nvPr/>
          </p:nvSpPr>
          <p:spPr bwMode="auto">
            <a:xfrm>
              <a:off x="4941" y="3032"/>
              <a:ext cx="10" cy="13"/>
            </a:xfrm>
            <a:custGeom>
              <a:avLst/>
              <a:gdLst>
                <a:gd name="T0" fmla="*/ 2 w 10"/>
                <a:gd name="T1" fmla="*/ 0 h 13"/>
                <a:gd name="T2" fmla="*/ 4 w 10"/>
                <a:gd name="T3" fmla="*/ 0 h 13"/>
                <a:gd name="T4" fmla="*/ 2 w 10"/>
                <a:gd name="T5" fmla="*/ 0 h 13"/>
                <a:gd name="T6" fmla="*/ 2 w 10"/>
                <a:gd name="T7" fmla="*/ 0 h 13"/>
                <a:gd name="T8" fmla="*/ 2 w 10"/>
                <a:gd name="T9" fmla="*/ 0 h 13"/>
                <a:gd name="T10" fmla="*/ 0 w 10"/>
                <a:gd name="T11" fmla="*/ 2 h 13"/>
                <a:gd name="T12" fmla="*/ 0 w 10"/>
                <a:gd name="T13" fmla="*/ 2 h 13"/>
                <a:gd name="T14" fmla="*/ 0 w 10"/>
                <a:gd name="T15" fmla="*/ 4 h 13"/>
                <a:gd name="T16" fmla="*/ 0 w 10"/>
                <a:gd name="T17" fmla="*/ 4 h 13"/>
                <a:gd name="T18" fmla="*/ 2 w 10"/>
                <a:gd name="T19" fmla="*/ 4 h 13"/>
                <a:gd name="T20" fmla="*/ 2 w 10"/>
                <a:gd name="T21" fmla="*/ 4 h 13"/>
                <a:gd name="T22" fmla="*/ 2 w 10"/>
                <a:gd name="T23" fmla="*/ 4 h 13"/>
                <a:gd name="T24" fmla="*/ 2 w 10"/>
                <a:gd name="T25" fmla="*/ 4 h 13"/>
                <a:gd name="T26" fmla="*/ 4 w 10"/>
                <a:gd name="T27" fmla="*/ 4 h 13"/>
                <a:gd name="T28" fmla="*/ 4 w 10"/>
                <a:gd name="T29" fmla="*/ 4 h 13"/>
                <a:gd name="T30" fmla="*/ 4 w 10"/>
                <a:gd name="T31" fmla="*/ 6 h 13"/>
                <a:gd name="T32" fmla="*/ 4 w 10"/>
                <a:gd name="T33" fmla="*/ 7 h 13"/>
                <a:gd name="T34" fmla="*/ 6 w 10"/>
                <a:gd name="T35" fmla="*/ 7 h 13"/>
                <a:gd name="T36" fmla="*/ 6 w 10"/>
                <a:gd name="T37" fmla="*/ 7 h 13"/>
                <a:gd name="T38" fmla="*/ 6 w 10"/>
                <a:gd name="T39" fmla="*/ 9 h 13"/>
                <a:gd name="T40" fmla="*/ 6 w 10"/>
                <a:gd name="T41" fmla="*/ 9 h 13"/>
                <a:gd name="T42" fmla="*/ 6 w 10"/>
                <a:gd name="T43" fmla="*/ 11 h 13"/>
                <a:gd name="T44" fmla="*/ 6 w 10"/>
                <a:gd name="T45" fmla="*/ 11 h 13"/>
                <a:gd name="T46" fmla="*/ 6 w 10"/>
                <a:gd name="T47" fmla="*/ 11 h 13"/>
                <a:gd name="T48" fmla="*/ 8 w 10"/>
                <a:gd name="T49" fmla="*/ 11 h 13"/>
                <a:gd name="T50" fmla="*/ 8 w 10"/>
                <a:gd name="T51" fmla="*/ 11 h 13"/>
                <a:gd name="T52" fmla="*/ 8 w 10"/>
                <a:gd name="T53" fmla="*/ 11 h 13"/>
                <a:gd name="T54" fmla="*/ 10 w 10"/>
                <a:gd name="T55" fmla="*/ 13 h 13"/>
                <a:gd name="T56" fmla="*/ 10 w 10"/>
                <a:gd name="T57" fmla="*/ 13 h 13"/>
                <a:gd name="T58" fmla="*/ 10 w 10"/>
                <a:gd name="T5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13">
                  <a:moveTo>
                    <a:pt x="2" y="0"/>
                  </a:moveTo>
                  <a:lnTo>
                    <a:pt x="4" y="0"/>
                  </a:lnTo>
                  <a:lnTo>
                    <a:pt x="2" y="0"/>
                  </a:lnTo>
                  <a:lnTo>
                    <a:pt x="2" y="0"/>
                  </a:lnTo>
                  <a:lnTo>
                    <a:pt x="2" y="0"/>
                  </a:lnTo>
                  <a:lnTo>
                    <a:pt x="0" y="2"/>
                  </a:lnTo>
                  <a:lnTo>
                    <a:pt x="0" y="2"/>
                  </a:lnTo>
                  <a:lnTo>
                    <a:pt x="0" y="4"/>
                  </a:lnTo>
                  <a:lnTo>
                    <a:pt x="0" y="4"/>
                  </a:lnTo>
                  <a:lnTo>
                    <a:pt x="2" y="4"/>
                  </a:lnTo>
                  <a:lnTo>
                    <a:pt x="2" y="4"/>
                  </a:lnTo>
                  <a:lnTo>
                    <a:pt x="2" y="4"/>
                  </a:lnTo>
                  <a:lnTo>
                    <a:pt x="2" y="4"/>
                  </a:lnTo>
                  <a:lnTo>
                    <a:pt x="4" y="4"/>
                  </a:lnTo>
                  <a:lnTo>
                    <a:pt x="4" y="4"/>
                  </a:lnTo>
                  <a:lnTo>
                    <a:pt x="4" y="6"/>
                  </a:lnTo>
                  <a:lnTo>
                    <a:pt x="4" y="7"/>
                  </a:lnTo>
                  <a:lnTo>
                    <a:pt x="6" y="7"/>
                  </a:lnTo>
                  <a:lnTo>
                    <a:pt x="6" y="7"/>
                  </a:lnTo>
                  <a:lnTo>
                    <a:pt x="6" y="9"/>
                  </a:lnTo>
                  <a:lnTo>
                    <a:pt x="6" y="9"/>
                  </a:lnTo>
                  <a:lnTo>
                    <a:pt x="6" y="11"/>
                  </a:lnTo>
                  <a:lnTo>
                    <a:pt x="6" y="11"/>
                  </a:lnTo>
                  <a:lnTo>
                    <a:pt x="6" y="11"/>
                  </a:lnTo>
                  <a:lnTo>
                    <a:pt x="8" y="11"/>
                  </a:lnTo>
                  <a:lnTo>
                    <a:pt x="8" y="11"/>
                  </a:lnTo>
                  <a:lnTo>
                    <a:pt x="8" y="11"/>
                  </a:lnTo>
                  <a:lnTo>
                    <a:pt x="10" y="13"/>
                  </a:lnTo>
                  <a:lnTo>
                    <a:pt x="10" y="13"/>
                  </a:lnTo>
                  <a:lnTo>
                    <a:pt x="10"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3" name="Freeform 4374"/>
            <p:cNvSpPr>
              <a:spLocks/>
            </p:cNvSpPr>
            <p:nvPr/>
          </p:nvSpPr>
          <p:spPr bwMode="auto">
            <a:xfrm>
              <a:off x="4951" y="3045"/>
              <a:ext cx="8" cy="21"/>
            </a:xfrm>
            <a:custGeom>
              <a:avLst/>
              <a:gdLst>
                <a:gd name="T0" fmla="*/ 6 w 8"/>
                <a:gd name="T1" fmla="*/ 21 h 21"/>
                <a:gd name="T2" fmla="*/ 6 w 8"/>
                <a:gd name="T3" fmla="*/ 21 h 21"/>
                <a:gd name="T4" fmla="*/ 6 w 8"/>
                <a:gd name="T5" fmla="*/ 19 h 21"/>
                <a:gd name="T6" fmla="*/ 6 w 8"/>
                <a:gd name="T7" fmla="*/ 19 h 21"/>
                <a:gd name="T8" fmla="*/ 6 w 8"/>
                <a:gd name="T9" fmla="*/ 19 h 21"/>
                <a:gd name="T10" fmla="*/ 6 w 8"/>
                <a:gd name="T11" fmla="*/ 19 h 21"/>
                <a:gd name="T12" fmla="*/ 6 w 8"/>
                <a:gd name="T13" fmla="*/ 18 h 21"/>
                <a:gd name="T14" fmla="*/ 6 w 8"/>
                <a:gd name="T15" fmla="*/ 18 h 21"/>
                <a:gd name="T16" fmla="*/ 6 w 8"/>
                <a:gd name="T17" fmla="*/ 18 h 21"/>
                <a:gd name="T18" fmla="*/ 6 w 8"/>
                <a:gd name="T19" fmla="*/ 18 h 21"/>
                <a:gd name="T20" fmla="*/ 6 w 8"/>
                <a:gd name="T21" fmla="*/ 16 h 21"/>
                <a:gd name="T22" fmla="*/ 6 w 8"/>
                <a:gd name="T23" fmla="*/ 16 h 21"/>
                <a:gd name="T24" fmla="*/ 6 w 8"/>
                <a:gd name="T25" fmla="*/ 16 h 21"/>
                <a:gd name="T26" fmla="*/ 6 w 8"/>
                <a:gd name="T27" fmla="*/ 16 h 21"/>
                <a:gd name="T28" fmla="*/ 6 w 8"/>
                <a:gd name="T29" fmla="*/ 14 h 21"/>
                <a:gd name="T30" fmla="*/ 6 w 8"/>
                <a:gd name="T31" fmla="*/ 14 h 21"/>
                <a:gd name="T32" fmla="*/ 6 w 8"/>
                <a:gd name="T33" fmla="*/ 14 h 21"/>
                <a:gd name="T34" fmla="*/ 6 w 8"/>
                <a:gd name="T35" fmla="*/ 14 h 21"/>
                <a:gd name="T36" fmla="*/ 8 w 8"/>
                <a:gd name="T37" fmla="*/ 14 h 21"/>
                <a:gd name="T38" fmla="*/ 8 w 8"/>
                <a:gd name="T39" fmla="*/ 14 h 21"/>
                <a:gd name="T40" fmla="*/ 8 w 8"/>
                <a:gd name="T41" fmla="*/ 14 h 21"/>
                <a:gd name="T42" fmla="*/ 8 w 8"/>
                <a:gd name="T43" fmla="*/ 12 h 21"/>
                <a:gd name="T44" fmla="*/ 8 w 8"/>
                <a:gd name="T45" fmla="*/ 12 h 21"/>
                <a:gd name="T46" fmla="*/ 8 w 8"/>
                <a:gd name="T47" fmla="*/ 12 h 21"/>
                <a:gd name="T48" fmla="*/ 8 w 8"/>
                <a:gd name="T49" fmla="*/ 12 h 21"/>
                <a:gd name="T50" fmla="*/ 8 w 8"/>
                <a:gd name="T51" fmla="*/ 12 h 21"/>
                <a:gd name="T52" fmla="*/ 8 w 8"/>
                <a:gd name="T53" fmla="*/ 12 h 21"/>
                <a:gd name="T54" fmla="*/ 8 w 8"/>
                <a:gd name="T55" fmla="*/ 12 h 21"/>
                <a:gd name="T56" fmla="*/ 8 w 8"/>
                <a:gd name="T57" fmla="*/ 10 h 21"/>
                <a:gd name="T58" fmla="*/ 8 w 8"/>
                <a:gd name="T59" fmla="*/ 10 h 21"/>
                <a:gd name="T60" fmla="*/ 8 w 8"/>
                <a:gd name="T61" fmla="*/ 10 h 21"/>
                <a:gd name="T62" fmla="*/ 8 w 8"/>
                <a:gd name="T63" fmla="*/ 10 h 21"/>
                <a:gd name="T64" fmla="*/ 8 w 8"/>
                <a:gd name="T65" fmla="*/ 10 h 21"/>
                <a:gd name="T66" fmla="*/ 8 w 8"/>
                <a:gd name="T67" fmla="*/ 8 h 21"/>
                <a:gd name="T68" fmla="*/ 8 w 8"/>
                <a:gd name="T69" fmla="*/ 8 h 21"/>
                <a:gd name="T70" fmla="*/ 8 w 8"/>
                <a:gd name="T71" fmla="*/ 8 h 21"/>
                <a:gd name="T72" fmla="*/ 8 w 8"/>
                <a:gd name="T73" fmla="*/ 8 h 21"/>
                <a:gd name="T74" fmla="*/ 8 w 8"/>
                <a:gd name="T75" fmla="*/ 8 h 21"/>
                <a:gd name="T76" fmla="*/ 8 w 8"/>
                <a:gd name="T77" fmla="*/ 8 h 21"/>
                <a:gd name="T78" fmla="*/ 8 w 8"/>
                <a:gd name="T79" fmla="*/ 8 h 21"/>
                <a:gd name="T80" fmla="*/ 8 w 8"/>
                <a:gd name="T81" fmla="*/ 6 h 21"/>
                <a:gd name="T82" fmla="*/ 8 w 8"/>
                <a:gd name="T83" fmla="*/ 6 h 21"/>
                <a:gd name="T84" fmla="*/ 6 w 8"/>
                <a:gd name="T85" fmla="*/ 6 h 21"/>
                <a:gd name="T86" fmla="*/ 6 w 8"/>
                <a:gd name="T87" fmla="*/ 6 h 21"/>
                <a:gd name="T88" fmla="*/ 8 w 8"/>
                <a:gd name="T89" fmla="*/ 6 h 21"/>
                <a:gd name="T90" fmla="*/ 6 w 8"/>
                <a:gd name="T91" fmla="*/ 6 h 21"/>
                <a:gd name="T92" fmla="*/ 6 w 8"/>
                <a:gd name="T93" fmla="*/ 6 h 21"/>
                <a:gd name="T94" fmla="*/ 6 w 8"/>
                <a:gd name="T95" fmla="*/ 6 h 21"/>
                <a:gd name="T96" fmla="*/ 6 w 8"/>
                <a:gd name="T97" fmla="*/ 6 h 21"/>
                <a:gd name="T98" fmla="*/ 6 w 8"/>
                <a:gd name="T99" fmla="*/ 6 h 21"/>
                <a:gd name="T100" fmla="*/ 4 w 8"/>
                <a:gd name="T101" fmla="*/ 6 h 21"/>
                <a:gd name="T102" fmla="*/ 4 w 8"/>
                <a:gd name="T103" fmla="*/ 6 h 21"/>
                <a:gd name="T104" fmla="*/ 4 w 8"/>
                <a:gd name="T105" fmla="*/ 4 h 21"/>
                <a:gd name="T106" fmla="*/ 2 w 8"/>
                <a:gd name="T107" fmla="*/ 4 h 21"/>
                <a:gd name="T108" fmla="*/ 2 w 8"/>
                <a:gd name="T109" fmla="*/ 4 h 21"/>
                <a:gd name="T110" fmla="*/ 2 w 8"/>
                <a:gd name="T111" fmla="*/ 4 h 21"/>
                <a:gd name="T112" fmla="*/ 2 w 8"/>
                <a:gd name="T113" fmla="*/ 4 h 21"/>
                <a:gd name="T114" fmla="*/ 2 w 8"/>
                <a:gd name="T115" fmla="*/ 2 h 21"/>
                <a:gd name="T116" fmla="*/ 2 w 8"/>
                <a:gd name="T117" fmla="*/ 2 h 21"/>
                <a:gd name="T118" fmla="*/ 2 w 8"/>
                <a:gd name="T119" fmla="*/ 0 h 21"/>
                <a:gd name="T120" fmla="*/ 2 w 8"/>
                <a:gd name="T121" fmla="*/ 0 h 21"/>
                <a:gd name="T122" fmla="*/ 2 w 8"/>
                <a:gd name="T123" fmla="*/ 0 h 21"/>
                <a:gd name="T124" fmla="*/ 0 w 8"/>
                <a:gd name="T1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 h="21">
                  <a:moveTo>
                    <a:pt x="6" y="21"/>
                  </a:moveTo>
                  <a:lnTo>
                    <a:pt x="6" y="21"/>
                  </a:lnTo>
                  <a:lnTo>
                    <a:pt x="6" y="19"/>
                  </a:lnTo>
                  <a:lnTo>
                    <a:pt x="6" y="19"/>
                  </a:lnTo>
                  <a:lnTo>
                    <a:pt x="6" y="19"/>
                  </a:lnTo>
                  <a:lnTo>
                    <a:pt x="6" y="19"/>
                  </a:lnTo>
                  <a:lnTo>
                    <a:pt x="6" y="18"/>
                  </a:lnTo>
                  <a:lnTo>
                    <a:pt x="6" y="18"/>
                  </a:lnTo>
                  <a:lnTo>
                    <a:pt x="6" y="18"/>
                  </a:lnTo>
                  <a:lnTo>
                    <a:pt x="6" y="18"/>
                  </a:lnTo>
                  <a:lnTo>
                    <a:pt x="6" y="16"/>
                  </a:lnTo>
                  <a:lnTo>
                    <a:pt x="6" y="16"/>
                  </a:lnTo>
                  <a:lnTo>
                    <a:pt x="6" y="16"/>
                  </a:lnTo>
                  <a:lnTo>
                    <a:pt x="6" y="16"/>
                  </a:lnTo>
                  <a:lnTo>
                    <a:pt x="6" y="14"/>
                  </a:lnTo>
                  <a:lnTo>
                    <a:pt x="6" y="14"/>
                  </a:lnTo>
                  <a:lnTo>
                    <a:pt x="6" y="14"/>
                  </a:lnTo>
                  <a:lnTo>
                    <a:pt x="6" y="14"/>
                  </a:lnTo>
                  <a:lnTo>
                    <a:pt x="8" y="14"/>
                  </a:lnTo>
                  <a:lnTo>
                    <a:pt x="8" y="14"/>
                  </a:lnTo>
                  <a:lnTo>
                    <a:pt x="8" y="14"/>
                  </a:lnTo>
                  <a:lnTo>
                    <a:pt x="8" y="12"/>
                  </a:lnTo>
                  <a:lnTo>
                    <a:pt x="8" y="12"/>
                  </a:lnTo>
                  <a:lnTo>
                    <a:pt x="8" y="12"/>
                  </a:lnTo>
                  <a:lnTo>
                    <a:pt x="8" y="12"/>
                  </a:lnTo>
                  <a:lnTo>
                    <a:pt x="8" y="12"/>
                  </a:lnTo>
                  <a:lnTo>
                    <a:pt x="8" y="12"/>
                  </a:lnTo>
                  <a:lnTo>
                    <a:pt x="8" y="12"/>
                  </a:lnTo>
                  <a:lnTo>
                    <a:pt x="8" y="10"/>
                  </a:lnTo>
                  <a:lnTo>
                    <a:pt x="8" y="10"/>
                  </a:lnTo>
                  <a:lnTo>
                    <a:pt x="8" y="10"/>
                  </a:lnTo>
                  <a:lnTo>
                    <a:pt x="8" y="10"/>
                  </a:lnTo>
                  <a:lnTo>
                    <a:pt x="8" y="10"/>
                  </a:lnTo>
                  <a:lnTo>
                    <a:pt x="8" y="8"/>
                  </a:lnTo>
                  <a:lnTo>
                    <a:pt x="8" y="8"/>
                  </a:lnTo>
                  <a:lnTo>
                    <a:pt x="8" y="8"/>
                  </a:lnTo>
                  <a:lnTo>
                    <a:pt x="8" y="8"/>
                  </a:lnTo>
                  <a:lnTo>
                    <a:pt x="8" y="8"/>
                  </a:lnTo>
                  <a:lnTo>
                    <a:pt x="8" y="8"/>
                  </a:lnTo>
                  <a:lnTo>
                    <a:pt x="8" y="8"/>
                  </a:lnTo>
                  <a:lnTo>
                    <a:pt x="8" y="6"/>
                  </a:lnTo>
                  <a:lnTo>
                    <a:pt x="8" y="6"/>
                  </a:lnTo>
                  <a:lnTo>
                    <a:pt x="6" y="6"/>
                  </a:lnTo>
                  <a:lnTo>
                    <a:pt x="6" y="6"/>
                  </a:lnTo>
                  <a:lnTo>
                    <a:pt x="8" y="6"/>
                  </a:lnTo>
                  <a:lnTo>
                    <a:pt x="6" y="6"/>
                  </a:lnTo>
                  <a:lnTo>
                    <a:pt x="6" y="6"/>
                  </a:lnTo>
                  <a:lnTo>
                    <a:pt x="6" y="6"/>
                  </a:lnTo>
                  <a:lnTo>
                    <a:pt x="6" y="6"/>
                  </a:lnTo>
                  <a:lnTo>
                    <a:pt x="6" y="6"/>
                  </a:lnTo>
                  <a:lnTo>
                    <a:pt x="4" y="6"/>
                  </a:lnTo>
                  <a:lnTo>
                    <a:pt x="4" y="6"/>
                  </a:lnTo>
                  <a:lnTo>
                    <a:pt x="4" y="4"/>
                  </a:lnTo>
                  <a:lnTo>
                    <a:pt x="2" y="4"/>
                  </a:lnTo>
                  <a:lnTo>
                    <a:pt x="2" y="4"/>
                  </a:lnTo>
                  <a:lnTo>
                    <a:pt x="2" y="4"/>
                  </a:lnTo>
                  <a:lnTo>
                    <a:pt x="2" y="4"/>
                  </a:lnTo>
                  <a:lnTo>
                    <a:pt x="2" y="2"/>
                  </a:lnTo>
                  <a:lnTo>
                    <a:pt x="2" y="2"/>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4" name="Freeform 4375"/>
            <p:cNvSpPr>
              <a:spLocks/>
            </p:cNvSpPr>
            <p:nvPr/>
          </p:nvSpPr>
          <p:spPr bwMode="auto">
            <a:xfrm>
              <a:off x="4957" y="3066"/>
              <a:ext cx="13" cy="85"/>
            </a:xfrm>
            <a:custGeom>
              <a:avLst/>
              <a:gdLst>
                <a:gd name="T0" fmla="*/ 13 w 13"/>
                <a:gd name="T1" fmla="*/ 85 h 85"/>
                <a:gd name="T2" fmla="*/ 11 w 13"/>
                <a:gd name="T3" fmla="*/ 83 h 85"/>
                <a:gd name="T4" fmla="*/ 13 w 13"/>
                <a:gd name="T5" fmla="*/ 81 h 85"/>
                <a:gd name="T6" fmla="*/ 11 w 13"/>
                <a:gd name="T7" fmla="*/ 77 h 85"/>
                <a:gd name="T8" fmla="*/ 11 w 13"/>
                <a:gd name="T9" fmla="*/ 77 h 85"/>
                <a:gd name="T10" fmla="*/ 11 w 13"/>
                <a:gd name="T11" fmla="*/ 75 h 85"/>
                <a:gd name="T12" fmla="*/ 11 w 13"/>
                <a:gd name="T13" fmla="*/ 73 h 85"/>
                <a:gd name="T14" fmla="*/ 11 w 13"/>
                <a:gd name="T15" fmla="*/ 68 h 85"/>
                <a:gd name="T16" fmla="*/ 11 w 13"/>
                <a:gd name="T17" fmla="*/ 66 h 85"/>
                <a:gd name="T18" fmla="*/ 11 w 13"/>
                <a:gd name="T19" fmla="*/ 66 h 85"/>
                <a:gd name="T20" fmla="*/ 11 w 13"/>
                <a:gd name="T21" fmla="*/ 62 h 85"/>
                <a:gd name="T22" fmla="*/ 11 w 13"/>
                <a:gd name="T23" fmla="*/ 60 h 85"/>
                <a:gd name="T24" fmla="*/ 9 w 13"/>
                <a:gd name="T25" fmla="*/ 58 h 85"/>
                <a:gd name="T26" fmla="*/ 9 w 13"/>
                <a:gd name="T27" fmla="*/ 58 h 85"/>
                <a:gd name="T28" fmla="*/ 9 w 13"/>
                <a:gd name="T29" fmla="*/ 56 h 85"/>
                <a:gd name="T30" fmla="*/ 9 w 13"/>
                <a:gd name="T31" fmla="*/ 56 h 85"/>
                <a:gd name="T32" fmla="*/ 7 w 13"/>
                <a:gd name="T33" fmla="*/ 54 h 85"/>
                <a:gd name="T34" fmla="*/ 6 w 13"/>
                <a:gd name="T35" fmla="*/ 52 h 85"/>
                <a:gd name="T36" fmla="*/ 6 w 13"/>
                <a:gd name="T37" fmla="*/ 50 h 85"/>
                <a:gd name="T38" fmla="*/ 6 w 13"/>
                <a:gd name="T39" fmla="*/ 50 h 85"/>
                <a:gd name="T40" fmla="*/ 4 w 13"/>
                <a:gd name="T41" fmla="*/ 48 h 85"/>
                <a:gd name="T42" fmla="*/ 4 w 13"/>
                <a:gd name="T43" fmla="*/ 48 h 85"/>
                <a:gd name="T44" fmla="*/ 4 w 13"/>
                <a:gd name="T45" fmla="*/ 46 h 85"/>
                <a:gd name="T46" fmla="*/ 2 w 13"/>
                <a:gd name="T47" fmla="*/ 45 h 85"/>
                <a:gd name="T48" fmla="*/ 2 w 13"/>
                <a:gd name="T49" fmla="*/ 43 h 85"/>
                <a:gd name="T50" fmla="*/ 2 w 13"/>
                <a:gd name="T51" fmla="*/ 43 h 85"/>
                <a:gd name="T52" fmla="*/ 2 w 13"/>
                <a:gd name="T53" fmla="*/ 43 h 85"/>
                <a:gd name="T54" fmla="*/ 2 w 13"/>
                <a:gd name="T55" fmla="*/ 41 h 85"/>
                <a:gd name="T56" fmla="*/ 2 w 13"/>
                <a:gd name="T57" fmla="*/ 39 h 85"/>
                <a:gd name="T58" fmla="*/ 2 w 13"/>
                <a:gd name="T59" fmla="*/ 33 h 85"/>
                <a:gd name="T60" fmla="*/ 2 w 13"/>
                <a:gd name="T61" fmla="*/ 33 h 85"/>
                <a:gd name="T62" fmla="*/ 2 w 13"/>
                <a:gd name="T63" fmla="*/ 29 h 85"/>
                <a:gd name="T64" fmla="*/ 2 w 13"/>
                <a:gd name="T65" fmla="*/ 27 h 85"/>
                <a:gd name="T66" fmla="*/ 2 w 13"/>
                <a:gd name="T67" fmla="*/ 25 h 85"/>
                <a:gd name="T68" fmla="*/ 2 w 13"/>
                <a:gd name="T69" fmla="*/ 21 h 85"/>
                <a:gd name="T70" fmla="*/ 2 w 13"/>
                <a:gd name="T71" fmla="*/ 20 h 85"/>
                <a:gd name="T72" fmla="*/ 2 w 13"/>
                <a:gd name="T73" fmla="*/ 18 h 85"/>
                <a:gd name="T74" fmla="*/ 2 w 13"/>
                <a:gd name="T75" fmla="*/ 16 h 85"/>
                <a:gd name="T76" fmla="*/ 2 w 13"/>
                <a:gd name="T77" fmla="*/ 16 h 85"/>
                <a:gd name="T78" fmla="*/ 0 w 13"/>
                <a:gd name="T79" fmla="*/ 12 h 85"/>
                <a:gd name="T80" fmla="*/ 0 w 13"/>
                <a:gd name="T81" fmla="*/ 10 h 85"/>
                <a:gd name="T82" fmla="*/ 0 w 13"/>
                <a:gd name="T83" fmla="*/ 8 h 85"/>
                <a:gd name="T84" fmla="*/ 0 w 13"/>
                <a:gd name="T85" fmla="*/ 8 h 85"/>
                <a:gd name="T86" fmla="*/ 0 w 13"/>
                <a:gd name="T87" fmla="*/ 6 h 85"/>
                <a:gd name="T88" fmla="*/ 0 w 13"/>
                <a:gd name="T89" fmla="*/ 4 h 85"/>
                <a:gd name="T90" fmla="*/ 0 w 13"/>
                <a:gd name="T91" fmla="*/ 4 h 85"/>
                <a:gd name="T92" fmla="*/ 0 w 13"/>
                <a:gd name="T93" fmla="*/ 2 h 85"/>
                <a:gd name="T94" fmla="*/ 2 w 13"/>
                <a:gd name="T95" fmla="*/ 2 h 85"/>
                <a:gd name="T96" fmla="*/ 2 w 13"/>
                <a:gd name="T97" fmla="*/ 0 h 85"/>
                <a:gd name="T98" fmla="*/ 2 w 13"/>
                <a:gd name="T99" fmla="*/ 0 h 85"/>
                <a:gd name="T100" fmla="*/ 0 w 13"/>
                <a:gd name="T10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85">
                  <a:moveTo>
                    <a:pt x="13" y="85"/>
                  </a:moveTo>
                  <a:lnTo>
                    <a:pt x="11" y="83"/>
                  </a:lnTo>
                  <a:lnTo>
                    <a:pt x="13" y="81"/>
                  </a:lnTo>
                  <a:lnTo>
                    <a:pt x="11" y="77"/>
                  </a:lnTo>
                  <a:lnTo>
                    <a:pt x="11" y="77"/>
                  </a:lnTo>
                  <a:lnTo>
                    <a:pt x="11" y="75"/>
                  </a:lnTo>
                  <a:lnTo>
                    <a:pt x="11" y="73"/>
                  </a:lnTo>
                  <a:lnTo>
                    <a:pt x="11" y="68"/>
                  </a:lnTo>
                  <a:lnTo>
                    <a:pt x="11" y="66"/>
                  </a:lnTo>
                  <a:lnTo>
                    <a:pt x="11" y="66"/>
                  </a:lnTo>
                  <a:lnTo>
                    <a:pt x="11" y="62"/>
                  </a:lnTo>
                  <a:lnTo>
                    <a:pt x="11" y="60"/>
                  </a:lnTo>
                  <a:lnTo>
                    <a:pt x="9" y="58"/>
                  </a:lnTo>
                  <a:lnTo>
                    <a:pt x="9" y="58"/>
                  </a:lnTo>
                  <a:lnTo>
                    <a:pt x="9" y="56"/>
                  </a:lnTo>
                  <a:lnTo>
                    <a:pt x="9" y="56"/>
                  </a:lnTo>
                  <a:lnTo>
                    <a:pt x="7" y="54"/>
                  </a:lnTo>
                  <a:lnTo>
                    <a:pt x="6" y="52"/>
                  </a:lnTo>
                  <a:lnTo>
                    <a:pt x="6" y="50"/>
                  </a:lnTo>
                  <a:lnTo>
                    <a:pt x="6" y="50"/>
                  </a:lnTo>
                  <a:lnTo>
                    <a:pt x="4" y="48"/>
                  </a:lnTo>
                  <a:lnTo>
                    <a:pt x="4" y="48"/>
                  </a:lnTo>
                  <a:lnTo>
                    <a:pt x="4" y="46"/>
                  </a:lnTo>
                  <a:lnTo>
                    <a:pt x="2" y="45"/>
                  </a:lnTo>
                  <a:lnTo>
                    <a:pt x="2" y="43"/>
                  </a:lnTo>
                  <a:lnTo>
                    <a:pt x="2" y="43"/>
                  </a:lnTo>
                  <a:lnTo>
                    <a:pt x="2" y="43"/>
                  </a:lnTo>
                  <a:lnTo>
                    <a:pt x="2" y="41"/>
                  </a:lnTo>
                  <a:lnTo>
                    <a:pt x="2" y="39"/>
                  </a:lnTo>
                  <a:lnTo>
                    <a:pt x="2" y="33"/>
                  </a:lnTo>
                  <a:lnTo>
                    <a:pt x="2" y="33"/>
                  </a:lnTo>
                  <a:lnTo>
                    <a:pt x="2" y="29"/>
                  </a:lnTo>
                  <a:lnTo>
                    <a:pt x="2" y="27"/>
                  </a:lnTo>
                  <a:lnTo>
                    <a:pt x="2" y="25"/>
                  </a:lnTo>
                  <a:lnTo>
                    <a:pt x="2" y="21"/>
                  </a:lnTo>
                  <a:lnTo>
                    <a:pt x="2" y="20"/>
                  </a:lnTo>
                  <a:lnTo>
                    <a:pt x="2" y="18"/>
                  </a:lnTo>
                  <a:lnTo>
                    <a:pt x="2" y="16"/>
                  </a:lnTo>
                  <a:lnTo>
                    <a:pt x="2" y="16"/>
                  </a:lnTo>
                  <a:lnTo>
                    <a:pt x="0" y="12"/>
                  </a:lnTo>
                  <a:lnTo>
                    <a:pt x="0" y="10"/>
                  </a:lnTo>
                  <a:lnTo>
                    <a:pt x="0" y="8"/>
                  </a:lnTo>
                  <a:lnTo>
                    <a:pt x="0" y="8"/>
                  </a:lnTo>
                  <a:lnTo>
                    <a:pt x="0" y="6"/>
                  </a:lnTo>
                  <a:lnTo>
                    <a:pt x="0" y="4"/>
                  </a:lnTo>
                  <a:lnTo>
                    <a:pt x="0" y="4"/>
                  </a:lnTo>
                  <a:lnTo>
                    <a:pt x="0" y="2"/>
                  </a:lnTo>
                  <a:lnTo>
                    <a:pt x="2" y="2"/>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5" name="Freeform 4376"/>
            <p:cNvSpPr>
              <a:spLocks/>
            </p:cNvSpPr>
            <p:nvPr/>
          </p:nvSpPr>
          <p:spPr bwMode="auto">
            <a:xfrm>
              <a:off x="4964" y="3151"/>
              <a:ext cx="6" cy="38"/>
            </a:xfrm>
            <a:custGeom>
              <a:avLst/>
              <a:gdLst>
                <a:gd name="T0" fmla="*/ 6 w 6"/>
                <a:gd name="T1" fmla="*/ 0 h 38"/>
                <a:gd name="T2" fmla="*/ 6 w 6"/>
                <a:gd name="T3" fmla="*/ 4 h 38"/>
                <a:gd name="T4" fmla="*/ 4 w 6"/>
                <a:gd name="T5" fmla="*/ 6 h 38"/>
                <a:gd name="T6" fmla="*/ 4 w 6"/>
                <a:gd name="T7" fmla="*/ 8 h 38"/>
                <a:gd name="T8" fmla="*/ 4 w 6"/>
                <a:gd name="T9" fmla="*/ 8 h 38"/>
                <a:gd name="T10" fmla="*/ 2 w 6"/>
                <a:gd name="T11" fmla="*/ 13 h 38"/>
                <a:gd name="T12" fmla="*/ 0 w 6"/>
                <a:gd name="T13" fmla="*/ 15 h 38"/>
                <a:gd name="T14" fmla="*/ 0 w 6"/>
                <a:gd name="T15" fmla="*/ 17 h 38"/>
                <a:gd name="T16" fmla="*/ 0 w 6"/>
                <a:gd name="T17" fmla="*/ 23 h 38"/>
                <a:gd name="T18" fmla="*/ 0 w 6"/>
                <a:gd name="T19" fmla="*/ 25 h 38"/>
                <a:gd name="T20" fmla="*/ 2 w 6"/>
                <a:gd name="T21" fmla="*/ 29 h 38"/>
                <a:gd name="T22" fmla="*/ 2 w 6"/>
                <a:gd name="T23" fmla="*/ 34 h 38"/>
                <a:gd name="T24" fmla="*/ 2 w 6"/>
                <a:gd name="T25" fmla="*/ 34 h 38"/>
                <a:gd name="T26" fmla="*/ 4 w 6"/>
                <a:gd name="T2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38">
                  <a:moveTo>
                    <a:pt x="6" y="0"/>
                  </a:moveTo>
                  <a:lnTo>
                    <a:pt x="6" y="4"/>
                  </a:lnTo>
                  <a:lnTo>
                    <a:pt x="4" y="6"/>
                  </a:lnTo>
                  <a:lnTo>
                    <a:pt x="4" y="8"/>
                  </a:lnTo>
                  <a:lnTo>
                    <a:pt x="4" y="8"/>
                  </a:lnTo>
                  <a:lnTo>
                    <a:pt x="2" y="13"/>
                  </a:lnTo>
                  <a:lnTo>
                    <a:pt x="0" y="15"/>
                  </a:lnTo>
                  <a:lnTo>
                    <a:pt x="0" y="17"/>
                  </a:lnTo>
                  <a:lnTo>
                    <a:pt x="0" y="23"/>
                  </a:lnTo>
                  <a:lnTo>
                    <a:pt x="0" y="25"/>
                  </a:lnTo>
                  <a:lnTo>
                    <a:pt x="2" y="29"/>
                  </a:lnTo>
                  <a:lnTo>
                    <a:pt x="2" y="34"/>
                  </a:lnTo>
                  <a:lnTo>
                    <a:pt x="2" y="34"/>
                  </a:lnTo>
                  <a:lnTo>
                    <a:pt x="4" y="3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6" name="Freeform 4377"/>
            <p:cNvSpPr>
              <a:spLocks/>
            </p:cNvSpPr>
            <p:nvPr/>
          </p:nvSpPr>
          <p:spPr bwMode="auto">
            <a:xfrm>
              <a:off x="2374" y="2486"/>
              <a:ext cx="6" cy="35"/>
            </a:xfrm>
            <a:custGeom>
              <a:avLst/>
              <a:gdLst>
                <a:gd name="T0" fmla="*/ 4 w 6"/>
                <a:gd name="T1" fmla="*/ 35 h 35"/>
                <a:gd name="T2" fmla="*/ 4 w 6"/>
                <a:gd name="T3" fmla="*/ 33 h 35"/>
                <a:gd name="T4" fmla="*/ 4 w 6"/>
                <a:gd name="T5" fmla="*/ 33 h 35"/>
                <a:gd name="T6" fmla="*/ 4 w 6"/>
                <a:gd name="T7" fmla="*/ 31 h 35"/>
                <a:gd name="T8" fmla="*/ 2 w 6"/>
                <a:gd name="T9" fmla="*/ 29 h 35"/>
                <a:gd name="T10" fmla="*/ 2 w 6"/>
                <a:gd name="T11" fmla="*/ 29 h 35"/>
                <a:gd name="T12" fmla="*/ 4 w 6"/>
                <a:gd name="T13" fmla="*/ 29 h 35"/>
                <a:gd name="T14" fmla="*/ 4 w 6"/>
                <a:gd name="T15" fmla="*/ 27 h 35"/>
                <a:gd name="T16" fmla="*/ 4 w 6"/>
                <a:gd name="T17" fmla="*/ 25 h 35"/>
                <a:gd name="T18" fmla="*/ 4 w 6"/>
                <a:gd name="T19" fmla="*/ 25 h 35"/>
                <a:gd name="T20" fmla="*/ 2 w 6"/>
                <a:gd name="T21" fmla="*/ 25 h 35"/>
                <a:gd name="T22" fmla="*/ 2 w 6"/>
                <a:gd name="T23" fmla="*/ 25 h 35"/>
                <a:gd name="T24" fmla="*/ 4 w 6"/>
                <a:gd name="T25" fmla="*/ 23 h 35"/>
                <a:gd name="T26" fmla="*/ 4 w 6"/>
                <a:gd name="T27" fmla="*/ 23 h 35"/>
                <a:gd name="T28" fmla="*/ 2 w 6"/>
                <a:gd name="T29" fmla="*/ 23 h 35"/>
                <a:gd name="T30" fmla="*/ 4 w 6"/>
                <a:gd name="T31" fmla="*/ 21 h 35"/>
                <a:gd name="T32" fmla="*/ 4 w 6"/>
                <a:gd name="T33" fmla="*/ 19 h 35"/>
                <a:gd name="T34" fmla="*/ 2 w 6"/>
                <a:gd name="T35" fmla="*/ 18 h 35"/>
                <a:gd name="T36" fmla="*/ 4 w 6"/>
                <a:gd name="T37" fmla="*/ 16 h 35"/>
                <a:gd name="T38" fmla="*/ 2 w 6"/>
                <a:gd name="T39" fmla="*/ 16 h 35"/>
                <a:gd name="T40" fmla="*/ 0 w 6"/>
                <a:gd name="T41" fmla="*/ 14 h 35"/>
                <a:gd name="T42" fmla="*/ 0 w 6"/>
                <a:gd name="T43" fmla="*/ 14 h 35"/>
                <a:gd name="T44" fmla="*/ 2 w 6"/>
                <a:gd name="T45" fmla="*/ 12 h 35"/>
                <a:gd name="T46" fmla="*/ 2 w 6"/>
                <a:gd name="T47" fmla="*/ 12 h 35"/>
                <a:gd name="T48" fmla="*/ 0 w 6"/>
                <a:gd name="T49" fmla="*/ 10 h 35"/>
                <a:gd name="T50" fmla="*/ 2 w 6"/>
                <a:gd name="T51" fmla="*/ 10 h 35"/>
                <a:gd name="T52" fmla="*/ 2 w 6"/>
                <a:gd name="T53" fmla="*/ 8 h 35"/>
                <a:gd name="T54" fmla="*/ 0 w 6"/>
                <a:gd name="T55" fmla="*/ 8 h 35"/>
                <a:gd name="T56" fmla="*/ 2 w 6"/>
                <a:gd name="T57" fmla="*/ 6 h 35"/>
                <a:gd name="T58" fmla="*/ 2 w 6"/>
                <a:gd name="T59" fmla="*/ 8 h 35"/>
                <a:gd name="T60" fmla="*/ 4 w 6"/>
                <a:gd name="T61" fmla="*/ 6 h 35"/>
                <a:gd name="T62" fmla="*/ 4 w 6"/>
                <a:gd name="T63" fmla="*/ 6 h 35"/>
                <a:gd name="T64" fmla="*/ 4 w 6"/>
                <a:gd name="T65" fmla="*/ 6 h 35"/>
                <a:gd name="T66" fmla="*/ 6 w 6"/>
                <a:gd name="T67" fmla="*/ 6 h 35"/>
                <a:gd name="T68" fmla="*/ 6 w 6"/>
                <a:gd name="T69" fmla="*/ 6 h 35"/>
                <a:gd name="T70" fmla="*/ 4 w 6"/>
                <a:gd name="T71" fmla="*/ 4 h 35"/>
                <a:gd name="T72" fmla="*/ 6 w 6"/>
                <a:gd name="T73" fmla="*/ 4 h 35"/>
                <a:gd name="T74" fmla="*/ 4 w 6"/>
                <a:gd name="T75" fmla="*/ 2 h 35"/>
                <a:gd name="T76" fmla="*/ 4 w 6"/>
                <a:gd name="T77" fmla="*/ 2 h 35"/>
                <a:gd name="T78" fmla="*/ 4 w 6"/>
                <a:gd name="T79" fmla="*/ 2 h 35"/>
                <a:gd name="T80" fmla="*/ 4 w 6"/>
                <a:gd name="T8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 h="35">
                  <a:moveTo>
                    <a:pt x="4" y="35"/>
                  </a:moveTo>
                  <a:lnTo>
                    <a:pt x="4" y="35"/>
                  </a:lnTo>
                  <a:lnTo>
                    <a:pt x="4" y="33"/>
                  </a:lnTo>
                  <a:lnTo>
                    <a:pt x="4" y="33"/>
                  </a:lnTo>
                  <a:lnTo>
                    <a:pt x="4" y="33"/>
                  </a:lnTo>
                  <a:lnTo>
                    <a:pt x="4" y="33"/>
                  </a:lnTo>
                  <a:lnTo>
                    <a:pt x="4" y="31"/>
                  </a:lnTo>
                  <a:lnTo>
                    <a:pt x="4" y="31"/>
                  </a:lnTo>
                  <a:lnTo>
                    <a:pt x="2" y="31"/>
                  </a:lnTo>
                  <a:lnTo>
                    <a:pt x="2" y="29"/>
                  </a:lnTo>
                  <a:lnTo>
                    <a:pt x="2" y="29"/>
                  </a:lnTo>
                  <a:lnTo>
                    <a:pt x="2" y="29"/>
                  </a:lnTo>
                  <a:lnTo>
                    <a:pt x="2" y="29"/>
                  </a:lnTo>
                  <a:lnTo>
                    <a:pt x="4" y="29"/>
                  </a:lnTo>
                  <a:lnTo>
                    <a:pt x="4" y="29"/>
                  </a:lnTo>
                  <a:lnTo>
                    <a:pt x="4" y="27"/>
                  </a:lnTo>
                  <a:lnTo>
                    <a:pt x="4" y="27"/>
                  </a:lnTo>
                  <a:lnTo>
                    <a:pt x="4" y="25"/>
                  </a:lnTo>
                  <a:lnTo>
                    <a:pt x="4" y="25"/>
                  </a:lnTo>
                  <a:lnTo>
                    <a:pt x="4" y="25"/>
                  </a:lnTo>
                  <a:lnTo>
                    <a:pt x="2" y="25"/>
                  </a:lnTo>
                  <a:lnTo>
                    <a:pt x="2" y="25"/>
                  </a:lnTo>
                  <a:lnTo>
                    <a:pt x="2" y="25"/>
                  </a:lnTo>
                  <a:lnTo>
                    <a:pt x="2" y="25"/>
                  </a:lnTo>
                  <a:lnTo>
                    <a:pt x="2" y="23"/>
                  </a:lnTo>
                  <a:lnTo>
                    <a:pt x="4" y="23"/>
                  </a:lnTo>
                  <a:lnTo>
                    <a:pt x="4" y="23"/>
                  </a:lnTo>
                  <a:lnTo>
                    <a:pt x="4" y="23"/>
                  </a:lnTo>
                  <a:lnTo>
                    <a:pt x="2" y="23"/>
                  </a:lnTo>
                  <a:lnTo>
                    <a:pt x="2" y="23"/>
                  </a:lnTo>
                  <a:lnTo>
                    <a:pt x="2" y="21"/>
                  </a:lnTo>
                  <a:lnTo>
                    <a:pt x="4" y="21"/>
                  </a:lnTo>
                  <a:lnTo>
                    <a:pt x="4" y="21"/>
                  </a:lnTo>
                  <a:lnTo>
                    <a:pt x="4" y="19"/>
                  </a:lnTo>
                  <a:lnTo>
                    <a:pt x="4" y="19"/>
                  </a:lnTo>
                  <a:lnTo>
                    <a:pt x="2" y="18"/>
                  </a:lnTo>
                  <a:lnTo>
                    <a:pt x="4" y="16"/>
                  </a:lnTo>
                  <a:lnTo>
                    <a:pt x="4" y="16"/>
                  </a:lnTo>
                  <a:lnTo>
                    <a:pt x="4" y="16"/>
                  </a:lnTo>
                  <a:lnTo>
                    <a:pt x="2" y="16"/>
                  </a:lnTo>
                  <a:lnTo>
                    <a:pt x="0" y="14"/>
                  </a:lnTo>
                  <a:lnTo>
                    <a:pt x="0" y="14"/>
                  </a:lnTo>
                  <a:lnTo>
                    <a:pt x="0" y="14"/>
                  </a:lnTo>
                  <a:lnTo>
                    <a:pt x="0" y="14"/>
                  </a:lnTo>
                  <a:lnTo>
                    <a:pt x="2" y="14"/>
                  </a:lnTo>
                  <a:lnTo>
                    <a:pt x="2" y="12"/>
                  </a:lnTo>
                  <a:lnTo>
                    <a:pt x="2" y="12"/>
                  </a:lnTo>
                  <a:lnTo>
                    <a:pt x="2" y="12"/>
                  </a:lnTo>
                  <a:lnTo>
                    <a:pt x="2" y="10"/>
                  </a:lnTo>
                  <a:lnTo>
                    <a:pt x="0" y="10"/>
                  </a:lnTo>
                  <a:lnTo>
                    <a:pt x="2" y="10"/>
                  </a:lnTo>
                  <a:lnTo>
                    <a:pt x="2" y="10"/>
                  </a:lnTo>
                  <a:lnTo>
                    <a:pt x="2" y="8"/>
                  </a:lnTo>
                  <a:lnTo>
                    <a:pt x="2" y="8"/>
                  </a:lnTo>
                  <a:lnTo>
                    <a:pt x="0" y="8"/>
                  </a:lnTo>
                  <a:lnTo>
                    <a:pt x="0" y="8"/>
                  </a:lnTo>
                  <a:lnTo>
                    <a:pt x="0" y="8"/>
                  </a:lnTo>
                  <a:lnTo>
                    <a:pt x="2" y="6"/>
                  </a:lnTo>
                  <a:lnTo>
                    <a:pt x="2" y="6"/>
                  </a:lnTo>
                  <a:lnTo>
                    <a:pt x="2" y="8"/>
                  </a:lnTo>
                  <a:lnTo>
                    <a:pt x="2" y="8"/>
                  </a:lnTo>
                  <a:lnTo>
                    <a:pt x="4" y="6"/>
                  </a:lnTo>
                  <a:lnTo>
                    <a:pt x="4" y="6"/>
                  </a:lnTo>
                  <a:lnTo>
                    <a:pt x="4" y="6"/>
                  </a:lnTo>
                  <a:lnTo>
                    <a:pt x="4" y="6"/>
                  </a:lnTo>
                  <a:lnTo>
                    <a:pt x="4" y="6"/>
                  </a:lnTo>
                  <a:lnTo>
                    <a:pt x="6" y="6"/>
                  </a:lnTo>
                  <a:lnTo>
                    <a:pt x="6" y="6"/>
                  </a:lnTo>
                  <a:lnTo>
                    <a:pt x="6" y="6"/>
                  </a:lnTo>
                  <a:lnTo>
                    <a:pt x="6" y="6"/>
                  </a:lnTo>
                  <a:lnTo>
                    <a:pt x="6" y="6"/>
                  </a:lnTo>
                  <a:lnTo>
                    <a:pt x="4" y="4"/>
                  </a:lnTo>
                  <a:lnTo>
                    <a:pt x="4" y="4"/>
                  </a:lnTo>
                  <a:lnTo>
                    <a:pt x="6" y="4"/>
                  </a:lnTo>
                  <a:lnTo>
                    <a:pt x="4" y="4"/>
                  </a:lnTo>
                  <a:lnTo>
                    <a:pt x="4" y="2"/>
                  </a:lnTo>
                  <a:lnTo>
                    <a:pt x="4" y="2"/>
                  </a:lnTo>
                  <a:lnTo>
                    <a:pt x="4" y="2"/>
                  </a:lnTo>
                  <a:lnTo>
                    <a:pt x="4" y="2"/>
                  </a:lnTo>
                  <a:lnTo>
                    <a:pt x="4" y="2"/>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7" name="Freeform 4378"/>
            <p:cNvSpPr>
              <a:spLocks/>
            </p:cNvSpPr>
            <p:nvPr/>
          </p:nvSpPr>
          <p:spPr bwMode="auto">
            <a:xfrm>
              <a:off x="2378" y="2521"/>
              <a:ext cx="0" cy="6"/>
            </a:xfrm>
            <a:custGeom>
              <a:avLst/>
              <a:gdLst>
                <a:gd name="T0" fmla="*/ 6 h 6"/>
                <a:gd name="T1" fmla="*/ 6 h 6"/>
                <a:gd name="T2" fmla="*/ 4 h 6"/>
                <a:gd name="T3" fmla="*/ 4 h 6"/>
                <a:gd name="T4" fmla="*/ 4 h 6"/>
                <a:gd name="T5" fmla="*/ 2 h 6"/>
                <a:gd name="T6" fmla="*/ 2 h 6"/>
                <a:gd name="T7" fmla="*/ 0 h 6"/>
                <a:gd name="T8" fmla="*/ 0 h 6"/>
                <a:gd name="T9" fmla="*/ 0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6"/>
                  </a:moveTo>
                  <a:lnTo>
                    <a:pt x="0" y="6"/>
                  </a:lnTo>
                  <a:lnTo>
                    <a:pt x="0" y="4"/>
                  </a:lnTo>
                  <a:lnTo>
                    <a:pt x="0" y="4"/>
                  </a:lnTo>
                  <a:lnTo>
                    <a:pt x="0" y="4"/>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8" name="Freeform 4379"/>
            <p:cNvSpPr>
              <a:spLocks/>
            </p:cNvSpPr>
            <p:nvPr/>
          </p:nvSpPr>
          <p:spPr bwMode="auto">
            <a:xfrm>
              <a:off x="2378" y="2527"/>
              <a:ext cx="2" cy="5"/>
            </a:xfrm>
            <a:custGeom>
              <a:avLst/>
              <a:gdLst>
                <a:gd name="T0" fmla="*/ 2 w 2"/>
                <a:gd name="T1" fmla="*/ 5 h 5"/>
                <a:gd name="T2" fmla="*/ 2 w 2"/>
                <a:gd name="T3" fmla="*/ 3 h 5"/>
                <a:gd name="T4" fmla="*/ 2 w 2"/>
                <a:gd name="T5" fmla="*/ 3 h 5"/>
                <a:gd name="T6" fmla="*/ 0 w 2"/>
                <a:gd name="T7" fmla="*/ 3 h 5"/>
                <a:gd name="T8" fmla="*/ 0 w 2"/>
                <a:gd name="T9" fmla="*/ 3 h 5"/>
                <a:gd name="T10" fmla="*/ 0 w 2"/>
                <a:gd name="T11" fmla="*/ 2 h 5"/>
                <a:gd name="T12" fmla="*/ 0 w 2"/>
                <a:gd name="T13" fmla="*/ 2 h 5"/>
                <a:gd name="T14" fmla="*/ 0 w 2"/>
                <a:gd name="T15" fmla="*/ 2 h 5"/>
                <a:gd name="T16" fmla="*/ 0 w 2"/>
                <a:gd name="T17" fmla="*/ 0 h 5"/>
                <a:gd name="T18" fmla="*/ 0 w 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5">
                  <a:moveTo>
                    <a:pt x="2" y="5"/>
                  </a:moveTo>
                  <a:lnTo>
                    <a:pt x="2" y="3"/>
                  </a:lnTo>
                  <a:lnTo>
                    <a:pt x="2" y="3"/>
                  </a:lnTo>
                  <a:lnTo>
                    <a:pt x="0" y="3"/>
                  </a:lnTo>
                  <a:lnTo>
                    <a:pt x="0" y="3"/>
                  </a:lnTo>
                  <a:lnTo>
                    <a:pt x="0"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9" name="Freeform 4380"/>
            <p:cNvSpPr>
              <a:spLocks noEditPoints="1"/>
            </p:cNvSpPr>
            <p:nvPr/>
          </p:nvSpPr>
          <p:spPr bwMode="auto">
            <a:xfrm>
              <a:off x="3505" y="1912"/>
              <a:ext cx="432" cy="593"/>
            </a:xfrm>
            <a:custGeom>
              <a:avLst/>
              <a:gdLst>
                <a:gd name="T0" fmla="*/ 6 w 432"/>
                <a:gd name="T1" fmla="*/ 582 h 593"/>
                <a:gd name="T2" fmla="*/ 12 w 432"/>
                <a:gd name="T3" fmla="*/ 574 h 593"/>
                <a:gd name="T4" fmla="*/ 21 w 432"/>
                <a:gd name="T5" fmla="*/ 559 h 593"/>
                <a:gd name="T6" fmla="*/ 27 w 432"/>
                <a:gd name="T7" fmla="*/ 536 h 593"/>
                <a:gd name="T8" fmla="*/ 25 w 432"/>
                <a:gd name="T9" fmla="*/ 520 h 593"/>
                <a:gd name="T10" fmla="*/ 33 w 432"/>
                <a:gd name="T11" fmla="*/ 507 h 593"/>
                <a:gd name="T12" fmla="*/ 48 w 432"/>
                <a:gd name="T13" fmla="*/ 492 h 593"/>
                <a:gd name="T14" fmla="*/ 58 w 432"/>
                <a:gd name="T15" fmla="*/ 482 h 593"/>
                <a:gd name="T16" fmla="*/ 69 w 432"/>
                <a:gd name="T17" fmla="*/ 472 h 593"/>
                <a:gd name="T18" fmla="*/ 83 w 432"/>
                <a:gd name="T19" fmla="*/ 469 h 593"/>
                <a:gd name="T20" fmla="*/ 86 w 432"/>
                <a:gd name="T21" fmla="*/ 457 h 593"/>
                <a:gd name="T22" fmla="*/ 90 w 432"/>
                <a:gd name="T23" fmla="*/ 449 h 593"/>
                <a:gd name="T24" fmla="*/ 102 w 432"/>
                <a:gd name="T25" fmla="*/ 442 h 593"/>
                <a:gd name="T26" fmla="*/ 115 w 432"/>
                <a:gd name="T27" fmla="*/ 432 h 593"/>
                <a:gd name="T28" fmla="*/ 133 w 432"/>
                <a:gd name="T29" fmla="*/ 440 h 593"/>
                <a:gd name="T30" fmla="*/ 144 w 432"/>
                <a:gd name="T31" fmla="*/ 428 h 593"/>
                <a:gd name="T32" fmla="*/ 152 w 432"/>
                <a:gd name="T33" fmla="*/ 430 h 593"/>
                <a:gd name="T34" fmla="*/ 163 w 432"/>
                <a:gd name="T35" fmla="*/ 438 h 593"/>
                <a:gd name="T36" fmla="*/ 169 w 432"/>
                <a:gd name="T37" fmla="*/ 449 h 593"/>
                <a:gd name="T38" fmla="*/ 181 w 432"/>
                <a:gd name="T39" fmla="*/ 457 h 593"/>
                <a:gd name="T40" fmla="*/ 188 w 432"/>
                <a:gd name="T41" fmla="*/ 467 h 593"/>
                <a:gd name="T42" fmla="*/ 204 w 432"/>
                <a:gd name="T43" fmla="*/ 467 h 593"/>
                <a:gd name="T44" fmla="*/ 213 w 432"/>
                <a:gd name="T45" fmla="*/ 457 h 593"/>
                <a:gd name="T46" fmla="*/ 215 w 432"/>
                <a:gd name="T47" fmla="*/ 444 h 593"/>
                <a:gd name="T48" fmla="*/ 221 w 432"/>
                <a:gd name="T49" fmla="*/ 434 h 593"/>
                <a:gd name="T50" fmla="*/ 232 w 432"/>
                <a:gd name="T51" fmla="*/ 426 h 593"/>
                <a:gd name="T52" fmla="*/ 234 w 432"/>
                <a:gd name="T53" fmla="*/ 407 h 593"/>
                <a:gd name="T54" fmla="*/ 246 w 432"/>
                <a:gd name="T55" fmla="*/ 394 h 593"/>
                <a:gd name="T56" fmla="*/ 250 w 432"/>
                <a:gd name="T57" fmla="*/ 376 h 593"/>
                <a:gd name="T58" fmla="*/ 259 w 432"/>
                <a:gd name="T59" fmla="*/ 363 h 593"/>
                <a:gd name="T60" fmla="*/ 263 w 432"/>
                <a:gd name="T61" fmla="*/ 348 h 593"/>
                <a:gd name="T62" fmla="*/ 265 w 432"/>
                <a:gd name="T63" fmla="*/ 330 h 593"/>
                <a:gd name="T64" fmla="*/ 277 w 432"/>
                <a:gd name="T65" fmla="*/ 321 h 593"/>
                <a:gd name="T66" fmla="*/ 290 w 432"/>
                <a:gd name="T67" fmla="*/ 317 h 593"/>
                <a:gd name="T68" fmla="*/ 302 w 432"/>
                <a:gd name="T69" fmla="*/ 307 h 593"/>
                <a:gd name="T70" fmla="*/ 303 w 432"/>
                <a:gd name="T71" fmla="*/ 292 h 593"/>
                <a:gd name="T72" fmla="*/ 307 w 432"/>
                <a:gd name="T73" fmla="*/ 277 h 593"/>
                <a:gd name="T74" fmla="*/ 309 w 432"/>
                <a:gd name="T75" fmla="*/ 261 h 593"/>
                <a:gd name="T76" fmla="*/ 326 w 432"/>
                <a:gd name="T77" fmla="*/ 253 h 593"/>
                <a:gd name="T78" fmla="*/ 332 w 432"/>
                <a:gd name="T79" fmla="*/ 246 h 593"/>
                <a:gd name="T80" fmla="*/ 334 w 432"/>
                <a:gd name="T81" fmla="*/ 232 h 593"/>
                <a:gd name="T82" fmla="*/ 332 w 432"/>
                <a:gd name="T83" fmla="*/ 219 h 593"/>
                <a:gd name="T84" fmla="*/ 346 w 432"/>
                <a:gd name="T85" fmla="*/ 207 h 593"/>
                <a:gd name="T86" fmla="*/ 351 w 432"/>
                <a:gd name="T87" fmla="*/ 190 h 593"/>
                <a:gd name="T88" fmla="*/ 353 w 432"/>
                <a:gd name="T89" fmla="*/ 173 h 593"/>
                <a:gd name="T90" fmla="*/ 363 w 432"/>
                <a:gd name="T91" fmla="*/ 157 h 593"/>
                <a:gd name="T92" fmla="*/ 371 w 432"/>
                <a:gd name="T93" fmla="*/ 146 h 593"/>
                <a:gd name="T94" fmla="*/ 380 w 432"/>
                <a:gd name="T95" fmla="*/ 132 h 593"/>
                <a:gd name="T96" fmla="*/ 392 w 432"/>
                <a:gd name="T97" fmla="*/ 131 h 593"/>
                <a:gd name="T98" fmla="*/ 407 w 432"/>
                <a:gd name="T99" fmla="*/ 123 h 593"/>
                <a:gd name="T100" fmla="*/ 421 w 432"/>
                <a:gd name="T101" fmla="*/ 115 h 593"/>
                <a:gd name="T102" fmla="*/ 430 w 432"/>
                <a:gd name="T103" fmla="*/ 104 h 593"/>
                <a:gd name="T104" fmla="*/ 428 w 432"/>
                <a:gd name="T105" fmla="*/ 94 h 593"/>
                <a:gd name="T106" fmla="*/ 430 w 432"/>
                <a:gd name="T107" fmla="*/ 84 h 593"/>
                <a:gd name="T108" fmla="*/ 430 w 432"/>
                <a:gd name="T109" fmla="*/ 69 h 593"/>
                <a:gd name="T110" fmla="*/ 426 w 432"/>
                <a:gd name="T111" fmla="*/ 63 h 593"/>
                <a:gd name="T112" fmla="*/ 421 w 432"/>
                <a:gd name="T113" fmla="*/ 56 h 593"/>
                <a:gd name="T114" fmla="*/ 407 w 432"/>
                <a:gd name="T115" fmla="*/ 52 h 593"/>
                <a:gd name="T116" fmla="*/ 398 w 432"/>
                <a:gd name="T117" fmla="*/ 42 h 593"/>
                <a:gd name="T118" fmla="*/ 394 w 432"/>
                <a:gd name="T119" fmla="*/ 17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2" h="593">
                  <a:moveTo>
                    <a:pt x="0" y="593"/>
                  </a:moveTo>
                  <a:lnTo>
                    <a:pt x="0" y="592"/>
                  </a:lnTo>
                  <a:lnTo>
                    <a:pt x="2" y="590"/>
                  </a:lnTo>
                  <a:lnTo>
                    <a:pt x="2" y="588"/>
                  </a:lnTo>
                  <a:lnTo>
                    <a:pt x="4" y="588"/>
                  </a:lnTo>
                  <a:lnTo>
                    <a:pt x="6" y="588"/>
                  </a:lnTo>
                  <a:lnTo>
                    <a:pt x="8" y="588"/>
                  </a:lnTo>
                  <a:lnTo>
                    <a:pt x="8" y="586"/>
                  </a:lnTo>
                  <a:lnTo>
                    <a:pt x="6" y="584"/>
                  </a:lnTo>
                  <a:lnTo>
                    <a:pt x="6" y="582"/>
                  </a:lnTo>
                  <a:lnTo>
                    <a:pt x="8" y="582"/>
                  </a:lnTo>
                  <a:lnTo>
                    <a:pt x="8" y="580"/>
                  </a:lnTo>
                  <a:lnTo>
                    <a:pt x="10" y="580"/>
                  </a:lnTo>
                  <a:lnTo>
                    <a:pt x="10" y="578"/>
                  </a:lnTo>
                  <a:lnTo>
                    <a:pt x="12" y="578"/>
                  </a:lnTo>
                  <a:lnTo>
                    <a:pt x="10" y="578"/>
                  </a:lnTo>
                  <a:lnTo>
                    <a:pt x="12" y="576"/>
                  </a:lnTo>
                  <a:lnTo>
                    <a:pt x="13" y="576"/>
                  </a:lnTo>
                  <a:lnTo>
                    <a:pt x="13" y="574"/>
                  </a:lnTo>
                  <a:lnTo>
                    <a:pt x="12" y="574"/>
                  </a:lnTo>
                  <a:lnTo>
                    <a:pt x="13" y="572"/>
                  </a:lnTo>
                  <a:lnTo>
                    <a:pt x="13" y="570"/>
                  </a:lnTo>
                  <a:lnTo>
                    <a:pt x="13" y="568"/>
                  </a:lnTo>
                  <a:lnTo>
                    <a:pt x="15" y="568"/>
                  </a:lnTo>
                  <a:lnTo>
                    <a:pt x="15" y="567"/>
                  </a:lnTo>
                  <a:lnTo>
                    <a:pt x="17" y="567"/>
                  </a:lnTo>
                  <a:lnTo>
                    <a:pt x="19" y="565"/>
                  </a:lnTo>
                  <a:lnTo>
                    <a:pt x="19" y="563"/>
                  </a:lnTo>
                  <a:lnTo>
                    <a:pt x="21" y="561"/>
                  </a:lnTo>
                  <a:lnTo>
                    <a:pt x="21" y="559"/>
                  </a:lnTo>
                  <a:lnTo>
                    <a:pt x="21" y="555"/>
                  </a:lnTo>
                  <a:lnTo>
                    <a:pt x="21" y="553"/>
                  </a:lnTo>
                  <a:lnTo>
                    <a:pt x="21" y="551"/>
                  </a:lnTo>
                  <a:lnTo>
                    <a:pt x="23" y="547"/>
                  </a:lnTo>
                  <a:lnTo>
                    <a:pt x="23" y="545"/>
                  </a:lnTo>
                  <a:lnTo>
                    <a:pt x="23" y="544"/>
                  </a:lnTo>
                  <a:lnTo>
                    <a:pt x="23" y="542"/>
                  </a:lnTo>
                  <a:lnTo>
                    <a:pt x="25" y="540"/>
                  </a:lnTo>
                  <a:lnTo>
                    <a:pt x="25" y="538"/>
                  </a:lnTo>
                  <a:lnTo>
                    <a:pt x="27" y="536"/>
                  </a:lnTo>
                  <a:lnTo>
                    <a:pt x="27" y="534"/>
                  </a:lnTo>
                  <a:lnTo>
                    <a:pt x="27" y="532"/>
                  </a:lnTo>
                  <a:lnTo>
                    <a:pt x="25" y="530"/>
                  </a:lnTo>
                  <a:lnTo>
                    <a:pt x="23" y="528"/>
                  </a:lnTo>
                  <a:lnTo>
                    <a:pt x="23" y="526"/>
                  </a:lnTo>
                  <a:lnTo>
                    <a:pt x="21" y="526"/>
                  </a:lnTo>
                  <a:lnTo>
                    <a:pt x="21" y="524"/>
                  </a:lnTo>
                  <a:lnTo>
                    <a:pt x="23" y="522"/>
                  </a:lnTo>
                  <a:lnTo>
                    <a:pt x="23" y="520"/>
                  </a:lnTo>
                  <a:lnTo>
                    <a:pt x="25" y="520"/>
                  </a:lnTo>
                  <a:lnTo>
                    <a:pt x="25" y="519"/>
                  </a:lnTo>
                  <a:lnTo>
                    <a:pt x="23" y="519"/>
                  </a:lnTo>
                  <a:lnTo>
                    <a:pt x="23" y="517"/>
                  </a:lnTo>
                  <a:lnTo>
                    <a:pt x="25" y="515"/>
                  </a:lnTo>
                  <a:lnTo>
                    <a:pt x="27" y="513"/>
                  </a:lnTo>
                  <a:lnTo>
                    <a:pt x="27" y="511"/>
                  </a:lnTo>
                  <a:lnTo>
                    <a:pt x="29" y="511"/>
                  </a:lnTo>
                  <a:lnTo>
                    <a:pt x="31" y="509"/>
                  </a:lnTo>
                  <a:lnTo>
                    <a:pt x="33" y="509"/>
                  </a:lnTo>
                  <a:lnTo>
                    <a:pt x="33" y="507"/>
                  </a:lnTo>
                  <a:lnTo>
                    <a:pt x="35" y="507"/>
                  </a:lnTo>
                  <a:lnTo>
                    <a:pt x="37" y="505"/>
                  </a:lnTo>
                  <a:lnTo>
                    <a:pt x="38" y="503"/>
                  </a:lnTo>
                  <a:lnTo>
                    <a:pt x="40" y="501"/>
                  </a:lnTo>
                  <a:lnTo>
                    <a:pt x="44" y="499"/>
                  </a:lnTo>
                  <a:lnTo>
                    <a:pt x="44" y="497"/>
                  </a:lnTo>
                  <a:lnTo>
                    <a:pt x="44" y="495"/>
                  </a:lnTo>
                  <a:lnTo>
                    <a:pt x="46" y="495"/>
                  </a:lnTo>
                  <a:lnTo>
                    <a:pt x="46" y="494"/>
                  </a:lnTo>
                  <a:lnTo>
                    <a:pt x="48" y="492"/>
                  </a:lnTo>
                  <a:lnTo>
                    <a:pt x="50" y="492"/>
                  </a:lnTo>
                  <a:lnTo>
                    <a:pt x="52" y="492"/>
                  </a:lnTo>
                  <a:lnTo>
                    <a:pt x="54" y="490"/>
                  </a:lnTo>
                  <a:lnTo>
                    <a:pt x="54" y="488"/>
                  </a:lnTo>
                  <a:lnTo>
                    <a:pt x="56" y="486"/>
                  </a:lnTo>
                  <a:lnTo>
                    <a:pt x="56" y="484"/>
                  </a:lnTo>
                  <a:lnTo>
                    <a:pt x="58" y="484"/>
                  </a:lnTo>
                  <a:lnTo>
                    <a:pt x="56" y="484"/>
                  </a:lnTo>
                  <a:lnTo>
                    <a:pt x="58" y="484"/>
                  </a:lnTo>
                  <a:lnTo>
                    <a:pt x="58" y="482"/>
                  </a:lnTo>
                  <a:lnTo>
                    <a:pt x="58" y="480"/>
                  </a:lnTo>
                  <a:lnTo>
                    <a:pt x="60" y="480"/>
                  </a:lnTo>
                  <a:lnTo>
                    <a:pt x="61" y="480"/>
                  </a:lnTo>
                  <a:lnTo>
                    <a:pt x="63" y="482"/>
                  </a:lnTo>
                  <a:lnTo>
                    <a:pt x="65" y="478"/>
                  </a:lnTo>
                  <a:lnTo>
                    <a:pt x="65" y="476"/>
                  </a:lnTo>
                  <a:lnTo>
                    <a:pt x="65" y="474"/>
                  </a:lnTo>
                  <a:lnTo>
                    <a:pt x="65" y="472"/>
                  </a:lnTo>
                  <a:lnTo>
                    <a:pt x="67" y="472"/>
                  </a:lnTo>
                  <a:lnTo>
                    <a:pt x="69" y="472"/>
                  </a:lnTo>
                  <a:lnTo>
                    <a:pt x="71" y="472"/>
                  </a:lnTo>
                  <a:lnTo>
                    <a:pt x="73" y="472"/>
                  </a:lnTo>
                  <a:lnTo>
                    <a:pt x="75" y="471"/>
                  </a:lnTo>
                  <a:lnTo>
                    <a:pt x="75" y="469"/>
                  </a:lnTo>
                  <a:lnTo>
                    <a:pt x="75" y="467"/>
                  </a:lnTo>
                  <a:lnTo>
                    <a:pt x="77" y="467"/>
                  </a:lnTo>
                  <a:lnTo>
                    <a:pt x="79" y="467"/>
                  </a:lnTo>
                  <a:lnTo>
                    <a:pt x="81" y="467"/>
                  </a:lnTo>
                  <a:lnTo>
                    <a:pt x="81" y="469"/>
                  </a:lnTo>
                  <a:lnTo>
                    <a:pt x="83" y="469"/>
                  </a:lnTo>
                  <a:lnTo>
                    <a:pt x="83" y="467"/>
                  </a:lnTo>
                  <a:lnTo>
                    <a:pt x="83" y="469"/>
                  </a:lnTo>
                  <a:lnTo>
                    <a:pt x="83" y="467"/>
                  </a:lnTo>
                  <a:lnTo>
                    <a:pt x="85" y="467"/>
                  </a:lnTo>
                  <a:lnTo>
                    <a:pt x="85" y="465"/>
                  </a:lnTo>
                  <a:lnTo>
                    <a:pt x="85" y="463"/>
                  </a:lnTo>
                  <a:lnTo>
                    <a:pt x="85" y="461"/>
                  </a:lnTo>
                  <a:lnTo>
                    <a:pt x="86" y="461"/>
                  </a:lnTo>
                  <a:lnTo>
                    <a:pt x="86" y="459"/>
                  </a:lnTo>
                  <a:lnTo>
                    <a:pt x="86" y="457"/>
                  </a:lnTo>
                  <a:lnTo>
                    <a:pt x="86" y="455"/>
                  </a:lnTo>
                  <a:lnTo>
                    <a:pt x="86" y="453"/>
                  </a:lnTo>
                  <a:lnTo>
                    <a:pt x="86" y="451"/>
                  </a:lnTo>
                  <a:lnTo>
                    <a:pt x="88" y="451"/>
                  </a:lnTo>
                  <a:lnTo>
                    <a:pt x="88" y="449"/>
                  </a:lnTo>
                  <a:lnTo>
                    <a:pt x="88" y="447"/>
                  </a:lnTo>
                  <a:lnTo>
                    <a:pt x="90" y="447"/>
                  </a:lnTo>
                  <a:lnTo>
                    <a:pt x="90" y="449"/>
                  </a:lnTo>
                  <a:lnTo>
                    <a:pt x="90" y="447"/>
                  </a:lnTo>
                  <a:lnTo>
                    <a:pt x="90" y="449"/>
                  </a:lnTo>
                  <a:lnTo>
                    <a:pt x="92" y="449"/>
                  </a:lnTo>
                  <a:lnTo>
                    <a:pt x="94" y="449"/>
                  </a:lnTo>
                  <a:lnTo>
                    <a:pt x="96" y="449"/>
                  </a:lnTo>
                  <a:lnTo>
                    <a:pt x="96" y="447"/>
                  </a:lnTo>
                  <a:lnTo>
                    <a:pt x="98" y="447"/>
                  </a:lnTo>
                  <a:lnTo>
                    <a:pt x="98" y="446"/>
                  </a:lnTo>
                  <a:lnTo>
                    <a:pt x="100" y="446"/>
                  </a:lnTo>
                  <a:lnTo>
                    <a:pt x="100" y="444"/>
                  </a:lnTo>
                  <a:lnTo>
                    <a:pt x="102" y="444"/>
                  </a:lnTo>
                  <a:lnTo>
                    <a:pt x="102" y="442"/>
                  </a:lnTo>
                  <a:lnTo>
                    <a:pt x="104" y="440"/>
                  </a:lnTo>
                  <a:lnTo>
                    <a:pt x="106" y="440"/>
                  </a:lnTo>
                  <a:lnTo>
                    <a:pt x="108" y="438"/>
                  </a:lnTo>
                  <a:lnTo>
                    <a:pt x="109" y="436"/>
                  </a:lnTo>
                  <a:lnTo>
                    <a:pt x="111" y="434"/>
                  </a:lnTo>
                  <a:lnTo>
                    <a:pt x="113" y="432"/>
                  </a:lnTo>
                  <a:lnTo>
                    <a:pt x="115" y="430"/>
                  </a:lnTo>
                  <a:lnTo>
                    <a:pt x="115" y="432"/>
                  </a:lnTo>
                  <a:lnTo>
                    <a:pt x="117" y="432"/>
                  </a:lnTo>
                  <a:lnTo>
                    <a:pt x="115" y="432"/>
                  </a:lnTo>
                  <a:lnTo>
                    <a:pt x="115" y="434"/>
                  </a:lnTo>
                  <a:lnTo>
                    <a:pt x="117" y="434"/>
                  </a:lnTo>
                  <a:lnTo>
                    <a:pt x="117" y="436"/>
                  </a:lnTo>
                  <a:lnTo>
                    <a:pt x="117" y="438"/>
                  </a:lnTo>
                  <a:lnTo>
                    <a:pt x="115" y="438"/>
                  </a:lnTo>
                  <a:lnTo>
                    <a:pt x="119" y="442"/>
                  </a:lnTo>
                  <a:lnTo>
                    <a:pt x="123" y="440"/>
                  </a:lnTo>
                  <a:lnTo>
                    <a:pt x="129" y="440"/>
                  </a:lnTo>
                  <a:lnTo>
                    <a:pt x="131" y="440"/>
                  </a:lnTo>
                  <a:lnTo>
                    <a:pt x="133" y="440"/>
                  </a:lnTo>
                  <a:lnTo>
                    <a:pt x="134" y="440"/>
                  </a:lnTo>
                  <a:lnTo>
                    <a:pt x="136" y="440"/>
                  </a:lnTo>
                  <a:lnTo>
                    <a:pt x="138" y="440"/>
                  </a:lnTo>
                  <a:lnTo>
                    <a:pt x="140" y="440"/>
                  </a:lnTo>
                  <a:lnTo>
                    <a:pt x="140" y="438"/>
                  </a:lnTo>
                  <a:lnTo>
                    <a:pt x="142" y="438"/>
                  </a:lnTo>
                  <a:lnTo>
                    <a:pt x="142" y="436"/>
                  </a:lnTo>
                  <a:lnTo>
                    <a:pt x="142" y="434"/>
                  </a:lnTo>
                  <a:lnTo>
                    <a:pt x="144" y="430"/>
                  </a:lnTo>
                  <a:lnTo>
                    <a:pt x="144" y="428"/>
                  </a:lnTo>
                  <a:lnTo>
                    <a:pt x="144" y="426"/>
                  </a:lnTo>
                  <a:lnTo>
                    <a:pt x="144" y="424"/>
                  </a:lnTo>
                  <a:lnTo>
                    <a:pt x="144" y="422"/>
                  </a:lnTo>
                  <a:lnTo>
                    <a:pt x="146" y="422"/>
                  </a:lnTo>
                  <a:lnTo>
                    <a:pt x="146" y="424"/>
                  </a:lnTo>
                  <a:lnTo>
                    <a:pt x="146" y="426"/>
                  </a:lnTo>
                  <a:lnTo>
                    <a:pt x="146" y="428"/>
                  </a:lnTo>
                  <a:lnTo>
                    <a:pt x="148" y="430"/>
                  </a:lnTo>
                  <a:lnTo>
                    <a:pt x="150" y="430"/>
                  </a:lnTo>
                  <a:lnTo>
                    <a:pt x="152" y="430"/>
                  </a:lnTo>
                  <a:lnTo>
                    <a:pt x="152" y="432"/>
                  </a:lnTo>
                  <a:lnTo>
                    <a:pt x="154" y="432"/>
                  </a:lnTo>
                  <a:lnTo>
                    <a:pt x="154" y="434"/>
                  </a:lnTo>
                  <a:lnTo>
                    <a:pt x="156" y="434"/>
                  </a:lnTo>
                  <a:lnTo>
                    <a:pt x="156" y="436"/>
                  </a:lnTo>
                  <a:lnTo>
                    <a:pt x="158" y="436"/>
                  </a:lnTo>
                  <a:lnTo>
                    <a:pt x="159" y="436"/>
                  </a:lnTo>
                  <a:lnTo>
                    <a:pt x="161" y="436"/>
                  </a:lnTo>
                  <a:lnTo>
                    <a:pt x="161" y="438"/>
                  </a:lnTo>
                  <a:lnTo>
                    <a:pt x="163" y="438"/>
                  </a:lnTo>
                  <a:lnTo>
                    <a:pt x="161" y="442"/>
                  </a:lnTo>
                  <a:lnTo>
                    <a:pt x="161" y="444"/>
                  </a:lnTo>
                  <a:lnTo>
                    <a:pt x="161" y="446"/>
                  </a:lnTo>
                  <a:lnTo>
                    <a:pt x="163" y="446"/>
                  </a:lnTo>
                  <a:lnTo>
                    <a:pt x="163" y="447"/>
                  </a:lnTo>
                  <a:lnTo>
                    <a:pt x="165" y="447"/>
                  </a:lnTo>
                  <a:lnTo>
                    <a:pt x="167" y="449"/>
                  </a:lnTo>
                  <a:lnTo>
                    <a:pt x="167" y="451"/>
                  </a:lnTo>
                  <a:lnTo>
                    <a:pt x="167" y="449"/>
                  </a:lnTo>
                  <a:lnTo>
                    <a:pt x="169" y="449"/>
                  </a:lnTo>
                  <a:lnTo>
                    <a:pt x="169" y="451"/>
                  </a:lnTo>
                  <a:lnTo>
                    <a:pt x="167" y="451"/>
                  </a:lnTo>
                  <a:lnTo>
                    <a:pt x="169" y="453"/>
                  </a:lnTo>
                  <a:lnTo>
                    <a:pt x="171" y="455"/>
                  </a:lnTo>
                  <a:lnTo>
                    <a:pt x="173" y="455"/>
                  </a:lnTo>
                  <a:lnTo>
                    <a:pt x="175" y="455"/>
                  </a:lnTo>
                  <a:lnTo>
                    <a:pt x="177" y="453"/>
                  </a:lnTo>
                  <a:lnTo>
                    <a:pt x="179" y="453"/>
                  </a:lnTo>
                  <a:lnTo>
                    <a:pt x="181" y="455"/>
                  </a:lnTo>
                  <a:lnTo>
                    <a:pt x="181" y="457"/>
                  </a:lnTo>
                  <a:lnTo>
                    <a:pt x="181" y="459"/>
                  </a:lnTo>
                  <a:lnTo>
                    <a:pt x="181" y="461"/>
                  </a:lnTo>
                  <a:lnTo>
                    <a:pt x="181" y="463"/>
                  </a:lnTo>
                  <a:lnTo>
                    <a:pt x="181" y="465"/>
                  </a:lnTo>
                  <a:lnTo>
                    <a:pt x="181" y="467"/>
                  </a:lnTo>
                  <a:lnTo>
                    <a:pt x="182" y="467"/>
                  </a:lnTo>
                  <a:lnTo>
                    <a:pt x="184" y="467"/>
                  </a:lnTo>
                  <a:lnTo>
                    <a:pt x="184" y="465"/>
                  </a:lnTo>
                  <a:lnTo>
                    <a:pt x="186" y="465"/>
                  </a:lnTo>
                  <a:lnTo>
                    <a:pt x="188" y="467"/>
                  </a:lnTo>
                  <a:lnTo>
                    <a:pt x="190" y="467"/>
                  </a:lnTo>
                  <a:lnTo>
                    <a:pt x="192" y="467"/>
                  </a:lnTo>
                  <a:lnTo>
                    <a:pt x="194" y="467"/>
                  </a:lnTo>
                  <a:lnTo>
                    <a:pt x="196" y="467"/>
                  </a:lnTo>
                  <a:lnTo>
                    <a:pt x="196" y="469"/>
                  </a:lnTo>
                  <a:lnTo>
                    <a:pt x="198" y="469"/>
                  </a:lnTo>
                  <a:lnTo>
                    <a:pt x="200" y="469"/>
                  </a:lnTo>
                  <a:lnTo>
                    <a:pt x="200" y="467"/>
                  </a:lnTo>
                  <a:lnTo>
                    <a:pt x="202" y="467"/>
                  </a:lnTo>
                  <a:lnTo>
                    <a:pt x="204" y="467"/>
                  </a:lnTo>
                  <a:lnTo>
                    <a:pt x="204" y="465"/>
                  </a:lnTo>
                  <a:lnTo>
                    <a:pt x="204" y="463"/>
                  </a:lnTo>
                  <a:lnTo>
                    <a:pt x="204" y="461"/>
                  </a:lnTo>
                  <a:lnTo>
                    <a:pt x="206" y="461"/>
                  </a:lnTo>
                  <a:lnTo>
                    <a:pt x="207" y="461"/>
                  </a:lnTo>
                  <a:lnTo>
                    <a:pt x="209" y="461"/>
                  </a:lnTo>
                  <a:lnTo>
                    <a:pt x="211" y="461"/>
                  </a:lnTo>
                  <a:lnTo>
                    <a:pt x="211" y="459"/>
                  </a:lnTo>
                  <a:lnTo>
                    <a:pt x="211" y="457"/>
                  </a:lnTo>
                  <a:lnTo>
                    <a:pt x="213" y="457"/>
                  </a:lnTo>
                  <a:lnTo>
                    <a:pt x="213" y="455"/>
                  </a:lnTo>
                  <a:lnTo>
                    <a:pt x="213" y="453"/>
                  </a:lnTo>
                  <a:lnTo>
                    <a:pt x="215" y="453"/>
                  </a:lnTo>
                  <a:lnTo>
                    <a:pt x="215" y="451"/>
                  </a:lnTo>
                  <a:lnTo>
                    <a:pt x="215" y="449"/>
                  </a:lnTo>
                  <a:lnTo>
                    <a:pt x="215" y="447"/>
                  </a:lnTo>
                  <a:lnTo>
                    <a:pt x="217" y="447"/>
                  </a:lnTo>
                  <a:lnTo>
                    <a:pt x="215" y="447"/>
                  </a:lnTo>
                  <a:lnTo>
                    <a:pt x="215" y="446"/>
                  </a:lnTo>
                  <a:lnTo>
                    <a:pt x="215" y="444"/>
                  </a:lnTo>
                  <a:lnTo>
                    <a:pt x="213" y="444"/>
                  </a:lnTo>
                  <a:lnTo>
                    <a:pt x="213" y="442"/>
                  </a:lnTo>
                  <a:lnTo>
                    <a:pt x="215" y="442"/>
                  </a:lnTo>
                  <a:lnTo>
                    <a:pt x="215" y="440"/>
                  </a:lnTo>
                  <a:lnTo>
                    <a:pt x="217" y="440"/>
                  </a:lnTo>
                  <a:lnTo>
                    <a:pt x="217" y="438"/>
                  </a:lnTo>
                  <a:lnTo>
                    <a:pt x="217" y="436"/>
                  </a:lnTo>
                  <a:lnTo>
                    <a:pt x="219" y="436"/>
                  </a:lnTo>
                  <a:lnTo>
                    <a:pt x="219" y="434"/>
                  </a:lnTo>
                  <a:lnTo>
                    <a:pt x="221" y="434"/>
                  </a:lnTo>
                  <a:lnTo>
                    <a:pt x="223" y="432"/>
                  </a:lnTo>
                  <a:lnTo>
                    <a:pt x="225" y="430"/>
                  </a:lnTo>
                  <a:lnTo>
                    <a:pt x="225" y="428"/>
                  </a:lnTo>
                  <a:lnTo>
                    <a:pt x="227" y="428"/>
                  </a:lnTo>
                  <a:lnTo>
                    <a:pt x="229" y="428"/>
                  </a:lnTo>
                  <a:lnTo>
                    <a:pt x="230" y="428"/>
                  </a:lnTo>
                  <a:lnTo>
                    <a:pt x="232" y="428"/>
                  </a:lnTo>
                  <a:lnTo>
                    <a:pt x="234" y="428"/>
                  </a:lnTo>
                  <a:lnTo>
                    <a:pt x="234" y="426"/>
                  </a:lnTo>
                  <a:lnTo>
                    <a:pt x="232" y="426"/>
                  </a:lnTo>
                  <a:lnTo>
                    <a:pt x="232" y="424"/>
                  </a:lnTo>
                  <a:lnTo>
                    <a:pt x="230" y="422"/>
                  </a:lnTo>
                  <a:lnTo>
                    <a:pt x="230" y="421"/>
                  </a:lnTo>
                  <a:lnTo>
                    <a:pt x="230" y="419"/>
                  </a:lnTo>
                  <a:lnTo>
                    <a:pt x="230" y="417"/>
                  </a:lnTo>
                  <a:lnTo>
                    <a:pt x="230" y="415"/>
                  </a:lnTo>
                  <a:lnTo>
                    <a:pt x="230" y="413"/>
                  </a:lnTo>
                  <a:lnTo>
                    <a:pt x="232" y="411"/>
                  </a:lnTo>
                  <a:lnTo>
                    <a:pt x="232" y="409"/>
                  </a:lnTo>
                  <a:lnTo>
                    <a:pt x="234" y="407"/>
                  </a:lnTo>
                  <a:lnTo>
                    <a:pt x="236" y="403"/>
                  </a:lnTo>
                  <a:lnTo>
                    <a:pt x="238" y="403"/>
                  </a:lnTo>
                  <a:lnTo>
                    <a:pt x="238" y="401"/>
                  </a:lnTo>
                  <a:lnTo>
                    <a:pt x="240" y="399"/>
                  </a:lnTo>
                  <a:lnTo>
                    <a:pt x="242" y="398"/>
                  </a:lnTo>
                  <a:lnTo>
                    <a:pt x="244" y="398"/>
                  </a:lnTo>
                  <a:lnTo>
                    <a:pt x="246" y="398"/>
                  </a:lnTo>
                  <a:lnTo>
                    <a:pt x="248" y="396"/>
                  </a:lnTo>
                  <a:lnTo>
                    <a:pt x="246" y="396"/>
                  </a:lnTo>
                  <a:lnTo>
                    <a:pt x="246" y="394"/>
                  </a:lnTo>
                  <a:lnTo>
                    <a:pt x="246" y="392"/>
                  </a:lnTo>
                  <a:lnTo>
                    <a:pt x="246" y="390"/>
                  </a:lnTo>
                  <a:lnTo>
                    <a:pt x="246" y="388"/>
                  </a:lnTo>
                  <a:lnTo>
                    <a:pt x="246" y="386"/>
                  </a:lnTo>
                  <a:lnTo>
                    <a:pt x="248" y="384"/>
                  </a:lnTo>
                  <a:lnTo>
                    <a:pt x="248" y="382"/>
                  </a:lnTo>
                  <a:lnTo>
                    <a:pt x="248" y="380"/>
                  </a:lnTo>
                  <a:lnTo>
                    <a:pt x="248" y="378"/>
                  </a:lnTo>
                  <a:lnTo>
                    <a:pt x="250" y="378"/>
                  </a:lnTo>
                  <a:lnTo>
                    <a:pt x="250" y="376"/>
                  </a:lnTo>
                  <a:lnTo>
                    <a:pt x="252" y="374"/>
                  </a:lnTo>
                  <a:lnTo>
                    <a:pt x="252" y="373"/>
                  </a:lnTo>
                  <a:lnTo>
                    <a:pt x="254" y="373"/>
                  </a:lnTo>
                  <a:lnTo>
                    <a:pt x="254" y="371"/>
                  </a:lnTo>
                  <a:lnTo>
                    <a:pt x="255" y="371"/>
                  </a:lnTo>
                  <a:lnTo>
                    <a:pt x="255" y="369"/>
                  </a:lnTo>
                  <a:lnTo>
                    <a:pt x="257" y="367"/>
                  </a:lnTo>
                  <a:lnTo>
                    <a:pt x="257" y="365"/>
                  </a:lnTo>
                  <a:lnTo>
                    <a:pt x="259" y="365"/>
                  </a:lnTo>
                  <a:lnTo>
                    <a:pt x="259" y="363"/>
                  </a:lnTo>
                  <a:lnTo>
                    <a:pt x="259" y="361"/>
                  </a:lnTo>
                  <a:lnTo>
                    <a:pt x="259" y="359"/>
                  </a:lnTo>
                  <a:lnTo>
                    <a:pt x="259" y="357"/>
                  </a:lnTo>
                  <a:lnTo>
                    <a:pt x="259" y="355"/>
                  </a:lnTo>
                  <a:lnTo>
                    <a:pt x="259" y="353"/>
                  </a:lnTo>
                  <a:lnTo>
                    <a:pt x="261" y="353"/>
                  </a:lnTo>
                  <a:lnTo>
                    <a:pt x="261" y="351"/>
                  </a:lnTo>
                  <a:lnTo>
                    <a:pt x="263" y="351"/>
                  </a:lnTo>
                  <a:lnTo>
                    <a:pt x="263" y="349"/>
                  </a:lnTo>
                  <a:lnTo>
                    <a:pt x="263" y="348"/>
                  </a:lnTo>
                  <a:lnTo>
                    <a:pt x="261" y="342"/>
                  </a:lnTo>
                  <a:lnTo>
                    <a:pt x="261" y="340"/>
                  </a:lnTo>
                  <a:lnTo>
                    <a:pt x="261" y="338"/>
                  </a:lnTo>
                  <a:lnTo>
                    <a:pt x="259" y="338"/>
                  </a:lnTo>
                  <a:lnTo>
                    <a:pt x="259" y="336"/>
                  </a:lnTo>
                  <a:lnTo>
                    <a:pt x="261" y="334"/>
                  </a:lnTo>
                  <a:lnTo>
                    <a:pt x="261" y="332"/>
                  </a:lnTo>
                  <a:lnTo>
                    <a:pt x="261" y="330"/>
                  </a:lnTo>
                  <a:lnTo>
                    <a:pt x="263" y="330"/>
                  </a:lnTo>
                  <a:lnTo>
                    <a:pt x="265" y="330"/>
                  </a:lnTo>
                  <a:lnTo>
                    <a:pt x="267" y="330"/>
                  </a:lnTo>
                  <a:lnTo>
                    <a:pt x="269" y="330"/>
                  </a:lnTo>
                  <a:lnTo>
                    <a:pt x="269" y="328"/>
                  </a:lnTo>
                  <a:lnTo>
                    <a:pt x="271" y="328"/>
                  </a:lnTo>
                  <a:lnTo>
                    <a:pt x="273" y="328"/>
                  </a:lnTo>
                  <a:lnTo>
                    <a:pt x="275" y="326"/>
                  </a:lnTo>
                  <a:lnTo>
                    <a:pt x="275" y="325"/>
                  </a:lnTo>
                  <a:lnTo>
                    <a:pt x="275" y="323"/>
                  </a:lnTo>
                  <a:lnTo>
                    <a:pt x="277" y="323"/>
                  </a:lnTo>
                  <a:lnTo>
                    <a:pt x="277" y="321"/>
                  </a:lnTo>
                  <a:lnTo>
                    <a:pt x="277" y="319"/>
                  </a:lnTo>
                  <a:lnTo>
                    <a:pt x="278" y="319"/>
                  </a:lnTo>
                  <a:lnTo>
                    <a:pt x="280" y="319"/>
                  </a:lnTo>
                  <a:lnTo>
                    <a:pt x="282" y="319"/>
                  </a:lnTo>
                  <a:lnTo>
                    <a:pt x="282" y="321"/>
                  </a:lnTo>
                  <a:lnTo>
                    <a:pt x="284" y="321"/>
                  </a:lnTo>
                  <a:lnTo>
                    <a:pt x="286" y="321"/>
                  </a:lnTo>
                  <a:lnTo>
                    <a:pt x="286" y="319"/>
                  </a:lnTo>
                  <a:lnTo>
                    <a:pt x="288" y="319"/>
                  </a:lnTo>
                  <a:lnTo>
                    <a:pt x="290" y="317"/>
                  </a:lnTo>
                  <a:lnTo>
                    <a:pt x="292" y="317"/>
                  </a:lnTo>
                  <a:lnTo>
                    <a:pt x="292" y="315"/>
                  </a:lnTo>
                  <a:lnTo>
                    <a:pt x="294" y="315"/>
                  </a:lnTo>
                  <a:lnTo>
                    <a:pt x="294" y="313"/>
                  </a:lnTo>
                  <a:lnTo>
                    <a:pt x="294" y="311"/>
                  </a:lnTo>
                  <a:lnTo>
                    <a:pt x="296" y="309"/>
                  </a:lnTo>
                  <a:lnTo>
                    <a:pt x="298" y="309"/>
                  </a:lnTo>
                  <a:lnTo>
                    <a:pt x="300" y="309"/>
                  </a:lnTo>
                  <a:lnTo>
                    <a:pt x="300" y="307"/>
                  </a:lnTo>
                  <a:lnTo>
                    <a:pt x="302" y="307"/>
                  </a:lnTo>
                  <a:lnTo>
                    <a:pt x="302" y="305"/>
                  </a:lnTo>
                  <a:lnTo>
                    <a:pt x="300" y="303"/>
                  </a:lnTo>
                  <a:lnTo>
                    <a:pt x="300" y="301"/>
                  </a:lnTo>
                  <a:lnTo>
                    <a:pt x="300" y="300"/>
                  </a:lnTo>
                  <a:lnTo>
                    <a:pt x="300" y="298"/>
                  </a:lnTo>
                  <a:lnTo>
                    <a:pt x="302" y="298"/>
                  </a:lnTo>
                  <a:lnTo>
                    <a:pt x="302" y="296"/>
                  </a:lnTo>
                  <a:lnTo>
                    <a:pt x="303" y="296"/>
                  </a:lnTo>
                  <a:lnTo>
                    <a:pt x="303" y="294"/>
                  </a:lnTo>
                  <a:lnTo>
                    <a:pt x="303" y="292"/>
                  </a:lnTo>
                  <a:lnTo>
                    <a:pt x="305" y="292"/>
                  </a:lnTo>
                  <a:lnTo>
                    <a:pt x="305" y="290"/>
                  </a:lnTo>
                  <a:lnTo>
                    <a:pt x="305" y="288"/>
                  </a:lnTo>
                  <a:lnTo>
                    <a:pt x="305" y="286"/>
                  </a:lnTo>
                  <a:lnTo>
                    <a:pt x="307" y="286"/>
                  </a:lnTo>
                  <a:lnTo>
                    <a:pt x="307" y="284"/>
                  </a:lnTo>
                  <a:lnTo>
                    <a:pt x="307" y="282"/>
                  </a:lnTo>
                  <a:lnTo>
                    <a:pt x="305" y="280"/>
                  </a:lnTo>
                  <a:lnTo>
                    <a:pt x="305" y="278"/>
                  </a:lnTo>
                  <a:lnTo>
                    <a:pt x="307" y="277"/>
                  </a:lnTo>
                  <a:lnTo>
                    <a:pt x="307" y="275"/>
                  </a:lnTo>
                  <a:lnTo>
                    <a:pt x="307" y="273"/>
                  </a:lnTo>
                  <a:lnTo>
                    <a:pt x="307" y="271"/>
                  </a:lnTo>
                  <a:lnTo>
                    <a:pt x="307" y="269"/>
                  </a:lnTo>
                  <a:lnTo>
                    <a:pt x="307" y="267"/>
                  </a:lnTo>
                  <a:lnTo>
                    <a:pt x="305" y="267"/>
                  </a:lnTo>
                  <a:lnTo>
                    <a:pt x="303" y="265"/>
                  </a:lnTo>
                  <a:lnTo>
                    <a:pt x="305" y="263"/>
                  </a:lnTo>
                  <a:lnTo>
                    <a:pt x="307" y="263"/>
                  </a:lnTo>
                  <a:lnTo>
                    <a:pt x="309" y="261"/>
                  </a:lnTo>
                  <a:lnTo>
                    <a:pt x="311" y="259"/>
                  </a:lnTo>
                  <a:lnTo>
                    <a:pt x="313" y="259"/>
                  </a:lnTo>
                  <a:lnTo>
                    <a:pt x="313" y="257"/>
                  </a:lnTo>
                  <a:lnTo>
                    <a:pt x="315" y="257"/>
                  </a:lnTo>
                  <a:lnTo>
                    <a:pt x="317" y="255"/>
                  </a:lnTo>
                  <a:lnTo>
                    <a:pt x="319" y="255"/>
                  </a:lnTo>
                  <a:lnTo>
                    <a:pt x="321" y="255"/>
                  </a:lnTo>
                  <a:lnTo>
                    <a:pt x="323" y="255"/>
                  </a:lnTo>
                  <a:lnTo>
                    <a:pt x="325" y="255"/>
                  </a:lnTo>
                  <a:lnTo>
                    <a:pt x="326" y="253"/>
                  </a:lnTo>
                  <a:lnTo>
                    <a:pt x="326" y="255"/>
                  </a:lnTo>
                  <a:lnTo>
                    <a:pt x="326" y="253"/>
                  </a:lnTo>
                  <a:lnTo>
                    <a:pt x="328" y="253"/>
                  </a:lnTo>
                  <a:lnTo>
                    <a:pt x="330" y="253"/>
                  </a:lnTo>
                  <a:lnTo>
                    <a:pt x="330" y="252"/>
                  </a:lnTo>
                  <a:lnTo>
                    <a:pt x="330" y="250"/>
                  </a:lnTo>
                  <a:lnTo>
                    <a:pt x="332" y="250"/>
                  </a:lnTo>
                  <a:lnTo>
                    <a:pt x="332" y="248"/>
                  </a:lnTo>
                  <a:lnTo>
                    <a:pt x="330" y="248"/>
                  </a:lnTo>
                  <a:lnTo>
                    <a:pt x="332" y="246"/>
                  </a:lnTo>
                  <a:lnTo>
                    <a:pt x="330" y="246"/>
                  </a:lnTo>
                  <a:lnTo>
                    <a:pt x="332" y="244"/>
                  </a:lnTo>
                  <a:lnTo>
                    <a:pt x="332" y="242"/>
                  </a:lnTo>
                  <a:lnTo>
                    <a:pt x="332" y="240"/>
                  </a:lnTo>
                  <a:lnTo>
                    <a:pt x="332" y="238"/>
                  </a:lnTo>
                  <a:lnTo>
                    <a:pt x="334" y="238"/>
                  </a:lnTo>
                  <a:lnTo>
                    <a:pt x="334" y="236"/>
                  </a:lnTo>
                  <a:lnTo>
                    <a:pt x="336" y="234"/>
                  </a:lnTo>
                  <a:lnTo>
                    <a:pt x="334" y="234"/>
                  </a:lnTo>
                  <a:lnTo>
                    <a:pt x="334" y="232"/>
                  </a:lnTo>
                  <a:lnTo>
                    <a:pt x="332" y="232"/>
                  </a:lnTo>
                  <a:lnTo>
                    <a:pt x="330" y="232"/>
                  </a:lnTo>
                  <a:lnTo>
                    <a:pt x="330" y="230"/>
                  </a:lnTo>
                  <a:lnTo>
                    <a:pt x="330" y="228"/>
                  </a:lnTo>
                  <a:lnTo>
                    <a:pt x="330" y="227"/>
                  </a:lnTo>
                  <a:lnTo>
                    <a:pt x="332" y="227"/>
                  </a:lnTo>
                  <a:lnTo>
                    <a:pt x="334" y="225"/>
                  </a:lnTo>
                  <a:lnTo>
                    <a:pt x="334" y="223"/>
                  </a:lnTo>
                  <a:lnTo>
                    <a:pt x="332" y="221"/>
                  </a:lnTo>
                  <a:lnTo>
                    <a:pt x="332" y="219"/>
                  </a:lnTo>
                  <a:lnTo>
                    <a:pt x="334" y="217"/>
                  </a:lnTo>
                  <a:lnTo>
                    <a:pt x="334" y="215"/>
                  </a:lnTo>
                  <a:lnTo>
                    <a:pt x="336" y="213"/>
                  </a:lnTo>
                  <a:lnTo>
                    <a:pt x="338" y="213"/>
                  </a:lnTo>
                  <a:lnTo>
                    <a:pt x="340" y="213"/>
                  </a:lnTo>
                  <a:lnTo>
                    <a:pt x="342" y="211"/>
                  </a:lnTo>
                  <a:lnTo>
                    <a:pt x="344" y="211"/>
                  </a:lnTo>
                  <a:lnTo>
                    <a:pt x="344" y="209"/>
                  </a:lnTo>
                  <a:lnTo>
                    <a:pt x="346" y="209"/>
                  </a:lnTo>
                  <a:lnTo>
                    <a:pt x="346" y="207"/>
                  </a:lnTo>
                  <a:lnTo>
                    <a:pt x="348" y="205"/>
                  </a:lnTo>
                  <a:lnTo>
                    <a:pt x="348" y="204"/>
                  </a:lnTo>
                  <a:lnTo>
                    <a:pt x="348" y="202"/>
                  </a:lnTo>
                  <a:lnTo>
                    <a:pt x="350" y="202"/>
                  </a:lnTo>
                  <a:lnTo>
                    <a:pt x="350" y="200"/>
                  </a:lnTo>
                  <a:lnTo>
                    <a:pt x="350" y="198"/>
                  </a:lnTo>
                  <a:lnTo>
                    <a:pt x="350" y="196"/>
                  </a:lnTo>
                  <a:lnTo>
                    <a:pt x="350" y="194"/>
                  </a:lnTo>
                  <a:lnTo>
                    <a:pt x="351" y="192"/>
                  </a:lnTo>
                  <a:lnTo>
                    <a:pt x="351" y="190"/>
                  </a:lnTo>
                  <a:lnTo>
                    <a:pt x="351" y="188"/>
                  </a:lnTo>
                  <a:lnTo>
                    <a:pt x="353" y="186"/>
                  </a:lnTo>
                  <a:lnTo>
                    <a:pt x="353" y="184"/>
                  </a:lnTo>
                  <a:lnTo>
                    <a:pt x="353" y="182"/>
                  </a:lnTo>
                  <a:lnTo>
                    <a:pt x="351" y="182"/>
                  </a:lnTo>
                  <a:lnTo>
                    <a:pt x="351" y="180"/>
                  </a:lnTo>
                  <a:lnTo>
                    <a:pt x="351" y="179"/>
                  </a:lnTo>
                  <a:lnTo>
                    <a:pt x="351" y="177"/>
                  </a:lnTo>
                  <a:lnTo>
                    <a:pt x="351" y="175"/>
                  </a:lnTo>
                  <a:lnTo>
                    <a:pt x="353" y="173"/>
                  </a:lnTo>
                  <a:lnTo>
                    <a:pt x="355" y="173"/>
                  </a:lnTo>
                  <a:lnTo>
                    <a:pt x="355" y="171"/>
                  </a:lnTo>
                  <a:lnTo>
                    <a:pt x="357" y="169"/>
                  </a:lnTo>
                  <a:lnTo>
                    <a:pt x="357" y="167"/>
                  </a:lnTo>
                  <a:lnTo>
                    <a:pt x="357" y="165"/>
                  </a:lnTo>
                  <a:lnTo>
                    <a:pt x="359" y="163"/>
                  </a:lnTo>
                  <a:lnTo>
                    <a:pt x="359" y="161"/>
                  </a:lnTo>
                  <a:lnTo>
                    <a:pt x="361" y="161"/>
                  </a:lnTo>
                  <a:lnTo>
                    <a:pt x="361" y="159"/>
                  </a:lnTo>
                  <a:lnTo>
                    <a:pt x="363" y="157"/>
                  </a:lnTo>
                  <a:lnTo>
                    <a:pt x="363" y="155"/>
                  </a:lnTo>
                  <a:lnTo>
                    <a:pt x="363" y="154"/>
                  </a:lnTo>
                  <a:lnTo>
                    <a:pt x="363" y="152"/>
                  </a:lnTo>
                  <a:lnTo>
                    <a:pt x="365" y="150"/>
                  </a:lnTo>
                  <a:lnTo>
                    <a:pt x="367" y="150"/>
                  </a:lnTo>
                  <a:lnTo>
                    <a:pt x="369" y="150"/>
                  </a:lnTo>
                  <a:lnTo>
                    <a:pt x="369" y="148"/>
                  </a:lnTo>
                  <a:lnTo>
                    <a:pt x="369" y="150"/>
                  </a:lnTo>
                  <a:lnTo>
                    <a:pt x="371" y="148"/>
                  </a:lnTo>
                  <a:lnTo>
                    <a:pt x="371" y="146"/>
                  </a:lnTo>
                  <a:lnTo>
                    <a:pt x="373" y="146"/>
                  </a:lnTo>
                  <a:lnTo>
                    <a:pt x="373" y="144"/>
                  </a:lnTo>
                  <a:lnTo>
                    <a:pt x="374" y="142"/>
                  </a:lnTo>
                  <a:lnTo>
                    <a:pt x="376" y="140"/>
                  </a:lnTo>
                  <a:lnTo>
                    <a:pt x="376" y="138"/>
                  </a:lnTo>
                  <a:lnTo>
                    <a:pt x="378" y="138"/>
                  </a:lnTo>
                  <a:lnTo>
                    <a:pt x="378" y="136"/>
                  </a:lnTo>
                  <a:lnTo>
                    <a:pt x="378" y="134"/>
                  </a:lnTo>
                  <a:lnTo>
                    <a:pt x="380" y="134"/>
                  </a:lnTo>
                  <a:lnTo>
                    <a:pt x="380" y="132"/>
                  </a:lnTo>
                  <a:lnTo>
                    <a:pt x="380" y="131"/>
                  </a:lnTo>
                  <a:lnTo>
                    <a:pt x="382" y="131"/>
                  </a:lnTo>
                  <a:lnTo>
                    <a:pt x="382" y="129"/>
                  </a:lnTo>
                  <a:lnTo>
                    <a:pt x="382" y="127"/>
                  </a:lnTo>
                  <a:lnTo>
                    <a:pt x="384" y="127"/>
                  </a:lnTo>
                  <a:lnTo>
                    <a:pt x="386" y="129"/>
                  </a:lnTo>
                  <a:lnTo>
                    <a:pt x="388" y="129"/>
                  </a:lnTo>
                  <a:lnTo>
                    <a:pt x="390" y="129"/>
                  </a:lnTo>
                  <a:lnTo>
                    <a:pt x="390" y="131"/>
                  </a:lnTo>
                  <a:lnTo>
                    <a:pt x="392" y="131"/>
                  </a:lnTo>
                  <a:lnTo>
                    <a:pt x="394" y="131"/>
                  </a:lnTo>
                  <a:lnTo>
                    <a:pt x="396" y="131"/>
                  </a:lnTo>
                  <a:lnTo>
                    <a:pt x="398" y="131"/>
                  </a:lnTo>
                  <a:lnTo>
                    <a:pt x="398" y="129"/>
                  </a:lnTo>
                  <a:lnTo>
                    <a:pt x="399" y="129"/>
                  </a:lnTo>
                  <a:lnTo>
                    <a:pt x="401" y="127"/>
                  </a:lnTo>
                  <a:lnTo>
                    <a:pt x="401" y="125"/>
                  </a:lnTo>
                  <a:lnTo>
                    <a:pt x="403" y="125"/>
                  </a:lnTo>
                  <a:lnTo>
                    <a:pt x="405" y="123"/>
                  </a:lnTo>
                  <a:lnTo>
                    <a:pt x="407" y="123"/>
                  </a:lnTo>
                  <a:lnTo>
                    <a:pt x="409" y="123"/>
                  </a:lnTo>
                  <a:lnTo>
                    <a:pt x="409" y="121"/>
                  </a:lnTo>
                  <a:lnTo>
                    <a:pt x="411" y="121"/>
                  </a:lnTo>
                  <a:lnTo>
                    <a:pt x="413" y="121"/>
                  </a:lnTo>
                  <a:lnTo>
                    <a:pt x="415" y="119"/>
                  </a:lnTo>
                  <a:lnTo>
                    <a:pt x="415" y="117"/>
                  </a:lnTo>
                  <a:lnTo>
                    <a:pt x="417" y="117"/>
                  </a:lnTo>
                  <a:lnTo>
                    <a:pt x="417" y="115"/>
                  </a:lnTo>
                  <a:lnTo>
                    <a:pt x="419" y="115"/>
                  </a:lnTo>
                  <a:lnTo>
                    <a:pt x="421" y="115"/>
                  </a:lnTo>
                  <a:lnTo>
                    <a:pt x="422" y="115"/>
                  </a:lnTo>
                  <a:lnTo>
                    <a:pt x="424" y="113"/>
                  </a:lnTo>
                  <a:lnTo>
                    <a:pt x="426" y="113"/>
                  </a:lnTo>
                  <a:lnTo>
                    <a:pt x="428" y="113"/>
                  </a:lnTo>
                  <a:lnTo>
                    <a:pt x="428" y="111"/>
                  </a:lnTo>
                  <a:lnTo>
                    <a:pt x="430" y="111"/>
                  </a:lnTo>
                  <a:lnTo>
                    <a:pt x="430" y="109"/>
                  </a:lnTo>
                  <a:lnTo>
                    <a:pt x="430" y="107"/>
                  </a:lnTo>
                  <a:lnTo>
                    <a:pt x="430" y="106"/>
                  </a:lnTo>
                  <a:lnTo>
                    <a:pt x="430" y="104"/>
                  </a:lnTo>
                  <a:lnTo>
                    <a:pt x="428" y="104"/>
                  </a:lnTo>
                  <a:lnTo>
                    <a:pt x="428" y="102"/>
                  </a:lnTo>
                  <a:lnTo>
                    <a:pt x="426" y="102"/>
                  </a:lnTo>
                  <a:lnTo>
                    <a:pt x="426" y="100"/>
                  </a:lnTo>
                  <a:lnTo>
                    <a:pt x="424" y="100"/>
                  </a:lnTo>
                  <a:lnTo>
                    <a:pt x="422" y="98"/>
                  </a:lnTo>
                  <a:lnTo>
                    <a:pt x="424" y="96"/>
                  </a:lnTo>
                  <a:lnTo>
                    <a:pt x="426" y="96"/>
                  </a:lnTo>
                  <a:lnTo>
                    <a:pt x="426" y="94"/>
                  </a:lnTo>
                  <a:lnTo>
                    <a:pt x="428" y="94"/>
                  </a:lnTo>
                  <a:lnTo>
                    <a:pt x="426" y="92"/>
                  </a:lnTo>
                  <a:lnTo>
                    <a:pt x="428" y="90"/>
                  </a:lnTo>
                  <a:lnTo>
                    <a:pt x="426" y="90"/>
                  </a:lnTo>
                  <a:lnTo>
                    <a:pt x="426" y="88"/>
                  </a:lnTo>
                  <a:lnTo>
                    <a:pt x="428" y="88"/>
                  </a:lnTo>
                  <a:lnTo>
                    <a:pt x="426" y="88"/>
                  </a:lnTo>
                  <a:lnTo>
                    <a:pt x="426" y="86"/>
                  </a:lnTo>
                  <a:lnTo>
                    <a:pt x="428" y="86"/>
                  </a:lnTo>
                  <a:lnTo>
                    <a:pt x="428" y="84"/>
                  </a:lnTo>
                  <a:lnTo>
                    <a:pt x="430" y="84"/>
                  </a:lnTo>
                  <a:lnTo>
                    <a:pt x="430" y="82"/>
                  </a:lnTo>
                  <a:lnTo>
                    <a:pt x="430" y="81"/>
                  </a:lnTo>
                  <a:lnTo>
                    <a:pt x="430" y="79"/>
                  </a:lnTo>
                  <a:lnTo>
                    <a:pt x="428" y="79"/>
                  </a:lnTo>
                  <a:lnTo>
                    <a:pt x="428" y="77"/>
                  </a:lnTo>
                  <a:lnTo>
                    <a:pt x="428" y="75"/>
                  </a:lnTo>
                  <a:lnTo>
                    <a:pt x="428" y="73"/>
                  </a:lnTo>
                  <a:lnTo>
                    <a:pt x="430" y="73"/>
                  </a:lnTo>
                  <a:lnTo>
                    <a:pt x="430" y="71"/>
                  </a:lnTo>
                  <a:lnTo>
                    <a:pt x="430" y="69"/>
                  </a:lnTo>
                  <a:lnTo>
                    <a:pt x="430" y="67"/>
                  </a:lnTo>
                  <a:lnTo>
                    <a:pt x="432" y="67"/>
                  </a:lnTo>
                  <a:lnTo>
                    <a:pt x="432" y="65"/>
                  </a:lnTo>
                  <a:lnTo>
                    <a:pt x="430" y="65"/>
                  </a:lnTo>
                  <a:lnTo>
                    <a:pt x="432" y="63"/>
                  </a:lnTo>
                  <a:lnTo>
                    <a:pt x="430" y="63"/>
                  </a:lnTo>
                  <a:lnTo>
                    <a:pt x="428" y="63"/>
                  </a:lnTo>
                  <a:lnTo>
                    <a:pt x="428" y="65"/>
                  </a:lnTo>
                  <a:lnTo>
                    <a:pt x="428" y="63"/>
                  </a:lnTo>
                  <a:lnTo>
                    <a:pt x="426" y="63"/>
                  </a:lnTo>
                  <a:lnTo>
                    <a:pt x="428" y="63"/>
                  </a:lnTo>
                  <a:lnTo>
                    <a:pt x="426" y="63"/>
                  </a:lnTo>
                  <a:lnTo>
                    <a:pt x="426" y="61"/>
                  </a:lnTo>
                  <a:lnTo>
                    <a:pt x="424" y="61"/>
                  </a:lnTo>
                  <a:lnTo>
                    <a:pt x="422" y="61"/>
                  </a:lnTo>
                  <a:lnTo>
                    <a:pt x="424" y="59"/>
                  </a:lnTo>
                  <a:lnTo>
                    <a:pt x="422" y="59"/>
                  </a:lnTo>
                  <a:lnTo>
                    <a:pt x="422" y="58"/>
                  </a:lnTo>
                  <a:lnTo>
                    <a:pt x="421" y="58"/>
                  </a:lnTo>
                  <a:lnTo>
                    <a:pt x="421" y="56"/>
                  </a:lnTo>
                  <a:lnTo>
                    <a:pt x="421" y="54"/>
                  </a:lnTo>
                  <a:lnTo>
                    <a:pt x="419" y="54"/>
                  </a:lnTo>
                  <a:lnTo>
                    <a:pt x="419" y="52"/>
                  </a:lnTo>
                  <a:lnTo>
                    <a:pt x="419" y="54"/>
                  </a:lnTo>
                  <a:lnTo>
                    <a:pt x="417" y="52"/>
                  </a:lnTo>
                  <a:lnTo>
                    <a:pt x="415" y="52"/>
                  </a:lnTo>
                  <a:lnTo>
                    <a:pt x="413" y="52"/>
                  </a:lnTo>
                  <a:lnTo>
                    <a:pt x="411" y="52"/>
                  </a:lnTo>
                  <a:lnTo>
                    <a:pt x="409" y="52"/>
                  </a:lnTo>
                  <a:lnTo>
                    <a:pt x="407" y="52"/>
                  </a:lnTo>
                  <a:lnTo>
                    <a:pt x="405" y="52"/>
                  </a:lnTo>
                  <a:moveTo>
                    <a:pt x="405" y="52"/>
                  </a:moveTo>
                  <a:lnTo>
                    <a:pt x="403" y="52"/>
                  </a:lnTo>
                  <a:lnTo>
                    <a:pt x="401" y="52"/>
                  </a:lnTo>
                  <a:lnTo>
                    <a:pt x="399" y="52"/>
                  </a:lnTo>
                  <a:lnTo>
                    <a:pt x="399" y="50"/>
                  </a:lnTo>
                  <a:lnTo>
                    <a:pt x="398" y="48"/>
                  </a:lnTo>
                  <a:lnTo>
                    <a:pt x="398" y="46"/>
                  </a:lnTo>
                  <a:lnTo>
                    <a:pt x="398" y="44"/>
                  </a:lnTo>
                  <a:lnTo>
                    <a:pt x="398" y="42"/>
                  </a:lnTo>
                  <a:lnTo>
                    <a:pt x="398" y="40"/>
                  </a:lnTo>
                  <a:lnTo>
                    <a:pt x="398" y="38"/>
                  </a:lnTo>
                  <a:lnTo>
                    <a:pt x="398" y="36"/>
                  </a:lnTo>
                  <a:lnTo>
                    <a:pt x="396" y="34"/>
                  </a:lnTo>
                  <a:lnTo>
                    <a:pt x="396" y="29"/>
                  </a:lnTo>
                  <a:lnTo>
                    <a:pt x="396" y="27"/>
                  </a:lnTo>
                  <a:lnTo>
                    <a:pt x="396" y="25"/>
                  </a:lnTo>
                  <a:lnTo>
                    <a:pt x="396" y="23"/>
                  </a:lnTo>
                  <a:lnTo>
                    <a:pt x="394" y="19"/>
                  </a:lnTo>
                  <a:lnTo>
                    <a:pt x="394" y="17"/>
                  </a:lnTo>
                  <a:lnTo>
                    <a:pt x="394" y="15"/>
                  </a:lnTo>
                  <a:lnTo>
                    <a:pt x="394" y="13"/>
                  </a:lnTo>
                  <a:lnTo>
                    <a:pt x="392" y="9"/>
                  </a:lnTo>
                  <a:lnTo>
                    <a:pt x="392" y="8"/>
                  </a:lnTo>
                  <a:lnTo>
                    <a:pt x="392" y="6"/>
                  </a:lnTo>
                  <a:lnTo>
                    <a:pt x="392" y="4"/>
                  </a:lnTo>
                  <a:lnTo>
                    <a:pt x="392" y="2"/>
                  </a:lnTo>
                  <a:lnTo>
                    <a:pt x="39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0" name="Freeform 4381"/>
            <p:cNvSpPr>
              <a:spLocks/>
            </p:cNvSpPr>
            <p:nvPr/>
          </p:nvSpPr>
          <p:spPr bwMode="auto">
            <a:xfrm>
              <a:off x="3597" y="2673"/>
              <a:ext cx="106" cy="13"/>
            </a:xfrm>
            <a:custGeom>
              <a:avLst/>
              <a:gdLst>
                <a:gd name="T0" fmla="*/ 100 w 106"/>
                <a:gd name="T1" fmla="*/ 13 h 13"/>
                <a:gd name="T2" fmla="*/ 96 w 106"/>
                <a:gd name="T3" fmla="*/ 11 h 13"/>
                <a:gd name="T4" fmla="*/ 94 w 106"/>
                <a:gd name="T5" fmla="*/ 11 h 13"/>
                <a:gd name="T6" fmla="*/ 90 w 106"/>
                <a:gd name="T7" fmla="*/ 13 h 13"/>
                <a:gd name="T8" fmla="*/ 83 w 106"/>
                <a:gd name="T9" fmla="*/ 13 h 13"/>
                <a:gd name="T10" fmla="*/ 79 w 106"/>
                <a:gd name="T11" fmla="*/ 13 h 13"/>
                <a:gd name="T12" fmla="*/ 73 w 106"/>
                <a:gd name="T13" fmla="*/ 13 h 13"/>
                <a:gd name="T14" fmla="*/ 60 w 106"/>
                <a:gd name="T15" fmla="*/ 13 h 13"/>
                <a:gd name="T16" fmla="*/ 56 w 106"/>
                <a:gd name="T17" fmla="*/ 13 h 13"/>
                <a:gd name="T18" fmla="*/ 54 w 106"/>
                <a:gd name="T19" fmla="*/ 13 h 13"/>
                <a:gd name="T20" fmla="*/ 46 w 106"/>
                <a:gd name="T21" fmla="*/ 13 h 13"/>
                <a:gd name="T22" fmla="*/ 39 w 106"/>
                <a:gd name="T23" fmla="*/ 13 h 13"/>
                <a:gd name="T24" fmla="*/ 35 w 106"/>
                <a:gd name="T25" fmla="*/ 13 h 13"/>
                <a:gd name="T26" fmla="*/ 33 w 106"/>
                <a:gd name="T27" fmla="*/ 13 h 13"/>
                <a:gd name="T28" fmla="*/ 25 w 106"/>
                <a:gd name="T29" fmla="*/ 13 h 13"/>
                <a:gd name="T30" fmla="*/ 23 w 106"/>
                <a:gd name="T31" fmla="*/ 13 h 13"/>
                <a:gd name="T32" fmla="*/ 23 w 106"/>
                <a:gd name="T33" fmla="*/ 13 h 13"/>
                <a:gd name="T34" fmla="*/ 23 w 106"/>
                <a:gd name="T35" fmla="*/ 13 h 13"/>
                <a:gd name="T36" fmla="*/ 21 w 106"/>
                <a:gd name="T37" fmla="*/ 13 h 13"/>
                <a:gd name="T38" fmla="*/ 21 w 106"/>
                <a:gd name="T39" fmla="*/ 13 h 13"/>
                <a:gd name="T40" fmla="*/ 19 w 106"/>
                <a:gd name="T41" fmla="*/ 13 h 13"/>
                <a:gd name="T42" fmla="*/ 19 w 106"/>
                <a:gd name="T43" fmla="*/ 13 h 13"/>
                <a:gd name="T44" fmla="*/ 16 w 106"/>
                <a:gd name="T45" fmla="*/ 13 h 13"/>
                <a:gd name="T46" fmla="*/ 16 w 106"/>
                <a:gd name="T47" fmla="*/ 11 h 13"/>
                <a:gd name="T48" fmla="*/ 16 w 106"/>
                <a:gd name="T49" fmla="*/ 13 h 13"/>
                <a:gd name="T50" fmla="*/ 14 w 106"/>
                <a:gd name="T51" fmla="*/ 13 h 13"/>
                <a:gd name="T52" fmla="*/ 12 w 106"/>
                <a:gd name="T53" fmla="*/ 13 h 13"/>
                <a:gd name="T54" fmla="*/ 12 w 106"/>
                <a:gd name="T55" fmla="*/ 13 h 13"/>
                <a:gd name="T56" fmla="*/ 10 w 106"/>
                <a:gd name="T57" fmla="*/ 11 h 13"/>
                <a:gd name="T58" fmla="*/ 8 w 106"/>
                <a:gd name="T59" fmla="*/ 11 h 13"/>
                <a:gd name="T60" fmla="*/ 6 w 106"/>
                <a:gd name="T61" fmla="*/ 11 h 13"/>
                <a:gd name="T62" fmla="*/ 6 w 106"/>
                <a:gd name="T63" fmla="*/ 11 h 13"/>
                <a:gd name="T64" fmla="*/ 6 w 106"/>
                <a:gd name="T65" fmla="*/ 11 h 13"/>
                <a:gd name="T66" fmla="*/ 4 w 106"/>
                <a:gd name="T67" fmla="*/ 9 h 13"/>
                <a:gd name="T68" fmla="*/ 4 w 106"/>
                <a:gd name="T69" fmla="*/ 9 h 13"/>
                <a:gd name="T70" fmla="*/ 4 w 106"/>
                <a:gd name="T71" fmla="*/ 7 h 13"/>
                <a:gd name="T72" fmla="*/ 2 w 106"/>
                <a:gd name="T73" fmla="*/ 7 h 13"/>
                <a:gd name="T74" fmla="*/ 2 w 106"/>
                <a:gd name="T75" fmla="*/ 7 h 13"/>
                <a:gd name="T76" fmla="*/ 0 w 106"/>
                <a:gd name="T77" fmla="*/ 3 h 13"/>
                <a:gd name="T78" fmla="*/ 0 w 106"/>
                <a:gd name="T79" fmla="*/ 3 h 13"/>
                <a:gd name="T80" fmla="*/ 0 w 106"/>
                <a:gd name="T8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13">
                  <a:moveTo>
                    <a:pt x="106" y="13"/>
                  </a:moveTo>
                  <a:lnTo>
                    <a:pt x="100" y="13"/>
                  </a:lnTo>
                  <a:lnTo>
                    <a:pt x="98" y="13"/>
                  </a:lnTo>
                  <a:lnTo>
                    <a:pt x="96" y="11"/>
                  </a:lnTo>
                  <a:lnTo>
                    <a:pt x="96" y="11"/>
                  </a:lnTo>
                  <a:lnTo>
                    <a:pt x="94" y="11"/>
                  </a:lnTo>
                  <a:lnTo>
                    <a:pt x="94" y="13"/>
                  </a:lnTo>
                  <a:lnTo>
                    <a:pt x="90" y="13"/>
                  </a:lnTo>
                  <a:lnTo>
                    <a:pt x="85" y="13"/>
                  </a:lnTo>
                  <a:lnTo>
                    <a:pt x="83" y="13"/>
                  </a:lnTo>
                  <a:lnTo>
                    <a:pt x="79" y="13"/>
                  </a:lnTo>
                  <a:lnTo>
                    <a:pt x="79" y="13"/>
                  </a:lnTo>
                  <a:lnTo>
                    <a:pt x="75" y="13"/>
                  </a:lnTo>
                  <a:lnTo>
                    <a:pt x="73" y="13"/>
                  </a:lnTo>
                  <a:lnTo>
                    <a:pt x="66" y="13"/>
                  </a:lnTo>
                  <a:lnTo>
                    <a:pt x="60" y="13"/>
                  </a:lnTo>
                  <a:lnTo>
                    <a:pt x="58" y="13"/>
                  </a:lnTo>
                  <a:lnTo>
                    <a:pt x="56" y="13"/>
                  </a:lnTo>
                  <a:lnTo>
                    <a:pt x="56" y="13"/>
                  </a:lnTo>
                  <a:lnTo>
                    <a:pt x="54" y="13"/>
                  </a:lnTo>
                  <a:lnTo>
                    <a:pt x="48" y="13"/>
                  </a:lnTo>
                  <a:lnTo>
                    <a:pt x="46" y="13"/>
                  </a:lnTo>
                  <a:lnTo>
                    <a:pt x="39" y="13"/>
                  </a:lnTo>
                  <a:lnTo>
                    <a:pt x="39" y="13"/>
                  </a:lnTo>
                  <a:lnTo>
                    <a:pt x="39" y="13"/>
                  </a:lnTo>
                  <a:lnTo>
                    <a:pt x="35" y="13"/>
                  </a:lnTo>
                  <a:lnTo>
                    <a:pt x="33" y="13"/>
                  </a:lnTo>
                  <a:lnTo>
                    <a:pt x="33" y="13"/>
                  </a:lnTo>
                  <a:lnTo>
                    <a:pt x="29" y="13"/>
                  </a:lnTo>
                  <a:lnTo>
                    <a:pt x="25" y="13"/>
                  </a:lnTo>
                  <a:lnTo>
                    <a:pt x="25" y="13"/>
                  </a:lnTo>
                  <a:lnTo>
                    <a:pt x="23" y="13"/>
                  </a:lnTo>
                  <a:lnTo>
                    <a:pt x="23" y="13"/>
                  </a:lnTo>
                  <a:lnTo>
                    <a:pt x="23" y="13"/>
                  </a:lnTo>
                  <a:lnTo>
                    <a:pt x="23" y="13"/>
                  </a:lnTo>
                  <a:lnTo>
                    <a:pt x="23" y="13"/>
                  </a:lnTo>
                  <a:lnTo>
                    <a:pt x="23" y="13"/>
                  </a:lnTo>
                  <a:lnTo>
                    <a:pt x="21" y="13"/>
                  </a:lnTo>
                  <a:lnTo>
                    <a:pt x="21" y="13"/>
                  </a:lnTo>
                  <a:lnTo>
                    <a:pt x="21" y="13"/>
                  </a:lnTo>
                  <a:lnTo>
                    <a:pt x="19" y="13"/>
                  </a:lnTo>
                  <a:lnTo>
                    <a:pt x="19" y="13"/>
                  </a:lnTo>
                  <a:lnTo>
                    <a:pt x="19" y="13"/>
                  </a:lnTo>
                  <a:lnTo>
                    <a:pt x="19" y="13"/>
                  </a:lnTo>
                  <a:lnTo>
                    <a:pt x="17" y="13"/>
                  </a:lnTo>
                  <a:lnTo>
                    <a:pt x="16" y="13"/>
                  </a:lnTo>
                  <a:lnTo>
                    <a:pt x="16" y="13"/>
                  </a:lnTo>
                  <a:lnTo>
                    <a:pt x="16" y="11"/>
                  </a:lnTo>
                  <a:lnTo>
                    <a:pt x="16" y="13"/>
                  </a:lnTo>
                  <a:lnTo>
                    <a:pt x="16" y="13"/>
                  </a:lnTo>
                  <a:lnTo>
                    <a:pt x="16" y="13"/>
                  </a:lnTo>
                  <a:lnTo>
                    <a:pt x="14" y="13"/>
                  </a:lnTo>
                  <a:lnTo>
                    <a:pt x="14" y="13"/>
                  </a:lnTo>
                  <a:lnTo>
                    <a:pt x="12" y="13"/>
                  </a:lnTo>
                  <a:lnTo>
                    <a:pt x="12" y="11"/>
                  </a:lnTo>
                  <a:lnTo>
                    <a:pt x="12" y="13"/>
                  </a:lnTo>
                  <a:lnTo>
                    <a:pt x="10" y="11"/>
                  </a:lnTo>
                  <a:lnTo>
                    <a:pt x="10" y="11"/>
                  </a:lnTo>
                  <a:lnTo>
                    <a:pt x="8" y="11"/>
                  </a:lnTo>
                  <a:lnTo>
                    <a:pt x="8" y="11"/>
                  </a:lnTo>
                  <a:lnTo>
                    <a:pt x="8" y="11"/>
                  </a:lnTo>
                  <a:lnTo>
                    <a:pt x="6" y="11"/>
                  </a:lnTo>
                  <a:lnTo>
                    <a:pt x="6" y="11"/>
                  </a:lnTo>
                  <a:lnTo>
                    <a:pt x="6" y="11"/>
                  </a:lnTo>
                  <a:lnTo>
                    <a:pt x="6" y="11"/>
                  </a:lnTo>
                  <a:lnTo>
                    <a:pt x="6" y="11"/>
                  </a:lnTo>
                  <a:lnTo>
                    <a:pt x="6" y="9"/>
                  </a:lnTo>
                  <a:lnTo>
                    <a:pt x="4" y="9"/>
                  </a:lnTo>
                  <a:lnTo>
                    <a:pt x="4" y="9"/>
                  </a:lnTo>
                  <a:lnTo>
                    <a:pt x="4" y="9"/>
                  </a:lnTo>
                  <a:lnTo>
                    <a:pt x="4" y="9"/>
                  </a:lnTo>
                  <a:lnTo>
                    <a:pt x="4" y="7"/>
                  </a:lnTo>
                  <a:lnTo>
                    <a:pt x="2" y="7"/>
                  </a:lnTo>
                  <a:lnTo>
                    <a:pt x="2" y="7"/>
                  </a:lnTo>
                  <a:lnTo>
                    <a:pt x="2" y="7"/>
                  </a:lnTo>
                  <a:lnTo>
                    <a:pt x="2" y="7"/>
                  </a:lnTo>
                  <a:lnTo>
                    <a:pt x="0" y="7"/>
                  </a:lnTo>
                  <a:lnTo>
                    <a:pt x="0" y="3"/>
                  </a:lnTo>
                  <a:lnTo>
                    <a:pt x="0" y="3"/>
                  </a:lnTo>
                  <a:lnTo>
                    <a:pt x="0" y="3"/>
                  </a:lnTo>
                  <a:lnTo>
                    <a:pt x="0" y="1"/>
                  </a:ln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1" name="Line 4382"/>
            <p:cNvSpPr>
              <a:spLocks noChangeShapeType="1"/>
            </p:cNvSpPr>
            <p:nvPr/>
          </p:nvSpPr>
          <p:spPr bwMode="auto">
            <a:xfrm>
              <a:off x="3609" y="2769"/>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2" name="Line 4383"/>
            <p:cNvSpPr>
              <a:spLocks noChangeShapeType="1"/>
            </p:cNvSpPr>
            <p:nvPr/>
          </p:nvSpPr>
          <p:spPr bwMode="auto">
            <a:xfrm>
              <a:off x="3609" y="2769"/>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3" name="Rectangle 4384"/>
            <p:cNvSpPr>
              <a:spLocks noChangeArrowheads="1"/>
            </p:cNvSpPr>
            <p:nvPr/>
          </p:nvSpPr>
          <p:spPr bwMode="auto">
            <a:xfrm>
              <a:off x="3609" y="2769"/>
              <a:ext cx="1" cy="1"/>
            </a:xfrm>
            <a:prstGeom prst="rect">
              <a:avLst/>
            </a:prstGeom>
            <a:noFill/>
            <a:ln w="9525">
              <a:solidFill>
                <a:srgbClr val="9999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4" name="Freeform 4385"/>
            <p:cNvSpPr>
              <a:spLocks/>
            </p:cNvSpPr>
            <p:nvPr/>
          </p:nvSpPr>
          <p:spPr bwMode="auto">
            <a:xfrm>
              <a:off x="3586" y="2763"/>
              <a:ext cx="15" cy="8"/>
            </a:xfrm>
            <a:custGeom>
              <a:avLst/>
              <a:gdLst>
                <a:gd name="T0" fmla="*/ 15 w 15"/>
                <a:gd name="T1" fmla="*/ 8 h 8"/>
                <a:gd name="T2" fmla="*/ 15 w 15"/>
                <a:gd name="T3" fmla="*/ 6 h 8"/>
                <a:gd name="T4" fmla="*/ 15 w 15"/>
                <a:gd name="T5" fmla="*/ 6 h 8"/>
                <a:gd name="T6" fmla="*/ 11 w 15"/>
                <a:gd name="T7" fmla="*/ 6 h 8"/>
                <a:gd name="T8" fmla="*/ 9 w 15"/>
                <a:gd name="T9" fmla="*/ 6 h 8"/>
                <a:gd name="T10" fmla="*/ 9 w 15"/>
                <a:gd name="T11" fmla="*/ 6 h 8"/>
                <a:gd name="T12" fmla="*/ 7 w 15"/>
                <a:gd name="T13" fmla="*/ 6 h 8"/>
                <a:gd name="T14" fmla="*/ 7 w 15"/>
                <a:gd name="T15" fmla="*/ 4 h 8"/>
                <a:gd name="T16" fmla="*/ 7 w 15"/>
                <a:gd name="T17" fmla="*/ 4 h 8"/>
                <a:gd name="T18" fmla="*/ 5 w 15"/>
                <a:gd name="T19" fmla="*/ 2 h 8"/>
                <a:gd name="T20" fmla="*/ 5 w 15"/>
                <a:gd name="T21" fmla="*/ 0 h 8"/>
                <a:gd name="T22" fmla="*/ 5 w 15"/>
                <a:gd name="T23" fmla="*/ 0 h 8"/>
                <a:gd name="T24" fmla="*/ 4 w 15"/>
                <a:gd name="T25" fmla="*/ 0 h 8"/>
                <a:gd name="T26" fmla="*/ 4 w 15"/>
                <a:gd name="T27" fmla="*/ 0 h 8"/>
                <a:gd name="T28" fmla="*/ 2 w 15"/>
                <a:gd name="T29" fmla="*/ 0 h 8"/>
                <a:gd name="T30" fmla="*/ 0 w 15"/>
                <a:gd name="T31" fmla="*/ 0 h 8"/>
                <a:gd name="T32" fmla="*/ 0 w 15"/>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8">
                  <a:moveTo>
                    <a:pt x="15" y="8"/>
                  </a:moveTo>
                  <a:lnTo>
                    <a:pt x="15" y="6"/>
                  </a:lnTo>
                  <a:lnTo>
                    <a:pt x="15" y="6"/>
                  </a:lnTo>
                  <a:lnTo>
                    <a:pt x="11" y="6"/>
                  </a:lnTo>
                  <a:lnTo>
                    <a:pt x="9" y="6"/>
                  </a:lnTo>
                  <a:lnTo>
                    <a:pt x="9" y="6"/>
                  </a:lnTo>
                  <a:lnTo>
                    <a:pt x="7" y="6"/>
                  </a:lnTo>
                  <a:lnTo>
                    <a:pt x="7" y="4"/>
                  </a:lnTo>
                  <a:lnTo>
                    <a:pt x="7" y="4"/>
                  </a:lnTo>
                  <a:lnTo>
                    <a:pt x="5" y="2"/>
                  </a:lnTo>
                  <a:lnTo>
                    <a:pt x="5" y="0"/>
                  </a:lnTo>
                  <a:lnTo>
                    <a:pt x="5" y="0"/>
                  </a:lnTo>
                  <a:lnTo>
                    <a:pt x="4" y="0"/>
                  </a:lnTo>
                  <a:lnTo>
                    <a:pt x="4"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5" name="Freeform 4386"/>
            <p:cNvSpPr>
              <a:spLocks/>
            </p:cNvSpPr>
            <p:nvPr/>
          </p:nvSpPr>
          <p:spPr bwMode="auto">
            <a:xfrm>
              <a:off x="3609" y="2769"/>
              <a:ext cx="0" cy="2"/>
            </a:xfrm>
            <a:custGeom>
              <a:avLst/>
              <a:gdLst>
                <a:gd name="T0" fmla="*/ 2 h 2"/>
                <a:gd name="T1" fmla="*/ 2 h 2"/>
                <a:gd name="T2" fmla="*/ 2 h 2"/>
                <a:gd name="T3" fmla="*/ 2 h 2"/>
                <a:gd name="T4" fmla="*/ 2 h 2"/>
                <a:gd name="T5" fmla="*/ 2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2"/>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6" name="Freeform 4387"/>
            <p:cNvSpPr>
              <a:spLocks/>
            </p:cNvSpPr>
            <p:nvPr/>
          </p:nvSpPr>
          <p:spPr bwMode="auto">
            <a:xfrm>
              <a:off x="3601" y="2771"/>
              <a:ext cx="2" cy="1"/>
            </a:xfrm>
            <a:custGeom>
              <a:avLst/>
              <a:gdLst>
                <a:gd name="T0" fmla="*/ 0 w 2"/>
                <a:gd name="T1" fmla="*/ 0 h 1"/>
                <a:gd name="T2" fmla="*/ 0 w 2"/>
                <a:gd name="T3" fmla="*/ 0 h 1"/>
                <a:gd name="T4" fmla="*/ 0 w 2"/>
                <a:gd name="T5" fmla="*/ 0 h 1"/>
                <a:gd name="T6" fmla="*/ 2 w 2"/>
                <a:gd name="T7" fmla="*/ 1 h 1"/>
              </a:gdLst>
              <a:ahLst/>
              <a:cxnLst>
                <a:cxn ang="0">
                  <a:pos x="T0" y="T1"/>
                </a:cxn>
                <a:cxn ang="0">
                  <a:pos x="T2" y="T3"/>
                </a:cxn>
                <a:cxn ang="0">
                  <a:pos x="T4" y="T5"/>
                </a:cxn>
                <a:cxn ang="0">
                  <a:pos x="T6" y="T7"/>
                </a:cxn>
              </a:cxnLst>
              <a:rect l="0" t="0" r="r" b="b"/>
              <a:pathLst>
                <a:path w="2" h="1">
                  <a:moveTo>
                    <a:pt x="0" y="0"/>
                  </a:moveTo>
                  <a:lnTo>
                    <a:pt x="0" y="0"/>
                  </a:lnTo>
                  <a:lnTo>
                    <a:pt x="0" y="0"/>
                  </a:lnTo>
                  <a:lnTo>
                    <a:pt x="2"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7" name="Freeform 4388"/>
            <p:cNvSpPr>
              <a:spLocks/>
            </p:cNvSpPr>
            <p:nvPr/>
          </p:nvSpPr>
          <p:spPr bwMode="auto">
            <a:xfrm>
              <a:off x="3603" y="2772"/>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8" name="Freeform 4389"/>
            <p:cNvSpPr>
              <a:spLocks/>
            </p:cNvSpPr>
            <p:nvPr/>
          </p:nvSpPr>
          <p:spPr bwMode="auto">
            <a:xfrm>
              <a:off x="3605" y="2771"/>
              <a:ext cx="4" cy="1"/>
            </a:xfrm>
            <a:custGeom>
              <a:avLst/>
              <a:gdLst>
                <a:gd name="T0" fmla="*/ 0 w 4"/>
                <a:gd name="T1" fmla="*/ 1 h 1"/>
                <a:gd name="T2" fmla="*/ 0 w 4"/>
                <a:gd name="T3" fmla="*/ 1 h 1"/>
                <a:gd name="T4" fmla="*/ 0 w 4"/>
                <a:gd name="T5" fmla="*/ 1 h 1"/>
                <a:gd name="T6" fmla="*/ 0 w 4"/>
                <a:gd name="T7" fmla="*/ 1 h 1"/>
                <a:gd name="T8" fmla="*/ 2 w 4"/>
                <a:gd name="T9" fmla="*/ 1 h 1"/>
                <a:gd name="T10" fmla="*/ 2 w 4"/>
                <a:gd name="T11" fmla="*/ 1 h 1"/>
                <a:gd name="T12" fmla="*/ 2 w 4"/>
                <a:gd name="T13" fmla="*/ 1 h 1"/>
                <a:gd name="T14" fmla="*/ 4 w 4"/>
                <a:gd name="T15" fmla="*/ 1 h 1"/>
                <a:gd name="T16" fmla="*/ 4 w 4"/>
                <a:gd name="T17" fmla="*/ 1 h 1"/>
                <a:gd name="T18" fmla="*/ 4 w 4"/>
                <a:gd name="T19" fmla="*/ 1 h 1"/>
                <a:gd name="T20" fmla="*/ 4 w 4"/>
                <a:gd name="T21" fmla="*/ 1 h 1"/>
                <a:gd name="T22" fmla="*/ 4 w 4"/>
                <a:gd name="T23" fmla="*/ 1 h 1"/>
                <a:gd name="T24" fmla="*/ 4 w 4"/>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
                  <a:moveTo>
                    <a:pt x="0" y="1"/>
                  </a:moveTo>
                  <a:lnTo>
                    <a:pt x="0" y="1"/>
                  </a:lnTo>
                  <a:lnTo>
                    <a:pt x="0" y="1"/>
                  </a:lnTo>
                  <a:lnTo>
                    <a:pt x="0" y="1"/>
                  </a:lnTo>
                  <a:lnTo>
                    <a:pt x="2" y="1"/>
                  </a:lnTo>
                  <a:lnTo>
                    <a:pt x="2" y="1"/>
                  </a:lnTo>
                  <a:lnTo>
                    <a:pt x="2" y="1"/>
                  </a:lnTo>
                  <a:lnTo>
                    <a:pt x="4" y="1"/>
                  </a:lnTo>
                  <a:lnTo>
                    <a:pt x="4" y="1"/>
                  </a:lnTo>
                  <a:lnTo>
                    <a:pt x="4" y="1"/>
                  </a:lnTo>
                  <a:lnTo>
                    <a:pt x="4" y="1"/>
                  </a:lnTo>
                  <a:lnTo>
                    <a:pt x="4" y="1"/>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9" name="Freeform 4390"/>
            <p:cNvSpPr>
              <a:spLocks/>
            </p:cNvSpPr>
            <p:nvPr/>
          </p:nvSpPr>
          <p:spPr bwMode="auto">
            <a:xfrm>
              <a:off x="3920" y="2308"/>
              <a:ext cx="123" cy="374"/>
            </a:xfrm>
            <a:custGeom>
              <a:avLst/>
              <a:gdLst>
                <a:gd name="T0" fmla="*/ 121 w 123"/>
                <a:gd name="T1" fmla="*/ 366 h 374"/>
                <a:gd name="T2" fmla="*/ 115 w 123"/>
                <a:gd name="T3" fmla="*/ 359 h 374"/>
                <a:gd name="T4" fmla="*/ 115 w 123"/>
                <a:gd name="T5" fmla="*/ 349 h 374"/>
                <a:gd name="T6" fmla="*/ 117 w 123"/>
                <a:gd name="T7" fmla="*/ 340 h 374"/>
                <a:gd name="T8" fmla="*/ 113 w 123"/>
                <a:gd name="T9" fmla="*/ 336 h 374"/>
                <a:gd name="T10" fmla="*/ 117 w 123"/>
                <a:gd name="T11" fmla="*/ 330 h 374"/>
                <a:gd name="T12" fmla="*/ 113 w 123"/>
                <a:gd name="T13" fmla="*/ 320 h 374"/>
                <a:gd name="T14" fmla="*/ 105 w 123"/>
                <a:gd name="T15" fmla="*/ 318 h 374"/>
                <a:gd name="T16" fmla="*/ 100 w 123"/>
                <a:gd name="T17" fmla="*/ 311 h 374"/>
                <a:gd name="T18" fmla="*/ 94 w 123"/>
                <a:gd name="T19" fmla="*/ 311 h 374"/>
                <a:gd name="T20" fmla="*/ 86 w 123"/>
                <a:gd name="T21" fmla="*/ 301 h 374"/>
                <a:gd name="T22" fmla="*/ 79 w 123"/>
                <a:gd name="T23" fmla="*/ 292 h 374"/>
                <a:gd name="T24" fmla="*/ 69 w 123"/>
                <a:gd name="T25" fmla="*/ 282 h 374"/>
                <a:gd name="T26" fmla="*/ 57 w 123"/>
                <a:gd name="T27" fmla="*/ 270 h 374"/>
                <a:gd name="T28" fmla="*/ 52 w 123"/>
                <a:gd name="T29" fmla="*/ 259 h 374"/>
                <a:gd name="T30" fmla="*/ 46 w 123"/>
                <a:gd name="T31" fmla="*/ 251 h 374"/>
                <a:gd name="T32" fmla="*/ 48 w 123"/>
                <a:gd name="T33" fmla="*/ 247 h 374"/>
                <a:gd name="T34" fmla="*/ 50 w 123"/>
                <a:gd name="T35" fmla="*/ 244 h 374"/>
                <a:gd name="T36" fmla="*/ 48 w 123"/>
                <a:gd name="T37" fmla="*/ 236 h 374"/>
                <a:gd name="T38" fmla="*/ 46 w 123"/>
                <a:gd name="T39" fmla="*/ 228 h 374"/>
                <a:gd name="T40" fmla="*/ 42 w 123"/>
                <a:gd name="T41" fmla="*/ 224 h 374"/>
                <a:gd name="T42" fmla="*/ 38 w 123"/>
                <a:gd name="T43" fmla="*/ 219 h 374"/>
                <a:gd name="T44" fmla="*/ 32 w 123"/>
                <a:gd name="T45" fmla="*/ 215 h 374"/>
                <a:gd name="T46" fmla="*/ 25 w 123"/>
                <a:gd name="T47" fmla="*/ 211 h 374"/>
                <a:gd name="T48" fmla="*/ 21 w 123"/>
                <a:gd name="T49" fmla="*/ 205 h 374"/>
                <a:gd name="T50" fmla="*/ 19 w 123"/>
                <a:gd name="T51" fmla="*/ 196 h 374"/>
                <a:gd name="T52" fmla="*/ 19 w 123"/>
                <a:gd name="T53" fmla="*/ 188 h 374"/>
                <a:gd name="T54" fmla="*/ 17 w 123"/>
                <a:gd name="T55" fmla="*/ 182 h 374"/>
                <a:gd name="T56" fmla="*/ 17 w 123"/>
                <a:gd name="T57" fmla="*/ 176 h 374"/>
                <a:gd name="T58" fmla="*/ 19 w 123"/>
                <a:gd name="T59" fmla="*/ 171 h 374"/>
                <a:gd name="T60" fmla="*/ 13 w 123"/>
                <a:gd name="T61" fmla="*/ 163 h 374"/>
                <a:gd name="T62" fmla="*/ 7 w 123"/>
                <a:gd name="T63" fmla="*/ 159 h 374"/>
                <a:gd name="T64" fmla="*/ 9 w 123"/>
                <a:gd name="T65" fmla="*/ 151 h 374"/>
                <a:gd name="T66" fmla="*/ 13 w 123"/>
                <a:gd name="T67" fmla="*/ 146 h 374"/>
                <a:gd name="T68" fmla="*/ 11 w 123"/>
                <a:gd name="T69" fmla="*/ 138 h 374"/>
                <a:gd name="T70" fmla="*/ 13 w 123"/>
                <a:gd name="T71" fmla="*/ 130 h 374"/>
                <a:gd name="T72" fmla="*/ 13 w 123"/>
                <a:gd name="T73" fmla="*/ 117 h 374"/>
                <a:gd name="T74" fmla="*/ 7 w 123"/>
                <a:gd name="T75" fmla="*/ 115 h 374"/>
                <a:gd name="T76" fmla="*/ 2 w 123"/>
                <a:gd name="T77" fmla="*/ 111 h 374"/>
                <a:gd name="T78" fmla="*/ 0 w 123"/>
                <a:gd name="T79" fmla="*/ 101 h 374"/>
                <a:gd name="T80" fmla="*/ 6 w 123"/>
                <a:gd name="T81" fmla="*/ 98 h 374"/>
                <a:gd name="T82" fmla="*/ 15 w 123"/>
                <a:gd name="T83" fmla="*/ 92 h 374"/>
                <a:gd name="T84" fmla="*/ 27 w 123"/>
                <a:gd name="T85" fmla="*/ 84 h 374"/>
                <a:gd name="T86" fmla="*/ 29 w 123"/>
                <a:gd name="T87" fmla="*/ 75 h 374"/>
                <a:gd name="T88" fmla="*/ 34 w 123"/>
                <a:gd name="T89" fmla="*/ 61 h 374"/>
                <a:gd name="T90" fmla="*/ 42 w 123"/>
                <a:gd name="T91" fmla="*/ 53 h 374"/>
                <a:gd name="T92" fmla="*/ 46 w 123"/>
                <a:gd name="T93" fmla="*/ 48 h 374"/>
                <a:gd name="T94" fmla="*/ 50 w 123"/>
                <a:gd name="T95" fmla="*/ 40 h 374"/>
                <a:gd name="T96" fmla="*/ 54 w 123"/>
                <a:gd name="T97" fmla="*/ 32 h 374"/>
                <a:gd name="T98" fmla="*/ 56 w 123"/>
                <a:gd name="T99" fmla="*/ 23 h 374"/>
                <a:gd name="T100" fmla="*/ 61 w 123"/>
                <a:gd name="T101" fmla="*/ 15 h 374"/>
                <a:gd name="T102" fmla="*/ 69 w 123"/>
                <a:gd name="T103" fmla="*/ 9 h 374"/>
                <a:gd name="T104" fmla="*/ 73 w 123"/>
                <a:gd name="T105" fmla="*/ 3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374">
                  <a:moveTo>
                    <a:pt x="123" y="374"/>
                  </a:moveTo>
                  <a:lnTo>
                    <a:pt x="121" y="372"/>
                  </a:lnTo>
                  <a:lnTo>
                    <a:pt x="123" y="370"/>
                  </a:lnTo>
                  <a:lnTo>
                    <a:pt x="121" y="368"/>
                  </a:lnTo>
                  <a:lnTo>
                    <a:pt x="121" y="366"/>
                  </a:lnTo>
                  <a:lnTo>
                    <a:pt x="121" y="365"/>
                  </a:lnTo>
                  <a:lnTo>
                    <a:pt x="119" y="363"/>
                  </a:lnTo>
                  <a:lnTo>
                    <a:pt x="117" y="361"/>
                  </a:lnTo>
                  <a:lnTo>
                    <a:pt x="117" y="359"/>
                  </a:lnTo>
                  <a:lnTo>
                    <a:pt x="115" y="359"/>
                  </a:lnTo>
                  <a:lnTo>
                    <a:pt x="115" y="357"/>
                  </a:lnTo>
                  <a:lnTo>
                    <a:pt x="115" y="355"/>
                  </a:lnTo>
                  <a:lnTo>
                    <a:pt x="115" y="353"/>
                  </a:lnTo>
                  <a:lnTo>
                    <a:pt x="115" y="351"/>
                  </a:lnTo>
                  <a:lnTo>
                    <a:pt x="115" y="349"/>
                  </a:lnTo>
                  <a:lnTo>
                    <a:pt x="115" y="347"/>
                  </a:lnTo>
                  <a:lnTo>
                    <a:pt x="115" y="345"/>
                  </a:lnTo>
                  <a:lnTo>
                    <a:pt x="115" y="343"/>
                  </a:lnTo>
                  <a:lnTo>
                    <a:pt x="115" y="342"/>
                  </a:lnTo>
                  <a:lnTo>
                    <a:pt x="117" y="340"/>
                  </a:lnTo>
                  <a:lnTo>
                    <a:pt x="115" y="340"/>
                  </a:lnTo>
                  <a:lnTo>
                    <a:pt x="113" y="338"/>
                  </a:lnTo>
                  <a:lnTo>
                    <a:pt x="115" y="338"/>
                  </a:lnTo>
                  <a:lnTo>
                    <a:pt x="115" y="336"/>
                  </a:lnTo>
                  <a:lnTo>
                    <a:pt x="113" y="336"/>
                  </a:lnTo>
                  <a:lnTo>
                    <a:pt x="113" y="334"/>
                  </a:lnTo>
                  <a:lnTo>
                    <a:pt x="115" y="334"/>
                  </a:lnTo>
                  <a:lnTo>
                    <a:pt x="115" y="332"/>
                  </a:lnTo>
                  <a:lnTo>
                    <a:pt x="117" y="332"/>
                  </a:lnTo>
                  <a:lnTo>
                    <a:pt x="117" y="330"/>
                  </a:lnTo>
                  <a:lnTo>
                    <a:pt x="115" y="330"/>
                  </a:lnTo>
                  <a:lnTo>
                    <a:pt x="115" y="326"/>
                  </a:lnTo>
                  <a:lnTo>
                    <a:pt x="113" y="324"/>
                  </a:lnTo>
                  <a:lnTo>
                    <a:pt x="113" y="322"/>
                  </a:lnTo>
                  <a:lnTo>
                    <a:pt x="113" y="320"/>
                  </a:lnTo>
                  <a:lnTo>
                    <a:pt x="111" y="320"/>
                  </a:lnTo>
                  <a:lnTo>
                    <a:pt x="109" y="318"/>
                  </a:lnTo>
                  <a:lnTo>
                    <a:pt x="107" y="320"/>
                  </a:lnTo>
                  <a:lnTo>
                    <a:pt x="107" y="318"/>
                  </a:lnTo>
                  <a:lnTo>
                    <a:pt x="105" y="318"/>
                  </a:lnTo>
                  <a:lnTo>
                    <a:pt x="105" y="317"/>
                  </a:lnTo>
                  <a:lnTo>
                    <a:pt x="104" y="315"/>
                  </a:lnTo>
                  <a:lnTo>
                    <a:pt x="104" y="313"/>
                  </a:lnTo>
                  <a:lnTo>
                    <a:pt x="102" y="313"/>
                  </a:lnTo>
                  <a:lnTo>
                    <a:pt x="100" y="311"/>
                  </a:lnTo>
                  <a:lnTo>
                    <a:pt x="98" y="311"/>
                  </a:lnTo>
                  <a:lnTo>
                    <a:pt x="98" y="313"/>
                  </a:lnTo>
                  <a:lnTo>
                    <a:pt x="96" y="313"/>
                  </a:lnTo>
                  <a:lnTo>
                    <a:pt x="96" y="311"/>
                  </a:lnTo>
                  <a:lnTo>
                    <a:pt x="94" y="311"/>
                  </a:lnTo>
                  <a:lnTo>
                    <a:pt x="92" y="309"/>
                  </a:lnTo>
                  <a:lnTo>
                    <a:pt x="90" y="305"/>
                  </a:lnTo>
                  <a:lnTo>
                    <a:pt x="88" y="305"/>
                  </a:lnTo>
                  <a:lnTo>
                    <a:pt x="88" y="303"/>
                  </a:lnTo>
                  <a:lnTo>
                    <a:pt x="86" y="301"/>
                  </a:lnTo>
                  <a:lnTo>
                    <a:pt x="84" y="299"/>
                  </a:lnTo>
                  <a:lnTo>
                    <a:pt x="82" y="297"/>
                  </a:lnTo>
                  <a:lnTo>
                    <a:pt x="82" y="295"/>
                  </a:lnTo>
                  <a:lnTo>
                    <a:pt x="79" y="293"/>
                  </a:lnTo>
                  <a:lnTo>
                    <a:pt x="79" y="292"/>
                  </a:lnTo>
                  <a:lnTo>
                    <a:pt x="77" y="292"/>
                  </a:lnTo>
                  <a:lnTo>
                    <a:pt x="75" y="288"/>
                  </a:lnTo>
                  <a:lnTo>
                    <a:pt x="73" y="286"/>
                  </a:lnTo>
                  <a:lnTo>
                    <a:pt x="71" y="284"/>
                  </a:lnTo>
                  <a:lnTo>
                    <a:pt x="69" y="282"/>
                  </a:lnTo>
                  <a:lnTo>
                    <a:pt x="67" y="280"/>
                  </a:lnTo>
                  <a:lnTo>
                    <a:pt x="63" y="276"/>
                  </a:lnTo>
                  <a:lnTo>
                    <a:pt x="63" y="274"/>
                  </a:lnTo>
                  <a:lnTo>
                    <a:pt x="61" y="272"/>
                  </a:lnTo>
                  <a:lnTo>
                    <a:pt x="57" y="270"/>
                  </a:lnTo>
                  <a:lnTo>
                    <a:pt x="57" y="269"/>
                  </a:lnTo>
                  <a:lnTo>
                    <a:pt x="56" y="267"/>
                  </a:lnTo>
                  <a:lnTo>
                    <a:pt x="54" y="265"/>
                  </a:lnTo>
                  <a:lnTo>
                    <a:pt x="52" y="261"/>
                  </a:lnTo>
                  <a:lnTo>
                    <a:pt x="52" y="259"/>
                  </a:lnTo>
                  <a:lnTo>
                    <a:pt x="50" y="259"/>
                  </a:lnTo>
                  <a:lnTo>
                    <a:pt x="50" y="257"/>
                  </a:lnTo>
                  <a:lnTo>
                    <a:pt x="50" y="255"/>
                  </a:lnTo>
                  <a:lnTo>
                    <a:pt x="48" y="253"/>
                  </a:lnTo>
                  <a:lnTo>
                    <a:pt x="46" y="251"/>
                  </a:lnTo>
                  <a:lnTo>
                    <a:pt x="46" y="249"/>
                  </a:lnTo>
                  <a:lnTo>
                    <a:pt x="44" y="249"/>
                  </a:lnTo>
                  <a:lnTo>
                    <a:pt x="44" y="247"/>
                  </a:lnTo>
                  <a:lnTo>
                    <a:pt x="46" y="247"/>
                  </a:lnTo>
                  <a:lnTo>
                    <a:pt x="48" y="247"/>
                  </a:lnTo>
                  <a:lnTo>
                    <a:pt x="50" y="247"/>
                  </a:lnTo>
                  <a:lnTo>
                    <a:pt x="50" y="245"/>
                  </a:lnTo>
                  <a:lnTo>
                    <a:pt x="52" y="245"/>
                  </a:lnTo>
                  <a:lnTo>
                    <a:pt x="52" y="244"/>
                  </a:lnTo>
                  <a:lnTo>
                    <a:pt x="50" y="244"/>
                  </a:lnTo>
                  <a:lnTo>
                    <a:pt x="50" y="242"/>
                  </a:lnTo>
                  <a:lnTo>
                    <a:pt x="48" y="242"/>
                  </a:lnTo>
                  <a:lnTo>
                    <a:pt x="48" y="240"/>
                  </a:lnTo>
                  <a:lnTo>
                    <a:pt x="48" y="238"/>
                  </a:lnTo>
                  <a:lnTo>
                    <a:pt x="48" y="236"/>
                  </a:lnTo>
                  <a:lnTo>
                    <a:pt x="48" y="234"/>
                  </a:lnTo>
                  <a:lnTo>
                    <a:pt x="46" y="234"/>
                  </a:lnTo>
                  <a:lnTo>
                    <a:pt x="46" y="232"/>
                  </a:lnTo>
                  <a:lnTo>
                    <a:pt x="46" y="230"/>
                  </a:lnTo>
                  <a:lnTo>
                    <a:pt x="46" y="228"/>
                  </a:lnTo>
                  <a:lnTo>
                    <a:pt x="46" y="226"/>
                  </a:lnTo>
                  <a:lnTo>
                    <a:pt x="44" y="226"/>
                  </a:lnTo>
                  <a:lnTo>
                    <a:pt x="44" y="224"/>
                  </a:lnTo>
                  <a:lnTo>
                    <a:pt x="42" y="222"/>
                  </a:lnTo>
                  <a:lnTo>
                    <a:pt x="42" y="224"/>
                  </a:lnTo>
                  <a:lnTo>
                    <a:pt x="42" y="222"/>
                  </a:lnTo>
                  <a:lnTo>
                    <a:pt x="42" y="221"/>
                  </a:lnTo>
                  <a:lnTo>
                    <a:pt x="40" y="221"/>
                  </a:lnTo>
                  <a:lnTo>
                    <a:pt x="40" y="219"/>
                  </a:lnTo>
                  <a:lnTo>
                    <a:pt x="38" y="219"/>
                  </a:lnTo>
                  <a:lnTo>
                    <a:pt x="36" y="219"/>
                  </a:lnTo>
                  <a:lnTo>
                    <a:pt x="36" y="217"/>
                  </a:lnTo>
                  <a:lnTo>
                    <a:pt x="34" y="217"/>
                  </a:lnTo>
                  <a:lnTo>
                    <a:pt x="32" y="217"/>
                  </a:lnTo>
                  <a:lnTo>
                    <a:pt x="32" y="215"/>
                  </a:lnTo>
                  <a:lnTo>
                    <a:pt x="31" y="215"/>
                  </a:lnTo>
                  <a:lnTo>
                    <a:pt x="29" y="213"/>
                  </a:lnTo>
                  <a:lnTo>
                    <a:pt x="27" y="213"/>
                  </a:lnTo>
                  <a:lnTo>
                    <a:pt x="27" y="211"/>
                  </a:lnTo>
                  <a:lnTo>
                    <a:pt x="25" y="211"/>
                  </a:lnTo>
                  <a:lnTo>
                    <a:pt x="25" y="209"/>
                  </a:lnTo>
                  <a:lnTo>
                    <a:pt x="23" y="209"/>
                  </a:lnTo>
                  <a:lnTo>
                    <a:pt x="23" y="207"/>
                  </a:lnTo>
                  <a:lnTo>
                    <a:pt x="21" y="207"/>
                  </a:lnTo>
                  <a:lnTo>
                    <a:pt x="21" y="205"/>
                  </a:lnTo>
                  <a:lnTo>
                    <a:pt x="21" y="203"/>
                  </a:lnTo>
                  <a:lnTo>
                    <a:pt x="21" y="201"/>
                  </a:lnTo>
                  <a:lnTo>
                    <a:pt x="21" y="199"/>
                  </a:lnTo>
                  <a:lnTo>
                    <a:pt x="21" y="197"/>
                  </a:lnTo>
                  <a:lnTo>
                    <a:pt x="19" y="196"/>
                  </a:lnTo>
                  <a:lnTo>
                    <a:pt x="19" y="194"/>
                  </a:lnTo>
                  <a:lnTo>
                    <a:pt x="21" y="194"/>
                  </a:lnTo>
                  <a:lnTo>
                    <a:pt x="21" y="192"/>
                  </a:lnTo>
                  <a:lnTo>
                    <a:pt x="19" y="190"/>
                  </a:lnTo>
                  <a:lnTo>
                    <a:pt x="19" y="188"/>
                  </a:lnTo>
                  <a:lnTo>
                    <a:pt x="19" y="186"/>
                  </a:lnTo>
                  <a:lnTo>
                    <a:pt x="19" y="184"/>
                  </a:lnTo>
                  <a:lnTo>
                    <a:pt x="17" y="184"/>
                  </a:lnTo>
                  <a:lnTo>
                    <a:pt x="19" y="182"/>
                  </a:lnTo>
                  <a:lnTo>
                    <a:pt x="17" y="182"/>
                  </a:lnTo>
                  <a:lnTo>
                    <a:pt x="19" y="182"/>
                  </a:lnTo>
                  <a:lnTo>
                    <a:pt x="19" y="180"/>
                  </a:lnTo>
                  <a:lnTo>
                    <a:pt x="17" y="180"/>
                  </a:lnTo>
                  <a:lnTo>
                    <a:pt x="17" y="178"/>
                  </a:lnTo>
                  <a:lnTo>
                    <a:pt x="17" y="176"/>
                  </a:lnTo>
                  <a:lnTo>
                    <a:pt x="19" y="176"/>
                  </a:lnTo>
                  <a:lnTo>
                    <a:pt x="17" y="174"/>
                  </a:lnTo>
                  <a:lnTo>
                    <a:pt x="17" y="172"/>
                  </a:lnTo>
                  <a:lnTo>
                    <a:pt x="19" y="172"/>
                  </a:lnTo>
                  <a:lnTo>
                    <a:pt x="19" y="171"/>
                  </a:lnTo>
                  <a:lnTo>
                    <a:pt x="17" y="167"/>
                  </a:lnTo>
                  <a:lnTo>
                    <a:pt x="17" y="165"/>
                  </a:lnTo>
                  <a:lnTo>
                    <a:pt x="15" y="165"/>
                  </a:lnTo>
                  <a:lnTo>
                    <a:pt x="15" y="163"/>
                  </a:lnTo>
                  <a:lnTo>
                    <a:pt x="13" y="163"/>
                  </a:lnTo>
                  <a:lnTo>
                    <a:pt x="11" y="163"/>
                  </a:lnTo>
                  <a:lnTo>
                    <a:pt x="9" y="163"/>
                  </a:lnTo>
                  <a:lnTo>
                    <a:pt x="9" y="161"/>
                  </a:lnTo>
                  <a:lnTo>
                    <a:pt x="7" y="161"/>
                  </a:lnTo>
                  <a:lnTo>
                    <a:pt x="7" y="159"/>
                  </a:lnTo>
                  <a:lnTo>
                    <a:pt x="7" y="157"/>
                  </a:lnTo>
                  <a:lnTo>
                    <a:pt x="7" y="155"/>
                  </a:lnTo>
                  <a:lnTo>
                    <a:pt x="9" y="155"/>
                  </a:lnTo>
                  <a:lnTo>
                    <a:pt x="9" y="153"/>
                  </a:lnTo>
                  <a:lnTo>
                    <a:pt x="9" y="151"/>
                  </a:lnTo>
                  <a:lnTo>
                    <a:pt x="11" y="151"/>
                  </a:lnTo>
                  <a:lnTo>
                    <a:pt x="11" y="149"/>
                  </a:lnTo>
                  <a:lnTo>
                    <a:pt x="11" y="148"/>
                  </a:lnTo>
                  <a:lnTo>
                    <a:pt x="11" y="146"/>
                  </a:lnTo>
                  <a:lnTo>
                    <a:pt x="13" y="146"/>
                  </a:lnTo>
                  <a:lnTo>
                    <a:pt x="13" y="144"/>
                  </a:lnTo>
                  <a:lnTo>
                    <a:pt x="13" y="142"/>
                  </a:lnTo>
                  <a:lnTo>
                    <a:pt x="13" y="140"/>
                  </a:lnTo>
                  <a:lnTo>
                    <a:pt x="11" y="140"/>
                  </a:lnTo>
                  <a:lnTo>
                    <a:pt x="11" y="138"/>
                  </a:lnTo>
                  <a:lnTo>
                    <a:pt x="11" y="136"/>
                  </a:lnTo>
                  <a:lnTo>
                    <a:pt x="11" y="134"/>
                  </a:lnTo>
                  <a:lnTo>
                    <a:pt x="13" y="134"/>
                  </a:lnTo>
                  <a:lnTo>
                    <a:pt x="13" y="132"/>
                  </a:lnTo>
                  <a:lnTo>
                    <a:pt x="13" y="130"/>
                  </a:lnTo>
                  <a:lnTo>
                    <a:pt x="13" y="126"/>
                  </a:lnTo>
                  <a:lnTo>
                    <a:pt x="13" y="124"/>
                  </a:lnTo>
                  <a:lnTo>
                    <a:pt x="13" y="121"/>
                  </a:lnTo>
                  <a:lnTo>
                    <a:pt x="13" y="119"/>
                  </a:lnTo>
                  <a:lnTo>
                    <a:pt x="13" y="117"/>
                  </a:lnTo>
                  <a:lnTo>
                    <a:pt x="13" y="115"/>
                  </a:lnTo>
                  <a:lnTo>
                    <a:pt x="13" y="113"/>
                  </a:lnTo>
                  <a:lnTo>
                    <a:pt x="11" y="113"/>
                  </a:lnTo>
                  <a:lnTo>
                    <a:pt x="9" y="115"/>
                  </a:lnTo>
                  <a:lnTo>
                    <a:pt x="7" y="115"/>
                  </a:lnTo>
                  <a:lnTo>
                    <a:pt x="6" y="115"/>
                  </a:lnTo>
                  <a:lnTo>
                    <a:pt x="4" y="115"/>
                  </a:lnTo>
                  <a:lnTo>
                    <a:pt x="4" y="113"/>
                  </a:lnTo>
                  <a:lnTo>
                    <a:pt x="4" y="111"/>
                  </a:lnTo>
                  <a:lnTo>
                    <a:pt x="2" y="111"/>
                  </a:lnTo>
                  <a:lnTo>
                    <a:pt x="2" y="109"/>
                  </a:lnTo>
                  <a:lnTo>
                    <a:pt x="0" y="107"/>
                  </a:lnTo>
                  <a:lnTo>
                    <a:pt x="0" y="105"/>
                  </a:lnTo>
                  <a:lnTo>
                    <a:pt x="0" y="103"/>
                  </a:lnTo>
                  <a:lnTo>
                    <a:pt x="0" y="101"/>
                  </a:lnTo>
                  <a:lnTo>
                    <a:pt x="2" y="101"/>
                  </a:lnTo>
                  <a:lnTo>
                    <a:pt x="4" y="101"/>
                  </a:lnTo>
                  <a:lnTo>
                    <a:pt x="4" y="99"/>
                  </a:lnTo>
                  <a:lnTo>
                    <a:pt x="6" y="99"/>
                  </a:lnTo>
                  <a:lnTo>
                    <a:pt x="6" y="98"/>
                  </a:lnTo>
                  <a:lnTo>
                    <a:pt x="7" y="96"/>
                  </a:lnTo>
                  <a:lnTo>
                    <a:pt x="9" y="94"/>
                  </a:lnTo>
                  <a:lnTo>
                    <a:pt x="13" y="94"/>
                  </a:lnTo>
                  <a:lnTo>
                    <a:pt x="15" y="94"/>
                  </a:lnTo>
                  <a:lnTo>
                    <a:pt x="15" y="92"/>
                  </a:lnTo>
                  <a:lnTo>
                    <a:pt x="21" y="90"/>
                  </a:lnTo>
                  <a:lnTo>
                    <a:pt x="23" y="90"/>
                  </a:lnTo>
                  <a:lnTo>
                    <a:pt x="25" y="86"/>
                  </a:lnTo>
                  <a:lnTo>
                    <a:pt x="25" y="84"/>
                  </a:lnTo>
                  <a:lnTo>
                    <a:pt x="27" y="84"/>
                  </a:lnTo>
                  <a:lnTo>
                    <a:pt x="27" y="82"/>
                  </a:lnTo>
                  <a:lnTo>
                    <a:pt x="27" y="80"/>
                  </a:lnTo>
                  <a:lnTo>
                    <a:pt x="27" y="78"/>
                  </a:lnTo>
                  <a:lnTo>
                    <a:pt x="29" y="76"/>
                  </a:lnTo>
                  <a:lnTo>
                    <a:pt x="29" y="75"/>
                  </a:lnTo>
                  <a:lnTo>
                    <a:pt x="31" y="73"/>
                  </a:lnTo>
                  <a:lnTo>
                    <a:pt x="31" y="71"/>
                  </a:lnTo>
                  <a:lnTo>
                    <a:pt x="32" y="67"/>
                  </a:lnTo>
                  <a:lnTo>
                    <a:pt x="34" y="63"/>
                  </a:lnTo>
                  <a:lnTo>
                    <a:pt x="34" y="61"/>
                  </a:lnTo>
                  <a:lnTo>
                    <a:pt x="36" y="57"/>
                  </a:lnTo>
                  <a:lnTo>
                    <a:pt x="38" y="55"/>
                  </a:lnTo>
                  <a:lnTo>
                    <a:pt x="40" y="55"/>
                  </a:lnTo>
                  <a:lnTo>
                    <a:pt x="40" y="53"/>
                  </a:lnTo>
                  <a:lnTo>
                    <a:pt x="42" y="53"/>
                  </a:lnTo>
                  <a:lnTo>
                    <a:pt x="42" y="55"/>
                  </a:lnTo>
                  <a:lnTo>
                    <a:pt x="44" y="53"/>
                  </a:lnTo>
                  <a:lnTo>
                    <a:pt x="44" y="51"/>
                  </a:lnTo>
                  <a:lnTo>
                    <a:pt x="46" y="50"/>
                  </a:lnTo>
                  <a:lnTo>
                    <a:pt x="46" y="48"/>
                  </a:lnTo>
                  <a:lnTo>
                    <a:pt x="46" y="46"/>
                  </a:lnTo>
                  <a:lnTo>
                    <a:pt x="48" y="46"/>
                  </a:lnTo>
                  <a:lnTo>
                    <a:pt x="48" y="44"/>
                  </a:lnTo>
                  <a:lnTo>
                    <a:pt x="50" y="42"/>
                  </a:lnTo>
                  <a:lnTo>
                    <a:pt x="50" y="40"/>
                  </a:lnTo>
                  <a:lnTo>
                    <a:pt x="50" y="36"/>
                  </a:lnTo>
                  <a:lnTo>
                    <a:pt x="50" y="34"/>
                  </a:lnTo>
                  <a:lnTo>
                    <a:pt x="52" y="34"/>
                  </a:lnTo>
                  <a:lnTo>
                    <a:pt x="52" y="32"/>
                  </a:lnTo>
                  <a:lnTo>
                    <a:pt x="54" y="32"/>
                  </a:lnTo>
                  <a:lnTo>
                    <a:pt x="54" y="30"/>
                  </a:lnTo>
                  <a:lnTo>
                    <a:pt x="56" y="28"/>
                  </a:lnTo>
                  <a:lnTo>
                    <a:pt x="56" y="26"/>
                  </a:lnTo>
                  <a:lnTo>
                    <a:pt x="56" y="25"/>
                  </a:lnTo>
                  <a:lnTo>
                    <a:pt x="56" y="23"/>
                  </a:lnTo>
                  <a:lnTo>
                    <a:pt x="56" y="21"/>
                  </a:lnTo>
                  <a:lnTo>
                    <a:pt x="57" y="19"/>
                  </a:lnTo>
                  <a:lnTo>
                    <a:pt x="57" y="17"/>
                  </a:lnTo>
                  <a:lnTo>
                    <a:pt x="59" y="17"/>
                  </a:lnTo>
                  <a:lnTo>
                    <a:pt x="61" y="15"/>
                  </a:lnTo>
                  <a:lnTo>
                    <a:pt x="63" y="13"/>
                  </a:lnTo>
                  <a:lnTo>
                    <a:pt x="65" y="11"/>
                  </a:lnTo>
                  <a:lnTo>
                    <a:pt x="67" y="11"/>
                  </a:lnTo>
                  <a:lnTo>
                    <a:pt x="67" y="9"/>
                  </a:lnTo>
                  <a:lnTo>
                    <a:pt x="69" y="9"/>
                  </a:lnTo>
                  <a:lnTo>
                    <a:pt x="69" y="7"/>
                  </a:lnTo>
                  <a:lnTo>
                    <a:pt x="71" y="7"/>
                  </a:lnTo>
                  <a:lnTo>
                    <a:pt x="71" y="5"/>
                  </a:lnTo>
                  <a:lnTo>
                    <a:pt x="73" y="5"/>
                  </a:lnTo>
                  <a:lnTo>
                    <a:pt x="73" y="3"/>
                  </a:lnTo>
                  <a:lnTo>
                    <a:pt x="73" y="2"/>
                  </a:lnTo>
                  <a:lnTo>
                    <a:pt x="75" y="2"/>
                  </a:lnTo>
                  <a:lnTo>
                    <a:pt x="7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0" name="Freeform 4391"/>
            <p:cNvSpPr>
              <a:spLocks/>
            </p:cNvSpPr>
            <p:nvPr/>
          </p:nvSpPr>
          <p:spPr bwMode="auto">
            <a:xfrm>
              <a:off x="3703" y="2674"/>
              <a:ext cx="138" cy="12"/>
            </a:xfrm>
            <a:custGeom>
              <a:avLst/>
              <a:gdLst>
                <a:gd name="T0" fmla="*/ 2 w 138"/>
                <a:gd name="T1" fmla="*/ 10 h 12"/>
                <a:gd name="T2" fmla="*/ 2 w 138"/>
                <a:gd name="T3" fmla="*/ 8 h 12"/>
                <a:gd name="T4" fmla="*/ 2 w 138"/>
                <a:gd name="T5" fmla="*/ 6 h 12"/>
                <a:gd name="T6" fmla="*/ 2 w 138"/>
                <a:gd name="T7" fmla="*/ 4 h 12"/>
                <a:gd name="T8" fmla="*/ 2 w 138"/>
                <a:gd name="T9" fmla="*/ 2 h 12"/>
                <a:gd name="T10" fmla="*/ 6 w 138"/>
                <a:gd name="T11" fmla="*/ 2 h 12"/>
                <a:gd name="T12" fmla="*/ 8 w 138"/>
                <a:gd name="T13" fmla="*/ 2 h 12"/>
                <a:gd name="T14" fmla="*/ 11 w 138"/>
                <a:gd name="T15" fmla="*/ 2 h 12"/>
                <a:gd name="T16" fmla="*/ 13 w 138"/>
                <a:gd name="T17" fmla="*/ 2 h 12"/>
                <a:gd name="T18" fmla="*/ 17 w 138"/>
                <a:gd name="T19" fmla="*/ 2 h 12"/>
                <a:gd name="T20" fmla="*/ 21 w 138"/>
                <a:gd name="T21" fmla="*/ 2 h 12"/>
                <a:gd name="T22" fmla="*/ 23 w 138"/>
                <a:gd name="T23" fmla="*/ 0 h 12"/>
                <a:gd name="T24" fmla="*/ 27 w 138"/>
                <a:gd name="T25" fmla="*/ 2 h 12"/>
                <a:gd name="T26" fmla="*/ 29 w 138"/>
                <a:gd name="T27" fmla="*/ 2 h 12"/>
                <a:gd name="T28" fmla="*/ 31 w 138"/>
                <a:gd name="T29" fmla="*/ 4 h 12"/>
                <a:gd name="T30" fmla="*/ 32 w 138"/>
                <a:gd name="T31" fmla="*/ 4 h 12"/>
                <a:gd name="T32" fmla="*/ 34 w 138"/>
                <a:gd name="T33" fmla="*/ 4 h 12"/>
                <a:gd name="T34" fmla="*/ 36 w 138"/>
                <a:gd name="T35" fmla="*/ 4 h 12"/>
                <a:gd name="T36" fmla="*/ 40 w 138"/>
                <a:gd name="T37" fmla="*/ 4 h 12"/>
                <a:gd name="T38" fmla="*/ 42 w 138"/>
                <a:gd name="T39" fmla="*/ 4 h 12"/>
                <a:gd name="T40" fmla="*/ 44 w 138"/>
                <a:gd name="T41" fmla="*/ 4 h 12"/>
                <a:gd name="T42" fmla="*/ 46 w 138"/>
                <a:gd name="T43" fmla="*/ 2 h 12"/>
                <a:gd name="T44" fmla="*/ 48 w 138"/>
                <a:gd name="T45" fmla="*/ 2 h 12"/>
                <a:gd name="T46" fmla="*/ 52 w 138"/>
                <a:gd name="T47" fmla="*/ 4 h 12"/>
                <a:gd name="T48" fmla="*/ 54 w 138"/>
                <a:gd name="T49" fmla="*/ 4 h 12"/>
                <a:gd name="T50" fmla="*/ 57 w 138"/>
                <a:gd name="T51" fmla="*/ 4 h 12"/>
                <a:gd name="T52" fmla="*/ 61 w 138"/>
                <a:gd name="T53" fmla="*/ 4 h 12"/>
                <a:gd name="T54" fmla="*/ 63 w 138"/>
                <a:gd name="T55" fmla="*/ 6 h 12"/>
                <a:gd name="T56" fmla="*/ 67 w 138"/>
                <a:gd name="T57" fmla="*/ 4 h 12"/>
                <a:gd name="T58" fmla="*/ 71 w 138"/>
                <a:gd name="T59" fmla="*/ 4 h 12"/>
                <a:gd name="T60" fmla="*/ 80 w 138"/>
                <a:gd name="T61" fmla="*/ 6 h 12"/>
                <a:gd name="T62" fmla="*/ 88 w 138"/>
                <a:gd name="T63" fmla="*/ 4 h 12"/>
                <a:gd name="T64" fmla="*/ 90 w 138"/>
                <a:gd name="T65" fmla="*/ 6 h 12"/>
                <a:gd name="T66" fmla="*/ 94 w 138"/>
                <a:gd name="T67" fmla="*/ 6 h 12"/>
                <a:gd name="T68" fmla="*/ 98 w 138"/>
                <a:gd name="T69" fmla="*/ 8 h 12"/>
                <a:gd name="T70" fmla="*/ 102 w 138"/>
                <a:gd name="T71" fmla="*/ 6 h 12"/>
                <a:gd name="T72" fmla="*/ 104 w 138"/>
                <a:gd name="T73" fmla="*/ 6 h 12"/>
                <a:gd name="T74" fmla="*/ 105 w 138"/>
                <a:gd name="T75" fmla="*/ 6 h 12"/>
                <a:gd name="T76" fmla="*/ 107 w 138"/>
                <a:gd name="T77" fmla="*/ 8 h 12"/>
                <a:gd name="T78" fmla="*/ 109 w 138"/>
                <a:gd name="T79" fmla="*/ 6 h 12"/>
                <a:gd name="T80" fmla="*/ 111 w 138"/>
                <a:gd name="T81" fmla="*/ 6 h 12"/>
                <a:gd name="T82" fmla="*/ 117 w 138"/>
                <a:gd name="T83" fmla="*/ 6 h 12"/>
                <a:gd name="T84" fmla="*/ 119 w 138"/>
                <a:gd name="T85" fmla="*/ 6 h 12"/>
                <a:gd name="T86" fmla="*/ 119 w 138"/>
                <a:gd name="T87" fmla="*/ 6 h 12"/>
                <a:gd name="T88" fmla="*/ 123 w 138"/>
                <a:gd name="T89" fmla="*/ 6 h 12"/>
                <a:gd name="T90" fmla="*/ 123 w 138"/>
                <a:gd name="T91" fmla="*/ 6 h 12"/>
                <a:gd name="T92" fmla="*/ 125 w 138"/>
                <a:gd name="T93" fmla="*/ 6 h 12"/>
                <a:gd name="T94" fmla="*/ 128 w 138"/>
                <a:gd name="T95" fmla="*/ 4 h 12"/>
                <a:gd name="T96" fmla="*/ 130 w 138"/>
                <a:gd name="T97" fmla="*/ 4 h 12"/>
                <a:gd name="T98" fmla="*/ 130 w 138"/>
                <a:gd name="T99" fmla="*/ 4 h 12"/>
                <a:gd name="T100" fmla="*/ 132 w 138"/>
                <a:gd name="T101" fmla="*/ 4 h 12"/>
                <a:gd name="T102" fmla="*/ 132 w 138"/>
                <a:gd name="T103" fmla="*/ 4 h 12"/>
                <a:gd name="T104" fmla="*/ 134 w 138"/>
                <a:gd name="T105" fmla="*/ 6 h 12"/>
                <a:gd name="T106" fmla="*/ 136 w 138"/>
                <a:gd name="T107" fmla="*/ 6 h 12"/>
                <a:gd name="T108" fmla="*/ 138 w 138"/>
                <a:gd name="T109" fmla="*/ 8 h 12"/>
                <a:gd name="T110" fmla="*/ 136 w 138"/>
                <a:gd name="T111"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8" h="12">
                  <a:moveTo>
                    <a:pt x="0" y="12"/>
                  </a:moveTo>
                  <a:lnTo>
                    <a:pt x="2" y="12"/>
                  </a:lnTo>
                  <a:lnTo>
                    <a:pt x="0" y="10"/>
                  </a:lnTo>
                  <a:lnTo>
                    <a:pt x="0" y="10"/>
                  </a:lnTo>
                  <a:lnTo>
                    <a:pt x="0" y="10"/>
                  </a:lnTo>
                  <a:lnTo>
                    <a:pt x="2" y="10"/>
                  </a:lnTo>
                  <a:lnTo>
                    <a:pt x="2" y="10"/>
                  </a:lnTo>
                  <a:lnTo>
                    <a:pt x="2" y="10"/>
                  </a:lnTo>
                  <a:lnTo>
                    <a:pt x="2" y="8"/>
                  </a:lnTo>
                  <a:lnTo>
                    <a:pt x="2" y="8"/>
                  </a:lnTo>
                  <a:lnTo>
                    <a:pt x="2" y="8"/>
                  </a:lnTo>
                  <a:lnTo>
                    <a:pt x="2" y="8"/>
                  </a:lnTo>
                  <a:lnTo>
                    <a:pt x="0" y="8"/>
                  </a:lnTo>
                  <a:lnTo>
                    <a:pt x="0" y="8"/>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4" y="2"/>
                  </a:lnTo>
                  <a:lnTo>
                    <a:pt x="4" y="2"/>
                  </a:lnTo>
                  <a:lnTo>
                    <a:pt x="6" y="2"/>
                  </a:lnTo>
                  <a:lnTo>
                    <a:pt x="6" y="2"/>
                  </a:lnTo>
                  <a:lnTo>
                    <a:pt x="6" y="2"/>
                  </a:lnTo>
                  <a:lnTo>
                    <a:pt x="6" y="2"/>
                  </a:lnTo>
                  <a:lnTo>
                    <a:pt x="8" y="2"/>
                  </a:lnTo>
                  <a:lnTo>
                    <a:pt x="8" y="2"/>
                  </a:lnTo>
                  <a:lnTo>
                    <a:pt x="8" y="2"/>
                  </a:lnTo>
                  <a:lnTo>
                    <a:pt x="8" y="2"/>
                  </a:lnTo>
                  <a:lnTo>
                    <a:pt x="8" y="2"/>
                  </a:lnTo>
                  <a:lnTo>
                    <a:pt x="8" y="2"/>
                  </a:lnTo>
                  <a:lnTo>
                    <a:pt x="8" y="2"/>
                  </a:lnTo>
                  <a:lnTo>
                    <a:pt x="9" y="2"/>
                  </a:lnTo>
                  <a:lnTo>
                    <a:pt x="9" y="2"/>
                  </a:lnTo>
                  <a:lnTo>
                    <a:pt x="11" y="2"/>
                  </a:lnTo>
                  <a:lnTo>
                    <a:pt x="11" y="2"/>
                  </a:lnTo>
                  <a:lnTo>
                    <a:pt x="11" y="2"/>
                  </a:lnTo>
                  <a:lnTo>
                    <a:pt x="11" y="2"/>
                  </a:lnTo>
                  <a:lnTo>
                    <a:pt x="13" y="2"/>
                  </a:lnTo>
                  <a:lnTo>
                    <a:pt x="13" y="2"/>
                  </a:lnTo>
                  <a:lnTo>
                    <a:pt x="13" y="2"/>
                  </a:lnTo>
                  <a:lnTo>
                    <a:pt x="13" y="2"/>
                  </a:lnTo>
                  <a:lnTo>
                    <a:pt x="13" y="2"/>
                  </a:lnTo>
                  <a:lnTo>
                    <a:pt x="15" y="2"/>
                  </a:lnTo>
                  <a:lnTo>
                    <a:pt x="15" y="2"/>
                  </a:lnTo>
                  <a:lnTo>
                    <a:pt x="15" y="2"/>
                  </a:lnTo>
                  <a:lnTo>
                    <a:pt x="15" y="2"/>
                  </a:lnTo>
                  <a:lnTo>
                    <a:pt x="15" y="2"/>
                  </a:lnTo>
                  <a:lnTo>
                    <a:pt x="17" y="2"/>
                  </a:lnTo>
                  <a:lnTo>
                    <a:pt x="17" y="2"/>
                  </a:lnTo>
                  <a:lnTo>
                    <a:pt x="19" y="2"/>
                  </a:lnTo>
                  <a:lnTo>
                    <a:pt x="19" y="2"/>
                  </a:lnTo>
                  <a:lnTo>
                    <a:pt x="19" y="2"/>
                  </a:lnTo>
                  <a:lnTo>
                    <a:pt x="21" y="2"/>
                  </a:lnTo>
                  <a:lnTo>
                    <a:pt x="21" y="2"/>
                  </a:lnTo>
                  <a:lnTo>
                    <a:pt x="21" y="2"/>
                  </a:lnTo>
                  <a:lnTo>
                    <a:pt x="21" y="2"/>
                  </a:lnTo>
                  <a:lnTo>
                    <a:pt x="21" y="0"/>
                  </a:lnTo>
                  <a:lnTo>
                    <a:pt x="23" y="0"/>
                  </a:lnTo>
                  <a:lnTo>
                    <a:pt x="23" y="0"/>
                  </a:lnTo>
                  <a:lnTo>
                    <a:pt x="23" y="0"/>
                  </a:lnTo>
                  <a:lnTo>
                    <a:pt x="25" y="0"/>
                  </a:lnTo>
                  <a:lnTo>
                    <a:pt x="25" y="0"/>
                  </a:lnTo>
                  <a:lnTo>
                    <a:pt x="25" y="0"/>
                  </a:lnTo>
                  <a:lnTo>
                    <a:pt x="25" y="2"/>
                  </a:lnTo>
                  <a:lnTo>
                    <a:pt x="27" y="2"/>
                  </a:lnTo>
                  <a:lnTo>
                    <a:pt x="27" y="2"/>
                  </a:lnTo>
                  <a:lnTo>
                    <a:pt x="27" y="2"/>
                  </a:lnTo>
                  <a:lnTo>
                    <a:pt x="27" y="2"/>
                  </a:lnTo>
                  <a:lnTo>
                    <a:pt x="29" y="2"/>
                  </a:lnTo>
                  <a:lnTo>
                    <a:pt x="29" y="2"/>
                  </a:lnTo>
                  <a:lnTo>
                    <a:pt x="29" y="2"/>
                  </a:lnTo>
                  <a:lnTo>
                    <a:pt x="29" y="2"/>
                  </a:lnTo>
                  <a:lnTo>
                    <a:pt x="29" y="4"/>
                  </a:lnTo>
                  <a:lnTo>
                    <a:pt x="29" y="4"/>
                  </a:lnTo>
                  <a:lnTo>
                    <a:pt x="29" y="4"/>
                  </a:lnTo>
                  <a:lnTo>
                    <a:pt x="29" y="4"/>
                  </a:lnTo>
                  <a:lnTo>
                    <a:pt x="29" y="4"/>
                  </a:lnTo>
                  <a:lnTo>
                    <a:pt x="31" y="4"/>
                  </a:lnTo>
                  <a:lnTo>
                    <a:pt x="31" y="4"/>
                  </a:lnTo>
                  <a:lnTo>
                    <a:pt x="31" y="4"/>
                  </a:lnTo>
                  <a:lnTo>
                    <a:pt x="31" y="4"/>
                  </a:lnTo>
                  <a:lnTo>
                    <a:pt x="32" y="4"/>
                  </a:lnTo>
                  <a:lnTo>
                    <a:pt x="32" y="4"/>
                  </a:lnTo>
                  <a:lnTo>
                    <a:pt x="32" y="4"/>
                  </a:lnTo>
                  <a:lnTo>
                    <a:pt x="32" y="4"/>
                  </a:lnTo>
                  <a:lnTo>
                    <a:pt x="34" y="4"/>
                  </a:lnTo>
                  <a:lnTo>
                    <a:pt x="34" y="4"/>
                  </a:lnTo>
                  <a:lnTo>
                    <a:pt x="34" y="4"/>
                  </a:lnTo>
                  <a:lnTo>
                    <a:pt x="34" y="4"/>
                  </a:lnTo>
                  <a:lnTo>
                    <a:pt x="34" y="4"/>
                  </a:lnTo>
                  <a:lnTo>
                    <a:pt x="34" y="4"/>
                  </a:lnTo>
                  <a:lnTo>
                    <a:pt x="36" y="4"/>
                  </a:lnTo>
                  <a:lnTo>
                    <a:pt x="36" y="4"/>
                  </a:lnTo>
                  <a:lnTo>
                    <a:pt x="36" y="4"/>
                  </a:lnTo>
                  <a:lnTo>
                    <a:pt x="36" y="4"/>
                  </a:lnTo>
                  <a:lnTo>
                    <a:pt x="36" y="4"/>
                  </a:lnTo>
                  <a:lnTo>
                    <a:pt x="36" y="4"/>
                  </a:lnTo>
                  <a:lnTo>
                    <a:pt x="38" y="4"/>
                  </a:lnTo>
                  <a:lnTo>
                    <a:pt x="38" y="4"/>
                  </a:lnTo>
                  <a:lnTo>
                    <a:pt x="38" y="4"/>
                  </a:lnTo>
                  <a:lnTo>
                    <a:pt x="38" y="4"/>
                  </a:lnTo>
                  <a:lnTo>
                    <a:pt x="40" y="4"/>
                  </a:lnTo>
                  <a:lnTo>
                    <a:pt x="40" y="4"/>
                  </a:lnTo>
                  <a:lnTo>
                    <a:pt x="40" y="4"/>
                  </a:lnTo>
                  <a:lnTo>
                    <a:pt x="40" y="2"/>
                  </a:lnTo>
                  <a:lnTo>
                    <a:pt x="40" y="2"/>
                  </a:lnTo>
                  <a:lnTo>
                    <a:pt x="42" y="4"/>
                  </a:lnTo>
                  <a:lnTo>
                    <a:pt x="42" y="4"/>
                  </a:lnTo>
                  <a:lnTo>
                    <a:pt x="42" y="4"/>
                  </a:lnTo>
                  <a:lnTo>
                    <a:pt x="42" y="4"/>
                  </a:lnTo>
                  <a:lnTo>
                    <a:pt x="42" y="2"/>
                  </a:lnTo>
                  <a:lnTo>
                    <a:pt x="42" y="2"/>
                  </a:lnTo>
                  <a:lnTo>
                    <a:pt x="42" y="2"/>
                  </a:lnTo>
                  <a:lnTo>
                    <a:pt x="44" y="4"/>
                  </a:lnTo>
                  <a:lnTo>
                    <a:pt x="44" y="2"/>
                  </a:lnTo>
                  <a:lnTo>
                    <a:pt x="44" y="2"/>
                  </a:lnTo>
                  <a:lnTo>
                    <a:pt x="44" y="2"/>
                  </a:lnTo>
                  <a:lnTo>
                    <a:pt x="46" y="4"/>
                  </a:lnTo>
                  <a:lnTo>
                    <a:pt x="46" y="4"/>
                  </a:lnTo>
                  <a:lnTo>
                    <a:pt x="46" y="2"/>
                  </a:lnTo>
                  <a:lnTo>
                    <a:pt x="46" y="4"/>
                  </a:lnTo>
                  <a:lnTo>
                    <a:pt x="48" y="4"/>
                  </a:lnTo>
                  <a:lnTo>
                    <a:pt x="48" y="4"/>
                  </a:lnTo>
                  <a:lnTo>
                    <a:pt x="48" y="2"/>
                  </a:lnTo>
                  <a:lnTo>
                    <a:pt x="48" y="2"/>
                  </a:lnTo>
                  <a:lnTo>
                    <a:pt x="48" y="2"/>
                  </a:lnTo>
                  <a:lnTo>
                    <a:pt x="50" y="4"/>
                  </a:lnTo>
                  <a:lnTo>
                    <a:pt x="50" y="4"/>
                  </a:lnTo>
                  <a:lnTo>
                    <a:pt x="50" y="4"/>
                  </a:lnTo>
                  <a:lnTo>
                    <a:pt x="50" y="2"/>
                  </a:lnTo>
                  <a:lnTo>
                    <a:pt x="50" y="2"/>
                  </a:lnTo>
                  <a:lnTo>
                    <a:pt x="52" y="4"/>
                  </a:lnTo>
                  <a:lnTo>
                    <a:pt x="52" y="4"/>
                  </a:lnTo>
                  <a:lnTo>
                    <a:pt x="52" y="4"/>
                  </a:lnTo>
                  <a:lnTo>
                    <a:pt x="52" y="4"/>
                  </a:lnTo>
                  <a:lnTo>
                    <a:pt x="52" y="4"/>
                  </a:lnTo>
                  <a:lnTo>
                    <a:pt x="54" y="4"/>
                  </a:lnTo>
                  <a:lnTo>
                    <a:pt x="54" y="4"/>
                  </a:lnTo>
                  <a:lnTo>
                    <a:pt x="56" y="2"/>
                  </a:lnTo>
                  <a:lnTo>
                    <a:pt x="56" y="2"/>
                  </a:lnTo>
                  <a:lnTo>
                    <a:pt x="56" y="4"/>
                  </a:lnTo>
                  <a:lnTo>
                    <a:pt x="57" y="4"/>
                  </a:lnTo>
                  <a:lnTo>
                    <a:pt x="57" y="4"/>
                  </a:lnTo>
                  <a:lnTo>
                    <a:pt x="57" y="4"/>
                  </a:lnTo>
                  <a:lnTo>
                    <a:pt x="57" y="4"/>
                  </a:lnTo>
                  <a:lnTo>
                    <a:pt x="59" y="4"/>
                  </a:lnTo>
                  <a:lnTo>
                    <a:pt x="59" y="4"/>
                  </a:lnTo>
                  <a:lnTo>
                    <a:pt x="59" y="4"/>
                  </a:lnTo>
                  <a:lnTo>
                    <a:pt x="61" y="4"/>
                  </a:lnTo>
                  <a:lnTo>
                    <a:pt x="61" y="4"/>
                  </a:lnTo>
                  <a:lnTo>
                    <a:pt x="61" y="4"/>
                  </a:lnTo>
                  <a:lnTo>
                    <a:pt x="61" y="4"/>
                  </a:lnTo>
                  <a:lnTo>
                    <a:pt x="61" y="4"/>
                  </a:lnTo>
                  <a:lnTo>
                    <a:pt x="61" y="6"/>
                  </a:lnTo>
                  <a:lnTo>
                    <a:pt x="63" y="6"/>
                  </a:lnTo>
                  <a:lnTo>
                    <a:pt x="63" y="6"/>
                  </a:lnTo>
                  <a:lnTo>
                    <a:pt x="65" y="6"/>
                  </a:lnTo>
                  <a:lnTo>
                    <a:pt x="65" y="6"/>
                  </a:lnTo>
                  <a:lnTo>
                    <a:pt x="65" y="6"/>
                  </a:lnTo>
                  <a:lnTo>
                    <a:pt x="65" y="6"/>
                  </a:lnTo>
                  <a:lnTo>
                    <a:pt x="65" y="4"/>
                  </a:lnTo>
                  <a:lnTo>
                    <a:pt x="67" y="4"/>
                  </a:lnTo>
                  <a:lnTo>
                    <a:pt x="67" y="4"/>
                  </a:lnTo>
                  <a:lnTo>
                    <a:pt x="67" y="4"/>
                  </a:lnTo>
                  <a:lnTo>
                    <a:pt x="69" y="4"/>
                  </a:lnTo>
                  <a:lnTo>
                    <a:pt x="69" y="4"/>
                  </a:lnTo>
                  <a:lnTo>
                    <a:pt x="69" y="4"/>
                  </a:lnTo>
                  <a:lnTo>
                    <a:pt x="71" y="4"/>
                  </a:lnTo>
                  <a:lnTo>
                    <a:pt x="73" y="4"/>
                  </a:lnTo>
                  <a:lnTo>
                    <a:pt x="73" y="4"/>
                  </a:lnTo>
                  <a:lnTo>
                    <a:pt x="77" y="6"/>
                  </a:lnTo>
                  <a:lnTo>
                    <a:pt x="79" y="6"/>
                  </a:lnTo>
                  <a:lnTo>
                    <a:pt x="79" y="6"/>
                  </a:lnTo>
                  <a:lnTo>
                    <a:pt x="80" y="6"/>
                  </a:lnTo>
                  <a:lnTo>
                    <a:pt x="80" y="4"/>
                  </a:lnTo>
                  <a:lnTo>
                    <a:pt x="82" y="4"/>
                  </a:lnTo>
                  <a:lnTo>
                    <a:pt x="82" y="6"/>
                  </a:lnTo>
                  <a:lnTo>
                    <a:pt x="84" y="6"/>
                  </a:lnTo>
                  <a:lnTo>
                    <a:pt x="86" y="4"/>
                  </a:lnTo>
                  <a:lnTo>
                    <a:pt x="88" y="4"/>
                  </a:lnTo>
                  <a:lnTo>
                    <a:pt x="88" y="4"/>
                  </a:lnTo>
                  <a:lnTo>
                    <a:pt x="88" y="4"/>
                  </a:lnTo>
                  <a:lnTo>
                    <a:pt x="88" y="6"/>
                  </a:lnTo>
                  <a:lnTo>
                    <a:pt x="88" y="6"/>
                  </a:lnTo>
                  <a:lnTo>
                    <a:pt x="88" y="6"/>
                  </a:lnTo>
                  <a:lnTo>
                    <a:pt x="90" y="6"/>
                  </a:lnTo>
                  <a:lnTo>
                    <a:pt x="90" y="6"/>
                  </a:lnTo>
                  <a:lnTo>
                    <a:pt x="90" y="6"/>
                  </a:lnTo>
                  <a:lnTo>
                    <a:pt x="92" y="6"/>
                  </a:lnTo>
                  <a:lnTo>
                    <a:pt x="94" y="6"/>
                  </a:lnTo>
                  <a:lnTo>
                    <a:pt x="94" y="6"/>
                  </a:lnTo>
                  <a:lnTo>
                    <a:pt x="94" y="6"/>
                  </a:lnTo>
                  <a:lnTo>
                    <a:pt x="96" y="8"/>
                  </a:lnTo>
                  <a:lnTo>
                    <a:pt x="96" y="8"/>
                  </a:lnTo>
                  <a:lnTo>
                    <a:pt x="96" y="8"/>
                  </a:lnTo>
                  <a:lnTo>
                    <a:pt x="98" y="8"/>
                  </a:lnTo>
                  <a:lnTo>
                    <a:pt x="98" y="8"/>
                  </a:lnTo>
                  <a:lnTo>
                    <a:pt x="98" y="8"/>
                  </a:lnTo>
                  <a:lnTo>
                    <a:pt x="98" y="8"/>
                  </a:lnTo>
                  <a:lnTo>
                    <a:pt x="100" y="8"/>
                  </a:lnTo>
                  <a:lnTo>
                    <a:pt x="102" y="8"/>
                  </a:lnTo>
                  <a:lnTo>
                    <a:pt x="102" y="6"/>
                  </a:lnTo>
                  <a:lnTo>
                    <a:pt x="102" y="6"/>
                  </a:lnTo>
                  <a:lnTo>
                    <a:pt x="102" y="6"/>
                  </a:lnTo>
                  <a:lnTo>
                    <a:pt x="102" y="6"/>
                  </a:lnTo>
                  <a:lnTo>
                    <a:pt x="102" y="6"/>
                  </a:lnTo>
                  <a:lnTo>
                    <a:pt x="102" y="6"/>
                  </a:lnTo>
                  <a:lnTo>
                    <a:pt x="104" y="6"/>
                  </a:lnTo>
                  <a:lnTo>
                    <a:pt x="104" y="6"/>
                  </a:lnTo>
                  <a:lnTo>
                    <a:pt x="104" y="6"/>
                  </a:lnTo>
                  <a:lnTo>
                    <a:pt x="104" y="6"/>
                  </a:lnTo>
                  <a:lnTo>
                    <a:pt x="104" y="6"/>
                  </a:lnTo>
                  <a:lnTo>
                    <a:pt x="104" y="6"/>
                  </a:lnTo>
                  <a:lnTo>
                    <a:pt x="104" y="6"/>
                  </a:lnTo>
                  <a:lnTo>
                    <a:pt x="104" y="6"/>
                  </a:lnTo>
                  <a:lnTo>
                    <a:pt x="105" y="6"/>
                  </a:lnTo>
                  <a:lnTo>
                    <a:pt x="105" y="6"/>
                  </a:lnTo>
                  <a:lnTo>
                    <a:pt x="105" y="6"/>
                  </a:lnTo>
                  <a:lnTo>
                    <a:pt x="107" y="8"/>
                  </a:lnTo>
                  <a:lnTo>
                    <a:pt x="107" y="8"/>
                  </a:lnTo>
                  <a:lnTo>
                    <a:pt x="107" y="8"/>
                  </a:lnTo>
                  <a:lnTo>
                    <a:pt x="107" y="8"/>
                  </a:lnTo>
                  <a:lnTo>
                    <a:pt x="107" y="8"/>
                  </a:lnTo>
                  <a:lnTo>
                    <a:pt x="107" y="6"/>
                  </a:lnTo>
                  <a:lnTo>
                    <a:pt x="107" y="6"/>
                  </a:lnTo>
                  <a:lnTo>
                    <a:pt x="107" y="6"/>
                  </a:lnTo>
                  <a:lnTo>
                    <a:pt x="109" y="6"/>
                  </a:lnTo>
                  <a:lnTo>
                    <a:pt x="109" y="6"/>
                  </a:lnTo>
                  <a:lnTo>
                    <a:pt x="109" y="6"/>
                  </a:lnTo>
                  <a:lnTo>
                    <a:pt x="111" y="6"/>
                  </a:lnTo>
                  <a:lnTo>
                    <a:pt x="111" y="6"/>
                  </a:lnTo>
                  <a:lnTo>
                    <a:pt x="111" y="6"/>
                  </a:lnTo>
                  <a:lnTo>
                    <a:pt x="111" y="6"/>
                  </a:lnTo>
                  <a:lnTo>
                    <a:pt x="111" y="6"/>
                  </a:lnTo>
                  <a:lnTo>
                    <a:pt x="113" y="6"/>
                  </a:lnTo>
                  <a:lnTo>
                    <a:pt x="113" y="6"/>
                  </a:lnTo>
                  <a:lnTo>
                    <a:pt x="113" y="6"/>
                  </a:lnTo>
                  <a:lnTo>
                    <a:pt x="115" y="6"/>
                  </a:lnTo>
                  <a:lnTo>
                    <a:pt x="115" y="6"/>
                  </a:lnTo>
                  <a:lnTo>
                    <a:pt x="117" y="6"/>
                  </a:lnTo>
                  <a:lnTo>
                    <a:pt x="117" y="6"/>
                  </a:lnTo>
                  <a:lnTo>
                    <a:pt x="117" y="6"/>
                  </a:lnTo>
                  <a:lnTo>
                    <a:pt x="117" y="6"/>
                  </a:lnTo>
                  <a:lnTo>
                    <a:pt x="117" y="6"/>
                  </a:lnTo>
                  <a:lnTo>
                    <a:pt x="117" y="6"/>
                  </a:lnTo>
                  <a:lnTo>
                    <a:pt x="119" y="6"/>
                  </a:lnTo>
                  <a:lnTo>
                    <a:pt x="119" y="6"/>
                  </a:lnTo>
                  <a:lnTo>
                    <a:pt x="119" y="6"/>
                  </a:lnTo>
                  <a:lnTo>
                    <a:pt x="119" y="6"/>
                  </a:lnTo>
                  <a:lnTo>
                    <a:pt x="119" y="6"/>
                  </a:lnTo>
                  <a:lnTo>
                    <a:pt x="119" y="6"/>
                  </a:lnTo>
                  <a:lnTo>
                    <a:pt x="119" y="6"/>
                  </a:lnTo>
                  <a:lnTo>
                    <a:pt x="121" y="6"/>
                  </a:lnTo>
                  <a:lnTo>
                    <a:pt x="121" y="6"/>
                  </a:lnTo>
                  <a:lnTo>
                    <a:pt x="121" y="6"/>
                  </a:lnTo>
                  <a:lnTo>
                    <a:pt x="121" y="6"/>
                  </a:lnTo>
                  <a:lnTo>
                    <a:pt x="121" y="6"/>
                  </a:lnTo>
                  <a:lnTo>
                    <a:pt x="123" y="6"/>
                  </a:lnTo>
                  <a:lnTo>
                    <a:pt x="123" y="6"/>
                  </a:lnTo>
                  <a:lnTo>
                    <a:pt x="123" y="6"/>
                  </a:lnTo>
                  <a:lnTo>
                    <a:pt x="123" y="6"/>
                  </a:lnTo>
                  <a:lnTo>
                    <a:pt x="123" y="6"/>
                  </a:lnTo>
                  <a:lnTo>
                    <a:pt x="123" y="6"/>
                  </a:lnTo>
                  <a:lnTo>
                    <a:pt x="123" y="6"/>
                  </a:lnTo>
                  <a:lnTo>
                    <a:pt x="123" y="6"/>
                  </a:lnTo>
                  <a:lnTo>
                    <a:pt x="123" y="6"/>
                  </a:lnTo>
                  <a:lnTo>
                    <a:pt x="123" y="6"/>
                  </a:lnTo>
                  <a:lnTo>
                    <a:pt x="125" y="6"/>
                  </a:lnTo>
                  <a:lnTo>
                    <a:pt x="125" y="6"/>
                  </a:lnTo>
                  <a:lnTo>
                    <a:pt x="125" y="6"/>
                  </a:lnTo>
                  <a:lnTo>
                    <a:pt x="125" y="6"/>
                  </a:lnTo>
                  <a:lnTo>
                    <a:pt x="125" y="4"/>
                  </a:lnTo>
                  <a:lnTo>
                    <a:pt x="125" y="4"/>
                  </a:lnTo>
                  <a:lnTo>
                    <a:pt x="125" y="4"/>
                  </a:lnTo>
                  <a:lnTo>
                    <a:pt x="128" y="4"/>
                  </a:lnTo>
                  <a:lnTo>
                    <a:pt x="128" y="4"/>
                  </a:lnTo>
                  <a:lnTo>
                    <a:pt x="128"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0" y="4"/>
                  </a:lnTo>
                  <a:lnTo>
                    <a:pt x="132" y="4"/>
                  </a:lnTo>
                  <a:lnTo>
                    <a:pt x="132" y="4"/>
                  </a:lnTo>
                  <a:lnTo>
                    <a:pt x="132" y="4"/>
                  </a:lnTo>
                  <a:lnTo>
                    <a:pt x="132" y="4"/>
                  </a:lnTo>
                  <a:lnTo>
                    <a:pt x="132" y="4"/>
                  </a:lnTo>
                  <a:lnTo>
                    <a:pt x="132" y="4"/>
                  </a:lnTo>
                  <a:lnTo>
                    <a:pt x="132" y="4"/>
                  </a:lnTo>
                  <a:lnTo>
                    <a:pt x="134" y="4"/>
                  </a:lnTo>
                  <a:lnTo>
                    <a:pt x="134" y="4"/>
                  </a:lnTo>
                  <a:lnTo>
                    <a:pt x="134" y="4"/>
                  </a:lnTo>
                  <a:lnTo>
                    <a:pt x="134" y="4"/>
                  </a:lnTo>
                  <a:lnTo>
                    <a:pt x="134" y="4"/>
                  </a:lnTo>
                  <a:lnTo>
                    <a:pt x="134" y="6"/>
                  </a:lnTo>
                  <a:lnTo>
                    <a:pt x="134" y="6"/>
                  </a:lnTo>
                  <a:lnTo>
                    <a:pt x="136" y="6"/>
                  </a:lnTo>
                  <a:lnTo>
                    <a:pt x="136" y="6"/>
                  </a:lnTo>
                  <a:lnTo>
                    <a:pt x="136" y="6"/>
                  </a:lnTo>
                  <a:lnTo>
                    <a:pt x="136" y="6"/>
                  </a:lnTo>
                  <a:lnTo>
                    <a:pt x="136" y="6"/>
                  </a:lnTo>
                  <a:lnTo>
                    <a:pt x="136" y="6"/>
                  </a:lnTo>
                  <a:lnTo>
                    <a:pt x="136" y="6"/>
                  </a:lnTo>
                  <a:lnTo>
                    <a:pt x="136" y="8"/>
                  </a:lnTo>
                  <a:lnTo>
                    <a:pt x="138" y="8"/>
                  </a:lnTo>
                  <a:lnTo>
                    <a:pt x="138" y="8"/>
                  </a:lnTo>
                  <a:lnTo>
                    <a:pt x="138" y="8"/>
                  </a:lnTo>
                  <a:lnTo>
                    <a:pt x="138" y="8"/>
                  </a:lnTo>
                  <a:lnTo>
                    <a:pt x="138" y="10"/>
                  </a:lnTo>
                  <a:lnTo>
                    <a:pt x="138" y="10"/>
                  </a:lnTo>
                  <a:lnTo>
                    <a:pt x="138" y="10"/>
                  </a:lnTo>
                  <a:lnTo>
                    <a:pt x="136" y="10"/>
                  </a:lnTo>
                  <a:lnTo>
                    <a:pt x="136" y="10"/>
                  </a:lnTo>
                  <a:lnTo>
                    <a:pt x="136" y="10"/>
                  </a:lnTo>
                  <a:lnTo>
                    <a:pt x="138" y="10"/>
                  </a:lnTo>
                  <a:lnTo>
                    <a:pt x="138"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1" name="Freeform 4392"/>
            <p:cNvSpPr>
              <a:spLocks/>
            </p:cNvSpPr>
            <p:nvPr/>
          </p:nvSpPr>
          <p:spPr bwMode="auto">
            <a:xfrm>
              <a:off x="3841" y="2682"/>
              <a:ext cx="200" cy="41"/>
            </a:xfrm>
            <a:custGeom>
              <a:avLst/>
              <a:gdLst>
                <a:gd name="T0" fmla="*/ 8 w 200"/>
                <a:gd name="T1" fmla="*/ 4 h 41"/>
                <a:gd name="T2" fmla="*/ 23 w 200"/>
                <a:gd name="T3" fmla="*/ 4 h 41"/>
                <a:gd name="T4" fmla="*/ 38 w 200"/>
                <a:gd name="T5" fmla="*/ 4 h 41"/>
                <a:gd name="T6" fmla="*/ 50 w 200"/>
                <a:gd name="T7" fmla="*/ 4 h 41"/>
                <a:gd name="T8" fmla="*/ 62 w 200"/>
                <a:gd name="T9" fmla="*/ 4 h 41"/>
                <a:gd name="T10" fmla="*/ 67 w 200"/>
                <a:gd name="T11" fmla="*/ 2 h 41"/>
                <a:gd name="T12" fmla="*/ 73 w 200"/>
                <a:gd name="T13" fmla="*/ 2 h 41"/>
                <a:gd name="T14" fmla="*/ 77 w 200"/>
                <a:gd name="T15" fmla="*/ 4 h 41"/>
                <a:gd name="T16" fmla="*/ 83 w 200"/>
                <a:gd name="T17" fmla="*/ 2 h 41"/>
                <a:gd name="T18" fmla="*/ 88 w 200"/>
                <a:gd name="T19" fmla="*/ 2 h 41"/>
                <a:gd name="T20" fmla="*/ 90 w 200"/>
                <a:gd name="T21" fmla="*/ 2 h 41"/>
                <a:gd name="T22" fmla="*/ 94 w 200"/>
                <a:gd name="T23" fmla="*/ 4 h 41"/>
                <a:gd name="T24" fmla="*/ 96 w 200"/>
                <a:gd name="T25" fmla="*/ 6 h 41"/>
                <a:gd name="T26" fmla="*/ 100 w 200"/>
                <a:gd name="T27" fmla="*/ 8 h 41"/>
                <a:gd name="T28" fmla="*/ 100 w 200"/>
                <a:gd name="T29" fmla="*/ 6 h 41"/>
                <a:gd name="T30" fmla="*/ 100 w 200"/>
                <a:gd name="T31" fmla="*/ 10 h 41"/>
                <a:gd name="T32" fmla="*/ 104 w 200"/>
                <a:gd name="T33" fmla="*/ 10 h 41"/>
                <a:gd name="T34" fmla="*/ 104 w 200"/>
                <a:gd name="T35" fmla="*/ 10 h 41"/>
                <a:gd name="T36" fmla="*/ 108 w 200"/>
                <a:gd name="T37" fmla="*/ 10 h 41"/>
                <a:gd name="T38" fmla="*/ 110 w 200"/>
                <a:gd name="T39" fmla="*/ 8 h 41"/>
                <a:gd name="T40" fmla="*/ 111 w 200"/>
                <a:gd name="T41" fmla="*/ 12 h 41"/>
                <a:gd name="T42" fmla="*/ 111 w 200"/>
                <a:gd name="T43" fmla="*/ 14 h 41"/>
                <a:gd name="T44" fmla="*/ 113 w 200"/>
                <a:gd name="T45" fmla="*/ 16 h 41"/>
                <a:gd name="T46" fmla="*/ 117 w 200"/>
                <a:gd name="T47" fmla="*/ 14 h 41"/>
                <a:gd name="T48" fmla="*/ 121 w 200"/>
                <a:gd name="T49" fmla="*/ 17 h 41"/>
                <a:gd name="T50" fmla="*/ 125 w 200"/>
                <a:gd name="T51" fmla="*/ 16 h 41"/>
                <a:gd name="T52" fmla="*/ 127 w 200"/>
                <a:gd name="T53" fmla="*/ 17 h 41"/>
                <a:gd name="T54" fmla="*/ 129 w 200"/>
                <a:gd name="T55" fmla="*/ 16 h 41"/>
                <a:gd name="T56" fmla="*/ 131 w 200"/>
                <a:gd name="T57" fmla="*/ 14 h 41"/>
                <a:gd name="T58" fmla="*/ 133 w 200"/>
                <a:gd name="T59" fmla="*/ 14 h 41"/>
                <a:gd name="T60" fmla="*/ 136 w 200"/>
                <a:gd name="T61" fmla="*/ 16 h 41"/>
                <a:gd name="T62" fmla="*/ 138 w 200"/>
                <a:gd name="T63" fmla="*/ 17 h 41"/>
                <a:gd name="T64" fmla="*/ 140 w 200"/>
                <a:gd name="T65" fmla="*/ 19 h 41"/>
                <a:gd name="T66" fmla="*/ 142 w 200"/>
                <a:gd name="T67" fmla="*/ 21 h 41"/>
                <a:gd name="T68" fmla="*/ 146 w 200"/>
                <a:gd name="T69" fmla="*/ 19 h 41"/>
                <a:gd name="T70" fmla="*/ 154 w 200"/>
                <a:gd name="T71" fmla="*/ 17 h 41"/>
                <a:gd name="T72" fmla="*/ 158 w 200"/>
                <a:gd name="T73" fmla="*/ 17 h 41"/>
                <a:gd name="T74" fmla="*/ 161 w 200"/>
                <a:gd name="T75" fmla="*/ 19 h 41"/>
                <a:gd name="T76" fmla="*/ 169 w 200"/>
                <a:gd name="T77" fmla="*/ 21 h 41"/>
                <a:gd name="T78" fmla="*/ 173 w 200"/>
                <a:gd name="T79" fmla="*/ 21 h 41"/>
                <a:gd name="T80" fmla="*/ 177 w 200"/>
                <a:gd name="T81" fmla="*/ 27 h 41"/>
                <a:gd name="T82" fmla="*/ 181 w 200"/>
                <a:gd name="T83" fmla="*/ 31 h 41"/>
                <a:gd name="T84" fmla="*/ 183 w 200"/>
                <a:gd name="T85" fmla="*/ 31 h 41"/>
                <a:gd name="T86" fmla="*/ 188 w 200"/>
                <a:gd name="T87" fmla="*/ 33 h 41"/>
                <a:gd name="T88" fmla="*/ 190 w 200"/>
                <a:gd name="T89" fmla="*/ 33 h 41"/>
                <a:gd name="T90" fmla="*/ 190 w 200"/>
                <a:gd name="T91" fmla="*/ 37 h 41"/>
                <a:gd name="T92" fmla="*/ 192 w 200"/>
                <a:gd name="T93" fmla="*/ 41 h 41"/>
                <a:gd name="T94" fmla="*/ 196 w 200"/>
                <a:gd name="T95" fmla="*/ 37 h 41"/>
                <a:gd name="T96" fmla="*/ 198 w 200"/>
                <a:gd name="T97" fmla="*/ 37 h 41"/>
                <a:gd name="T98" fmla="*/ 198 w 200"/>
                <a:gd name="T99" fmla="*/ 35 h 41"/>
                <a:gd name="T100" fmla="*/ 198 w 200"/>
                <a:gd name="T101" fmla="*/ 29 h 41"/>
                <a:gd name="T102" fmla="*/ 196 w 200"/>
                <a:gd name="T103" fmla="*/ 25 h 41"/>
                <a:gd name="T104" fmla="*/ 196 w 200"/>
                <a:gd name="T105" fmla="*/ 23 h 41"/>
                <a:gd name="T106" fmla="*/ 194 w 200"/>
                <a:gd name="T107" fmla="*/ 19 h 41"/>
                <a:gd name="T108" fmla="*/ 192 w 200"/>
                <a:gd name="T109" fmla="*/ 16 h 41"/>
                <a:gd name="T110" fmla="*/ 194 w 200"/>
                <a:gd name="T111" fmla="*/ 12 h 41"/>
                <a:gd name="T112" fmla="*/ 194 w 200"/>
                <a:gd name="T113" fmla="*/ 10 h 41"/>
                <a:gd name="T114" fmla="*/ 194 w 200"/>
                <a:gd name="T115" fmla="*/ 8 h 41"/>
                <a:gd name="T116" fmla="*/ 194 w 200"/>
                <a:gd name="T117" fmla="*/ 2 h 41"/>
                <a:gd name="T118" fmla="*/ 198 w 200"/>
                <a:gd name="T119" fmla="*/ 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0" h="41">
                  <a:moveTo>
                    <a:pt x="0" y="4"/>
                  </a:moveTo>
                  <a:lnTo>
                    <a:pt x="2" y="4"/>
                  </a:lnTo>
                  <a:lnTo>
                    <a:pt x="4" y="4"/>
                  </a:lnTo>
                  <a:lnTo>
                    <a:pt x="6" y="4"/>
                  </a:lnTo>
                  <a:lnTo>
                    <a:pt x="6" y="4"/>
                  </a:lnTo>
                  <a:lnTo>
                    <a:pt x="8" y="4"/>
                  </a:lnTo>
                  <a:lnTo>
                    <a:pt x="12" y="4"/>
                  </a:lnTo>
                  <a:lnTo>
                    <a:pt x="14" y="4"/>
                  </a:lnTo>
                  <a:lnTo>
                    <a:pt x="15" y="4"/>
                  </a:lnTo>
                  <a:lnTo>
                    <a:pt x="17" y="4"/>
                  </a:lnTo>
                  <a:lnTo>
                    <a:pt x="23" y="4"/>
                  </a:lnTo>
                  <a:lnTo>
                    <a:pt x="23" y="4"/>
                  </a:lnTo>
                  <a:lnTo>
                    <a:pt x="25" y="4"/>
                  </a:lnTo>
                  <a:lnTo>
                    <a:pt x="25" y="4"/>
                  </a:lnTo>
                  <a:lnTo>
                    <a:pt x="27" y="4"/>
                  </a:lnTo>
                  <a:lnTo>
                    <a:pt x="35" y="4"/>
                  </a:lnTo>
                  <a:lnTo>
                    <a:pt x="38" y="4"/>
                  </a:lnTo>
                  <a:lnTo>
                    <a:pt x="38" y="4"/>
                  </a:lnTo>
                  <a:lnTo>
                    <a:pt x="40" y="4"/>
                  </a:lnTo>
                  <a:lnTo>
                    <a:pt x="44" y="4"/>
                  </a:lnTo>
                  <a:lnTo>
                    <a:pt x="48" y="4"/>
                  </a:lnTo>
                  <a:lnTo>
                    <a:pt x="48" y="4"/>
                  </a:lnTo>
                  <a:lnTo>
                    <a:pt x="48" y="4"/>
                  </a:lnTo>
                  <a:lnTo>
                    <a:pt x="50" y="4"/>
                  </a:lnTo>
                  <a:lnTo>
                    <a:pt x="50" y="4"/>
                  </a:lnTo>
                  <a:lnTo>
                    <a:pt x="52" y="4"/>
                  </a:lnTo>
                  <a:lnTo>
                    <a:pt x="56" y="4"/>
                  </a:lnTo>
                  <a:lnTo>
                    <a:pt x="58" y="4"/>
                  </a:lnTo>
                  <a:lnTo>
                    <a:pt x="62" y="4"/>
                  </a:lnTo>
                  <a:lnTo>
                    <a:pt x="62" y="4"/>
                  </a:lnTo>
                  <a:lnTo>
                    <a:pt x="62" y="4"/>
                  </a:lnTo>
                  <a:lnTo>
                    <a:pt x="65" y="4"/>
                  </a:lnTo>
                  <a:lnTo>
                    <a:pt x="67" y="4"/>
                  </a:lnTo>
                  <a:lnTo>
                    <a:pt x="67" y="2"/>
                  </a:lnTo>
                  <a:lnTo>
                    <a:pt x="67" y="2"/>
                  </a:lnTo>
                  <a:lnTo>
                    <a:pt x="67" y="2"/>
                  </a:lnTo>
                  <a:lnTo>
                    <a:pt x="69" y="2"/>
                  </a:lnTo>
                  <a:lnTo>
                    <a:pt x="69" y="2"/>
                  </a:lnTo>
                  <a:lnTo>
                    <a:pt x="69" y="2"/>
                  </a:lnTo>
                  <a:lnTo>
                    <a:pt x="71" y="2"/>
                  </a:lnTo>
                  <a:lnTo>
                    <a:pt x="71" y="2"/>
                  </a:lnTo>
                  <a:lnTo>
                    <a:pt x="73" y="2"/>
                  </a:lnTo>
                  <a:lnTo>
                    <a:pt x="73" y="2"/>
                  </a:lnTo>
                  <a:lnTo>
                    <a:pt x="75" y="2"/>
                  </a:lnTo>
                  <a:lnTo>
                    <a:pt x="75" y="2"/>
                  </a:lnTo>
                  <a:lnTo>
                    <a:pt x="77" y="2"/>
                  </a:lnTo>
                  <a:lnTo>
                    <a:pt x="77" y="4"/>
                  </a:lnTo>
                  <a:lnTo>
                    <a:pt x="77" y="4"/>
                  </a:lnTo>
                  <a:lnTo>
                    <a:pt x="79" y="4"/>
                  </a:lnTo>
                  <a:lnTo>
                    <a:pt x="79" y="4"/>
                  </a:lnTo>
                  <a:lnTo>
                    <a:pt x="79" y="4"/>
                  </a:lnTo>
                  <a:lnTo>
                    <a:pt x="79" y="4"/>
                  </a:lnTo>
                  <a:lnTo>
                    <a:pt x="81" y="4"/>
                  </a:lnTo>
                  <a:lnTo>
                    <a:pt x="83" y="2"/>
                  </a:lnTo>
                  <a:lnTo>
                    <a:pt x="85" y="2"/>
                  </a:lnTo>
                  <a:lnTo>
                    <a:pt x="86" y="2"/>
                  </a:lnTo>
                  <a:lnTo>
                    <a:pt x="86" y="2"/>
                  </a:lnTo>
                  <a:lnTo>
                    <a:pt x="86" y="2"/>
                  </a:lnTo>
                  <a:lnTo>
                    <a:pt x="88" y="0"/>
                  </a:lnTo>
                  <a:lnTo>
                    <a:pt x="88" y="2"/>
                  </a:lnTo>
                  <a:lnTo>
                    <a:pt x="88" y="2"/>
                  </a:lnTo>
                  <a:lnTo>
                    <a:pt x="88" y="0"/>
                  </a:lnTo>
                  <a:lnTo>
                    <a:pt x="90" y="0"/>
                  </a:lnTo>
                  <a:lnTo>
                    <a:pt x="90" y="0"/>
                  </a:lnTo>
                  <a:lnTo>
                    <a:pt x="90" y="2"/>
                  </a:lnTo>
                  <a:lnTo>
                    <a:pt x="90" y="2"/>
                  </a:lnTo>
                  <a:lnTo>
                    <a:pt x="90" y="2"/>
                  </a:lnTo>
                  <a:lnTo>
                    <a:pt x="92" y="2"/>
                  </a:lnTo>
                  <a:lnTo>
                    <a:pt x="92" y="2"/>
                  </a:lnTo>
                  <a:lnTo>
                    <a:pt x="92" y="4"/>
                  </a:lnTo>
                  <a:lnTo>
                    <a:pt x="92" y="4"/>
                  </a:lnTo>
                  <a:lnTo>
                    <a:pt x="94" y="4"/>
                  </a:lnTo>
                  <a:lnTo>
                    <a:pt x="94" y="4"/>
                  </a:lnTo>
                  <a:lnTo>
                    <a:pt x="94" y="6"/>
                  </a:lnTo>
                  <a:lnTo>
                    <a:pt x="94" y="6"/>
                  </a:lnTo>
                  <a:lnTo>
                    <a:pt x="94" y="6"/>
                  </a:lnTo>
                  <a:lnTo>
                    <a:pt x="94" y="6"/>
                  </a:lnTo>
                  <a:lnTo>
                    <a:pt x="96" y="6"/>
                  </a:lnTo>
                  <a:lnTo>
                    <a:pt x="96" y="6"/>
                  </a:lnTo>
                  <a:lnTo>
                    <a:pt x="96" y="6"/>
                  </a:lnTo>
                  <a:lnTo>
                    <a:pt x="98" y="8"/>
                  </a:lnTo>
                  <a:lnTo>
                    <a:pt x="98" y="8"/>
                  </a:lnTo>
                  <a:lnTo>
                    <a:pt x="98" y="8"/>
                  </a:lnTo>
                  <a:lnTo>
                    <a:pt x="100" y="8"/>
                  </a:lnTo>
                  <a:lnTo>
                    <a:pt x="100" y="8"/>
                  </a:lnTo>
                  <a:lnTo>
                    <a:pt x="100" y="8"/>
                  </a:lnTo>
                  <a:lnTo>
                    <a:pt x="100" y="8"/>
                  </a:lnTo>
                  <a:lnTo>
                    <a:pt x="100" y="8"/>
                  </a:lnTo>
                  <a:lnTo>
                    <a:pt x="100" y="8"/>
                  </a:lnTo>
                  <a:lnTo>
                    <a:pt x="100" y="6"/>
                  </a:lnTo>
                  <a:lnTo>
                    <a:pt x="102" y="8"/>
                  </a:lnTo>
                  <a:lnTo>
                    <a:pt x="102" y="8"/>
                  </a:lnTo>
                  <a:lnTo>
                    <a:pt x="102" y="8"/>
                  </a:lnTo>
                  <a:lnTo>
                    <a:pt x="100" y="8"/>
                  </a:lnTo>
                  <a:lnTo>
                    <a:pt x="100" y="10"/>
                  </a:lnTo>
                  <a:lnTo>
                    <a:pt x="100" y="10"/>
                  </a:lnTo>
                  <a:lnTo>
                    <a:pt x="102" y="10"/>
                  </a:lnTo>
                  <a:lnTo>
                    <a:pt x="102" y="8"/>
                  </a:lnTo>
                  <a:lnTo>
                    <a:pt x="102" y="8"/>
                  </a:lnTo>
                  <a:lnTo>
                    <a:pt x="104" y="10"/>
                  </a:lnTo>
                  <a:lnTo>
                    <a:pt x="104" y="10"/>
                  </a:lnTo>
                  <a:lnTo>
                    <a:pt x="104" y="10"/>
                  </a:lnTo>
                  <a:lnTo>
                    <a:pt x="102" y="10"/>
                  </a:lnTo>
                  <a:lnTo>
                    <a:pt x="102" y="12"/>
                  </a:lnTo>
                  <a:lnTo>
                    <a:pt x="104" y="12"/>
                  </a:lnTo>
                  <a:lnTo>
                    <a:pt x="104" y="12"/>
                  </a:lnTo>
                  <a:lnTo>
                    <a:pt x="104" y="10"/>
                  </a:lnTo>
                  <a:lnTo>
                    <a:pt x="104" y="10"/>
                  </a:lnTo>
                  <a:lnTo>
                    <a:pt x="106" y="12"/>
                  </a:lnTo>
                  <a:lnTo>
                    <a:pt x="106" y="12"/>
                  </a:lnTo>
                  <a:lnTo>
                    <a:pt x="106" y="12"/>
                  </a:lnTo>
                  <a:lnTo>
                    <a:pt x="108" y="10"/>
                  </a:lnTo>
                  <a:lnTo>
                    <a:pt x="108" y="10"/>
                  </a:lnTo>
                  <a:lnTo>
                    <a:pt x="108" y="10"/>
                  </a:lnTo>
                  <a:lnTo>
                    <a:pt x="108" y="10"/>
                  </a:lnTo>
                  <a:lnTo>
                    <a:pt x="110" y="10"/>
                  </a:lnTo>
                  <a:lnTo>
                    <a:pt x="110" y="10"/>
                  </a:lnTo>
                  <a:lnTo>
                    <a:pt x="110" y="10"/>
                  </a:lnTo>
                  <a:lnTo>
                    <a:pt x="110" y="8"/>
                  </a:lnTo>
                  <a:lnTo>
                    <a:pt x="110" y="8"/>
                  </a:lnTo>
                  <a:lnTo>
                    <a:pt x="110" y="8"/>
                  </a:lnTo>
                  <a:lnTo>
                    <a:pt x="110" y="8"/>
                  </a:lnTo>
                  <a:lnTo>
                    <a:pt x="110" y="8"/>
                  </a:lnTo>
                  <a:lnTo>
                    <a:pt x="110" y="10"/>
                  </a:lnTo>
                  <a:lnTo>
                    <a:pt x="111" y="10"/>
                  </a:lnTo>
                  <a:lnTo>
                    <a:pt x="111" y="12"/>
                  </a:lnTo>
                  <a:lnTo>
                    <a:pt x="111" y="12"/>
                  </a:lnTo>
                  <a:lnTo>
                    <a:pt x="113" y="12"/>
                  </a:lnTo>
                  <a:lnTo>
                    <a:pt x="113" y="12"/>
                  </a:lnTo>
                  <a:lnTo>
                    <a:pt x="113" y="12"/>
                  </a:lnTo>
                  <a:lnTo>
                    <a:pt x="113" y="14"/>
                  </a:lnTo>
                  <a:lnTo>
                    <a:pt x="111" y="14"/>
                  </a:lnTo>
                  <a:lnTo>
                    <a:pt x="111" y="14"/>
                  </a:lnTo>
                  <a:lnTo>
                    <a:pt x="111" y="14"/>
                  </a:lnTo>
                  <a:lnTo>
                    <a:pt x="111" y="14"/>
                  </a:lnTo>
                  <a:lnTo>
                    <a:pt x="113" y="16"/>
                  </a:lnTo>
                  <a:lnTo>
                    <a:pt x="113" y="16"/>
                  </a:lnTo>
                  <a:lnTo>
                    <a:pt x="113" y="16"/>
                  </a:lnTo>
                  <a:lnTo>
                    <a:pt x="115" y="16"/>
                  </a:lnTo>
                  <a:lnTo>
                    <a:pt x="115" y="16"/>
                  </a:lnTo>
                  <a:lnTo>
                    <a:pt x="117" y="16"/>
                  </a:lnTo>
                  <a:lnTo>
                    <a:pt x="117" y="16"/>
                  </a:lnTo>
                  <a:lnTo>
                    <a:pt x="117" y="14"/>
                  </a:lnTo>
                  <a:lnTo>
                    <a:pt x="117" y="14"/>
                  </a:lnTo>
                  <a:lnTo>
                    <a:pt x="119" y="14"/>
                  </a:lnTo>
                  <a:lnTo>
                    <a:pt x="119" y="14"/>
                  </a:lnTo>
                  <a:lnTo>
                    <a:pt x="121" y="16"/>
                  </a:lnTo>
                  <a:lnTo>
                    <a:pt x="121" y="16"/>
                  </a:lnTo>
                  <a:lnTo>
                    <a:pt x="121" y="17"/>
                  </a:lnTo>
                  <a:lnTo>
                    <a:pt x="121" y="17"/>
                  </a:lnTo>
                  <a:lnTo>
                    <a:pt x="121" y="17"/>
                  </a:lnTo>
                  <a:lnTo>
                    <a:pt x="123" y="17"/>
                  </a:lnTo>
                  <a:lnTo>
                    <a:pt x="123" y="16"/>
                  </a:lnTo>
                  <a:lnTo>
                    <a:pt x="123" y="16"/>
                  </a:lnTo>
                  <a:lnTo>
                    <a:pt x="123" y="16"/>
                  </a:lnTo>
                  <a:lnTo>
                    <a:pt x="125" y="16"/>
                  </a:lnTo>
                  <a:lnTo>
                    <a:pt x="125" y="16"/>
                  </a:lnTo>
                  <a:lnTo>
                    <a:pt x="123" y="16"/>
                  </a:lnTo>
                  <a:lnTo>
                    <a:pt x="125" y="17"/>
                  </a:lnTo>
                  <a:lnTo>
                    <a:pt x="125" y="17"/>
                  </a:lnTo>
                  <a:lnTo>
                    <a:pt x="125" y="17"/>
                  </a:lnTo>
                  <a:lnTo>
                    <a:pt x="127" y="17"/>
                  </a:lnTo>
                  <a:lnTo>
                    <a:pt x="127" y="16"/>
                  </a:lnTo>
                  <a:lnTo>
                    <a:pt x="127" y="16"/>
                  </a:lnTo>
                  <a:lnTo>
                    <a:pt x="127" y="16"/>
                  </a:lnTo>
                  <a:lnTo>
                    <a:pt x="127" y="16"/>
                  </a:lnTo>
                  <a:lnTo>
                    <a:pt x="129" y="16"/>
                  </a:lnTo>
                  <a:lnTo>
                    <a:pt x="129" y="16"/>
                  </a:lnTo>
                  <a:lnTo>
                    <a:pt x="129" y="14"/>
                  </a:lnTo>
                  <a:lnTo>
                    <a:pt x="129" y="14"/>
                  </a:lnTo>
                  <a:lnTo>
                    <a:pt x="129" y="14"/>
                  </a:lnTo>
                  <a:lnTo>
                    <a:pt x="129" y="14"/>
                  </a:lnTo>
                  <a:lnTo>
                    <a:pt x="131" y="12"/>
                  </a:lnTo>
                  <a:lnTo>
                    <a:pt x="131" y="14"/>
                  </a:lnTo>
                  <a:lnTo>
                    <a:pt x="131" y="14"/>
                  </a:lnTo>
                  <a:lnTo>
                    <a:pt x="131" y="14"/>
                  </a:lnTo>
                  <a:lnTo>
                    <a:pt x="131" y="14"/>
                  </a:lnTo>
                  <a:lnTo>
                    <a:pt x="133" y="14"/>
                  </a:lnTo>
                  <a:lnTo>
                    <a:pt x="133" y="14"/>
                  </a:lnTo>
                  <a:lnTo>
                    <a:pt x="133" y="14"/>
                  </a:lnTo>
                  <a:lnTo>
                    <a:pt x="135" y="14"/>
                  </a:lnTo>
                  <a:lnTo>
                    <a:pt x="135" y="14"/>
                  </a:lnTo>
                  <a:lnTo>
                    <a:pt x="136" y="14"/>
                  </a:lnTo>
                  <a:lnTo>
                    <a:pt x="136" y="14"/>
                  </a:lnTo>
                  <a:lnTo>
                    <a:pt x="136" y="14"/>
                  </a:lnTo>
                  <a:lnTo>
                    <a:pt x="136" y="16"/>
                  </a:lnTo>
                  <a:lnTo>
                    <a:pt x="136" y="16"/>
                  </a:lnTo>
                  <a:lnTo>
                    <a:pt x="136" y="16"/>
                  </a:lnTo>
                  <a:lnTo>
                    <a:pt x="138" y="16"/>
                  </a:lnTo>
                  <a:lnTo>
                    <a:pt x="138" y="16"/>
                  </a:lnTo>
                  <a:lnTo>
                    <a:pt x="138" y="16"/>
                  </a:lnTo>
                  <a:lnTo>
                    <a:pt x="138" y="17"/>
                  </a:lnTo>
                  <a:lnTo>
                    <a:pt x="140" y="17"/>
                  </a:lnTo>
                  <a:lnTo>
                    <a:pt x="140" y="19"/>
                  </a:lnTo>
                  <a:lnTo>
                    <a:pt x="140" y="19"/>
                  </a:lnTo>
                  <a:lnTo>
                    <a:pt x="140" y="19"/>
                  </a:lnTo>
                  <a:lnTo>
                    <a:pt x="140" y="19"/>
                  </a:lnTo>
                  <a:lnTo>
                    <a:pt x="140" y="19"/>
                  </a:lnTo>
                  <a:lnTo>
                    <a:pt x="140" y="19"/>
                  </a:lnTo>
                  <a:lnTo>
                    <a:pt x="142" y="19"/>
                  </a:lnTo>
                  <a:lnTo>
                    <a:pt x="142" y="19"/>
                  </a:lnTo>
                  <a:lnTo>
                    <a:pt x="142" y="19"/>
                  </a:lnTo>
                  <a:lnTo>
                    <a:pt x="142" y="21"/>
                  </a:lnTo>
                  <a:lnTo>
                    <a:pt x="142" y="21"/>
                  </a:lnTo>
                  <a:lnTo>
                    <a:pt x="142" y="21"/>
                  </a:lnTo>
                  <a:lnTo>
                    <a:pt x="142" y="21"/>
                  </a:lnTo>
                  <a:lnTo>
                    <a:pt x="144" y="21"/>
                  </a:lnTo>
                  <a:lnTo>
                    <a:pt x="144" y="21"/>
                  </a:lnTo>
                  <a:lnTo>
                    <a:pt x="146" y="19"/>
                  </a:lnTo>
                  <a:lnTo>
                    <a:pt x="146" y="19"/>
                  </a:lnTo>
                  <a:lnTo>
                    <a:pt x="148" y="19"/>
                  </a:lnTo>
                  <a:lnTo>
                    <a:pt x="148" y="19"/>
                  </a:lnTo>
                  <a:lnTo>
                    <a:pt x="150" y="19"/>
                  </a:lnTo>
                  <a:lnTo>
                    <a:pt x="150" y="17"/>
                  </a:lnTo>
                  <a:lnTo>
                    <a:pt x="152" y="17"/>
                  </a:lnTo>
                  <a:lnTo>
                    <a:pt x="154" y="17"/>
                  </a:lnTo>
                  <a:lnTo>
                    <a:pt x="154" y="17"/>
                  </a:lnTo>
                  <a:lnTo>
                    <a:pt x="156" y="17"/>
                  </a:lnTo>
                  <a:lnTo>
                    <a:pt x="156" y="19"/>
                  </a:lnTo>
                  <a:lnTo>
                    <a:pt x="156" y="19"/>
                  </a:lnTo>
                  <a:lnTo>
                    <a:pt x="156" y="17"/>
                  </a:lnTo>
                  <a:lnTo>
                    <a:pt x="158" y="17"/>
                  </a:lnTo>
                  <a:lnTo>
                    <a:pt x="158" y="19"/>
                  </a:lnTo>
                  <a:lnTo>
                    <a:pt x="158" y="19"/>
                  </a:lnTo>
                  <a:lnTo>
                    <a:pt x="159" y="19"/>
                  </a:lnTo>
                  <a:lnTo>
                    <a:pt x="159" y="19"/>
                  </a:lnTo>
                  <a:lnTo>
                    <a:pt x="159" y="19"/>
                  </a:lnTo>
                  <a:lnTo>
                    <a:pt x="161" y="19"/>
                  </a:lnTo>
                  <a:lnTo>
                    <a:pt x="163" y="19"/>
                  </a:lnTo>
                  <a:lnTo>
                    <a:pt x="165" y="19"/>
                  </a:lnTo>
                  <a:lnTo>
                    <a:pt x="165" y="21"/>
                  </a:lnTo>
                  <a:lnTo>
                    <a:pt x="167" y="19"/>
                  </a:lnTo>
                  <a:lnTo>
                    <a:pt x="169" y="21"/>
                  </a:lnTo>
                  <a:lnTo>
                    <a:pt x="169" y="21"/>
                  </a:lnTo>
                  <a:lnTo>
                    <a:pt x="171" y="21"/>
                  </a:lnTo>
                  <a:lnTo>
                    <a:pt x="171" y="21"/>
                  </a:lnTo>
                  <a:lnTo>
                    <a:pt x="171" y="21"/>
                  </a:lnTo>
                  <a:lnTo>
                    <a:pt x="173" y="21"/>
                  </a:lnTo>
                  <a:lnTo>
                    <a:pt x="173" y="21"/>
                  </a:lnTo>
                  <a:lnTo>
                    <a:pt x="173" y="21"/>
                  </a:lnTo>
                  <a:lnTo>
                    <a:pt x="173" y="23"/>
                  </a:lnTo>
                  <a:lnTo>
                    <a:pt x="175" y="23"/>
                  </a:lnTo>
                  <a:lnTo>
                    <a:pt x="175" y="23"/>
                  </a:lnTo>
                  <a:lnTo>
                    <a:pt x="175" y="25"/>
                  </a:lnTo>
                  <a:lnTo>
                    <a:pt x="175" y="25"/>
                  </a:lnTo>
                  <a:lnTo>
                    <a:pt x="177" y="27"/>
                  </a:lnTo>
                  <a:lnTo>
                    <a:pt x="177" y="27"/>
                  </a:lnTo>
                  <a:lnTo>
                    <a:pt x="179" y="27"/>
                  </a:lnTo>
                  <a:lnTo>
                    <a:pt x="179" y="27"/>
                  </a:lnTo>
                  <a:lnTo>
                    <a:pt x="181" y="27"/>
                  </a:lnTo>
                  <a:lnTo>
                    <a:pt x="181" y="29"/>
                  </a:lnTo>
                  <a:lnTo>
                    <a:pt x="181" y="31"/>
                  </a:lnTo>
                  <a:lnTo>
                    <a:pt x="181" y="31"/>
                  </a:lnTo>
                  <a:lnTo>
                    <a:pt x="181" y="31"/>
                  </a:lnTo>
                  <a:lnTo>
                    <a:pt x="183" y="31"/>
                  </a:lnTo>
                  <a:lnTo>
                    <a:pt x="183" y="31"/>
                  </a:lnTo>
                  <a:lnTo>
                    <a:pt x="183" y="31"/>
                  </a:lnTo>
                  <a:lnTo>
                    <a:pt x="183" y="31"/>
                  </a:lnTo>
                  <a:lnTo>
                    <a:pt x="183" y="31"/>
                  </a:lnTo>
                  <a:lnTo>
                    <a:pt x="183" y="31"/>
                  </a:lnTo>
                  <a:lnTo>
                    <a:pt x="184" y="31"/>
                  </a:lnTo>
                  <a:lnTo>
                    <a:pt x="186" y="33"/>
                  </a:lnTo>
                  <a:lnTo>
                    <a:pt x="188" y="33"/>
                  </a:lnTo>
                  <a:lnTo>
                    <a:pt x="188" y="33"/>
                  </a:lnTo>
                  <a:lnTo>
                    <a:pt x="190" y="33"/>
                  </a:lnTo>
                  <a:lnTo>
                    <a:pt x="190" y="33"/>
                  </a:lnTo>
                  <a:lnTo>
                    <a:pt x="190" y="33"/>
                  </a:lnTo>
                  <a:lnTo>
                    <a:pt x="192" y="33"/>
                  </a:lnTo>
                  <a:lnTo>
                    <a:pt x="192" y="33"/>
                  </a:lnTo>
                  <a:lnTo>
                    <a:pt x="190" y="33"/>
                  </a:lnTo>
                  <a:lnTo>
                    <a:pt x="190" y="35"/>
                  </a:lnTo>
                  <a:lnTo>
                    <a:pt x="190" y="35"/>
                  </a:lnTo>
                  <a:lnTo>
                    <a:pt x="190" y="35"/>
                  </a:lnTo>
                  <a:lnTo>
                    <a:pt x="190" y="37"/>
                  </a:lnTo>
                  <a:lnTo>
                    <a:pt x="190" y="37"/>
                  </a:lnTo>
                  <a:lnTo>
                    <a:pt x="190" y="37"/>
                  </a:lnTo>
                  <a:lnTo>
                    <a:pt x="190" y="39"/>
                  </a:lnTo>
                  <a:lnTo>
                    <a:pt x="190" y="39"/>
                  </a:lnTo>
                  <a:lnTo>
                    <a:pt x="190" y="39"/>
                  </a:lnTo>
                  <a:lnTo>
                    <a:pt x="192" y="41"/>
                  </a:lnTo>
                  <a:lnTo>
                    <a:pt x="192" y="41"/>
                  </a:lnTo>
                  <a:lnTo>
                    <a:pt x="192" y="41"/>
                  </a:lnTo>
                  <a:lnTo>
                    <a:pt x="194" y="41"/>
                  </a:lnTo>
                  <a:lnTo>
                    <a:pt x="194" y="41"/>
                  </a:lnTo>
                  <a:lnTo>
                    <a:pt x="194" y="39"/>
                  </a:lnTo>
                  <a:lnTo>
                    <a:pt x="194" y="39"/>
                  </a:lnTo>
                  <a:lnTo>
                    <a:pt x="194" y="37"/>
                  </a:lnTo>
                  <a:lnTo>
                    <a:pt x="196" y="37"/>
                  </a:lnTo>
                  <a:lnTo>
                    <a:pt x="196" y="37"/>
                  </a:lnTo>
                  <a:lnTo>
                    <a:pt x="196" y="37"/>
                  </a:lnTo>
                  <a:lnTo>
                    <a:pt x="196" y="37"/>
                  </a:lnTo>
                  <a:lnTo>
                    <a:pt x="198" y="37"/>
                  </a:lnTo>
                  <a:lnTo>
                    <a:pt x="198" y="37"/>
                  </a:lnTo>
                  <a:lnTo>
                    <a:pt x="198" y="37"/>
                  </a:lnTo>
                  <a:lnTo>
                    <a:pt x="200" y="39"/>
                  </a:lnTo>
                  <a:lnTo>
                    <a:pt x="200" y="37"/>
                  </a:lnTo>
                  <a:lnTo>
                    <a:pt x="200" y="37"/>
                  </a:lnTo>
                  <a:lnTo>
                    <a:pt x="200" y="37"/>
                  </a:lnTo>
                  <a:lnTo>
                    <a:pt x="200" y="35"/>
                  </a:lnTo>
                  <a:lnTo>
                    <a:pt x="198" y="35"/>
                  </a:lnTo>
                  <a:lnTo>
                    <a:pt x="198" y="35"/>
                  </a:lnTo>
                  <a:lnTo>
                    <a:pt x="198" y="33"/>
                  </a:lnTo>
                  <a:lnTo>
                    <a:pt x="200" y="33"/>
                  </a:lnTo>
                  <a:lnTo>
                    <a:pt x="200" y="33"/>
                  </a:lnTo>
                  <a:lnTo>
                    <a:pt x="198" y="31"/>
                  </a:lnTo>
                  <a:lnTo>
                    <a:pt x="198" y="29"/>
                  </a:lnTo>
                  <a:lnTo>
                    <a:pt x="198" y="29"/>
                  </a:lnTo>
                  <a:lnTo>
                    <a:pt x="198" y="29"/>
                  </a:lnTo>
                  <a:lnTo>
                    <a:pt x="198" y="27"/>
                  </a:lnTo>
                  <a:lnTo>
                    <a:pt x="198" y="25"/>
                  </a:lnTo>
                  <a:lnTo>
                    <a:pt x="196" y="25"/>
                  </a:lnTo>
                  <a:lnTo>
                    <a:pt x="196" y="25"/>
                  </a:lnTo>
                  <a:lnTo>
                    <a:pt x="196" y="23"/>
                  </a:lnTo>
                  <a:lnTo>
                    <a:pt x="196" y="23"/>
                  </a:lnTo>
                  <a:lnTo>
                    <a:pt x="196" y="23"/>
                  </a:lnTo>
                  <a:lnTo>
                    <a:pt x="196" y="23"/>
                  </a:lnTo>
                  <a:lnTo>
                    <a:pt x="196" y="23"/>
                  </a:lnTo>
                  <a:lnTo>
                    <a:pt x="196" y="23"/>
                  </a:lnTo>
                  <a:lnTo>
                    <a:pt x="196" y="23"/>
                  </a:lnTo>
                  <a:lnTo>
                    <a:pt x="194" y="21"/>
                  </a:lnTo>
                  <a:lnTo>
                    <a:pt x="194" y="21"/>
                  </a:lnTo>
                  <a:lnTo>
                    <a:pt x="194" y="21"/>
                  </a:lnTo>
                  <a:lnTo>
                    <a:pt x="194" y="19"/>
                  </a:lnTo>
                  <a:lnTo>
                    <a:pt x="194" y="19"/>
                  </a:lnTo>
                  <a:lnTo>
                    <a:pt x="194" y="19"/>
                  </a:lnTo>
                  <a:lnTo>
                    <a:pt x="194" y="17"/>
                  </a:lnTo>
                  <a:lnTo>
                    <a:pt x="192" y="17"/>
                  </a:lnTo>
                  <a:lnTo>
                    <a:pt x="192" y="17"/>
                  </a:lnTo>
                  <a:lnTo>
                    <a:pt x="192" y="17"/>
                  </a:lnTo>
                  <a:lnTo>
                    <a:pt x="192" y="16"/>
                  </a:lnTo>
                  <a:lnTo>
                    <a:pt x="192" y="16"/>
                  </a:lnTo>
                  <a:lnTo>
                    <a:pt x="194" y="16"/>
                  </a:lnTo>
                  <a:lnTo>
                    <a:pt x="194" y="14"/>
                  </a:lnTo>
                  <a:lnTo>
                    <a:pt x="194" y="14"/>
                  </a:lnTo>
                  <a:lnTo>
                    <a:pt x="194" y="14"/>
                  </a:lnTo>
                  <a:lnTo>
                    <a:pt x="194" y="12"/>
                  </a:lnTo>
                  <a:lnTo>
                    <a:pt x="194" y="12"/>
                  </a:lnTo>
                  <a:lnTo>
                    <a:pt x="194" y="12"/>
                  </a:lnTo>
                  <a:lnTo>
                    <a:pt x="194" y="12"/>
                  </a:lnTo>
                  <a:lnTo>
                    <a:pt x="194" y="12"/>
                  </a:lnTo>
                  <a:lnTo>
                    <a:pt x="194" y="10"/>
                  </a:lnTo>
                  <a:lnTo>
                    <a:pt x="194" y="10"/>
                  </a:lnTo>
                  <a:lnTo>
                    <a:pt x="196" y="10"/>
                  </a:lnTo>
                  <a:lnTo>
                    <a:pt x="196" y="10"/>
                  </a:lnTo>
                  <a:lnTo>
                    <a:pt x="196" y="10"/>
                  </a:lnTo>
                  <a:lnTo>
                    <a:pt x="196" y="8"/>
                  </a:lnTo>
                  <a:lnTo>
                    <a:pt x="196" y="8"/>
                  </a:lnTo>
                  <a:lnTo>
                    <a:pt x="194" y="8"/>
                  </a:lnTo>
                  <a:lnTo>
                    <a:pt x="194" y="8"/>
                  </a:lnTo>
                  <a:lnTo>
                    <a:pt x="194" y="8"/>
                  </a:lnTo>
                  <a:lnTo>
                    <a:pt x="194" y="6"/>
                  </a:lnTo>
                  <a:lnTo>
                    <a:pt x="194" y="4"/>
                  </a:lnTo>
                  <a:lnTo>
                    <a:pt x="194" y="2"/>
                  </a:lnTo>
                  <a:lnTo>
                    <a:pt x="194" y="2"/>
                  </a:lnTo>
                  <a:lnTo>
                    <a:pt x="196" y="2"/>
                  </a:lnTo>
                  <a:lnTo>
                    <a:pt x="196" y="2"/>
                  </a:lnTo>
                  <a:lnTo>
                    <a:pt x="196" y="2"/>
                  </a:lnTo>
                  <a:lnTo>
                    <a:pt x="198" y="2"/>
                  </a:lnTo>
                  <a:lnTo>
                    <a:pt x="198" y="2"/>
                  </a:lnTo>
                  <a:lnTo>
                    <a:pt x="198" y="2"/>
                  </a:lnTo>
                  <a:lnTo>
                    <a:pt x="198" y="2"/>
                  </a:lnTo>
                  <a:lnTo>
                    <a:pt x="198" y="4"/>
                  </a:lnTo>
                  <a:lnTo>
                    <a:pt x="200" y="4"/>
                  </a:lnTo>
                  <a:lnTo>
                    <a:pt x="200" y="2"/>
                  </a:lnTo>
                  <a:lnTo>
                    <a:pt x="20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2" name="Line 4393"/>
            <p:cNvSpPr>
              <a:spLocks noChangeShapeType="1"/>
            </p:cNvSpPr>
            <p:nvPr/>
          </p:nvSpPr>
          <p:spPr bwMode="auto">
            <a:xfrm>
              <a:off x="3703" y="2686"/>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3" name="Freeform 4394"/>
            <p:cNvSpPr>
              <a:spLocks/>
            </p:cNvSpPr>
            <p:nvPr/>
          </p:nvSpPr>
          <p:spPr bwMode="auto">
            <a:xfrm>
              <a:off x="3839" y="2686"/>
              <a:ext cx="2" cy="8"/>
            </a:xfrm>
            <a:custGeom>
              <a:avLst/>
              <a:gdLst>
                <a:gd name="T0" fmla="*/ 2 w 2"/>
                <a:gd name="T1" fmla="*/ 0 h 8"/>
                <a:gd name="T2" fmla="*/ 2 w 2"/>
                <a:gd name="T3" fmla="*/ 0 h 8"/>
                <a:gd name="T4" fmla="*/ 2 w 2"/>
                <a:gd name="T5" fmla="*/ 0 h 8"/>
                <a:gd name="T6" fmla="*/ 0 w 2"/>
                <a:gd name="T7" fmla="*/ 0 h 8"/>
                <a:gd name="T8" fmla="*/ 0 w 2"/>
                <a:gd name="T9" fmla="*/ 0 h 8"/>
                <a:gd name="T10" fmla="*/ 0 w 2"/>
                <a:gd name="T11" fmla="*/ 0 h 8"/>
                <a:gd name="T12" fmla="*/ 2 w 2"/>
                <a:gd name="T13" fmla="*/ 2 h 8"/>
                <a:gd name="T14" fmla="*/ 2 w 2"/>
                <a:gd name="T15" fmla="*/ 2 h 8"/>
                <a:gd name="T16" fmla="*/ 0 w 2"/>
                <a:gd name="T17" fmla="*/ 2 h 8"/>
                <a:gd name="T18" fmla="*/ 0 w 2"/>
                <a:gd name="T19" fmla="*/ 2 h 8"/>
                <a:gd name="T20" fmla="*/ 0 w 2"/>
                <a:gd name="T21" fmla="*/ 2 h 8"/>
                <a:gd name="T22" fmla="*/ 0 w 2"/>
                <a:gd name="T23" fmla="*/ 2 h 8"/>
                <a:gd name="T24" fmla="*/ 0 w 2"/>
                <a:gd name="T25" fmla="*/ 4 h 8"/>
                <a:gd name="T26" fmla="*/ 0 w 2"/>
                <a:gd name="T27" fmla="*/ 4 h 8"/>
                <a:gd name="T28" fmla="*/ 0 w 2"/>
                <a:gd name="T29" fmla="*/ 4 h 8"/>
                <a:gd name="T30" fmla="*/ 2 w 2"/>
                <a:gd name="T31" fmla="*/ 4 h 8"/>
                <a:gd name="T32" fmla="*/ 2 w 2"/>
                <a:gd name="T33" fmla="*/ 4 h 8"/>
                <a:gd name="T34" fmla="*/ 2 w 2"/>
                <a:gd name="T35" fmla="*/ 4 h 8"/>
                <a:gd name="T36" fmla="*/ 2 w 2"/>
                <a:gd name="T37" fmla="*/ 4 h 8"/>
                <a:gd name="T38" fmla="*/ 2 w 2"/>
                <a:gd name="T39" fmla="*/ 6 h 8"/>
                <a:gd name="T40" fmla="*/ 2 w 2"/>
                <a:gd name="T41" fmla="*/ 6 h 8"/>
                <a:gd name="T42" fmla="*/ 0 w 2"/>
                <a:gd name="T43" fmla="*/ 6 h 8"/>
                <a:gd name="T44" fmla="*/ 0 w 2"/>
                <a:gd name="T45" fmla="*/ 6 h 8"/>
                <a:gd name="T46" fmla="*/ 0 w 2"/>
                <a:gd name="T47" fmla="*/ 6 h 8"/>
                <a:gd name="T48" fmla="*/ 0 w 2"/>
                <a:gd name="T49" fmla="*/ 6 h 8"/>
                <a:gd name="T50" fmla="*/ 0 w 2"/>
                <a:gd name="T51" fmla="*/ 8 h 8"/>
                <a:gd name="T52" fmla="*/ 0 w 2"/>
                <a:gd name="T5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 h="8">
                  <a:moveTo>
                    <a:pt x="2" y="0"/>
                  </a:moveTo>
                  <a:lnTo>
                    <a:pt x="2" y="0"/>
                  </a:lnTo>
                  <a:lnTo>
                    <a:pt x="2" y="0"/>
                  </a:lnTo>
                  <a:lnTo>
                    <a:pt x="0" y="0"/>
                  </a:lnTo>
                  <a:lnTo>
                    <a:pt x="0" y="0"/>
                  </a:lnTo>
                  <a:lnTo>
                    <a:pt x="0" y="0"/>
                  </a:lnTo>
                  <a:lnTo>
                    <a:pt x="2" y="2"/>
                  </a:lnTo>
                  <a:lnTo>
                    <a:pt x="2" y="2"/>
                  </a:lnTo>
                  <a:lnTo>
                    <a:pt x="0" y="2"/>
                  </a:lnTo>
                  <a:lnTo>
                    <a:pt x="0" y="2"/>
                  </a:lnTo>
                  <a:lnTo>
                    <a:pt x="0" y="2"/>
                  </a:lnTo>
                  <a:lnTo>
                    <a:pt x="0" y="2"/>
                  </a:lnTo>
                  <a:lnTo>
                    <a:pt x="0" y="4"/>
                  </a:lnTo>
                  <a:lnTo>
                    <a:pt x="0" y="4"/>
                  </a:lnTo>
                  <a:lnTo>
                    <a:pt x="0" y="4"/>
                  </a:lnTo>
                  <a:lnTo>
                    <a:pt x="2" y="4"/>
                  </a:lnTo>
                  <a:lnTo>
                    <a:pt x="2" y="4"/>
                  </a:lnTo>
                  <a:lnTo>
                    <a:pt x="2" y="4"/>
                  </a:lnTo>
                  <a:lnTo>
                    <a:pt x="2" y="4"/>
                  </a:lnTo>
                  <a:lnTo>
                    <a:pt x="2" y="6"/>
                  </a:lnTo>
                  <a:lnTo>
                    <a:pt x="2" y="6"/>
                  </a:lnTo>
                  <a:lnTo>
                    <a:pt x="0" y="6"/>
                  </a:lnTo>
                  <a:lnTo>
                    <a:pt x="0" y="6"/>
                  </a:lnTo>
                  <a:lnTo>
                    <a:pt x="0" y="6"/>
                  </a:lnTo>
                  <a:lnTo>
                    <a:pt x="0" y="6"/>
                  </a:lnTo>
                  <a:lnTo>
                    <a:pt x="0"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4" name="Freeform 4395"/>
            <p:cNvSpPr>
              <a:spLocks/>
            </p:cNvSpPr>
            <p:nvPr/>
          </p:nvSpPr>
          <p:spPr bwMode="auto">
            <a:xfrm>
              <a:off x="3839" y="269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5" name="Freeform 4396"/>
            <p:cNvSpPr>
              <a:spLocks/>
            </p:cNvSpPr>
            <p:nvPr/>
          </p:nvSpPr>
          <p:spPr bwMode="auto">
            <a:xfrm>
              <a:off x="3835" y="2694"/>
              <a:ext cx="4" cy="4"/>
            </a:xfrm>
            <a:custGeom>
              <a:avLst/>
              <a:gdLst>
                <a:gd name="T0" fmla="*/ 4 w 4"/>
                <a:gd name="T1" fmla="*/ 0 h 4"/>
                <a:gd name="T2" fmla="*/ 4 w 4"/>
                <a:gd name="T3" fmla="*/ 0 h 4"/>
                <a:gd name="T4" fmla="*/ 4 w 4"/>
                <a:gd name="T5" fmla="*/ 0 h 4"/>
                <a:gd name="T6" fmla="*/ 4 w 4"/>
                <a:gd name="T7" fmla="*/ 0 h 4"/>
                <a:gd name="T8" fmla="*/ 4 w 4"/>
                <a:gd name="T9" fmla="*/ 0 h 4"/>
                <a:gd name="T10" fmla="*/ 4 w 4"/>
                <a:gd name="T11" fmla="*/ 0 h 4"/>
                <a:gd name="T12" fmla="*/ 4 w 4"/>
                <a:gd name="T13" fmla="*/ 2 h 4"/>
                <a:gd name="T14" fmla="*/ 4 w 4"/>
                <a:gd name="T15" fmla="*/ 2 h 4"/>
                <a:gd name="T16" fmla="*/ 4 w 4"/>
                <a:gd name="T17" fmla="*/ 2 h 4"/>
                <a:gd name="T18" fmla="*/ 4 w 4"/>
                <a:gd name="T19" fmla="*/ 2 h 4"/>
                <a:gd name="T20" fmla="*/ 2 w 4"/>
                <a:gd name="T21" fmla="*/ 2 h 4"/>
                <a:gd name="T22" fmla="*/ 2 w 4"/>
                <a:gd name="T23" fmla="*/ 2 h 4"/>
                <a:gd name="T24" fmla="*/ 2 w 4"/>
                <a:gd name="T25" fmla="*/ 2 h 4"/>
                <a:gd name="T26" fmla="*/ 2 w 4"/>
                <a:gd name="T27" fmla="*/ 2 h 4"/>
                <a:gd name="T28" fmla="*/ 0 w 4"/>
                <a:gd name="T29" fmla="*/ 4 h 4"/>
                <a:gd name="T30" fmla="*/ 0 w 4"/>
                <a:gd name="T31" fmla="*/ 4 h 4"/>
                <a:gd name="T32" fmla="*/ 0 w 4"/>
                <a:gd name="T33" fmla="*/ 4 h 4"/>
                <a:gd name="T34" fmla="*/ 0 w 4"/>
                <a:gd name="T35" fmla="*/ 4 h 4"/>
                <a:gd name="T36" fmla="*/ 0 w 4"/>
                <a:gd name="T37" fmla="*/ 4 h 4"/>
                <a:gd name="T38" fmla="*/ 0 w 4"/>
                <a:gd name="T39" fmla="*/ 4 h 4"/>
                <a:gd name="T40" fmla="*/ 0 w 4"/>
                <a:gd name="T41" fmla="*/ 4 h 4"/>
                <a:gd name="T42" fmla="*/ 0 w 4"/>
                <a:gd name="T43" fmla="*/ 4 h 4"/>
                <a:gd name="T44" fmla="*/ 0 w 4"/>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4">
                  <a:moveTo>
                    <a:pt x="4" y="0"/>
                  </a:moveTo>
                  <a:lnTo>
                    <a:pt x="4" y="0"/>
                  </a:lnTo>
                  <a:lnTo>
                    <a:pt x="4" y="0"/>
                  </a:lnTo>
                  <a:lnTo>
                    <a:pt x="4" y="0"/>
                  </a:lnTo>
                  <a:lnTo>
                    <a:pt x="4" y="0"/>
                  </a:lnTo>
                  <a:lnTo>
                    <a:pt x="4" y="0"/>
                  </a:lnTo>
                  <a:lnTo>
                    <a:pt x="4" y="2"/>
                  </a:lnTo>
                  <a:lnTo>
                    <a:pt x="4" y="2"/>
                  </a:lnTo>
                  <a:lnTo>
                    <a:pt x="4" y="2"/>
                  </a:lnTo>
                  <a:lnTo>
                    <a:pt x="4" y="2"/>
                  </a:lnTo>
                  <a:lnTo>
                    <a:pt x="2" y="2"/>
                  </a:lnTo>
                  <a:lnTo>
                    <a:pt x="2" y="2"/>
                  </a:lnTo>
                  <a:lnTo>
                    <a:pt x="2" y="2"/>
                  </a:lnTo>
                  <a:lnTo>
                    <a:pt x="2" y="2"/>
                  </a:lnTo>
                  <a:lnTo>
                    <a:pt x="0" y="4"/>
                  </a:lnTo>
                  <a:lnTo>
                    <a:pt x="0" y="4"/>
                  </a:lnTo>
                  <a:lnTo>
                    <a:pt x="0" y="4"/>
                  </a:lnTo>
                  <a:lnTo>
                    <a:pt x="0" y="4"/>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6" name="Freeform 4397"/>
            <p:cNvSpPr>
              <a:spLocks/>
            </p:cNvSpPr>
            <p:nvPr/>
          </p:nvSpPr>
          <p:spPr bwMode="auto">
            <a:xfrm>
              <a:off x="3833" y="2698"/>
              <a:ext cx="2" cy="3"/>
            </a:xfrm>
            <a:custGeom>
              <a:avLst/>
              <a:gdLst>
                <a:gd name="T0" fmla="*/ 2 w 2"/>
                <a:gd name="T1" fmla="*/ 0 h 3"/>
                <a:gd name="T2" fmla="*/ 2 w 2"/>
                <a:gd name="T3" fmla="*/ 1 h 3"/>
                <a:gd name="T4" fmla="*/ 0 w 2"/>
                <a:gd name="T5" fmla="*/ 1 h 3"/>
                <a:gd name="T6" fmla="*/ 0 w 2"/>
                <a:gd name="T7" fmla="*/ 1 h 3"/>
                <a:gd name="T8" fmla="*/ 0 w 2"/>
                <a:gd name="T9" fmla="*/ 1 h 3"/>
                <a:gd name="T10" fmla="*/ 2 w 2"/>
                <a:gd name="T11" fmla="*/ 3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lnTo>
                    <a:pt x="2" y="1"/>
                  </a:lnTo>
                  <a:lnTo>
                    <a:pt x="0" y="1"/>
                  </a:lnTo>
                  <a:lnTo>
                    <a:pt x="0" y="1"/>
                  </a:lnTo>
                  <a:lnTo>
                    <a:pt x="0" y="1"/>
                  </a:lnTo>
                  <a:lnTo>
                    <a:pt x="2" y="3"/>
                  </a:lnTo>
                  <a:lnTo>
                    <a:pt x="2"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7" name="Freeform 4398"/>
            <p:cNvSpPr>
              <a:spLocks/>
            </p:cNvSpPr>
            <p:nvPr/>
          </p:nvSpPr>
          <p:spPr bwMode="auto">
            <a:xfrm>
              <a:off x="3831" y="2701"/>
              <a:ext cx="4" cy="4"/>
            </a:xfrm>
            <a:custGeom>
              <a:avLst/>
              <a:gdLst>
                <a:gd name="T0" fmla="*/ 4 w 4"/>
                <a:gd name="T1" fmla="*/ 0 h 4"/>
                <a:gd name="T2" fmla="*/ 2 w 4"/>
                <a:gd name="T3" fmla="*/ 0 h 4"/>
                <a:gd name="T4" fmla="*/ 2 w 4"/>
                <a:gd name="T5" fmla="*/ 0 h 4"/>
                <a:gd name="T6" fmla="*/ 2 w 4"/>
                <a:gd name="T7" fmla="*/ 0 h 4"/>
                <a:gd name="T8" fmla="*/ 2 w 4"/>
                <a:gd name="T9" fmla="*/ 0 h 4"/>
                <a:gd name="T10" fmla="*/ 2 w 4"/>
                <a:gd name="T11" fmla="*/ 2 h 4"/>
                <a:gd name="T12" fmla="*/ 2 w 4"/>
                <a:gd name="T13" fmla="*/ 2 h 4"/>
                <a:gd name="T14" fmla="*/ 0 w 4"/>
                <a:gd name="T15" fmla="*/ 2 h 4"/>
                <a:gd name="T16" fmla="*/ 0 w 4"/>
                <a:gd name="T17" fmla="*/ 2 h 4"/>
                <a:gd name="T18" fmla="*/ 0 w 4"/>
                <a:gd name="T19" fmla="*/ 2 h 4"/>
                <a:gd name="T20" fmla="*/ 0 w 4"/>
                <a:gd name="T21" fmla="*/ 2 h 4"/>
                <a:gd name="T22" fmla="*/ 0 w 4"/>
                <a:gd name="T23" fmla="*/ 4 h 4"/>
                <a:gd name="T24" fmla="*/ 0 w 4"/>
                <a:gd name="T25" fmla="*/ 4 h 4"/>
                <a:gd name="T26" fmla="*/ 0 w 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4" y="0"/>
                  </a:moveTo>
                  <a:lnTo>
                    <a:pt x="2" y="0"/>
                  </a:lnTo>
                  <a:lnTo>
                    <a:pt x="2" y="0"/>
                  </a:lnTo>
                  <a:lnTo>
                    <a:pt x="2" y="0"/>
                  </a:lnTo>
                  <a:lnTo>
                    <a:pt x="2" y="0"/>
                  </a:lnTo>
                  <a:lnTo>
                    <a:pt x="2" y="2"/>
                  </a:lnTo>
                  <a:lnTo>
                    <a:pt x="2" y="2"/>
                  </a:lnTo>
                  <a:lnTo>
                    <a:pt x="0" y="2"/>
                  </a:lnTo>
                  <a:lnTo>
                    <a:pt x="0" y="2"/>
                  </a:lnTo>
                  <a:lnTo>
                    <a:pt x="0" y="2"/>
                  </a:lnTo>
                  <a:lnTo>
                    <a:pt x="0" y="2"/>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8" name="Freeform 4399"/>
            <p:cNvSpPr>
              <a:spLocks/>
            </p:cNvSpPr>
            <p:nvPr/>
          </p:nvSpPr>
          <p:spPr bwMode="auto">
            <a:xfrm>
              <a:off x="3830" y="2705"/>
              <a:ext cx="1" cy="2"/>
            </a:xfrm>
            <a:custGeom>
              <a:avLst/>
              <a:gdLst>
                <a:gd name="T0" fmla="*/ 1 w 1"/>
                <a:gd name="T1" fmla="*/ 0 h 2"/>
                <a:gd name="T2" fmla="*/ 1 w 1"/>
                <a:gd name="T3" fmla="*/ 0 h 2"/>
                <a:gd name="T4" fmla="*/ 0 w 1"/>
                <a:gd name="T5" fmla="*/ 0 h 2"/>
                <a:gd name="T6" fmla="*/ 1 w 1"/>
                <a:gd name="T7" fmla="*/ 0 h 2"/>
                <a:gd name="T8" fmla="*/ 0 w 1"/>
                <a:gd name="T9" fmla="*/ 0 h 2"/>
                <a:gd name="T10" fmla="*/ 1 w 1"/>
                <a:gd name="T11" fmla="*/ 2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0"/>
                  </a:lnTo>
                  <a:lnTo>
                    <a:pt x="0" y="0"/>
                  </a:lnTo>
                  <a:lnTo>
                    <a:pt x="1" y="0"/>
                  </a:lnTo>
                  <a:lnTo>
                    <a:pt x="0" y="0"/>
                  </a:lnTo>
                  <a:lnTo>
                    <a:pt x="1" y="2"/>
                  </a:lnTo>
                  <a:lnTo>
                    <a:pt x="1"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9" name="Freeform 4400"/>
            <p:cNvSpPr>
              <a:spLocks/>
            </p:cNvSpPr>
            <p:nvPr/>
          </p:nvSpPr>
          <p:spPr bwMode="auto">
            <a:xfrm>
              <a:off x="3831" y="2707"/>
              <a:ext cx="2" cy="2"/>
            </a:xfrm>
            <a:custGeom>
              <a:avLst/>
              <a:gdLst>
                <a:gd name="T0" fmla="*/ 0 w 2"/>
                <a:gd name="T1" fmla="*/ 0 h 2"/>
                <a:gd name="T2" fmla="*/ 0 w 2"/>
                <a:gd name="T3" fmla="*/ 0 h 2"/>
                <a:gd name="T4" fmla="*/ 0 w 2"/>
                <a:gd name="T5" fmla="*/ 0 h 2"/>
                <a:gd name="T6" fmla="*/ 0 w 2"/>
                <a:gd name="T7" fmla="*/ 0 h 2"/>
                <a:gd name="T8" fmla="*/ 0 w 2"/>
                <a:gd name="T9" fmla="*/ 0 h 2"/>
                <a:gd name="T10" fmla="*/ 2 w 2"/>
                <a:gd name="T11" fmla="*/ 0 h 2"/>
                <a:gd name="T12" fmla="*/ 2 w 2"/>
                <a:gd name="T13" fmla="*/ 0 h 2"/>
                <a:gd name="T14" fmla="*/ 2 w 2"/>
                <a:gd name="T15" fmla="*/ 0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0"/>
                  </a:lnTo>
                  <a:lnTo>
                    <a:pt x="0" y="0"/>
                  </a:lnTo>
                  <a:lnTo>
                    <a:pt x="2" y="0"/>
                  </a:lnTo>
                  <a:lnTo>
                    <a:pt x="2" y="0"/>
                  </a:lnTo>
                  <a:lnTo>
                    <a:pt x="2" y="0"/>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0" name="Freeform 4401"/>
            <p:cNvSpPr>
              <a:spLocks/>
            </p:cNvSpPr>
            <p:nvPr/>
          </p:nvSpPr>
          <p:spPr bwMode="auto">
            <a:xfrm>
              <a:off x="3833" y="2709"/>
              <a:ext cx="0" cy="2"/>
            </a:xfrm>
            <a:custGeom>
              <a:avLst/>
              <a:gdLst>
                <a:gd name="T0" fmla="*/ 0 h 2"/>
                <a:gd name="T1" fmla="*/ 0 h 2"/>
                <a:gd name="T2" fmla="*/ 0 h 2"/>
                <a:gd name="T3" fmla="*/ 2 h 2"/>
              </a:gdLst>
              <a:ahLst/>
              <a:cxnLst>
                <a:cxn ang="0">
                  <a:pos x="0" y="T0"/>
                </a:cxn>
                <a:cxn ang="0">
                  <a:pos x="0" y="T1"/>
                </a:cxn>
                <a:cxn ang="0">
                  <a:pos x="0" y="T2"/>
                </a:cxn>
                <a:cxn ang="0">
                  <a:pos x="0" y="T3"/>
                </a:cxn>
              </a:cxnLst>
              <a:rect l="0" t="0" r="r" b="b"/>
              <a:pathLst>
                <a:path h="2">
                  <a:moveTo>
                    <a:pt x="0" y="0"/>
                  </a:move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1" name="Freeform 4402"/>
            <p:cNvSpPr>
              <a:spLocks/>
            </p:cNvSpPr>
            <p:nvPr/>
          </p:nvSpPr>
          <p:spPr bwMode="auto">
            <a:xfrm>
              <a:off x="3833" y="271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2" name="Freeform 4403"/>
            <p:cNvSpPr>
              <a:spLocks/>
            </p:cNvSpPr>
            <p:nvPr/>
          </p:nvSpPr>
          <p:spPr bwMode="auto">
            <a:xfrm>
              <a:off x="3831" y="2711"/>
              <a:ext cx="2" cy="2"/>
            </a:xfrm>
            <a:custGeom>
              <a:avLst/>
              <a:gdLst>
                <a:gd name="T0" fmla="*/ 2 w 2"/>
                <a:gd name="T1" fmla="*/ 0 h 2"/>
                <a:gd name="T2" fmla="*/ 2 w 2"/>
                <a:gd name="T3" fmla="*/ 0 h 2"/>
                <a:gd name="T4" fmla="*/ 2 w 2"/>
                <a:gd name="T5" fmla="*/ 0 h 2"/>
                <a:gd name="T6" fmla="*/ 2 w 2"/>
                <a:gd name="T7" fmla="*/ 0 h 2"/>
                <a:gd name="T8" fmla="*/ 2 w 2"/>
                <a:gd name="T9" fmla="*/ 0 h 2"/>
                <a:gd name="T10" fmla="*/ 2 w 2"/>
                <a:gd name="T11" fmla="*/ 2 h 2"/>
                <a:gd name="T12" fmla="*/ 2 w 2"/>
                <a:gd name="T13" fmla="*/ 2 h 2"/>
                <a:gd name="T14" fmla="*/ 2 w 2"/>
                <a:gd name="T15" fmla="*/ 2 h 2"/>
                <a:gd name="T16" fmla="*/ 0 w 2"/>
                <a:gd name="T17" fmla="*/ 0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2" y="0"/>
                  </a:lnTo>
                  <a:lnTo>
                    <a:pt x="2" y="0"/>
                  </a:lnTo>
                  <a:lnTo>
                    <a:pt x="2" y="0"/>
                  </a:lnTo>
                  <a:lnTo>
                    <a:pt x="2" y="0"/>
                  </a:lnTo>
                  <a:lnTo>
                    <a:pt x="2" y="2"/>
                  </a:lnTo>
                  <a:lnTo>
                    <a:pt x="2" y="2"/>
                  </a:lnTo>
                  <a:lnTo>
                    <a:pt x="2" y="2"/>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3" name="Freeform 4404"/>
            <p:cNvSpPr>
              <a:spLocks/>
            </p:cNvSpPr>
            <p:nvPr/>
          </p:nvSpPr>
          <p:spPr bwMode="auto">
            <a:xfrm>
              <a:off x="3830" y="2713"/>
              <a:ext cx="1" cy="8"/>
            </a:xfrm>
            <a:custGeom>
              <a:avLst/>
              <a:gdLst>
                <a:gd name="T0" fmla="*/ 1 w 1"/>
                <a:gd name="T1" fmla="*/ 0 h 8"/>
                <a:gd name="T2" fmla="*/ 1 w 1"/>
                <a:gd name="T3" fmla="*/ 0 h 8"/>
                <a:gd name="T4" fmla="*/ 1 w 1"/>
                <a:gd name="T5" fmla="*/ 0 h 8"/>
                <a:gd name="T6" fmla="*/ 1 w 1"/>
                <a:gd name="T7" fmla="*/ 0 h 8"/>
                <a:gd name="T8" fmla="*/ 1 w 1"/>
                <a:gd name="T9" fmla="*/ 2 h 8"/>
                <a:gd name="T10" fmla="*/ 1 w 1"/>
                <a:gd name="T11" fmla="*/ 2 h 8"/>
                <a:gd name="T12" fmla="*/ 1 w 1"/>
                <a:gd name="T13" fmla="*/ 2 h 8"/>
                <a:gd name="T14" fmla="*/ 1 w 1"/>
                <a:gd name="T15" fmla="*/ 2 h 8"/>
                <a:gd name="T16" fmla="*/ 1 w 1"/>
                <a:gd name="T17" fmla="*/ 2 h 8"/>
                <a:gd name="T18" fmla="*/ 1 w 1"/>
                <a:gd name="T19" fmla="*/ 2 h 8"/>
                <a:gd name="T20" fmla="*/ 0 w 1"/>
                <a:gd name="T21" fmla="*/ 4 h 8"/>
                <a:gd name="T22" fmla="*/ 1 w 1"/>
                <a:gd name="T23" fmla="*/ 4 h 8"/>
                <a:gd name="T24" fmla="*/ 0 w 1"/>
                <a:gd name="T25" fmla="*/ 4 h 8"/>
                <a:gd name="T26" fmla="*/ 0 w 1"/>
                <a:gd name="T27" fmla="*/ 4 h 8"/>
                <a:gd name="T28" fmla="*/ 0 w 1"/>
                <a:gd name="T29" fmla="*/ 4 h 8"/>
                <a:gd name="T30" fmla="*/ 0 w 1"/>
                <a:gd name="T31" fmla="*/ 6 h 8"/>
                <a:gd name="T32" fmla="*/ 0 w 1"/>
                <a:gd name="T33" fmla="*/ 6 h 8"/>
                <a:gd name="T34" fmla="*/ 0 w 1"/>
                <a:gd name="T35" fmla="*/ 6 h 8"/>
                <a:gd name="T36" fmla="*/ 0 w 1"/>
                <a:gd name="T37" fmla="*/ 6 h 8"/>
                <a:gd name="T38" fmla="*/ 0 w 1"/>
                <a:gd name="T39" fmla="*/ 8 h 8"/>
                <a:gd name="T40" fmla="*/ 0 w 1"/>
                <a:gd name="T41" fmla="*/ 8 h 8"/>
                <a:gd name="T42" fmla="*/ 0 w 1"/>
                <a:gd name="T4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 h="8">
                  <a:moveTo>
                    <a:pt x="1" y="0"/>
                  </a:moveTo>
                  <a:lnTo>
                    <a:pt x="1" y="0"/>
                  </a:lnTo>
                  <a:lnTo>
                    <a:pt x="1" y="0"/>
                  </a:lnTo>
                  <a:lnTo>
                    <a:pt x="1" y="0"/>
                  </a:lnTo>
                  <a:lnTo>
                    <a:pt x="1" y="2"/>
                  </a:lnTo>
                  <a:lnTo>
                    <a:pt x="1" y="2"/>
                  </a:lnTo>
                  <a:lnTo>
                    <a:pt x="1" y="2"/>
                  </a:lnTo>
                  <a:lnTo>
                    <a:pt x="1" y="2"/>
                  </a:lnTo>
                  <a:lnTo>
                    <a:pt x="1" y="2"/>
                  </a:lnTo>
                  <a:lnTo>
                    <a:pt x="1" y="2"/>
                  </a:lnTo>
                  <a:lnTo>
                    <a:pt x="0" y="4"/>
                  </a:lnTo>
                  <a:lnTo>
                    <a:pt x="1" y="4"/>
                  </a:lnTo>
                  <a:lnTo>
                    <a:pt x="0" y="4"/>
                  </a:lnTo>
                  <a:lnTo>
                    <a:pt x="0" y="4"/>
                  </a:lnTo>
                  <a:lnTo>
                    <a:pt x="0" y="4"/>
                  </a:lnTo>
                  <a:lnTo>
                    <a:pt x="0" y="6"/>
                  </a:lnTo>
                  <a:lnTo>
                    <a:pt x="0" y="6"/>
                  </a:lnTo>
                  <a:lnTo>
                    <a:pt x="0" y="6"/>
                  </a:lnTo>
                  <a:lnTo>
                    <a:pt x="0" y="6"/>
                  </a:lnTo>
                  <a:lnTo>
                    <a:pt x="0" y="8"/>
                  </a:lnTo>
                  <a:lnTo>
                    <a:pt x="0"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4" name="Freeform 4405"/>
            <p:cNvSpPr>
              <a:spLocks/>
            </p:cNvSpPr>
            <p:nvPr/>
          </p:nvSpPr>
          <p:spPr bwMode="auto">
            <a:xfrm>
              <a:off x="3830" y="2721"/>
              <a:ext cx="0" cy="5"/>
            </a:xfrm>
            <a:custGeom>
              <a:avLst/>
              <a:gdLst>
                <a:gd name="T0" fmla="*/ 0 h 5"/>
                <a:gd name="T1" fmla="*/ 0 h 5"/>
                <a:gd name="T2" fmla="*/ 0 h 5"/>
                <a:gd name="T3" fmla="*/ 2 h 5"/>
                <a:gd name="T4" fmla="*/ 2 h 5"/>
                <a:gd name="T5" fmla="*/ 2 h 5"/>
                <a:gd name="T6" fmla="*/ 2 h 5"/>
                <a:gd name="T7" fmla="*/ 2 h 5"/>
                <a:gd name="T8" fmla="*/ 2 h 5"/>
                <a:gd name="T9" fmla="*/ 3 h 5"/>
                <a:gd name="T10" fmla="*/ 3 h 5"/>
                <a:gd name="T11" fmla="*/ 3 h 5"/>
                <a:gd name="T12" fmla="*/ 3 h 5"/>
                <a:gd name="T13" fmla="*/ 3 h 5"/>
                <a:gd name="T14" fmla="*/ 3 h 5"/>
                <a:gd name="T15" fmla="*/ 3 h 5"/>
                <a:gd name="T16" fmla="*/ 5 h 5"/>
                <a:gd name="T17" fmla="*/ 5 h 5"/>
                <a:gd name="T18" fmla="*/ 5 h 5"/>
                <a:gd name="T19" fmla="*/ 5 h 5"/>
                <a:gd name="T20" fmla="*/ 5 h 5"/>
                <a:gd name="T21" fmla="*/ 5 h 5"/>
                <a:gd name="T22" fmla="*/ 5 h 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Lst>
              <a:rect l="0" t="0" r="r" b="b"/>
              <a:pathLst>
                <a:path h="5">
                  <a:moveTo>
                    <a:pt x="0" y="0"/>
                  </a:moveTo>
                  <a:lnTo>
                    <a:pt x="0" y="0"/>
                  </a:lnTo>
                  <a:lnTo>
                    <a:pt x="0" y="0"/>
                  </a:lnTo>
                  <a:lnTo>
                    <a:pt x="0" y="2"/>
                  </a:lnTo>
                  <a:lnTo>
                    <a:pt x="0" y="2"/>
                  </a:lnTo>
                  <a:lnTo>
                    <a:pt x="0" y="2"/>
                  </a:lnTo>
                  <a:lnTo>
                    <a:pt x="0" y="2"/>
                  </a:lnTo>
                  <a:lnTo>
                    <a:pt x="0" y="2"/>
                  </a:lnTo>
                  <a:lnTo>
                    <a:pt x="0" y="2"/>
                  </a:lnTo>
                  <a:lnTo>
                    <a:pt x="0" y="3"/>
                  </a:lnTo>
                  <a:lnTo>
                    <a:pt x="0" y="3"/>
                  </a:lnTo>
                  <a:lnTo>
                    <a:pt x="0" y="3"/>
                  </a:lnTo>
                  <a:lnTo>
                    <a:pt x="0" y="3"/>
                  </a:lnTo>
                  <a:lnTo>
                    <a:pt x="0" y="3"/>
                  </a:lnTo>
                  <a:lnTo>
                    <a:pt x="0" y="3"/>
                  </a:lnTo>
                  <a:lnTo>
                    <a:pt x="0" y="3"/>
                  </a:lnTo>
                  <a:lnTo>
                    <a:pt x="0" y="5"/>
                  </a:lnTo>
                  <a:lnTo>
                    <a:pt x="0" y="5"/>
                  </a:lnTo>
                  <a:lnTo>
                    <a:pt x="0" y="5"/>
                  </a:lnTo>
                  <a:lnTo>
                    <a:pt x="0" y="5"/>
                  </a:lnTo>
                  <a:lnTo>
                    <a:pt x="0" y="5"/>
                  </a:lnTo>
                  <a:lnTo>
                    <a:pt x="0" y="5"/>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5" name="Freeform 4406"/>
            <p:cNvSpPr>
              <a:spLocks/>
            </p:cNvSpPr>
            <p:nvPr/>
          </p:nvSpPr>
          <p:spPr bwMode="auto">
            <a:xfrm>
              <a:off x="3828" y="2726"/>
              <a:ext cx="2" cy="2"/>
            </a:xfrm>
            <a:custGeom>
              <a:avLst/>
              <a:gdLst>
                <a:gd name="T0" fmla="*/ 2 w 2"/>
                <a:gd name="T1" fmla="*/ 0 h 2"/>
                <a:gd name="T2" fmla="*/ 0 w 2"/>
                <a:gd name="T3" fmla="*/ 0 h 2"/>
                <a:gd name="T4" fmla="*/ 2 w 2"/>
                <a:gd name="T5" fmla="*/ 0 h 2"/>
                <a:gd name="T6" fmla="*/ 2 w 2"/>
                <a:gd name="T7" fmla="*/ 0 h 2"/>
                <a:gd name="T8" fmla="*/ 2 w 2"/>
                <a:gd name="T9" fmla="*/ 0 h 2"/>
                <a:gd name="T10" fmla="*/ 2 w 2"/>
                <a:gd name="T11" fmla="*/ 2 h 2"/>
                <a:gd name="T12" fmla="*/ 2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0" y="0"/>
                  </a:lnTo>
                  <a:lnTo>
                    <a:pt x="2" y="0"/>
                  </a:lnTo>
                  <a:lnTo>
                    <a:pt x="2" y="0"/>
                  </a:lnTo>
                  <a:lnTo>
                    <a:pt x="2" y="0"/>
                  </a:lnTo>
                  <a:lnTo>
                    <a:pt x="2"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6" name="Freeform 4407"/>
            <p:cNvSpPr>
              <a:spLocks/>
            </p:cNvSpPr>
            <p:nvPr/>
          </p:nvSpPr>
          <p:spPr bwMode="auto">
            <a:xfrm>
              <a:off x="3876" y="2738"/>
              <a:ext cx="5" cy="0"/>
            </a:xfrm>
            <a:custGeom>
              <a:avLst/>
              <a:gdLst>
                <a:gd name="T0" fmla="*/ 5 w 5"/>
                <a:gd name="T1" fmla="*/ 3 w 5"/>
                <a:gd name="T2" fmla="*/ 3 w 5"/>
                <a:gd name="T3" fmla="*/ 3 w 5"/>
                <a:gd name="T4" fmla="*/ 3 w 5"/>
                <a:gd name="T5" fmla="*/ 2 w 5"/>
                <a:gd name="T6" fmla="*/ 2 w 5"/>
                <a:gd name="T7" fmla="*/ 2 w 5"/>
                <a:gd name="T8" fmla="*/ 2 w 5"/>
                <a:gd name="T9" fmla="*/ 0 w 5"/>
                <a:gd name="T10" fmla="*/ 0 w 5"/>
                <a:gd name="T11" fmla="*/ 0 w 5"/>
                <a:gd name="T12" fmla="*/ 0 w 5"/>
                <a:gd name="T13" fmla="*/ 0 w 5"/>
                <a:gd name="T14" fmla="*/ 0 w 5"/>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5">
                  <a:moveTo>
                    <a:pt x="5" y="0"/>
                  </a:moveTo>
                  <a:lnTo>
                    <a:pt x="3" y="0"/>
                  </a:lnTo>
                  <a:lnTo>
                    <a:pt x="3" y="0"/>
                  </a:lnTo>
                  <a:lnTo>
                    <a:pt x="3" y="0"/>
                  </a:lnTo>
                  <a:lnTo>
                    <a:pt x="3" y="0"/>
                  </a:lnTo>
                  <a:lnTo>
                    <a:pt x="2" y="0"/>
                  </a:lnTo>
                  <a:lnTo>
                    <a:pt x="2" y="0"/>
                  </a:lnTo>
                  <a:lnTo>
                    <a:pt x="2" y="0"/>
                  </a:lnTo>
                  <a:lnTo>
                    <a:pt x="2"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7" name="Freeform 4408"/>
            <p:cNvSpPr>
              <a:spLocks/>
            </p:cNvSpPr>
            <p:nvPr/>
          </p:nvSpPr>
          <p:spPr bwMode="auto">
            <a:xfrm>
              <a:off x="3881" y="2736"/>
              <a:ext cx="10" cy="2"/>
            </a:xfrm>
            <a:custGeom>
              <a:avLst/>
              <a:gdLst>
                <a:gd name="T0" fmla="*/ 0 w 10"/>
                <a:gd name="T1" fmla="*/ 2 h 2"/>
                <a:gd name="T2" fmla="*/ 0 w 10"/>
                <a:gd name="T3" fmla="*/ 2 h 2"/>
                <a:gd name="T4" fmla="*/ 0 w 10"/>
                <a:gd name="T5" fmla="*/ 2 h 2"/>
                <a:gd name="T6" fmla="*/ 4 w 10"/>
                <a:gd name="T7" fmla="*/ 2 h 2"/>
                <a:gd name="T8" fmla="*/ 4 w 10"/>
                <a:gd name="T9" fmla="*/ 2 h 2"/>
                <a:gd name="T10" fmla="*/ 6 w 10"/>
                <a:gd name="T11" fmla="*/ 2 h 2"/>
                <a:gd name="T12" fmla="*/ 6 w 10"/>
                <a:gd name="T13" fmla="*/ 2 h 2"/>
                <a:gd name="T14" fmla="*/ 6 w 10"/>
                <a:gd name="T15" fmla="*/ 2 h 2"/>
                <a:gd name="T16" fmla="*/ 8 w 10"/>
                <a:gd name="T17" fmla="*/ 2 h 2"/>
                <a:gd name="T18" fmla="*/ 8 w 10"/>
                <a:gd name="T19" fmla="*/ 2 h 2"/>
                <a:gd name="T20" fmla="*/ 8 w 10"/>
                <a:gd name="T21" fmla="*/ 2 h 2"/>
                <a:gd name="T22" fmla="*/ 8 w 10"/>
                <a:gd name="T23" fmla="*/ 2 h 2"/>
                <a:gd name="T24" fmla="*/ 8 w 10"/>
                <a:gd name="T25" fmla="*/ 2 h 2"/>
                <a:gd name="T26" fmla="*/ 10 w 10"/>
                <a:gd name="T27" fmla="*/ 2 h 2"/>
                <a:gd name="T28" fmla="*/ 10 w 10"/>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2">
                  <a:moveTo>
                    <a:pt x="0" y="2"/>
                  </a:moveTo>
                  <a:lnTo>
                    <a:pt x="0" y="2"/>
                  </a:lnTo>
                  <a:lnTo>
                    <a:pt x="0" y="2"/>
                  </a:lnTo>
                  <a:lnTo>
                    <a:pt x="4" y="2"/>
                  </a:lnTo>
                  <a:lnTo>
                    <a:pt x="4" y="2"/>
                  </a:lnTo>
                  <a:lnTo>
                    <a:pt x="6" y="2"/>
                  </a:lnTo>
                  <a:lnTo>
                    <a:pt x="6" y="2"/>
                  </a:lnTo>
                  <a:lnTo>
                    <a:pt x="6" y="2"/>
                  </a:lnTo>
                  <a:lnTo>
                    <a:pt x="8" y="2"/>
                  </a:lnTo>
                  <a:lnTo>
                    <a:pt x="8" y="2"/>
                  </a:lnTo>
                  <a:lnTo>
                    <a:pt x="8" y="2"/>
                  </a:lnTo>
                  <a:lnTo>
                    <a:pt x="8" y="2"/>
                  </a:lnTo>
                  <a:lnTo>
                    <a:pt x="8" y="2"/>
                  </a:lnTo>
                  <a:lnTo>
                    <a:pt x="10" y="2"/>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8" name="Freeform 4409"/>
            <p:cNvSpPr>
              <a:spLocks/>
            </p:cNvSpPr>
            <p:nvPr/>
          </p:nvSpPr>
          <p:spPr bwMode="auto">
            <a:xfrm>
              <a:off x="3830" y="2728"/>
              <a:ext cx="7" cy="12"/>
            </a:xfrm>
            <a:custGeom>
              <a:avLst/>
              <a:gdLst>
                <a:gd name="T0" fmla="*/ 7 w 7"/>
                <a:gd name="T1" fmla="*/ 12 h 12"/>
                <a:gd name="T2" fmla="*/ 7 w 7"/>
                <a:gd name="T3" fmla="*/ 12 h 12"/>
                <a:gd name="T4" fmla="*/ 7 w 7"/>
                <a:gd name="T5" fmla="*/ 12 h 12"/>
                <a:gd name="T6" fmla="*/ 7 w 7"/>
                <a:gd name="T7" fmla="*/ 12 h 12"/>
                <a:gd name="T8" fmla="*/ 7 w 7"/>
                <a:gd name="T9" fmla="*/ 10 h 12"/>
                <a:gd name="T10" fmla="*/ 7 w 7"/>
                <a:gd name="T11" fmla="*/ 10 h 12"/>
                <a:gd name="T12" fmla="*/ 7 w 7"/>
                <a:gd name="T13" fmla="*/ 10 h 12"/>
                <a:gd name="T14" fmla="*/ 5 w 7"/>
                <a:gd name="T15" fmla="*/ 10 h 12"/>
                <a:gd name="T16" fmla="*/ 5 w 7"/>
                <a:gd name="T17" fmla="*/ 10 h 12"/>
                <a:gd name="T18" fmla="*/ 5 w 7"/>
                <a:gd name="T19" fmla="*/ 10 h 12"/>
                <a:gd name="T20" fmla="*/ 5 w 7"/>
                <a:gd name="T21" fmla="*/ 8 h 12"/>
                <a:gd name="T22" fmla="*/ 5 w 7"/>
                <a:gd name="T23" fmla="*/ 8 h 12"/>
                <a:gd name="T24" fmla="*/ 5 w 7"/>
                <a:gd name="T25" fmla="*/ 8 h 12"/>
                <a:gd name="T26" fmla="*/ 5 w 7"/>
                <a:gd name="T27" fmla="*/ 8 h 12"/>
                <a:gd name="T28" fmla="*/ 5 w 7"/>
                <a:gd name="T29" fmla="*/ 8 h 12"/>
                <a:gd name="T30" fmla="*/ 5 w 7"/>
                <a:gd name="T31" fmla="*/ 8 h 12"/>
                <a:gd name="T32" fmla="*/ 5 w 7"/>
                <a:gd name="T33" fmla="*/ 8 h 12"/>
                <a:gd name="T34" fmla="*/ 5 w 7"/>
                <a:gd name="T35" fmla="*/ 8 h 12"/>
                <a:gd name="T36" fmla="*/ 5 w 7"/>
                <a:gd name="T37" fmla="*/ 8 h 12"/>
                <a:gd name="T38" fmla="*/ 5 w 7"/>
                <a:gd name="T39" fmla="*/ 8 h 12"/>
                <a:gd name="T40" fmla="*/ 5 w 7"/>
                <a:gd name="T41" fmla="*/ 6 h 12"/>
                <a:gd name="T42" fmla="*/ 5 w 7"/>
                <a:gd name="T43" fmla="*/ 6 h 12"/>
                <a:gd name="T44" fmla="*/ 5 w 7"/>
                <a:gd name="T45" fmla="*/ 6 h 12"/>
                <a:gd name="T46" fmla="*/ 5 w 7"/>
                <a:gd name="T47" fmla="*/ 6 h 12"/>
                <a:gd name="T48" fmla="*/ 5 w 7"/>
                <a:gd name="T49" fmla="*/ 6 h 12"/>
                <a:gd name="T50" fmla="*/ 5 w 7"/>
                <a:gd name="T51" fmla="*/ 6 h 12"/>
                <a:gd name="T52" fmla="*/ 3 w 7"/>
                <a:gd name="T53" fmla="*/ 6 h 12"/>
                <a:gd name="T54" fmla="*/ 3 w 7"/>
                <a:gd name="T55" fmla="*/ 6 h 12"/>
                <a:gd name="T56" fmla="*/ 3 w 7"/>
                <a:gd name="T57" fmla="*/ 6 h 12"/>
                <a:gd name="T58" fmla="*/ 3 w 7"/>
                <a:gd name="T59" fmla="*/ 6 h 12"/>
                <a:gd name="T60" fmla="*/ 3 w 7"/>
                <a:gd name="T61" fmla="*/ 6 h 12"/>
                <a:gd name="T62" fmla="*/ 3 w 7"/>
                <a:gd name="T63" fmla="*/ 4 h 12"/>
                <a:gd name="T64" fmla="*/ 3 w 7"/>
                <a:gd name="T65" fmla="*/ 4 h 12"/>
                <a:gd name="T66" fmla="*/ 3 w 7"/>
                <a:gd name="T67" fmla="*/ 4 h 12"/>
                <a:gd name="T68" fmla="*/ 3 w 7"/>
                <a:gd name="T69" fmla="*/ 4 h 12"/>
                <a:gd name="T70" fmla="*/ 3 w 7"/>
                <a:gd name="T71" fmla="*/ 4 h 12"/>
                <a:gd name="T72" fmla="*/ 3 w 7"/>
                <a:gd name="T73" fmla="*/ 4 h 12"/>
                <a:gd name="T74" fmla="*/ 3 w 7"/>
                <a:gd name="T75" fmla="*/ 4 h 12"/>
                <a:gd name="T76" fmla="*/ 3 w 7"/>
                <a:gd name="T77" fmla="*/ 4 h 12"/>
                <a:gd name="T78" fmla="*/ 3 w 7"/>
                <a:gd name="T79" fmla="*/ 2 h 12"/>
                <a:gd name="T80" fmla="*/ 1 w 7"/>
                <a:gd name="T81" fmla="*/ 2 h 12"/>
                <a:gd name="T82" fmla="*/ 1 w 7"/>
                <a:gd name="T83" fmla="*/ 2 h 12"/>
                <a:gd name="T84" fmla="*/ 1 w 7"/>
                <a:gd name="T85" fmla="*/ 2 h 12"/>
                <a:gd name="T86" fmla="*/ 1 w 7"/>
                <a:gd name="T87" fmla="*/ 2 h 12"/>
                <a:gd name="T88" fmla="*/ 1 w 7"/>
                <a:gd name="T89" fmla="*/ 2 h 12"/>
                <a:gd name="T90" fmla="*/ 1 w 7"/>
                <a:gd name="T91" fmla="*/ 2 h 12"/>
                <a:gd name="T92" fmla="*/ 1 w 7"/>
                <a:gd name="T93" fmla="*/ 2 h 12"/>
                <a:gd name="T94" fmla="*/ 1 w 7"/>
                <a:gd name="T95" fmla="*/ 2 h 12"/>
                <a:gd name="T96" fmla="*/ 1 w 7"/>
                <a:gd name="T97" fmla="*/ 2 h 12"/>
                <a:gd name="T98" fmla="*/ 0 w 7"/>
                <a:gd name="T99" fmla="*/ 2 h 12"/>
                <a:gd name="T100" fmla="*/ 0 w 7"/>
                <a:gd name="T101" fmla="*/ 0 h 12"/>
                <a:gd name="T102" fmla="*/ 0 w 7"/>
                <a:gd name="T103" fmla="*/ 0 h 12"/>
                <a:gd name="T104" fmla="*/ 0 w 7"/>
                <a:gd name="T105" fmla="*/ 0 h 12"/>
                <a:gd name="T106" fmla="*/ 0 w 7"/>
                <a:gd name="T107" fmla="*/ 0 h 12"/>
                <a:gd name="T108" fmla="*/ 0 w 7"/>
                <a:gd name="T109" fmla="*/ 0 h 12"/>
                <a:gd name="T110" fmla="*/ 0 w 7"/>
                <a:gd name="T111" fmla="*/ 0 h 12"/>
                <a:gd name="T112" fmla="*/ 0 w 7"/>
                <a:gd name="T11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 h="12">
                  <a:moveTo>
                    <a:pt x="7" y="12"/>
                  </a:moveTo>
                  <a:lnTo>
                    <a:pt x="7" y="12"/>
                  </a:lnTo>
                  <a:lnTo>
                    <a:pt x="7" y="12"/>
                  </a:lnTo>
                  <a:lnTo>
                    <a:pt x="7" y="12"/>
                  </a:lnTo>
                  <a:lnTo>
                    <a:pt x="7" y="10"/>
                  </a:lnTo>
                  <a:lnTo>
                    <a:pt x="7" y="10"/>
                  </a:lnTo>
                  <a:lnTo>
                    <a:pt x="7" y="10"/>
                  </a:lnTo>
                  <a:lnTo>
                    <a:pt x="5" y="10"/>
                  </a:lnTo>
                  <a:lnTo>
                    <a:pt x="5" y="10"/>
                  </a:lnTo>
                  <a:lnTo>
                    <a:pt x="5" y="10"/>
                  </a:lnTo>
                  <a:lnTo>
                    <a:pt x="5" y="8"/>
                  </a:lnTo>
                  <a:lnTo>
                    <a:pt x="5" y="8"/>
                  </a:lnTo>
                  <a:lnTo>
                    <a:pt x="5" y="8"/>
                  </a:lnTo>
                  <a:lnTo>
                    <a:pt x="5" y="8"/>
                  </a:lnTo>
                  <a:lnTo>
                    <a:pt x="5" y="8"/>
                  </a:lnTo>
                  <a:lnTo>
                    <a:pt x="5" y="8"/>
                  </a:lnTo>
                  <a:lnTo>
                    <a:pt x="5" y="8"/>
                  </a:lnTo>
                  <a:lnTo>
                    <a:pt x="5" y="8"/>
                  </a:lnTo>
                  <a:lnTo>
                    <a:pt x="5" y="8"/>
                  </a:lnTo>
                  <a:lnTo>
                    <a:pt x="5" y="8"/>
                  </a:lnTo>
                  <a:lnTo>
                    <a:pt x="5" y="6"/>
                  </a:lnTo>
                  <a:lnTo>
                    <a:pt x="5" y="6"/>
                  </a:lnTo>
                  <a:lnTo>
                    <a:pt x="5" y="6"/>
                  </a:lnTo>
                  <a:lnTo>
                    <a:pt x="5" y="6"/>
                  </a:lnTo>
                  <a:lnTo>
                    <a:pt x="5" y="6"/>
                  </a:lnTo>
                  <a:lnTo>
                    <a:pt x="5" y="6"/>
                  </a:lnTo>
                  <a:lnTo>
                    <a:pt x="3" y="6"/>
                  </a:lnTo>
                  <a:lnTo>
                    <a:pt x="3" y="6"/>
                  </a:lnTo>
                  <a:lnTo>
                    <a:pt x="3" y="6"/>
                  </a:lnTo>
                  <a:lnTo>
                    <a:pt x="3" y="6"/>
                  </a:lnTo>
                  <a:lnTo>
                    <a:pt x="3" y="6"/>
                  </a:lnTo>
                  <a:lnTo>
                    <a:pt x="3" y="4"/>
                  </a:lnTo>
                  <a:lnTo>
                    <a:pt x="3" y="4"/>
                  </a:lnTo>
                  <a:lnTo>
                    <a:pt x="3" y="4"/>
                  </a:lnTo>
                  <a:lnTo>
                    <a:pt x="3" y="4"/>
                  </a:lnTo>
                  <a:lnTo>
                    <a:pt x="3" y="4"/>
                  </a:lnTo>
                  <a:lnTo>
                    <a:pt x="3" y="4"/>
                  </a:lnTo>
                  <a:lnTo>
                    <a:pt x="3" y="4"/>
                  </a:lnTo>
                  <a:lnTo>
                    <a:pt x="3" y="4"/>
                  </a:lnTo>
                  <a:lnTo>
                    <a:pt x="3" y="2"/>
                  </a:lnTo>
                  <a:lnTo>
                    <a:pt x="1" y="2"/>
                  </a:lnTo>
                  <a:lnTo>
                    <a:pt x="1" y="2"/>
                  </a:lnTo>
                  <a:lnTo>
                    <a:pt x="1" y="2"/>
                  </a:lnTo>
                  <a:lnTo>
                    <a:pt x="1" y="2"/>
                  </a:lnTo>
                  <a:lnTo>
                    <a:pt x="1" y="2"/>
                  </a:lnTo>
                  <a:lnTo>
                    <a:pt x="1" y="2"/>
                  </a:lnTo>
                  <a:lnTo>
                    <a:pt x="1" y="2"/>
                  </a:lnTo>
                  <a:lnTo>
                    <a:pt x="1" y="2"/>
                  </a:lnTo>
                  <a:lnTo>
                    <a:pt x="1" y="2"/>
                  </a:lnTo>
                  <a:lnTo>
                    <a:pt x="0" y="2"/>
                  </a:ln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9" name="Freeform 4410"/>
            <p:cNvSpPr>
              <a:spLocks/>
            </p:cNvSpPr>
            <p:nvPr/>
          </p:nvSpPr>
          <p:spPr bwMode="auto">
            <a:xfrm>
              <a:off x="3891" y="2736"/>
              <a:ext cx="2" cy="4"/>
            </a:xfrm>
            <a:custGeom>
              <a:avLst/>
              <a:gdLst>
                <a:gd name="T0" fmla="*/ 0 w 2"/>
                <a:gd name="T1" fmla="*/ 0 h 4"/>
                <a:gd name="T2" fmla="*/ 0 w 2"/>
                <a:gd name="T3" fmla="*/ 2 h 4"/>
                <a:gd name="T4" fmla="*/ 0 w 2"/>
                <a:gd name="T5" fmla="*/ 2 h 4"/>
                <a:gd name="T6" fmla="*/ 0 w 2"/>
                <a:gd name="T7" fmla="*/ 2 h 4"/>
                <a:gd name="T8" fmla="*/ 0 w 2"/>
                <a:gd name="T9" fmla="*/ 2 h 4"/>
                <a:gd name="T10" fmla="*/ 0 w 2"/>
                <a:gd name="T11" fmla="*/ 2 h 4"/>
                <a:gd name="T12" fmla="*/ 0 w 2"/>
                <a:gd name="T13" fmla="*/ 4 h 4"/>
                <a:gd name="T14" fmla="*/ 2 w 2"/>
                <a:gd name="T15" fmla="*/ 4 h 4"/>
                <a:gd name="T16" fmla="*/ 2 w 2"/>
                <a:gd name="T17" fmla="*/ 4 h 4"/>
                <a:gd name="T18" fmla="*/ 2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0"/>
                  </a:moveTo>
                  <a:lnTo>
                    <a:pt x="0" y="2"/>
                  </a:lnTo>
                  <a:lnTo>
                    <a:pt x="0" y="2"/>
                  </a:lnTo>
                  <a:lnTo>
                    <a:pt x="0" y="2"/>
                  </a:lnTo>
                  <a:lnTo>
                    <a:pt x="0" y="2"/>
                  </a:lnTo>
                  <a:lnTo>
                    <a:pt x="0" y="2"/>
                  </a:lnTo>
                  <a:lnTo>
                    <a:pt x="0" y="4"/>
                  </a:lnTo>
                  <a:lnTo>
                    <a:pt x="2"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0" name="Freeform 4411"/>
            <p:cNvSpPr>
              <a:spLocks/>
            </p:cNvSpPr>
            <p:nvPr/>
          </p:nvSpPr>
          <p:spPr bwMode="auto">
            <a:xfrm>
              <a:off x="3893" y="2740"/>
              <a:ext cx="2" cy="2"/>
            </a:xfrm>
            <a:custGeom>
              <a:avLst/>
              <a:gdLst>
                <a:gd name="T0" fmla="*/ 0 w 2"/>
                <a:gd name="T1" fmla="*/ 0 h 2"/>
                <a:gd name="T2" fmla="*/ 2 w 2"/>
                <a:gd name="T3" fmla="*/ 2 h 2"/>
                <a:gd name="T4" fmla="*/ 2 w 2"/>
                <a:gd name="T5" fmla="*/ 2 h 2"/>
              </a:gdLst>
              <a:ahLst/>
              <a:cxnLst>
                <a:cxn ang="0">
                  <a:pos x="T0" y="T1"/>
                </a:cxn>
                <a:cxn ang="0">
                  <a:pos x="T2" y="T3"/>
                </a:cxn>
                <a:cxn ang="0">
                  <a:pos x="T4" y="T5"/>
                </a:cxn>
              </a:cxnLst>
              <a:rect l="0" t="0" r="r" b="b"/>
              <a:pathLst>
                <a:path w="2" h="2">
                  <a:moveTo>
                    <a:pt x="0" y="0"/>
                  </a:move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1" name="Freeform 4412"/>
            <p:cNvSpPr>
              <a:spLocks/>
            </p:cNvSpPr>
            <p:nvPr/>
          </p:nvSpPr>
          <p:spPr bwMode="auto">
            <a:xfrm>
              <a:off x="3874" y="2738"/>
              <a:ext cx="2" cy="4"/>
            </a:xfrm>
            <a:custGeom>
              <a:avLst/>
              <a:gdLst>
                <a:gd name="T0" fmla="*/ 2 w 2"/>
                <a:gd name="T1" fmla="*/ 0 h 4"/>
                <a:gd name="T2" fmla="*/ 2 w 2"/>
                <a:gd name="T3" fmla="*/ 0 h 4"/>
                <a:gd name="T4" fmla="*/ 2 w 2"/>
                <a:gd name="T5" fmla="*/ 0 h 4"/>
                <a:gd name="T6" fmla="*/ 2 w 2"/>
                <a:gd name="T7" fmla="*/ 0 h 4"/>
                <a:gd name="T8" fmla="*/ 2 w 2"/>
                <a:gd name="T9" fmla="*/ 0 h 4"/>
                <a:gd name="T10" fmla="*/ 2 w 2"/>
                <a:gd name="T11" fmla="*/ 2 h 4"/>
                <a:gd name="T12" fmla="*/ 2 w 2"/>
                <a:gd name="T13" fmla="*/ 2 h 4"/>
                <a:gd name="T14" fmla="*/ 2 w 2"/>
                <a:gd name="T15" fmla="*/ 2 h 4"/>
                <a:gd name="T16" fmla="*/ 2 w 2"/>
                <a:gd name="T17" fmla="*/ 2 h 4"/>
                <a:gd name="T18" fmla="*/ 2 w 2"/>
                <a:gd name="T19" fmla="*/ 2 h 4"/>
                <a:gd name="T20" fmla="*/ 2 w 2"/>
                <a:gd name="T21" fmla="*/ 2 h 4"/>
                <a:gd name="T22" fmla="*/ 2 w 2"/>
                <a:gd name="T23" fmla="*/ 2 h 4"/>
                <a:gd name="T24" fmla="*/ 0 w 2"/>
                <a:gd name="T25" fmla="*/ 2 h 4"/>
                <a:gd name="T26" fmla="*/ 0 w 2"/>
                <a:gd name="T27" fmla="*/ 2 h 4"/>
                <a:gd name="T28" fmla="*/ 2 w 2"/>
                <a:gd name="T29" fmla="*/ 4 h 4"/>
                <a:gd name="T30" fmla="*/ 2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0"/>
                  </a:moveTo>
                  <a:lnTo>
                    <a:pt x="2" y="0"/>
                  </a:lnTo>
                  <a:lnTo>
                    <a:pt x="2" y="0"/>
                  </a:lnTo>
                  <a:lnTo>
                    <a:pt x="2" y="0"/>
                  </a:lnTo>
                  <a:lnTo>
                    <a:pt x="2" y="0"/>
                  </a:lnTo>
                  <a:lnTo>
                    <a:pt x="2" y="2"/>
                  </a:lnTo>
                  <a:lnTo>
                    <a:pt x="2" y="2"/>
                  </a:lnTo>
                  <a:lnTo>
                    <a:pt x="2" y="2"/>
                  </a:lnTo>
                  <a:lnTo>
                    <a:pt x="2" y="2"/>
                  </a:lnTo>
                  <a:lnTo>
                    <a:pt x="2" y="2"/>
                  </a:lnTo>
                  <a:lnTo>
                    <a:pt x="2" y="2"/>
                  </a:lnTo>
                  <a:lnTo>
                    <a:pt x="2" y="2"/>
                  </a:lnTo>
                  <a:lnTo>
                    <a:pt x="0" y="2"/>
                  </a:lnTo>
                  <a:lnTo>
                    <a:pt x="0" y="2"/>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2" name="Freeform 4413"/>
            <p:cNvSpPr>
              <a:spLocks/>
            </p:cNvSpPr>
            <p:nvPr/>
          </p:nvSpPr>
          <p:spPr bwMode="auto">
            <a:xfrm>
              <a:off x="3895" y="2740"/>
              <a:ext cx="11" cy="2"/>
            </a:xfrm>
            <a:custGeom>
              <a:avLst/>
              <a:gdLst>
                <a:gd name="T0" fmla="*/ 11 w 11"/>
                <a:gd name="T1" fmla="*/ 2 h 2"/>
                <a:gd name="T2" fmla="*/ 11 w 11"/>
                <a:gd name="T3" fmla="*/ 2 h 2"/>
                <a:gd name="T4" fmla="*/ 11 w 11"/>
                <a:gd name="T5" fmla="*/ 2 h 2"/>
                <a:gd name="T6" fmla="*/ 11 w 11"/>
                <a:gd name="T7" fmla="*/ 2 h 2"/>
                <a:gd name="T8" fmla="*/ 9 w 11"/>
                <a:gd name="T9" fmla="*/ 2 h 2"/>
                <a:gd name="T10" fmla="*/ 9 w 11"/>
                <a:gd name="T11" fmla="*/ 2 h 2"/>
                <a:gd name="T12" fmla="*/ 9 w 11"/>
                <a:gd name="T13" fmla="*/ 2 h 2"/>
                <a:gd name="T14" fmla="*/ 8 w 11"/>
                <a:gd name="T15" fmla="*/ 2 h 2"/>
                <a:gd name="T16" fmla="*/ 8 w 11"/>
                <a:gd name="T17" fmla="*/ 0 h 2"/>
                <a:gd name="T18" fmla="*/ 8 w 11"/>
                <a:gd name="T19" fmla="*/ 0 h 2"/>
                <a:gd name="T20" fmla="*/ 8 w 11"/>
                <a:gd name="T21" fmla="*/ 0 h 2"/>
                <a:gd name="T22" fmla="*/ 6 w 11"/>
                <a:gd name="T23" fmla="*/ 0 h 2"/>
                <a:gd name="T24" fmla="*/ 6 w 11"/>
                <a:gd name="T25" fmla="*/ 0 h 2"/>
                <a:gd name="T26" fmla="*/ 6 w 11"/>
                <a:gd name="T27" fmla="*/ 0 h 2"/>
                <a:gd name="T28" fmla="*/ 4 w 11"/>
                <a:gd name="T29" fmla="*/ 0 h 2"/>
                <a:gd name="T30" fmla="*/ 4 w 11"/>
                <a:gd name="T31" fmla="*/ 0 h 2"/>
                <a:gd name="T32" fmla="*/ 4 w 11"/>
                <a:gd name="T33" fmla="*/ 0 h 2"/>
                <a:gd name="T34" fmla="*/ 4 w 11"/>
                <a:gd name="T35" fmla="*/ 0 h 2"/>
                <a:gd name="T36" fmla="*/ 2 w 11"/>
                <a:gd name="T37" fmla="*/ 2 h 2"/>
                <a:gd name="T38" fmla="*/ 2 w 11"/>
                <a:gd name="T39" fmla="*/ 2 h 2"/>
                <a:gd name="T40" fmla="*/ 0 w 11"/>
                <a:gd name="T41" fmla="*/ 2 h 2"/>
                <a:gd name="T42" fmla="*/ 0 w 11"/>
                <a:gd name="T4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2">
                  <a:moveTo>
                    <a:pt x="11" y="2"/>
                  </a:moveTo>
                  <a:lnTo>
                    <a:pt x="11" y="2"/>
                  </a:lnTo>
                  <a:lnTo>
                    <a:pt x="11" y="2"/>
                  </a:lnTo>
                  <a:lnTo>
                    <a:pt x="11" y="2"/>
                  </a:lnTo>
                  <a:lnTo>
                    <a:pt x="9" y="2"/>
                  </a:lnTo>
                  <a:lnTo>
                    <a:pt x="9" y="2"/>
                  </a:lnTo>
                  <a:lnTo>
                    <a:pt x="9" y="2"/>
                  </a:lnTo>
                  <a:lnTo>
                    <a:pt x="8" y="2"/>
                  </a:lnTo>
                  <a:lnTo>
                    <a:pt x="8" y="0"/>
                  </a:lnTo>
                  <a:lnTo>
                    <a:pt x="8" y="0"/>
                  </a:lnTo>
                  <a:lnTo>
                    <a:pt x="8" y="0"/>
                  </a:lnTo>
                  <a:lnTo>
                    <a:pt x="6" y="0"/>
                  </a:lnTo>
                  <a:lnTo>
                    <a:pt x="6" y="0"/>
                  </a:lnTo>
                  <a:lnTo>
                    <a:pt x="6" y="0"/>
                  </a:lnTo>
                  <a:lnTo>
                    <a:pt x="4" y="0"/>
                  </a:lnTo>
                  <a:lnTo>
                    <a:pt x="4" y="0"/>
                  </a:lnTo>
                  <a:lnTo>
                    <a:pt x="4" y="0"/>
                  </a:lnTo>
                  <a:lnTo>
                    <a:pt x="4" y="0"/>
                  </a:lnTo>
                  <a:lnTo>
                    <a:pt x="2" y="2"/>
                  </a:lnTo>
                  <a:lnTo>
                    <a:pt x="2"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3" name="Freeform 4414"/>
            <p:cNvSpPr>
              <a:spLocks/>
            </p:cNvSpPr>
            <p:nvPr/>
          </p:nvSpPr>
          <p:spPr bwMode="auto">
            <a:xfrm>
              <a:off x="3868" y="2742"/>
              <a:ext cx="8" cy="2"/>
            </a:xfrm>
            <a:custGeom>
              <a:avLst/>
              <a:gdLst>
                <a:gd name="T0" fmla="*/ 8 w 8"/>
                <a:gd name="T1" fmla="*/ 0 h 2"/>
                <a:gd name="T2" fmla="*/ 6 w 8"/>
                <a:gd name="T3" fmla="*/ 0 h 2"/>
                <a:gd name="T4" fmla="*/ 6 w 8"/>
                <a:gd name="T5" fmla="*/ 0 h 2"/>
                <a:gd name="T6" fmla="*/ 6 w 8"/>
                <a:gd name="T7" fmla="*/ 0 h 2"/>
                <a:gd name="T8" fmla="*/ 6 w 8"/>
                <a:gd name="T9" fmla="*/ 0 h 2"/>
                <a:gd name="T10" fmla="*/ 6 w 8"/>
                <a:gd name="T11" fmla="*/ 2 h 2"/>
                <a:gd name="T12" fmla="*/ 4 w 8"/>
                <a:gd name="T13" fmla="*/ 2 h 2"/>
                <a:gd name="T14" fmla="*/ 4 w 8"/>
                <a:gd name="T15" fmla="*/ 0 h 2"/>
                <a:gd name="T16" fmla="*/ 4 w 8"/>
                <a:gd name="T17" fmla="*/ 0 h 2"/>
                <a:gd name="T18" fmla="*/ 4 w 8"/>
                <a:gd name="T19" fmla="*/ 0 h 2"/>
                <a:gd name="T20" fmla="*/ 4 w 8"/>
                <a:gd name="T21" fmla="*/ 0 h 2"/>
                <a:gd name="T22" fmla="*/ 4 w 8"/>
                <a:gd name="T23" fmla="*/ 0 h 2"/>
                <a:gd name="T24" fmla="*/ 4 w 8"/>
                <a:gd name="T25" fmla="*/ 0 h 2"/>
                <a:gd name="T26" fmla="*/ 4 w 8"/>
                <a:gd name="T27" fmla="*/ 0 h 2"/>
                <a:gd name="T28" fmla="*/ 2 w 8"/>
                <a:gd name="T29" fmla="*/ 0 h 2"/>
                <a:gd name="T30" fmla="*/ 2 w 8"/>
                <a:gd name="T31" fmla="*/ 0 h 2"/>
                <a:gd name="T32" fmla="*/ 2 w 8"/>
                <a:gd name="T33" fmla="*/ 0 h 2"/>
                <a:gd name="T34" fmla="*/ 2 w 8"/>
                <a:gd name="T35" fmla="*/ 2 h 2"/>
                <a:gd name="T36" fmla="*/ 2 w 8"/>
                <a:gd name="T37" fmla="*/ 2 h 2"/>
                <a:gd name="T38" fmla="*/ 0 w 8"/>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2">
                  <a:moveTo>
                    <a:pt x="8" y="0"/>
                  </a:moveTo>
                  <a:lnTo>
                    <a:pt x="6" y="0"/>
                  </a:lnTo>
                  <a:lnTo>
                    <a:pt x="6" y="0"/>
                  </a:lnTo>
                  <a:lnTo>
                    <a:pt x="6" y="0"/>
                  </a:lnTo>
                  <a:lnTo>
                    <a:pt x="6" y="0"/>
                  </a:lnTo>
                  <a:lnTo>
                    <a:pt x="6" y="2"/>
                  </a:lnTo>
                  <a:lnTo>
                    <a:pt x="4" y="2"/>
                  </a:lnTo>
                  <a:lnTo>
                    <a:pt x="4" y="0"/>
                  </a:lnTo>
                  <a:lnTo>
                    <a:pt x="4" y="0"/>
                  </a:lnTo>
                  <a:lnTo>
                    <a:pt x="4" y="0"/>
                  </a:lnTo>
                  <a:lnTo>
                    <a:pt x="4" y="0"/>
                  </a:lnTo>
                  <a:lnTo>
                    <a:pt x="4" y="0"/>
                  </a:lnTo>
                  <a:lnTo>
                    <a:pt x="4" y="0"/>
                  </a:lnTo>
                  <a:lnTo>
                    <a:pt x="4" y="0"/>
                  </a:lnTo>
                  <a:lnTo>
                    <a:pt x="2" y="0"/>
                  </a:lnTo>
                  <a:lnTo>
                    <a:pt x="2" y="0"/>
                  </a:lnTo>
                  <a:lnTo>
                    <a:pt x="2" y="0"/>
                  </a:ln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4" name="Freeform 4415"/>
            <p:cNvSpPr>
              <a:spLocks/>
            </p:cNvSpPr>
            <p:nvPr/>
          </p:nvSpPr>
          <p:spPr bwMode="auto">
            <a:xfrm>
              <a:off x="3864" y="2744"/>
              <a:ext cx="4" cy="0"/>
            </a:xfrm>
            <a:custGeom>
              <a:avLst/>
              <a:gdLst>
                <a:gd name="T0" fmla="*/ 4 w 4"/>
                <a:gd name="T1" fmla="*/ 4 w 4"/>
                <a:gd name="T2" fmla="*/ 4 w 4"/>
                <a:gd name="T3" fmla="*/ 4 w 4"/>
                <a:gd name="T4" fmla="*/ 4 w 4"/>
                <a:gd name="T5" fmla="*/ 2 w 4"/>
                <a:gd name="T6" fmla="*/ 2 w 4"/>
                <a:gd name="T7" fmla="*/ 2 w 4"/>
                <a:gd name="T8"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4">
                  <a:moveTo>
                    <a:pt x="4" y="0"/>
                  </a:moveTo>
                  <a:lnTo>
                    <a:pt x="4" y="0"/>
                  </a:lnTo>
                  <a:lnTo>
                    <a:pt x="4" y="0"/>
                  </a:lnTo>
                  <a:lnTo>
                    <a:pt x="4" y="0"/>
                  </a:lnTo>
                  <a:lnTo>
                    <a:pt x="4"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5" name="Freeform 4416"/>
            <p:cNvSpPr>
              <a:spLocks/>
            </p:cNvSpPr>
            <p:nvPr/>
          </p:nvSpPr>
          <p:spPr bwMode="auto">
            <a:xfrm>
              <a:off x="3906" y="2742"/>
              <a:ext cx="4" cy="5"/>
            </a:xfrm>
            <a:custGeom>
              <a:avLst/>
              <a:gdLst>
                <a:gd name="T0" fmla="*/ 0 w 4"/>
                <a:gd name="T1" fmla="*/ 0 h 5"/>
                <a:gd name="T2" fmla="*/ 2 w 4"/>
                <a:gd name="T3" fmla="*/ 2 h 5"/>
                <a:gd name="T4" fmla="*/ 2 w 4"/>
                <a:gd name="T5" fmla="*/ 2 h 5"/>
                <a:gd name="T6" fmla="*/ 2 w 4"/>
                <a:gd name="T7" fmla="*/ 2 h 5"/>
                <a:gd name="T8" fmla="*/ 4 w 4"/>
                <a:gd name="T9" fmla="*/ 4 h 5"/>
                <a:gd name="T10" fmla="*/ 4 w 4"/>
                <a:gd name="T11" fmla="*/ 4 h 5"/>
                <a:gd name="T12" fmla="*/ 4 w 4"/>
                <a:gd name="T13" fmla="*/ 5 h 5"/>
                <a:gd name="T14" fmla="*/ 4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2" y="2"/>
                  </a:lnTo>
                  <a:lnTo>
                    <a:pt x="2" y="2"/>
                  </a:lnTo>
                  <a:lnTo>
                    <a:pt x="2" y="2"/>
                  </a:lnTo>
                  <a:lnTo>
                    <a:pt x="4" y="4"/>
                  </a:lnTo>
                  <a:lnTo>
                    <a:pt x="4" y="4"/>
                  </a:lnTo>
                  <a:lnTo>
                    <a:pt x="4" y="5"/>
                  </a:lnTo>
                  <a:lnTo>
                    <a:pt x="4"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6" name="Freeform 4417"/>
            <p:cNvSpPr>
              <a:spLocks/>
            </p:cNvSpPr>
            <p:nvPr/>
          </p:nvSpPr>
          <p:spPr bwMode="auto">
            <a:xfrm>
              <a:off x="3860" y="2744"/>
              <a:ext cx="4" cy="3"/>
            </a:xfrm>
            <a:custGeom>
              <a:avLst/>
              <a:gdLst>
                <a:gd name="T0" fmla="*/ 0 w 4"/>
                <a:gd name="T1" fmla="*/ 3 h 3"/>
                <a:gd name="T2" fmla="*/ 0 w 4"/>
                <a:gd name="T3" fmla="*/ 3 h 3"/>
                <a:gd name="T4" fmla="*/ 0 w 4"/>
                <a:gd name="T5" fmla="*/ 3 h 3"/>
                <a:gd name="T6" fmla="*/ 0 w 4"/>
                <a:gd name="T7" fmla="*/ 2 h 3"/>
                <a:gd name="T8" fmla="*/ 0 w 4"/>
                <a:gd name="T9" fmla="*/ 2 h 3"/>
                <a:gd name="T10" fmla="*/ 0 w 4"/>
                <a:gd name="T11" fmla="*/ 2 h 3"/>
                <a:gd name="T12" fmla="*/ 2 w 4"/>
                <a:gd name="T13" fmla="*/ 2 h 3"/>
                <a:gd name="T14" fmla="*/ 2 w 4"/>
                <a:gd name="T15" fmla="*/ 0 h 3"/>
                <a:gd name="T16" fmla="*/ 4 w 4"/>
                <a:gd name="T17" fmla="*/ 0 h 3"/>
                <a:gd name="T18" fmla="*/ 4 w 4"/>
                <a:gd name="T19" fmla="*/ 0 h 3"/>
                <a:gd name="T20" fmla="*/ 4 w 4"/>
                <a:gd name="T21" fmla="*/ 0 h 3"/>
                <a:gd name="T22" fmla="*/ 4 w 4"/>
                <a:gd name="T23" fmla="*/ 0 h 3"/>
                <a:gd name="T24" fmla="*/ 4 w 4"/>
                <a:gd name="T25" fmla="*/ 0 h 3"/>
                <a:gd name="T26" fmla="*/ 4 w 4"/>
                <a:gd name="T2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0" y="3"/>
                  </a:moveTo>
                  <a:lnTo>
                    <a:pt x="0" y="3"/>
                  </a:lnTo>
                  <a:lnTo>
                    <a:pt x="0" y="3"/>
                  </a:lnTo>
                  <a:lnTo>
                    <a:pt x="0" y="2"/>
                  </a:lnTo>
                  <a:lnTo>
                    <a:pt x="0" y="2"/>
                  </a:lnTo>
                  <a:lnTo>
                    <a:pt x="0" y="2"/>
                  </a:lnTo>
                  <a:lnTo>
                    <a:pt x="2" y="2"/>
                  </a:lnTo>
                  <a:lnTo>
                    <a:pt x="2" y="0"/>
                  </a:lnTo>
                  <a:lnTo>
                    <a:pt x="4" y="0"/>
                  </a:lnTo>
                  <a:lnTo>
                    <a:pt x="4" y="0"/>
                  </a:lnTo>
                  <a:lnTo>
                    <a:pt x="4"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7" name="Freeform 4418"/>
            <p:cNvSpPr>
              <a:spLocks/>
            </p:cNvSpPr>
            <p:nvPr/>
          </p:nvSpPr>
          <p:spPr bwMode="auto">
            <a:xfrm>
              <a:off x="3833" y="2740"/>
              <a:ext cx="4" cy="7"/>
            </a:xfrm>
            <a:custGeom>
              <a:avLst/>
              <a:gdLst>
                <a:gd name="T0" fmla="*/ 4 w 4"/>
                <a:gd name="T1" fmla="*/ 0 h 7"/>
                <a:gd name="T2" fmla="*/ 4 w 4"/>
                <a:gd name="T3" fmla="*/ 0 h 7"/>
                <a:gd name="T4" fmla="*/ 4 w 4"/>
                <a:gd name="T5" fmla="*/ 2 h 7"/>
                <a:gd name="T6" fmla="*/ 4 w 4"/>
                <a:gd name="T7" fmla="*/ 2 h 7"/>
                <a:gd name="T8" fmla="*/ 4 w 4"/>
                <a:gd name="T9" fmla="*/ 2 h 7"/>
                <a:gd name="T10" fmla="*/ 4 w 4"/>
                <a:gd name="T11" fmla="*/ 2 h 7"/>
                <a:gd name="T12" fmla="*/ 4 w 4"/>
                <a:gd name="T13" fmla="*/ 4 h 7"/>
                <a:gd name="T14" fmla="*/ 4 w 4"/>
                <a:gd name="T15" fmla="*/ 4 h 7"/>
                <a:gd name="T16" fmla="*/ 4 w 4"/>
                <a:gd name="T17" fmla="*/ 4 h 7"/>
                <a:gd name="T18" fmla="*/ 4 w 4"/>
                <a:gd name="T19" fmla="*/ 4 h 7"/>
                <a:gd name="T20" fmla="*/ 4 w 4"/>
                <a:gd name="T21" fmla="*/ 4 h 7"/>
                <a:gd name="T22" fmla="*/ 4 w 4"/>
                <a:gd name="T23" fmla="*/ 4 h 7"/>
                <a:gd name="T24" fmla="*/ 4 w 4"/>
                <a:gd name="T25" fmla="*/ 4 h 7"/>
                <a:gd name="T26" fmla="*/ 4 w 4"/>
                <a:gd name="T27" fmla="*/ 4 h 7"/>
                <a:gd name="T28" fmla="*/ 4 w 4"/>
                <a:gd name="T29" fmla="*/ 4 h 7"/>
                <a:gd name="T30" fmla="*/ 4 w 4"/>
                <a:gd name="T31" fmla="*/ 6 h 7"/>
                <a:gd name="T32" fmla="*/ 4 w 4"/>
                <a:gd name="T33" fmla="*/ 6 h 7"/>
                <a:gd name="T34" fmla="*/ 2 w 4"/>
                <a:gd name="T35" fmla="*/ 6 h 7"/>
                <a:gd name="T36" fmla="*/ 2 w 4"/>
                <a:gd name="T37" fmla="*/ 6 h 7"/>
                <a:gd name="T38" fmla="*/ 2 w 4"/>
                <a:gd name="T39" fmla="*/ 7 h 7"/>
                <a:gd name="T40" fmla="*/ 2 w 4"/>
                <a:gd name="T41" fmla="*/ 7 h 7"/>
                <a:gd name="T42" fmla="*/ 2 w 4"/>
                <a:gd name="T43" fmla="*/ 7 h 7"/>
                <a:gd name="T44" fmla="*/ 2 w 4"/>
                <a:gd name="T45" fmla="*/ 7 h 7"/>
                <a:gd name="T46" fmla="*/ 2 w 4"/>
                <a:gd name="T47" fmla="*/ 7 h 7"/>
                <a:gd name="T48" fmla="*/ 0 w 4"/>
                <a:gd name="T4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 h="7">
                  <a:moveTo>
                    <a:pt x="4" y="0"/>
                  </a:moveTo>
                  <a:lnTo>
                    <a:pt x="4" y="0"/>
                  </a:lnTo>
                  <a:lnTo>
                    <a:pt x="4" y="2"/>
                  </a:lnTo>
                  <a:lnTo>
                    <a:pt x="4" y="2"/>
                  </a:lnTo>
                  <a:lnTo>
                    <a:pt x="4" y="2"/>
                  </a:lnTo>
                  <a:lnTo>
                    <a:pt x="4" y="2"/>
                  </a:lnTo>
                  <a:lnTo>
                    <a:pt x="4" y="4"/>
                  </a:lnTo>
                  <a:lnTo>
                    <a:pt x="4" y="4"/>
                  </a:lnTo>
                  <a:lnTo>
                    <a:pt x="4" y="4"/>
                  </a:lnTo>
                  <a:lnTo>
                    <a:pt x="4" y="4"/>
                  </a:lnTo>
                  <a:lnTo>
                    <a:pt x="4" y="4"/>
                  </a:lnTo>
                  <a:lnTo>
                    <a:pt x="4" y="4"/>
                  </a:lnTo>
                  <a:lnTo>
                    <a:pt x="4" y="4"/>
                  </a:lnTo>
                  <a:lnTo>
                    <a:pt x="4" y="4"/>
                  </a:lnTo>
                  <a:lnTo>
                    <a:pt x="4" y="4"/>
                  </a:lnTo>
                  <a:lnTo>
                    <a:pt x="4" y="6"/>
                  </a:lnTo>
                  <a:lnTo>
                    <a:pt x="4" y="6"/>
                  </a:lnTo>
                  <a:lnTo>
                    <a:pt x="2" y="6"/>
                  </a:lnTo>
                  <a:lnTo>
                    <a:pt x="2" y="6"/>
                  </a:lnTo>
                  <a:lnTo>
                    <a:pt x="2" y="7"/>
                  </a:lnTo>
                  <a:lnTo>
                    <a:pt x="2" y="7"/>
                  </a:lnTo>
                  <a:lnTo>
                    <a:pt x="2" y="7"/>
                  </a:lnTo>
                  <a:lnTo>
                    <a:pt x="2" y="7"/>
                  </a:lnTo>
                  <a:lnTo>
                    <a:pt x="2" y="7"/>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8" name="Freeform 4419"/>
            <p:cNvSpPr>
              <a:spLocks/>
            </p:cNvSpPr>
            <p:nvPr/>
          </p:nvSpPr>
          <p:spPr bwMode="auto">
            <a:xfrm>
              <a:off x="3845" y="2747"/>
              <a:ext cx="10" cy="2"/>
            </a:xfrm>
            <a:custGeom>
              <a:avLst/>
              <a:gdLst>
                <a:gd name="T0" fmla="*/ 10 w 10"/>
                <a:gd name="T1" fmla="*/ 2 h 2"/>
                <a:gd name="T2" fmla="*/ 8 w 10"/>
                <a:gd name="T3" fmla="*/ 2 h 2"/>
                <a:gd name="T4" fmla="*/ 8 w 10"/>
                <a:gd name="T5" fmla="*/ 0 h 2"/>
                <a:gd name="T6" fmla="*/ 8 w 10"/>
                <a:gd name="T7" fmla="*/ 0 h 2"/>
                <a:gd name="T8" fmla="*/ 8 w 10"/>
                <a:gd name="T9" fmla="*/ 0 h 2"/>
                <a:gd name="T10" fmla="*/ 8 w 10"/>
                <a:gd name="T11" fmla="*/ 0 h 2"/>
                <a:gd name="T12" fmla="*/ 6 w 10"/>
                <a:gd name="T13" fmla="*/ 0 h 2"/>
                <a:gd name="T14" fmla="*/ 6 w 10"/>
                <a:gd name="T15" fmla="*/ 0 h 2"/>
                <a:gd name="T16" fmla="*/ 6 w 10"/>
                <a:gd name="T17" fmla="*/ 0 h 2"/>
                <a:gd name="T18" fmla="*/ 6 w 10"/>
                <a:gd name="T19" fmla="*/ 0 h 2"/>
                <a:gd name="T20" fmla="*/ 6 w 10"/>
                <a:gd name="T21" fmla="*/ 0 h 2"/>
                <a:gd name="T22" fmla="*/ 4 w 10"/>
                <a:gd name="T23" fmla="*/ 0 h 2"/>
                <a:gd name="T24" fmla="*/ 4 w 10"/>
                <a:gd name="T25" fmla="*/ 0 h 2"/>
                <a:gd name="T26" fmla="*/ 4 w 10"/>
                <a:gd name="T27" fmla="*/ 0 h 2"/>
                <a:gd name="T28" fmla="*/ 4 w 10"/>
                <a:gd name="T29" fmla="*/ 0 h 2"/>
                <a:gd name="T30" fmla="*/ 2 w 10"/>
                <a:gd name="T31" fmla="*/ 0 h 2"/>
                <a:gd name="T32" fmla="*/ 2 w 10"/>
                <a:gd name="T33" fmla="*/ 0 h 2"/>
                <a:gd name="T34" fmla="*/ 2 w 10"/>
                <a:gd name="T35" fmla="*/ 0 h 2"/>
                <a:gd name="T36" fmla="*/ 2 w 10"/>
                <a:gd name="T37" fmla="*/ 0 h 2"/>
                <a:gd name="T38" fmla="*/ 2 w 10"/>
                <a:gd name="T39" fmla="*/ 0 h 2"/>
                <a:gd name="T40" fmla="*/ 2 w 10"/>
                <a:gd name="T41" fmla="*/ 0 h 2"/>
                <a:gd name="T42" fmla="*/ 0 w 10"/>
                <a:gd name="T43" fmla="*/ 0 h 2"/>
                <a:gd name="T44" fmla="*/ 0 w 10"/>
                <a:gd name="T4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2">
                  <a:moveTo>
                    <a:pt x="10" y="2"/>
                  </a:moveTo>
                  <a:lnTo>
                    <a:pt x="8" y="2"/>
                  </a:lnTo>
                  <a:lnTo>
                    <a:pt x="8" y="0"/>
                  </a:lnTo>
                  <a:lnTo>
                    <a:pt x="8" y="0"/>
                  </a:lnTo>
                  <a:lnTo>
                    <a:pt x="8" y="0"/>
                  </a:lnTo>
                  <a:lnTo>
                    <a:pt x="8" y="0"/>
                  </a:lnTo>
                  <a:lnTo>
                    <a:pt x="6" y="0"/>
                  </a:lnTo>
                  <a:lnTo>
                    <a:pt x="6" y="0"/>
                  </a:lnTo>
                  <a:lnTo>
                    <a:pt x="6" y="0"/>
                  </a:lnTo>
                  <a:lnTo>
                    <a:pt x="6" y="0"/>
                  </a:lnTo>
                  <a:lnTo>
                    <a:pt x="6" y="0"/>
                  </a:lnTo>
                  <a:lnTo>
                    <a:pt x="4" y="0"/>
                  </a:lnTo>
                  <a:lnTo>
                    <a:pt x="4" y="0"/>
                  </a:lnTo>
                  <a:lnTo>
                    <a:pt x="4" y="0"/>
                  </a:lnTo>
                  <a:lnTo>
                    <a:pt x="4" y="0"/>
                  </a:lnTo>
                  <a:lnTo>
                    <a:pt x="2"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9" name="Freeform 4420"/>
            <p:cNvSpPr>
              <a:spLocks/>
            </p:cNvSpPr>
            <p:nvPr/>
          </p:nvSpPr>
          <p:spPr bwMode="auto">
            <a:xfrm>
              <a:off x="3855" y="2747"/>
              <a:ext cx="5" cy="2"/>
            </a:xfrm>
            <a:custGeom>
              <a:avLst/>
              <a:gdLst>
                <a:gd name="T0" fmla="*/ 0 w 5"/>
                <a:gd name="T1" fmla="*/ 2 h 2"/>
                <a:gd name="T2" fmla="*/ 0 w 5"/>
                <a:gd name="T3" fmla="*/ 2 h 2"/>
                <a:gd name="T4" fmla="*/ 0 w 5"/>
                <a:gd name="T5" fmla="*/ 0 h 2"/>
                <a:gd name="T6" fmla="*/ 0 w 5"/>
                <a:gd name="T7" fmla="*/ 0 h 2"/>
                <a:gd name="T8" fmla="*/ 0 w 5"/>
                <a:gd name="T9" fmla="*/ 2 h 2"/>
                <a:gd name="T10" fmla="*/ 0 w 5"/>
                <a:gd name="T11" fmla="*/ 2 h 2"/>
                <a:gd name="T12" fmla="*/ 1 w 5"/>
                <a:gd name="T13" fmla="*/ 2 h 2"/>
                <a:gd name="T14" fmla="*/ 0 w 5"/>
                <a:gd name="T15" fmla="*/ 2 h 2"/>
                <a:gd name="T16" fmla="*/ 0 w 5"/>
                <a:gd name="T17" fmla="*/ 2 h 2"/>
                <a:gd name="T18" fmla="*/ 1 w 5"/>
                <a:gd name="T19" fmla="*/ 0 h 2"/>
                <a:gd name="T20" fmla="*/ 1 w 5"/>
                <a:gd name="T21" fmla="*/ 0 h 2"/>
                <a:gd name="T22" fmla="*/ 3 w 5"/>
                <a:gd name="T23" fmla="*/ 0 h 2"/>
                <a:gd name="T24" fmla="*/ 3 w 5"/>
                <a:gd name="T25" fmla="*/ 0 h 2"/>
                <a:gd name="T26" fmla="*/ 3 w 5"/>
                <a:gd name="T27" fmla="*/ 0 h 2"/>
                <a:gd name="T28" fmla="*/ 5 w 5"/>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 h="2">
                  <a:moveTo>
                    <a:pt x="0" y="2"/>
                  </a:moveTo>
                  <a:lnTo>
                    <a:pt x="0" y="2"/>
                  </a:lnTo>
                  <a:lnTo>
                    <a:pt x="0" y="0"/>
                  </a:lnTo>
                  <a:lnTo>
                    <a:pt x="0" y="0"/>
                  </a:lnTo>
                  <a:lnTo>
                    <a:pt x="0" y="2"/>
                  </a:lnTo>
                  <a:lnTo>
                    <a:pt x="0" y="2"/>
                  </a:lnTo>
                  <a:lnTo>
                    <a:pt x="1" y="2"/>
                  </a:lnTo>
                  <a:lnTo>
                    <a:pt x="0" y="2"/>
                  </a:lnTo>
                  <a:lnTo>
                    <a:pt x="0" y="2"/>
                  </a:lnTo>
                  <a:lnTo>
                    <a:pt x="1" y="0"/>
                  </a:lnTo>
                  <a:lnTo>
                    <a:pt x="1" y="0"/>
                  </a:lnTo>
                  <a:lnTo>
                    <a:pt x="3" y="0"/>
                  </a:lnTo>
                  <a:lnTo>
                    <a:pt x="3" y="0"/>
                  </a:lnTo>
                  <a:lnTo>
                    <a:pt x="3"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0" name="Freeform 4421"/>
            <p:cNvSpPr>
              <a:spLocks/>
            </p:cNvSpPr>
            <p:nvPr/>
          </p:nvSpPr>
          <p:spPr bwMode="auto">
            <a:xfrm>
              <a:off x="3837" y="2747"/>
              <a:ext cx="8" cy="4"/>
            </a:xfrm>
            <a:custGeom>
              <a:avLst/>
              <a:gdLst>
                <a:gd name="T0" fmla="*/ 8 w 8"/>
                <a:gd name="T1" fmla="*/ 0 h 4"/>
                <a:gd name="T2" fmla="*/ 8 w 8"/>
                <a:gd name="T3" fmla="*/ 0 h 4"/>
                <a:gd name="T4" fmla="*/ 8 w 8"/>
                <a:gd name="T5" fmla="*/ 0 h 4"/>
                <a:gd name="T6" fmla="*/ 8 w 8"/>
                <a:gd name="T7" fmla="*/ 2 h 4"/>
                <a:gd name="T8" fmla="*/ 8 w 8"/>
                <a:gd name="T9" fmla="*/ 2 h 4"/>
                <a:gd name="T10" fmla="*/ 8 w 8"/>
                <a:gd name="T11" fmla="*/ 2 h 4"/>
                <a:gd name="T12" fmla="*/ 8 w 8"/>
                <a:gd name="T13" fmla="*/ 2 h 4"/>
                <a:gd name="T14" fmla="*/ 6 w 8"/>
                <a:gd name="T15" fmla="*/ 2 h 4"/>
                <a:gd name="T16" fmla="*/ 6 w 8"/>
                <a:gd name="T17" fmla="*/ 2 h 4"/>
                <a:gd name="T18" fmla="*/ 6 w 8"/>
                <a:gd name="T19" fmla="*/ 2 h 4"/>
                <a:gd name="T20" fmla="*/ 6 w 8"/>
                <a:gd name="T21" fmla="*/ 2 h 4"/>
                <a:gd name="T22" fmla="*/ 4 w 8"/>
                <a:gd name="T23" fmla="*/ 2 h 4"/>
                <a:gd name="T24" fmla="*/ 4 w 8"/>
                <a:gd name="T25" fmla="*/ 2 h 4"/>
                <a:gd name="T26" fmla="*/ 6 w 8"/>
                <a:gd name="T27" fmla="*/ 4 h 4"/>
                <a:gd name="T28" fmla="*/ 6 w 8"/>
                <a:gd name="T29" fmla="*/ 4 h 4"/>
                <a:gd name="T30" fmla="*/ 6 w 8"/>
                <a:gd name="T31" fmla="*/ 4 h 4"/>
                <a:gd name="T32" fmla="*/ 4 w 8"/>
                <a:gd name="T33" fmla="*/ 4 h 4"/>
                <a:gd name="T34" fmla="*/ 4 w 8"/>
                <a:gd name="T35" fmla="*/ 4 h 4"/>
                <a:gd name="T36" fmla="*/ 4 w 8"/>
                <a:gd name="T37" fmla="*/ 4 h 4"/>
                <a:gd name="T38" fmla="*/ 4 w 8"/>
                <a:gd name="T39" fmla="*/ 4 h 4"/>
                <a:gd name="T40" fmla="*/ 4 w 8"/>
                <a:gd name="T41" fmla="*/ 4 h 4"/>
                <a:gd name="T42" fmla="*/ 4 w 8"/>
                <a:gd name="T43" fmla="*/ 4 h 4"/>
                <a:gd name="T44" fmla="*/ 2 w 8"/>
                <a:gd name="T45" fmla="*/ 4 h 4"/>
                <a:gd name="T46" fmla="*/ 2 w 8"/>
                <a:gd name="T47" fmla="*/ 4 h 4"/>
                <a:gd name="T48" fmla="*/ 2 w 8"/>
                <a:gd name="T49" fmla="*/ 4 h 4"/>
                <a:gd name="T50" fmla="*/ 2 w 8"/>
                <a:gd name="T51" fmla="*/ 4 h 4"/>
                <a:gd name="T52" fmla="*/ 2 w 8"/>
                <a:gd name="T53" fmla="*/ 4 h 4"/>
                <a:gd name="T54" fmla="*/ 0 w 8"/>
                <a:gd name="T55" fmla="*/ 4 h 4"/>
                <a:gd name="T56" fmla="*/ 0 w 8"/>
                <a:gd name="T57" fmla="*/ 4 h 4"/>
                <a:gd name="T58" fmla="*/ 0 w 8"/>
                <a:gd name="T59" fmla="*/ 4 h 4"/>
                <a:gd name="T60" fmla="*/ 0 w 8"/>
                <a:gd name="T61" fmla="*/ 4 h 4"/>
                <a:gd name="T62" fmla="*/ 0 w 8"/>
                <a:gd name="T63" fmla="*/ 4 h 4"/>
                <a:gd name="T64" fmla="*/ 0 w 8"/>
                <a:gd name="T6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4">
                  <a:moveTo>
                    <a:pt x="8" y="0"/>
                  </a:moveTo>
                  <a:lnTo>
                    <a:pt x="8" y="0"/>
                  </a:lnTo>
                  <a:lnTo>
                    <a:pt x="8" y="0"/>
                  </a:lnTo>
                  <a:lnTo>
                    <a:pt x="8" y="2"/>
                  </a:lnTo>
                  <a:lnTo>
                    <a:pt x="8" y="2"/>
                  </a:lnTo>
                  <a:lnTo>
                    <a:pt x="8" y="2"/>
                  </a:lnTo>
                  <a:lnTo>
                    <a:pt x="8" y="2"/>
                  </a:lnTo>
                  <a:lnTo>
                    <a:pt x="6" y="2"/>
                  </a:lnTo>
                  <a:lnTo>
                    <a:pt x="6" y="2"/>
                  </a:lnTo>
                  <a:lnTo>
                    <a:pt x="6" y="2"/>
                  </a:lnTo>
                  <a:lnTo>
                    <a:pt x="6" y="2"/>
                  </a:lnTo>
                  <a:lnTo>
                    <a:pt x="4" y="2"/>
                  </a:lnTo>
                  <a:lnTo>
                    <a:pt x="4" y="2"/>
                  </a:lnTo>
                  <a:lnTo>
                    <a:pt x="6" y="4"/>
                  </a:lnTo>
                  <a:lnTo>
                    <a:pt x="6" y="4"/>
                  </a:lnTo>
                  <a:lnTo>
                    <a:pt x="6" y="4"/>
                  </a:lnTo>
                  <a:lnTo>
                    <a:pt x="4" y="4"/>
                  </a:lnTo>
                  <a:lnTo>
                    <a:pt x="4" y="4"/>
                  </a:lnTo>
                  <a:lnTo>
                    <a:pt x="4" y="4"/>
                  </a:lnTo>
                  <a:lnTo>
                    <a:pt x="4" y="4"/>
                  </a:lnTo>
                  <a:lnTo>
                    <a:pt x="4" y="4"/>
                  </a:lnTo>
                  <a:lnTo>
                    <a:pt x="4" y="4"/>
                  </a:lnTo>
                  <a:lnTo>
                    <a:pt x="2" y="4"/>
                  </a:lnTo>
                  <a:lnTo>
                    <a:pt x="2" y="4"/>
                  </a:lnTo>
                  <a:lnTo>
                    <a:pt x="2" y="4"/>
                  </a:lnTo>
                  <a:lnTo>
                    <a:pt x="2" y="4"/>
                  </a:lnTo>
                  <a:lnTo>
                    <a:pt x="2" y="4"/>
                  </a:lnTo>
                  <a:lnTo>
                    <a:pt x="0" y="4"/>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1" name="Freeform 4422"/>
            <p:cNvSpPr>
              <a:spLocks/>
            </p:cNvSpPr>
            <p:nvPr/>
          </p:nvSpPr>
          <p:spPr bwMode="auto">
            <a:xfrm>
              <a:off x="3833" y="2751"/>
              <a:ext cx="4" cy="2"/>
            </a:xfrm>
            <a:custGeom>
              <a:avLst/>
              <a:gdLst>
                <a:gd name="T0" fmla="*/ 0 w 4"/>
                <a:gd name="T1" fmla="*/ 2 h 2"/>
                <a:gd name="T2" fmla="*/ 2 w 4"/>
                <a:gd name="T3" fmla="*/ 0 h 2"/>
                <a:gd name="T4" fmla="*/ 2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0" y="2"/>
                  </a:moveTo>
                  <a:lnTo>
                    <a:pt x="2"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2" name="Freeform 4423"/>
            <p:cNvSpPr>
              <a:spLocks/>
            </p:cNvSpPr>
            <p:nvPr/>
          </p:nvSpPr>
          <p:spPr bwMode="auto">
            <a:xfrm>
              <a:off x="3830" y="2747"/>
              <a:ext cx="3" cy="6"/>
            </a:xfrm>
            <a:custGeom>
              <a:avLst/>
              <a:gdLst>
                <a:gd name="T0" fmla="*/ 3 w 3"/>
                <a:gd name="T1" fmla="*/ 0 h 6"/>
                <a:gd name="T2" fmla="*/ 3 w 3"/>
                <a:gd name="T3" fmla="*/ 0 h 6"/>
                <a:gd name="T4" fmla="*/ 3 w 3"/>
                <a:gd name="T5" fmla="*/ 0 h 6"/>
                <a:gd name="T6" fmla="*/ 3 w 3"/>
                <a:gd name="T7" fmla="*/ 0 h 6"/>
                <a:gd name="T8" fmla="*/ 3 w 3"/>
                <a:gd name="T9" fmla="*/ 0 h 6"/>
                <a:gd name="T10" fmla="*/ 1 w 3"/>
                <a:gd name="T11" fmla="*/ 0 h 6"/>
                <a:gd name="T12" fmla="*/ 1 w 3"/>
                <a:gd name="T13" fmla="*/ 0 h 6"/>
                <a:gd name="T14" fmla="*/ 1 w 3"/>
                <a:gd name="T15" fmla="*/ 2 h 6"/>
                <a:gd name="T16" fmla="*/ 1 w 3"/>
                <a:gd name="T17" fmla="*/ 2 h 6"/>
                <a:gd name="T18" fmla="*/ 1 w 3"/>
                <a:gd name="T19" fmla="*/ 2 h 6"/>
                <a:gd name="T20" fmla="*/ 1 w 3"/>
                <a:gd name="T21" fmla="*/ 2 h 6"/>
                <a:gd name="T22" fmla="*/ 1 w 3"/>
                <a:gd name="T23" fmla="*/ 2 h 6"/>
                <a:gd name="T24" fmla="*/ 1 w 3"/>
                <a:gd name="T25" fmla="*/ 2 h 6"/>
                <a:gd name="T26" fmla="*/ 1 w 3"/>
                <a:gd name="T27" fmla="*/ 2 h 6"/>
                <a:gd name="T28" fmla="*/ 1 w 3"/>
                <a:gd name="T29" fmla="*/ 2 h 6"/>
                <a:gd name="T30" fmla="*/ 1 w 3"/>
                <a:gd name="T31" fmla="*/ 2 h 6"/>
                <a:gd name="T32" fmla="*/ 1 w 3"/>
                <a:gd name="T33" fmla="*/ 2 h 6"/>
                <a:gd name="T34" fmla="*/ 0 w 3"/>
                <a:gd name="T35" fmla="*/ 4 h 6"/>
                <a:gd name="T36" fmla="*/ 0 w 3"/>
                <a:gd name="T37" fmla="*/ 4 h 6"/>
                <a:gd name="T38" fmla="*/ 1 w 3"/>
                <a:gd name="T39" fmla="*/ 4 h 6"/>
                <a:gd name="T40" fmla="*/ 1 w 3"/>
                <a:gd name="T41" fmla="*/ 4 h 6"/>
                <a:gd name="T42" fmla="*/ 3 w 3"/>
                <a:gd name="T43" fmla="*/ 4 h 6"/>
                <a:gd name="T44" fmla="*/ 3 w 3"/>
                <a:gd name="T4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 h="6">
                  <a:moveTo>
                    <a:pt x="3" y="0"/>
                  </a:moveTo>
                  <a:lnTo>
                    <a:pt x="3" y="0"/>
                  </a:lnTo>
                  <a:lnTo>
                    <a:pt x="3" y="0"/>
                  </a:lnTo>
                  <a:lnTo>
                    <a:pt x="3" y="0"/>
                  </a:lnTo>
                  <a:lnTo>
                    <a:pt x="3" y="0"/>
                  </a:lnTo>
                  <a:lnTo>
                    <a:pt x="1" y="0"/>
                  </a:lnTo>
                  <a:lnTo>
                    <a:pt x="1" y="0"/>
                  </a:lnTo>
                  <a:lnTo>
                    <a:pt x="1" y="2"/>
                  </a:lnTo>
                  <a:lnTo>
                    <a:pt x="1" y="2"/>
                  </a:lnTo>
                  <a:lnTo>
                    <a:pt x="1" y="2"/>
                  </a:lnTo>
                  <a:lnTo>
                    <a:pt x="1" y="2"/>
                  </a:lnTo>
                  <a:lnTo>
                    <a:pt x="1" y="2"/>
                  </a:lnTo>
                  <a:lnTo>
                    <a:pt x="1" y="2"/>
                  </a:lnTo>
                  <a:lnTo>
                    <a:pt x="1" y="2"/>
                  </a:lnTo>
                  <a:lnTo>
                    <a:pt x="1" y="2"/>
                  </a:lnTo>
                  <a:lnTo>
                    <a:pt x="1" y="2"/>
                  </a:lnTo>
                  <a:lnTo>
                    <a:pt x="1" y="2"/>
                  </a:lnTo>
                  <a:lnTo>
                    <a:pt x="0" y="4"/>
                  </a:lnTo>
                  <a:lnTo>
                    <a:pt x="0" y="4"/>
                  </a:lnTo>
                  <a:lnTo>
                    <a:pt x="1" y="4"/>
                  </a:lnTo>
                  <a:lnTo>
                    <a:pt x="1" y="4"/>
                  </a:lnTo>
                  <a:lnTo>
                    <a:pt x="3" y="4"/>
                  </a:lnTo>
                  <a:lnTo>
                    <a:pt x="3"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3" name="Freeform 4424"/>
            <p:cNvSpPr>
              <a:spLocks/>
            </p:cNvSpPr>
            <p:nvPr/>
          </p:nvSpPr>
          <p:spPr bwMode="auto">
            <a:xfrm>
              <a:off x="3910" y="2747"/>
              <a:ext cx="2" cy="6"/>
            </a:xfrm>
            <a:custGeom>
              <a:avLst/>
              <a:gdLst>
                <a:gd name="T0" fmla="*/ 2 w 2"/>
                <a:gd name="T1" fmla="*/ 6 h 6"/>
                <a:gd name="T2" fmla="*/ 2 w 2"/>
                <a:gd name="T3" fmla="*/ 4 h 6"/>
                <a:gd name="T4" fmla="*/ 0 w 2"/>
                <a:gd name="T5" fmla="*/ 4 h 6"/>
                <a:gd name="T6" fmla="*/ 0 w 2"/>
                <a:gd name="T7" fmla="*/ 4 h 6"/>
                <a:gd name="T8" fmla="*/ 0 w 2"/>
                <a:gd name="T9" fmla="*/ 4 h 6"/>
                <a:gd name="T10" fmla="*/ 0 w 2"/>
                <a:gd name="T11" fmla="*/ 2 h 6"/>
                <a:gd name="T12" fmla="*/ 0 w 2"/>
                <a:gd name="T13" fmla="*/ 2 h 6"/>
                <a:gd name="T14" fmla="*/ 0 w 2"/>
                <a:gd name="T15" fmla="*/ 2 h 6"/>
                <a:gd name="T16" fmla="*/ 0 w 2"/>
                <a:gd name="T17" fmla="*/ 0 h 6"/>
                <a:gd name="T18" fmla="*/ 0 w 2"/>
                <a:gd name="T19" fmla="*/ 0 h 6"/>
                <a:gd name="T20" fmla="*/ 0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6"/>
                  </a:moveTo>
                  <a:lnTo>
                    <a:pt x="2" y="4"/>
                  </a:lnTo>
                  <a:lnTo>
                    <a:pt x="0" y="4"/>
                  </a:lnTo>
                  <a:lnTo>
                    <a:pt x="0" y="4"/>
                  </a:lnTo>
                  <a:lnTo>
                    <a:pt x="0" y="4"/>
                  </a:lnTo>
                  <a:lnTo>
                    <a:pt x="0" y="2"/>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4" name="Freeform 4425"/>
            <p:cNvSpPr>
              <a:spLocks/>
            </p:cNvSpPr>
            <p:nvPr/>
          </p:nvSpPr>
          <p:spPr bwMode="auto">
            <a:xfrm>
              <a:off x="3912" y="2753"/>
              <a:ext cx="2" cy="2"/>
            </a:xfrm>
            <a:custGeom>
              <a:avLst/>
              <a:gdLst>
                <a:gd name="T0" fmla="*/ 2 w 2"/>
                <a:gd name="T1" fmla="*/ 2 h 2"/>
                <a:gd name="T2" fmla="*/ 0 w 2"/>
                <a:gd name="T3" fmla="*/ 2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5" name="Freeform 4426"/>
            <p:cNvSpPr>
              <a:spLocks/>
            </p:cNvSpPr>
            <p:nvPr/>
          </p:nvSpPr>
          <p:spPr bwMode="auto">
            <a:xfrm>
              <a:off x="3609" y="2769"/>
              <a:ext cx="69" cy="0"/>
            </a:xfrm>
            <a:custGeom>
              <a:avLst/>
              <a:gdLst>
                <a:gd name="T0" fmla="*/ 0 w 69"/>
                <a:gd name="T1" fmla="*/ 5 w 69"/>
                <a:gd name="T2" fmla="*/ 5 w 69"/>
                <a:gd name="T3" fmla="*/ 5 w 69"/>
                <a:gd name="T4" fmla="*/ 5 w 69"/>
                <a:gd name="T5" fmla="*/ 7 w 69"/>
                <a:gd name="T6" fmla="*/ 9 w 69"/>
                <a:gd name="T7" fmla="*/ 9 w 69"/>
                <a:gd name="T8" fmla="*/ 11 w 69"/>
                <a:gd name="T9" fmla="*/ 15 w 69"/>
                <a:gd name="T10" fmla="*/ 19 w 69"/>
                <a:gd name="T11" fmla="*/ 21 w 69"/>
                <a:gd name="T12" fmla="*/ 25 w 69"/>
                <a:gd name="T13" fmla="*/ 30 w 69"/>
                <a:gd name="T14" fmla="*/ 30 w 69"/>
                <a:gd name="T15" fmla="*/ 30 w 69"/>
                <a:gd name="T16" fmla="*/ 32 w 69"/>
                <a:gd name="T17" fmla="*/ 42 w 69"/>
                <a:gd name="T18" fmla="*/ 50 w 69"/>
                <a:gd name="T19" fmla="*/ 55 w 69"/>
                <a:gd name="T20" fmla="*/ 55 w 69"/>
                <a:gd name="T21" fmla="*/ 59 w 69"/>
                <a:gd name="T22" fmla="*/ 59 w 69"/>
                <a:gd name="T23" fmla="*/ 67 w 69"/>
                <a:gd name="T24" fmla="*/ 69 w 6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Lst>
              <a:rect l="0" t="0" r="r" b="b"/>
              <a:pathLst>
                <a:path w="69">
                  <a:moveTo>
                    <a:pt x="0" y="0"/>
                  </a:moveTo>
                  <a:lnTo>
                    <a:pt x="5" y="0"/>
                  </a:lnTo>
                  <a:lnTo>
                    <a:pt x="5" y="0"/>
                  </a:lnTo>
                  <a:lnTo>
                    <a:pt x="5" y="0"/>
                  </a:lnTo>
                  <a:lnTo>
                    <a:pt x="5" y="0"/>
                  </a:lnTo>
                  <a:lnTo>
                    <a:pt x="7" y="0"/>
                  </a:lnTo>
                  <a:lnTo>
                    <a:pt x="9" y="0"/>
                  </a:lnTo>
                  <a:lnTo>
                    <a:pt x="9" y="0"/>
                  </a:lnTo>
                  <a:lnTo>
                    <a:pt x="11" y="0"/>
                  </a:lnTo>
                  <a:lnTo>
                    <a:pt x="15" y="0"/>
                  </a:lnTo>
                  <a:lnTo>
                    <a:pt x="19" y="0"/>
                  </a:lnTo>
                  <a:lnTo>
                    <a:pt x="21" y="0"/>
                  </a:lnTo>
                  <a:lnTo>
                    <a:pt x="25" y="0"/>
                  </a:lnTo>
                  <a:lnTo>
                    <a:pt x="30" y="0"/>
                  </a:lnTo>
                  <a:lnTo>
                    <a:pt x="30" y="0"/>
                  </a:lnTo>
                  <a:lnTo>
                    <a:pt x="30" y="0"/>
                  </a:lnTo>
                  <a:lnTo>
                    <a:pt x="32" y="0"/>
                  </a:lnTo>
                  <a:lnTo>
                    <a:pt x="42" y="0"/>
                  </a:lnTo>
                  <a:lnTo>
                    <a:pt x="50" y="0"/>
                  </a:lnTo>
                  <a:lnTo>
                    <a:pt x="55" y="0"/>
                  </a:lnTo>
                  <a:lnTo>
                    <a:pt x="55" y="0"/>
                  </a:lnTo>
                  <a:lnTo>
                    <a:pt x="59" y="0"/>
                  </a:lnTo>
                  <a:lnTo>
                    <a:pt x="59" y="0"/>
                  </a:lnTo>
                  <a:lnTo>
                    <a:pt x="67" y="0"/>
                  </a:lnTo>
                  <a:lnTo>
                    <a:pt x="6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6" name="Freeform 4427"/>
            <p:cNvSpPr>
              <a:spLocks/>
            </p:cNvSpPr>
            <p:nvPr/>
          </p:nvSpPr>
          <p:spPr bwMode="auto">
            <a:xfrm>
              <a:off x="3678" y="2686"/>
              <a:ext cx="25" cy="83"/>
            </a:xfrm>
            <a:custGeom>
              <a:avLst/>
              <a:gdLst>
                <a:gd name="T0" fmla="*/ 0 w 25"/>
                <a:gd name="T1" fmla="*/ 83 h 83"/>
                <a:gd name="T2" fmla="*/ 0 w 25"/>
                <a:gd name="T3" fmla="*/ 83 h 83"/>
                <a:gd name="T4" fmla="*/ 0 w 25"/>
                <a:gd name="T5" fmla="*/ 83 h 83"/>
                <a:gd name="T6" fmla="*/ 2 w 25"/>
                <a:gd name="T7" fmla="*/ 83 h 83"/>
                <a:gd name="T8" fmla="*/ 2 w 25"/>
                <a:gd name="T9" fmla="*/ 83 h 83"/>
                <a:gd name="T10" fmla="*/ 4 w 25"/>
                <a:gd name="T11" fmla="*/ 83 h 83"/>
                <a:gd name="T12" fmla="*/ 8 w 25"/>
                <a:gd name="T13" fmla="*/ 83 h 83"/>
                <a:gd name="T14" fmla="*/ 9 w 25"/>
                <a:gd name="T15" fmla="*/ 83 h 83"/>
                <a:gd name="T16" fmla="*/ 9 w 25"/>
                <a:gd name="T17" fmla="*/ 83 h 83"/>
                <a:gd name="T18" fmla="*/ 9 w 25"/>
                <a:gd name="T19" fmla="*/ 83 h 83"/>
                <a:gd name="T20" fmla="*/ 11 w 25"/>
                <a:gd name="T21" fmla="*/ 83 h 83"/>
                <a:gd name="T22" fmla="*/ 11 w 25"/>
                <a:gd name="T23" fmla="*/ 83 h 83"/>
                <a:gd name="T24" fmla="*/ 13 w 25"/>
                <a:gd name="T25" fmla="*/ 83 h 83"/>
                <a:gd name="T26" fmla="*/ 13 w 25"/>
                <a:gd name="T27" fmla="*/ 83 h 83"/>
                <a:gd name="T28" fmla="*/ 15 w 25"/>
                <a:gd name="T29" fmla="*/ 83 h 83"/>
                <a:gd name="T30" fmla="*/ 17 w 25"/>
                <a:gd name="T31" fmla="*/ 83 h 83"/>
                <a:gd name="T32" fmla="*/ 23 w 25"/>
                <a:gd name="T33" fmla="*/ 83 h 83"/>
                <a:gd name="T34" fmla="*/ 25 w 25"/>
                <a:gd name="T35" fmla="*/ 83 h 83"/>
                <a:gd name="T36" fmla="*/ 25 w 25"/>
                <a:gd name="T37" fmla="*/ 81 h 83"/>
                <a:gd name="T38" fmla="*/ 25 w 25"/>
                <a:gd name="T39" fmla="*/ 77 h 83"/>
                <a:gd name="T40" fmla="*/ 25 w 25"/>
                <a:gd name="T41" fmla="*/ 71 h 83"/>
                <a:gd name="T42" fmla="*/ 25 w 25"/>
                <a:gd name="T43" fmla="*/ 71 h 83"/>
                <a:gd name="T44" fmla="*/ 25 w 25"/>
                <a:gd name="T45" fmla="*/ 61 h 83"/>
                <a:gd name="T46" fmla="*/ 25 w 25"/>
                <a:gd name="T47" fmla="*/ 61 h 83"/>
                <a:gd name="T48" fmla="*/ 25 w 25"/>
                <a:gd name="T49" fmla="*/ 60 h 83"/>
                <a:gd name="T50" fmla="*/ 25 w 25"/>
                <a:gd name="T51" fmla="*/ 56 h 83"/>
                <a:gd name="T52" fmla="*/ 25 w 25"/>
                <a:gd name="T53" fmla="*/ 54 h 83"/>
                <a:gd name="T54" fmla="*/ 25 w 25"/>
                <a:gd name="T55" fmla="*/ 54 h 83"/>
                <a:gd name="T56" fmla="*/ 25 w 25"/>
                <a:gd name="T57" fmla="*/ 54 h 83"/>
                <a:gd name="T58" fmla="*/ 25 w 25"/>
                <a:gd name="T59" fmla="*/ 52 h 83"/>
                <a:gd name="T60" fmla="*/ 25 w 25"/>
                <a:gd name="T61" fmla="*/ 44 h 83"/>
                <a:gd name="T62" fmla="*/ 25 w 25"/>
                <a:gd name="T63" fmla="*/ 44 h 83"/>
                <a:gd name="T64" fmla="*/ 25 w 25"/>
                <a:gd name="T65" fmla="*/ 42 h 83"/>
                <a:gd name="T66" fmla="*/ 25 w 25"/>
                <a:gd name="T67" fmla="*/ 37 h 83"/>
                <a:gd name="T68" fmla="*/ 25 w 25"/>
                <a:gd name="T69" fmla="*/ 37 h 83"/>
                <a:gd name="T70" fmla="*/ 25 w 25"/>
                <a:gd name="T71" fmla="*/ 35 h 83"/>
                <a:gd name="T72" fmla="*/ 25 w 25"/>
                <a:gd name="T73" fmla="*/ 33 h 83"/>
                <a:gd name="T74" fmla="*/ 25 w 25"/>
                <a:gd name="T75" fmla="*/ 29 h 83"/>
                <a:gd name="T76" fmla="*/ 25 w 25"/>
                <a:gd name="T77" fmla="*/ 27 h 83"/>
                <a:gd name="T78" fmla="*/ 25 w 25"/>
                <a:gd name="T79" fmla="*/ 27 h 83"/>
                <a:gd name="T80" fmla="*/ 25 w 25"/>
                <a:gd name="T81" fmla="*/ 23 h 83"/>
                <a:gd name="T82" fmla="*/ 25 w 25"/>
                <a:gd name="T83" fmla="*/ 23 h 83"/>
                <a:gd name="T84" fmla="*/ 25 w 25"/>
                <a:gd name="T85" fmla="*/ 21 h 83"/>
                <a:gd name="T86" fmla="*/ 25 w 25"/>
                <a:gd name="T87" fmla="*/ 19 h 83"/>
                <a:gd name="T88" fmla="*/ 25 w 25"/>
                <a:gd name="T89" fmla="*/ 17 h 83"/>
                <a:gd name="T90" fmla="*/ 25 w 25"/>
                <a:gd name="T91" fmla="*/ 13 h 83"/>
                <a:gd name="T92" fmla="*/ 25 w 25"/>
                <a:gd name="T93" fmla="*/ 12 h 83"/>
                <a:gd name="T94" fmla="*/ 25 w 25"/>
                <a:gd name="T95" fmla="*/ 12 h 83"/>
                <a:gd name="T96" fmla="*/ 25 w 25"/>
                <a:gd name="T97" fmla="*/ 10 h 83"/>
                <a:gd name="T98" fmla="*/ 25 w 25"/>
                <a:gd name="T99" fmla="*/ 4 h 83"/>
                <a:gd name="T100" fmla="*/ 25 w 25"/>
                <a:gd name="T101" fmla="*/ 4 h 83"/>
                <a:gd name="T102" fmla="*/ 25 w 25"/>
                <a:gd name="T103"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83">
                  <a:moveTo>
                    <a:pt x="0" y="83"/>
                  </a:moveTo>
                  <a:lnTo>
                    <a:pt x="0" y="83"/>
                  </a:lnTo>
                  <a:lnTo>
                    <a:pt x="0" y="83"/>
                  </a:lnTo>
                  <a:lnTo>
                    <a:pt x="2" y="83"/>
                  </a:lnTo>
                  <a:lnTo>
                    <a:pt x="2" y="83"/>
                  </a:lnTo>
                  <a:lnTo>
                    <a:pt x="4" y="83"/>
                  </a:lnTo>
                  <a:lnTo>
                    <a:pt x="8" y="83"/>
                  </a:lnTo>
                  <a:lnTo>
                    <a:pt x="9" y="83"/>
                  </a:lnTo>
                  <a:lnTo>
                    <a:pt x="9" y="83"/>
                  </a:lnTo>
                  <a:lnTo>
                    <a:pt x="9" y="83"/>
                  </a:lnTo>
                  <a:lnTo>
                    <a:pt x="11" y="83"/>
                  </a:lnTo>
                  <a:lnTo>
                    <a:pt x="11" y="83"/>
                  </a:lnTo>
                  <a:lnTo>
                    <a:pt x="13" y="83"/>
                  </a:lnTo>
                  <a:lnTo>
                    <a:pt x="13" y="83"/>
                  </a:lnTo>
                  <a:lnTo>
                    <a:pt x="15" y="83"/>
                  </a:lnTo>
                  <a:lnTo>
                    <a:pt x="17" y="83"/>
                  </a:lnTo>
                  <a:lnTo>
                    <a:pt x="23" y="83"/>
                  </a:lnTo>
                  <a:lnTo>
                    <a:pt x="25" y="83"/>
                  </a:lnTo>
                  <a:lnTo>
                    <a:pt x="25" y="81"/>
                  </a:lnTo>
                  <a:lnTo>
                    <a:pt x="25" y="77"/>
                  </a:lnTo>
                  <a:lnTo>
                    <a:pt x="25" y="71"/>
                  </a:lnTo>
                  <a:lnTo>
                    <a:pt x="25" y="71"/>
                  </a:lnTo>
                  <a:lnTo>
                    <a:pt x="25" y="61"/>
                  </a:lnTo>
                  <a:lnTo>
                    <a:pt x="25" y="61"/>
                  </a:lnTo>
                  <a:lnTo>
                    <a:pt x="25" y="60"/>
                  </a:lnTo>
                  <a:lnTo>
                    <a:pt x="25" y="56"/>
                  </a:lnTo>
                  <a:lnTo>
                    <a:pt x="25" y="54"/>
                  </a:lnTo>
                  <a:lnTo>
                    <a:pt x="25" y="54"/>
                  </a:lnTo>
                  <a:lnTo>
                    <a:pt x="25" y="54"/>
                  </a:lnTo>
                  <a:lnTo>
                    <a:pt x="25" y="52"/>
                  </a:lnTo>
                  <a:lnTo>
                    <a:pt x="25" y="44"/>
                  </a:lnTo>
                  <a:lnTo>
                    <a:pt x="25" y="44"/>
                  </a:lnTo>
                  <a:lnTo>
                    <a:pt x="25" y="42"/>
                  </a:lnTo>
                  <a:lnTo>
                    <a:pt x="25" y="37"/>
                  </a:lnTo>
                  <a:lnTo>
                    <a:pt x="25" y="37"/>
                  </a:lnTo>
                  <a:lnTo>
                    <a:pt x="25" y="35"/>
                  </a:lnTo>
                  <a:lnTo>
                    <a:pt x="25" y="33"/>
                  </a:lnTo>
                  <a:lnTo>
                    <a:pt x="25" y="29"/>
                  </a:lnTo>
                  <a:lnTo>
                    <a:pt x="25" y="27"/>
                  </a:lnTo>
                  <a:lnTo>
                    <a:pt x="25" y="27"/>
                  </a:lnTo>
                  <a:lnTo>
                    <a:pt x="25" y="23"/>
                  </a:lnTo>
                  <a:lnTo>
                    <a:pt x="25" y="23"/>
                  </a:lnTo>
                  <a:lnTo>
                    <a:pt x="25" y="21"/>
                  </a:lnTo>
                  <a:lnTo>
                    <a:pt x="25" y="19"/>
                  </a:lnTo>
                  <a:lnTo>
                    <a:pt x="25" y="17"/>
                  </a:lnTo>
                  <a:lnTo>
                    <a:pt x="25" y="13"/>
                  </a:lnTo>
                  <a:lnTo>
                    <a:pt x="25" y="12"/>
                  </a:lnTo>
                  <a:lnTo>
                    <a:pt x="25" y="12"/>
                  </a:lnTo>
                  <a:lnTo>
                    <a:pt x="25" y="10"/>
                  </a:lnTo>
                  <a:lnTo>
                    <a:pt x="25" y="4"/>
                  </a:lnTo>
                  <a:lnTo>
                    <a:pt x="25" y="4"/>
                  </a:lnTo>
                  <a:lnTo>
                    <a:pt x="2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7" name="Freeform 4428"/>
            <p:cNvSpPr>
              <a:spLocks/>
            </p:cNvSpPr>
            <p:nvPr/>
          </p:nvSpPr>
          <p:spPr bwMode="auto">
            <a:xfrm>
              <a:off x="3914" y="2755"/>
              <a:ext cx="6" cy="16"/>
            </a:xfrm>
            <a:custGeom>
              <a:avLst/>
              <a:gdLst>
                <a:gd name="T0" fmla="*/ 6 w 6"/>
                <a:gd name="T1" fmla="*/ 16 h 16"/>
                <a:gd name="T2" fmla="*/ 6 w 6"/>
                <a:gd name="T3" fmla="*/ 16 h 16"/>
                <a:gd name="T4" fmla="*/ 6 w 6"/>
                <a:gd name="T5" fmla="*/ 14 h 16"/>
                <a:gd name="T6" fmla="*/ 6 w 6"/>
                <a:gd name="T7" fmla="*/ 12 h 16"/>
                <a:gd name="T8" fmla="*/ 6 w 6"/>
                <a:gd name="T9" fmla="*/ 12 h 16"/>
                <a:gd name="T10" fmla="*/ 4 w 6"/>
                <a:gd name="T11" fmla="*/ 12 h 16"/>
                <a:gd name="T12" fmla="*/ 4 w 6"/>
                <a:gd name="T13" fmla="*/ 10 h 16"/>
                <a:gd name="T14" fmla="*/ 4 w 6"/>
                <a:gd name="T15" fmla="*/ 8 h 16"/>
                <a:gd name="T16" fmla="*/ 4 w 6"/>
                <a:gd name="T17" fmla="*/ 8 h 16"/>
                <a:gd name="T18" fmla="*/ 4 w 6"/>
                <a:gd name="T19" fmla="*/ 8 h 16"/>
                <a:gd name="T20" fmla="*/ 4 w 6"/>
                <a:gd name="T21" fmla="*/ 6 h 16"/>
                <a:gd name="T22" fmla="*/ 4 w 6"/>
                <a:gd name="T23" fmla="*/ 6 h 16"/>
                <a:gd name="T24" fmla="*/ 4 w 6"/>
                <a:gd name="T25" fmla="*/ 6 h 16"/>
                <a:gd name="T26" fmla="*/ 2 w 6"/>
                <a:gd name="T27" fmla="*/ 6 h 16"/>
                <a:gd name="T28" fmla="*/ 2 w 6"/>
                <a:gd name="T29" fmla="*/ 4 h 16"/>
                <a:gd name="T30" fmla="*/ 0 w 6"/>
                <a:gd name="T31" fmla="*/ 4 h 16"/>
                <a:gd name="T32" fmla="*/ 0 w 6"/>
                <a:gd name="T33" fmla="*/ 2 h 16"/>
                <a:gd name="T34" fmla="*/ 0 w 6"/>
                <a:gd name="T35" fmla="*/ 2 h 16"/>
                <a:gd name="T36" fmla="*/ 0 w 6"/>
                <a:gd name="T3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6">
                  <a:moveTo>
                    <a:pt x="6" y="16"/>
                  </a:moveTo>
                  <a:lnTo>
                    <a:pt x="6" y="16"/>
                  </a:lnTo>
                  <a:lnTo>
                    <a:pt x="6" y="14"/>
                  </a:lnTo>
                  <a:lnTo>
                    <a:pt x="6" y="12"/>
                  </a:lnTo>
                  <a:lnTo>
                    <a:pt x="6" y="12"/>
                  </a:lnTo>
                  <a:lnTo>
                    <a:pt x="4" y="12"/>
                  </a:lnTo>
                  <a:lnTo>
                    <a:pt x="4" y="10"/>
                  </a:lnTo>
                  <a:lnTo>
                    <a:pt x="4" y="8"/>
                  </a:lnTo>
                  <a:lnTo>
                    <a:pt x="4" y="8"/>
                  </a:lnTo>
                  <a:lnTo>
                    <a:pt x="4" y="8"/>
                  </a:lnTo>
                  <a:lnTo>
                    <a:pt x="4" y="6"/>
                  </a:lnTo>
                  <a:lnTo>
                    <a:pt x="4" y="6"/>
                  </a:lnTo>
                  <a:lnTo>
                    <a:pt x="4" y="6"/>
                  </a:lnTo>
                  <a:lnTo>
                    <a:pt x="2" y="6"/>
                  </a:lnTo>
                  <a:lnTo>
                    <a:pt x="2" y="4"/>
                  </a:lnTo>
                  <a:lnTo>
                    <a:pt x="0"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8" name="Freeform 4429"/>
            <p:cNvSpPr>
              <a:spLocks/>
            </p:cNvSpPr>
            <p:nvPr/>
          </p:nvSpPr>
          <p:spPr bwMode="auto">
            <a:xfrm>
              <a:off x="3920" y="2771"/>
              <a:ext cx="4" cy="1"/>
            </a:xfrm>
            <a:custGeom>
              <a:avLst/>
              <a:gdLst>
                <a:gd name="T0" fmla="*/ 4 w 4"/>
                <a:gd name="T1" fmla="*/ 1 h 1"/>
                <a:gd name="T2" fmla="*/ 4 w 4"/>
                <a:gd name="T3" fmla="*/ 1 h 1"/>
                <a:gd name="T4" fmla="*/ 2 w 4"/>
                <a:gd name="T5" fmla="*/ 0 h 1"/>
                <a:gd name="T6" fmla="*/ 2 w 4"/>
                <a:gd name="T7" fmla="*/ 0 h 1"/>
                <a:gd name="T8" fmla="*/ 2 w 4"/>
                <a:gd name="T9" fmla="*/ 0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4" y="1"/>
                  </a:moveTo>
                  <a:lnTo>
                    <a:pt x="4" y="1"/>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9" name="Freeform 4430"/>
            <p:cNvSpPr>
              <a:spLocks/>
            </p:cNvSpPr>
            <p:nvPr/>
          </p:nvSpPr>
          <p:spPr bwMode="auto">
            <a:xfrm>
              <a:off x="3881" y="2772"/>
              <a:ext cx="45" cy="66"/>
            </a:xfrm>
            <a:custGeom>
              <a:avLst/>
              <a:gdLst>
                <a:gd name="T0" fmla="*/ 6 w 45"/>
                <a:gd name="T1" fmla="*/ 64 h 66"/>
                <a:gd name="T2" fmla="*/ 6 w 45"/>
                <a:gd name="T3" fmla="*/ 62 h 66"/>
                <a:gd name="T4" fmla="*/ 4 w 45"/>
                <a:gd name="T5" fmla="*/ 62 h 66"/>
                <a:gd name="T6" fmla="*/ 2 w 45"/>
                <a:gd name="T7" fmla="*/ 60 h 66"/>
                <a:gd name="T8" fmla="*/ 2 w 45"/>
                <a:gd name="T9" fmla="*/ 60 h 66"/>
                <a:gd name="T10" fmla="*/ 4 w 45"/>
                <a:gd name="T11" fmla="*/ 56 h 66"/>
                <a:gd name="T12" fmla="*/ 2 w 45"/>
                <a:gd name="T13" fmla="*/ 54 h 66"/>
                <a:gd name="T14" fmla="*/ 0 w 45"/>
                <a:gd name="T15" fmla="*/ 52 h 66"/>
                <a:gd name="T16" fmla="*/ 0 w 45"/>
                <a:gd name="T17" fmla="*/ 50 h 66"/>
                <a:gd name="T18" fmla="*/ 0 w 45"/>
                <a:gd name="T19" fmla="*/ 48 h 66"/>
                <a:gd name="T20" fmla="*/ 2 w 45"/>
                <a:gd name="T21" fmla="*/ 48 h 66"/>
                <a:gd name="T22" fmla="*/ 4 w 45"/>
                <a:gd name="T23" fmla="*/ 47 h 66"/>
                <a:gd name="T24" fmla="*/ 4 w 45"/>
                <a:gd name="T25" fmla="*/ 47 h 66"/>
                <a:gd name="T26" fmla="*/ 4 w 45"/>
                <a:gd name="T27" fmla="*/ 45 h 66"/>
                <a:gd name="T28" fmla="*/ 4 w 45"/>
                <a:gd name="T29" fmla="*/ 45 h 66"/>
                <a:gd name="T30" fmla="*/ 6 w 45"/>
                <a:gd name="T31" fmla="*/ 43 h 66"/>
                <a:gd name="T32" fmla="*/ 6 w 45"/>
                <a:gd name="T33" fmla="*/ 41 h 66"/>
                <a:gd name="T34" fmla="*/ 8 w 45"/>
                <a:gd name="T35" fmla="*/ 41 h 66"/>
                <a:gd name="T36" fmla="*/ 10 w 45"/>
                <a:gd name="T37" fmla="*/ 39 h 66"/>
                <a:gd name="T38" fmla="*/ 12 w 45"/>
                <a:gd name="T39" fmla="*/ 37 h 66"/>
                <a:gd name="T40" fmla="*/ 14 w 45"/>
                <a:gd name="T41" fmla="*/ 35 h 66"/>
                <a:gd name="T42" fmla="*/ 16 w 45"/>
                <a:gd name="T43" fmla="*/ 33 h 66"/>
                <a:gd name="T44" fmla="*/ 14 w 45"/>
                <a:gd name="T45" fmla="*/ 33 h 66"/>
                <a:gd name="T46" fmla="*/ 14 w 45"/>
                <a:gd name="T47" fmla="*/ 31 h 66"/>
                <a:gd name="T48" fmla="*/ 16 w 45"/>
                <a:gd name="T49" fmla="*/ 27 h 66"/>
                <a:gd name="T50" fmla="*/ 20 w 45"/>
                <a:gd name="T51" fmla="*/ 27 h 66"/>
                <a:gd name="T52" fmla="*/ 22 w 45"/>
                <a:gd name="T53" fmla="*/ 27 h 66"/>
                <a:gd name="T54" fmla="*/ 23 w 45"/>
                <a:gd name="T55" fmla="*/ 27 h 66"/>
                <a:gd name="T56" fmla="*/ 25 w 45"/>
                <a:gd name="T57" fmla="*/ 27 h 66"/>
                <a:gd name="T58" fmla="*/ 29 w 45"/>
                <a:gd name="T59" fmla="*/ 27 h 66"/>
                <a:gd name="T60" fmla="*/ 29 w 45"/>
                <a:gd name="T61" fmla="*/ 25 h 66"/>
                <a:gd name="T62" fmla="*/ 31 w 45"/>
                <a:gd name="T63" fmla="*/ 24 h 66"/>
                <a:gd name="T64" fmla="*/ 33 w 45"/>
                <a:gd name="T65" fmla="*/ 24 h 66"/>
                <a:gd name="T66" fmla="*/ 35 w 45"/>
                <a:gd name="T67" fmla="*/ 22 h 66"/>
                <a:gd name="T68" fmla="*/ 33 w 45"/>
                <a:gd name="T69" fmla="*/ 18 h 66"/>
                <a:gd name="T70" fmla="*/ 35 w 45"/>
                <a:gd name="T71" fmla="*/ 16 h 66"/>
                <a:gd name="T72" fmla="*/ 37 w 45"/>
                <a:gd name="T73" fmla="*/ 14 h 66"/>
                <a:gd name="T74" fmla="*/ 37 w 45"/>
                <a:gd name="T75" fmla="*/ 14 h 66"/>
                <a:gd name="T76" fmla="*/ 41 w 45"/>
                <a:gd name="T77" fmla="*/ 10 h 66"/>
                <a:gd name="T78" fmla="*/ 43 w 45"/>
                <a:gd name="T79" fmla="*/ 8 h 66"/>
                <a:gd name="T80" fmla="*/ 43 w 45"/>
                <a:gd name="T81" fmla="*/ 8 h 66"/>
                <a:gd name="T82" fmla="*/ 41 w 45"/>
                <a:gd name="T83" fmla="*/ 4 h 66"/>
                <a:gd name="T84" fmla="*/ 43 w 45"/>
                <a:gd name="T85" fmla="*/ 4 h 66"/>
                <a:gd name="T86" fmla="*/ 45 w 45"/>
                <a:gd name="T87" fmla="*/ 2 h 66"/>
                <a:gd name="T88" fmla="*/ 43 w 45"/>
                <a:gd name="T8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 h="66">
                  <a:moveTo>
                    <a:pt x="4" y="66"/>
                  </a:moveTo>
                  <a:lnTo>
                    <a:pt x="4" y="66"/>
                  </a:lnTo>
                  <a:lnTo>
                    <a:pt x="6" y="64"/>
                  </a:lnTo>
                  <a:lnTo>
                    <a:pt x="6" y="64"/>
                  </a:lnTo>
                  <a:lnTo>
                    <a:pt x="6" y="64"/>
                  </a:lnTo>
                  <a:lnTo>
                    <a:pt x="6" y="62"/>
                  </a:lnTo>
                  <a:lnTo>
                    <a:pt x="4" y="62"/>
                  </a:lnTo>
                  <a:lnTo>
                    <a:pt x="4" y="62"/>
                  </a:lnTo>
                  <a:lnTo>
                    <a:pt x="4" y="62"/>
                  </a:lnTo>
                  <a:lnTo>
                    <a:pt x="2" y="62"/>
                  </a:lnTo>
                  <a:lnTo>
                    <a:pt x="2" y="62"/>
                  </a:lnTo>
                  <a:lnTo>
                    <a:pt x="2" y="60"/>
                  </a:lnTo>
                  <a:lnTo>
                    <a:pt x="2" y="60"/>
                  </a:lnTo>
                  <a:lnTo>
                    <a:pt x="2" y="60"/>
                  </a:lnTo>
                  <a:lnTo>
                    <a:pt x="2" y="60"/>
                  </a:lnTo>
                  <a:lnTo>
                    <a:pt x="2" y="58"/>
                  </a:lnTo>
                  <a:lnTo>
                    <a:pt x="4" y="58"/>
                  </a:lnTo>
                  <a:lnTo>
                    <a:pt x="4" y="56"/>
                  </a:lnTo>
                  <a:lnTo>
                    <a:pt x="2" y="54"/>
                  </a:lnTo>
                  <a:lnTo>
                    <a:pt x="2" y="54"/>
                  </a:lnTo>
                  <a:lnTo>
                    <a:pt x="2" y="54"/>
                  </a:lnTo>
                  <a:lnTo>
                    <a:pt x="2" y="54"/>
                  </a:lnTo>
                  <a:lnTo>
                    <a:pt x="0" y="52"/>
                  </a:lnTo>
                  <a:lnTo>
                    <a:pt x="0" y="52"/>
                  </a:lnTo>
                  <a:lnTo>
                    <a:pt x="0" y="52"/>
                  </a:lnTo>
                  <a:lnTo>
                    <a:pt x="2" y="50"/>
                  </a:lnTo>
                  <a:lnTo>
                    <a:pt x="0" y="50"/>
                  </a:lnTo>
                  <a:lnTo>
                    <a:pt x="0" y="50"/>
                  </a:lnTo>
                  <a:lnTo>
                    <a:pt x="0" y="50"/>
                  </a:lnTo>
                  <a:lnTo>
                    <a:pt x="0" y="48"/>
                  </a:lnTo>
                  <a:lnTo>
                    <a:pt x="0" y="48"/>
                  </a:lnTo>
                  <a:lnTo>
                    <a:pt x="2" y="48"/>
                  </a:lnTo>
                  <a:lnTo>
                    <a:pt x="2" y="48"/>
                  </a:lnTo>
                  <a:lnTo>
                    <a:pt x="4" y="47"/>
                  </a:lnTo>
                  <a:lnTo>
                    <a:pt x="4" y="47"/>
                  </a:lnTo>
                  <a:lnTo>
                    <a:pt x="4" y="47"/>
                  </a:lnTo>
                  <a:lnTo>
                    <a:pt x="4" y="47"/>
                  </a:lnTo>
                  <a:lnTo>
                    <a:pt x="4" y="47"/>
                  </a:lnTo>
                  <a:lnTo>
                    <a:pt x="4" y="47"/>
                  </a:lnTo>
                  <a:lnTo>
                    <a:pt x="4" y="47"/>
                  </a:lnTo>
                  <a:lnTo>
                    <a:pt x="4" y="45"/>
                  </a:lnTo>
                  <a:lnTo>
                    <a:pt x="4" y="45"/>
                  </a:lnTo>
                  <a:lnTo>
                    <a:pt x="4" y="45"/>
                  </a:lnTo>
                  <a:lnTo>
                    <a:pt x="4" y="45"/>
                  </a:lnTo>
                  <a:lnTo>
                    <a:pt x="4" y="45"/>
                  </a:lnTo>
                  <a:lnTo>
                    <a:pt x="4" y="45"/>
                  </a:lnTo>
                  <a:lnTo>
                    <a:pt x="4" y="43"/>
                  </a:lnTo>
                  <a:lnTo>
                    <a:pt x="6" y="43"/>
                  </a:lnTo>
                  <a:lnTo>
                    <a:pt x="6" y="43"/>
                  </a:lnTo>
                  <a:lnTo>
                    <a:pt x="6" y="43"/>
                  </a:lnTo>
                  <a:lnTo>
                    <a:pt x="6" y="41"/>
                  </a:lnTo>
                  <a:lnTo>
                    <a:pt x="6" y="41"/>
                  </a:lnTo>
                  <a:lnTo>
                    <a:pt x="8" y="41"/>
                  </a:lnTo>
                  <a:lnTo>
                    <a:pt x="8" y="41"/>
                  </a:lnTo>
                  <a:lnTo>
                    <a:pt x="8" y="39"/>
                  </a:lnTo>
                  <a:lnTo>
                    <a:pt x="10" y="39"/>
                  </a:lnTo>
                  <a:lnTo>
                    <a:pt x="10" y="39"/>
                  </a:lnTo>
                  <a:lnTo>
                    <a:pt x="12" y="37"/>
                  </a:lnTo>
                  <a:lnTo>
                    <a:pt x="12" y="37"/>
                  </a:lnTo>
                  <a:lnTo>
                    <a:pt x="12" y="37"/>
                  </a:lnTo>
                  <a:lnTo>
                    <a:pt x="14" y="37"/>
                  </a:lnTo>
                  <a:lnTo>
                    <a:pt x="14" y="35"/>
                  </a:lnTo>
                  <a:lnTo>
                    <a:pt x="14" y="35"/>
                  </a:lnTo>
                  <a:lnTo>
                    <a:pt x="14" y="35"/>
                  </a:lnTo>
                  <a:lnTo>
                    <a:pt x="14" y="33"/>
                  </a:lnTo>
                  <a:lnTo>
                    <a:pt x="16" y="33"/>
                  </a:lnTo>
                  <a:lnTo>
                    <a:pt x="16" y="33"/>
                  </a:lnTo>
                  <a:lnTo>
                    <a:pt x="16" y="33"/>
                  </a:lnTo>
                  <a:lnTo>
                    <a:pt x="14" y="33"/>
                  </a:lnTo>
                  <a:lnTo>
                    <a:pt x="14" y="31"/>
                  </a:lnTo>
                  <a:lnTo>
                    <a:pt x="14" y="31"/>
                  </a:lnTo>
                  <a:lnTo>
                    <a:pt x="14" y="31"/>
                  </a:lnTo>
                  <a:lnTo>
                    <a:pt x="14" y="29"/>
                  </a:lnTo>
                  <a:lnTo>
                    <a:pt x="16" y="27"/>
                  </a:lnTo>
                  <a:lnTo>
                    <a:pt x="16" y="27"/>
                  </a:lnTo>
                  <a:lnTo>
                    <a:pt x="18" y="27"/>
                  </a:lnTo>
                  <a:lnTo>
                    <a:pt x="18" y="27"/>
                  </a:lnTo>
                  <a:lnTo>
                    <a:pt x="20" y="27"/>
                  </a:lnTo>
                  <a:lnTo>
                    <a:pt x="20" y="27"/>
                  </a:lnTo>
                  <a:lnTo>
                    <a:pt x="22" y="27"/>
                  </a:lnTo>
                  <a:lnTo>
                    <a:pt x="22" y="27"/>
                  </a:lnTo>
                  <a:lnTo>
                    <a:pt x="22" y="27"/>
                  </a:lnTo>
                  <a:lnTo>
                    <a:pt x="23" y="27"/>
                  </a:lnTo>
                  <a:lnTo>
                    <a:pt x="23" y="27"/>
                  </a:lnTo>
                  <a:lnTo>
                    <a:pt x="23" y="27"/>
                  </a:lnTo>
                  <a:lnTo>
                    <a:pt x="23" y="27"/>
                  </a:lnTo>
                  <a:lnTo>
                    <a:pt x="25" y="27"/>
                  </a:lnTo>
                  <a:lnTo>
                    <a:pt x="27" y="27"/>
                  </a:lnTo>
                  <a:lnTo>
                    <a:pt x="27" y="27"/>
                  </a:lnTo>
                  <a:lnTo>
                    <a:pt x="29" y="27"/>
                  </a:lnTo>
                  <a:lnTo>
                    <a:pt x="29" y="27"/>
                  </a:lnTo>
                  <a:lnTo>
                    <a:pt x="29" y="25"/>
                  </a:lnTo>
                  <a:lnTo>
                    <a:pt x="29" y="25"/>
                  </a:lnTo>
                  <a:lnTo>
                    <a:pt x="29" y="25"/>
                  </a:lnTo>
                  <a:lnTo>
                    <a:pt x="29" y="25"/>
                  </a:lnTo>
                  <a:lnTo>
                    <a:pt x="31" y="24"/>
                  </a:lnTo>
                  <a:lnTo>
                    <a:pt x="31" y="24"/>
                  </a:lnTo>
                  <a:lnTo>
                    <a:pt x="33" y="24"/>
                  </a:lnTo>
                  <a:lnTo>
                    <a:pt x="33" y="24"/>
                  </a:lnTo>
                  <a:lnTo>
                    <a:pt x="33" y="22"/>
                  </a:lnTo>
                  <a:lnTo>
                    <a:pt x="35" y="22"/>
                  </a:lnTo>
                  <a:lnTo>
                    <a:pt x="35" y="22"/>
                  </a:lnTo>
                  <a:lnTo>
                    <a:pt x="35" y="20"/>
                  </a:lnTo>
                  <a:lnTo>
                    <a:pt x="35" y="20"/>
                  </a:lnTo>
                  <a:lnTo>
                    <a:pt x="33" y="18"/>
                  </a:lnTo>
                  <a:lnTo>
                    <a:pt x="35" y="18"/>
                  </a:lnTo>
                  <a:lnTo>
                    <a:pt x="35" y="16"/>
                  </a:lnTo>
                  <a:lnTo>
                    <a:pt x="35" y="16"/>
                  </a:lnTo>
                  <a:lnTo>
                    <a:pt x="37" y="16"/>
                  </a:lnTo>
                  <a:lnTo>
                    <a:pt x="37" y="14"/>
                  </a:lnTo>
                  <a:lnTo>
                    <a:pt x="37" y="14"/>
                  </a:lnTo>
                  <a:lnTo>
                    <a:pt x="37" y="14"/>
                  </a:lnTo>
                  <a:lnTo>
                    <a:pt x="37" y="14"/>
                  </a:lnTo>
                  <a:lnTo>
                    <a:pt x="37" y="14"/>
                  </a:lnTo>
                  <a:lnTo>
                    <a:pt x="39" y="12"/>
                  </a:lnTo>
                  <a:lnTo>
                    <a:pt x="39" y="12"/>
                  </a:lnTo>
                  <a:lnTo>
                    <a:pt x="41" y="10"/>
                  </a:lnTo>
                  <a:lnTo>
                    <a:pt x="41" y="10"/>
                  </a:lnTo>
                  <a:lnTo>
                    <a:pt x="43" y="8"/>
                  </a:lnTo>
                  <a:lnTo>
                    <a:pt x="43" y="8"/>
                  </a:lnTo>
                  <a:lnTo>
                    <a:pt x="43" y="8"/>
                  </a:lnTo>
                  <a:lnTo>
                    <a:pt x="43" y="8"/>
                  </a:lnTo>
                  <a:lnTo>
                    <a:pt x="43" y="8"/>
                  </a:lnTo>
                  <a:lnTo>
                    <a:pt x="43" y="6"/>
                  </a:lnTo>
                  <a:lnTo>
                    <a:pt x="43" y="6"/>
                  </a:lnTo>
                  <a:lnTo>
                    <a:pt x="41" y="4"/>
                  </a:lnTo>
                  <a:lnTo>
                    <a:pt x="41" y="4"/>
                  </a:lnTo>
                  <a:lnTo>
                    <a:pt x="41" y="4"/>
                  </a:lnTo>
                  <a:lnTo>
                    <a:pt x="43" y="4"/>
                  </a:lnTo>
                  <a:lnTo>
                    <a:pt x="43" y="4"/>
                  </a:lnTo>
                  <a:lnTo>
                    <a:pt x="43" y="4"/>
                  </a:lnTo>
                  <a:lnTo>
                    <a:pt x="45" y="2"/>
                  </a:lnTo>
                  <a:lnTo>
                    <a:pt x="45" y="2"/>
                  </a:lnTo>
                  <a:lnTo>
                    <a:pt x="43" y="0"/>
                  </a:lnTo>
                  <a:lnTo>
                    <a:pt x="43" y="0"/>
                  </a:lnTo>
                  <a:lnTo>
                    <a:pt x="43" y="0"/>
                  </a:lnTo>
                  <a:lnTo>
                    <a:pt x="4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0" name="Freeform 4431"/>
            <p:cNvSpPr>
              <a:spLocks/>
            </p:cNvSpPr>
            <p:nvPr/>
          </p:nvSpPr>
          <p:spPr bwMode="auto">
            <a:xfrm>
              <a:off x="4302" y="2486"/>
              <a:ext cx="8" cy="2"/>
            </a:xfrm>
            <a:custGeom>
              <a:avLst/>
              <a:gdLst>
                <a:gd name="T0" fmla="*/ 0 w 8"/>
                <a:gd name="T1" fmla="*/ 0 h 2"/>
                <a:gd name="T2" fmla="*/ 2 w 8"/>
                <a:gd name="T3" fmla="*/ 0 h 2"/>
                <a:gd name="T4" fmla="*/ 2 w 8"/>
                <a:gd name="T5" fmla="*/ 2 h 2"/>
                <a:gd name="T6" fmla="*/ 4 w 8"/>
                <a:gd name="T7" fmla="*/ 2 h 2"/>
                <a:gd name="T8" fmla="*/ 4 w 8"/>
                <a:gd name="T9" fmla="*/ 2 h 2"/>
                <a:gd name="T10" fmla="*/ 6 w 8"/>
                <a:gd name="T11" fmla="*/ 2 h 2"/>
                <a:gd name="T12" fmla="*/ 6 w 8"/>
                <a:gd name="T13" fmla="*/ 2 h 2"/>
                <a:gd name="T14" fmla="*/ 6 w 8"/>
                <a:gd name="T15" fmla="*/ 2 h 2"/>
                <a:gd name="T16" fmla="*/ 8 w 8"/>
                <a:gd name="T17" fmla="*/ 2 h 2"/>
                <a:gd name="T18" fmla="*/ 8 w 8"/>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
                  <a:moveTo>
                    <a:pt x="0" y="0"/>
                  </a:moveTo>
                  <a:lnTo>
                    <a:pt x="2" y="0"/>
                  </a:lnTo>
                  <a:lnTo>
                    <a:pt x="2" y="2"/>
                  </a:lnTo>
                  <a:lnTo>
                    <a:pt x="4" y="2"/>
                  </a:lnTo>
                  <a:lnTo>
                    <a:pt x="4" y="2"/>
                  </a:lnTo>
                  <a:lnTo>
                    <a:pt x="6" y="2"/>
                  </a:lnTo>
                  <a:lnTo>
                    <a:pt x="6" y="2"/>
                  </a:lnTo>
                  <a:lnTo>
                    <a:pt x="6" y="2"/>
                  </a:lnTo>
                  <a:lnTo>
                    <a:pt x="8" y="2"/>
                  </a:lnTo>
                  <a:lnTo>
                    <a:pt x="8"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1" name="Freeform 4432"/>
            <p:cNvSpPr>
              <a:spLocks/>
            </p:cNvSpPr>
            <p:nvPr/>
          </p:nvSpPr>
          <p:spPr bwMode="auto">
            <a:xfrm>
              <a:off x="4166" y="2584"/>
              <a:ext cx="3" cy="4"/>
            </a:xfrm>
            <a:custGeom>
              <a:avLst/>
              <a:gdLst>
                <a:gd name="T0" fmla="*/ 0 w 3"/>
                <a:gd name="T1" fmla="*/ 0 h 4"/>
                <a:gd name="T2" fmla="*/ 0 w 3"/>
                <a:gd name="T3" fmla="*/ 0 h 4"/>
                <a:gd name="T4" fmla="*/ 0 w 3"/>
                <a:gd name="T5" fmla="*/ 2 h 4"/>
                <a:gd name="T6" fmla="*/ 2 w 3"/>
                <a:gd name="T7" fmla="*/ 2 h 4"/>
                <a:gd name="T8" fmla="*/ 2 w 3"/>
                <a:gd name="T9" fmla="*/ 2 h 4"/>
                <a:gd name="T10" fmla="*/ 2 w 3"/>
                <a:gd name="T11" fmla="*/ 4 h 4"/>
                <a:gd name="T12" fmla="*/ 3 w 3"/>
                <a:gd name="T13" fmla="*/ 4 h 4"/>
                <a:gd name="T14" fmla="*/ 3 w 3"/>
                <a:gd name="T15" fmla="*/ 4 h 4"/>
                <a:gd name="T16" fmla="*/ 3 w 3"/>
                <a:gd name="T17" fmla="*/ 4 h 4"/>
                <a:gd name="T18" fmla="*/ 3 w 3"/>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0" y="0"/>
                  </a:moveTo>
                  <a:lnTo>
                    <a:pt x="0" y="0"/>
                  </a:lnTo>
                  <a:lnTo>
                    <a:pt x="0" y="2"/>
                  </a:lnTo>
                  <a:lnTo>
                    <a:pt x="2" y="2"/>
                  </a:lnTo>
                  <a:lnTo>
                    <a:pt x="2" y="2"/>
                  </a:lnTo>
                  <a:lnTo>
                    <a:pt x="2" y="4"/>
                  </a:lnTo>
                  <a:lnTo>
                    <a:pt x="3" y="4"/>
                  </a:lnTo>
                  <a:lnTo>
                    <a:pt x="3" y="4"/>
                  </a:lnTo>
                  <a:lnTo>
                    <a:pt x="3" y="4"/>
                  </a:lnTo>
                  <a:lnTo>
                    <a:pt x="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2" name="Freeform 4433"/>
            <p:cNvSpPr>
              <a:spLocks/>
            </p:cNvSpPr>
            <p:nvPr/>
          </p:nvSpPr>
          <p:spPr bwMode="auto">
            <a:xfrm>
              <a:off x="4112" y="2578"/>
              <a:ext cx="54" cy="12"/>
            </a:xfrm>
            <a:custGeom>
              <a:avLst/>
              <a:gdLst>
                <a:gd name="T0" fmla="*/ 0 w 54"/>
                <a:gd name="T1" fmla="*/ 8 h 12"/>
                <a:gd name="T2" fmla="*/ 0 w 54"/>
                <a:gd name="T3" fmla="*/ 10 h 12"/>
                <a:gd name="T4" fmla="*/ 4 w 54"/>
                <a:gd name="T5" fmla="*/ 8 h 12"/>
                <a:gd name="T6" fmla="*/ 6 w 54"/>
                <a:gd name="T7" fmla="*/ 8 h 12"/>
                <a:gd name="T8" fmla="*/ 6 w 54"/>
                <a:gd name="T9" fmla="*/ 6 h 12"/>
                <a:gd name="T10" fmla="*/ 6 w 54"/>
                <a:gd name="T11" fmla="*/ 6 h 12"/>
                <a:gd name="T12" fmla="*/ 9 w 54"/>
                <a:gd name="T13" fmla="*/ 4 h 12"/>
                <a:gd name="T14" fmla="*/ 13 w 54"/>
                <a:gd name="T15" fmla="*/ 6 h 12"/>
                <a:gd name="T16" fmla="*/ 13 w 54"/>
                <a:gd name="T17" fmla="*/ 6 h 12"/>
                <a:gd name="T18" fmla="*/ 13 w 54"/>
                <a:gd name="T19" fmla="*/ 6 h 12"/>
                <a:gd name="T20" fmla="*/ 15 w 54"/>
                <a:gd name="T21" fmla="*/ 2 h 12"/>
                <a:gd name="T22" fmla="*/ 19 w 54"/>
                <a:gd name="T23" fmla="*/ 0 h 12"/>
                <a:gd name="T24" fmla="*/ 21 w 54"/>
                <a:gd name="T25" fmla="*/ 0 h 12"/>
                <a:gd name="T26" fmla="*/ 21 w 54"/>
                <a:gd name="T27" fmla="*/ 0 h 12"/>
                <a:gd name="T28" fmla="*/ 23 w 54"/>
                <a:gd name="T29" fmla="*/ 0 h 12"/>
                <a:gd name="T30" fmla="*/ 27 w 54"/>
                <a:gd name="T31" fmla="*/ 0 h 12"/>
                <a:gd name="T32" fmla="*/ 27 w 54"/>
                <a:gd name="T33" fmla="*/ 2 h 12"/>
                <a:gd name="T34" fmla="*/ 29 w 54"/>
                <a:gd name="T35" fmla="*/ 2 h 12"/>
                <a:gd name="T36" fmla="*/ 29 w 54"/>
                <a:gd name="T37" fmla="*/ 2 h 12"/>
                <a:gd name="T38" fmla="*/ 31 w 54"/>
                <a:gd name="T39" fmla="*/ 4 h 12"/>
                <a:gd name="T40" fmla="*/ 36 w 54"/>
                <a:gd name="T41" fmla="*/ 4 h 12"/>
                <a:gd name="T42" fmla="*/ 36 w 54"/>
                <a:gd name="T43" fmla="*/ 4 h 12"/>
                <a:gd name="T44" fmla="*/ 38 w 54"/>
                <a:gd name="T45" fmla="*/ 4 h 12"/>
                <a:gd name="T46" fmla="*/ 40 w 54"/>
                <a:gd name="T47" fmla="*/ 4 h 12"/>
                <a:gd name="T48" fmla="*/ 40 w 54"/>
                <a:gd name="T49" fmla="*/ 4 h 12"/>
                <a:gd name="T50" fmla="*/ 42 w 54"/>
                <a:gd name="T51" fmla="*/ 4 h 12"/>
                <a:gd name="T52" fmla="*/ 44 w 54"/>
                <a:gd name="T53" fmla="*/ 4 h 12"/>
                <a:gd name="T54" fmla="*/ 44 w 54"/>
                <a:gd name="T55" fmla="*/ 4 h 12"/>
                <a:gd name="T56" fmla="*/ 46 w 54"/>
                <a:gd name="T57" fmla="*/ 4 h 12"/>
                <a:gd name="T58" fmla="*/ 46 w 54"/>
                <a:gd name="T59" fmla="*/ 6 h 12"/>
                <a:gd name="T60" fmla="*/ 48 w 54"/>
                <a:gd name="T61" fmla="*/ 8 h 12"/>
                <a:gd name="T62" fmla="*/ 48 w 54"/>
                <a:gd name="T63" fmla="*/ 10 h 12"/>
                <a:gd name="T64" fmla="*/ 48 w 54"/>
                <a:gd name="T65" fmla="*/ 10 h 12"/>
                <a:gd name="T66" fmla="*/ 48 w 54"/>
                <a:gd name="T67" fmla="*/ 12 h 12"/>
                <a:gd name="T68" fmla="*/ 50 w 54"/>
                <a:gd name="T69" fmla="*/ 12 h 12"/>
                <a:gd name="T70" fmla="*/ 50 w 54"/>
                <a:gd name="T71" fmla="*/ 10 h 12"/>
                <a:gd name="T72" fmla="*/ 52 w 54"/>
                <a:gd name="T73" fmla="*/ 8 h 12"/>
                <a:gd name="T74" fmla="*/ 54 w 54"/>
                <a:gd name="T75" fmla="*/ 6 h 12"/>
                <a:gd name="T76" fmla="*/ 54 w 54"/>
                <a:gd name="T7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12">
                  <a:moveTo>
                    <a:pt x="0" y="8"/>
                  </a:moveTo>
                  <a:lnTo>
                    <a:pt x="0" y="8"/>
                  </a:lnTo>
                  <a:lnTo>
                    <a:pt x="0" y="10"/>
                  </a:lnTo>
                  <a:lnTo>
                    <a:pt x="0" y="10"/>
                  </a:lnTo>
                  <a:lnTo>
                    <a:pt x="2" y="8"/>
                  </a:lnTo>
                  <a:lnTo>
                    <a:pt x="4" y="8"/>
                  </a:lnTo>
                  <a:lnTo>
                    <a:pt x="6" y="8"/>
                  </a:lnTo>
                  <a:lnTo>
                    <a:pt x="6" y="8"/>
                  </a:lnTo>
                  <a:lnTo>
                    <a:pt x="6" y="8"/>
                  </a:lnTo>
                  <a:lnTo>
                    <a:pt x="6" y="6"/>
                  </a:lnTo>
                  <a:lnTo>
                    <a:pt x="6" y="6"/>
                  </a:lnTo>
                  <a:lnTo>
                    <a:pt x="6" y="6"/>
                  </a:lnTo>
                  <a:lnTo>
                    <a:pt x="9" y="4"/>
                  </a:lnTo>
                  <a:lnTo>
                    <a:pt x="9" y="4"/>
                  </a:lnTo>
                  <a:lnTo>
                    <a:pt x="9" y="6"/>
                  </a:lnTo>
                  <a:lnTo>
                    <a:pt x="13" y="6"/>
                  </a:lnTo>
                  <a:lnTo>
                    <a:pt x="13" y="6"/>
                  </a:lnTo>
                  <a:lnTo>
                    <a:pt x="13" y="6"/>
                  </a:lnTo>
                  <a:lnTo>
                    <a:pt x="13" y="6"/>
                  </a:lnTo>
                  <a:lnTo>
                    <a:pt x="13" y="6"/>
                  </a:lnTo>
                  <a:lnTo>
                    <a:pt x="15" y="2"/>
                  </a:lnTo>
                  <a:lnTo>
                    <a:pt x="15" y="2"/>
                  </a:lnTo>
                  <a:lnTo>
                    <a:pt x="17" y="2"/>
                  </a:lnTo>
                  <a:lnTo>
                    <a:pt x="19" y="0"/>
                  </a:lnTo>
                  <a:lnTo>
                    <a:pt x="19" y="0"/>
                  </a:lnTo>
                  <a:lnTo>
                    <a:pt x="21" y="0"/>
                  </a:lnTo>
                  <a:lnTo>
                    <a:pt x="21" y="0"/>
                  </a:lnTo>
                  <a:lnTo>
                    <a:pt x="21" y="0"/>
                  </a:lnTo>
                  <a:lnTo>
                    <a:pt x="23" y="0"/>
                  </a:lnTo>
                  <a:lnTo>
                    <a:pt x="23" y="0"/>
                  </a:lnTo>
                  <a:lnTo>
                    <a:pt x="25" y="0"/>
                  </a:lnTo>
                  <a:lnTo>
                    <a:pt x="27" y="0"/>
                  </a:lnTo>
                  <a:lnTo>
                    <a:pt x="27" y="0"/>
                  </a:lnTo>
                  <a:lnTo>
                    <a:pt x="27" y="2"/>
                  </a:lnTo>
                  <a:lnTo>
                    <a:pt x="29" y="2"/>
                  </a:lnTo>
                  <a:lnTo>
                    <a:pt x="29" y="2"/>
                  </a:lnTo>
                  <a:lnTo>
                    <a:pt x="29" y="2"/>
                  </a:lnTo>
                  <a:lnTo>
                    <a:pt x="29" y="2"/>
                  </a:lnTo>
                  <a:lnTo>
                    <a:pt x="31" y="4"/>
                  </a:lnTo>
                  <a:lnTo>
                    <a:pt x="31" y="4"/>
                  </a:lnTo>
                  <a:lnTo>
                    <a:pt x="34" y="4"/>
                  </a:lnTo>
                  <a:lnTo>
                    <a:pt x="36" y="4"/>
                  </a:lnTo>
                  <a:lnTo>
                    <a:pt x="36" y="4"/>
                  </a:lnTo>
                  <a:lnTo>
                    <a:pt x="36" y="4"/>
                  </a:lnTo>
                  <a:lnTo>
                    <a:pt x="36" y="4"/>
                  </a:lnTo>
                  <a:lnTo>
                    <a:pt x="38" y="4"/>
                  </a:lnTo>
                  <a:lnTo>
                    <a:pt x="38" y="4"/>
                  </a:lnTo>
                  <a:lnTo>
                    <a:pt x="40" y="4"/>
                  </a:lnTo>
                  <a:lnTo>
                    <a:pt x="40" y="4"/>
                  </a:lnTo>
                  <a:lnTo>
                    <a:pt x="40" y="4"/>
                  </a:lnTo>
                  <a:lnTo>
                    <a:pt x="40" y="4"/>
                  </a:lnTo>
                  <a:lnTo>
                    <a:pt x="42" y="4"/>
                  </a:lnTo>
                  <a:lnTo>
                    <a:pt x="44" y="4"/>
                  </a:lnTo>
                  <a:lnTo>
                    <a:pt x="44" y="4"/>
                  </a:lnTo>
                  <a:lnTo>
                    <a:pt x="44" y="4"/>
                  </a:lnTo>
                  <a:lnTo>
                    <a:pt x="44" y="4"/>
                  </a:lnTo>
                  <a:lnTo>
                    <a:pt x="44" y="4"/>
                  </a:lnTo>
                  <a:lnTo>
                    <a:pt x="46" y="4"/>
                  </a:lnTo>
                  <a:lnTo>
                    <a:pt x="46" y="4"/>
                  </a:lnTo>
                  <a:lnTo>
                    <a:pt x="46" y="6"/>
                  </a:lnTo>
                  <a:lnTo>
                    <a:pt x="48" y="6"/>
                  </a:lnTo>
                  <a:lnTo>
                    <a:pt x="48" y="8"/>
                  </a:lnTo>
                  <a:lnTo>
                    <a:pt x="48" y="8"/>
                  </a:lnTo>
                  <a:lnTo>
                    <a:pt x="48" y="10"/>
                  </a:lnTo>
                  <a:lnTo>
                    <a:pt x="48" y="10"/>
                  </a:lnTo>
                  <a:lnTo>
                    <a:pt x="48" y="10"/>
                  </a:lnTo>
                  <a:lnTo>
                    <a:pt x="48" y="10"/>
                  </a:lnTo>
                  <a:lnTo>
                    <a:pt x="48" y="12"/>
                  </a:lnTo>
                  <a:lnTo>
                    <a:pt x="48" y="12"/>
                  </a:lnTo>
                  <a:lnTo>
                    <a:pt x="50" y="12"/>
                  </a:lnTo>
                  <a:lnTo>
                    <a:pt x="50" y="10"/>
                  </a:lnTo>
                  <a:lnTo>
                    <a:pt x="50" y="10"/>
                  </a:lnTo>
                  <a:lnTo>
                    <a:pt x="52" y="10"/>
                  </a:lnTo>
                  <a:lnTo>
                    <a:pt x="52" y="8"/>
                  </a:lnTo>
                  <a:lnTo>
                    <a:pt x="54" y="8"/>
                  </a:lnTo>
                  <a:lnTo>
                    <a:pt x="54" y="6"/>
                  </a:lnTo>
                  <a:lnTo>
                    <a:pt x="54" y="6"/>
                  </a:lnTo>
                  <a:lnTo>
                    <a:pt x="5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3" name="Freeform 4434"/>
            <p:cNvSpPr>
              <a:spLocks/>
            </p:cNvSpPr>
            <p:nvPr/>
          </p:nvSpPr>
          <p:spPr bwMode="auto">
            <a:xfrm>
              <a:off x="4208" y="2486"/>
              <a:ext cx="48" cy="108"/>
            </a:xfrm>
            <a:custGeom>
              <a:avLst/>
              <a:gdLst>
                <a:gd name="T0" fmla="*/ 8 w 48"/>
                <a:gd name="T1" fmla="*/ 108 h 108"/>
                <a:gd name="T2" fmla="*/ 6 w 48"/>
                <a:gd name="T3" fmla="*/ 104 h 108"/>
                <a:gd name="T4" fmla="*/ 6 w 48"/>
                <a:gd name="T5" fmla="*/ 102 h 108"/>
                <a:gd name="T6" fmla="*/ 6 w 48"/>
                <a:gd name="T7" fmla="*/ 96 h 108"/>
                <a:gd name="T8" fmla="*/ 4 w 48"/>
                <a:gd name="T9" fmla="*/ 94 h 108"/>
                <a:gd name="T10" fmla="*/ 4 w 48"/>
                <a:gd name="T11" fmla="*/ 92 h 108"/>
                <a:gd name="T12" fmla="*/ 4 w 48"/>
                <a:gd name="T13" fmla="*/ 91 h 108"/>
                <a:gd name="T14" fmla="*/ 4 w 48"/>
                <a:gd name="T15" fmla="*/ 89 h 108"/>
                <a:gd name="T16" fmla="*/ 4 w 48"/>
                <a:gd name="T17" fmla="*/ 85 h 108"/>
                <a:gd name="T18" fmla="*/ 4 w 48"/>
                <a:gd name="T19" fmla="*/ 81 h 108"/>
                <a:gd name="T20" fmla="*/ 4 w 48"/>
                <a:gd name="T21" fmla="*/ 79 h 108"/>
                <a:gd name="T22" fmla="*/ 6 w 48"/>
                <a:gd name="T23" fmla="*/ 77 h 108"/>
                <a:gd name="T24" fmla="*/ 8 w 48"/>
                <a:gd name="T25" fmla="*/ 75 h 108"/>
                <a:gd name="T26" fmla="*/ 8 w 48"/>
                <a:gd name="T27" fmla="*/ 73 h 108"/>
                <a:gd name="T28" fmla="*/ 8 w 48"/>
                <a:gd name="T29" fmla="*/ 69 h 108"/>
                <a:gd name="T30" fmla="*/ 8 w 48"/>
                <a:gd name="T31" fmla="*/ 67 h 108"/>
                <a:gd name="T32" fmla="*/ 8 w 48"/>
                <a:gd name="T33" fmla="*/ 64 h 108"/>
                <a:gd name="T34" fmla="*/ 6 w 48"/>
                <a:gd name="T35" fmla="*/ 62 h 108"/>
                <a:gd name="T36" fmla="*/ 6 w 48"/>
                <a:gd name="T37" fmla="*/ 60 h 108"/>
                <a:gd name="T38" fmla="*/ 6 w 48"/>
                <a:gd name="T39" fmla="*/ 60 h 108"/>
                <a:gd name="T40" fmla="*/ 4 w 48"/>
                <a:gd name="T41" fmla="*/ 54 h 108"/>
                <a:gd name="T42" fmla="*/ 2 w 48"/>
                <a:gd name="T43" fmla="*/ 54 h 108"/>
                <a:gd name="T44" fmla="*/ 0 w 48"/>
                <a:gd name="T45" fmla="*/ 50 h 108"/>
                <a:gd name="T46" fmla="*/ 0 w 48"/>
                <a:gd name="T47" fmla="*/ 48 h 108"/>
                <a:gd name="T48" fmla="*/ 2 w 48"/>
                <a:gd name="T49" fmla="*/ 48 h 108"/>
                <a:gd name="T50" fmla="*/ 4 w 48"/>
                <a:gd name="T51" fmla="*/ 46 h 108"/>
                <a:gd name="T52" fmla="*/ 6 w 48"/>
                <a:gd name="T53" fmla="*/ 46 h 108"/>
                <a:gd name="T54" fmla="*/ 6 w 48"/>
                <a:gd name="T55" fmla="*/ 46 h 108"/>
                <a:gd name="T56" fmla="*/ 8 w 48"/>
                <a:gd name="T57" fmla="*/ 46 h 108"/>
                <a:gd name="T58" fmla="*/ 9 w 48"/>
                <a:gd name="T59" fmla="*/ 46 h 108"/>
                <a:gd name="T60" fmla="*/ 11 w 48"/>
                <a:gd name="T61" fmla="*/ 46 h 108"/>
                <a:gd name="T62" fmla="*/ 13 w 48"/>
                <a:gd name="T63" fmla="*/ 44 h 108"/>
                <a:gd name="T64" fmla="*/ 15 w 48"/>
                <a:gd name="T65" fmla="*/ 44 h 108"/>
                <a:gd name="T66" fmla="*/ 15 w 48"/>
                <a:gd name="T67" fmla="*/ 44 h 108"/>
                <a:gd name="T68" fmla="*/ 17 w 48"/>
                <a:gd name="T69" fmla="*/ 43 h 108"/>
                <a:gd name="T70" fmla="*/ 17 w 48"/>
                <a:gd name="T71" fmla="*/ 41 h 108"/>
                <a:gd name="T72" fmla="*/ 19 w 48"/>
                <a:gd name="T73" fmla="*/ 39 h 108"/>
                <a:gd name="T74" fmla="*/ 19 w 48"/>
                <a:gd name="T75" fmla="*/ 37 h 108"/>
                <a:gd name="T76" fmla="*/ 19 w 48"/>
                <a:gd name="T77" fmla="*/ 35 h 108"/>
                <a:gd name="T78" fmla="*/ 21 w 48"/>
                <a:gd name="T79" fmla="*/ 31 h 108"/>
                <a:gd name="T80" fmla="*/ 23 w 48"/>
                <a:gd name="T81" fmla="*/ 29 h 108"/>
                <a:gd name="T82" fmla="*/ 25 w 48"/>
                <a:gd name="T83" fmla="*/ 27 h 108"/>
                <a:gd name="T84" fmla="*/ 25 w 48"/>
                <a:gd name="T85" fmla="*/ 27 h 108"/>
                <a:gd name="T86" fmla="*/ 25 w 48"/>
                <a:gd name="T87" fmla="*/ 25 h 108"/>
                <a:gd name="T88" fmla="*/ 27 w 48"/>
                <a:gd name="T89" fmla="*/ 25 h 108"/>
                <a:gd name="T90" fmla="*/ 29 w 48"/>
                <a:gd name="T91" fmla="*/ 23 h 108"/>
                <a:gd name="T92" fmla="*/ 31 w 48"/>
                <a:gd name="T93" fmla="*/ 19 h 108"/>
                <a:gd name="T94" fmla="*/ 33 w 48"/>
                <a:gd name="T95" fmla="*/ 18 h 108"/>
                <a:gd name="T96" fmla="*/ 33 w 48"/>
                <a:gd name="T97" fmla="*/ 18 h 108"/>
                <a:gd name="T98" fmla="*/ 34 w 48"/>
                <a:gd name="T99" fmla="*/ 16 h 108"/>
                <a:gd name="T100" fmla="*/ 34 w 48"/>
                <a:gd name="T101" fmla="*/ 14 h 108"/>
                <a:gd name="T102" fmla="*/ 36 w 48"/>
                <a:gd name="T103" fmla="*/ 10 h 108"/>
                <a:gd name="T104" fmla="*/ 38 w 48"/>
                <a:gd name="T105" fmla="*/ 8 h 108"/>
                <a:gd name="T106" fmla="*/ 38 w 48"/>
                <a:gd name="T107" fmla="*/ 6 h 108"/>
                <a:gd name="T108" fmla="*/ 40 w 48"/>
                <a:gd name="T109" fmla="*/ 6 h 108"/>
                <a:gd name="T110" fmla="*/ 42 w 48"/>
                <a:gd name="T111" fmla="*/ 4 h 108"/>
                <a:gd name="T112" fmla="*/ 44 w 48"/>
                <a:gd name="T113" fmla="*/ 4 h 108"/>
                <a:gd name="T114" fmla="*/ 46 w 48"/>
                <a:gd name="T115" fmla="*/ 4 h 108"/>
                <a:gd name="T116" fmla="*/ 48 w 48"/>
                <a:gd name="T117" fmla="*/ 4 h 108"/>
                <a:gd name="T118" fmla="*/ 48 w 48"/>
                <a:gd name="T119" fmla="*/ 2 h 108"/>
                <a:gd name="T120" fmla="*/ 48 w 48"/>
                <a:gd name="T12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 h="108">
                  <a:moveTo>
                    <a:pt x="8" y="108"/>
                  </a:moveTo>
                  <a:lnTo>
                    <a:pt x="8" y="108"/>
                  </a:lnTo>
                  <a:lnTo>
                    <a:pt x="6" y="106"/>
                  </a:lnTo>
                  <a:lnTo>
                    <a:pt x="6" y="104"/>
                  </a:lnTo>
                  <a:lnTo>
                    <a:pt x="6" y="104"/>
                  </a:lnTo>
                  <a:lnTo>
                    <a:pt x="6" y="102"/>
                  </a:lnTo>
                  <a:lnTo>
                    <a:pt x="6" y="100"/>
                  </a:lnTo>
                  <a:lnTo>
                    <a:pt x="6" y="96"/>
                  </a:lnTo>
                  <a:lnTo>
                    <a:pt x="6" y="94"/>
                  </a:lnTo>
                  <a:lnTo>
                    <a:pt x="4" y="94"/>
                  </a:lnTo>
                  <a:lnTo>
                    <a:pt x="4" y="92"/>
                  </a:lnTo>
                  <a:lnTo>
                    <a:pt x="4" y="92"/>
                  </a:lnTo>
                  <a:lnTo>
                    <a:pt x="4" y="91"/>
                  </a:lnTo>
                  <a:lnTo>
                    <a:pt x="4" y="91"/>
                  </a:lnTo>
                  <a:lnTo>
                    <a:pt x="4" y="89"/>
                  </a:lnTo>
                  <a:lnTo>
                    <a:pt x="4" y="89"/>
                  </a:lnTo>
                  <a:lnTo>
                    <a:pt x="4" y="85"/>
                  </a:lnTo>
                  <a:lnTo>
                    <a:pt x="4" y="85"/>
                  </a:lnTo>
                  <a:lnTo>
                    <a:pt x="4" y="83"/>
                  </a:lnTo>
                  <a:lnTo>
                    <a:pt x="4" y="81"/>
                  </a:lnTo>
                  <a:lnTo>
                    <a:pt x="4" y="79"/>
                  </a:lnTo>
                  <a:lnTo>
                    <a:pt x="4" y="79"/>
                  </a:lnTo>
                  <a:lnTo>
                    <a:pt x="4" y="79"/>
                  </a:lnTo>
                  <a:lnTo>
                    <a:pt x="6" y="77"/>
                  </a:lnTo>
                  <a:lnTo>
                    <a:pt x="6" y="77"/>
                  </a:lnTo>
                  <a:lnTo>
                    <a:pt x="8" y="75"/>
                  </a:lnTo>
                  <a:lnTo>
                    <a:pt x="8" y="75"/>
                  </a:lnTo>
                  <a:lnTo>
                    <a:pt x="8" y="73"/>
                  </a:lnTo>
                  <a:lnTo>
                    <a:pt x="8" y="73"/>
                  </a:lnTo>
                  <a:lnTo>
                    <a:pt x="8" y="69"/>
                  </a:lnTo>
                  <a:lnTo>
                    <a:pt x="8" y="67"/>
                  </a:lnTo>
                  <a:lnTo>
                    <a:pt x="8" y="67"/>
                  </a:lnTo>
                  <a:lnTo>
                    <a:pt x="8" y="66"/>
                  </a:lnTo>
                  <a:lnTo>
                    <a:pt x="8" y="64"/>
                  </a:lnTo>
                  <a:lnTo>
                    <a:pt x="8" y="64"/>
                  </a:lnTo>
                  <a:lnTo>
                    <a:pt x="6" y="62"/>
                  </a:lnTo>
                  <a:lnTo>
                    <a:pt x="6" y="62"/>
                  </a:lnTo>
                  <a:lnTo>
                    <a:pt x="6" y="60"/>
                  </a:lnTo>
                  <a:lnTo>
                    <a:pt x="6" y="60"/>
                  </a:lnTo>
                  <a:lnTo>
                    <a:pt x="6" y="60"/>
                  </a:lnTo>
                  <a:lnTo>
                    <a:pt x="4" y="56"/>
                  </a:lnTo>
                  <a:lnTo>
                    <a:pt x="4" y="54"/>
                  </a:lnTo>
                  <a:lnTo>
                    <a:pt x="2" y="54"/>
                  </a:lnTo>
                  <a:lnTo>
                    <a:pt x="2" y="54"/>
                  </a:lnTo>
                  <a:lnTo>
                    <a:pt x="2" y="52"/>
                  </a:lnTo>
                  <a:lnTo>
                    <a:pt x="0" y="50"/>
                  </a:lnTo>
                  <a:lnTo>
                    <a:pt x="0" y="50"/>
                  </a:lnTo>
                  <a:lnTo>
                    <a:pt x="0" y="48"/>
                  </a:lnTo>
                  <a:lnTo>
                    <a:pt x="0" y="48"/>
                  </a:lnTo>
                  <a:lnTo>
                    <a:pt x="2" y="48"/>
                  </a:lnTo>
                  <a:lnTo>
                    <a:pt x="2" y="46"/>
                  </a:lnTo>
                  <a:lnTo>
                    <a:pt x="4" y="46"/>
                  </a:lnTo>
                  <a:lnTo>
                    <a:pt x="6" y="46"/>
                  </a:lnTo>
                  <a:lnTo>
                    <a:pt x="6" y="46"/>
                  </a:lnTo>
                  <a:lnTo>
                    <a:pt x="6" y="46"/>
                  </a:lnTo>
                  <a:lnTo>
                    <a:pt x="6" y="46"/>
                  </a:lnTo>
                  <a:lnTo>
                    <a:pt x="6" y="46"/>
                  </a:lnTo>
                  <a:lnTo>
                    <a:pt x="8" y="46"/>
                  </a:lnTo>
                  <a:lnTo>
                    <a:pt x="8" y="46"/>
                  </a:lnTo>
                  <a:lnTo>
                    <a:pt x="9" y="46"/>
                  </a:lnTo>
                  <a:lnTo>
                    <a:pt x="9" y="46"/>
                  </a:lnTo>
                  <a:lnTo>
                    <a:pt x="11" y="46"/>
                  </a:lnTo>
                  <a:lnTo>
                    <a:pt x="13" y="46"/>
                  </a:lnTo>
                  <a:lnTo>
                    <a:pt x="13" y="44"/>
                  </a:lnTo>
                  <a:lnTo>
                    <a:pt x="15" y="44"/>
                  </a:lnTo>
                  <a:lnTo>
                    <a:pt x="15" y="44"/>
                  </a:lnTo>
                  <a:lnTo>
                    <a:pt x="15" y="44"/>
                  </a:lnTo>
                  <a:lnTo>
                    <a:pt x="15" y="44"/>
                  </a:lnTo>
                  <a:lnTo>
                    <a:pt x="15" y="44"/>
                  </a:lnTo>
                  <a:lnTo>
                    <a:pt x="17" y="43"/>
                  </a:lnTo>
                  <a:lnTo>
                    <a:pt x="17" y="43"/>
                  </a:lnTo>
                  <a:lnTo>
                    <a:pt x="17" y="41"/>
                  </a:lnTo>
                  <a:lnTo>
                    <a:pt x="19" y="41"/>
                  </a:lnTo>
                  <a:lnTo>
                    <a:pt x="19" y="39"/>
                  </a:lnTo>
                  <a:lnTo>
                    <a:pt x="19" y="37"/>
                  </a:lnTo>
                  <a:lnTo>
                    <a:pt x="19" y="37"/>
                  </a:lnTo>
                  <a:lnTo>
                    <a:pt x="19" y="35"/>
                  </a:lnTo>
                  <a:lnTo>
                    <a:pt x="19" y="35"/>
                  </a:lnTo>
                  <a:lnTo>
                    <a:pt x="19" y="33"/>
                  </a:lnTo>
                  <a:lnTo>
                    <a:pt x="21" y="31"/>
                  </a:lnTo>
                  <a:lnTo>
                    <a:pt x="21" y="31"/>
                  </a:lnTo>
                  <a:lnTo>
                    <a:pt x="23" y="29"/>
                  </a:lnTo>
                  <a:lnTo>
                    <a:pt x="23" y="29"/>
                  </a:lnTo>
                  <a:lnTo>
                    <a:pt x="25" y="27"/>
                  </a:lnTo>
                  <a:lnTo>
                    <a:pt x="25" y="27"/>
                  </a:lnTo>
                  <a:lnTo>
                    <a:pt x="25" y="27"/>
                  </a:lnTo>
                  <a:lnTo>
                    <a:pt x="25" y="25"/>
                  </a:lnTo>
                  <a:lnTo>
                    <a:pt x="25" y="25"/>
                  </a:lnTo>
                  <a:lnTo>
                    <a:pt x="25" y="25"/>
                  </a:lnTo>
                  <a:lnTo>
                    <a:pt x="27" y="25"/>
                  </a:lnTo>
                  <a:lnTo>
                    <a:pt x="27" y="23"/>
                  </a:lnTo>
                  <a:lnTo>
                    <a:pt x="29" y="23"/>
                  </a:lnTo>
                  <a:lnTo>
                    <a:pt x="29" y="21"/>
                  </a:lnTo>
                  <a:lnTo>
                    <a:pt x="31" y="19"/>
                  </a:lnTo>
                  <a:lnTo>
                    <a:pt x="33" y="19"/>
                  </a:lnTo>
                  <a:lnTo>
                    <a:pt x="33" y="18"/>
                  </a:lnTo>
                  <a:lnTo>
                    <a:pt x="33" y="18"/>
                  </a:lnTo>
                  <a:lnTo>
                    <a:pt x="33" y="18"/>
                  </a:lnTo>
                  <a:lnTo>
                    <a:pt x="34" y="16"/>
                  </a:lnTo>
                  <a:lnTo>
                    <a:pt x="34" y="16"/>
                  </a:lnTo>
                  <a:lnTo>
                    <a:pt x="34" y="14"/>
                  </a:lnTo>
                  <a:lnTo>
                    <a:pt x="34" y="14"/>
                  </a:lnTo>
                  <a:lnTo>
                    <a:pt x="36" y="12"/>
                  </a:lnTo>
                  <a:lnTo>
                    <a:pt x="36" y="10"/>
                  </a:lnTo>
                  <a:lnTo>
                    <a:pt x="36" y="10"/>
                  </a:lnTo>
                  <a:lnTo>
                    <a:pt x="38" y="8"/>
                  </a:lnTo>
                  <a:lnTo>
                    <a:pt x="38" y="8"/>
                  </a:lnTo>
                  <a:lnTo>
                    <a:pt x="38" y="6"/>
                  </a:lnTo>
                  <a:lnTo>
                    <a:pt x="38" y="6"/>
                  </a:lnTo>
                  <a:lnTo>
                    <a:pt x="40" y="6"/>
                  </a:lnTo>
                  <a:lnTo>
                    <a:pt x="40" y="6"/>
                  </a:lnTo>
                  <a:lnTo>
                    <a:pt x="42" y="4"/>
                  </a:lnTo>
                  <a:lnTo>
                    <a:pt x="42" y="4"/>
                  </a:lnTo>
                  <a:lnTo>
                    <a:pt x="44" y="4"/>
                  </a:lnTo>
                  <a:lnTo>
                    <a:pt x="44" y="4"/>
                  </a:lnTo>
                  <a:lnTo>
                    <a:pt x="46" y="4"/>
                  </a:lnTo>
                  <a:lnTo>
                    <a:pt x="46" y="4"/>
                  </a:lnTo>
                  <a:lnTo>
                    <a:pt x="48" y="4"/>
                  </a:lnTo>
                  <a:lnTo>
                    <a:pt x="48" y="4"/>
                  </a:lnTo>
                  <a:lnTo>
                    <a:pt x="48" y="2"/>
                  </a:lnTo>
                  <a:lnTo>
                    <a:pt x="48" y="0"/>
                  </a:lnTo>
                  <a:lnTo>
                    <a:pt x="4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4" name="Freeform 4435"/>
            <p:cNvSpPr>
              <a:spLocks/>
            </p:cNvSpPr>
            <p:nvPr/>
          </p:nvSpPr>
          <p:spPr bwMode="auto">
            <a:xfrm>
              <a:off x="4169" y="2580"/>
              <a:ext cx="47" cy="14"/>
            </a:xfrm>
            <a:custGeom>
              <a:avLst/>
              <a:gdLst>
                <a:gd name="T0" fmla="*/ 45 w 47"/>
                <a:gd name="T1" fmla="*/ 14 h 14"/>
                <a:gd name="T2" fmla="*/ 43 w 47"/>
                <a:gd name="T3" fmla="*/ 14 h 14"/>
                <a:gd name="T4" fmla="*/ 43 w 47"/>
                <a:gd name="T5" fmla="*/ 14 h 14"/>
                <a:gd name="T6" fmla="*/ 43 w 47"/>
                <a:gd name="T7" fmla="*/ 12 h 14"/>
                <a:gd name="T8" fmla="*/ 41 w 47"/>
                <a:gd name="T9" fmla="*/ 10 h 14"/>
                <a:gd name="T10" fmla="*/ 41 w 47"/>
                <a:gd name="T11" fmla="*/ 8 h 14"/>
                <a:gd name="T12" fmla="*/ 39 w 47"/>
                <a:gd name="T13" fmla="*/ 6 h 14"/>
                <a:gd name="T14" fmla="*/ 37 w 47"/>
                <a:gd name="T15" fmla="*/ 4 h 14"/>
                <a:gd name="T16" fmla="*/ 35 w 47"/>
                <a:gd name="T17" fmla="*/ 2 h 14"/>
                <a:gd name="T18" fmla="*/ 35 w 47"/>
                <a:gd name="T19" fmla="*/ 0 h 14"/>
                <a:gd name="T20" fmla="*/ 33 w 47"/>
                <a:gd name="T21" fmla="*/ 2 h 14"/>
                <a:gd name="T22" fmla="*/ 33 w 47"/>
                <a:gd name="T23" fmla="*/ 4 h 14"/>
                <a:gd name="T24" fmla="*/ 33 w 47"/>
                <a:gd name="T25" fmla="*/ 4 h 14"/>
                <a:gd name="T26" fmla="*/ 31 w 47"/>
                <a:gd name="T27" fmla="*/ 4 h 14"/>
                <a:gd name="T28" fmla="*/ 31 w 47"/>
                <a:gd name="T29" fmla="*/ 4 h 14"/>
                <a:gd name="T30" fmla="*/ 29 w 47"/>
                <a:gd name="T31" fmla="*/ 6 h 14"/>
                <a:gd name="T32" fmla="*/ 29 w 47"/>
                <a:gd name="T33" fmla="*/ 6 h 14"/>
                <a:gd name="T34" fmla="*/ 29 w 47"/>
                <a:gd name="T35" fmla="*/ 6 h 14"/>
                <a:gd name="T36" fmla="*/ 27 w 47"/>
                <a:gd name="T37" fmla="*/ 6 h 14"/>
                <a:gd name="T38" fmla="*/ 25 w 47"/>
                <a:gd name="T39" fmla="*/ 4 h 14"/>
                <a:gd name="T40" fmla="*/ 25 w 47"/>
                <a:gd name="T41" fmla="*/ 4 h 14"/>
                <a:gd name="T42" fmla="*/ 23 w 47"/>
                <a:gd name="T43" fmla="*/ 6 h 14"/>
                <a:gd name="T44" fmla="*/ 22 w 47"/>
                <a:gd name="T45" fmla="*/ 6 h 14"/>
                <a:gd name="T46" fmla="*/ 20 w 47"/>
                <a:gd name="T47" fmla="*/ 6 h 14"/>
                <a:gd name="T48" fmla="*/ 20 w 47"/>
                <a:gd name="T49" fmla="*/ 6 h 14"/>
                <a:gd name="T50" fmla="*/ 20 w 47"/>
                <a:gd name="T51" fmla="*/ 8 h 14"/>
                <a:gd name="T52" fmla="*/ 18 w 47"/>
                <a:gd name="T53" fmla="*/ 12 h 14"/>
                <a:gd name="T54" fmla="*/ 18 w 47"/>
                <a:gd name="T55" fmla="*/ 12 h 14"/>
                <a:gd name="T56" fmla="*/ 18 w 47"/>
                <a:gd name="T57" fmla="*/ 12 h 14"/>
                <a:gd name="T58" fmla="*/ 14 w 47"/>
                <a:gd name="T59" fmla="*/ 14 h 14"/>
                <a:gd name="T60" fmla="*/ 14 w 47"/>
                <a:gd name="T61" fmla="*/ 14 h 14"/>
                <a:gd name="T62" fmla="*/ 12 w 47"/>
                <a:gd name="T63" fmla="*/ 10 h 14"/>
                <a:gd name="T64" fmla="*/ 12 w 47"/>
                <a:gd name="T65" fmla="*/ 8 h 14"/>
                <a:gd name="T66" fmla="*/ 10 w 47"/>
                <a:gd name="T67" fmla="*/ 8 h 14"/>
                <a:gd name="T68" fmla="*/ 8 w 47"/>
                <a:gd name="T69" fmla="*/ 6 h 14"/>
                <a:gd name="T70" fmla="*/ 6 w 47"/>
                <a:gd name="T71" fmla="*/ 6 h 14"/>
                <a:gd name="T72" fmla="*/ 4 w 47"/>
                <a:gd name="T73" fmla="*/ 8 h 14"/>
                <a:gd name="T74" fmla="*/ 2 w 47"/>
                <a:gd name="T75" fmla="*/ 6 h 14"/>
                <a:gd name="T76" fmla="*/ 2 w 47"/>
                <a:gd name="T7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 h="14">
                  <a:moveTo>
                    <a:pt x="47" y="14"/>
                  </a:moveTo>
                  <a:lnTo>
                    <a:pt x="45" y="14"/>
                  </a:lnTo>
                  <a:lnTo>
                    <a:pt x="43" y="14"/>
                  </a:lnTo>
                  <a:lnTo>
                    <a:pt x="43" y="14"/>
                  </a:lnTo>
                  <a:lnTo>
                    <a:pt x="43" y="14"/>
                  </a:lnTo>
                  <a:lnTo>
                    <a:pt x="43" y="14"/>
                  </a:lnTo>
                  <a:lnTo>
                    <a:pt x="43" y="14"/>
                  </a:lnTo>
                  <a:lnTo>
                    <a:pt x="43" y="12"/>
                  </a:lnTo>
                  <a:lnTo>
                    <a:pt x="41" y="10"/>
                  </a:lnTo>
                  <a:lnTo>
                    <a:pt x="41" y="10"/>
                  </a:lnTo>
                  <a:lnTo>
                    <a:pt x="41" y="8"/>
                  </a:lnTo>
                  <a:lnTo>
                    <a:pt x="41" y="8"/>
                  </a:lnTo>
                  <a:lnTo>
                    <a:pt x="39" y="6"/>
                  </a:lnTo>
                  <a:lnTo>
                    <a:pt x="39" y="6"/>
                  </a:lnTo>
                  <a:lnTo>
                    <a:pt x="39" y="4"/>
                  </a:lnTo>
                  <a:lnTo>
                    <a:pt x="37" y="4"/>
                  </a:lnTo>
                  <a:lnTo>
                    <a:pt x="37" y="2"/>
                  </a:lnTo>
                  <a:lnTo>
                    <a:pt x="35" y="2"/>
                  </a:lnTo>
                  <a:lnTo>
                    <a:pt x="35" y="0"/>
                  </a:lnTo>
                  <a:lnTo>
                    <a:pt x="35" y="0"/>
                  </a:lnTo>
                  <a:lnTo>
                    <a:pt x="35" y="2"/>
                  </a:lnTo>
                  <a:lnTo>
                    <a:pt x="33" y="2"/>
                  </a:lnTo>
                  <a:lnTo>
                    <a:pt x="33" y="2"/>
                  </a:lnTo>
                  <a:lnTo>
                    <a:pt x="33" y="4"/>
                  </a:lnTo>
                  <a:lnTo>
                    <a:pt x="33" y="4"/>
                  </a:lnTo>
                  <a:lnTo>
                    <a:pt x="33" y="4"/>
                  </a:lnTo>
                  <a:lnTo>
                    <a:pt x="33" y="4"/>
                  </a:lnTo>
                  <a:lnTo>
                    <a:pt x="31" y="4"/>
                  </a:lnTo>
                  <a:lnTo>
                    <a:pt x="31" y="4"/>
                  </a:lnTo>
                  <a:lnTo>
                    <a:pt x="31" y="4"/>
                  </a:lnTo>
                  <a:lnTo>
                    <a:pt x="29" y="4"/>
                  </a:lnTo>
                  <a:lnTo>
                    <a:pt x="29" y="6"/>
                  </a:lnTo>
                  <a:lnTo>
                    <a:pt x="29" y="6"/>
                  </a:lnTo>
                  <a:lnTo>
                    <a:pt x="29" y="6"/>
                  </a:lnTo>
                  <a:lnTo>
                    <a:pt x="29" y="6"/>
                  </a:lnTo>
                  <a:lnTo>
                    <a:pt x="29" y="6"/>
                  </a:lnTo>
                  <a:lnTo>
                    <a:pt x="29" y="6"/>
                  </a:lnTo>
                  <a:lnTo>
                    <a:pt x="27" y="6"/>
                  </a:lnTo>
                  <a:lnTo>
                    <a:pt x="27" y="4"/>
                  </a:lnTo>
                  <a:lnTo>
                    <a:pt x="25" y="4"/>
                  </a:lnTo>
                  <a:lnTo>
                    <a:pt x="25" y="4"/>
                  </a:lnTo>
                  <a:lnTo>
                    <a:pt x="25" y="4"/>
                  </a:lnTo>
                  <a:lnTo>
                    <a:pt x="23" y="6"/>
                  </a:lnTo>
                  <a:lnTo>
                    <a:pt x="23" y="6"/>
                  </a:lnTo>
                  <a:lnTo>
                    <a:pt x="23" y="6"/>
                  </a:lnTo>
                  <a:lnTo>
                    <a:pt x="22" y="6"/>
                  </a:lnTo>
                  <a:lnTo>
                    <a:pt x="22" y="6"/>
                  </a:lnTo>
                  <a:lnTo>
                    <a:pt x="20" y="6"/>
                  </a:lnTo>
                  <a:lnTo>
                    <a:pt x="20" y="6"/>
                  </a:lnTo>
                  <a:lnTo>
                    <a:pt x="20" y="6"/>
                  </a:lnTo>
                  <a:lnTo>
                    <a:pt x="20" y="8"/>
                  </a:lnTo>
                  <a:lnTo>
                    <a:pt x="20" y="8"/>
                  </a:lnTo>
                  <a:lnTo>
                    <a:pt x="20" y="12"/>
                  </a:lnTo>
                  <a:lnTo>
                    <a:pt x="18" y="12"/>
                  </a:lnTo>
                  <a:lnTo>
                    <a:pt x="18" y="12"/>
                  </a:lnTo>
                  <a:lnTo>
                    <a:pt x="18" y="12"/>
                  </a:lnTo>
                  <a:lnTo>
                    <a:pt x="18" y="12"/>
                  </a:lnTo>
                  <a:lnTo>
                    <a:pt x="18" y="12"/>
                  </a:lnTo>
                  <a:lnTo>
                    <a:pt x="16" y="14"/>
                  </a:lnTo>
                  <a:lnTo>
                    <a:pt x="14" y="14"/>
                  </a:lnTo>
                  <a:lnTo>
                    <a:pt x="14" y="14"/>
                  </a:lnTo>
                  <a:lnTo>
                    <a:pt x="14" y="14"/>
                  </a:lnTo>
                  <a:lnTo>
                    <a:pt x="14" y="12"/>
                  </a:lnTo>
                  <a:lnTo>
                    <a:pt x="12" y="10"/>
                  </a:lnTo>
                  <a:lnTo>
                    <a:pt x="12" y="10"/>
                  </a:lnTo>
                  <a:lnTo>
                    <a:pt x="12" y="8"/>
                  </a:lnTo>
                  <a:lnTo>
                    <a:pt x="12" y="8"/>
                  </a:lnTo>
                  <a:lnTo>
                    <a:pt x="10" y="8"/>
                  </a:lnTo>
                  <a:lnTo>
                    <a:pt x="10" y="8"/>
                  </a:lnTo>
                  <a:lnTo>
                    <a:pt x="8" y="6"/>
                  </a:lnTo>
                  <a:lnTo>
                    <a:pt x="8" y="6"/>
                  </a:lnTo>
                  <a:lnTo>
                    <a:pt x="6" y="6"/>
                  </a:lnTo>
                  <a:lnTo>
                    <a:pt x="6" y="6"/>
                  </a:lnTo>
                  <a:lnTo>
                    <a:pt x="4" y="8"/>
                  </a:lnTo>
                  <a:lnTo>
                    <a:pt x="4" y="8"/>
                  </a:lnTo>
                  <a:lnTo>
                    <a:pt x="2" y="6"/>
                  </a:lnTo>
                  <a:lnTo>
                    <a:pt x="2" y="6"/>
                  </a:lnTo>
                  <a:lnTo>
                    <a:pt x="2"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5" name="Freeform 4436"/>
            <p:cNvSpPr>
              <a:spLocks/>
            </p:cNvSpPr>
            <p:nvPr/>
          </p:nvSpPr>
          <p:spPr bwMode="auto">
            <a:xfrm>
              <a:off x="4043" y="2586"/>
              <a:ext cx="69" cy="96"/>
            </a:xfrm>
            <a:custGeom>
              <a:avLst/>
              <a:gdLst>
                <a:gd name="T0" fmla="*/ 0 w 69"/>
                <a:gd name="T1" fmla="*/ 96 h 96"/>
                <a:gd name="T2" fmla="*/ 2 w 69"/>
                <a:gd name="T3" fmla="*/ 94 h 96"/>
                <a:gd name="T4" fmla="*/ 5 w 69"/>
                <a:gd name="T5" fmla="*/ 87 h 96"/>
                <a:gd name="T6" fmla="*/ 5 w 69"/>
                <a:gd name="T7" fmla="*/ 85 h 96"/>
                <a:gd name="T8" fmla="*/ 7 w 69"/>
                <a:gd name="T9" fmla="*/ 83 h 96"/>
                <a:gd name="T10" fmla="*/ 7 w 69"/>
                <a:gd name="T11" fmla="*/ 83 h 96"/>
                <a:gd name="T12" fmla="*/ 9 w 69"/>
                <a:gd name="T13" fmla="*/ 77 h 96"/>
                <a:gd name="T14" fmla="*/ 11 w 69"/>
                <a:gd name="T15" fmla="*/ 75 h 96"/>
                <a:gd name="T16" fmla="*/ 15 w 69"/>
                <a:gd name="T17" fmla="*/ 67 h 96"/>
                <a:gd name="T18" fmla="*/ 17 w 69"/>
                <a:gd name="T19" fmla="*/ 65 h 96"/>
                <a:gd name="T20" fmla="*/ 19 w 69"/>
                <a:gd name="T21" fmla="*/ 60 h 96"/>
                <a:gd name="T22" fmla="*/ 19 w 69"/>
                <a:gd name="T23" fmla="*/ 60 h 96"/>
                <a:gd name="T24" fmla="*/ 21 w 69"/>
                <a:gd name="T25" fmla="*/ 58 h 96"/>
                <a:gd name="T26" fmla="*/ 21 w 69"/>
                <a:gd name="T27" fmla="*/ 56 h 96"/>
                <a:gd name="T28" fmla="*/ 23 w 69"/>
                <a:gd name="T29" fmla="*/ 52 h 96"/>
                <a:gd name="T30" fmla="*/ 23 w 69"/>
                <a:gd name="T31" fmla="*/ 50 h 96"/>
                <a:gd name="T32" fmla="*/ 23 w 69"/>
                <a:gd name="T33" fmla="*/ 48 h 96"/>
                <a:gd name="T34" fmla="*/ 21 w 69"/>
                <a:gd name="T35" fmla="*/ 48 h 96"/>
                <a:gd name="T36" fmla="*/ 21 w 69"/>
                <a:gd name="T37" fmla="*/ 44 h 96"/>
                <a:gd name="T38" fmla="*/ 23 w 69"/>
                <a:gd name="T39" fmla="*/ 40 h 96"/>
                <a:gd name="T40" fmla="*/ 25 w 69"/>
                <a:gd name="T41" fmla="*/ 37 h 96"/>
                <a:gd name="T42" fmla="*/ 25 w 69"/>
                <a:gd name="T43" fmla="*/ 37 h 96"/>
                <a:gd name="T44" fmla="*/ 23 w 69"/>
                <a:gd name="T45" fmla="*/ 35 h 96"/>
                <a:gd name="T46" fmla="*/ 23 w 69"/>
                <a:gd name="T47" fmla="*/ 31 h 96"/>
                <a:gd name="T48" fmla="*/ 23 w 69"/>
                <a:gd name="T49" fmla="*/ 31 h 96"/>
                <a:gd name="T50" fmla="*/ 23 w 69"/>
                <a:gd name="T51" fmla="*/ 29 h 96"/>
                <a:gd name="T52" fmla="*/ 25 w 69"/>
                <a:gd name="T53" fmla="*/ 25 h 96"/>
                <a:gd name="T54" fmla="*/ 27 w 69"/>
                <a:gd name="T55" fmla="*/ 23 h 96"/>
                <a:gd name="T56" fmla="*/ 27 w 69"/>
                <a:gd name="T57" fmla="*/ 23 h 96"/>
                <a:gd name="T58" fmla="*/ 25 w 69"/>
                <a:gd name="T59" fmla="*/ 21 h 96"/>
                <a:gd name="T60" fmla="*/ 27 w 69"/>
                <a:gd name="T61" fmla="*/ 19 h 96"/>
                <a:gd name="T62" fmla="*/ 27 w 69"/>
                <a:gd name="T63" fmla="*/ 17 h 96"/>
                <a:gd name="T64" fmla="*/ 29 w 69"/>
                <a:gd name="T65" fmla="*/ 14 h 96"/>
                <a:gd name="T66" fmla="*/ 29 w 69"/>
                <a:gd name="T67" fmla="*/ 12 h 96"/>
                <a:gd name="T68" fmla="*/ 29 w 69"/>
                <a:gd name="T69" fmla="*/ 8 h 96"/>
                <a:gd name="T70" fmla="*/ 30 w 69"/>
                <a:gd name="T71" fmla="*/ 6 h 96"/>
                <a:gd name="T72" fmla="*/ 32 w 69"/>
                <a:gd name="T73" fmla="*/ 4 h 96"/>
                <a:gd name="T74" fmla="*/ 34 w 69"/>
                <a:gd name="T75" fmla="*/ 4 h 96"/>
                <a:gd name="T76" fmla="*/ 36 w 69"/>
                <a:gd name="T77" fmla="*/ 2 h 96"/>
                <a:gd name="T78" fmla="*/ 40 w 69"/>
                <a:gd name="T79" fmla="*/ 2 h 96"/>
                <a:gd name="T80" fmla="*/ 40 w 69"/>
                <a:gd name="T81" fmla="*/ 2 h 96"/>
                <a:gd name="T82" fmla="*/ 42 w 69"/>
                <a:gd name="T83" fmla="*/ 2 h 96"/>
                <a:gd name="T84" fmla="*/ 44 w 69"/>
                <a:gd name="T85" fmla="*/ 4 h 96"/>
                <a:gd name="T86" fmla="*/ 46 w 69"/>
                <a:gd name="T87" fmla="*/ 4 h 96"/>
                <a:gd name="T88" fmla="*/ 48 w 69"/>
                <a:gd name="T89" fmla="*/ 6 h 96"/>
                <a:gd name="T90" fmla="*/ 48 w 69"/>
                <a:gd name="T91" fmla="*/ 4 h 96"/>
                <a:gd name="T92" fmla="*/ 48 w 69"/>
                <a:gd name="T93" fmla="*/ 2 h 96"/>
                <a:gd name="T94" fmla="*/ 48 w 69"/>
                <a:gd name="T95" fmla="*/ 2 h 96"/>
                <a:gd name="T96" fmla="*/ 50 w 69"/>
                <a:gd name="T97" fmla="*/ 2 h 96"/>
                <a:gd name="T98" fmla="*/ 52 w 69"/>
                <a:gd name="T99" fmla="*/ 2 h 96"/>
                <a:gd name="T100" fmla="*/ 53 w 69"/>
                <a:gd name="T101" fmla="*/ 2 h 96"/>
                <a:gd name="T102" fmla="*/ 53 w 69"/>
                <a:gd name="T103" fmla="*/ 2 h 96"/>
                <a:gd name="T104" fmla="*/ 55 w 69"/>
                <a:gd name="T105" fmla="*/ 4 h 96"/>
                <a:gd name="T106" fmla="*/ 55 w 69"/>
                <a:gd name="T107" fmla="*/ 4 h 96"/>
                <a:gd name="T108" fmla="*/ 57 w 69"/>
                <a:gd name="T109" fmla="*/ 2 h 96"/>
                <a:gd name="T110" fmla="*/ 57 w 69"/>
                <a:gd name="T111" fmla="*/ 4 h 96"/>
                <a:gd name="T112" fmla="*/ 59 w 69"/>
                <a:gd name="T113" fmla="*/ 6 h 96"/>
                <a:gd name="T114" fmla="*/ 59 w 69"/>
                <a:gd name="T115" fmla="*/ 6 h 96"/>
                <a:gd name="T116" fmla="*/ 61 w 69"/>
                <a:gd name="T117" fmla="*/ 4 h 96"/>
                <a:gd name="T118" fmla="*/ 63 w 69"/>
                <a:gd name="T119" fmla="*/ 2 h 96"/>
                <a:gd name="T120" fmla="*/ 65 w 69"/>
                <a:gd name="T121" fmla="*/ 2 h 96"/>
                <a:gd name="T122" fmla="*/ 67 w 69"/>
                <a:gd name="T123" fmla="*/ 2 h 96"/>
                <a:gd name="T124" fmla="*/ 67 w 69"/>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 h="96">
                  <a:moveTo>
                    <a:pt x="0" y="96"/>
                  </a:moveTo>
                  <a:lnTo>
                    <a:pt x="0" y="96"/>
                  </a:lnTo>
                  <a:lnTo>
                    <a:pt x="2" y="94"/>
                  </a:lnTo>
                  <a:lnTo>
                    <a:pt x="2" y="94"/>
                  </a:lnTo>
                  <a:lnTo>
                    <a:pt x="4" y="90"/>
                  </a:lnTo>
                  <a:lnTo>
                    <a:pt x="5" y="87"/>
                  </a:lnTo>
                  <a:lnTo>
                    <a:pt x="5" y="85"/>
                  </a:lnTo>
                  <a:lnTo>
                    <a:pt x="5" y="85"/>
                  </a:lnTo>
                  <a:lnTo>
                    <a:pt x="7" y="83"/>
                  </a:lnTo>
                  <a:lnTo>
                    <a:pt x="7" y="83"/>
                  </a:lnTo>
                  <a:lnTo>
                    <a:pt x="7" y="83"/>
                  </a:lnTo>
                  <a:lnTo>
                    <a:pt x="7" y="83"/>
                  </a:lnTo>
                  <a:lnTo>
                    <a:pt x="7" y="81"/>
                  </a:lnTo>
                  <a:lnTo>
                    <a:pt x="9" y="77"/>
                  </a:lnTo>
                  <a:lnTo>
                    <a:pt x="11" y="77"/>
                  </a:lnTo>
                  <a:lnTo>
                    <a:pt x="11" y="75"/>
                  </a:lnTo>
                  <a:lnTo>
                    <a:pt x="11" y="75"/>
                  </a:lnTo>
                  <a:lnTo>
                    <a:pt x="15" y="67"/>
                  </a:lnTo>
                  <a:lnTo>
                    <a:pt x="17" y="65"/>
                  </a:lnTo>
                  <a:lnTo>
                    <a:pt x="17" y="65"/>
                  </a:lnTo>
                  <a:lnTo>
                    <a:pt x="17" y="64"/>
                  </a:lnTo>
                  <a:lnTo>
                    <a:pt x="19" y="60"/>
                  </a:lnTo>
                  <a:lnTo>
                    <a:pt x="19" y="60"/>
                  </a:lnTo>
                  <a:lnTo>
                    <a:pt x="19" y="60"/>
                  </a:lnTo>
                  <a:lnTo>
                    <a:pt x="21" y="58"/>
                  </a:lnTo>
                  <a:lnTo>
                    <a:pt x="21" y="58"/>
                  </a:lnTo>
                  <a:lnTo>
                    <a:pt x="21" y="56"/>
                  </a:lnTo>
                  <a:lnTo>
                    <a:pt x="21" y="56"/>
                  </a:lnTo>
                  <a:lnTo>
                    <a:pt x="23" y="56"/>
                  </a:lnTo>
                  <a:lnTo>
                    <a:pt x="23" y="52"/>
                  </a:lnTo>
                  <a:lnTo>
                    <a:pt x="23" y="52"/>
                  </a:lnTo>
                  <a:lnTo>
                    <a:pt x="23" y="50"/>
                  </a:lnTo>
                  <a:lnTo>
                    <a:pt x="23" y="48"/>
                  </a:lnTo>
                  <a:lnTo>
                    <a:pt x="23" y="48"/>
                  </a:lnTo>
                  <a:lnTo>
                    <a:pt x="23" y="48"/>
                  </a:lnTo>
                  <a:lnTo>
                    <a:pt x="21" y="48"/>
                  </a:lnTo>
                  <a:lnTo>
                    <a:pt x="21" y="46"/>
                  </a:lnTo>
                  <a:lnTo>
                    <a:pt x="21" y="44"/>
                  </a:lnTo>
                  <a:lnTo>
                    <a:pt x="21" y="40"/>
                  </a:lnTo>
                  <a:lnTo>
                    <a:pt x="23" y="40"/>
                  </a:lnTo>
                  <a:lnTo>
                    <a:pt x="25" y="39"/>
                  </a:lnTo>
                  <a:lnTo>
                    <a:pt x="25" y="37"/>
                  </a:lnTo>
                  <a:lnTo>
                    <a:pt x="25" y="37"/>
                  </a:lnTo>
                  <a:lnTo>
                    <a:pt x="25" y="37"/>
                  </a:lnTo>
                  <a:lnTo>
                    <a:pt x="25" y="35"/>
                  </a:lnTo>
                  <a:lnTo>
                    <a:pt x="23" y="35"/>
                  </a:lnTo>
                  <a:lnTo>
                    <a:pt x="23" y="33"/>
                  </a:lnTo>
                  <a:lnTo>
                    <a:pt x="23" y="31"/>
                  </a:lnTo>
                  <a:lnTo>
                    <a:pt x="23" y="31"/>
                  </a:lnTo>
                  <a:lnTo>
                    <a:pt x="23" y="31"/>
                  </a:lnTo>
                  <a:lnTo>
                    <a:pt x="23" y="29"/>
                  </a:lnTo>
                  <a:lnTo>
                    <a:pt x="23" y="29"/>
                  </a:lnTo>
                  <a:lnTo>
                    <a:pt x="25" y="27"/>
                  </a:lnTo>
                  <a:lnTo>
                    <a:pt x="25" y="25"/>
                  </a:lnTo>
                  <a:lnTo>
                    <a:pt x="25" y="25"/>
                  </a:lnTo>
                  <a:lnTo>
                    <a:pt x="27" y="23"/>
                  </a:lnTo>
                  <a:lnTo>
                    <a:pt x="27" y="23"/>
                  </a:lnTo>
                  <a:lnTo>
                    <a:pt x="27" y="23"/>
                  </a:lnTo>
                  <a:lnTo>
                    <a:pt x="25" y="21"/>
                  </a:lnTo>
                  <a:lnTo>
                    <a:pt x="25" y="21"/>
                  </a:lnTo>
                  <a:lnTo>
                    <a:pt x="27" y="19"/>
                  </a:lnTo>
                  <a:lnTo>
                    <a:pt x="27" y="19"/>
                  </a:lnTo>
                  <a:lnTo>
                    <a:pt x="27" y="17"/>
                  </a:lnTo>
                  <a:lnTo>
                    <a:pt x="27" y="17"/>
                  </a:lnTo>
                  <a:lnTo>
                    <a:pt x="27" y="15"/>
                  </a:lnTo>
                  <a:lnTo>
                    <a:pt x="29" y="14"/>
                  </a:lnTo>
                  <a:lnTo>
                    <a:pt x="29" y="12"/>
                  </a:lnTo>
                  <a:lnTo>
                    <a:pt x="29" y="12"/>
                  </a:lnTo>
                  <a:lnTo>
                    <a:pt x="29" y="8"/>
                  </a:lnTo>
                  <a:lnTo>
                    <a:pt x="29" y="8"/>
                  </a:lnTo>
                  <a:lnTo>
                    <a:pt x="29" y="6"/>
                  </a:lnTo>
                  <a:lnTo>
                    <a:pt x="30" y="6"/>
                  </a:lnTo>
                  <a:lnTo>
                    <a:pt x="30" y="4"/>
                  </a:lnTo>
                  <a:lnTo>
                    <a:pt x="32" y="4"/>
                  </a:lnTo>
                  <a:lnTo>
                    <a:pt x="34" y="4"/>
                  </a:lnTo>
                  <a:lnTo>
                    <a:pt x="34" y="4"/>
                  </a:lnTo>
                  <a:lnTo>
                    <a:pt x="34" y="4"/>
                  </a:lnTo>
                  <a:lnTo>
                    <a:pt x="36" y="2"/>
                  </a:lnTo>
                  <a:lnTo>
                    <a:pt x="38" y="2"/>
                  </a:lnTo>
                  <a:lnTo>
                    <a:pt x="40" y="2"/>
                  </a:lnTo>
                  <a:lnTo>
                    <a:pt x="40" y="2"/>
                  </a:lnTo>
                  <a:lnTo>
                    <a:pt x="40" y="2"/>
                  </a:lnTo>
                  <a:lnTo>
                    <a:pt x="40" y="2"/>
                  </a:lnTo>
                  <a:lnTo>
                    <a:pt x="42" y="2"/>
                  </a:lnTo>
                  <a:lnTo>
                    <a:pt x="42" y="2"/>
                  </a:lnTo>
                  <a:lnTo>
                    <a:pt x="44" y="4"/>
                  </a:lnTo>
                  <a:lnTo>
                    <a:pt x="44" y="4"/>
                  </a:lnTo>
                  <a:lnTo>
                    <a:pt x="46" y="4"/>
                  </a:lnTo>
                  <a:lnTo>
                    <a:pt x="46" y="6"/>
                  </a:lnTo>
                  <a:lnTo>
                    <a:pt x="48" y="6"/>
                  </a:lnTo>
                  <a:lnTo>
                    <a:pt x="48" y="6"/>
                  </a:lnTo>
                  <a:lnTo>
                    <a:pt x="48" y="4"/>
                  </a:lnTo>
                  <a:lnTo>
                    <a:pt x="48" y="4"/>
                  </a:lnTo>
                  <a:lnTo>
                    <a:pt x="48" y="2"/>
                  </a:lnTo>
                  <a:lnTo>
                    <a:pt x="48" y="2"/>
                  </a:lnTo>
                  <a:lnTo>
                    <a:pt x="48" y="2"/>
                  </a:lnTo>
                  <a:lnTo>
                    <a:pt x="48" y="2"/>
                  </a:lnTo>
                  <a:lnTo>
                    <a:pt x="50" y="2"/>
                  </a:lnTo>
                  <a:lnTo>
                    <a:pt x="50" y="2"/>
                  </a:lnTo>
                  <a:lnTo>
                    <a:pt x="52" y="2"/>
                  </a:lnTo>
                  <a:lnTo>
                    <a:pt x="52" y="2"/>
                  </a:lnTo>
                  <a:lnTo>
                    <a:pt x="53" y="2"/>
                  </a:lnTo>
                  <a:lnTo>
                    <a:pt x="53" y="2"/>
                  </a:lnTo>
                  <a:lnTo>
                    <a:pt x="53" y="2"/>
                  </a:lnTo>
                  <a:lnTo>
                    <a:pt x="53" y="2"/>
                  </a:lnTo>
                  <a:lnTo>
                    <a:pt x="55" y="4"/>
                  </a:lnTo>
                  <a:lnTo>
                    <a:pt x="55" y="4"/>
                  </a:lnTo>
                  <a:lnTo>
                    <a:pt x="55" y="4"/>
                  </a:lnTo>
                  <a:lnTo>
                    <a:pt x="55" y="2"/>
                  </a:lnTo>
                  <a:lnTo>
                    <a:pt x="57" y="2"/>
                  </a:lnTo>
                  <a:lnTo>
                    <a:pt x="57" y="2"/>
                  </a:lnTo>
                  <a:lnTo>
                    <a:pt x="57" y="4"/>
                  </a:lnTo>
                  <a:lnTo>
                    <a:pt x="57" y="4"/>
                  </a:lnTo>
                  <a:lnTo>
                    <a:pt x="59" y="6"/>
                  </a:lnTo>
                  <a:lnTo>
                    <a:pt x="59" y="6"/>
                  </a:lnTo>
                  <a:lnTo>
                    <a:pt x="59" y="6"/>
                  </a:lnTo>
                  <a:lnTo>
                    <a:pt x="59" y="4"/>
                  </a:lnTo>
                  <a:lnTo>
                    <a:pt x="61" y="4"/>
                  </a:lnTo>
                  <a:lnTo>
                    <a:pt x="61" y="2"/>
                  </a:lnTo>
                  <a:lnTo>
                    <a:pt x="63" y="2"/>
                  </a:lnTo>
                  <a:lnTo>
                    <a:pt x="63" y="2"/>
                  </a:lnTo>
                  <a:lnTo>
                    <a:pt x="65" y="2"/>
                  </a:lnTo>
                  <a:lnTo>
                    <a:pt x="67" y="2"/>
                  </a:lnTo>
                  <a:lnTo>
                    <a:pt x="67" y="2"/>
                  </a:lnTo>
                  <a:lnTo>
                    <a:pt x="67" y="0"/>
                  </a:lnTo>
                  <a:lnTo>
                    <a:pt x="67" y="0"/>
                  </a:lnTo>
                  <a:lnTo>
                    <a:pt x="6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6" name="Freeform 4437"/>
            <p:cNvSpPr>
              <a:spLocks/>
            </p:cNvSpPr>
            <p:nvPr/>
          </p:nvSpPr>
          <p:spPr bwMode="auto">
            <a:xfrm>
              <a:off x="4041" y="2682"/>
              <a:ext cx="2" cy="2"/>
            </a:xfrm>
            <a:custGeom>
              <a:avLst/>
              <a:gdLst>
                <a:gd name="T0" fmla="*/ 0 w 2"/>
                <a:gd name="T1" fmla="*/ 2 h 2"/>
                <a:gd name="T2" fmla="*/ 0 w 2"/>
                <a:gd name="T3" fmla="*/ 2 h 2"/>
                <a:gd name="T4" fmla="*/ 0 w 2"/>
                <a:gd name="T5" fmla="*/ 2 h 2"/>
                <a:gd name="T6" fmla="*/ 2 w 2"/>
                <a:gd name="T7" fmla="*/ 2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0" y="2"/>
                  </a:lnTo>
                  <a:lnTo>
                    <a:pt x="2" y="2"/>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7" name="Freeform 4438"/>
            <p:cNvSpPr>
              <a:spLocks/>
            </p:cNvSpPr>
            <p:nvPr/>
          </p:nvSpPr>
          <p:spPr bwMode="auto">
            <a:xfrm>
              <a:off x="4634" y="2486"/>
              <a:ext cx="2" cy="2"/>
            </a:xfrm>
            <a:custGeom>
              <a:avLst/>
              <a:gdLst>
                <a:gd name="T0" fmla="*/ 0 w 2"/>
                <a:gd name="T1" fmla="*/ 0 h 2"/>
                <a:gd name="T2" fmla="*/ 2 w 2"/>
                <a:gd name="T3" fmla="*/ 2 h 2"/>
                <a:gd name="T4" fmla="*/ 2 w 2"/>
                <a:gd name="T5" fmla="*/ 2 h 2"/>
              </a:gdLst>
              <a:ahLst/>
              <a:cxnLst>
                <a:cxn ang="0">
                  <a:pos x="T0" y="T1"/>
                </a:cxn>
                <a:cxn ang="0">
                  <a:pos x="T2" y="T3"/>
                </a:cxn>
                <a:cxn ang="0">
                  <a:pos x="T4" y="T5"/>
                </a:cxn>
              </a:cxnLst>
              <a:rect l="0" t="0" r="r" b="b"/>
              <a:pathLst>
                <a:path w="2" h="2">
                  <a:moveTo>
                    <a:pt x="0" y="0"/>
                  </a:move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8" name="Freeform 4439"/>
            <p:cNvSpPr>
              <a:spLocks/>
            </p:cNvSpPr>
            <p:nvPr/>
          </p:nvSpPr>
          <p:spPr bwMode="auto">
            <a:xfrm>
              <a:off x="4636" y="2488"/>
              <a:ext cx="2" cy="0"/>
            </a:xfrm>
            <a:custGeom>
              <a:avLst/>
              <a:gdLst>
                <a:gd name="T0" fmla="*/ 0 w 2"/>
                <a:gd name="T1" fmla="*/ 0 w 2"/>
                <a:gd name="T2" fmla="*/ 0 w 2"/>
                <a:gd name="T3" fmla="*/ 2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0"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9" name="Freeform 4440"/>
            <p:cNvSpPr>
              <a:spLocks/>
            </p:cNvSpPr>
            <p:nvPr/>
          </p:nvSpPr>
          <p:spPr bwMode="auto">
            <a:xfrm>
              <a:off x="4650" y="2486"/>
              <a:ext cx="11" cy="4"/>
            </a:xfrm>
            <a:custGeom>
              <a:avLst/>
              <a:gdLst>
                <a:gd name="T0" fmla="*/ 11 w 11"/>
                <a:gd name="T1" fmla="*/ 0 h 4"/>
                <a:gd name="T2" fmla="*/ 9 w 11"/>
                <a:gd name="T3" fmla="*/ 0 h 4"/>
                <a:gd name="T4" fmla="*/ 7 w 11"/>
                <a:gd name="T5" fmla="*/ 2 h 4"/>
                <a:gd name="T6" fmla="*/ 7 w 11"/>
                <a:gd name="T7" fmla="*/ 2 h 4"/>
                <a:gd name="T8" fmla="*/ 7 w 11"/>
                <a:gd name="T9" fmla="*/ 2 h 4"/>
                <a:gd name="T10" fmla="*/ 7 w 11"/>
                <a:gd name="T11" fmla="*/ 2 h 4"/>
                <a:gd name="T12" fmla="*/ 7 w 11"/>
                <a:gd name="T13" fmla="*/ 2 h 4"/>
                <a:gd name="T14" fmla="*/ 7 w 11"/>
                <a:gd name="T15" fmla="*/ 4 h 4"/>
                <a:gd name="T16" fmla="*/ 5 w 11"/>
                <a:gd name="T17" fmla="*/ 4 h 4"/>
                <a:gd name="T18" fmla="*/ 5 w 11"/>
                <a:gd name="T19" fmla="*/ 2 h 4"/>
                <a:gd name="T20" fmla="*/ 5 w 11"/>
                <a:gd name="T21" fmla="*/ 4 h 4"/>
                <a:gd name="T22" fmla="*/ 3 w 11"/>
                <a:gd name="T23" fmla="*/ 4 h 4"/>
                <a:gd name="T24" fmla="*/ 3 w 11"/>
                <a:gd name="T25" fmla="*/ 4 h 4"/>
                <a:gd name="T26" fmla="*/ 3 w 11"/>
                <a:gd name="T27" fmla="*/ 4 h 4"/>
                <a:gd name="T28" fmla="*/ 3 w 11"/>
                <a:gd name="T29" fmla="*/ 4 h 4"/>
                <a:gd name="T30" fmla="*/ 1 w 11"/>
                <a:gd name="T31" fmla="*/ 4 h 4"/>
                <a:gd name="T32" fmla="*/ 0 w 11"/>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4">
                  <a:moveTo>
                    <a:pt x="11" y="0"/>
                  </a:moveTo>
                  <a:lnTo>
                    <a:pt x="9" y="0"/>
                  </a:lnTo>
                  <a:lnTo>
                    <a:pt x="7" y="2"/>
                  </a:lnTo>
                  <a:lnTo>
                    <a:pt x="7" y="2"/>
                  </a:lnTo>
                  <a:lnTo>
                    <a:pt x="7" y="2"/>
                  </a:lnTo>
                  <a:lnTo>
                    <a:pt x="7" y="2"/>
                  </a:lnTo>
                  <a:lnTo>
                    <a:pt x="7" y="2"/>
                  </a:lnTo>
                  <a:lnTo>
                    <a:pt x="7" y="4"/>
                  </a:lnTo>
                  <a:lnTo>
                    <a:pt x="5" y="4"/>
                  </a:lnTo>
                  <a:lnTo>
                    <a:pt x="5" y="2"/>
                  </a:lnTo>
                  <a:lnTo>
                    <a:pt x="5" y="4"/>
                  </a:lnTo>
                  <a:lnTo>
                    <a:pt x="3" y="4"/>
                  </a:lnTo>
                  <a:lnTo>
                    <a:pt x="3" y="4"/>
                  </a:lnTo>
                  <a:lnTo>
                    <a:pt x="3" y="4"/>
                  </a:lnTo>
                  <a:lnTo>
                    <a:pt x="3" y="4"/>
                  </a:lnTo>
                  <a:lnTo>
                    <a:pt x="1"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0" name="Freeform 4441"/>
            <p:cNvSpPr>
              <a:spLocks/>
            </p:cNvSpPr>
            <p:nvPr/>
          </p:nvSpPr>
          <p:spPr bwMode="auto">
            <a:xfrm>
              <a:off x="4638" y="2488"/>
              <a:ext cx="2" cy="4"/>
            </a:xfrm>
            <a:custGeom>
              <a:avLst/>
              <a:gdLst>
                <a:gd name="T0" fmla="*/ 2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4 h 4"/>
                <a:gd name="T14" fmla="*/ 0 w 2"/>
                <a:gd name="T15" fmla="*/ 2 h 4"/>
                <a:gd name="T16" fmla="*/ 0 w 2"/>
                <a:gd name="T17" fmla="*/ 2 h 4"/>
                <a:gd name="T18" fmla="*/ 0 w 2"/>
                <a:gd name="T19" fmla="*/ 2 h 4"/>
                <a:gd name="T20" fmla="*/ 0 w 2"/>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4"/>
                  </a:moveTo>
                  <a:lnTo>
                    <a:pt x="0" y="4"/>
                  </a:lnTo>
                  <a:lnTo>
                    <a:pt x="0" y="4"/>
                  </a:lnTo>
                  <a:lnTo>
                    <a:pt x="0" y="4"/>
                  </a:lnTo>
                  <a:lnTo>
                    <a:pt x="0" y="4"/>
                  </a:lnTo>
                  <a:lnTo>
                    <a:pt x="0" y="4"/>
                  </a:lnTo>
                  <a:lnTo>
                    <a:pt x="0"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1" name="Freeform 4442"/>
            <p:cNvSpPr>
              <a:spLocks/>
            </p:cNvSpPr>
            <p:nvPr/>
          </p:nvSpPr>
          <p:spPr bwMode="auto">
            <a:xfrm>
              <a:off x="4640" y="2492"/>
              <a:ext cx="2" cy="0"/>
            </a:xfrm>
            <a:custGeom>
              <a:avLst/>
              <a:gdLst>
                <a:gd name="T0" fmla="*/ 0 w 2"/>
                <a:gd name="T1" fmla="*/ 0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2" name="Freeform 4443"/>
            <p:cNvSpPr>
              <a:spLocks/>
            </p:cNvSpPr>
            <p:nvPr/>
          </p:nvSpPr>
          <p:spPr bwMode="auto">
            <a:xfrm>
              <a:off x="4603" y="2486"/>
              <a:ext cx="8" cy="8"/>
            </a:xfrm>
            <a:custGeom>
              <a:avLst/>
              <a:gdLst>
                <a:gd name="T0" fmla="*/ 8 w 8"/>
                <a:gd name="T1" fmla="*/ 0 h 8"/>
                <a:gd name="T2" fmla="*/ 8 w 8"/>
                <a:gd name="T3" fmla="*/ 2 h 8"/>
                <a:gd name="T4" fmla="*/ 8 w 8"/>
                <a:gd name="T5" fmla="*/ 2 h 8"/>
                <a:gd name="T6" fmla="*/ 8 w 8"/>
                <a:gd name="T7" fmla="*/ 2 h 8"/>
                <a:gd name="T8" fmla="*/ 8 w 8"/>
                <a:gd name="T9" fmla="*/ 4 h 8"/>
                <a:gd name="T10" fmla="*/ 8 w 8"/>
                <a:gd name="T11" fmla="*/ 4 h 8"/>
                <a:gd name="T12" fmla="*/ 8 w 8"/>
                <a:gd name="T13" fmla="*/ 4 h 8"/>
                <a:gd name="T14" fmla="*/ 8 w 8"/>
                <a:gd name="T15" fmla="*/ 4 h 8"/>
                <a:gd name="T16" fmla="*/ 6 w 8"/>
                <a:gd name="T17" fmla="*/ 6 h 8"/>
                <a:gd name="T18" fmla="*/ 6 w 8"/>
                <a:gd name="T19" fmla="*/ 6 h 8"/>
                <a:gd name="T20" fmla="*/ 6 w 8"/>
                <a:gd name="T21" fmla="*/ 4 h 8"/>
                <a:gd name="T22" fmla="*/ 6 w 8"/>
                <a:gd name="T23" fmla="*/ 4 h 8"/>
                <a:gd name="T24" fmla="*/ 6 w 8"/>
                <a:gd name="T25" fmla="*/ 4 h 8"/>
                <a:gd name="T26" fmla="*/ 4 w 8"/>
                <a:gd name="T27" fmla="*/ 4 h 8"/>
                <a:gd name="T28" fmla="*/ 2 w 8"/>
                <a:gd name="T29" fmla="*/ 6 h 8"/>
                <a:gd name="T30" fmla="*/ 0 w 8"/>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8" y="0"/>
                  </a:moveTo>
                  <a:lnTo>
                    <a:pt x="8" y="2"/>
                  </a:lnTo>
                  <a:lnTo>
                    <a:pt x="8" y="2"/>
                  </a:lnTo>
                  <a:lnTo>
                    <a:pt x="8" y="2"/>
                  </a:lnTo>
                  <a:lnTo>
                    <a:pt x="8" y="4"/>
                  </a:lnTo>
                  <a:lnTo>
                    <a:pt x="8" y="4"/>
                  </a:lnTo>
                  <a:lnTo>
                    <a:pt x="8" y="4"/>
                  </a:lnTo>
                  <a:lnTo>
                    <a:pt x="8" y="4"/>
                  </a:lnTo>
                  <a:lnTo>
                    <a:pt x="6" y="6"/>
                  </a:lnTo>
                  <a:lnTo>
                    <a:pt x="6" y="6"/>
                  </a:lnTo>
                  <a:lnTo>
                    <a:pt x="6" y="4"/>
                  </a:lnTo>
                  <a:lnTo>
                    <a:pt x="6" y="4"/>
                  </a:lnTo>
                  <a:lnTo>
                    <a:pt x="6" y="4"/>
                  </a:lnTo>
                  <a:lnTo>
                    <a:pt x="4" y="4"/>
                  </a:lnTo>
                  <a:lnTo>
                    <a:pt x="2" y="6"/>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3" name="Freeform 4444"/>
            <p:cNvSpPr>
              <a:spLocks/>
            </p:cNvSpPr>
            <p:nvPr/>
          </p:nvSpPr>
          <p:spPr bwMode="auto">
            <a:xfrm>
              <a:off x="4642" y="2490"/>
              <a:ext cx="8" cy="4"/>
            </a:xfrm>
            <a:custGeom>
              <a:avLst/>
              <a:gdLst>
                <a:gd name="T0" fmla="*/ 0 w 8"/>
                <a:gd name="T1" fmla="*/ 2 h 4"/>
                <a:gd name="T2" fmla="*/ 0 w 8"/>
                <a:gd name="T3" fmla="*/ 2 h 4"/>
                <a:gd name="T4" fmla="*/ 0 w 8"/>
                <a:gd name="T5" fmla="*/ 4 h 4"/>
                <a:gd name="T6" fmla="*/ 2 w 8"/>
                <a:gd name="T7" fmla="*/ 2 h 4"/>
                <a:gd name="T8" fmla="*/ 2 w 8"/>
                <a:gd name="T9" fmla="*/ 2 h 4"/>
                <a:gd name="T10" fmla="*/ 2 w 8"/>
                <a:gd name="T11" fmla="*/ 2 h 4"/>
                <a:gd name="T12" fmla="*/ 4 w 8"/>
                <a:gd name="T13" fmla="*/ 2 h 4"/>
                <a:gd name="T14" fmla="*/ 4 w 8"/>
                <a:gd name="T15" fmla="*/ 2 h 4"/>
                <a:gd name="T16" fmla="*/ 4 w 8"/>
                <a:gd name="T17" fmla="*/ 2 h 4"/>
                <a:gd name="T18" fmla="*/ 4 w 8"/>
                <a:gd name="T19" fmla="*/ 2 h 4"/>
                <a:gd name="T20" fmla="*/ 4 w 8"/>
                <a:gd name="T21" fmla="*/ 2 h 4"/>
                <a:gd name="T22" fmla="*/ 4 w 8"/>
                <a:gd name="T23" fmla="*/ 4 h 4"/>
                <a:gd name="T24" fmla="*/ 4 w 8"/>
                <a:gd name="T25" fmla="*/ 4 h 4"/>
                <a:gd name="T26" fmla="*/ 4 w 8"/>
                <a:gd name="T27" fmla="*/ 4 h 4"/>
                <a:gd name="T28" fmla="*/ 4 w 8"/>
                <a:gd name="T29" fmla="*/ 4 h 4"/>
                <a:gd name="T30" fmla="*/ 6 w 8"/>
                <a:gd name="T31" fmla="*/ 2 h 4"/>
                <a:gd name="T32" fmla="*/ 6 w 8"/>
                <a:gd name="T33" fmla="*/ 2 h 4"/>
                <a:gd name="T34" fmla="*/ 6 w 8"/>
                <a:gd name="T35" fmla="*/ 2 h 4"/>
                <a:gd name="T36" fmla="*/ 6 w 8"/>
                <a:gd name="T37" fmla="*/ 0 h 4"/>
                <a:gd name="T38" fmla="*/ 8 w 8"/>
                <a:gd name="T39" fmla="*/ 0 h 4"/>
                <a:gd name="T40" fmla="*/ 8 w 8"/>
                <a:gd name="T4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4">
                  <a:moveTo>
                    <a:pt x="0" y="2"/>
                  </a:moveTo>
                  <a:lnTo>
                    <a:pt x="0" y="2"/>
                  </a:lnTo>
                  <a:lnTo>
                    <a:pt x="0" y="4"/>
                  </a:lnTo>
                  <a:lnTo>
                    <a:pt x="2" y="2"/>
                  </a:lnTo>
                  <a:lnTo>
                    <a:pt x="2" y="2"/>
                  </a:lnTo>
                  <a:lnTo>
                    <a:pt x="2" y="2"/>
                  </a:lnTo>
                  <a:lnTo>
                    <a:pt x="4" y="2"/>
                  </a:lnTo>
                  <a:lnTo>
                    <a:pt x="4" y="2"/>
                  </a:lnTo>
                  <a:lnTo>
                    <a:pt x="4" y="2"/>
                  </a:lnTo>
                  <a:lnTo>
                    <a:pt x="4" y="2"/>
                  </a:lnTo>
                  <a:lnTo>
                    <a:pt x="4" y="2"/>
                  </a:lnTo>
                  <a:lnTo>
                    <a:pt x="4" y="4"/>
                  </a:lnTo>
                  <a:lnTo>
                    <a:pt x="4" y="4"/>
                  </a:lnTo>
                  <a:lnTo>
                    <a:pt x="4" y="4"/>
                  </a:lnTo>
                  <a:lnTo>
                    <a:pt x="4" y="4"/>
                  </a:lnTo>
                  <a:lnTo>
                    <a:pt x="6" y="2"/>
                  </a:lnTo>
                  <a:lnTo>
                    <a:pt x="6" y="2"/>
                  </a:lnTo>
                  <a:lnTo>
                    <a:pt x="6" y="2"/>
                  </a:lnTo>
                  <a:lnTo>
                    <a:pt x="6" y="0"/>
                  </a:lnTo>
                  <a:lnTo>
                    <a:pt x="8"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4" name="Freeform 4445"/>
            <p:cNvSpPr>
              <a:spLocks/>
            </p:cNvSpPr>
            <p:nvPr/>
          </p:nvSpPr>
          <p:spPr bwMode="auto">
            <a:xfrm>
              <a:off x="4310" y="2488"/>
              <a:ext cx="84" cy="48"/>
            </a:xfrm>
            <a:custGeom>
              <a:avLst/>
              <a:gdLst>
                <a:gd name="T0" fmla="*/ 2 w 84"/>
                <a:gd name="T1" fmla="*/ 0 h 48"/>
                <a:gd name="T2" fmla="*/ 3 w 84"/>
                <a:gd name="T3" fmla="*/ 2 h 48"/>
                <a:gd name="T4" fmla="*/ 5 w 84"/>
                <a:gd name="T5" fmla="*/ 4 h 48"/>
                <a:gd name="T6" fmla="*/ 7 w 84"/>
                <a:gd name="T7" fmla="*/ 6 h 48"/>
                <a:gd name="T8" fmla="*/ 7 w 84"/>
                <a:gd name="T9" fmla="*/ 6 h 48"/>
                <a:gd name="T10" fmla="*/ 9 w 84"/>
                <a:gd name="T11" fmla="*/ 6 h 48"/>
                <a:gd name="T12" fmla="*/ 11 w 84"/>
                <a:gd name="T13" fmla="*/ 8 h 48"/>
                <a:gd name="T14" fmla="*/ 13 w 84"/>
                <a:gd name="T15" fmla="*/ 10 h 48"/>
                <a:gd name="T16" fmla="*/ 15 w 84"/>
                <a:gd name="T17" fmla="*/ 12 h 48"/>
                <a:gd name="T18" fmla="*/ 17 w 84"/>
                <a:gd name="T19" fmla="*/ 12 h 48"/>
                <a:gd name="T20" fmla="*/ 19 w 84"/>
                <a:gd name="T21" fmla="*/ 14 h 48"/>
                <a:gd name="T22" fmla="*/ 23 w 84"/>
                <a:gd name="T23" fmla="*/ 14 h 48"/>
                <a:gd name="T24" fmla="*/ 25 w 84"/>
                <a:gd name="T25" fmla="*/ 16 h 48"/>
                <a:gd name="T26" fmla="*/ 27 w 84"/>
                <a:gd name="T27" fmla="*/ 17 h 48"/>
                <a:gd name="T28" fmla="*/ 27 w 84"/>
                <a:gd name="T29" fmla="*/ 19 h 48"/>
                <a:gd name="T30" fmla="*/ 28 w 84"/>
                <a:gd name="T31" fmla="*/ 21 h 48"/>
                <a:gd name="T32" fmla="*/ 32 w 84"/>
                <a:gd name="T33" fmla="*/ 25 h 48"/>
                <a:gd name="T34" fmla="*/ 32 w 84"/>
                <a:gd name="T35" fmla="*/ 25 h 48"/>
                <a:gd name="T36" fmla="*/ 32 w 84"/>
                <a:gd name="T37" fmla="*/ 27 h 48"/>
                <a:gd name="T38" fmla="*/ 32 w 84"/>
                <a:gd name="T39" fmla="*/ 29 h 48"/>
                <a:gd name="T40" fmla="*/ 32 w 84"/>
                <a:gd name="T41" fmla="*/ 33 h 48"/>
                <a:gd name="T42" fmla="*/ 32 w 84"/>
                <a:gd name="T43" fmla="*/ 33 h 48"/>
                <a:gd name="T44" fmla="*/ 34 w 84"/>
                <a:gd name="T45" fmla="*/ 35 h 48"/>
                <a:gd name="T46" fmla="*/ 36 w 84"/>
                <a:gd name="T47" fmla="*/ 35 h 48"/>
                <a:gd name="T48" fmla="*/ 38 w 84"/>
                <a:gd name="T49" fmla="*/ 37 h 48"/>
                <a:gd name="T50" fmla="*/ 38 w 84"/>
                <a:gd name="T51" fmla="*/ 39 h 48"/>
                <a:gd name="T52" fmla="*/ 40 w 84"/>
                <a:gd name="T53" fmla="*/ 39 h 48"/>
                <a:gd name="T54" fmla="*/ 44 w 84"/>
                <a:gd name="T55" fmla="*/ 41 h 48"/>
                <a:gd name="T56" fmla="*/ 44 w 84"/>
                <a:gd name="T57" fmla="*/ 41 h 48"/>
                <a:gd name="T58" fmla="*/ 46 w 84"/>
                <a:gd name="T59" fmla="*/ 41 h 48"/>
                <a:gd name="T60" fmla="*/ 48 w 84"/>
                <a:gd name="T61" fmla="*/ 41 h 48"/>
                <a:gd name="T62" fmla="*/ 48 w 84"/>
                <a:gd name="T63" fmla="*/ 41 h 48"/>
                <a:gd name="T64" fmla="*/ 51 w 84"/>
                <a:gd name="T65" fmla="*/ 39 h 48"/>
                <a:gd name="T66" fmla="*/ 53 w 84"/>
                <a:gd name="T67" fmla="*/ 41 h 48"/>
                <a:gd name="T68" fmla="*/ 55 w 84"/>
                <a:gd name="T69" fmla="*/ 41 h 48"/>
                <a:gd name="T70" fmla="*/ 57 w 84"/>
                <a:gd name="T71" fmla="*/ 39 h 48"/>
                <a:gd name="T72" fmla="*/ 59 w 84"/>
                <a:gd name="T73" fmla="*/ 39 h 48"/>
                <a:gd name="T74" fmla="*/ 61 w 84"/>
                <a:gd name="T75" fmla="*/ 37 h 48"/>
                <a:gd name="T76" fmla="*/ 63 w 84"/>
                <a:gd name="T77" fmla="*/ 39 h 48"/>
                <a:gd name="T78" fmla="*/ 65 w 84"/>
                <a:gd name="T79" fmla="*/ 39 h 48"/>
                <a:gd name="T80" fmla="*/ 67 w 84"/>
                <a:gd name="T81" fmla="*/ 39 h 48"/>
                <a:gd name="T82" fmla="*/ 67 w 84"/>
                <a:gd name="T83" fmla="*/ 39 h 48"/>
                <a:gd name="T84" fmla="*/ 69 w 84"/>
                <a:gd name="T85" fmla="*/ 39 h 48"/>
                <a:gd name="T86" fmla="*/ 71 w 84"/>
                <a:gd name="T87" fmla="*/ 41 h 48"/>
                <a:gd name="T88" fmla="*/ 73 w 84"/>
                <a:gd name="T89" fmla="*/ 41 h 48"/>
                <a:gd name="T90" fmla="*/ 75 w 84"/>
                <a:gd name="T91" fmla="*/ 41 h 48"/>
                <a:gd name="T92" fmla="*/ 76 w 84"/>
                <a:gd name="T93" fmla="*/ 41 h 48"/>
                <a:gd name="T94" fmla="*/ 76 w 84"/>
                <a:gd name="T95" fmla="*/ 42 h 48"/>
                <a:gd name="T96" fmla="*/ 78 w 84"/>
                <a:gd name="T97" fmla="*/ 42 h 48"/>
                <a:gd name="T98" fmla="*/ 78 w 84"/>
                <a:gd name="T99" fmla="*/ 44 h 48"/>
                <a:gd name="T100" fmla="*/ 80 w 84"/>
                <a:gd name="T101" fmla="*/ 46 h 48"/>
                <a:gd name="T102" fmla="*/ 82 w 84"/>
                <a:gd name="T103" fmla="*/ 46 h 48"/>
                <a:gd name="T104" fmla="*/ 82 w 84"/>
                <a:gd name="T105" fmla="*/ 48 h 48"/>
                <a:gd name="T106" fmla="*/ 84 w 84"/>
                <a:gd name="T107"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 h="48">
                  <a:moveTo>
                    <a:pt x="0" y="0"/>
                  </a:moveTo>
                  <a:lnTo>
                    <a:pt x="2" y="0"/>
                  </a:lnTo>
                  <a:lnTo>
                    <a:pt x="2" y="0"/>
                  </a:lnTo>
                  <a:lnTo>
                    <a:pt x="3" y="2"/>
                  </a:lnTo>
                  <a:lnTo>
                    <a:pt x="3" y="2"/>
                  </a:lnTo>
                  <a:lnTo>
                    <a:pt x="5" y="4"/>
                  </a:lnTo>
                  <a:lnTo>
                    <a:pt x="7" y="4"/>
                  </a:lnTo>
                  <a:lnTo>
                    <a:pt x="7" y="6"/>
                  </a:lnTo>
                  <a:lnTo>
                    <a:pt x="7" y="6"/>
                  </a:lnTo>
                  <a:lnTo>
                    <a:pt x="7" y="6"/>
                  </a:lnTo>
                  <a:lnTo>
                    <a:pt x="9" y="6"/>
                  </a:lnTo>
                  <a:lnTo>
                    <a:pt x="9" y="6"/>
                  </a:lnTo>
                  <a:lnTo>
                    <a:pt x="9" y="6"/>
                  </a:lnTo>
                  <a:lnTo>
                    <a:pt x="11" y="8"/>
                  </a:lnTo>
                  <a:lnTo>
                    <a:pt x="11" y="8"/>
                  </a:lnTo>
                  <a:lnTo>
                    <a:pt x="13" y="10"/>
                  </a:lnTo>
                  <a:lnTo>
                    <a:pt x="15" y="10"/>
                  </a:lnTo>
                  <a:lnTo>
                    <a:pt x="15" y="12"/>
                  </a:lnTo>
                  <a:lnTo>
                    <a:pt x="15" y="12"/>
                  </a:lnTo>
                  <a:lnTo>
                    <a:pt x="17" y="12"/>
                  </a:lnTo>
                  <a:lnTo>
                    <a:pt x="19" y="14"/>
                  </a:lnTo>
                  <a:lnTo>
                    <a:pt x="19" y="14"/>
                  </a:lnTo>
                  <a:lnTo>
                    <a:pt x="21" y="14"/>
                  </a:lnTo>
                  <a:lnTo>
                    <a:pt x="23" y="14"/>
                  </a:lnTo>
                  <a:lnTo>
                    <a:pt x="23" y="16"/>
                  </a:lnTo>
                  <a:lnTo>
                    <a:pt x="25" y="16"/>
                  </a:lnTo>
                  <a:lnTo>
                    <a:pt x="25" y="16"/>
                  </a:lnTo>
                  <a:lnTo>
                    <a:pt x="27" y="17"/>
                  </a:lnTo>
                  <a:lnTo>
                    <a:pt x="27" y="17"/>
                  </a:lnTo>
                  <a:lnTo>
                    <a:pt x="27" y="19"/>
                  </a:lnTo>
                  <a:lnTo>
                    <a:pt x="27" y="19"/>
                  </a:lnTo>
                  <a:lnTo>
                    <a:pt x="28" y="21"/>
                  </a:lnTo>
                  <a:lnTo>
                    <a:pt x="30" y="23"/>
                  </a:lnTo>
                  <a:lnTo>
                    <a:pt x="32" y="25"/>
                  </a:lnTo>
                  <a:lnTo>
                    <a:pt x="32" y="25"/>
                  </a:lnTo>
                  <a:lnTo>
                    <a:pt x="32" y="25"/>
                  </a:lnTo>
                  <a:lnTo>
                    <a:pt x="32" y="27"/>
                  </a:lnTo>
                  <a:lnTo>
                    <a:pt x="32" y="27"/>
                  </a:lnTo>
                  <a:lnTo>
                    <a:pt x="32" y="29"/>
                  </a:lnTo>
                  <a:lnTo>
                    <a:pt x="32" y="29"/>
                  </a:lnTo>
                  <a:lnTo>
                    <a:pt x="32" y="31"/>
                  </a:lnTo>
                  <a:lnTo>
                    <a:pt x="32" y="33"/>
                  </a:lnTo>
                  <a:lnTo>
                    <a:pt x="32" y="33"/>
                  </a:lnTo>
                  <a:lnTo>
                    <a:pt x="32" y="33"/>
                  </a:lnTo>
                  <a:lnTo>
                    <a:pt x="32" y="35"/>
                  </a:lnTo>
                  <a:lnTo>
                    <a:pt x="34" y="35"/>
                  </a:lnTo>
                  <a:lnTo>
                    <a:pt x="34" y="35"/>
                  </a:lnTo>
                  <a:lnTo>
                    <a:pt x="36" y="35"/>
                  </a:lnTo>
                  <a:lnTo>
                    <a:pt x="36" y="35"/>
                  </a:lnTo>
                  <a:lnTo>
                    <a:pt x="38" y="37"/>
                  </a:lnTo>
                  <a:lnTo>
                    <a:pt x="38" y="37"/>
                  </a:lnTo>
                  <a:lnTo>
                    <a:pt x="38" y="39"/>
                  </a:lnTo>
                  <a:lnTo>
                    <a:pt x="38" y="39"/>
                  </a:lnTo>
                  <a:lnTo>
                    <a:pt x="40" y="39"/>
                  </a:lnTo>
                  <a:lnTo>
                    <a:pt x="42" y="41"/>
                  </a:lnTo>
                  <a:lnTo>
                    <a:pt x="44" y="41"/>
                  </a:lnTo>
                  <a:lnTo>
                    <a:pt x="44" y="41"/>
                  </a:lnTo>
                  <a:lnTo>
                    <a:pt x="44" y="41"/>
                  </a:lnTo>
                  <a:lnTo>
                    <a:pt x="44" y="41"/>
                  </a:lnTo>
                  <a:lnTo>
                    <a:pt x="46" y="41"/>
                  </a:lnTo>
                  <a:lnTo>
                    <a:pt x="46" y="41"/>
                  </a:lnTo>
                  <a:lnTo>
                    <a:pt x="48" y="41"/>
                  </a:lnTo>
                  <a:lnTo>
                    <a:pt x="48" y="41"/>
                  </a:lnTo>
                  <a:lnTo>
                    <a:pt x="48" y="41"/>
                  </a:lnTo>
                  <a:lnTo>
                    <a:pt x="50" y="41"/>
                  </a:lnTo>
                  <a:lnTo>
                    <a:pt x="51" y="39"/>
                  </a:lnTo>
                  <a:lnTo>
                    <a:pt x="51" y="39"/>
                  </a:lnTo>
                  <a:lnTo>
                    <a:pt x="53" y="41"/>
                  </a:lnTo>
                  <a:lnTo>
                    <a:pt x="53" y="41"/>
                  </a:lnTo>
                  <a:lnTo>
                    <a:pt x="55" y="41"/>
                  </a:lnTo>
                  <a:lnTo>
                    <a:pt x="55" y="41"/>
                  </a:lnTo>
                  <a:lnTo>
                    <a:pt x="57" y="39"/>
                  </a:lnTo>
                  <a:lnTo>
                    <a:pt x="57" y="39"/>
                  </a:lnTo>
                  <a:lnTo>
                    <a:pt x="59" y="39"/>
                  </a:lnTo>
                  <a:lnTo>
                    <a:pt x="59" y="39"/>
                  </a:lnTo>
                  <a:lnTo>
                    <a:pt x="61" y="37"/>
                  </a:lnTo>
                  <a:lnTo>
                    <a:pt x="61" y="37"/>
                  </a:lnTo>
                  <a:lnTo>
                    <a:pt x="63" y="39"/>
                  </a:lnTo>
                  <a:lnTo>
                    <a:pt x="63" y="39"/>
                  </a:lnTo>
                  <a:lnTo>
                    <a:pt x="65" y="39"/>
                  </a:lnTo>
                  <a:lnTo>
                    <a:pt x="65" y="39"/>
                  </a:lnTo>
                  <a:lnTo>
                    <a:pt x="67" y="39"/>
                  </a:lnTo>
                  <a:lnTo>
                    <a:pt x="67" y="39"/>
                  </a:lnTo>
                  <a:lnTo>
                    <a:pt x="67" y="39"/>
                  </a:lnTo>
                  <a:lnTo>
                    <a:pt x="69" y="39"/>
                  </a:lnTo>
                  <a:lnTo>
                    <a:pt x="69" y="39"/>
                  </a:lnTo>
                  <a:lnTo>
                    <a:pt x="71" y="39"/>
                  </a:lnTo>
                  <a:lnTo>
                    <a:pt x="71" y="41"/>
                  </a:lnTo>
                  <a:lnTo>
                    <a:pt x="73" y="41"/>
                  </a:lnTo>
                  <a:lnTo>
                    <a:pt x="73" y="41"/>
                  </a:lnTo>
                  <a:lnTo>
                    <a:pt x="75" y="41"/>
                  </a:lnTo>
                  <a:lnTo>
                    <a:pt x="75" y="41"/>
                  </a:lnTo>
                  <a:lnTo>
                    <a:pt x="75" y="41"/>
                  </a:lnTo>
                  <a:lnTo>
                    <a:pt x="76" y="41"/>
                  </a:lnTo>
                  <a:lnTo>
                    <a:pt x="76" y="41"/>
                  </a:lnTo>
                  <a:lnTo>
                    <a:pt x="76" y="42"/>
                  </a:lnTo>
                  <a:lnTo>
                    <a:pt x="76" y="42"/>
                  </a:lnTo>
                  <a:lnTo>
                    <a:pt x="78" y="42"/>
                  </a:lnTo>
                  <a:lnTo>
                    <a:pt x="78" y="44"/>
                  </a:lnTo>
                  <a:lnTo>
                    <a:pt x="78" y="44"/>
                  </a:lnTo>
                  <a:lnTo>
                    <a:pt x="78" y="44"/>
                  </a:lnTo>
                  <a:lnTo>
                    <a:pt x="80" y="46"/>
                  </a:lnTo>
                  <a:lnTo>
                    <a:pt x="82" y="46"/>
                  </a:lnTo>
                  <a:lnTo>
                    <a:pt x="82" y="46"/>
                  </a:lnTo>
                  <a:lnTo>
                    <a:pt x="82" y="48"/>
                  </a:lnTo>
                  <a:lnTo>
                    <a:pt x="82" y="48"/>
                  </a:lnTo>
                  <a:lnTo>
                    <a:pt x="84" y="48"/>
                  </a:lnTo>
                  <a:lnTo>
                    <a:pt x="84" y="4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5" name="Freeform 4446"/>
            <p:cNvSpPr>
              <a:spLocks/>
            </p:cNvSpPr>
            <p:nvPr/>
          </p:nvSpPr>
          <p:spPr bwMode="auto">
            <a:xfrm>
              <a:off x="4394" y="2492"/>
              <a:ext cx="209" cy="58"/>
            </a:xfrm>
            <a:custGeom>
              <a:avLst/>
              <a:gdLst>
                <a:gd name="T0" fmla="*/ 206 w 209"/>
                <a:gd name="T1" fmla="*/ 2 h 58"/>
                <a:gd name="T2" fmla="*/ 200 w 209"/>
                <a:gd name="T3" fmla="*/ 2 h 58"/>
                <a:gd name="T4" fmla="*/ 196 w 209"/>
                <a:gd name="T5" fmla="*/ 4 h 58"/>
                <a:gd name="T6" fmla="*/ 194 w 209"/>
                <a:gd name="T7" fmla="*/ 4 h 58"/>
                <a:gd name="T8" fmla="*/ 192 w 209"/>
                <a:gd name="T9" fmla="*/ 8 h 58"/>
                <a:gd name="T10" fmla="*/ 188 w 209"/>
                <a:gd name="T11" fmla="*/ 8 h 58"/>
                <a:gd name="T12" fmla="*/ 184 w 209"/>
                <a:gd name="T13" fmla="*/ 8 h 58"/>
                <a:gd name="T14" fmla="*/ 179 w 209"/>
                <a:gd name="T15" fmla="*/ 10 h 58"/>
                <a:gd name="T16" fmla="*/ 171 w 209"/>
                <a:gd name="T17" fmla="*/ 13 h 58"/>
                <a:gd name="T18" fmla="*/ 165 w 209"/>
                <a:gd name="T19" fmla="*/ 15 h 58"/>
                <a:gd name="T20" fmla="*/ 160 w 209"/>
                <a:gd name="T21" fmla="*/ 17 h 58"/>
                <a:gd name="T22" fmla="*/ 158 w 209"/>
                <a:gd name="T23" fmla="*/ 23 h 58"/>
                <a:gd name="T24" fmla="*/ 154 w 209"/>
                <a:gd name="T25" fmla="*/ 23 h 58"/>
                <a:gd name="T26" fmla="*/ 148 w 209"/>
                <a:gd name="T27" fmla="*/ 21 h 58"/>
                <a:gd name="T28" fmla="*/ 146 w 209"/>
                <a:gd name="T29" fmla="*/ 19 h 58"/>
                <a:gd name="T30" fmla="*/ 142 w 209"/>
                <a:gd name="T31" fmla="*/ 17 h 58"/>
                <a:gd name="T32" fmla="*/ 138 w 209"/>
                <a:gd name="T33" fmla="*/ 13 h 58"/>
                <a:gd name="T34" fmla="*/ 135 w 209"/>
                <a:gd name="T35" fmla="*/ 15 h 58"/>
                <a:gd name="T36" fmla="*/ 129 w 209"/>
                <a:gd name="T37" fmla="*/ 12 h 58"/>
                <a:gd name="T38" fmla="*/ 127 w 209"/>
                <a:gd name="T39" fmla="*/ 10 h 58"/>
                <a:gd name="T40" fmla="*/ 123 w 209"/>
                <a:gd name="T41" fmla="*/ 8 h 58"/>
                <a:gd name="T42" fmla="*/ 119 w 209"/>
                <a:gd name="T43" fmla="*/ 8 h 58"/>
                <a:gd name="T44" fmla="*/ 119 w 209"/>
                <a:gd name="T45" fmla="*/ 12 h 58"/>
                <a:gd name="T46" fmla="*/ 117 w 209"/>
                <a:gd name="T47" fmla="*/ 15 h 58"/>
                <a:gd name="T48" fmla="*/ 113 w 209"/>
                <a:gd name="T49" fmla="*/ 13 h 58"/>
                <a:gd name="T50" fmla="*/ 111 w 209"/>
                <a:gd name="T51" fmla="*/ 17 h 58"/>
                <a:gd name="T52" fmla="*/ 108 w 209"/>
                <a:gd name="T53" fmla="*/ 25 h 58"/>
                <a:gd name="T54" fmla="*/ 106 w 209"/>
                <a:gd name="T55" fmla="*/ 29 h 58"/>
                <a:gd name="T56" fmla="*/ 104 w 209"/>
                <a:gd name="T57" fmla="*/ 33 h 58"/>
                <a:gd name="T58" fmla="*/ 100 w 209"/>
                <a:gd name="T59" fmla="*/ 31 h 58"/>
                <a:gd name="T60" fmla="*/ 98 w 209"/>
                <a:gd name="T61" fmla="*/ 33 h 58"/>
                <a:gd name="T62" fmla="*/ 98 w 209"/>
                <a:gd name="T63" fmla="*/ 38 h 58"/>
                <a:gd name="T64" fmla="*/ 100 w 209"/>
                <a:gd name="T65" fmla="*/ 40 h 58"/>
                <a:gd name="T66" fmla="*/ 96 w 209"/>
                <a:gd name="T67" fmla="*/ 44 h 58"/>
                <a:gd name="T68" fmla="*/ 94 w 209"/>
                <a:gd name="T69" fmla="*/ 48 h 58"/>
                <a:gd name="T70" fmla="*/ 94 w 209"/>
                <a:gd name="T71" fmla="*/ 52 h 58"/>
                <a:gd name="T72" fmla="*/ 90 w 209"/>
                <a:gd name="T73" fmla="*/ 54 h 58"/>
                <a:gd name="T74" fmla="*/ 85 w 209"/>
                <a:gd name="T75" fmla="*/ 56 h 58"/>
                <a:gd name="T76" fmla="*/ 81 w 209"/>
                <a:gd name="T77" fmla="*/ 58 h 58"/>
                <a:gd name="T78" fmla="*/ 71 w 209"/>
                <a:gd name="T79" fmla="*/ 56 h 58"/>
                <a:gd name="T80" fmla="*/ 65 w 209"/>
                <a:gd name="T81" fmla="*/ 52 h 58"/>
                <a:gd name="T82" fmla="*/ 60 w 209"/>
                <a:gd name="T83" fmla="*/ 50 h 58"/>
                <a:gd name="T84" fmla="*/ 56 w 209"/>
                <a:gd name="T85" fmla="*/ 48 h 58"/>
                <a:gd name="T86" fmla="*/ 48 w 209"/>
                <a:gd name="T87" fmla="*/ 48 h 58"/>
                <a:gd name="T88" fmla="*/ 42 w 209"/>
                <a:gd name="T89" fmla="*/ 46 h 58"/>
                <a:gd name="T90" fmla="*/ 39 w 209"/>
                <a:gd name="T91" fmla="*/ 44 h 58"/>
                <a:gd name="T92" fmla="*/ 35 w 209"/>
                <a:gd name="T93" fmla="*/ 44 h 58"/>
                <a:gd name="T94" fmla="*/ 31 w 209"/>
                <a:gd name="T95" fmla="*/ 44 h 58"/>
                <a:gd name="T96" fmla="*/ 25 w 209"/>
                <a:gd name="T97" fmla="*/ 48 h 58"/>
                <a:gd name="T98" fmla="*/ 17 w 209"/>
                <a:gd name="T99" fmla="*/ 46 h 58"/>
                <a:gd name="T100" fmla="*/ 14 w 209"/>
                <a:gd name="T101" fmla="*/ 46 h 58"/>
                <a:gd name="T102" fmla="*/ 8 w 209"/>
                <a:gd name="T103" fmla="*/ 42 h 58"/>
                <a:gd name="T104" fmla="*/ 4 w 209"/>
                <a:gd name="T105" fmla="*/ 42 h 58"/>
                <a:gd name="T106" fmla="*/ 2 w 209"/>
                <a:gd name="T107"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9" h="58">
                  <a:moveTo>
                    <a:pt x="209" y="2"/>
                  </a:moveTo>
                  <a:lnTo>
                    <a:pt x="209" y="2"/>
                  </a:lnTo>
                  <a:lnTo>
                    <a:pt x="208" y="2"/>
                  </a:lnTo>
                  <a:lnTo>
                    <a:pt x="208" y="2"/>
                  </a:lnTo>
                  <a:lnTo>
                    <a:pt x="208" y="2"/>
                  </a:lnTo>
                  <a:lnTo>
                    <a:pt x="206" y="2"/>
                  </a:lnTo>
                  <a:lnTo>
                    <a:pt x="206" y="0"/>
                  </a:lnTo>
                  <a:lnTo>
                    <a:pt x="204" y="0"/>
                  </a:lnTo>
                  <a:lnTo>
                    <a:pt x="204" y="0"/>
                  </a:lnTo>
                  <a:lnTo>
                    <a:pt x="202" y="2"/>
                  </a:lnTo>
                  <a:lnTo>
                    <a:pt x="202" y="2"/>
                  </a:lnTo>
                  <a:lnTo>
                    <a:pt x="200" y="2"/>
                  </a:lnTo>
                  <a:lnTo>
                    <a:pt x="200" y="4"/>
                  </a:lnTo>
                  <a:lnTo>
                    <a:pt x="200" y="4"/>
                  </a:lnTo>
                  <a:lnTo>
                    <a:pt x="198" y="4"/>
                  </a:lnTo>
                  <a:lnTo>
                    <a:pt x="196" y="4"/>
                  </a:lnTo>
                  <a:lnTo>
                    <a:pt x="196" y="4"/>
                  </a:lnTo>
                  <a:lnTo>
                    <a:pt x="196" y="4"/>
                  </a:lnTo>
                  <a:lnTo>
                    <a:pt x="196" y="4"/>
                  </a:lnTo>
                  <a:lnTo>
                    <a:pt x="194" y="4"/>
                  </a:lnTo>
                  <a:lnTo>
                    <a:pt x="194" y="4"/>
                  </a:lnTo>
                  <a:lnTo>
                    <a:pt x="194" y="4"/>
                  </a:lnTo>
                  <a:lnTo>
                    <a:pt x="194" y="4"/>
                  </a:lnTo>
                  <a:lnTo>
                    <a:pt x="194" y="4"/>
                  </a:lnTo>
                  <a:lnTo>
                    <a:pt x="194" y="6"/>
                  </a:lnTo>
                  <a:lnTo>
                    <a:pt x="194" y="6"/>
                  </a:lnTo>
                  <a:lnTo>
                    <a:pt x="194" y="8"/>
                  </a:lnTo>
                  <a:lnTo>
                    <a:pt x="194" y="8"/>
                  </a:lnTo>
                  <a:lnTo>
                    <a:pt x="194" y="8"/>
                  </a:lnTo>
                  <a:lnTo>
                    <a:pt x="192" y="8"/>
                  </a:lnTo>
                  <a:lnTo>
                    <a:pt x="192" y="8"/>
                  </a:lnTo>
                  <a:lnTo>
                    <a:pt x="190" y="6"/>
                  </a:lnTo>
                  <a:lnTo>
                    <a:pt x="190" y="6"/>
                  </a:lnTo>
                  <a:lnTo>
                    <a:pt x="188" y="6"/>
                  </a:lnTo>
                  <a:lnTo>
                    <a:pt x="188" y="8"/>
                  </a:lnTo>
                  <a:lnTo>
                    <a:pt x="188" y="8"/>
                  </a:lnTo>
                  <a:lnTo>
                    <a:pt x="186" y="8"/>
                  </a:lnTo>
                  <a:lnTo>
                    <a:pt x="186" y="8"/>
                  </a:lnTo>
                  <a:lnTo>
                    <a:pt x="186" y="8"/>
                  </a:lnTo>
                  <a:lnTo>
                    <a:pt x="186" y="6"/>
                  </a:lnTo>
                  <a:lnTo>
                    <a:pt x="184" y="6"/>
                  </a:lnTo>
                  <a:lnTo>
                    <a:pt x="184" y="8"/>
                  </a:lnTo>
                  <a:lnTo>
                    <a:pt x="184" y="8"/>
                  </a:lnTo>
                  <a:lnTo>
                    <a:pt x="183" y="10"/>
                  </a:lnTo>
                  <a:lnTo>
                    <a:pt x="181" y="10"/>
                  </a:lnTo>
                  <a:lnTo>
                    <a:pt x="181" y="10"/>
                  </a:lnTo>
                  <a:lnTo>
                    <a:pt x="179" y="10"/>
                  </a:lnTo>
                  <a:lnTo>
                    <a:pt x="179" y="10"/>
                  </a:lnTo>
                  <a:lnTo>
                    <a:pt x="177" y="10"/>
                  </a:lnTo>
                  <a:lnTo>
                    <a:pt x="177" y="10"/>
                  </a:lnTo>
                  <a:lnTo>
                    <a:pt x="175" y="12"/>
                  </a:lnTo>
                  <a:lnTo>
                    <a:pt x="175" y="12"/>
                  </a:lnTo>
                  <a:lnTo>
                    <a:pt x="173" y="12"/>
                  </a:lnTo>
                  <a:lnTo>
                    <a:pt x="171" y="13"/>
                  </a:lnTo>
                  <a:lnTo>
                    <a:pt x="169" y="13"/>
                  </a:lnTo>
                  <a:lnTo>
                    <a:pt x="169" y="13"/>
                  </a:lnTo>
                  <a:lnTo>
                    <a:pt x="167" y="13"/>
                  </a:lnTo>
                  <a:lnTo>
                    <a:pt x="167" y="13"/>
                  </a:lnTo>
                  <a:lnTo>
                    <a:pt x="167" y="15"/>
                  </a:lnTo>
                  <a:lnTo>
                    <a:pt x="165" y="15"/>
                  </a:lnTo>
                  <a:lnTo>
                    <a:pt x="165" y="15"/>
                  </a:lnTo>
                  <a:lnTo>
                    <a:pt x="163" y="15"/>
                  </a:lnTo>
                  <a:lnTo>
                    <a:pt x="161" y="17"/>
                  </a:lnTo>
                  <a:lnTo>
                    <a:pt x="161" y="17"/>
                  </a:lnTo>
                  <a:lnTo>
                    <a:pt x="160" y="17"/>
                  </a:lnTo>
                  <a:lnTo>
                    <a:pt x="160" y="17"/>
                  </a:lnTo>
                  <a:lnTo>
                    <a:pt x="158" y="19"/>
                  </a:lnTo>
                  <a:lnTo>
                    <a:pt x="158" y="19"/>
                  </a:lnTo>
                  <a:lnTo>
                    <a:pt x="158" y="19"/>
                  </a:lnTo>
                  <a:lnTo>
                    <a:pt x="158" y="21"/>
                  </a:lnTo>
                  <a:lnTo>
                    <a:pt x="158" y="23"/>
                  </a:lnTo>
                  <a:lnTo>
                    <a:pt x="158" y="23"/>
                  </a:lnTo>
                  <a:lnTo>
                    <a:pt x="156" y="23"/>
                  </a:lnTo>
                  <a:lnTo>
                    <a:pt x="156" y="23"/>
                  </a:lnTo>
                  <a:lnTo>
                    <a:pt x="154" y="23"/>
                  </a:lnTo>
                  <a:lnTo>
                    <a:pt x="154" y="23"/>
                  </a:lnTo>
                  <a:lnTo>
                    <a:pt x="154" y="23"/>
                  </a:lnTo>
                  <a:lnTo>
                    <a:pt x="154" y="23"/>
                  </a:lnTo>
                  <a:lnTo>
                    <a:pt x="154" y="23"/>
                  </a:lnTo>
                  <a:lnTo>
                    <a:pt x="152" y="23"/>
                  </a:lnTo>
                  <a:lnTo>
                    <a:pt x="152" y="21"/>
                  </a:lnTo>
                  <a:lnTo>
                    <a:pt x="150" y="23"/>
                  </a:lnTo>
                  <a:lnTo>
                    <a:pt x="150" y="23"/>
                  </a:lnTo>
                  <a:lnTo>
                    <a:pt x="148" y="21"/>
                  </a:lnTo>
                  <a:lnTo>
                    <a:pt x="148" y="21"/>
                  </a:lnTo>
                  <a:lnTo>
                    <a:pt x="148" y="21"/>
                  </a:lnTo>
                  <a:lnTo>
                    <a:pt x="146" y="21"/>
                  </a:lnTo>
                  <a:lnTo>
                    <a:pt x="146" y="21"/>
                  </a:lnTo>
                  <a:lnTo>
                    <a:pt x="146" y="19"/>
                  </a:lnTo>
                  <a:lnTo>
                    <a:pt x="146" y="19"/>
                  </a:lnTo>
                  <a:lnTo>
                    <a:pt x="146" y="17"/>
                  </a:lnTo>
                  <a:lnTo>
                    <a:pt x="144" y="17"/>
                  </a:lnTo>
                  <a:lnTo>
                    <a:pt x="144" y="17"/>
                  </a:lnTo>
                  <a:lnTo>
                    <a:pt x="144" y="17"/>
                  </a:lnTo>
                  <a:lnTo>
                    <a:pt x="142" y="17"/>
                  </a:lnTo>
                  <a:lnTo>
                    <a:pt x="142" y="17"/>
                  </a:lnTo>
                  <a:lnTo>
                    <a:pt x="142" y="15"/>
                  </a:lnTo>
                  <a:lnTo>
                    <a:pt x="142" y="15"/>
                  </a:lnTo>
                  <a:lnTo>
                    <a:pt x="140" y="13"/>
                  </a:lnTo>
                  <a:lnTo>
                    <a:pt x="140" y="13"/>
                  </a:lnTo>
                  <a:lnTo>
                    <a:pt x="138" y="13"/>
                  </a:lnTo>
                  <a:lnTo>
                    <a:pt x="138" y="13"/>
                  </a:lnTo>
                  <a:lnTo>
                    <a:pt x="138" y="13"/>
                  </a:lnTo>
                  <a:lnTo>
                    <a:pt x="136" y="13"/>
                  </a:lnTo>
                  <a:lnTo>
                    <a:pt x="136" y="13"/>
                  </a:lnTo>
                  <a:lnTo>
                    <a:pt x="136" y="15"/>
                  </a:lnTo>
                  <a:lnTo>
                    <a:pt x="135" y="15"/>
                  </a:lnTo>
                  <a:lnTo>
                    <a:pt x="135" y="15"/>
                  </a:lnTo>
                  <a:lnTo>
                    <a:pt x="133" y="15"/>
                  </a:lnTo>
                  <a:lnTo>
                    <a:pt x="133" y="15"/>
                  </a:lnTo>
                  <a:lnTo>
                    <a:pt x="133" y="13"/>
                  </a:lnTo>
                  <a:lnTo>
                    <a:pt x="131" y="13"/>
                  </a:lnTo>
                  <a:lnTo>
                    <a:pt x="131" y="13"/>
                  </a:lnTo>
                  <a:lnTo>
                    <a:pt x="129" y="12"/>
                  </a:lnTo>
                  <a:lnTo>
                    <a:pt x="129" y="12"/>
                  </a:lnTo>
                  <a:lnTo>
                    <a:pt x="129" y="12"/>
                  </a:lnTo>
                  <a:lnTo>
                    <a:pt x="127" y="12"/>
                  </a:lnTo>
                  <a:lnTo>
                    <a:pt x="127" y="12"/>
                  </a:lnTo>
                  <a:lnTo>
                    <a:pt x="127" y="10"/>
                  </a:lnTo>
                  <a:lnTo>
                    <a:pt x="127" y="10"/>
                  </a:lnTo>
                  <a:lnTo>
                    <a:pt x="125" y="8"/>
                  </a:lnTo>
                  <a:lnTo>
                    <a:pt x="125" y="6"/>
                  </a:lnTo>
                  <a:lnTo>
                    <a:pt x="125" y="6"/>
                  </a:lnTo>
                  <a:lnTo>
                    <a:pt x="125" y="6"/>
                  </a:lnTo>
                  <a:lnTo>
                    <a:pt x="123" y="6"/>
                  </a:lnTo>
                  <a:lnTo>
                    <a:pt x="123" y="8"/>
                  </a:lnTo>
                  <a:lnTo>
                    <a:pt x="123" y="8"/>
                  </a:lnTo>
                  <a:lnTo>
                    <a:pt x="121" y="8"/>
                  </a:lnTo>
                  <a:lnTo>
                    <a:pt x="121" y="8"/>
                  </a:lnTo>
                  <a:lnTo>
                    <a:pt x="121" y="8"/>
                  </a:lnTo>
                  <a:lnTo>
                    <a:pt x="119" y="8"/>
                  </a:lnTo>
                  <a:lnTo>
                    <a:pt x="119" y="8"/>
                  </a:lnTo>
                  <a:lnTo>
                    <a:pt x="119" y="10"/>
                  </a:lnTo>
                  <a:lnTo>
                    <a:pt x="119" y="10"/>
                  </a:lnTo>
                  <a:lnTo>
                    <a:pt x="119" y="12"/>
                  </a:lnTo>
                  <a:lnTo>
                    <a:pt x="119" y="12"/>
                  </a:lnTo>
                  <a:lnTo>
                    <a:pt x="119" y="12"/>
                  </a:lnTo>
                  <a:lnTo>
                    <a:pt x="119" y="12"/>
                  </a:lnTo>
                  <a:lnTo>
                    <a:pt x="117" y="13"/>
                  </a:lnTo>
                  <a:lnTo>
                    <a:pt x="117" y="13"/>
                  </a:lnTo>
                  <a:lnTo>
                    <a:pt x="117" y="13"/>
                  </a:lnTo>
                  <a:lnTo>
                    <a:pt x="117" y="15"/>
                  </a:lnTo>
                  <a:lnTo>
                    <a:pt x="117" y="15"/>
                  </a:lnTo>
                  <a:lnTo>
                    <a:pt x="117" y="15"/>
                  </a:lnTo>
                  <a:lnTo>
                    <a:pt x="115" y="15"/>
                  </a:lnTo>
                  <a:lnTo>
                    <a:pt x="115" y="15"/>
                  </a:lnTo>
                  <a:lnTo>
                    <a:pt x="115" y="13"/>
                  </a:lnTo>
                  <a:lnTo>
                    <a:pt x="115" y="13"/>
                  </a:lnTo>
                  <a:lnTo>
                    <a:pt x="115" y="13"/>
                  </a:lnTo>
                  <a:lnTo>
                    <a:pt x="113" y="13"/>
                  </a:lnTo>
                  <a:lnTo>
                    <a:pt x="113" y="13"/>
                  </a:lnTo>
                  <a:lnTo>
                    <a:pt x="111" y="15"/>
                  </a:lnTo>
                  <a:lnTo>
                    <a:pt x="111" y="15"/>
                  </a:lnTo>
                  <a:lnTo>
                    <a:pt x="111" y="15"/>
                  </a:lnTo>
                  <a:lnTo>
                    <a:pt x="111" y="17"/>
                  </a:lnTo>
                  <a:lnTo>
                    <a:pt x="111" y="17"/>
                  </a:lnTo>
                  <a:lnTo>
                    <a:pt x="110" y="19"/>
                  </a:lnTo>
                  <a:lnTo>
                    <a:pt x="110" y="19"/>
                  </a:lnTo>
                  <a:lnTo>
                    <a:pt x="110" y="21"/>
                  </a:lnTo>
                  <a:lnTo>
                    <a:pt x="108" y="23"/>
                  </a:lnTo>
                  <a:lnTo>
                    <a:pt x="108" y="23"/>
                  </a:lnTo>
                  <a:lnTo>
                    <a:pt x="108" y="25"/>
                  </a:lnTo>
                  <a:lnTo>
                    <a:pt x="108" y="25"/>
                  </a:lnTo>
                  <a:lnTo>
                    <a:pt x="108" y="27"/>
                  </a:lnTo>
                  <a:lnTo>
                    <a:pt x="108" y="27"/>
                  </a:lnTo>
                  <a:lnTo>
                    <a:pt x="108" y="27"/>
                  </a:lnTo>
                  <a:lnTo>
                    <a:pt x="106" y="29"/>
                  </a:lnTo>
                  <a:lnTo>
                    <a:pt x="106" y="29"/>
                  </a:lnTo>
                  <a:lnTo>
                    <a:pt x="106" y="31"/>
                  </a:lnTo>
                  <a:lnTo>
                    <a:pt x="106" y="33"/>
                  </a:lnTo>
                  <a:lnTo>
                    <a:pt x="106" y="33"/>
                  </a:lnTo>
                  <a:lnTo>
                    <a:pt x="106" y="33"/>
                  </a:lnTo>
                  <a:lnTo>
                    <a:pt x="104" y="33"/>
                  </a:lnTo>
                  <a:lnTo>
                    <a:pt x="104" y="33"/>
                  </a:lnTo>
                  <a:lnTo>
                    <a:pt x="104" y="31"/>
                  </a:lnTo>
                  <a:lnTo>
                    <a:pt x="104" y="31"/>
                  </a:lnTo>
                  <a:lnTo>
                    <a:pt x="102" y="31"/>
                  </a:lnTo>
                  <a:lnTo>
                    <a:pt x="102" y="31"/>
                  </a:lnTo>
                  <a:lnTo>
                    <a:pt x="100" y="31"/>
                  </a:lnTo>
                  <a:lnTo>
                    <a:pt x="100" y="31"/>
                  </a:lnTo>
                  <a:lnTo>
                    <a:pt x="100" y="31"/>
                  </a:lnTo>
                  <a:lnTo>
                    <a:pt x="100" y="31"/>
                  </a:lnTo>
                  <a:lnTo>
                    <a:pt x="100" y="31"/>
                  </a:lnTo>
                  <a:lnTo>
                    <a:pt x="98" y="33"/>
                  </a:lnTo>
                  <a:lnTo>
                    <a:pt x="98" y="33"/>
                  </a:lnTo>
                  <a:lnTo>
                    <a:pt x="98" y="33"/>
                  </a:lnTo>
                  <a:lnTo>
                    <a:pt x="98" y="35"/>
                  </a:lnTo>
                  <a:lnTo>
                    <a:pt x="98" y="35"/>
                  </a:lnTo>
                  <a:lnTo>
                    <a:pt x="98" y="37"/>
                  </a:lnTo>
                  <a:lnTo>
                    <a:pt x="98" y="37"/>
                  </a:lnTo>
                  <a:lnTo>
                    <a:pt x="98" y="38"/>
                  </a:lnTo>
                  <a:lnTo>
                    <a:pt x="98" y="38"/>
                  </a:lnTo>
                  <a:lnTo>
                    <a:pt x="100" y="38"/>
                  </a:lnTo>
                  <a:lnTo>
                    <a:pt x="100" y="38"/>
                  </a:lnTo>
                  <a:lnTo>
                    <a:pt x="100" y="38"/>
                  </a:lnTo>
                  <a:lnTo>
                    <a:pt x="100" y="40"/>
                  </a:lnTo>
                  <a:lnTo>
                    <a:pt x="100" y="40"/>
                  </a:lnTo>
                  <a:lnTo>
                    <a:pt x="100" y="40"/>
                  </a:lnTo>
                  <a:lnTo>
                    <a:pt x="98" y="40"/>
                  </a:lnTo>
                  <a:lnTo>
                    <a:pt x="98" y="42"/>
                  </a:lnTo>
                  <a:lnTo>
                    <a:pt x="98" y="42"/>
                  </a:lnTo>
                  <a:lnTo>
                    <a:pt x="98" y="42"/>
                  </a:lnTo>
                  <a:lnTo>
                    <a:pt x="96" y="42"/>
                  </a:lnTo>
                  <a:lnTo>
                    <a:pt x="96" y="44"/>
                  </a:lnTo>
                  <a:lnTo>
                    <a:pt x="96" y="44"/>
                  </a:lnTo>
                  <a:lnTo>
                    <a:pt x="96" y="44"/>
                  </a:lnTo>
                  <a:lnTo>
                    <a:pt x="94" y="46"/>
                  </a:lnTo>
                  <a:lnTo>
                    <a:pt x="94" y="46"/>
                  </a:lnTo>
                  <a:lnTo>
                    <a:pt x="94" y="46"/>
                  </a:lnTo>
                  <a:lnTo>
                    <a:pt x="94" y="48"/>
                  </a:lnTo>
                  <a:lnTo>
                    <a:pt x="96" y="48"/>
                  </a:lnTo>
                  <a:lnTo>
                    <a:pt x="96" y="48"/>
                  </a:lnTo>
                  <a:lnTo>
                    <a:pt x="96" y="50"/>
                  </a:lnTo>
                  <a:lnTo>
                    <a:pt x="94" y="50"/>
                  </a:lnTo>
                  <a:lnTo>
                    <a:pt x="94" y="52"/>
                  </a:lnTo>
                  <a:lnTo>
                    <a:pt x="94" y="52"/>
                  </a:lnTo>
                  <a:lnTo>
                    <a:pt x="94" y="52"/>
                  </a:lnTo>
                  <a:lnTo>
                    <a:pt x="92" y="52"/>
                  </a:lnTo>
                  <a:lnTo>
                    <a:pt x="92" y="54"/>
                  </a:lnTo>
                  <a:lnTo>
                    <a:pt x="92" y="54"/>
                  </a:lnTo>
                  <a:lnTo>
                    <a:pt x="92" y="54"/>
                  </a:lnTo>
                  <a:lnTo>
                    <a:pt x="90" y="54"/>
                  </a:lnTo>
                  <a:lnTo>
                    <a:pt x="90" y="56"/>
                  </a:lnTo>
                  <a:lnTo>
                    <a:pt x="88" y="56"/>
                  </a:lnTo>
                  <a:lnTo>
                    <a:pt x="88" y="56"/>
                  </a:lnTo>
                  <a:lnTo>
                    <a:pt x="88" y="56"/>
                  </a:lnTo>
                  <a:lnTo>
                    <a:pt x="87" y="56"/>
                  </a:lnTo>
                  <a:lnTo>
                    <a:pt x="85" y="56"/>
                  </a:lnTo>
                  <a:lnTo>
                    <a:pt x="85" y="56"/>
                  </a:lnTo>
                  <a:lnTo>
                    <a:pt x="85" y="56"/>
                  </a:lnTo>
                  <a:lnTo>
                    <a:pt x="85" y="56"/>
                  </a:lnTo>
                  <a:lnTo>
                    <a:pt x="83" y="56"/>
                  </a:lnTo>
                  <a:lnTo>
                    <a:pt x="81" y="58"/>
                  </a:lnTo>
                  <a:lnTo>
                    <a:pt x="81" y="58"/>
                  </a:lnTo>
                  <a:lnTo>
                    <a:pt x="79" y="58"/>
                  </a:lnTo>
                  <a:lnTo>
                    <a:pt x="77" y="58"/>
                  </a:lnTo>
                  <a:lnTo>
                    <a:pt x="75" y="58"/>
                  </a:lnTo>
                  <a:lnTo>
                    <a:pt x="73" y="56"/>
                  </a:lnTo>
                  <a:lnTo>
                    <a:pt x="73" y="56"/>
                  </a:lnTo>
                  <a:lnTo>
                    <a:pt x="71" y="56"/>
                  </a:lnTo>
                  <a:lnTo>
                    <a:pt x="69" y="56"/>
                  </a:lnTo>
                  <a:lnTo>
                    <a:pt x="69" y="54"/>
                  </a:lnTo>
                  <a:lnTo>
                    <a:pt x="67" y="54"/>
                  </a:lnTo>
                  <a:lnTo>
                    <a:pt x="67" y="54"/>
                  </a:lnTo>
                  <a:lnTo>
                    <a:pt x="67" y="54"/>
                  </a:lnTo>
                  <a:lnTo>
                    <a:pt x="65" y="52"/>
                  </a:lnTo>
                  <a:lnTo>
                    <a:pt x="65" y="52"/>
                  </a:lnTo>
                  <a:lnTo>
                    <a:pt x="63" y="50"/>
                  </a:lnTo>
                  <a:lnTo>
                    <a:pt x="63" y="50"/>
                  </a:lnTo>
                  <a:lnTo>
                    <a:pt x="62" y="50"/>
                  </a:lnTo>
                  <a:lnTo>
                    <a:pt x="62" y="50"/>
                  </a:lnTo>
                  <a:lnTo>
                    <a:pt x="60" y="50"/>
                  </a:lnTo>
                  <a:lnTo>
                    <a:pt x="60" y="50"/>
                  </a:lnTo>
                  <a:lnTo>
                    <a:pt x="58" y="48"/>
                  </a:lnTo>
                  <a:lnTo>
                    <a:pt x="58" y="48"/>
                  </a:lnTo>
                  <a:lnTo>
                    <a:pt x="58" y="48"/>
                  </a:lnTo>
                  <a:lnTo>
                    <a:pt x="56" y="48"/>
                  </a:lnTo>
                  <a:lnTo>
                    <a:pt x="56" y="48"/>
                  </a:lnTo>
                  <a:lnTo>
                    <a:pt x="54" y="50"/>
                  </a:lnTo>
                  <a:lnTo>
                    <a:pt x="54" y="50"/>
                  </a:lnTo>
                  <a:lnTo>
                    <a:pt x="54" y="50"/>
                  </a:lnTo>
                  <a:lnTo>
                    <a:pt x="52" y="48"/>
                  </a:lnTo>
                  <a:lnTo>
                    <a:pt x="50" y="48"/>
                  </a:lnTo>
                  <a:lnTo>
                    <a:pt x="48" y="48"/>
                  </a:lnTo>
                  <a:lnTo>
                    <a:pt x="48" y="48"/>
                  </a:lnTo>
                  <a:lnTo>
                    <a:pt x="46" y="48"/>
                  </a:lnTo>
                  <a:lnTo>
                    <a:pt x="46" y="48"/>
                  </a:lnTo>
                  <a:lnTo>
                    <a:pt x="44" y="46"/>
                  </a:lnTo>
                  <a:lnTo>
                    <a:pt x="44" y="46"/>
                  </a:lnTo>
                  <a:lnTo>
                    <a:pt x="42" y="46"/>
                  </a:lnTo>
                  <a:lnTo>
                    <a:pt x="42" y="46"/>
                  </a:lnTo>
                  <a:lnTo>
                    <a:pt x="40" y="46"/>
                  </a:lnTo>
                  <a:lnTo>
                    <a:pt x="40" y="46"/>
                  </a:lnTo>
                  <a:lnTo>
                    <a:pt x="40" y="44"/>
                  </a:lnTo>
                  <a:lnTo>
                    <a:pt x="39" y="44"/>
                  </a:lnTo>
                  <a:lnTo>
                    <a:pt x="39" y="44"/>
                  </a:lnTo>
                  <a:lnTo>
                    <a:pt x="39" y="44"/>
                  </a:lnTo>
                  <a:lnTo>
                    <a:pt x="37" y="44"/>
                  </a:lnTo>
                  <a:lnTo>
                    <a:pt x="37" y="44"/>
                  </a:lnTo>
                  <a:lnTo>
                    <a:pt x="35" y="44"/>
                  </a:lnTo>
                  <a:lnTo>
                    <a:pt x="35" y="44"/>
                  </a:lnTo>
                  <a:lnTo>
                    <a:pt x="35" y="44"/>
                  </a:lnTo>
                  <a:lnTo>
                    <a:pt x="33" y="44"/>
                  </a:lnTo>
                  <a:lnTo>
                    <a:pt x="33" y="42"/>
                  </a:lnTo>
                  <a:lnTo>
                    <a:pt x="33" y="42"/>
                  </a:lnTo>
                  <a:lnTo>
                    <a:pt x="31" y="44"/>
                  </a:lnTo>
                  <a:lnTo>
                    <a:pt x="31" y="44"/>
                  </a:lnTo>
                  <a:lnTo>
                    <a:pt x="31" y="44"/>
                  </a:lnTo>
                  <a:lnTo>
                    <a:pt x="29" y="46"/>
                  </a:lnTo>
                  <a:lnTo>
                    <a:pt x="29" y="46"/>
                  </a:lnTo>
                  <a:lnTo>
                    <a:pt x="27" y="46"/>
                  </a:lnTo>
                  <a:lnTo>
                    <a:pt x="27" y="46"/>
                  </a:lnTo>
                  <a:lnTo>
                    <a:pt x="27" y="48"/>
                  </a:lnTo>
                  <a:lnTo>
                    <a:pt x="25" y="48"/>
                  </a:lnTo>
                  <a:lnTo>
                    <a:pt x="25" y="48"/>
                  </a:lnTo>
                  <a:lnTo>
                    <a:pt x="21" y="46"/>
                  </a:lnTo>
                  <a:lnTo>
                    <a:pt x="21" y="46"/>
                  </a:lnTo>
                  <a:lnTo>
                    <a:pt x="19" y="46"/>
                  </a:lnTo>
                  <a:lnTo>
                    <a:pt x="19" y="46"/>
                  </a:lnTo>
                  <a:lnTo>
                    <a:pt x="17" y="46"/>
                  </a:lnTo>
                  <a:lnTo>
                    <a:pt x="17" y="46"/>
                  </a:lnTo>
                  <a:lnTo>
                    <a:pt x="17" y="46"/>
                  </a:lnTo>
                  <a:lnTo>
                    <a:pt x="15" y="46"/>
                  </a:lnTo>
                  <a:lnTo>
                    <a:pt x="15" y="46"/>
                  </a:lnTo>
                  <a:lnTo>
                    <a:pt x="15" y="46"/>
                  </a:lnTo>
                  <a:lnTo>
                    <a:pt x="14" y="46"/>
                  </a:lnTo>
                  <a:lnTo>
                    <a:pt x="12" y="44"/>
                  </a:lnTo>
                  <a:lnTo>
                    <a:pt x="10" y="44"/>
                  </a:lnTo>
                  <a:lnTo>
                    <a:pt x="10" y="44"/>
                  </a:lnTo>
                  <a:lnTo>
                    <a:pt x="10" y="44"/>
                  </a:lnTo>
                  <a:lnTo>
                    <a:pt x="8" y="42"/>
                  </a:lnTo>
                  <a:lnTo>
                    <a:pt x="8" y="42"/>
                  </a:lnTo>
                  <a:lnTo>
                    <a:pt x="8" y="42"/>
                  </a:lnTo>
                  <a:lnTo>
                    <a:pt x="8" y="42"/>
                  </a:lnTo>
                  <a:lnTo>
                    <a:pt x="6" y="40"/>
                  </a:lnTo>
                  <a:lnTo>
                    <a:pt x="6" y="40"/>
                  </a:lnTo>
                  <a:lnTo>
                    <a:pt x="6" y="42"/>
                  </a:lnTo>
                  <a:lnTo>
                    <a:pt x="4" y="42"/>
                  </a:lnTo>
                  <a:lnTo>
                    <a:pt x="4" y="42"/>
                  </a:lnTo>
                  <a:lnTo>
                    <a:pt x="4" y="42"/>
                  </a:lnTo>
                  <a:lnTo>
                    <a:pt x="4" y="44"/>
                  </a:lnTo>
                  <a:lnTo>
                    <a:pt x="2" y="44"/>
                  </a:lnTo>
                  <a:lnTo>
                    <a:pt x="2" y="44"/>
                  </a:lnTo>
                  <a:lnTo>
                    <a:pt x="2" y="44"/>
                  </a:lnTo>
                  <a:lnTo>
                    <a:pt x="0" y="44"/>
                  </a:lnTo>
                  <a:lnTo>
                    <a:pt x="0" y="44"/>
                  </a:lnTo>
                  <a:lnTo>
                    <a:pt x="0" y="44"/>
                  </a:lnTo>
                  <a:lnTo>
                    <a:pt x="0"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6" name="Freeform 4447"/>
            <p:cNvSpPr>
              <a:spLocks/>
            </p:cNvSpPr>
            <p:nvPr/>
          </p:nvSpPr>
          <p:spPr bwMode="auto">
            <a:xfrm>
              <a:off x="4661" y="2486"/>
              <a:ext cx="10" cy="4"/>
            </a:xfrm>
            <a:custGeom>
              <a:avLst/>
              <a:gdLst>
                <a:gd name="T0" fmla="*/ 10 w 10"/>
                <a:gd name="T1" fmla="*/ 0 h 4"/>
                <a:gd name="T2" fmla="*/ 10 w 10"/>
                <a:gd name="T3" fmla="*/ 0 h 4"/>
                <a:gd name="T4" fmla="*/ 8 w 10"/>
                <a:gd name="T5" fmla="*/ 0 h 4"/>
                <a:gd name="T6" fmla="*/ 8 w 10"/>
                <a:gd name="T7" fmla="*/ 2 h 4"/>
                <a:gd name="T8" fmla="*/ 8 w 10"/>
                <a:gd name="T9" fmla="*/ 2 h 4"/>
                <a:gd name="T10" fmla="*/ 8 w 10"/>
                <a:gd name="T11" fmla="*/ 2 h 4"/>
                <a:gd name="T12" fmla="*/ 8 w 10"/>
                <a:gd name="T13" fmla="*/ 4 h 4"/>
                <a:gd name="T14" fmla="*/ 6 w 10"/>
                <a:gd name="T15" fmla="*/ 4 h 4"/>
                <a:gd name="T16" fmla="*/ 6 w 10"/>
                <a:gd name="T17" fmla="*/ 4 h 4"/>
                <a:gd name="T18" fmla="*/ 6 w 10"/>
                <a:gd name="T19" fmla="*/ 4 h 4"/>
                <a:gd name="T20" fmla="*/ 6 w 10"/>
                <a:gd name="T21" fmla="*/ 4 h 4"/>
                <a:gd name="T22" fmla="*/ 4 w 10"/>
                <a:gd name="T23" fmla="*/ 4 h 4"/>
                <a:gd name="T24" fmla="*/ 4 w 10"/>
                <a:gd name="T25" fmla="*/ 2 h 4"/>
                <a:gd name="T26" fmla="*/ 2 w 10"/>
                <a:gd name="T27" fmla="*/ 2 h 4"/>
                <a:gd name="T28" fmla="*/ 2 w 10"/>
                <a:gd name="T29" fmla="*/ 2 h 4"/>
                <a:gd name="T30" fmla="*/ 2 w 10"/>
                <a:gd name="T31" fmla="*/ 2 h 4"/>
                <a:gd name="T32" fmla="*/ 2 w 10"/>
                <a:gd name="T33" fmla="*/ 2 h 4"/>
                <a:gd name="T34" fmla="*/ 0 w 10"/>
                <a:gd name="T35" fmla="*/ 2 h 4"/>
                <a:gd name="T36" fmla="*/ 0 w 10"/>
                <a:gd name="T3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
                  <a:moveTo>
                    <a:pt x="10" y="0"/>
                  </a:moveTo>
                  <a:lnTo>
                    <a:pt x="10" y="0"/>
                  </a:lnTo>
                  <a:lnTo>
                    <a:pt x="8" y="0"/>
                  </a:lnTo>
                  <a:lnTo>
                    <a:pt x="8" y="2"/>
                  </a:lnTo>
                  <a:lnTo>
                    <a:pt x="8" y="2"/>
                  </a:lnTo>
                  <a:lnTo>
                    <a:pt x="8" y="2"/>
                  </a:lnTo>
                  <a:lnTo>
                    <a:pt x="8" y="4"/>
                  </a:lnTo>
                  <a:lnTo>
                    <a:pt x="6" y="4"/>
                  </a:lnTo>
                  <a:lnTo>
                    <a:pt x="6" y="4"/>
                  </a:lnTo>
                  <a:lnTo>
                    <a:pt x="6" y="4"/>
                  </a:lnTo>
                  <a:lnTo>
                    <a:pt x="6" y="4"/>
                  </a:lnTo>
                  <a:lnTo>
                    <a:pt x="4" y="4"/>
                  </a:lnTo>
                  <a:lnTo>
                    <a:pt x="4" y="2"/>
                  </a:lnTo>
                  <a:lnTo>
                    <a:pt x="2" y="2"/>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7" name="Line 4448"/>
            <p:cNvSpPr>
              <a:spLocks noChangeShapeType="1"/>
            </p:cNvSpPr>
            <p:nvPr/>
          </p:nvSpPr>
          <p:spPr bwMode="auto">
            <a:xfrm>
              <a:off x="4972" y="2521"/>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8" name="Freeform 4449"/>
            <p:cNvSpPr>
              <a:spLocks/>
            </p:cNvSpPr>
            <p:nvPr/>
          </p:nvSpPr>
          <p:spPr bwMode="auto">
            <a:xfrm>
              <a:off x="4836" y="2486"/>
              <a:ext cx="136" cy="52"/>
            </a:xfrm>
            <a:custGeom>
              <a:avLst/>
              <a:gdLst>
                <a:gd name="T0" fmla="*/ 2 w 136"/>
                <a:gd name="T1" fmla="*/ 2 h 52"/>
                <a:gd name="T2" fmla="*/ 2 w 136"/>
                <a:gd name="T3" fmla="*/ 4 h 52"/>
                <a:gd name="T4" fmla="*/ 6 w 136"/>
                <a:gd name="T5" fmla="*/ 8 h 52"/>
                <a:gd name="T6" fmla="*/ 11 w 136"/>
                <a:gd name="T7" fmla="*/ 8 h 52"/>
                <a:gd name="T8" fmla="*/ 15 w 136"/>
                <a:gd name="T9" fmla="*/ 12 h 52"/>
                <a:gd name="T10" fmla="*/ 15 w 136"/>
                <a:gd name="T11" fmla="*/ 16 h 52"/>
                <a:gd name="T12" fmla="*/ 19 w 136"/>
                <a:gd name="T13" fmla="*/ 16 h 52"/>
                <a:gd name="T14" fmla="*/ 21 w 136"/>
                <a:gd name="T15" fmla="*/ 19 h 52"/>
                <a:gd name="T16" fmla="*/ 19 w 136"/>
                <a:gd name="T17" fmla="*/ 21 h 52"/>
                <a:gd name="T18" fmla="*/ 21 w 136"/>
                <a:gd name="T19" fmla="*/ 25 h 52"/>
                <a:gd name="T20" fmla="*/ 21 w 136"/>
                <a:gd name="T21" fmla="*/ 29 h 52"/>
                <a:gd name="T22" fmla="*/ 23 w 136"/>
                <a:gd name="T23" fmla="*/ 29 h 52"/>
                <a:gd name="T24" fmla="*/ 27 w 136"/>
                <a:gd name="T25" fmla="*/ 33 h 52"/>
                <a:gd name="T26" fmla="*/ 31 w 136"/>
                <a:gd name="T27" fmla="*/ 33 h 52"/>
                <a:gd name="T28" fmla="*/ 31 w 136"/>
                <a:gd name="T29" fmla="*/ 31 h 52"/>
                <a:gd name="T30" fmla="*/ 34 w 136"/>
                <a:gd name="T31" fmla="*/ 31 h 52"/>
                <a:gd name="T32" fmla="*/ 36 w 136"/>
                <a:gd name="T33" fmla="*/ 33 h 52"/>
                <a:gd name="T34" fmla="*/ 38 w 136"/>
                <a:gd name="T35" fmla="*/ 35 h 52"/>
                <a:gd name="T36" fmla="*/ 40 w 136"/>
                <a:gd name="T37" fmla="*/ 41 h 52"/>
                <a:gd name="T38" fmla="*/ 42 w 136"/>
                <a:gd name="T39" fmla="*/ 41 h 52"/>
                <a:gd name="T40" fmla="*/ 44 w 136"/>
                <a:gd name="T41" fmla="*/ 41 h 52"/>
                <a:gd name="T42" fmla="*/ 46 w 136"/>
                <a:gd name="T43" fmla="*/ 41 h 52"/>
                <a:gd name="T44" fmla="*/ 46 w 136"/>
                <a:gd name="T45" fmla="*/ 43 h 52"/>
                <a:gd name="T46" fmla="*/ 50 w 136"/>
                <a:gd name="T47" fmla="*/ 46 h 52"/>
                <a:gd name="T48" fmla="*/ 54 w 136"/>
                <a:gd name="T49" fmla="*/ 46 h 52"/>
                <a:gd name="T50" fmla="*/ 55 w 136"/>
                <a:gd name="T51" fmla="*/ 46 h 52"/>
                <a:gd name="T52" fmla="*/ 59 w 136"/>
                <a:gd name="T53" fmla="*/ 46 h 52"/>
                <a:gd name="T54" fmla="*/ 61 w 136"/>
                <a:gd name="T55" fmla="*/ 50 h 52"/>
                <a:gd name="T56" fmla="*/ 63 w 136"/>
                <a:gd name="T57" fmla="*/ 52 h 52"/>
                <a:gd name="T58" fmla="*/ 65 w 136"/>
                <a:gd name="T59" fmla="*/ 52 h 52"/>
                <a:gd name="T60" fmla="*/ 67 w 136"/>
                <a:gd name="T61" fmla="*/ 50 h 52"/>
                <a:gd name="T62" fmla="*/ 69 w 136"/>
                <a:gd name="T63" fmla="*/ 48 h 52"/>
                <a:gd name="T64" fmla="*/ 71 w 136"/>
                <a:gd name="T65" fmla="*/ 46 h 52"/>
                <a:gd name="T66" fmla="*/ 73 w 136"/>
                <a:gd name="T67" fmla="*/ 44 h 52"/>
                <a:gd name="T68" fmla="*/ 77 w 136"/>
                <a:gd name="T69" fmla="*/ 44 h 52"/>
                <a:gd name="T70" fmla="*/ 79 w 136"/>
                <a:gd name="T71" fmla="*/ 43 h 52"/>
                <a:gd name="T72" fmla="*/ 80 w 136"/>
                <a:gd name="T73" fmla="*/ 43 h 52"/>
                <a:gd name="T74" fmla="*/ 84 w 136"/>
                <a:gd name="T75" fmla="*/ 39 h 52"/>
                <a:gd name="T76" fmla="*/ 84 w 136"/>
                <a:gd name="T77" fmla="*/ 35 h 52"/>
                <a:gd name="T78" fmla="*/ 86 w 136"/>
                <a:gd name="T79" fmla="*/ 33 h 52"/>
                <a:gd name="T80" fmla="*/ 88 w 136"/>
                <a:gd name="T81" fmla="*/ 33 h 52"/>
                <a:gd name="T82" fmla="*/ 90 w 136"/>
                <a:gd name="T83" fmla="*/ 31 h 52"/>
                <a:gd name="T84" fmla="*/ 92 w 136"/>
                <a:gd name="T85" fmla="*/ 35 h 52"/>
                <a:gd name="T86" fmla="*/ 94 w 136"/>
                <a:gd name="T87" fmla="*/ 37 h 52"/>
                <a:gd name="T88" fmla="*/ 96 w 136"/>
                <a:gd name="T89" fmla="*/ 37 h 52"/>
                <a:gd name="T90" fmla="*/ 100 w 136"/>
                <a:gd name="T91" fmla="*/ 37 h 52"/>
                <a:gd name="T92" fmla="*/ 103 w 136"/>
                <a:gd name="T93" fmla="*/ 37 h 52"/>
                <a:gd name="T94" fmla="*/ 107 w 136"/>
                <a:gd name="T95" fmla="*/ 37 h 52"/>
                <a:gd name="T96" fmla="*/ 109 w 136"/>
                <a:gd name="T97" fmla="*/ 39 h 52"/>
                <a:gd name="T98" fmla="*/ 111 w 136"/>
                <a:gd name="T99" fmla="*/ 41 h 52"/>
                <a:gd name="T100" fmla="*/ 115 w 136"/>
                <a:gd name="T101" fmla="*/ 41 h 52"/>
                <a:gd name="T102" fmla="*/ 117 w 136"/>
                <a:gd name="T103" fmla="*/ 43 h 52"/>
                <a:gd name="T104" fmla="*/ 119 w 136"/>
                <a:gd name="T105" fmla="*/ 44 h 52"/>
                <a:gd name="T106" fmla="*/ 121 w 136"/>
                <a:gd name="T107" fmla="*/ 46 h 52"/>
                <a:gd name="T108" fmla="*/ 123 w 136"/>
                <a:gd name="T109" fmla="*/ 44 h 52"/>
                <a:gd name="T110" fmla="*/ 125 w 136"/>
                <a:gd name="T111" fmla="*/ 44 h 52"/>
                <a:gd name="T112" fmla="*/ 128 w 136"/>
                <a:gd name="T113" fmla="*/ 44 h 52"/>
                <a:gd name="T114" fmla="*/ 130 w 136"/>
                <a:gd name="T115" fmla="*/ 39 h 52"/>
                <a:gd name="T116" fmla="*/ 134 w 136"/>
                <a:gd name="T117"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6" h="52">
                  <a:moveTo>
                    <a:pt x="0" y="0"/>
                  </a:moveTo>
                  <a:lnTo>
                    <a:pt x="0" y="0"/>
                  </a:lnTo>
                  <a:lnTo>
                    <a:pt x="0" y="2"/>
                  </a:lnTo>
                  <a:lnTo>
                    <a:pt x="0" y="2"/>
                  </a:lnTo>
                  <a:lnTo>
                    <a:pt x="2" y="2"/>
                  </a:lnTo>
                  <a:lnTo>
                    <a:pt x="2" y="2"/>
                  </a:lnTo>
                  <a:lnTo>
                    <a:pt x="2" y="2"/>
                  </a:lnTo>
                  <a:lnTo>
                    <a:pt x="2" y="4"/>
                  </a:lnTo>
                  <a:lnTo>
                    <a:pt x="2" y="4"/>
                  </a:lnTo>
                  <a:lnTo>
                    <a:pt x="2" y="4"/>
                  </a:lnTo>
                  <a:lnTo>
                    <a:pt x="4" y="6"/>
                  </a:lnTo>
                  <a:lnTo>
                    <a:pt x="4" y="6"/>
                  </a:lnTo>
                  <a:lnTo>
                    <a:pt x="4" y="6"/>
                  </a:lnTo>
                  <a:lnTo>
                    <a:pt x="6" y="6"/>
                  </a:lnTo>
                  <a:lnTo>
                    <a:pt x="6" y="8"/>
                  </a:lnTo>
                  <a:lnTo>
                    <a:pt x="6" y="8"/>
                  </a:lnTo>
                  <a:lnTo>
                    <a:pt x="6" y="8"/>
                  </a:lnTo>
                  <a:lnTo>
                    <a:pt x="7" y="8"/>
                  </a:lnTo>
                  <a:lnTo>
                    <a:pt x="7" y="8"/>
                  </a:lnTo>
                  <a:lnTo>
                    <a:pt x="11" y="8"/>
                  </a:lnTo>
                  <a:lnTo>
                    <a:pt x="11" y="8"/>
                  </a:lnTo>
                  <a:lnTo>
                    <a:pt x="11" y="8"/>
                  </a:lnTo>
                  <a:lnTo>
                    <a:pt x="13" y="10"/>
                  </a:lnTo>
                  <a:lnTo>
                    <a:pt x="13" y="10"/>
                  </a:lnTo>
                  <a:lnTo>
                    <a:pt x="15" y="12"/>
                  </a:lnTo>
                  <a:lnTo>
                    <a:pt x="15" y="12"/>
                  </a:lnTo>
                  <a:lnTo>
                    <a:pt x="15" y="14"/>
                  </a:lnTo>
                  <a:lnTo>
                    <a:pt x="15" y="14"/>
                  </a:lnTo>
                  <a:lnTo>
                    <a:pt x="15" y="16"/>
                  </a:lnTo>
                  <a:lnTo>
                    <a:pt x="15" y="16"/>
                  </a:lnTo>
                  <a:lnTo>
                    <a:pt x="17" y="16"/>
                  </a:lnTo>
                  <a:lnTo>
                    <a:pt x="17" y="16"/>
                  </a:lnTo>
                  <a:lnTo>
                    <a:pt x="19" y="16"/>
                  </a:lnTo>
                  <a:lnTo>
                    <a:pt x="19" y="16"/>
                  </a:lnTo>
                  <a:lnTo>
                    <a:pt x="19" y="16"/>
                  </a:lnTo>
                  <a:lnTo>
                    <a:pt x="19" y="18"/>
                  </a:lnTo>
                  <a:lnTo>
                    <a:pt x="21" y="18"/>
                  </a:lnTo>
                  <a:lnTo>
                    <a:pt x="21" y="18"/>
                  </a:lnTo>
                  <a:lnTo>
                    <a:pt x="21" y="19"/>
                  </a:lnTo>
                  <a:lnTo>
                    <a:pt x="21" y="19"/>
                  </a:lnTo>
                  <a:lnTo>
                    <a:pt x="21" y="19"/>
                  </a:lnTo>
                  <a:lnTo>
                    <a:pt x="21" y="21"/>
                  </a:lnTo>
                  <a:lnTo>
                    <a:pt x="21" y="21"/>
                  </a:lnTo>
                  <a:lnTo>
                    <a:pt x="21" y="21"/>
                  </a:lnTo>
                  <a:lnTo>
                    <a:pt x="19" y="21"/>
                  </a:lnTo>
                  <a:lnTo>
                    <a:pt x="19" y="23"/>
                  </a:lnTo>
                  <a:lnTo>
                    <a:pt x="21" y="23"/>
                  </a:lnTo>
                  <a:lnTo>
                    <a:pt x="19" y="25"/>
                  </a:lnTo>
                  <a:lnTo>
                    <a:pt x="21" y="25"/>
                  </a:lnTo>
                  <a:lnTo>
                    <a:pt x="21" y="25"/>
                  </a:lnTo>
                  <a:lnTo>
                    <a:pt x="21" y="27"/>
                  </a:lnTo>
                  <a:lnTo>
                    <a:pt x="21" y="27"/>
                  </a:lnTo>
                  <a:lnTo>
                    <a:pt x="21" y="27"/>
                  </a:lnTo>
                  <a:lnTo>
                    <a:pt x="21" y="29"/>
                  </a:lnTo>
                  <a:lnTo>
                    <a:pt x="21" y="29"/>
                  </a:lnTo>
                  <a:lnTo>
                    <a:pt x="21" y="29"/>
                  </a:lnTo>
                  <a:lnTo>
                    <a:pt x="23" y="29"/>
                  </a:lnTo>
                  <a:lnTo>
                    <a:pt x="23" y="29"/>
                  </a:lnTo>
                  <a:lnTo>
                    <a:pt x="23" y="29"/>
                  </a:lnTo>
                  <a:lnTo>
                    <a:pt x="23" y="29"/>
                  </a:lnTo>
                  <a:lnTo>
                    <a:pt x="25" y="29"/>
                  </a:lnTo>
                  <a:lnTo>
                    <a:pt x="25" y="31"/>
                  </a:lnTo>
                  <a:lnTo>
                    <a:pt x="25" y="31"/>
                  </a:lnTo>
                  <a:lnTo>
                    <a:pt x="25" y="31"/>
                  </a:lnTo>
                  <a:lnTo>
                    <a:pt x="27" y="33"/>
                  </a:lnTo>
                  <a:lnTo>
                    <a:pt x="27" y="33"/>
                  </a:lnTo>
                  <a:lnTo>
                    <a:pt x="29" y="33"/>
                  </a:lnTo>
                  <a:lnTo>
                    <a:pt x="29" y="33"/>
                  </a:lnTo>
                  <a:lnTo>
                    <a:pt x="29" y="33"/>
                  </a:lnTo>
                  <a:lnTo>
                    <a:pt x="31" y="33"/>
                  </a:lnTo>
                  <a:lnTo>
                    <a:pt x="31" y="33"/>
                  </a:lnTo>
                  <a:lnTo>
                    <a:pt x="31" y="33"/>
                  </a:lnTo>
                  <a:lnTo>
                    <a:pt x="31" y="33"/>
                  </a:lnTo>
                  <a:lnTo>
                    <a:pt x="31" y="31"/>
                  </a:lnTo>
                  <a:lnTo>
                    <a:pt x="31" y="31"/>
                  </a:lnTo>
                  <a:lnTo>
                    <a:pt x="32" y="31"/>
                  </a:lnTo>
                  <a:lnTo>
                    <a:pt x="32" y="31"/>
                  </a:lnTo>
                  <a:lnTo>
                    <a:pt x="34" y="33"/>
                  </a:lnTo>
                  <a:lnTo>
                    <a:pt x="34" y="33"/>
                  </a:lnTo>
                  <a:lnTo>
                    <a:pt x="34" y="31"/>
                  </a:lnTo>
                  <a:lnTo>
                    <a:pt x="34" y="33"/>
                  </a:lnTo>
                  <a:lnTo>
                    <a:pt x="36" y="33"/>
                  </a:lnTo>
                  <a:lnTo>
                    <a:pt x="36" y="33"/>
                  </a:lnTo>
                  <a:lnTo>
                    <a:pt x="36" y="33"/>
                  </a:lnTo>
                  <a:lnTo>
                    <a:pt x="36" y="33"/>
                  </a:lnTo>
                  <a:lnTo>
                    <a:pt x="38" y="33"/>
                  </a:lnTo>
                  <a:lnTo>
                    <a:pt x="38" y="33"/>
                  </a:lnTo>
                  <a:lnTo>
                    <a:pt x="38" y="33"/>
                  </a:lnTo>
                  <a:lnTo>
                    <a:pt x="38" y="33"/>
                  </a:lnTo>
                  <a:lnTo>
                    <a:pt x="38" y="35"/>
                  </a:lnTo>
                  <a:lnTo>
                    <a:pt x="38" y="37"/>
                  </a:lnTo>
                  <a:lnTo>
                    <a:pt x="38" y="39"/>
                  </a:lnTo>
                  <a:lnTo>
                    <a:pt x="38" y="39"/>
                  </a:lnTo>
                  <a:lnTo>
                    <a:pt x="40" y="39"/>
                  </a:lnTo>
                  <a:lnTo>
                    <a:pt x="40" y="41"/>
                  </a:lnTo>
                  <a:lnTo>
                    <a:pt x="40" y="41"/>
                  </a:lnTo>
                  <a:lnTo>
                    <a:pt x="40" y="43"/>
                  </a:lnTo>
                  <a:lnTo>
                    <a:pt x="40" y="43"/>
                  </a:lnTo>
                  <a:lnTo>
                    <a:pt x="42" y="43"/>
                  </a:lnTo>
                  <a:lnTo>
                    <a:pt x="42" y="41"/>
                  </a:lnTo>
                  <a:lnTo>
                    <a:pt x="42" y="41"/>
                  </a:lnTo>
                  <a:lnTo>
                    <a:pt x="42" y="41"/>
                  </a:lnTo>
                  <a:lnTo>
                    <a:pt x="42" y="41"/>
                  </a:lnTo>
                  <a:lnTo>
                    <a:pt x="44" y="41"/>
                  </a:lnTo>
                  <a:lnTo>
                    <a:pt x="44" y="41"/>
                  </a:lnTo>
                  <a:lnTo>
                    <a:pt x="44" y="41"/>
                  </a:lnTo>
                  <a:lnTo>
                    <a:pt x="44" y="41"/>
                  </a:lnTo>
                  <a:lnTo>
                    <a:pt x="46" y="41"/>
                  </a:lnTo>
                  <a:lnTo>
                    <a:pt x="46" y="41"/>
                  </a:lnTo>
                  <a:lnTo>
                    <a:pt x="46" y="41"/>
                  </a:lnTo>
                  <a:lnTo>
                    <a:pt x="46" y="41"/>
                  </a:lnTo>
                  <a:lnTo>
                    <a:pt x="46" y="43"/>
                  </a:lnTo>
                  <a:lnTo>
                    <a:pt x="46" y="43"/>
                  </a:lnTo>
                  <a:lnTo>
                    <a:pt x="44" y="43"/>
                  </a:lnTo>
                  <a:lnTo>
                    <a:pt x="46" y="43"/>
                  </a:lnTo>
                  <a:lnTo>
                    <a:pt x="46" y="44"/>
                  </a:lnTo>
                  <a:lnTo>
                    <a:pt x="46" y="44"/>
                  </a:lnTo>
                  <a:lnTo>
                    <a:pt x="48" y="44"/>
                  </a:lnTo>
                  <a:lnTo>
                    <a:pt x="48" y="44"/>
                  </a:lnTo>
                  <a:lnTo>
                    <a:pt x="50" y="46"/>
                  </a:lnTo>
                  <a:lnTo>
                    <a:pt x="50" y="46"/>
                  </a:lnTo>
                  <a:lnTo>
                    <a:pt x="52" y="46"/>
                  </a:lnTo>
                  <a:lnTo>
                    <a:pt x="52" y="46"/>
                  </a:lnTo>
                  <a:lnTo>
                    <a:pt x="52" y="46"/>
                  </a:lnTo>
                  <a:lnTo>
                    <a:pt x="54" y="46"/>
                  </a:lnTo>
                  <a:lnTo>
                    <a:pt x="54" y="46"/>
                  </a:lnTo>
                  <a:lnTo>
                    <a:pt x="54" y="46"/>
                  </a:lnTo>
                  <a:lnTo>
                    <a:pt x="54" y="46"/>
                  </a:lnTo>
                  <a:lnTo>
                    <a:pt x="55" y="46"/>
                  </a:lnTo>
                  <a:lnTo>
                    <a:pt x="55" y="46"/>
                  </a:lnTo>
                  <a:lnTo>
                    <a:pt x="55" y="46"/>
                  </a:lnTo>
                  <a:lnTo>
                    <a:pt x="55" y="46"/>
                  </a:lnTo>
                  <a:lnTo>
                    <a:pt x="57" y="46"/>
                  </a:lnTo>
                  <a:lnTo>
                    <a:pt x="59" y="46"/>
                  </a:lnTo>
                  <a:lnTo>
                    <a:pt x="59" y="46"/>
                  </a:lnTo>
                  <a:lnTo>
                    <a:pt x="61" y="46"/>
                  </a:lnTo>
                  <a:lnTo>
                    <a:pt x="61" y="46"/>
                  </a:lnTo>
                  <a:lnTo>
                    <a:pt x="61" y="48"/>
                  </a:lnTo>
                  <a:lnTo>
                    <a:pt x="61" y="48"/>
                  </a:lnTo>
                  <a:lnTo>
                    <a:pt x="61" y="50"/>
                  </a:lnTo>
                  <a:lnTo>
                    <a:pt x="61" y="50"/>
                  </a:lnTo>
                  <a:lnTo>
                    <a:pt x="61" y="50"/>
                  </a:lnTo>
                  <a:lnTo>
                    <a:pt x="61" y="50"/>
                  </a:lnTo>
                  <a:lnTo>
                    <a:pt x="61" y="52"/>
                  </a:lnTo>
                  <a:lnTo>
                    <a:pt x="63" y="52"/>
                  </a:lnTo>
                  <a:lnTo>
                    <a:pt x="63" y="52"/>
                  </a:lnTo>
                  <a:lnTo>
                    <a:pt x="63" y="52"/>
                  </a:lnTo>
                  <a:lnTo>
                    <a:pt x="63" y="52"/>
                  </a:lnTo>
                  <a:lnTo>
                    <a:pt x="65" y="52"/>
                  </a:lnTo>
                  <a:lnTo>
                    <a:pt x="65" y="52"/>
                  </a:lnTo>
                  <a:lnTo>
                    <a:pt x="65" y="52"/>
                  </a:lnTo>
                  <a:lnTo>
                    <a:pt x="67" y="52"/>
                  </a:lnTo>
                  <a:lnTo>
                    <a:pt x="67" y="50"/>
                  </a:lnTo>
                  <a:lnTo>
                    <a:pt x="67" y="50"/>
                  </a:lnTo>
                  <a:lnTo>
                    <a:pt x="67" y="50"/>
                  </a:lnTo>
                  <a:lnTo>
                    <a:pt x="69" y="50"/>
                  </a:lnTo>
                  <a:lnTo>
                    <a:pt x="69" y="48"/>
                  </a:lnTo>
                  <a:lnTo>
                    <a:pt x="69" y="48"/>
                  </a:lnTo>
                  <a:lnTo>
                    <a:pt x="69" y="48"/>
                  </a:lnTo>
                  <a:lnTo>
                    <a:pt x="69" y="48"/>
                  </a:lnTo>
                  <a:lnTo>
                    <a:pt x="69" y="48"/>
                  </a:lnTo>
                  <a:lnTo>
                    <a:pt x="71" y="46"/>
                  </a:lnTo>
                  <a:lnTo>
                    <a:pt x="71" y="46"/>
                  </a:lnTo>
                  <a:lnTo>
                    <a:pt x="71" y="46"/>
                  </a:lnTo>
                  <a:lnTo>
                    <a:pt x="71" y="46"/>
                  </a:lnTo>
                  <a:lnTo>
                    <a:pt x="71" y="46"/>
                  </a:lnTo>
                  <a:lnTo>
                    <a:pt x="71" y="44"/>
                  </a:lnTo>
                  <a:lnTo>
                    <a:pt x="71" y="44"/>
                  </a:lnTo>
                  <a:lnTo>
                    <a:pt x="73" y="44"/>
                  </a:lnTo>
                  <a:lnTo>
                    <a:pt x="73" y="44"/>
                  </a:lnTo>
                  <a:lnTo>
                    <a:pt x="75" y="44"/>
                  </a:lnTo>
                  <a:lnTo>
                    <a:pt x="75" y="44"/>
                  </a:lnTo>
                  <a:lnTo>
                    <a:pt x="75" y="44"/>
                  </a:lnTo>
                  <a:lnTo>
                    <a:pt x="77" y="44"/>
                  </a:lnTo>
                  <a:lnTo>
                    <a:pt x="77" y="44"/>
                  </a:lnTo>
                  <a:lnTo>
                    <a:pt x="77" y="44"/>
                  </a:lnTo>
                  <a:lnTo>
                    <a:pt x="77" y="43"/>
                  </a:lnTo>
                  <a:lnTo>
                    <a:pt x="77" y="43"/>
                  </a:lnTo>
                  <a:lnTo>
                    <a:pt x="79" y="43"/>
                  </a:lnTo>
                  <a:lnTo>
                    <a:pt x="79" y="43"/>
                  </a:lnTo>
                  <a:lnTo>
                    <a:pt x="79" y="43"/>
                  </a:lnTo>
                  <a:lnTo>
                    <a:pt x="79" y="43"/>
                  </a:lnTo>
                  <a:lnTo>
                    <a:pt x="80" y="43"/>
                  </a:lnTo>
                  <a:lnTo>
                    <a:pt x="80" y="43"/>
                  </a:lnTo>
                  <a:lnTo>
                    <a:pt x="80" y="43"/>
                  </a:lnTo>
                  <a:lnTo>
                    <a:pt x="82" y="43"/>
                  </a:lnTo>
                  <a:lnTo>
                    <a:pt x="82" y="41"/>
                  </a:lnTo>
                  <a:lnTo>
                    <a:pt x="82" y="41"/>
                  </a:lnTo>
                  <a:lnTo>
                    <a:pt x="84" y="39"/>
                  </a:lnTo>
                  <a:lnTo>
                    <a:pt x="84" y="39"/>
                  </a:lnTo>
                  <a:lnTo>
                    <a:pt x="84" y="37"/>
                  </a:lnTo>
                  <a:lnTo>
                    <a:pt x="84" y="37"/>
                  </a:lnTo>
                  <a:lnTo>
                    <a:pt x="84" y="35"/>
                  </a:lnTo>
                  <a:lnTo>
                    <a:pt x="84" y="35"/>
                  </a:lnTo>
                  <a:lnTo>
                    <a:pt x="84" y="35"/>
                  </a:lnTo>
                  <a:lnTo>
                    <a:pt x="86" y="35"/>
                  </a:lnTo>
                  <a:lnTo>
                    <a:pt x="86" y="35"/>
                  </a:lnTo>
                  <a:lnTo>
                    <a:pt x="86" y="35"/>
                  </a:lnTo>
                  <a:lnTo>
                    <a:pt x="86" y="35"/>
                  </a:lnTo>
                  <a:lnTo>
                    <a:pt x="86" y="33"/>
                  </a:lnTo>
                  <a:lnTo>
                    <a:pt x="86" y="33"/>
                  </a:lnTo>
                  <a:lnTo>
                    <a:pt x="86" y="33"/>
                  </a:lnTo>
                  <a:lnTo>
                    <a:pt x="86" y="33"/>
                  </a:lnTo>
                  <a:lnTo>
                    <a:pt x="88" y="33"/>
                  </a:lnTo>
                  <a:lnTo>
                    <a:pt x="88" y="33"/>
                  </a:lnTo>
                  <a:lnTo>
                    <a:pt x="88" y="33"/>
                  </a:lnTo>
                  <a:lnTo>
                    <a:pt x="90" y="33"/>
                  </a:lnTo>
                  <a:lnTo>
                    <a:pt x="90" y="33"/>
                  </a:lnTo>
                  <a:lnTo>
                    <a:pt x="90" y="31"/>
                  </a:lnTo>
                  <a:lnTo>
                    <a:pt x="90" y="31"/>
                  </a:lnTo>
                  <a:lnTo>
                    <a:pt x="90" y="31"/>
                  </a:lnTo>
                  <a:lnTo>
                    <a:pt x="92" y="33"/>
                  </a:lnTo>
                  <a:lnTo>
                    <a:pt x="92" y="33"/>
                  </a:lnTo>
                  <a:lnTo>
                    <a:pt x="92" y="33"/>
                  </a:lnTo>
                  <a:lnTo>
                    <a:pt x="92" y="35"/>
                  </a:lnTo>
                  <a:lnTo>
                    <a:pt x="92" y="35"/>
                  </a:lnTo>
                  <a:lnTo>
                    <a:pt x="92" y="37"/>
                  </a:lnTo>
                  <a:lnTo>
                    <a:pt x="92" y="37"/>
                  </a:lnTo>
                  <a:lnTo>
                    <a:pt x="94" y="37"/>
                  </a:lnTo>
                  <a:lnTo>
                    <a:pt x="94" y="37"/>
                  </a:lnTo>
                  <a:lnTo>
                    <a:pt x="94" y="37"/>
                  </a:lnTo>
                  <a:lnTo>
                    <a:pt x="96" y="37"/>
                  </a:lnTo>
                  <a:lnTo>
                    <a:pt x="96" y="37"/>
                  </a:lnTo>
                  <a:lnTo>
                    <a:pt x="96" y="37"/>
                  </a:lnTo>
                  <a:lnTo>
                    <a:pt x="96" y="37"/>
                  </a:lnTo>
                  <a:lnTo>
                    <a:pt x="98" y="37"/>
                  </a:lnTo>
                  <a:lnTo>
                    <a:pt x="98" y="37"/>
                  </a:lnTo>
                  <a:lnTo>
                    <a:pt x="100" y="39"/>
                  </a:lnTo>
                  <a:lnTo>
                    <a:pt x="100" y="37"/>
                  </a:lnTo>
                  <a:lnTo>
                    <a:pt x="100" y="37"/>
                  </a:lnTo>
                  <a:lnTo>
                    <a:pt x="102" y="37"/>
                  </a:lnTo>
                  <a:lnTo>
                    <a:pt x="102" y="37"/>
                  </a:lnTo>
                  <a:lnTo>
                    <a:pt x="102" y="37"/>
                  </a:lnTo>
                  <a:lnTo>
                    <a:pt x="103" y="37"/>
                  </a:lnTo>
                  <a:lnTo>
                    <a:pt x="103" y="37"/>
                  </a:lnTo>
                  <a:lnTo>
                    <a:pt x="105" y="37"/>
                  </a:lnTo>
                  <a:lnTo>
                    <a:pt x="105" y="37"/>
                  </a:lnTo>
                  <a:lnTo>
                    <a:pt x="105" y="37"/>
                  </a:lnTo>
                  <a:lnTo>
                    <a:pt x="107" y="37"/>
                  </a:lnTo>
                  <a:lnTo>
                    <a:pt x="107" y="37"/>
                  </a:lnTo>
                  <a:lnTo>
                    <a:pt x="107" y="37"/>
                  </a:lnTo>
                  <a:lnTo>
                    <a:pt x="109" y="37"/>
                  </a:lnTo>
                  <a:lnTo>
                    <a:pt x="109" y="39"/>
                  </a:lnTo>
                  <a:lnTo>
                    <a:pt x="109" y="39"/>
                  </a:lnTo>
                  <a:lnTo>
                    <a:pt x="109" y="39"/>
                  </a:lnTo>
                  <a:lnTo>
                    <a:pt x="111" y="39"/>
                  </a:lnTo>
                  <a:lnTo>
                    <a:pt x="111" y="39"/>
                  </a:lnTo>
                  <a:lnTo>
                    <a:pt x="111" y="39"/>
                  </a:lnTo>
                  <a:lnTo>
                    <a:pt x="111" y="39"/>
                  </a:lnTo>
                  <a:lnTo>
                    <a:pt x="111" y="41"/>
                  </a:lnTo>
                  <a:lnTo>
                    <a:pt x="111" y="41"/>
                  </a:lnTo>
                  <a:lnTo>
                    <a:pt x="113" y="41"/>
                  </a:lnTo>
                  <a:lnTo>
                    <a:pt x="113" y="41"/>
                  </a:lnTo>
                  <a:lnTo>
                    <a:pt x="113" y="41"/>
                  </a:lnTo>
                  <a:lnTo>
                    <a:pt x="115" y="41"/>
                  </a:lnTo>
                  <a:lnTo>
                    <a:pt x="115" y="41"/>
                  </a:lnTo>
                  <a:lnTo>
                    <a:pt x="115" y="41"/>
                  </a:lnTo>
                  <a:lnTo>
                    <a:pt x="115" y="43"/>
                  </a:lnTo>
                  <a:lnTo>
                    <a:pt x="115" y="43"/>
                  </a:lnTo>
                  <a:lnTo>
                    <a:pt x="117" y="43"/>
                  </a:lnTo>
                  <a:lnTo>
                    <a:pt x="117" y="44"/>
                  </a:lnTo>
                  <a:lnTo>
                    <a:pt x="117" y="44"/>
                  </a:lnTo>
                  <a:lnTo>
                    <a:pt x="117" y="44"/>
                  </a:lnTo>
                  <a:lnTo>
                    <a:pt x="119" y="44"/>
                  </a:lnTo>
                  <a:lnTo>
                    <a:pt x="119" y="44"/>
                  </a:lnTo>
                  <a:lnTo>
                    <a:pt x="119" y="46"/>
                  </a:lnTo>
                  <a:lnTo>
                    <a:pt x="119" y="46"/>
                  </a:lnTo>
                  <a:lnTo>
                    <a:pt x="121" y="46"/>
                  </a:lnTo>
                  <a:lnTo>
                    <a:pt x="121" y="46"/>
                  </a:lnTo>
                  <a:lnTo>
                    <a:pt x="121" y="46"/>
                  </a:lnTo>
                  <a:lnTo>
                    <a:pt x="123" y="46"/>
                  </a:lnTo>
                  <a:lnTo>
                    <a:pt x="123" y="46"/>
                  </a:lnTo>
                  <a:lnTo>
                    <a:pt x="123" y="46"/>
                  </a:lnTo>
                  <a:lnTo>
                    <a:pt x="123" y="46"/>
                  </a:lnTo>
                  <a:lnTo>
                    <a:pt x="123" y="44"/>
                  </a:lnTo>
                  <a:lnTo>
                    <a:pt x="123" y="44"/>
                  </a:lnTo>
                  <a:lnTo>
                    <a:pt x="123" y="44"/>
                  </a:lnTo>
                  <a:lnTo>
                    <a:pt x="123" y="44"/>
                  </a:lnTo>
                  <a:lnTo>
                    <a:pt x="125" y="43"/>
                  </a:lnTo>
                  <a:lnTo>
                    <a:pt x="125" y="44"/>
                  </a:lnTo>
                  <a:lnTo>
                    <a:pt x="127" y="44"/>
                  </a:lnTo>
                  <a:lnTo>
                    <a:pt x="127" y="44"/>
                  </a:lnTo>
                  <a:lnTo>
                    <a:pt x="127" y="44"/>
                  </a:lnTo>
                  <a:lnTo>
                    <a:pt x="127" y="44"/>
                  </a:lnTo>
                  <a:lnTo>
                    <a:pt x="128" y="44"/>
                  </a:lnTo>
                  <a:lnTo>
                    <a:pt x="128" y="44"/>
                  </a:lnTo>
                  <a:lnTo>
                    <a:pt x="130" y="43"/>
                  </a:lnTo>
                  <a:lnTo>
                    <a:pt x="130" y="43"/>
                  </a:lnTo>
                  <a:lnTo>
                    <a:pt x="130" y="41"/>
                  </a:lnTo>
                  <a:lnTo>
                    <a:pt x="130" y="39"/>
                  </a:lnTo>
                  <a:lnTo>
                    <a:pt x="130" y="39"/>
                  </a:lnTo>
                  <a:lnTo>
                    <a:pt x="132" y="39"/>
                  </a:lnTo>
                  <a:lnTo>
                    <a:pt x="132" y="39"/>
                  </a:lnTo>
                  <a:lnTo>
                    <a:pt x="134" y="37"/>
                  </a:lnTo>
                  <a:lnTo>
                    <a:pt x="134" y="37"/>
                  </a:lnTo>
                  <a:lnTo>
                    <a:pt x="136" y="3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9" name="Freeform 4450"/>
            <p:cNvSpPr>
              <a:spLocks/>
            </p:cNvSpPr>
            <p:nvPr/>
          </p:nvSpPr>
          <p:spPr bwMode="auto">
            <a:xfrm>
              <a:off x="4972" y="2509"/>
              <a:ext cx="40" cy="33"/>
            </a:xfrm>
            <a:custGeom>
              <a:avLst/>
              <a:gdLst>
                <a:gd name="T0" fmla="*/ 0 w 40"/>
                <a:gd name="T1" fmla="*/ 12 h 33"/>
                <a:gd name="T2" fmla="*/ 0 w 40"/>
                <a:gd name="T3" fmla="*/ 8 h 33"/>
                <a:gd name="T4" fmla="*/ 0 w 40"/>
                <a:gd name="T5" fmla="*/ 8 h 33"/>
                <a:gd name="T6" fmla="*/ 2 w 40"/>
                <a:gd name="T7" fmla="*/ 8 h 33"/>
                <a:gd name="T8" fmla="*/ 2 w 40"/>
                <a:gd name="T9" fmla="*/ 6 h 33"/>
                <a:gd name="T10" fmla="*/ 2 w 40"/>
                <a:gd name="T11" fmla="*/ 6 h 33"/>
                <a:gd name="T12" fmla="*/ 2 w 40"/>
                <a:gd name="T13" fmla="*/ 4 h 33"/>
                <a:gd name="T14" fmla="*/ 2 w 40"/>
                <a:gd name="T15" fmla="*/ 4 h 33"/>
                <a:gd name="T16" fmla="*/ 2 w 40"/>
                <a:gd name="T17" fmla="*/ 2 h 33"/>
                <a:gd name="T18" fmla="*/ 2 w 40"/>
                <a:gd name="T19" fmla="*/ 0 h 33"/>
                <a:gd name="T20" fmla="*/ 4 w 40"/>
                <a:gd name="T21" fmla="*/ 0 h 33"/>
                <a:gd name="T22" fmla="*/ 4 w 40"/>
                <a:gd name="T23" fmla="*/ 0 h 33"/>
                <a:gd name="T24" fmla="*/ 6 w 40"/>
                <a:gd name="T25" fmla="*/ 2 h 33"/>
                <a:gd name="T26" fmla="*/ 8 w 40"/>
                <a:gd name="T27" fmla="*/ 0 h 33"/>
                <a:gd name="T28" fmla="*/ 10 w 40"/>
                <a:gd name="T29" fmla="*/ 2 h 33"/>
                <a:gd name="T30" fmla="*/ 10 w 40"/>
                <a:gd name="T31" fmla="*/ 2 h 33"/>
                <a:gd name="T32" fmla="*/ 12 w 40"/>
                <a:gd name="T33" fmla="*/ 2 h 33"/>
                <a:gd name="T34" fmla="*/ 12 w 40"/>
                <a:gd name="T35" fmla="*/ 2 h 33"/>
                <a:gd name="T36" fmla="*/ 14 w 40"/>
                <a:gd name="T37" fmla="*/ 2 h 33"/>
                <a:gd name="T38" fmla="*/ 14 w 40"/>
                <a:gd name="T39" fmla="*/ 2 h 33"/>
                <a:gd name="T40" fmla="*/ 15 w 40"/>
                <a:gd name="T41" fmla="*/ 2 h 33"/>
                <a:gd name="T42" fmla="*/ 15 w 40"/>
                <a:gd name="T43" fmla="*/ 4 h 33"/>
                <a:gd name="T44" fmla="*/ 17 w 40"/>
                <a:gd name="T45" fmla="*/ 4 h 33"/>
                <a:gd name="T46" fmla="*/ 19 w 40"/>
                <a:gd name="T47" fmla="*/ 4 h 33"/>
                <a:gd name="T48" fmla="*/ 19 w 40"/>
                <a:gd name="T49" fmla="*/ 4 h 33"/>
                <a:gd name="T50" fmla="*/ 21 w 40"/>
                <a:gd name="T51" fmla="*/ 6 h 33"/>
                <a:gd name="T52" fmla="*/ 21 w 40"/>
                <a:gd name="T53" fmla="*/ 8 h 33"/>
                <a:gd name="T54" fmla="*/ 23 w 40"/>
                <a:gd name="T55" fmla="*/ 8 h 33"/>
                <a:gd name="T56" fmla="*/ 23 w 40"/>
                <a:gd name="T57" fmla="*/ 6 h 33"/>
                <a:gd name="T58" fmla="*/ 25 w 40"/>
                <a:gd name="T59" fmla="*/ 8 h 33"/>
                <a:gd name="T60" fmla="*/ 27 w 40"/>
                <a:gd name="T61" fmla="*/ 8 h 33"/>
                <a:gd name="T62" fmla="*/ 27 w 40"/>
                <a:gd name="T63" fmla="*/ 8 h 33"/>
                <a:gd name="T64" fmla="*/ 27 w 40"/>
                <a:gd name="T65" fmla="*/ 10 h 33"/>
                <a:gd name="T66" fmla="*/ 27 w 40"/>
                <a:gd name="T67" fmla="*/ 12 h 33"/>
                <a:gd name="T68" fmla="*/ 25 w 40"/>
                <a:gd name="T69" fmla="*/ 12 h 33"/>
                <a:gd name="T70" fmla="*/ 27 w 40"/>
                <a:gd name="T71" fmla="*/ 14 h 33"/>
                <a:gd name="T72" fmla="*/ 27 w 40"/>
                <a:gd name="T73" fmla="*/ 16 h 33"/>
                <a:gd name="T74" fmla="*/ 25 w 40"/>
                <a:gd name="T75" fmla="*/ 16 h 33"/>
                <a:gd name="T76" fmla="*/ 25 w 40"/>
                <a:gd name="T77" fmla="*/ 18 h 33"/>
                <a:gd name="T78" fmla="*/ 25 w 40"/>
                <a:gd name="T79" fmla="*/ 20 h 33"/>
                <a:gd name="T80" fmla="*/ 25 w 40"/>
                <a:gd name="T81" fmla="*/ 20 h 33"/>
                <a:gd name="T82" fmla="*/ 25 w 40"/>
                <a:gd name="T83" fmla="*/ 21 h 33"/>
                <a:gd name="T84" fmla="*/ 27 w 40"/>
                <a:gd name="T85" fmla="*/ 23 h 33"/>
                <a:gd name="T86" fmla="*/ 27 w 40"/>
                <a:gd name="T87" fmla="*/ 23 h 33"/>
                <a:gd name="T88" fmla="*/ 29 w 40"/>
                <a:gd name="T89" fmla="*/ 23 h 33"/>
                <a:gd name="T90" fmla="*/ 31 w 40"/>
                <a:gd name="T91" fmla="*/ 23 h 33"/>
                <a:gd name="T92" fmla="*/ 31 w 40"/>
                <a:gd name="T93" fmla="*/ 23 h 33"/>
                <a:gd name="T94" fmla="*/ 33 w 40"/>
                <a:gd name="T95" fmla="*/ 23 h 33"/>
                <a:gd name="T96" fmla="*/ 37 w 40"/>
                <a:gd name="T97" fmla="*/ 25 h 33"/>
                <a:gd name="T98" fmla="*/ 37 w 40"/>
                <a:gd name="T99" fmla="*/ 27 h 33"/>
                <a:gd name="T100" fmla="*/ 37 w 40"/>
                <a:gd name="T101" fmla="*/ 29 h 33"/>
                <a:gd name="T102" fmla="*/ 37 w 40"/>
                <a:gd name="T103" fmla="*/ 29 h 33"/>
                <a:gd name="T104" fmla="*/ 37 w 40"/>
                <a:gd name="T105" fmla="*/ 31 h 33"/>
                <a:gd name="T106" fmla="*/ 37 w 40"/>
                <a:gd name="T107" fmla="*/ 31 h 33"/>
                <a:gd name="T108" fmla="*/ 39 w 40"/>
                <a:gd name="T109"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 h="33">
                  <a:moveTo>
                    <a:pt x="0" y="12"/>
                  </a:moveTo>
                  <a:lnTo>
                    <a:pt x="0" y="12"/>
                  </a:lnTo>
                  <a:lnTo>
                    <a:pt x="0" y="10"/>
                  </a:lnTo>
                  <a:lnTo>
                    <a:pt x="0" y="8"/>
                  </a:lnTo>
                  <a:lnTo>
                    <a:pt x="0" y="8"/>
                  </a:lnTo>
                  <a:lnTo>
                    <a:pt x="0" y="8"/>
                  </a:lnTo>
                  <a:lnTo>
                    <a:pt x="2" y="8"/>
                  </a:lnTo>
                  <a:lnTo>
                    <a:pt x="2" y="8"/>
                  </a:lnTo>
                  <a:lnTo>
                    <a:pt x="2" y="6"/>
                  </a:lnTo>
                  <a:lnTo>
                    <a:pt x="2" y="6"/>
                  </a:lnTo>
                  <a:lnTo>
                    <a:pt x="2" y="6"/>
                  </a:lnTo>
                  <a:lnTo>
                    <a:pt x="2" y="6"/>
                  </a:lnTo>
                  <a:lnTo>
                    <a:pt x="2" y="6"/>
                  </a:lnTo>
                  <a:lnTo>
                    <a:pt x="2" y="4"/>
                  </a:lnTo>
                  <a:lnTo>
                    <a:pt x="2" y="4"/>
                  </a:lnTo>
                  <a:lnTo>
                    <a:pt x="2" y="4"/>
                  </a:lnTo>
                  <a:lnTo>
                    <a:pt x="2" y="2"/>
                  </a:lnTo>
                  <a:lnTo>
                    <a:pt x="2" y="2"/>
                  </a:lnTo>
                  <a:lnTo>
                    <a:pt x="2" y="0"/>
                  </a:lnTo>
                  <a:lnTo>
                    <a:pt x="2" y="0"/>
                  </a:lnTo>
                  <a:lnTo>
                    <a:pt x="4" y="0"/>
                  </a:lnTo>
                  <a:lnTo>
                    <a:pt x="4" y="0"/>
                  </a:lnTo>
                  <a:lnTo>
                    <a:pt x="4" y="0"/>
                  </a:lnTo>
                  <a:lnTo>
                    <a:pt x="4" y="0"/>
                  </a:lnTo>
                  <a:lnTo>
                    <a:pt x="6" y="0"/>
                  </a:lnTo>
                  <a:lnTo>
                    <a:pt x="6" y="2"/>
                  </a:lnTo>
                  <a:lnTo>
                    <a:pt x="8" y="2"/>
                  </a:lnTo>
                  <a:lnTo>
                    <a:pt x="8" y="0"/>
                  </a:lnTo>
                  <a:lnTo>
                    <a:pt x="8" y="0"/>
                  </a:lnTo>
                  <a:lnTo>
                    <a:pt x="10" y="2"/>
                  </a:lnTo>
                  <a:lnTo>
                    <a:pt x="10" y="2"/>
                  </a:lnTo>
                  <a:lnTo>
                    <a:pt x="10" y="2"/>
                  </a:lnTo>
                  <a:lnTo>
                    <a:pt x="10" y="2"/>
                  </a:lnTo>
                  <a:lnTo>
                    <a:pt x="12" y="2"/>
                  </a:lnTo>
                  <a:lnTo>
                    <a:pt x="12" y="2"/>
                  </a:lnTo>
                  <a:lnTo>
                    <a:pt x="12" y="2"/>
                  </a:lnTo>
                  <a:lnTo>
                    <a:pt x="12" y="2"/>
                  </a:lnTo>
                  <a:lnTo>
                    <a:pt x="14" y="2"/>
                  </a:lnTo>
                  <a:lnTo>
                    <a:pt x="14" y="2"/>
                  </a:lnTo>
                  <a:lnTo>
                    <a:pt x="14" y="2"/>
                  </a:lnTo>
                  <a:lnTo>
                    <a:pt x="14" y="2"/>
                  </a:lnTo>
                  <a:lnTo>
                    <a:pt x="15" y="2"/>
                  </a:lnTo>
                  <a:lnTo>
                    <a:pt x="15" y="2"/>
                  </a:lnTo>
                  <a:lnTo>
                    <a:pt x="15" y="4"/>
                  </a:lnTo>
                  <a:lnTo>
                    <a:pt x="17" y="4"/>
                  </a:lnTo>
                  <a:lnTo>
                    <a:pt x="17" y="4"/>
                  </a:lnTo>
                  <a:lnTo>
                    <a:pt x="19" y="4"/>
                  </a:lnTo>
                  <a:lnTo>
                    <a:pt x="19" y="4"/>
                  </a:lnTo>
                  <a:lnTo>
                    <a:pt x="19" y="4"/>
                  </a:lnTo>
                  <a:lnTo>
                    <a:pt x="19" y="4"/>
                  </a:lnTo>
                  <a:lnTo>
                    <a:pt x="19" y="6"/>
                  </a:lnTo>
                  <a:lnTo>
                    <a:pt x="21" y="6"/>
                  </a:lnTo>
                  <a:lnTo>
                    <a:pt x="21" y="8"/>
                  </a:lnTo>
                  <a:lnTo>
                    <a:pt x="21" y="8"/>
                  </a:lnTo>
                  <a:lnTo>
                    <a:pt x="21" y="8"/>
                  </a:lnTo>
                  <a:lnTo>
                    <a:pt x="23" y="8"/>
                  </a:lnTo>
                  <a:lnTo>
                    <a:pt x="23" y="6"/>
                  </a:lnTo>
                  <a:lnTo>
                    <a:pt x="23" y="6"/>
                  </a:lnTo>
                  <a:lnTo>
                    <a:pt x="25" y="8"/>
                  </a:lnTo>
                  <a:lnTo>
                    <a:pt x="25" y="8"/>
                  </a:lnTo>
                  <a:lnTo>
                    <a:pt x="25" y="8"/>
                  </a:lnTo>
                  <a:lnTo>
                    <a:pt x="27" y="8"/>
                  </a:lnTo>
                  <a:lnTo>
                    <a:pt x="27" y="8"/>
                  </a:lnTo>
                  <a:lnTo>
                    <a:pt x="27" y="8"/>
                  </a:lnTo>
                  <a:lnTo>
                    <a:pt x="27" y="10"/>
                  </a:lnTo>
                  <a:lnTo>
                    <a:pt x="27" y="10"/>
                  </a:lnTo>
                  <a:lnTo>
                    <a:pt x="27" y="10"/>
                  </a:lnTo>
                  <a:lnTo>
                    <a:pt x="27" y="12"/>
                  </a:lnTo>
                  <a:lnTo>
                    <a:pt x="25" y="12"/>
                  </a:lnTo>
                  <a:lnTo>
                    <a:pt x="25" y="12"/>
                  </a:lnTo>
                  <a:lnTo>
                    <a:pt x="25" y="12"/>
                  </a:lnTo>
                  <a:lnTo>
                    <a:pt x="27" y="14"/>
                  </a:lnTo>
                  <a:lnTo>
                    <a:pt x="27" y="14"/>
                  </a:lnTo>
                  <a:lnTo>
                    <a:pt x="27" y="16"/>
                  </a:lnTo>
                  <a:lnTo>
                    <a:pt x="25" y="16"/>
                  </a:lnTo>
                  <a:lnTo>
                    <a:pt x="25" y="16"/>
                  </a:lnTo>
                  <a:lnTo>
                    <a:pt x="25" y="16"/>
                  </a:lnTo>
                  <a:lnTo>
                    <a:pt x="25" y="18"/>
                  </a:lnTo>
                  <a:lnTo>
                    <a:pt x="25" y="18"/>
                  </a:lnTo>
                  <a:lnTo>
                    <a:pt x="25" y="20"/>
                  </a:lnTo>
                  <a:lnTo>
                    <a:pt x="25" y="20"/>
                  </a:lnTo>
                  <a:lnTo>
                    <a:pt x="25" y="20"/>
                  </a:lnTo>
                  <a:lnTo>
                    <a:pt x="25" y="21"/>
                  </a:lnTo>
                  <a:lnTo>
                    <a:pt x="25" y="21"/>
                  </a:lnTo>
                  <a:lnTo>
                    <a:pt x="25" y="21"/>
                  </a:lnTo>
                  <a:lnTo>
                    <a:pt x="27" y="23"/>
                  </a:lnTo>
                  <a:lnTo>
                    <a:pt x="27" y="23"/>
                  </a:lnTo>
                  <a:lnTo>
                    <a:pt x="27" y="23"/>
                  </a:lnTo>
                  <a:lnTo>
                    <a:pt x="29" y="23"/>
                  </a:lnTo>
                  <a:lnTo>
                    <a:pt x="29" y="23"/>
                  </a:lnTo>
                  <a:lnTo>
                    <a:pt x="29" y="23"/>
                  </a:lnTo>
                  <a:lnTo>
                    <a:pt x="31" y="23"/>
                  </a:lnTo>
                  <a:lnTo>
                    <a:pt x="31" y="23"/>
                  </a:lnTo>
                  <a:lnTo>
                    <a:pt x="31" y="23"/>
                  </a:lnTo>
                  <a:lnTo>
                    <a:pt x="33" y="23"/>
                  </a:lnTo>
                  <a:lnTo>
                    <a:pt x="33" y="23"/>
                  </a:lnTo>
                  <a:lnTo>
                    <a:pt x="33" y="23"/>
                  </a:lnTo>
                  <a:lnTo>
                    <a:pt x="37" y="25"/>
                  </a:lnTo>
                  <a:lnTo>
                    <a:pt x="37" y="27"/>
                  </a:lnTo>
                  <a:lnTo>
                    <a:pt x="37" y="27"/>
                  </a:lnTo>
                  <a:lnTo>
                    <a:pt x="37" y="29"/>
                  </a:lnTo>
                  <a:lnTo>
                    <a:pt x="37" y="29"/>
                  </a:lnTo>
                  <a:lnTo>
                    <a:pt x="37" y="29"/>
                  </a:lnTo>
                  <a:lnTo>
                    <a:pt x="37" y="29"/>
                  </a:lnTo>
                  <a:lnTo>
                    <a:pt x="37" y="31"/>
                  </a:lnTo>
                  <a:lnTo>
                    <a:pt x="37" y="31"/>
                  </a:lnTo>
                  <a:lnTo>
                    <a:pt x="37" y="31"/>
                  </a:lnTo>
                  <a:lnTo>
                    <a:pt x="37" y="31"/>
                  </a:lnTo>
                  <a:lnTo>
                    <a:pt x="39" y="31"/>
                  </a:lnTo>
                  <a:lnTo>
                    <a:pt x="39" y="31"/>
                  </a:lnTo>
                  <a:lnTo>
                    <a:pt x="40" y="3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0" name="Freeform 4451"/>
            <p:cNvSpPr>
              <a:spLocks/>
            </p:cNvSpPr>
            <p:nvPr/>
          </p:nvSpPr>
          <p:spPr bwMode="auto">
            <a:xfrm>
              <a:off x="4991" y="2778"/>
              <a:ext cx="21" cy="60"/>
            </a:xfrm>
            <a:custGeom>
              <a:avLst/>
              <a:gdLst>
                <a:gd name="T0" fmla="*/ 21 w 21"/>
                <a:gd name="T1" fmla="*/ 0 h 60"/>
                <a:gd name="T2" fmla="*/ 21 w 21"/>
                <a:gd name="T3" fmla="*/ 0 h 60"/>
                <a:gd name="T4" fmla="*/ 20 w 21"/>
                <a:gd name="T5" fmla="*/ 0 h 60"/>
                <a:gd name="T6" fmla="*/ 20 w 21"/>
                <a:gd name="T7" fmla="*/ 2 h 60"/>
                <a:gd name="T8" fmla="*/ 20 w 21"/>
                <a:gd name="T9" fmla="*/ 2 h 60"/>
                <a:gd name="T10" fmla="*/ 18 w 21"/>
                <a:gd name="T11" fmla="*/ 4 h 60"/>
                <a:gd name="T12" fmla="*/ 18 w 21"/>
                <a:gd name="T13" fmla="*/ 4 h 60"/>
                <a:gd name="T14" fmla="*/ 18 w 21"/>
                <a:gd name="T15" fmla="*/ 6 h 60"/>
                <a:gd name="T16" fmla="*/ 18 w 21"/>
                <a:gd name="T17" fmla="*/ 6 h 60"/>
                <a:gd name="T18" fmla="*/ 20 w 21"/>
                <a:gd name="T19" fmla="*/ 8 h 60"/>
                <a:gd name="T20" fmla="*/ 20 w 21"/>
                <a:gd name="T21" fmla="*/ 8 h 60"/>
                <a:gd name="T22" fmla="*/ 20 w 21"/>
                <a:gd name="T23" fmla="*/ 8 h 60"/>
                <a:gd name="T24" fmla="*/ 18 w 21"/>
                <a:gd name="T25" fmla="*/ 10 h 60"/>
                <a:gd name="T26" fmla="*/ 20 w 21"/>
                <a:gd name="T27" fmla="*/ 10 h 60"/>
                <a:gd name="T28" fmla="*/ 20 w 21"/>
                <a:gd name="T29" fmla="*/ 12 h 60"/>
                <a:gd name="T30" fmla="*/ 18 w 21"/>
                <a:gd name="T31" fmla="*/ 12 h 60"/>
                <a:gd name="T32" fmla="*/ 18 w 21"/>
                <a:gd name="T33" fmla="*/ 14 h 60"/>
                <a:gd name="T34" fmla="*/ 18 w 21"/>
                <a:gd name="T35" fmla="*/ 16 h 60"/>
                <a:gd name="T36" fmla="*/ 18 w 21"/>
                <a:gd name="T37" fmla="*/ 16 h 60"/>
                <a:gd name="T38" fmla="*/ 18 w 21"/>
                <a:gd name="T39" fmla="*/ 18 h 60"/>
                <a:gd name="T40" fmla="*/ 20 w 21"/>
                <a:gd name="T41" fmla="*/ 18 h 60"/>
                <a:gd name="T42" fmla="*/ 20 w 21"/>
                <a:gd name="T43" fmla="*/ 19 h 60"/>
                <a:gd name="T44" fmla="*/ 20 w 21"/>
                <a:gd name="T45" fmla="*/ 19 h 60"/>
                <a:gd name="T46" fmla="*/ 20 w 21"/>
                <a:gd name="T47" fmla="*/ 21 h 60"/>
                <a:gd name="T48" fmla="*/ 20 w 21"/>
                <a:gd name="T49" fmla="*/ 23 h 60"/>
                <a:gd name="T50" fmla="*/ 20 w 21"/>
                <a:gd name="T51" fmla="*/ 23 h 60"/>
                <a:gd name="T52" fmla="*/ 18 w 21"/>
                <a:gd name="T53" fmla="*/ 25 h 60"/>
                <a:gd name="T54" fmla="*/ 16 w 21"/>
                <a:gd name="T55" fmla="*/ 29 h 60"/>
                <a:gd name="T56" fmla="*/ 14 w 21"/>
                <a:gd name="T57" fmla="*/ 29 h 60"/>
                <a:gd name="T58" fmla="*/ 12 w 21"/>
                <a:gd name="T59" fmla="*/ 33 h 60"/>
                <a:gd name="T60" fmla="*/ 12 w 21"/>
                <a:gd name="T61" fmla="*/ 35 h 60"/>
                <a:gd name="T62" fmla="*/ 10 w 21"/>
                <a:gd name="T63" fmla="*/ 37 h 60"/>
                <a:gd name="T64" fmla="*/ 10 w 21"/>
                <a:gd name="T65" fmla="*/ 41 h 60"/>
                <a:gd name="T66" fmla="*/ 10 w 21"/>
                <a:gd name="T67" fmla="*/ 42 h 60"/>
                <a:gd name="T68" fmla="*/ 10 w 21"/>
                <a:gd name="T69" fmla="*/ 42 h 60"/>
                <a:gd name="T70" fmla="*/ 10 w 21"/>
                <a:gd name="T71" fmla="*/ 42 h 60"/>
                <a:gd name="T72" fmla="*/ 8 w 21"/>
                <a:gd name="T73" fmla="*/ 46 h 60"/>
                <a:gd name="T74" fmla="*/ 8 w 21"/>
                <a:gd name="T75" fmla="*/ 48 h 60"/>
                <a:gd name="T76" fmla="*/ 8 w 21"/>
                <a:gd name="T77" fmla="*/ 48 h 60"/>
                <a:gd name="T78" fmla="*/ 8 w 21"/>
                <a:gd name="T79" fmla="*/ 48 h 60"/>
                <a:gd name="T80" fmla="*/ 6 w 21"/>
                <a:gd name="T81" fmla="*/ 48 h 60"/>
                <a:gd name="T82" fmla="*/ 4 w 21"/>
                <a:gd name="T83" fmla="*/ 48 h 60"/>
                <a:gd name="T84" fmla="*/ 4 w 21"/>
                <a:gd name="T85" fmla="*/ 48 h 60"/>
                <a:gd name="T86" fmla="*/ 4 w 21"/>
                <a:gd name="T87" fmla="*/ 50 h 60"/>
                <a:gd name="T88" fmla="*/ 4 w 21"/>
                <a:gd name="T89" fmla="*/ 50 h 60"/>
                <a:gd name="T90" fmla="*/ 2 w 21"/>
                <a:gd name="T91" fmla="*/ 50 h 60"/>
                <a:gd name="T92" fmla="*/ 2 w 21"/>
                <a:gd name="T93" fmla="*/ 52 h 60"/>
                <a:gd name="T94" fmla="*/ 2 w 21"/>
                <a:gd name="T95" fmla="*/ 52 h 60"/>
                <a:gd name="T96" fmla="*/ 2 w 21"/>
                <a:gd name="T97" fmla="*/ 52 h 60"/>
                <a:gd name="T98" fmla="*/ 2 w 21"/>
                <a:gd name="T99" fmla="*/ 54 h 60"/>
                <a:gd name="T100" fmla="*/ 2 w 21"/>
                <a:gd name="T101" fmla="*/ 54 h 60"/>
                <a:gd name="T102" fmla="*/ 2 w 21"/>
                <a:gd name="T103" fmla="*/ 54 h 60"/>
                <a:gd name="T104" fmla="*/ 0 w 21"/>
                <a:gd name="T105" fmla="*/ 54 h 60"/>
                <a:gd name="T106" fmla="*/ 0 w 21"/>
                <a:gd name="T107" fmla="*/ 56 h 60"/>
                <a:gd name="T108" fmla="*/ 0 w 21"/>
                <a:gd name="T109" fmla="*/ 56 h 60"/>
                <a:gd name="T110" fmla="*/ 0 w 21"/>
                <a:gd name="T111" fmla="*/ 58 h 60"/>
                <a:gd name="T112" fmla="*/ 0 w 21"/>
                <a:gd name="T113" fmla="*/ 58 h 60"/>
                <a:gd name="T114" fmla="*/ 2 w 21"/>
                <a:gd name="T115" fmla="*/ 60 h 60"/>
                <a:gd name="T116" fmla="*/ 2 w 21"/>
                <a:gd name="T1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 h="60">
                  <a:moveTo>
                    <a:pt x="21" y="0"/>
                  </a:moveTo>
                  <a:lnTo>
                    <a:pt x="21" y="0"/>
                  </a:lnTo>
                  <a:lnTo>
                    <a:pt x="20" y="0"/>
                  </a:lnTo>
                  <a:lnTo>
                    <a:pt x="20" y="2"/>
                  </a:lnTo>
                  <a:lnTo>
                    <a:pt x="20" y="2"/>
                  </a:lnTo>
                  <a:lnTo>
                    <a:pt x="18" y="4"/>
                  </a:lnTo>
                  <a:lnTo>
                    <a:pt x="18" y="4"/>
                  </a:lnTo>
                  <a:lnTo>
                    <a:pt x="18" y="6"/>
                  </a:lnTo>
                  <a:lnTo>
                    <a:pt x="18" y="6"/>
                  </a:lnTo>
                  <a:lnTo>
                    <a:pt x="20" y="8"/>
                  </a:lnTo>
                  <a:lnTo>
                    <a:pt x="20" y="8"/>
                  </a:lnTo>
                  <a:lnTo>
                    <a:pt x="20" y="8"/>
                  </a:lnTo>
                  <a:lnTo>
                    <a:pt x="18" y="10"/>
                  </a:lnTo>
                  <a:lnTo>
                    <a:pt x="20" y="10"/>
                  </a:lnTo>
                  <a:lnTo>
                    <a:pt x="20" y="12"/>
                  </a:lnTo>
                  <a:lnTo>
                    <a:pt x="18" y="12"/>
                  </a:lnTo>
                  <a:lnTo>
                    <a:pt x="18" y="14"/>
                  </a:lnTo>
                  <a:lnTo>
                    <a:pt x="18" y="16"/>
                  </a:lnTo>
                  <a:lnTo>
                    <a:pt x="18" y="16"/>
                  </a:lnTo>
                  <a:lnTo>
                    <a:pt x="18" y="18"/>
                  </a:lnTo>
                  <a:lnTo>
                    <a:pt x="20" y="18"/>
                  </a:lnTo>
                  <a:lnTo>
                    <a:pt x="20" y="19"/>
                  </a:lnTo>
                  <a:lnTo>
                    <a:pt x="20" y="19"/>
                  </a:lnTo>
                  <a:lnTo>
                    <a:pt x="20" y="21"/>
                  </a:lnTo>
                  <a:lnTo>
                    <a:pt x="20" y="23"/>
                  </a:lnTo>
                  <a:lnTo>
                    <a:pt x="20" y="23"/>
                  </a:lnTo>
                  <a:lnTo>
                    <a:pt x="18" y="25"/>
                  </a:lnTo>
                  <a:lnTo>
                    <a:pt x="16" y="29"/>
                  </a:lnTo>
                  <a:lnTo>
                    <a:pt x="14" y="29"/>
                  </a:lnTo>
                  <a:lnTo>
                    <a:pt x="12" y="33"/>
                  </a:lnTo>
                  <a:lnTo>
                    <a:pt x="12" y="35"/>
                  </a:lnTo>
                  <a:lnTo>
                    <a:pt x="10" y="37"/>
                  </a:lnTo>
                  <a:lnTo>
                    <a:pt x="10" y="41"/>
                  </a:lnTo>
                  <a:lnTo>
                    <a:pt x="10" y="42"/>
                  </a:lnTo>
                  <a:lnTo>
                    <a:pt x="10" y="42"/>
                  </a:lnTo>
                  <a:lnTo>
                    <a:pt x="10" y="42"/>
                  </a:lnTo>
                  <a:lnTo>
                    <a:pt x="8" y="46"/>
                  </a:lnTo>
                  <a:lnTo>
                    <a:pt x="8" y="48"/>
                  </a:lnTo>
                  <a:lnTo>
                    <a:pt x="8" y="48"/>
                  </a:lnTo>
                  <a:lnTo>
                    <a:pt x="8" y="48"/>
                  </a:lnTo>
                  <a:lnTo>
                    <a:pt x="6" y="48"/>
                  </a:lnTo>
                  <a:lnTo>
                    <a:pt x="4" y="48"/>
                  </a:lnTo>
                  <a:lnTo>
                    <a:pt x="4" y="48"/>
                  </a:lnTo>
                  <a:lnTo>
                    <a:pt x="4" y="50"/>
                  </a:lnTo>
                  <a:lnTo>
                    <a:pt x="4" y="50"/>
                  </a:lnTo>
                  <a:lnTo>
                    <a:pt x="2" y="50"/>
                  </a:lnTo>
                  <a:lnTo>
                    <a:pt x="2" y="52"/>
                  </a:lnTo>
                  <a:lnTo>
                    <a:pt x="2" y="52"/>
                  </a:lnTo>
                  <a:lnTo>
                    <a:pt x="2" y="52"/>
                  </a:lnTo>
                  <a:lnTo>
                    <a:pt x="2" y="54"/>
                  </a:lnTo>
                  <a:lnTo>
                    <a:pt x="2" y="54"/>
                  </a:lnTo>
                  <a:lnTo>
                    <a:pt x="2" y="54"/>
                  </a:lnTo>
                  <a:lnTo>
                    <a:pt x="0" y="54"/>
                  </a:lnTo>
                  <a:lnTo>
                    <a:pt x="0" y="56"/>
                  </a:lnTo>
                  <a:lnTo>
                    <a:pt x="0" y="56"/>
                  </a:lnTo>
                  <a:lnTo>
                    <a:pt x="0" y="58"/>
                  </a:lnTo>
                  <a:lnTo>
                    <a:pt x="0" y="58"/>
                  </a:lnTo>
                  <a:lnTo>
                    <a:pt x="2" y="60"/>
                  </a:lnTo>
                  <a:lnTo>
                    <a:pt x="2" y="6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1" name="Freeform 4452"/>
            <p:cNvSpPr>
              <a:spLocks/>
            </p:cNvSpPr>
            <p:nvPr/>
          </p:nvSpPr>
          <p:spPr bwMode="auto">
            <a:xfrm>
              <a:off x="5012" y="2542"/>
              <a:ext cx="60" cy="52"/>
            </a:xfrm>
            <a:custGeom>
              <a:avLst/>
              <a:gdLst>
                <a:gd name="T0" fmla="*/ 2 w 60"/>
                <a:gd name="T1" fmla="*/ 2 h 52"/>
                <a:gd name="T2" fmla="*/ 2 w 60"/>
                <a:gd name="T3" fmla="*/ 2 h 52"/>
                <a:gd name="T4" fmla="*/ 4 w 60"/>
                <a:gd name="T5" fmla="*/ 4 h 52"/>
                <a:gd name="T6" fmla="*/ 4 w 60"/>
                <a:gd name="T7" fmla="*/ 6 h 52"/>
                <a:gd name="T8" fmla="*/ 6 w 60"/>
                <a:gd name="T9" fmla="*/ 8 h 52"/>
                <a:gd name="T10" fmla="*/ 8 w 60"/>
                <a:gd name="T11" fmla="*/ 8 h 52"/>
                <a:gd name="T12" fmla="*/ 10 w 60"/>
                <a:gd name="T13" fmla="*/ 8 h 52"/>
                <a:gd name="T14" fmla="*/ 12 w 60"/>
                <a:gd name="T15" fmla="*/ 8 h 52"/>
                <a:gd name="T16" fmla="*/ 12 w 60"/>
                <a:gd name="T17" fmla="*/ 10 h 52"/>
                <a:gd name="T18" fmla="*/ 12 w 60"/>
                <a:gd name="T19" fmla="*/ 11 h 52"/>
                <a:gd name="T20" fmla="*/ 12 w 60"/>
                <a:gd name="T21" fmla="*/ 11 h 52"/>
                <a:gd name="T22" fmla="*/ 14 w 60"/>
                <a:gd name="T23" fmla="*/ 15 h 52"/>
                <a:gd name="T24" fmla="*/ 14 w 60"/>
                <a:gd name="T25" fmla="*/ 15 h 52"/>
                <a:gd name="T26" fmla="*/ 14 w 60"/>
                <a:gd name="T27" fmla="*/ 17 h 52"/>
                <a:gd name="T28" fmla="*/ 14 w 60"/>
                <a:gd name="T29" fmla="*/ 17 h 52"/>
                <a:gd name="T30" fmla="*/ 16 w 60"/>
                <a:gd name="T31" fmla="*/ 19 h 52"/>
                <a:gd name="T32" fmla="*/ 18 w 60"/>
                <a:gd name="T33" fmla="*/ 17 h 52"/>
                <a:gd name="T34" fmla="*/ 20 w 60"/>
                <a:gd name="T35" fmla="*/ 17 h 52"/>
                <a:gd name="T36" fmla="*/ 20 w 60"/>
                <a:gd name="T37" fmla="*/ 19 h 52"/>
                <a:gd name="T38" fmla="*/ 22 w 60"/>
                <a:gd name="T39" fmla="*/ 19 h 52"/>
                <a:gd name="T40" fmla="*/ 23 w 60"/>
                <a:gd name="T41" fmla="*/ 19 h 52"/>
                <a:gd name="T42" fmla="*/ 23 w 60"/>
                <a:gd name="T43" fmla="*/ 21 h 52"/>
                <a:gd name="T44" fmla="*/ 25 w 60"/>
                <a:gd name="T45" fmla="*/ 21 h 52"/>
                <a:gd name="T46" fmla="*/ 27 w 60"/>
                <a:gd name="T47" fmla="*/ 21 h 52"/>
                <a:gd name="T48" fmla="*/ 29 w 60"/>
                <a:gd name="T49" fmla="*/ 23 h 52"/>
                <a:gd name="T50" fmla="*/ 29 w 60"/>
                <a:gd name="T51" fmla="*/ 23 h 52"/>
                <a:gd name="T52" fmla="*/ 31 w 60"/>
                <a:gd name="T53" fmla="*/ 23 h 52"/>
                <a:gd name="T54" fmla="*/ 31 w 60"/>
                <a:gd name="T55" fmla="*/ 23 h 52"/>
                <a:gd name="T56" fmla="*/ 33 w 60"/>
                <a:gd name="T57" fmla="*/ 25 h 52"/>
                <a:gd name="T58" fmla="*/ 35 w 60"/>
                <a:gd name="T59" fmla="*/ 25 h 52"/>
                <a:gd name="T60" fmla="*/ 35 w 60"/>
                <a:gd name="T61" fmla="*/ 25 h 52"/>
                <a:gd name="T62" fmla="*/ 37 w 60"/>
                <a:gd name="T63" fmla="*/ 25 h 52"/>
                <a:gd name="T64" fmla="*/ 39 w 60"/>
                <a:gd name="T65" fmla="*/ 25 h 52"/>
                <a:gd name="T66" fmla="*/ 39 w 60"/>
                <a:gd name="T67" fmla="*/ 27 h 52"/>
                <a:gd name="T68" fmla="*/ 41 w 60"/>
                <a:gd name="T69" fmla="*/ 31 h 52"/>
                <a:gd name="T70" fmla="*/ 41 w 60"/>
                <a:gd name="T71" fmla="*/ 38 h 52"/>
                <a:gd name="T72" fmla="*/ 41 w 60"/>
                <a:gd name="T73" fmla="*/ 38 h 52"/>
                <a:gd name="T74" fmla="*/ 41 w 60"/>
                <a:gd name="T75" fmla="*/ 42 h 52"/>
                <a:gd name="T76" fmla="*/ 39 w 60"/>
                <a:gd name="T77" fmla="*/ 42 h 52"/>
                <a:gd name="T78" fmla="*/ 39 w 60"/>
                <a:gd name="T79" fmla="*/ 44 h 52"/>
                <a:gd name="T80" fmla="*/ 41 w 60"/>
                <a:gd name="T81" fmla="*/ 44 h 52"/>
                <a:gd name="T82" fmla="*/ 45 w 60"/>
                <a:gd name="T83" fmla="*/ 42 h 52"/>
                <a:gd name="T84" fmla="*/ 45 w 60"/>
                <a:gd name="T85" fmla="*/ 42 h 52"/>
                <a:gd name="T86" fmla="*/ 47 w 60"/>
                <a:gd name="T87" fmla="*/ 40 h 52"/>
                <a:gd name="T88" fmla="*/ 48 w 60"/>
                <a:gd name="T89" fmla="*/ 40 h 52"/>
                <a:gd name="T90" fmla="*/ 50 w 60"/>
                <a:gd name="T91" fmla="*/ 42 h 52"/>
                <a:gd name="T92" fmla="*/ 52 w 60"/>
                <a:gd name="T93" fmla="*/ 42 h 52"/>
                <a:gd name="T94" fmla="*/ 52 w 60"/>
                <a:gd name="T95" fmla="*/ 40 h 52"/>
                <a:gd name="T96" fmla="*/ 54 w 60"/>
                <a:gd name="T97" fmla="*/ 38 h 52"/>
                <a:gd name="T98" fmla="*/ 54 w 60"/>
                <a:gd name="T99" fmla="*/ 38 h 52"/>
                <a:gd name="T100" fmla="*/ 54 w 60"/>
                <a:gd name="T101" fmla="*/ 40 h 52"/>
                <a:gd name="T102" fmla="*/ 54 w 60"/>
                <a:gd name="T103" fmla="*/ 42 h 52"/>
                <a:gd name="T104" fmla="*/ 56 w 60"/>
                <a:gd name="T105" fmla="*/ 44 h 52"/>
                <a:gd name="T106" fmla="*/ 58 w 60"/>
                <a:gd name="T107" fmla="*/ 44 h 52"/>
                <a:gd name="T108" fmla="*/ 60 w 60"/>
                <a:gd name="T109" fmla="*/ 46 h 52"/>
                <a:gd name="T110" fmla="*/ 60 w 60"/>
                <a:gd name="T111" fmla="*/ 46 h 52"/>
                <a:gd name="T112" fmla="*/ 60 w 60"/>
                <a:gd name="T113" fmla="*/ 48 h 52"/>
                <a:gd name="T114" fmla="*/ 60 w 60"/>
                <a:gd name="T115"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52">
                  <a:moveTo>
                    <a:pt x="0" y="0"/>
                  </a:moveTo>
                  <a:lnTo>
                    <a:pt x="2" y="2"/>
                  </a:lnTo>
                  <a:lnTo>
                    <a:pt x="2" y="2"/>
                  </a:lnTo>
                  <a:lnTo>
                    <a:pt x="2" y="2"/>
                  </a:lnTo>
                  <a:lnTo>
                    <a:pt x="2" y="4"/>
                  </a:lnTo>
                  <a:lnTo>
                    <a:pt x="4" y="4"/>
                  </a:lnTo>
                  <a:lnTo>
                    <a:pt x="4" y="4"/>
                  </a:lnTo>
                  <a:lnTo>
                    <a:pt x="4" y="6"/>
                  </a:lnTo>
                  <a:lnTo>
                    <a:pt x="4" y="6"/>
                  </a:lnTo>
                  <a:lnTo>
                    <a:pt x="6" y="8"/>
                  </a:lnTo>
                  <a:lnTo>
                    <a:pt x="8" y="8"/>
                  </a:lnTo>
                  <a:lnTo>
                    <a:pt x="8" y="8"/>
                  </a:lnTo>
                  <a:lnTo>
                    <a:pt x="10" y="8"/>
                  </a:lnTo>
                  <a:lnTo>
                    <a:pt x="10" y="8"/>
                  </a:lnTo>
                  <a:lnTo>
                    <a:pt x="10" y="8"/>
                  </a:lnTo>
                  <a:lnTo>
                    <a:pt x="12" y="8"/>
                  </a:lnTo>
                  <a:lnTo>
                    <a:pt x="12" y="10"/>
                  </a:lnTo>
                  <a:lnTo>
                    <a:pt x="12" y="10"/>
                  </a:lnTo>
                  <a:lnTo>
                    <a:pt x="12" y="11"/>
                  </a:lnTo>
                  <a:lnTo>
                    <a:pt x="12" y="11"/>
                  </a:lnTo>
                  <a:lnTo>
                    <a:pt x="12" y="11"/>
                  </a:lnTo>
                  <a:lnTo>
                    <a:pt x="12" y="11"/>
                  </a:lnTo>
                  <a:lnTo>
                    <a:pt x="12" y="11"/>
                  </a:lnTo>
                  <a:lnTo>
                    <a:pt x="14" y="15"/>
                  </a:lnTo>
                  <a:lnTo>
                    <a:pt x="14" y="15"/>
                  </a:lnTo>
                  <a:lnTo>
                    <a:pt x="14" y="15"/>
                  </a:lnTo>
                  <a:lnTo>
                    <a:pt x="14" y="15"/>
                  </a:lnTo>
                  <a:lnTo>
                    <a:pt x="14" y="17"/>
                  </a:lnTo>
                  <a:lnTo>
                    <a:pt x="14" y="17"/>
                  </a:lnTo>
                  <a:lnTo>
                    <a:pt x="14" y="17"/>
                  </a:lnTo>
                  <a:lnTo>
                    <a:pt x="14" y="19"/>
                  </a:lnTo>
                  <a:lnTo>
                    <a:pt x="16" y="19"/>
                  </a:lnTo>
                  <a:lnTo>
                    <a:pt x="18" y="19"/>
                  </a:lnTo>
                  <a:lnTo>
                    <a:pt x="18" y="17"/>
                  </a:lnTo>
                  <a:lnTo>
                    <a:pt x="20" y="17"/>
                  </a:lnTo>
                  <a:lnTo>
                    <a:pt x="20" y="17"/>
                  </a:lnTo>
                  <a:lnTo>
                    <a:pt x="20" y="19"/>
                  </a:lnTo>
                  <a:lnTo>
                    <a:pt x="20" y="19"/>
                  </a:lnTo>
                  <a:lnTo>
                    <a:pt x="22" y="19"/>
                  </a:lnTo>
                  <a:lnTo>
                    <a:pt x="22" y="19"/>
                  </a:lnTo>
                  <a:lnTo>
                    <a:pt x="22" y="19"/>
                  </a:lnTo>
                  <a:lnTo>
                    <a:pt x="23" y="19"/>
                  </a:lnTo>
                  <a:lnTo>
                    <a:pt x="23" y="19"/>
                  </a:lnTo>
                  <a:lnTo>
                    <a:pt x="23" y="21"/>
                  </a:lnTo>
                  <a:lnTo>
                    <a:pt x="25" y="21"/>
                  </a:lnTo>
                  <a:lnTo>
                    <a:pt x="25" y="21"/>
                  </a:lnTo>
                  <a:lnTo>
                    <a:pt x="27" y="21"/>
                  </a:lnTo>
                  <a:lnTo>
                    <a:pt x="27" y="21"/>
                  </a:lnTo>
                  <a:lnTo>
                    <a:pt x="27" y="23"/>
                  </a:lnTo>
                  <a:lnTo>
                    <a:pt x="29" y="23"/>
                  </a:lnTo>
                  <a:lnTo>
                    <a:pt x="29" y="23"/>
                  </a:lnTo>
                  <a:lnTo>
                    <a:pt x="29" y="23"/>
                  </a:lnTo>
                  <a:lnTo>
                    <a:pt x="31" y="23"/>
                  </a:lnTo>
                  <a:lnTo>
                    <a:pt x="31" y="23"/>
                  </a:lnTo>
                  <a:lnTo>
                    <a:pt x="31" y="23"/>
                  </a:lnTo>
                  <a:lnTo>
                    <a:pt x="31" y="23"/>
                  </a:lnTo>
                  <a:lnTo>
                    <a:pt x="33" y="25"/>
                  </a:lnTo>
                  <a:lnTo>
                    <a:pt x="33" y="25"/>
                  </a:lnTo>
                  <a:lnTo>
                    <a:pt x="35" y="25"/>
                  </a:lnTo>
                  <a:lnTo>
                    <a:pt x="35" y="25"/>
                  </a:lnTo>
                  <a:lnTo>
                    <a:pt x="35" y="25"/>
                  </a:lnTo>
                  <a:lnTo>
                    <a:pt x="35" y="25"/>
                  </a:lnTo>
                  <a:lnTo>
                    <a:pt x="37" y="25"/>
                  </a:lnTo>
                  <a:lnTo>
                    <a:pt x="37" y="25"/>
                  </a:lnTo>
                  <a:lnTo>
                    <a:pt x="39" y="25"/>
                  </a:lnTo>
                  <a:lnTo>
                    <a:pt x="39" y="25"/>
                  </a:lnTo>
                  <a:lnTo>
                    <a:pt x="39" y="25"/>
                  </a:lnTo>
                  <a:lnTo>
                    <a:pt x="39" y="27"/>
                  </a:lnTo>
                  <a:lnTo>
                    <a:pt x="39" y="29"/>
                  </a:lnTo>
                  <a:lnTo>
                    <a:pt x="41" y="31"/>
                  </a:lnTo>
                  <a:lnTo>
                    <a:pt x="41" y="36"/>
                  </a:lnTo>
                  <a:lnTo>
                    <a:pt x="41" y="38"/>
                  </a:lnTo>
                  <a:lnTo>
                    <a:pt x="41" y="38"/>
                  </a:lnTo>
                  <a:lnTo>
                    <a:pt x="41" y="38"/>
                  </a:lnTo>
                  <a:lnTo>
                    <a:pt x="41" y="40"/>
                  </a:lnTo>
                  <a:lnTo>
                    <a:pt x="41" y="42"/>
                  </a:lnTo>
                  <a:lnTo>
                    <a:pt x="39" y="42"/>
                  </a:lnTo>
                  <a:lnTo>
                    <a:pt x="39" y="42"/>
                  </a:lnTo>
                  <a:lnTo>
                    <a:pt x="39" y="44"/>
                  </a:lnTo>
                  <a:lnTo>
                    <a:pt x="39" y="44"/>
                  </a:lnTo>
                  <a:lnTo>
                    <a:pt x="41" y="44"/>
                  </a:lnTo>
                  <a:lnTo>
                    <a:pt x="41" y="44"/>
                  </a:lnTo>
                  <a:lnTo>
                    <a:pt x="43" y="44"/>
                  </a:lnTo>
                  <a:lnTo>
                    <a:pt x="45" y="42"/>
                  </a:lnTo>
                  <a:lnTo>
                    <a:pt x="45" y="42"/>
                  </a:lnTo>
                  <a:lnTo>
                    <a:pt x="45" y="42"/>
                  </a:lnTo>
                  <a:lnTo>
                    <a:pt x="47" y="40"/>
                  </a:lnTo>
                  <a:lnTo>
                    <a:pt x="47" y="40"/>
                  </a:lnTo>
                  <a:lnTo>
                    <a:pt x="48" y="40"/>
                  </a:lnTo>
                  <a:lnTo>
                    <a:pt x="48" y="40"/>
                  </a:lnTo>
                  <a:lnTo>
                    <a:pt x="50" y="42"/>
                  </a:lnTo>
                  <a:lnTo>
                    <a:pt x="50" y="42"/>
                  </a:lnTo>
                  <a:lnTo>
                    <a:pt x="50" y="42"/>
                  </a:lnTo>
                  <a:lnTo>
                    <a:pt x="52" y="42"/>
                  </a:lnTo>
                  <a:lnTo>
                    <a:pt x="52" y="40"/>
                  </a:lnTo>
                  <a:lnTo>
                    <a:pt x="52" y="40"/>
                  </a:lnTo>
                  <a:lnTo>
                    <a:pt x="52" y="38"/>
                  </a:lnTo>
                  <a:lnTo>
                    <a:pt x="54" y="38"/>
                  </a:lnTo>
                  <a:lnTo>
                    <a:pt x="54" y="38"/>
                  </a:lnTo>
                  <a:lnTo>
                    <a:pt x="54" y="38"/>
                  </a:lnTo>
                  <a:lnTo>
                    <a:pt x="54" y="38"/>
                  </a:lnTo>
                  <a:lnTo>
                    <a:pt x="54" y="40"/>
                  </a:lnTo>
                  <a:lnTo>
                    <a:pt x="54" y="40"/>
                  </a:lnTo>
                  <a:lnTo>
                    <a:pt x="54" y="42"/>
                  </a:lnTo>
                  <a:lnTo>
                    <a:pt x="56" y="42"/>
                  </a:lnTo>
                  <a:lnTo>
                    <a:pt x="56" y="44"/>
                  </a:lnTo>
                  <a:lnTo>
                    <a:pt x="56" y="44"/>
                  </a:lnTo>
                  <a:lnTo>
                    <a:pt x="58" y="44"/>
                  </a:lnTo>
                  <a:lnTo>
                    <a:pt x="60" y="46"/>
                  </a:lnTo>
                  <a:lnTo>
                    <a:pt x="60" y="46"/>
                  </a:lnTo>
                  <a:lnTo>
                    <a:pt x="60" y="46"/>
                  </a:lnTo>
                  <a:lnTo>
                    <a:pt x="60" y="46"/>
                  </a:lnTo>
                  <a:lnTo>
                    <a:pt x="60" y="46"/>
                  </a:lnTo>
                  <a:lnTo>
                    <a:pt x="60" y="48"/>
                  </a:lnTo>
                  <a:lnTo>
                    <a:pt x="60" y="50"/>
                  </a:lnTo>
                  <a:lnTo>
                    <a:pt x="60" y="50"/>
                  </a:lnTo>
                  <a:lnTo>
                    <a:pt x="60" y="5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2" name="Freeform 4453"/>
            <p:cNvSpPr>
              <a:spLocks/>
            </p:cNvSpPr>
            <p:nvPr/>
          </p:nvSpPr>
          <p:spPr bwMode="auto">
            <a:xfrm>
              <a:off x="5041" y="2592"/>
              <a:ext cx="62" cy="161"/>
            </a:xfrm>
            <a:custGeom>
              <a:avLst/>
              <a:gdLst>
                <a:gd name="T0" fmla="*/ 31 w 62"/>
                <a:gd name="T1" fmla="*/ 2 h 161"/>
                <a:gd name="T2" fmla="*/ 35 w 62"/>
                <a:gd name="T3" fmla="*/ 0 h 161"/>
                <a:gd name="T4" fmla="*/ 37 w 62"/>
                <a:gd name="T5" fmla="*/ 0 h 161"/>
                <a:gd name="T6" fmla="*/ 37 w 62"/>
                <a:gd name="T7" fmla="*/ 8 h 161"/>
                <a:gd name="T8" fmla="*/ 33 w 62"/>
                <a:gd name="T9" fmla="*/ 11 h 161"/>
                <a:gd name="T10" fmla="*/ 33 w 62"/>
                <a:gd name="T11" fmla="*/ 13 h 161"/>
                <a:gd name="T12" fmla="*/ 31 w 62"/>
                <a:gd name="T13" fmla="*/ 15 h 161"/>
                <a:gd name="T14" fmla="*/ 29 w 62"/>
                <a:gd name="T15" fmla="*/ 17 h 161"/>
                <a:gd name="T16" fmla="*/ 29 w 62"/>
                <a:gd name="T17" fmla="*/ 19 h 161"/>
                <a:gd name="T18" fmla="*/ 27 w 62"/>
                <a:gd name="T19" fmla="*/ 25 h 161"/>
                <a:gd name="T20" fmla="*/ 25 w 62"/>
                <a:gd name="T21" fmla="*/ 31 h 161"/>
                <a:gd name="T22" fmla="*/ 25 w 62"/>
                <a:gd name="T23" fmla="*/ 33 h 161"/>
                <a:gd name="T24" fmla="*/ 27 w 62"/>
                <a:gd name="T25" fmla="*/ 34 h 161"/>
                <a:gd name="T26" fmla="*/ 27 w 62"/>
                <a:gd name="T27" fmla="*/ 34 h 161"/>
                <a:gd name="T28" fmla="*/ 31 w 62"/>
                <a:gd name="T29" fmla="*/ 38 h 161"/>
                <a:gd name="T30" fmla="*/ 31 w 62"/>
                <a:gd name="T31" fmla="*/ 42 h 161"/>
                <a:gd name="T32" fmla="*/ 33 w 62"/>
                <a:gd name="T33" fmla="*/ 44 h 161"/>
                <a:gd name="T34" fmla="*/ 33 w 62"/>
                <a:gd name="T35" fmla="*/ 50 h 161"/>
                <a:gd name="T36" fmla="*/ 31 w 62"/>
                <a:gd name="T37" fmla="*/ 52 h 161"/>
                <a:gd name="T38" fmla="*/ 29 w 62"/>
                <a:gd name="T39" fmla="*/ 54 h 161"/>
                <a:gd name="T40" fmla="*/ 27 w 62"/>
                <a:gd name="T41" fmla="*/ 58 h 161"/>
                <a:gd name="T42" fmla="*/ 23 w 62"/>
                <a:gd name="T43" fmla="*/ 63 h 161"/>
                <a:gd name="T44" fmla="*/ 23 w 62"/>
                <a:gd name="T45" fmla="*/ 65 h 161"/>
                <a:gd name="T46" fmla="*/ 25 w 62"/>
                <a:gd name="T47" fmla="*/ 71 h 161"/>
                <a:gd name="T48" fmla="*/ 23 w 62"/>
                <a:gd name="T49" fmla="*/ 73 h 161"/>
                <a:gd name="T50" fmla="*/ 23 w 62"/>
                <a:gd name="T51" fmla="*/ 75 h 161"/>
                <a:gd name="T52" fmla="*/ 25 w 62"/>
                <a:gd name="T53" fmla="*/ 75 h 161"/>
                <a:gd name="T54" fmla="*/ 29 w 62"/>
                <a:gd name="T55" fmla="*/ 75 h 161"/>
                <a:gd name="T56" fmla="*/ 33 w 62"/>
                <a:gd name="T57" fmla="*/ 81 h 161"/>
                <a:gd name="T58" fmla="*/ 37 w 62"/>
                <a:gd name="T59" fmla="*/ 82 h 161"/>
                <a:gd name="T60" fmla="*/ 37 w 62"/>
                <a:gd name="T61" fmla="*/ 82 h 161"/>
                <a:gd name="T62" fmla="*/ 37 w 62"/>
                <a:gd name="T63" fmla="*/ 79 h 161"/>
                <a:gd name="T64" fmla="*/ 39 w 62"/>
                <a:gd name="T65" fmla="*/ 77 h 161"/>
                <a:gd name="T66" fmla="*/ 46 w 62"/>
                <a:gd name="T67" fmla="*/ 81 h 161"/>
                <a:gd name="T68" fmla="*/ 46 w 62"/>
                <a:gd name="T69" fmla="*/ 82 h 161"/>
                <a:gd name="T70" fmla="*/ 46 w 62"/>
                <a:gd name="T71" fmla="*/ 84 h 161"/>
                <a:gd name="T72" fmla="*/ 48 w 62"/>
                <a:gd name="T73" fmla="*/ 86 h 161"/>
                <a:gd name="T74" fmla="*/ 50 w 62"/>
                <a:gd name="T75" fmla="*/ 86 h 161"/>
                <a:gd name="T76" fmla="*/ 52 w 62"/>
                <a:gd name="T77" fmla="*/ 86 h 161"/>
                <a:gd name="T78" fmla="*/ 54 w 62"/>
                <a:gd name="T79" fmla="*/ 84 h 161"/>
                <a:gd name="T80" fmla="*/ 56 w 62"/>
                <a:gd name="T81" fmla="*/ 90 h 161"/>
                <a:gd name="T82" fmla="*/ 62 w 62"/>
                <a:gd name="T83" fmla="*/ 94 h 161"/>
                <a:gd name="T84" fmla="*/ 58 w 62"/>
                <a:gd name="T85" fmla="*/ 104 h 161"/>
                <a:gd name="T86" fmla="*/ 58 w 62"/>
                <a:gd name="T87" fmla="*/ 106 h 161"/>
                <a:gd name="T88" fmla="*/ 52 w 62"/>
                <a:gd name="T89" fmla="*/ 111 h 161"/>
                <a:gd name="T90" fmla="*/ 44 w 62"/>
                <a:gd name="T91" fmla="*/ 123 h 161"/>
                <a:gd name="T92" fmla="*/ 39 w 62"/>
                <a:gd name="T93" fmla="*/ 127 h 161"/>
                <a:gd name="T94" fmla="*/ 31 w 62"/>
                <a:gd name="T95" fmla="*/ 132 h 161"/>
                <a:gd name="T96" fmla="*/ 27 w 62"/>
                <a:gd name="T97" fmla="*/ 134 h 161"/>
                <a:gd name="T98" fmla="*/ 19 w 62"/>
                <a:gd name="T99" fmla="*/ 140 h 161"/>
                <a:gd name="T100" fmla="*/ 14 w 62"/>
                <a:gd name="T101" fmla="*/ 150 h 161"/>
                <a:gd name="T102" fmla="*/ 8 w 62"/>
                <a:gd name="T103" fmla="*/ 155 h 161"/>
                <a:gd name="T104" fmla="*/ 2 w 62"/>
                <a:gd name="T105" fmla="*/ 161 h 161"/>
                <a:gd name="T106" fmla="*/ 0 w 62"/>
                <a:gd name="T107"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161">
                  <a:moveTo>
                    <a:pt x="31" y="2"/>
                  </a:moveTo>
                  <a:lnTo>
                    <a:pt x="31" y="2"/>
                  </a:lnTo>
                  <a:lnTo>
                    <a:pt x="31" y="2"/>
                  </a:lnTo>
                  <a:lnTo>
                    <a:pt x="33" y="2"/>
                  </a:lnTo>
                  <a:lnTo>
                    <a:pt x="35" y="0"/>
                  </a:lnTo>
                  <a:lnTo>
                    <a:pt x="35" y="0"/>
                  </a:lnTo>
                  <a:lnTo>
                    <a:pt x="35" y="0"/>
                  </a:lnTo>
                  <a:lnTo>
                    <a:pt x="35" y="0"/>
                  </a:lnTo>
                  <a:lnTo>
                    <a:pt x="37" y="0"/>
                  </a:lnTo>
                  <a:lnTo>
                    <a:pt x="37" y="2"/>
                  </a:lnTo>
                  <a:lnTo>
                    <a:pt x="37" y="4"/>
                  </a:lnTo>
                  <a:lnTo>
                    <a:pt x="37" y="8"/>
                  </a:lnTo>
                  <a:lnTo>
                    <a:pt x="35" y="9"/>
                  </a:lnTo>
                  <a:lnTo>
                    <a:pt x="35" y="9"/>
                  </a:lnTo>
                  <a:lnTo>
                    <a:pt x="33" y="11"/>
                  </a:lnTo>
                  <a:lnTo>
                    <a:pt x="33" y="11"/>
                  </a:lnTo>
                  <a:lnTo>
                    <a:pt x="33" y="11"/>
                  </a:lnTo>
                  <a:lnTo>
                    <a:pt x="33" y="13"/>
                  </a:lnTo>
                  <a:lnTo>
                    <a:pt x="33" y="13"/>
                  </a:lnTo>
                  <a:lnTo>
                    <a:pt x="31" y="15"/>
                  </a:lnTo>
                  <a:lnTo>
                    <a:pt x="31" y="15"/>
                  </a:lnTo>
                  <a:lnTo>
                    <a:pt x="29" y="17"/>
                  </a:lnTo>
                  <a:lnTo>
                    <a:pt x="29" y="17"/>
                  </a:lnTo>
                  <a:lnTo>
                    <a:pt x="29" y="17"/>
                  </a:lnTo>
                  <a:lnTo>
                    <a:pt x="29" y="17"/>
                  </a:lnTo>
                  <a:lnTo>
                    <a:pt x="29" y="19"/>
                  </a:lnTo>
                  <a:lnTo>
                    <a:pt x="29" y="19"/>
                  </a:lnTo>
                  <a:lnTo>
                    <a:pt x="27" y="21"/>
                  </a:lnTo>
                  <a:lnTo>
                    <a:pt x="27" y="23"/>
                  </a:lnTo>
                  <a:lnTo>
                    <a:pt x="27" y="25"/>
                  </a:lnTo>
                  <a:lnTo>
                    <a:pt x="27" y="27"/>
                  </a:lnTo>
                  <a:lnTo>
                    <a:pt x="25" y="31"/>
                  </a:lnTo>
                  <a:lnTo>
                    <a:pt x="25" y="31"/>
                  </a:lnTo>
                  <a:lnTo>
                    <a:pt x="25" y="31"/>
                  </a:lnTo>
                  <a:lnTo>
                    <a:pt x="25" y="33"/>
                  </a:lnTo>
                  <a:lnTo>
                    <a:pt x="25" y="33"/>
                  </a:lnTo>
                  <a:lnTo>
                    <a:pt x="25" y="34"/>
                  </a:lnTo>
                  <a:lnTo>
                    <a:pt x="25" y="34"/>
                  </a:lnTo>
                  <a:lnTo>
                    <a:pt x="27" y="34"/>
                  </a:lnTo>
                  <a:lnTo>
                    <a:pt x="27" y="34"/>
                  </a:lnTo>
                  <a:lnTo>
                    <a:pt x="27" y="34"/>
                  </a:lnTo>
                  <a:lnTo>
                    <a:pt x="27" y="34"/>
                  </a:lnTo>
                  <a:lnTo>
                    <a:pt x="29" y="36"/>
                  </a:lnTo>
                  <a:lnTo>
                    <a:pt x="29" y="36"/>
                  </a:lnTo>
                  <a:lnTo>
                    <a:pt x="31" y="38"/>
                  </a:lnTo>
                  <a:lnTo>
                    <a:pt x="31" y="38"/>
                  </a:lnTo>
                  <a:lnTo>
                    <a:pt x="31" y="40"/>
                  </a:lnTo>
                  <a:lnTo>
                    <a:pt x="31" y="42"/>
                  </a:lnTo>
                  <a:lnTo>
                    <a:pt x="33" y="42"/>
                  </a:lnTo>
                  <a:lnTo>
                    <a:pt x="33" y="44"/>
                  </a:lnTo>
                  <a:lnTo>
                    <a:pt x="33" y="44"/>
                  </a:lnTo>
                  <a:lnTo>
                    <a:pt x="33" y="46"/>
                  </a:lnTo>
                  <a:lnTo>
                    <a:pt x="33" y="48"/>
                  </a:lnTo>
                  <a:lnTo>
                    <a:pt x="33" y="50"/>
                  </a:lnTo>
                  <a:lnTo>
                    <a:pt x="33" y="50"/>
                  </a:lnTo>
                  <a:lnTo>
                    <a:pt x="31" y="50"/>
                  </a:lnTo>
                  <a:lnTo>
                    <a:pt x="31" y="52"/>
                  </a:lnTo>
                  <a:lnTo>
                    <a:pt x="29" y="52"/>
                  </a:lnTo>
                  <a:lnTo>
                    <a:pt x="29" y="52"/>
                  </a:lnTo>
                  <a:lnTo>
                    <a:pt x="29" y="54"/>
                  </a:lnTo>
                  <a:lnTo>
                    <a:pt x="29" y="56"/>
                  </a:lnTo>
                  <a:lnTo>
                    <a:pt x="27" y="56"/>
                  </a:lnTo>
                  <a:lnTo>
                    <a:pt x="27" y="58"/>
                  </a:lnTo>
                  <a:lnTo>
                    <a:pt x="25" y="61"/>
                  </a:lnTo>
                  <a:lnTo>
                    <a:pt x="25" y="63"/>
                  </a:lnTo>
                  <a:lnTo>
                    <a:pt x="23" y="63"/>
                  </a:lnTo>
                  <a:lnTo>
                    <a:pt x="23" y="63"/>
                  </a:lnTo>
                  <a:lnTo>
                    <a:pt x="23" y="65"/>
                  </a:lnTo>
                  <a:lnTo>
                    <a:pt x="23" y="65"/>
                  </a:lnTo>
                  <a:lnTo>
                    <a:pt x="23" y="65"/>
                  </a:lnTo>
                  <a:lnTo>
                    <a:pt x="25" y="69"/>
                  </a:lnTo>
                  <a:lnTo>
                    <a:pt x="25" y="71"/>
                  </a:lnTo>
                  <a:lnTo>
                    <a:pt x="23" y="71"/>
                  </a:lnTo>
                  <a:lnTo>
                    <a:pt x="23" y="73"/>
                  </a:lnTo>
                  <a:lnTo>
                    <a:pt x="23" y="73"/>
                  </a:lnTo>
                  <a:lnTo>
                    <a:pt x="23" y="73"/>
                  </a:lnTo>
                  <a:lnTo>
                    <a:pt x="23" y="75"/>
                  </a:lnTo>
                  <a:lnTo>
                    <a:pt x="23" y="75"/>
                  </a:lnTo>
                  <a:lnTo>
                    <a:pt x="25" y="75"/>
                  </a:lnTo>
                  <a:lnTo>
                    <a:pt x="25" y="75"/>
                  </a:lnTo>
                  <a:lnTo>
                    <a:pt x="25" y="75"/>
                  </a:lnTo>
                  <a:lnTo>
                    <a:pt x="25" y="75"/>
                  </a:lnTo>
                  <a:lnTo>
                    <a:pt x="27" y="75"/>
                  </a:lnTo>
                  <a:lnTo>
                    <a:pt x="29" y="75"/>
                  </a:lnTo>
                  <a:lnTo>
                    <a:pt x="31" y="77"/>
                  </a:lnTo>
                  <a:lnTo>
                    <a:pt x="31" y="79"/>
                  </a:lnTo>
                  <a:lnTo>
                    <a:pt x="33" y="81"/>
                  </a:lnTo>
                  <a:lnTo>
                    <a:pt x="33" y="81"/>
                  </a:lnTo>
                  <a:lnTo>
                    <a:pt x="33" y="81"/>
                  </a:lnTo>
                  <a:lnTo>
                    <a:pt x="37" y="82"/>
                  </a:lnTo>
                  <a:lnTo>
                    <a:pt x="37" y="82"/>
                  </a:lnTo>
                  <a:lnTo>
                    <a:pt x="37" y="82"/>
                  </a:lnTo>
                  <a:lnTo>
                    <a:pt x="37" y="82"/>
                  </a:lnTo>
                  <a:lnTo>
                    <a:pt x="37" y="82"/>
                  </a:lnTo>
                  <a:lnTo>
                    <a:pt x="37" y="81"/>
                  </a:lnTo>
                  <a:lnTo>
                    <a:pt x="37" y="79"/>
                  </a:lnTo>
                  <a:lnTo>
                    <a:pt x="37" y="79"/>
                  </a:lnTo>
                  <a:lnTo>
                    <a:pt x="37" y="77"/>
                  </a:lnTo>
                  <a:lnTo>
                    <a:pt x="39" y="77"/>
                  </a:lnTo>
                  <a:lnTo>
                    <a:pt x="41" y="77"/>
                  </a:lnTo>
                  <a:lnTo>
                    <a:pt x="41" y="77"/>
                  </a:lnTo>
                  <a:lnTo>
                    <a:pt x="46" y="81"/>
                  </a:lnTo>
                  <a:lnTo>
                    <a:pt x="46" y="81"/>
                  </a:lnTo>
                  <a:lnTo>
                    <a:pt x="46" y="82"/>
                  </a:lnTo>
                  <a:lnTo>
                    <a:pt x="46" y="82"/>
                  </a:lnTo>
                  <a:lnTo>
                    <a:pt x="46" y="82"/>
                  </a:lnTo>
                  <a:lnTo>
                    <a:pt x="46" y="84"/>
                  </a:lnTo>
                  <a:lnTo>
                    <a:pt x="46" y="84"/>
                  </a:lnTo>
                  <a:lnTo>
                    <a:pt x="46" y="84"/>
                  </a:lnTo>
                  <a:lnTo>
                    <a:pt x="48" y="84"/>
                  </a:lnTo>
                  <a:lnTo>
                    <a:pt x="48" y="86"/>
                  </a:lnTo>
                  <a:lnTo>
                    <a:pt x="50" y="86"/>
                  </a:lnTo>
                  <a:lnTo>
                    <a:pt x="50" y="86"/>
                  </a:lnTo>
                  <a:lnTo>
                    <a:pt x="50" y="86"/>
                  </a:lnTo>
                  <a:lnTo>
                    <a:pt x="50" y="84"/>
                  </a:lnTo>
                  <a:lnTo>
                    <a:pt x="52" y="86"/>
                  </a:lnTo>
                  <a:lnTo>
                    <a:pt x="52" y="86"/>
                  </a:lnTo>
                  <a:lnTo>
                    <a:pt x="54" y="84"/>
                  </a:lnTo>
                  <a:lnTo>
                    <a:pt x="54" y="84"/>
                  </a:lnTo>
                  <a:lnTo>
                    <a:pt x="54" y="84"/>
                  </a:lnTo>
                  <a:lnTo>
                    <a:pt x="56" y="84"/>
                  </a:lnTo>
                  <a:lnTo>
                    <a:pt x="56" y="90"/>
                  </a:lnTo>
                  <a:lnTo>
                    <a:pt x="56" y="90"/>
                  </a:lnTo>
                  <a:lnTo>
                    <a:pt x="58" y="90"/>
                  </a:lnTo>
                  <a:lnTo>
                    <a:pt x="62" y="94"/>
                  </a:lnTo>
                  <a:lnTo>
                    <a:pt x="62" y="94"/>
                  </a:lnTo>
                  <a:lnTo>
                    <a:pt x="62" y="96"/>
                  </a:lnTo>
                  <a:lnTo>
                    <a:pt x="62" y="98"/>
                  </a:lnTo>
                  <a:lnTo>
                    <a:pt x="58" y="104"/>
                  </a:lnTo>
                  <a:lnTo>
                    <a:pt x="58" y="104"/>
                  </a:lnTo>
                  <a:lnTo>
                    <a:pt x="58" y="104"/>
                  </a:lnTo>
                  <a:lnTo>
                    <a:pt x="58" y="106"/>
                  </a:lnTo>
                  <a:lnTo>
                    <a:pt x="58" y="106"/>
                  </a:lnTo>
                  <a:lnTo>
                    <a:pt x="52" y="111"/>
                  </a:lnTo>
                  <a:lnTo>
                    <a:pt x="52" y="111"/>
                  </a:lnTo>
                  <a:lnTo>
                    <a:pt x="46" y="117"/>
                  </a:lnTo>
                  <a:lnTo>
                    <a:pt x="44" y="121"/>
                  </a:lnTo>
                  <a:lnTo>
                    <a:pt x="44" y="123"/>
                  </a:lnTo>
                  <a:lnTo>
                    <a:pt x="43" y="123"/>
                  </a:lnTo>
                  <a:lnTo>
                    <a:pt x="41" y="125"/>
                  </a:lnTo>
                  <a:lnTo>
                    <a:pt x="39" y="127"/>
                  </a:lnTo>
                  <a:lnTo>
                    <a:pt x="39" y="127"/>
                  </a:lnTo>
                  <a:lnTo>
                    <a:pt x="35" y="131"/>
                  </a:lnTo>
                  <a:lnTo>
                    <a:pt x="31" y="132"/>
                  </a:lnTo>
                  <a:lnTo>
                    <a:pt x="31" y="132"/>
                  </a:lnTo>
                  <a:lnTo>
                    <a:pt x="29" y="134"/>
                  </a:lnTo>
                  <a:lnTo>
                    <a:pt x="27" y="134"/>
                  </a:lnTo>
                  <a:lnTo>
                    <a:pt x="27" y="136"/>
                  </a:lnTo>
                  <a:lnTo>
                    <a:pt x="19" y="140"/>
                  </a:lnTo>
                  <a:lnTo>
                    <a:pt x="19" y="140"/>
                  </a:lnTo>
                  <a:lnTo>
                    <a:pt x="18" y="144"/>
                  </a:lnTo>
                  <a:lnTo>
                    <a:pt x="14" y="148"/>
                  </a:lnTo>
                  <a:lnTo>
                    <a:pt x="14" y="150"/>
                  </a:lnTo>
                  <a:lnTo>
                    <a:pt x="12" y="152"/>
                  </a:lnTo>
                  <a:lnTo>
                    <a:pt x="10" y="154"/>
                  </a:lnTo>
                  <a:lnTo>
                    <a:pt x="8" y="155"/>
                  </a:lnTo>
                  <a:lnTo>
                    <a:pt x="4" y="161"/>
                  </a:lnTo>
                  <a:lnTo>
                    <a:pt x="4" y="161"/>
                  </a:lnTo>
                  <a:lnTo>
                    <a:pt x="2" y="161"/>
                  </a:lnTo>
                  <a:lnTo>
                    <a:pt x="2" y="161"/>
                  </a:lnTo>
                  <a:lnTo>
                    <a:pt x="0" y="161"/>
                  </a:lnTo>
                  <a:lnTo>
                    <a:pt x="0" y="161"/>
                  </a:lnTo>
                  <a:lnTo>
                    <a:pt x="0" y="16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3" name="Freeform 4454"/>
            <p:cNvSpPr>
              <a:spLocks/>
            </p:cNvSpPr>
            <p:nvPr/>
          </p:nvSpPr>
          <p:spPr bwMode="auto">
            <a:xfrm>
              <a:off x="5034" y="2753"/>
              <a:ext cx="7" cy="4"/>
            </a:xfrm>
            <a:custGeom>
              <a:avLst/>
              <a:gdLst>
                <a:gd name="T0" fmla="*/ 0 w 7"/>
                <a:gd name="T1" fmla="*/ 4 h 4"/>
                <a:gd name="T2" fmla="*/ 0 w 7"/>
                <a:gd name="T3" fmla="*/ 4 h 4"/>
                <a:gd name="T4" fmla="*/ 1 w 7"/>
                <a:gd name="T5" fmla="*/ 4 h 4"/>
                <a:gd name="T6" fmla="*/ 1 w 7"/>
                <a:gd name="T7" fmla="*/ 4 h 4"/>
                <a:gd name="T8" fmla="*/ 1 w 7"/>
                <a:gd name="T9" fmla="*/ 4 h 4"/>
                <a:gd name="T10" fmla="*/ 1 w 7"/>
                <a:gd name="T11" fmla="*/ 4 h 4"/>
                <a:gd name="T12" fmla="*/ 1 w 7"/>
                <a:gd name="T13" fmla="*/ 2 h 4"/>
                <a:gd name="T14" fmla="*/ 3 w 7"/>
                <a:gd name="T15" fmla="*/ 0 h 4"/>
                <a:gd name="T16" fmla="*/ 3 w 7"/>
                <a:gd name="T17" fmla="*/ 0 h 4"/>
                <a:gd name="T18" fmla="*/ 5 w 7"/>
                <a:gd name="T19" fmla="*/ 2 h 4"/>
                <a:gd name="T20" fmla="*/ 5 w 7"/>
                <a:gd name="T21" fmla="*/ 0 h 4"/>
                <a:gd name="T22" fmla="*/ 5 w 7"/>
                <a:gd name="T23" fmla="*/ 0 h 4"/>
                <a:gd name="T24" fmla="*/ 7 w 7"/>
                <a:gd name="T25" fmla="*/ 0 h 4"/>
                <a:gd name="T26" fmla="*/ 7 w 7"/>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4">
                  <a:moveTo>
                    <a:pt x="0" y="4"/>
                  </a:moveTo>
                  <a:lnTo>
                    <a:pt x="0" y="4"/>
                  </a:lnTo>
                  <a:lnTo>
                    <a:pt x="1" y="4"/>
                  </a:lnTo>
                  <a:lnTo>
                    <a:pt x="1" y="4"/>
                  </a:lnTo>
                  <a:lnTo>
                    <a:pt x="1" y="4"/>
                  </a:lnTo>
                  <a:lnTo>
                    <a:pt x="1" y="4"/>
                  </a:lnTo>
                  <a:lnTo>
                    <a:pt x="1" y="2"/>
                  </a:lnTo>
                  <a:lnTo>
                    <a:pt x="3" y="0"/>
                  </a:lnTo>
                  <a:lnTo>
                    <a:pt x="3" y="0"/>
                  </a:lnTo>
                  <a:lnTo>
                    <a:pt x="5" y="2"/>
                  </a:lnTo>
                  <a:lnTo>
                    <a:pt x="5" y="0"/>
                  </a:lnTo>
                  <a:lnTo>
                    <a:pt x="5" y="0"/>
                  </a:lnTo>
                  <a:lnTo>
                    <a:pt x="7" y="0"/>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4" name="Freeform 4455"/>
            <p:cNvSpPr>
              <a:spLocks/>
            </p:cNvSpPr>
            <p:nvPr/>
          </p:nvSpPr>
          <p:spPr bwMode="auto">
            <a:xfrm>
              <a:off x="5028" y="2757"/>
              <a:ext cx="6" cy="8"/>
            </a:xfrm>
            <a:custGeom>
              <a:avLst/>
              <a:gdLst>
                <a:gd name="T0" fmla="*/ 6 w 6"/>
                <a:gd name="T1" fmla="*/ 0 h 8"/>
                <a:gd name="T2" fmla="*/ 6 w 6"/>
                <a:gd name="T3" fmla="*/ 0 h 8"/>
                <a:gd name="T4" fmla="*/ 6 w 6"/>
                <a:gd name="T5" fmla="*/ 0 h 8"/>
                <a:gd name="T6" fmla="*/ 4 w 6"/>
                <a:gd name="T7" fmla="*/ 0 h 8"/>
                <a:gd name="T8" fmla="*/ 2 w 6"/>
                <a:gd name="T9" fmla="*/ 2 h 8"/>
                <a:gd name="T10" fmla="*/ 2 w 6"/>
                <a:gd name="T11" fmla="*/ 4 h 8"/>
                <a:gd name="T12" fmla="*/ 2 w 6"/>
                <a:gd name="T13" fmla="*/ 4 h 8"/>
                <a:gd name="T14" fmla="*/ 2 w 6"/>
                <a:gd name="T15" fmla="*/ 4 h 8"/>
                <a:gd name="T16" fmla="*/ 0 w 6"/>
                <a:gd name="T17" fmla="*/ 6 h 8"/>
                <a:gd name="T18" fmla="*/ 0 w 6"/>
                <a:gd name="T19" fmla="*/ 8 h 8"/>
                <a:gd name="T20" fmla="*/ 0 w 6"/>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6" y="0"/>
                  </a:moveTo>
                  <a:lnTo>
                    <a:pt x="6" y="0"/>
                  </a:lnTo>
                  <a:lnTo>
                    <a:pt x="6" y="0"/>
                  </a:lnTo>
                  <a:lnTo>
                    <a:pt x="4" y="0"/>
                  </a:lnTo>
                  <a:lnTo>
                    <a:pt x="2" y="2"/>
                  </a:lnTo>
                  <a:lnTo>
                    <a:pt x="2" y="4"/>
                  </a:lnTo>
                  <a:lnTo>
                    <a:pt x="2" y="4"/>
                  </a:lnTo>
                  <a:lnTo>
                    <a:pt x="2" y="4"/>
                  </a:lnTo>
                  <a:lnTo>
                    <a:pt x="0" y="6"/>
                  </a:lnTo>
                  <a:lnTo>
                    <a:pt x="0"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5" name="Freeform 4456"/>
            <p:cNvSpPr>
              <a:spLocks/>
            </p:cNvSpPr>
            <p:nvPr/>
          </p:nvSpPr>
          <p:spPr bwMode="auto">
            <a:xfrm>
              <a:off x="5022" y="2765"/>
              <a:ext cx="6" cy="11"/>
            </a:xfrm>
            <a:custGeom>
              <a:avLst/>
              <a:gdLst>
                <a:gd name="T0" fmla="*/ 6 w 6"/>
                <a:gd name="T1" fmla="*/ 0 h 11"/>
                <a:gd name="T2" fmla="*/ 6 w 6"/>
                <a:gd name="T3" fmla="*/ 0 h 11"/>
                <a:gd name="T4" fmla="*/ 6 w 6"/>
                <a:gd name="T5" fmla="*/ 2 h 11"/>
                <a:gd name="T6" fmla="*/ 6 w 6"/>
                <a:gd name="T7" fmla="*/ 2 h 11"/>
                <a:gd name="T8" fmla="*/ 6 w 6"/>
                <a:gd name="T9" fmla="*/ 4 h 11"/>
                <a:gd name="T10" fmla="*/ 6 w 6"/>
                <a:gd name="T11" fmla="*/ 4 h 11"/>
                <a:gd name="T12" fmla="*/ 6 w 6"/>
                <a:gd name="T13" fmla="*/ 4 h 11"/>
                <a:gd name="T14" fmla="*/ 4 w 6"/>
                <a:gd name="T15" fmla="*/ 4 h 11"/>
                <a:gd name="T16" fmla="*/ 4 w 6"/>
                <a:gd name="T17" fmla="*/ 4 h 11"/>
                <a:gd name="T18" fmla="*/ 4 w 6"/>
                <a:gd name="T19" fmla="*/ 6 h 11"/>
                <a:gd name="T20" fmla="*/ 4 w 6"/>
                <a:gd name="T21" fmla="*/ 6 h 11"/>
                <a:gd name="T22" fmla="*/ 4 w 6"/>
                <a:gd name="T23" fmla="*/ 6 h 11"/>
                <a:gd name="T24" fmla="*/ 4 w 6"/>
                <a:gd name="T25" fmla="*/ 6 h 11"/>
                <a:gd name="T26" fmla="*/ 4 w 6"/>
                <a:gd name="T27" fmla="*/ 6 h 11"/>
                <a:gd name="T28" fmla="*/ 2 w 6"/>
                <a:gd name="T29" fmla="*/ 6 h 11"/>
                <a:gd name="T30" fmla="*/ 2 w 6"/>
                <a:gd name="T31" fmla="*/ 6 h 11"/>
                <a:gd name="T32" fmla="*/ 2 w 6"/>
                <a:gd name="T33" fmla="*/ 6 h 11"/>
                <a:gd name="T34" fmla="*/ 2 w 6"/>
                <a:gd name="T35" fmla="*/ 7 h 11"/>
                <a:gd name="T36" fmla="*/ 2 w 6"/>
                <a:gd name="T37" fmla="*/ 7 h 11"/>
                <a:gd name="T38" fmla="*/ 2 w 6"/>
                <a:gd name="T39" fmla="*/ 7 h 11"/>
                <a:gd name="T40" fmla="*/ 2 w 6"/>
                <a:gd name="T41" fmla="*/ 7 h 11"/>
                <a:gd name="T42" fmla="*/ 2 w 6"/>
                <a:gd name="T43" fmla="*/ 9 h 11"/>
                <a:gd name="T44" fmla="*/ 2 w 6"/>
                <a:gd name="T45" fmla="*/ 9 h 11"/>
                <a:gd name="T46" fmla="*/ 2 w 6"/>
                <a:gd name="T47" fmla="*/ 9 h 11"/>
                <a:gd name="T48" fmla="*/ 2 w 6"/>
                <a:gd name="T49" fmla="*/ 9 h 11"/>
                <a:gd name="T50" fmla="*/ 0 w 6"/>
                <a:gd name="T51" fmla="*/ 9 h 11"/>
                <a:gd name="T52" fmla="*/ 0 w 6"/>
                <a:gd name="T53" fmla="*/ 11 h 11"/>
                <a:gd name="T54" fmla="*/ 0 w 6"/>
                <a:gd name="T55" fmla="*/ 11 h 11"/>
                <a:gd name="T56" fmla="*/ 0 w 6"/>
                <a:gd name="T57" fmla="*/ 9 h 11"/>
                <a:gd name="T58" fmla="*/ 0 w 6"/>
                <a:gd name="T5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 h="11">
                  <a:moveTo>
                    <a:pt x="6" y="0"/>
                  </a:moveTo>
                  <a:lnTo>
                    <a:pt x="6" y="0"/>
                  </a:lnTo>
                  <a:lnTo>
                    <a:pt x="6" y="2"/>
                  </a:lnTo>
                  <a:lnTo>
                    <a:pt x="6" y="2"/>
                  </a:lnTo>
                  <a:lnTo>
                    <a:pt x="6" y="4"/>
                  </a:lnTo>
                  <a:lnTo>
                    <a:pt x="6" y="4"/>
                  </a:lnTo>
                  <a:lnTo>
                    <a:pt x="6" y="4"/>
                  </a:lnTo>
                  <a:lnTo>
                    <a:pt x="4" y="4"/>
                  </a:lnTo>
                  <a:lnTo>
                    <a:pt x="4" y="4"/>
                  </a:lnTo>
                  <a:lnTo>
                    <a:pt x="4" y="6"/>
                  </a:lnTo>
                  <a:lnTo>
                    <a:pt x="4" y="6"/>
                  </a:lnTo>
                  <a:lnTo>
                    <a:pt x="4" y="6"/>
                  </a:lnTo>
                  <a:lnTo>
                    <a:pt x="4" y="6"/>
                  </a:lnTo>
                  <a:lnTo>
                    <a:pt x="4" y="6"/>
                  </a:lnTo>
                  <a:lnTo>
                    <a:pt x="2" y="6"/>
                  </a:lnTo>
                  <a:lnTo>
                    <a:pt x="2" y="6"/>
                  </a:lnTo>
                  <a:lnTo>
                    <a:pt x="2" y="6"/>
                  </a:lnTo>
                  <a:lnTo>
                    <a:pt x="2" y="7"/>
                  </a:lnTo>
                  <a:lnTo>
                    <a:pt x="2" y="7"/>
                  </a:lnTo>
                  <a:lnTo>
                    <a:pt x="2" y="7"/>
                  </a:lnTo>
                  <a:lnTo>
                    <a:pt x="2" y="7"/>
                  </a:lnTo>
                  <a:lnTo>
                    <a:pt x="2" y="9"/>
                  </a:lnTo>
                  <a:lnTo>
                    <a:pt x="2" y="9"/>
                  </a:lnTo>
                  <a:lnTo>
                    <a:pt x="2" y="9"/>
                  </a:lnTo>
                  <a:lnTo>
                    <a:pt x="2" y="9"/>
                  </a:lnTo>
                  <a:lnTo>
                    <a:pt x="0" y="9"/>
                  </a:lnTo>
                  <a:lnTo>
                    <a:pt x="0" y="11"/>
                  </a:lnTo>
                  <a:lnTo>
                    <a:pt x="0" y="11"/>
                  </a:lnTo>
                  <a:lnTo>
                    <a:pt x="0"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6" name="Freeform 4457"/>
            <p:cNvSpPr>
              <a:spLocks/>
            </p:cNvSpPr>
            <p:nvPr/>
          </p:nvSpPr>
          <p:spPr bwMode="auto">
            <a:xfrm>
              <a:off x="5012" y="2774"/>
              <a:ext cx="10" cy="4"/>
            </a:xfrm>
            <a:custGeom>
              <a:avLst/>
              <a:gdLst>
                <a:gd name="T0" fmla="*/ 0 w 10"/>
                <a:gd name="T1" fmla="*/ 4 h 4"/>
                <a:gd name="T2" fmla="*/ 0 w 10"/>
                <a:gd name="T3" fmla="*/ 4 h 4"/>
                <a:gd name="T4" fmla="*/ 0 w 10"/>
                <a:gd name="T5" fmla="*/ 4 h 4"/>
                <a:gd name="T6" fmla="*/ 0 w 10"/>
                <a:gd name="T7" fmla="*/ 4 h 4"/>
                <a:gd name="T8" fmla="*/ 0 w 10"/>
                <a:gd name="T9" fmla="*/ 4 h 4"/>
                <a:gd name="T10" fmla="*/ 2 w 10"/>
                <a:gd name="T11" fmla="*/ 4 h 4"/>
                <a:gd name="T12" fmla="*/ 2 w 10"/>
                <a:gd name="T13" fmla="*/ 2 h 4"/>
                <a:gd name="T14" fmla="*/ 2 w 10"/>
                <a:gd name="T15" fmla="*/ 2 h 4"/>
                <a:gd name="T16" fmla="*/ 2 w 10"/>
                <a:gd name="T17" fmla="*/ 2 h 4"/>
                <a:gd name="T18" fmla="*/ 4 w 10"/>
                <a:gd name="T19" fmla="*/ 2 h 4"/>
                <a:gd name="T20" fmla="*/ 4 w 10"/>
                <a:gd name="T21" fmla="*/ 2 h 4"/>
                <a:gd name="T22" fmla="*/ 4 w 10"/>
                <a:gd name="T23" fmla="*/ 2 h 4"/>
                <a:gd name="T24" fmla="*/ 6 w 10"/>
                <a:gd name="T25" fmla="*/ 2 h 4"/>
                <a:gd name="T26" fmla="*/ 6 w 10"/>
                <a:gd name="T27" fmla="*/ 0 h 4"/>
                <a:gd name="T28" fmla="*/ 8 w 10"/>
                <a:gd name="T29" fmla="*/ 0 h 4"/>
                <a:gd name="T30" fmla="*/ 8 w 10"/>
                <a:gd name="T31" fmla="*/ 0 h 4"/>
                <a:gd name="T32" fmla="*/ 8 w 10"/>
                <a:gd name="T33" fmla="*/ 0 h 4"/>
                <a:gd name="T34" fmla="*/ 8 w 10"/>
                <a:gd name="T35" fmla="*/ 0 h 4"/>
                <a:gd name="T36" fmla="*/ 8 w 10"/>
                <a:gd name="T37" fmla="*/ 0 h 4"/>
                <a:gd name="T38" fmla="*/ 8 w 10"/>
                <a:gd name="T39" fmla="*/ 0 h 4"/>
                <a:gd name="T40" fmla="*/ 10 w 10"/>
                <a:gd name="T4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4">
                  <a:moveTo>
                    <a:pt x="0" y="4"/>
                  </a:moveTo>
                  <a:lnTo>
                    <a:pt x="0" y="4"/>
                  </a:lnTo>
                  <a:lnTo>
                    <a:pt x="0" y="4"/>
                  </a:lnTo>
                  <a:lnTo>
                    <a:pt x="0" y="4"/>
                  </a:lnTo>
                  <a:lnTo>
                    <a:pt x="0" y="4"/>
                  </a:lnTo>
                  <a:lnTo>
                    <a:pt x="2" y="4"/>
                  </a:lnTo>
                  <a:lnTo>
                    <a:pt x="2" y="2"/>
                  </a:lnTo>
                  <a:lnTo>
                    <a:pt x="2" y="2"/>
                  </a:lnTo>
                  <a:lnTo>
                    <a:pt x="2" y="2"/>
                  </a:lnTo>
                  <a:lnTo>
                    <a:pt x="4" y="2"/>
                  </a:lnTo>
                  <a:lnTo>
                    <a:pt x="4" y="2"/>
                  </a:lnTo>
                  <a:lnTo>
                    <a:pt x="4" y="2"/>
                  </a:lnTo>
                  <a:lnTo>
                    <a:pt x="6" y="2"/>
                  </a:lnTo>
                  <a:lnTo>
                    <a:pt x="6" y="0"/>
                  </a:lnTo>
                  <a:lnTo>
                    <a:pt x="8" y="0"/>
                  </a:lnTo>
                  <a:lnTo>
                    <a:pt x="8" y="0"/>
                  </a:lnTo>
                  <a:lnTo>
                    <a:pt x="8" y="0"/>
                  </a:lnTo>
                  <a:lnTo>
                    <a:pt x="8" y="0"/>
                  </a:lnTo>
                  <a:lnTo>
                    <a:pt x="8" y="0"/>
                  </a:lnTo>
                  <a:lnTo>
                    <a:pt x="8" y="0"/>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7" name="Line 4458"/>
            <p:cNvSpPr>
              <a:spLocks noChangeShapeType="1"/>
            </p:cNvSpPr>
            <p:nvPr/>
          </p:nvSpPr>
          <p:spPr bwMode="auto">
            <a:xfrm>
              <a:off x="2101" y="213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8" name="Freeform 4459"/>
            <p:cNvSpPr>
              <a:spLocks/>
            </p:cNvSpPr>
            <p:nvPr/>
          </p:nvSpPr>
          <p:spPr bwMode="auto">
            <a:xfrm>
              <a:off x="2096" y="213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9" name="Freeform 4460"/>
            <p:cNvSpPr>
              <a:spLocks/>
            </p:cNvSpPr>
            <p:nvPr/>
          </p:nvSpPr>
          <p:spPr bwMode="auto">
            <a:xfrm>
              <a:off x="2096" y="2133"/>
              <a:ext cx="5" cy="0"/>
            </a:xfrm>
            <a:custGeom>
              <a:avLst/>
              <a:gdLst>
                <a:gd name="T0" fmla="*/ 0 w 5"/>
                <a:gd name="T1" fmla="*/ 0 w 5"/>
                <a:gd name="T2" fmla="*/ 5 w 5"/>
              </a:gdLst>
              <a:ahLst/>
              <a:cxnLst>
                <a:cxn ang="0">
                  <a:pos x="T0" y="0"/>
                </a:cxn>
                <a:cxn ang="0">
                  <a:pos x="T1" y="0"/>
                </a:cxn>
                <a:cxn ang="0">
                  <a:pos x="T2" y="0"/>
                </a:cxn>
              </a:cxnLst>
              <a:rect l="0" t="0" r="r" b="b"/>
              <a:pathLst>
                <a:path w="5">
                  <a:moveTo>
                    <a:pt x="0" y="0"/>
                  </a:moveTo>
                  <a:lnTo>
                    <a:pt x="0"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0" name="Freeform 4461"/>
            <p:cNvSpPr>
              <a:spLocks/>
            </p:cNvSpPr>
            <p:nvPr/>
          </p:nvSpPr>
          <p:spPr bwMode="auto">
            <a:xfrm>
              <a:off x="2101" y="2133"/>
              <a:ext cx="18" cy="0"/>
            </a:xfrm>
            <a:custGeom>
              <a:avLst/>
              <a:gdLst>
                <a:gd name="T0" fmla="*/ 0 w 18"/>
                <a:gd name="T1" fmla="*/ 4 w 18"/>
                <a:gd name="T2" fmla="*/ 12 w 18"/>
                <a:gd name="T3" fmla="*/ 12 w 18"/>
                <a:gd name="T4" fmla="*/ 18 w 18"/>
              </a:gdLst>
              <a:ahLst/>
              <a:cxnLst>
                <a:cxn ang="0">
                  <a:pos x="T0" y="0"/>
                </a:cxn>
                <a:cxn ang="0">
                  <a:pos x="T1" y="0"/>
                </a:cxn>
                <a:cxn ang="0">
                  <a:pos x="T2" y="0"/>
                </a:cxn>
                <a:cxn ang="0">
                  <a:pos x="T3" y="0"/>
                </a:cxn>
                <a:cxn ang="0">
                  <a:pos x="T4" y="0"/>
                </a:cxn>
              </a:cxnLst>
              <a:rect l="0" t="0" r="r" b="b"/>
              <a:pathLst>
                <a:path w="18">
                  <a:moveTo>
                    <a:pt x="0" y="0"/>
                  </a:moveTo>
                  <a:lnTo>
                    <a:pt x="4" y="0"/>
                  </a:lnTo>
                  <a:lnTo>
                    <a:pt x="12" y="0"/>
                  </a:lnTo>
                  <a:lnTo>
                    <a:pt x="12" y="0"/>
                  </a:lnTo>
                  <a:lnTo>
                    <a:pt x="1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1" name="Freeform 4462"/>
            <p:cNvSpPr>
              <a:spLocks/>
            </p:cNvSpPr>
            <p:nvPr/>
          </p:nvSpPr>
          <p:spPr bwMode="auto">
            <a:xfrm>
              <a:off x="2084" y="2133"/>
              <a:ext cx="12" cy="0"/>
            </a:xfrm>
            <a:custGeom>
              <a:avLst/>
              <a:gdLst>
                <a:gd name="T0" fmla="*/ 0 w 12"/>
                <a:gd name="T1" fmla="*/ 0 w 12"/>
                <a:gd name="T2" fmla="*/ 2 w 12"/>
                <a:gd name="T3" fmla="*/ 6 w 12"/>
                <a:gd name="T4" fmla="*/ 8 w 12"/>
                <a:gd name="T5" fmla="*/ 12 w 12"/>
              </a:gdLst>
              <a:ahLst/>
              <a:cxnLst>
                <a:cxn ang="0">
                  <a:pos x="T0" y="0"/>
                </a:cxn>
                <a:cxn ang="0">
                  <a:pos x="T1" y="0"/>
                </a:cxn>
                <a:cxn ang="0">
                  <a:pos x="T2" y="0"/>
                </a:cxn>
                <a:cxn ang="0">
                  <a:pos x="T3" y="0"/>
                </a:cxn>
                <a:cxn ang="0">
                  <a:pos x="T4" y="0"/>
                </a:cxn>
                <a:cxn ang="0">
                  <a:pos x="T5" y="0"/>
                </a:cxn>
              </a:cxnLst>
              <a:rect l="0" t="0" r="r" b="b"/>
              <a:pathLst>
                <a:path w="12">
                  <a:moveTo>
                    <a:pt x="0" y="0"/>
                  </a:moveTo>
                  <a:lnTo>
                    <a:pt x="0" y="0"/>
                  </a:lnTo>
                  <a:lnTo>
                    <a:pt x="2" y="0"/>
                  </a:lnTo>
                  <a:lnTo>
                    <a:pt x="6" y="0"/>
                  </a:lnTo>
                  <a:lnTo>
                    <a:pt x="8"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2" name="Freeform 4463"/>
            <p:cNvSpPr>
              <a:spLocks/>
            </p:cNvSpPr>
            <p:nvPr/>
          </p:nvSpPr>
          <p:spPr bwMode="auto">
            <a:xfrm>
              <a:off x="2030" y="2133"/>
              <a:ext cx="54" cy="11"/>
            </a:xfrm>
            <a:custGeom>
              <a:avLst/>
              <a:gdLst>
                <a:gd name="T0" fmla="*/ 0 w 54"/>
                <a:gd name="T1" fmla="*/ 11 h 11"/>
                <a:gd name="T2" fmla="*/ 2 w 54"/>
                <a:gd name="T3" fmla="*/ 9 h 11"/>
                <a:gd name="T4" fmla="*/ 4 w 54"/>
                <a:gd name="T5" fmla="*/ 9 h 11"/>
                <a:gd name="T6" fmla="*/ 4 w 54"/>
                <a:gd name="T7" fmla="*/ 9 h 11"/>
                <a:gd name="T8" fmla="*/ 4 w 54"/>
                <a:gd name="T9" fmla="*/ 9 h 11"/>
                <a:gd name="T10" fmla="*/ 4 w 54"/>
                <a:gd name="T11" fmla="*/ 7 h 11"/>
                <a:gd name="T12" fmla="*/ 6 w 54"/>
                <a:gd name="T13" fmla="*/ 7 h 11"/>
                <a:gd name="T14" fmla="*/ 8 w 54"/>
                <a:gd name="T15" fmla="*/ 7 h 11"/>
                <a:gd name="T16" fmla="*/ 8 w 54"/>
                <a:gd name="T17" fmla="*/ 7 h 11"/>
                <a:gd name="T18" fmla="*/ 10 w 54"/>
                <a:gd name="T19" fmla="*/ 7 h 11"/>
                <a:gd name="T20" fmla="*/ 10 w 54"/>
                <a:gd name="T21" fmla="*/ 7 h 11"/>
                <a:gd name="T22" fmla="*/ 10 w 54"/>
                <a:gd name="T23" fmla="*/ 7 h 11"/>
                <a:gd name="T24" fmla="*/ 16 w 54"/>
                <a:gd name="T25" fmla="*/ 6 h 11"/>
                <a:gd name="T26" fmla="*/ 16 w 54"/>
                <a:gd name="T27" fmla="*/ 6 h 11"/>
                <a:gd name="T28" fmla="*/ 18 w 54"/>
                <a:gd name="T29" fmla="*/ 6 h 11"/>
                <a:gd name="T30" fmla="*/ 19 w 54"/>
                <a:gd name="T31" fmla="*/ 6 h 11"/>
                <a:gd name="T32" fmla="*/ 19 w 54"/>
                <a:gd name="T33" fmla="*/ 6 h 11"/>
                <a:gd name="T34" fmla="*/ 19 w 54"/>
                <a:gd name="T35" fmla="*/ 6 h 11"/>
                <a:gd name="T36" fmla="*/ 21 w 54"/>
                <a:gd name="T37" fmla="*/ 6 h 11"/>
                <a:gd name="T38" fmla="*/ 21 w 54"/>
                <a:gd name="T39" fmla="*/ 6 h 11"/>
                <a:gd name="T40" fmla="*/ 23 w 54"/>
                <a:gd name="T41" fmla="*/ 7 h 11"/>
                <a:gd name="T42" fmla="*/ 25 w 54"/>
                <a:gd name="T43" fmla="*/ 7 h 11"/>
                <a:gd name="T44" fmla="*/ 25 w 54"/>
                <a:gd name="T45" fmla="*/ 7 h 11"/>
                <a:gd name="T46" fmla="*/ 25 w 54"/>
                <a:gd name="T47" fmla="*/ 7 h 11"/>
                <a:gd name="T48" fmla="*/ 27 w 54"/>
                <a:gd name="T49" fmla="*/ 9 h 11"/>
                <a:gd name="T50" fmla="*/ 27 w 54"/>
                <a:gd name="T51" fmla="*/ 9 h 11"/>
                <a:gd name="T52" fmla="*/ 29 w 54"/>
                <a:gd name="T53" fmla="*/ 7 h 11"/>
                <a:gd name="T54" fmla="*/ 29 w 54"/>
                <a:gd name="T55" fmla="*/ 7 h 11"/>
                <a:gd name="T56" fmla="*/ 31 w 54"/>
                <a:gd name="T57" fmla="*/ 7 h 11"/>
                <a:gd name="T58" fmla="*/ 33 w 54"/>
                <a:gd name="T59" fmla="*/ 7 h 11"/>
                <a:gd name="T60" fmla="*/ 33 w 54"/>
                <a:gd name="T61" fmla="*/ 7 h 11"/>
                <a:gd name="T62" fmla="*/ 33 w 54"/>
                <a:gd name="T63" fmla="*/ 7 h 11"/>
                <a:gd name="T64" fmla="*/ 41 w 54"/>
                <a:gd name="T65" fmla="*/ 6 h 11"/>
                <a:gd name="T66" fmla="*/ 41 w 54"/>
                <a:gd name="T67" fmla="*/ 4 h 11"/>
                <a:gd name="T68" fmla="*/ 41 w 54"/>
                <a:gd name="T69" fmla="*/ 4 h 11"/>
                <a:gd name="T70" fmla="*/ 43 w 54"/>
                <a:gd name="T71" fmla="*/ 4 h 11"/>
                <a:gd name="T72" fmla="*/ 43 w 54"/>
                <a:gd name="T73" fmla="*/ 4 h 11"/>
                <a:gd name="T74" fmla="*/ 43 w 54"/>
                <a:gd name="T75" fmla="*/ 4 h 11"/>
                <a:gd name="T76" fmla="*/ 43 w 54"/>
                <a:gd name="T77" fmla="*/ 0 h 11"/>
                <a:gd name="T78" fmla="*/ 44 w 54"/>
                <a:gd name="T79" fmla="*/ 0 h 11"/>
                <a:gd name="T80" fmla="*/ 48 w 54"/>
                <a:gd name="T81" fmla="*/ 0 h 11"/>
                <a:gd name="T82" fmla="*/ 52 w 54"/>
                <a:gd name="T83" fmla="*/ 0 h 11"/>
                <a:gd name="T84" fmla="*/ 54 w 54"/>
                <a:gd name="T8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4" h="11">
                  <a:moveTo>
                    <a:pt x="0" y="11"/>
                  </a:moveTo>
                  <a:lnTo>
                    <a:pt x="2" y="9"/>
                  </a:lnTo>
                  <a:lnTo>
                    <a:pt x="4" y="9"/>
                  </a:lnTo>
                  <a:lnTo>
                    <a:pt x="4" y="9"/>
                  </a:lnTo>
                  <a:lnTo>
                    <a:pt x="4" y="9"/>
                  </a:lnTo>
                  <a:lnTo>
                    <a:pt x="4" y="7"/>
                  </a:lnTo>
                  <a:lnTo>
                    <a:pt x="6" y="7"/>
                  </a:lnTo>
                  <a:lnTo>
                    <a:pt x="8" y="7"/>
                  </a:lnTo>
                  <a:lnTo>
                    <a:pt x="8" y="7"/>
                  </a:lnTo>
                  <a:lnTo>
                    <a:pt x="10" y="7"/>
                  </a:lnTo>
                  <a:lnTo>
                    <a:pt x="10" y="7"/>
                  </a:lnTo>
                  <a:lnTo>
                    <a:pt x="10" y="7"/>
                  </a:lnTo>
                  <a:lnTo>
                    <a:pt x="16" y="6"/>
                  </a:lnTo>
                  <a:lnTo>
                    <a:pt x="16" y="6"/>
                  </a:lnTo>
                  <a:lnTo>
                    <a:pt x="18" y="6"/>
                  </a:lnTo>
                  <a:lnTo>
                    <a:pt x="19" y="6"/>
                  </a:lnTo>
                  <a:lnTo>
                    <a:pt x="19" y="6"/>
                  </a:lnTo>
                  <a:lnTo>
                    <a:pt x="19" y="6"/>
                  </a:lnTo>
                  <a:lnTo>
                    <a:pt x="21" y="6"/>
                  </a:lnTo>
                  <a:lnTo>
                    <a:pt x="21" y="6"/>
                  </a:lnTo>
                  <a:lnTo>
                    <a:pt x="23" y="7"/>
                  </a:lnTo>
                  <a:lnTo>
                    <a:pt x="25" y="7"/>
                  </a:lnTo>
                  <a:lnTo>
                    <a:pt x="25" y="7"/>
                  </a:lnTo>
                  <a:lnTo>
                    <a:pt x="25" y="7"/>
                  </a:lnTo>
                  <a:lnTo>
                    <a:pt x="27" y="9"/>
                  </a:lnTo>
                  <a:lnTo>
                    <a:pt x="27" y="9"/>
                  </a:lnTo>
                  <a:lnTo>
                    <a:pt x="29" y="7"/>
                  </a:lnTo>
                  <a:lnTo>
                    <a:pt x="29" y="7"/>
                  </a:lnTo>
                  <a:lnTo>
                    <a:pt x="31" y="7"/>
                  </a:lnTo>
                  <a:lnTo>
                    <a:pt x="33" y="7"/>
                  </a:lnTo>
                  <a:lnTo>
                    <a:pt x="33" y="7"/>
                  </a:lnTo>
                  <a:lnTo>
                    <a:pt x="33" y="7"/>
                  </a:lnTo>
                  <a:lnTo>
                    <a:pt x="41" y="6"/>
                  </a:lnTo>
                  <a:lnTo>
                    <a:pt x="41" y="4"/>
                  </a:lnTo>
                  <a:lnTo>
                    <a:pt x="41" y="4"/>
                  </a:lnTo>
                  <a:lnTo>
                    <a:pt x="43" y="4"/>
                  </a:lnTo>
                  <a:lnTo>
                    <a:pt x="43" y="4"/>
                  </a:lnTo>
                  <a:lnTo>
                    <a:pt x="43" y="4"/>
                  </a:lnTo>
                  <a:lnTo>
                    <a:pt x="43" y="0"/>
                  </a:lnTo>
                  <a:lnTo>
                    <a:pt x="44" y="0"/>
                  </a:lnTo>
                  <a:lnTo>
                    <a:pt x="48" y="0"/>
                  </a:lnTo>
                  <a:lnTo>
                    <a:pt x="52" y="0"/>
                  </a:lnTo>
                  <a:lnTo>
                    <a:pt x="5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3" name="Freeform 4464"/>
            <p:cNvSpPr>
              <a:spLocks/>
            </p:cNvSpPr>
            <p:nvPr/>
          </p:nvSpPr>
          <p:spPr bwMode="auto">
            <a:xfrm>
              <a:off x="2030" y="2144"/>
              <a:ext cx="0" cy="2"/>
            </a:xfrm>
            <a:custGeom>
              <a:avLst/>
              <a:gdLst>
                <a:gd name="T0" fmla="*/ 2 h 2"/>
                <a:gd name="T1" fmla="*/ 0 h 2"/>
                <a:gd name="T2" fmla="*/ 0 h 2"/>
                <a:gd name="T3" fmla="*/ 0 h 2"/>
                <a:gd name="T4" fmla="*/ 0 h 2"/>
                <a:gd name="T5" fmla="*/ 0 h 2"/>
                <a:gd name="T6" fmla="*/ 0 h 2"/>
                <a:gd name="T7" fmla="*/ 0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4" name="Freeform 4465"/>
            <p:cNvSpPr>
              <a:spLocks/>
            </p:cNvSpPr>
            <p:nvPr/>
          </p:nvSpPr>
          <p:spPr bwMode="auto">
            <a:xfrm>
              <a:off x="2030" y="2146"/>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5" name="Freeform 4466"/>
            <p:cNvSpPr>
              <a:spLocks/>
            </p:cNvSpPr>
            <p:nvPr/>
          </p:nvSpPr>
          <p:spPr bwMode="auto">
            <a:xfrm>
              <a:off x="2028" y="2148"/>
              <a:ext cx="2" cy="6"/>
            </a:xfrm>
            <a:custGeom>
              <a:avLst/>
              <a:gdLst>
                <a:gd name="T0" fmla="*/ 2 w 2"/>
                <a:gd name="T1" fmla="*/ 0 h 6"/>
                <a:gd name="T2" fmla="*/ 2 w 2"/>
                <a:gd name="T3" fmla="*/ 2 h 6"/>
                <a:gd name="T4" fmla="*/ 0 w 2"/>
                <a:gd name="T5" fmla="*/ 2 h 6"/>
                <a:gd name="T6" fmla="*/ 0 w 2"/>
                <a:gd name="T7" fmla="*/ 2 h 6"/>
                <a:gd name="T8" fmla="*/ 2 w 2"/>
                <a:gd name="T9" fmla="*/ 2 h 6"/>
                <a:gd name="T10" fmla="*/ 2 w 2"/>
                <a:gd name="T11" fmla="*/ 2 h 6"/>
                <a:gd name="T12" fmla="*/ 2 w 2"/>
                <a:gd name="T13" fmla="*/ 2 h 6"/>
                <a:gd name="T14" fmla="*/ 0 w 2"/>
                <a:gd name="T15" fmla="*/ 2 h 6"/>
                <a:gd name="T16" fmla="*/ 0 w 2"/>
                <a:gd name="T17" fmla="*/ 2 h 6"/>
                <a:gd name="T18" fmla="*/ 0 w 2"/>
                <a:gd name="T19" fmla="*/ 4 h 6"/>
                <a:gd name="T20" fmla="*/ 0 w 2"/>
                <a:gd name="T21" fmla="*/ 4 h 6"/>
                <a:gd name="T22" fmla="*/ 0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2" y="0"/>
                  </a:moveTo>
                  <a:lnTo>
                    <a:pt x="2" y="2"/>
                  </a:lnTo>
                  <a:lnTo>
                    <a:pt x="0" y="2"/>
                  </a:lnTo>
                  <a:lnTo>
                    <a:pt x="0" y="2"/>
                  </a:lnTo>
                  <a:lnTo>
                    <a:pt x="2" y="2"/>
                  </a:lnTo>
                  <a:lnTo>
                    <a:pt x="2" y="2"/>
                  </a:lnTo>
                  <a:lnTo>
                    <a:pt x="2" y="2"/>
                  </a:lnTo>
                  <a:lnTo>
                    <a:pt x="0" y="2"/>
                  </a:lnTo>
                  <a:lnTo>
                    <a:pt x="0" y="2"/>
                  </a:lnTo>
                  <a:lnTo>
                    <a:pt x="0"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6" name="Freeform 4467"/>
            <p:cNvSpPr>
              <a:spLocks/>
            </p:cNvSpPr>
            <p:nvPr/>
          </p:nvSpPr>
          <p:spPr bwMode="auto">
            <a:xfrm>
              <a:off x="2028" y="215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7" name="Freeform 4468"/>
            <p:cNvSpPr>
              <a:spLocks/>
            </p:cNvSpPr>
            <p:nvPr/>
          </p:nvSpPr>
          <p:spPr bwMode="auto">
            <a:xfrm>
              <a:off x="2028" y="2152"/>
              <a:ext cx="0" cy="2"/>
            </a:xfrm>
            <a:custGeom>
              <a:avLst/>
              <a:gdLst>
                <a:gd name="T0" fmla="*/ 2 h 2"/>
                <a:gd name="T1" fmla="*/ 2 h 2"/>
                <a:gd name="T2" fmla="*/ 2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0" name="Group 4670"/>
          <p:cNvGrpSpPr>
            <a:grpSpLocks/>
          </p:cNvGrpSpPr>
          <p:nvPr/>
        </p:nvGrpSpPr>
        <p:grpSpPr bwMode="auto">
          <a:xfrm>
            <a:off x="3136492" y="2978899"/>
            <a:ext cx="4545012" cy="911225"/>
            <a:chOff x="1971" y="1912"/>
            <a:chExt cx="2863" cy="574"/>
          </a:xfrm>
        </p:grpSpPr>
        <p:sp>
          <p:nvSpPr>
            <p:cNvPr id="6068" name="Freeform 4470"/>
            <p:cNvSpPr>
              <a:spLocks/>
            </p:cNvSpPr>
            <p:nvPr/>
          </p:nvSpPr>
          <p:spPr bwMode="auto">
            <a:xfrm>
              <a:off x="2025" y="2152"/>
              <a:ext cx="3" cy="6"/>
            </a:xfrm>
            <a:custGeom>
              <a:avLst/>
              <a:gdLst>
                <a:gd name="T0" fmla="*/ 3 w 3"/>
                <a:gd name="T1" fmla="*/ 0 h 6"/>
                <a:gd name="T2" fmla="*/ 3 w 3"/>
                <a:gd name="T3" fmla="*/ 0 h 6"/>
                <a:gd name="T4" fmla="*/ 1 w 3"/>
                <a:gd name="T5" fmla="*/ 2 h 6"/>
                <a:gd name="T6" fmla="*/ 1 w 3"/>
                <a:gd name="T7" fmla="*/ 2 h 6"/>
                <a:gd name="T8" fmla="*/ 1 w 3"/>
                <a:gd name="T9" fmla="*/ 2 h 6"/>
                <a:gd name="T10" fmla="*/ 1 w 3"/>
                <a:gd name="T11" fmla="*/ 2 h 6"/>
                <a:gd name="T12" fmla="*/ 1 w 3"/>
                <a:gd name="T13" fmla="*/ 4 h 6"/>
                <a:gd name="T14" fmla="*/ 1 w 3"/>
                <a:gd name="T15" fmla="*/ 4 h 6"/>
                <a:gd name="T16" fmla="*/ 0 w 3"/>
                <a:gd name="T17" fmla="*/ 4 h 6"/>
                <a:gd name="T18" fmla="*/ 0 w 3"/>
                <a:gd name="T19" fmla="*/ 4 h 6"/>
                <a:gd name="T20" fmla="*/ 0 w 3"/>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3" y="0"/>
                  </a:moveTo>
                  <a:lnTo>
                    <a:pt x="3" y="0"/>
                  </a:lnTo>
                  <a:lnTo>
                    <a:pt x="1" y="2"/>
                  </a:lnTo>
                  <a:lnTo>
                    <a:pt x="1" y="2"/>
                  </a:lnTo>
                  <a:lnTo>
                    <a:pt x="1" y="2"/>
                  </a:lnTo>
                  <a:lnTo>
                    <a:pt x="1" y="2"/>
                  </a:lnTo>
                  <a:lnTo>
                    <a:pt x="1" y="4"/>
                  </a:lnTo>
                  <a:lnTo>
                    <a:pt x="1" y="4"/>
                  </a:lnTo>
                  <a:lnTo>
                    <a:pt x="0"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9" name="Line 4471"/>
            <p:cNvSpPr>
              <a:spLocks noChangeShapeType="1"/>
            </p:cNvSpPr>
            <p:nvPr/>
          </p:nvSpPr>
          <p:spPr bwMode="auto">
            <a:xfrm flipV="1">
              <a:off x="2025" y="2156"/>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0" name="Freeform 4472"/>
            <p:cNvSpPr>
              <a:spLocks/>
            </p:cNvSpPr>
            <p:nvPr/>
          </p:nvSpPr>
          <p:spPr bwMode="auto">
            <a:xfrm>
              <a:off x="2025" y="2156"/>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1" name="Freeform 4473"/>
            <p:cNvSpPr>
              <a:spLocks/>
            </p:cNvSpPr>
            <p:nvPr/>
          </p:nvSpPr>
          <p:spPr bwMode="auto">
            <a:xfrm>
              <a:off x="2025" y="2158"/>
              <a:ext cx="0" cy="4"/>
            </a:xfrm>
            <a:custGeom>
              <a:avLst/>
              <a:gdLst>
                <a:gd name="T0" fmla="*/ 0 h 4"/>
                <a:gd name="T1" fmla="*/ 0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0"/>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2" name="Freeform 4474"/>
            <p:cNvSpPr>
              <a:spLocks/>
            </p:cNvSpPr>
            <p:nvPr/>
          </p:nvSpPr>
          <p:spPr bwMode="auto">
            <a:xfrm>
              <a:off x="2023" y="2160"/>
              <a:ext cx="2" cy="2"/>
            </a:xfrm>
            <a:custGeom>
              <a:avLst/>
              <a:gdLst>
                <a:gd name="T0" fmla="*/ 2 w 2"/>
                <a:gd name="T1" fmla="*/ 2 h 2"/>
                <a:gd name="T2" fmla="*/ 0 w 2"/>
                <a:gd name="T3" fmla="*/ 2 h 2"/>
                <a:gd name="T4" fmla="*/ 0 w 2"/>
                <a:gd name="T5" fmla="*/ 0 h 2"/>
                <a:gd name="T6" fmla="*/ 0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2"/>
                  </a:moveTo>
                  <a:lnTo>
                    <a:pt x="0" y="2"/>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3" name="Freeform 4475"/>
            <p:cNvSpPr>
              <a:spLocks/>
            </p:cNvSpPr>
            <p:nvPr/>
          </p:nvSpPr>
          <p:spPr bwMode="auto">
            <a:xfrm>
              <a:off x="2021" y="2162"/>
              <a:ext cx="2" cy="3"/>
            </a:xfrm>
            <a:custGeom>
              <a:avLst/>
              <a:gdLst>
                <a:gd name="T0" fmla="*/ 2 w 2"/>
                <a:gd name="T1" fmla="*/ 0 h 3"/>
                <a:gd name="T2" fmla="*/ 0 w 2"/>
                <a:gd name="T3" fmla="*/ 2 h 3"/>
                <a:gd name="T4" fmla="*/ 0 w 2"/>
                <a:gd name="T5" fmla="*/ 2 h 3"/>
                <a:gd name="T6" fmla="*/ 0 w 2"/>
                <a:gd name="T7" fmla="*/ 2 h 3"/>
                <a:gd name="T8" fmla="*/ 0 w 2"/>
                <a:gd name="T9" fmla="*/ 2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0" y="2"/>
                  </a:lnTo>
                  <a:lnTo>
                    <a:pt x="0" y="2"/>
                  </a:lnTo>
                  <a:lnTo>
                    <a:pt x="0" y="2"/>
                  </a:lnTo>
                  <a:lnTo>
                    <a:pt x="0" y="2"/>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4" name="Freeform 4476"/>
            <p:cNvSpPr>
              <a:spLocks/>
            </p:cNvSpPr>
            <p:nvPr/>
          </p:nvSpPr>
          <p:spPr bwMode="auto">
            <a:xfrm>
              <a:off x="2019" y="2165"/>
              <a:ext cx="2" cy="0"/>
            </a:xfrm>
            <a:custGeom>
              <a:avLst/>
              <a:gdLst>
                <a:gd name="T0" fmla="*/ 2 w 2"/>
                <a:gd name="T1" fmla="*/ 2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5" name="Freeform 4477"/>
            <p:cNvSpPr>
              <a:spLocks/>
            </p:cNvSpPr>
            <p:nvPr/>
          </p:nvSpPr>
          <p:spPr bwMode="auto">
            <a:xfrm>
              <a:off x="2019" y="2165"/>
              <a:ext cx="2" cy="4"/>
            </a:xfrm>
            <a:custGeom>
              <a:avLst/>
              <a:gdLst>
                <a:gd name="T0" fmla="*/ 0 w 2"/>
                <a:gd name="T1" fmla="*/ 4 h 4"/>
                <a:gd name="T2" fmla="*/ 2 w 2"/>
                <a:gd name="T3" fmla="*/ 2 h 4"/>
                <a:gd name="T4" fmla="*/ 2 w 2"/>
                <a:gd name="T5" fmla="*/ 2 h 4"/>
                <a:gd name="T6" fmla="*/ 2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2" y="2"/>
                  </a:lnTo>
                  <a:lnTo>
                    <a:pt x="2" y="2"/>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6" name="Freeform 4478"/>
            <p:cNvSpPr>
              <a:spLocks/>
            </p:cNvSpPr>
            <p:nvPr/>
          </p:nvSpPr>
          <p:spPr bwMode="auto">
            <a:xfrm>
              <a:off x="2019" y="2169"/>
              <a:ext cx="0" cy="2"/>
            </a:xfrm>
            <a:custGeom>
              <a:avLst/>
              <a:gdLst>
                <a:gd name="T0" fmla="*/ 2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7" name="Freeform 4479"/>
            <p:cNvSpPr>
              <a:spLocks/>
            </p:cNvSpPr>
            <p:nvPr/>
          </p:nvSpPr>
          <p:spPr bwMode="auto">
            <a:xfrm>
              <a:off x="2017" y="2171"/>
              <a:ext cx="2" cy="4"/>
            </a:xfrm>
            <a:custGeom>
              <a:avLst/>
              <a:gdLst>
                <a:gd name="T0" fmla="*/ 2 w 2"/>
                <a:gd name="T1" fmla="*/ 0 h 4"/>
                <a:gd name="T2" fmla="*/ 0 w 2"/>
                <a:gd name="T3" fmla="*/ 0 h 4"/>
                <a:gd name="T4" fmla="*/ 0 w 2"/>
                <a:gd name="T5" fmla="*/ 0 h 4"/>
                <a:gd name="T6" fmla="*/ 2 w 2"/>
                <a:gd name="T7" fmla="*/ 2 h 4"/>
                <a:gd name="T8" fmla="*/ 2 w 2"/>
                <a:gd name="T9" fmla="*/ 2 h 4"/>
                <a:gd name="T10" fmla="*/ 0 w 2"/>
                <a:gd name="T11" fmla="*/ 2 h 4"/>
                <a:gd name="T12" fmla="*/ 0 w 2"/>
                <a:gd name="T13" fmla="*/ 2 h 4"/>
                <a:gd name="T14" fmla="*/ 0 w 2"/>
                <a:gd name="T15" fmla="*/ 2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0" y="0"/>
                  </a:lnTo>
                  <a:lnTo>
                    <a:pt x="0" y="0"/>
                  </a:lnTo>
                  <a:lnTo>
                    <a:pt x="2" y="2"/>
                  </a:lnTo>
                  <a:lnTo>
                    <a:pt x="2" y="2"/>
                  </a:lnTo>
                  <a:lnTo>
                    <a:pt x="0" y="2"/>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8" name="Freeform 4480"/>
            <p:cNvSpPr>
              <a:spLocks/>
            </p:cNvSpPr>
            <p:nvPr/>
          </p:nvSpPr>
          <p:spPr bwMode="auto">
            <a:xfrm>
              <a:off x="2121" y="2133"/>
              <a:ext cx="34" cy="44"/>
            </a:xfrm>
            <a:custGeom>
              <a:avLst/>
              <a:gdLst>
                <a:gd name="T0" fmla="*/ 1 w 34"/>
                <a:gd name="T1" fmla="*/ 0 h 44"/>
                <a:gd name="T2" fmla="*/ 3 w 34"/>
                <a:gd name="T3" fmla="*/ 2 h 44"/>
                <a:gd name="T4" fmla="*/ 3 w 34"/>
                <a:gd name="T5" fmla="*/ 6 h 44"/>
                <a:gd name="T6" fmla="*/ 3 w 34"/>
                <a:gd name="T7" fmla="*/ 7 h 44"/>
                <a:gd name="T8" fmla="*/ 5 w 34"/>
                <a:gd name="T9" fmla="*/ 9 h 44"/>
                <a:gd name="T10" fmla="*/ 7 w 34"/>
                <a:gd name="T11" fmla="*/ 11 h 44"/>
                <a:gd name="T12" fmla="*/ 11 w 34"/>
                <a:gd name="T13" fmla="*/ 13 h 44"/>
                <a:gd name="T14" fmla="*/ 13 w 34"/>
                <a:gd name="T15" fmla="*/ 17 h 44"/>
                <a:gd name="T16" fmla="*/ 15 w 34"/>
                <a:gd name="T17" fmla="*/ 19 h 44"/>
                <a:gd name="T18" fmla="*/ 17 w 34"/>
                <a:gd name="T19" fmla="*/ 21 h 44"/>
                <a:gd name="T20" fmla="*/ 17 w 34"/>
                <a:gd name="T21" fmla="*/ 23 h 44"/>
                <a:gd name="T22" fmla="*/ 19 w 34"/>
                <a:gd name="T23" fmla="*/ 25 h 44"/>
                <a:gd name="T24" fmla="*/ 19 w 34"/>
                <a:gd name="T25" fmla="*/ 25 h 44"/>
                <a:gd name="T26" fmla="*/ 21 w 34"/>
                <a:gd name="T27" fmla="*/ 25 h 44"/>
                <a:gd name="T28" fmla="*/ 21 w 34"/>
                <a:gd name="T29" fmla="*/ 25 h 44"/>
                <a:gd name="T30" fmla="*/ 21 w 34"/>
                <a:gd name="T31" fmla="*/ 29 h 44"/>
                <a:gd name="T32" fmla="*/ 23 w 34"/>
                <a:gd name="T33" fmla="*/ 29 h 44"/>
                <a:gd name="T34" fmla="*/ 24 w 34"/>
                <a:gd name="T35" fmla="*/ 31 h 44"/>
                <a:gd name="T36" fmla="*/ 24 w 34"/>
                <a:gd name="T37" fmla="*/ 32 h 44"/>
                <a:gd name="T38" fmla="*/ 24 w 34"/>
                <a:gd name="T39" fmla="*/ 32 h 44"/>
                <a:gd name="T40" fmla="*/ 26 w 34"/>
                <a:gd name="T41" fmla="*/ 34 h 44"/>
                <a:gd name="T42" fmla="*/ 26 w 34"/>
                <a:gd name="T43" fmla="*/ 34 h 44"/>
                <a:gd name="T44" fmla="*/ 26 w 34"/>
                <a:gd name="T45" fmla="*/ 34 h 44"/>
                <a:gd name="T46" fmla="*/ 24 w 34"/>
                <a:gd name="T47" fmla="*/ 36 h 44"/>
                <a:gd name="T48" fmla="*/ 26 w 34"/>
                <a:gd name="T49" fmla="*/ 36 h 44"/>
                <a:gd name="T50" fmla="*/ 24 w 34"/>
                <a:gd name="T51" fmla="*/ 38 h 44"/>
                <a:gd name="T52" fmla="*/ 26 w 34"/>
                <a:gd name="T53" fmla="*/ 38 h 44"/>
                <a:gd name="T54" fmla="*/ 26 w 34"/>
                <a:gd name="T55" fmla="*/ 40 h 44"/>
                <a:gd name="T56" fmla="*/ 28 w 34"/>
                <a:gd name="T57" fmla="*/ 40 h 44"/>
                <a:gd name="T58" fmla="*/ 28 w 34"/>
                <a:gd name="T59" fmla="*/ 42 h 44"/>
                <a:gd name="T60" fmla="*/ 28 w 34"/>
                <a:gd name="T61" fmla="*/ 42 h 44"/>
                <a:gd name="T62" fmla="*/ 28 w 34"/>
                <a:gd name="T63" fmla="*/ 44 h 44"/>
                <a:gd name="T64" fmla="*/ 28 w 34"/>
                <a:gd name="T65" fmla="*/ 42 h 44"/>
                <a:gd name="T66" fmla="*/ 30 w 34"/>
                <a:gd name="T67" fmla="*/ 44 h 44"/>
                <a:gd name="T68" fmla="*/ 30 w 34"/>
                <a:gd name="T69" fmla="*/ 44 h 44"/>
                <a:gd name="T70" fmla="*/ 32 w 34"/>
                <a:gd name="T71" fmla="*/ 44 h 44"/>
                <a:gd name="T72" fmla="*/ 32 w 34"/>
                <a:gd name="T73" fmla="*/ 44 h 44"/>
                <a:gd name="T74" fmla="*/ 34 w 34"/>
                <a:gd name="T7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44">
                  <a:moveTo>
                    <a:pt x="0" y="0"/>
                  </a:moveTo>
                  <a:lnTo>
                    <a:pt x="1" y="0"/>
                  </a:lnTo>
                  <a:lnTo>
                    <a:pt x="1" y="2"/>
                  </a:lnTo>
                  <a:lnTo>
                    <a:pt x="3" y="2"/>
                  </a:lnTo>
                  <a:lnTo>
                    <a:pt x="3" y="4"/>
                  </a:lnTo>
                  <a:lnTo>
                    <a:pt x="3" y="6"/>
                  </a:lnTo>
                  <a:lnTo>
                    <a:pt x="3" y="7"/>
                  </a:lnTo>
                  <a:lnTo>
                    <a:pt x="3" y="7"/>
                  </a:lnTo>
                  <a:lnTo>
                    <a:pt x="3" y="7"/>
                  </a:lnTo>
                  <a:lnTo>
                    <a:pt x="5" y="9"/>
                  </a:lnTo>
                  <a:lnTo>
                    <a:pt x="7" y="9"/>
                  </a:lnTo>
                  <a:lnTo>
                    <a:pt x="7" y="11"/>
                  </a:lnTo>
                  <a:lnTo>
                    <a:pt x="9" y="11"/>
                  </a:lnTo>
                  <a:lnTo>
                    <a:pt x="11" y="13"/>
                  </a:lnTo>
                  <a:lnTo>
                    <a:pt x="11" y="13"/>
                  </a:lnTo>
                  <a:lnTo>
                    <a:pt x="13" y="17"/>
                  </a:lnTo>
                  <a:lnTo>
                    <a:pt x="15" y="17"/>
                  </a:lnTo>
                  <a:lnTo>
                    <a:pt x="15" y="19"/>
                  </a:lnTo>
                  <a:lnTo>
                    <a:pt x="17" y="19"/>
                  </a:lnTo>
                  <a:lnTo>
                    <a:pt x="17" y="21"/>
                  </a:lnTo>
                  <a:lnTo>
                    <a:pt x="17" y="21"/>
                  </a:lnTo>
                  <a:lnTo>
                    <a:pt x="17" y="23"/>
                  </a:lnTo>
                  <a:lnTo>
                    <a:pt x="17" y="23"/>
                  </a:lnTo>
                  <a:lnTo>
                    <a:pt x="19" y="25"/>
                  </a:lnTo>
                  <a:lnTo>
                    <a:pt x="19" y="25"/>
                  </a:lnTo>
                  <a:lnTo>
                    <a:pt x="19" y="25"/>
                  </a:lnTo>
                  <a:lnTo>
                    <a:pt x="21" y="25"/>
                  </a:lnTo>
                  <a:lnTo>
                    <a:pt x="21" y="25"/>
                  </a:lnTo>
                  <a:lnTo>
                    <a:pt x="21" y="25"/>
                  </a:lnTo>
                  <a:lnTo>
                    <a:pt x="21" y="25"/>
                  </a:lnTo>
                  <a:lnTo>
                    <a:pt x="21" y="27"/>
                  </a:lnTo>
                  <a:lnTo>
                    <a:pt x="21" y="29"/>
                  </a:lnTo>
                  <a:lnTo>
                    <a:pt x="21" y="29"/>
                  </a:lnTo>
                  <a:lnTo>
                    <a:pt x="23" y="29"/>
                  </a:lnTo>
                  <a:lnTo>
                    <a:pt x="23" y="31"/>
                  </a:lnTo>
                  <a:lnTo>
                    <a:pt x="24" y="31"/>
                  </a:lnTo>
                  <a:lnTo>
                    <a:pt x="24" y="31"/>
                  </a:lnTo>
                  <a:lnTo>
                    <a:pt x="24" y="32"/>
                  </a:lnTo>
                  <a:lnTo>
                    <a:pt x="23" y="32"/>
                  </a:lnTo>
                  <a:lnTo>
                    <a:pt x="24" y="32"/>
                  </a:lnTo>
                  <a:lnTo>
                    <a:pt x="24" y="32"/>
                  </a:lnTo>
                  <a:lnTo>
                    <a:pt x="26" y="34"/>
                  </a:lnTo>
                  <a:lnTo>
                    <a:pt x="26" y="34"/>
                  </a:lnTo>
                  <a:lnTo>
                    <a:pt x="26" y="34"/>
                  </a:lnTo>
                  <a:lnTo>
                    <a:pt x="26" y="34"/>
                  </a:lnTo>
                  <a:lnTo>
                    <a:pt x="26" y="34"/>
                  </a:lnTo>
                  <a:lnTo>
                    <a:pt x="24" y="36"/>
                  </a:lnTo>
                  <a:lnTo>
                    <a:pt x="24" y="36"/>
                  </a:lnTo>
                  <a:lnTo>
                    <a:pt x="26" y="36"/>
                  </a:lnTo>
                  <a:lnTo>
                    <a:pt x="26" y="36"/>
                  </a:lnTo>
                  <a:lnTo>
                    <a:pt x="24" y="38"/>
                  </a:lnTo>
                  <a:lnTo>
                    <a:pt x="24" y="38"/>
                  </a:lnTo>
                  <a:lnTo>
                    <a:pt x="26" y="38"/>
                  </a:lnTo>
                  <a:lnTo>
                    <a:pt x="26" y="38"/>
                  </a:lnTo>
                  <a:lnTo>
                    <a:pt x="26" y="40"/>
                  </a:lnTo>
                  <a:lnTo>
                    <a:pt x="26" y="40"/>
                  </a:lnTo>
                  <a:lnTo>
                    <a:pt x="28" y="40"/>
                  </a:lnTo>
                  <a:lnTo>
                    <a:pt x="28" y="40"/>
                  </a:lnTo>
                  <a:lnTo>
                    <a:pt x="28" y="42"/>
                  </a:lnTo>
                  <a:lnTo>
                    <a:pt x="28" y="42"/>
                  </a:lnTo>
                  <a:lnTo>
                    <a:pt x="28" y="42"/>
                  </a:lnTo>
                  <a:lnTo>
                    <a:pt x="28" y="42"/>
                  </a:lnTo>
                  <a:lnTo>
                    <a:pt x="28" y="44"/>
                  </a:lnTo>
                  <a:lnTo>
                    <a:pt x="28" y="44"/>
                  </a:lnTo>
                  <a:lnTo>
                    <a:pt x="28" y="44"/>
                  </a:lnTo>
                  <a:lnTo>
                    <a:pt x="28" y="42"/>
                  </a:lnTo>
                  <a:lnTo>
                    <a:pt x="30" y="42"/>
                  </a:lnTo>
                  <a:lnTo>
                    <a:pt x="30" y="44"/>
                  </a:lnTo>
                  <a:lnTo>
                    <a:pt x="30" y="44"/>
                  </a:lnTo>
                  <a:lnTo>
                    <a:pt x="30" y="44"/>
                  </a:lnTo>
                  <a:lnTo>
                    <a:pt x="32" y="44"/>
                  </a:lnTo>
                  <a:lnTo>
                    <a:pt x="32" y="44"/>
                  </a:lnTo>
                  <a:lnTo>
                    <a:pt x="32" y="44"/>
                  </a:lnTo>
                  <a:lnTo>
                    <a:pt x="32" y="44"/>
                  </a:lnTo>
                  <a:lnTo>
                    <a:pt x="34" y="44"/>
                  </a:lnTo>
                  <a:lnTo>
                    <a:pt x="34" y="4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9" name="Freeform 4481"/>
            <p:cNvSpPr>
              <a:spLocks/>
            </p:cNvSpPr>
            <p:nvPr/>
          </p:nvSpPr>
          <p:spPr bwMode="auto">
            <a:xfrm>
              <a:off x="2005" y="2173"/>
              <a:ext cx="12" cy="10"/>
            </a:xfrm>
            <a:custGeom>
              <a:avLst/>
              <a:gdLst>
                <a:gd name="T0" fmla="*/ 12 w 12"/>
                <a:gd name="T1" fmla="*/ 2 h 10"/>
                <a:gd name="T2" fmla="*/ 12 w 12"/>
                <a:gd name="T3" fmla="*/ 2 h 10"/>
                <a:gd name="T4" fmla="*/ 12 w 12"/>
                <a:gd name="T5" fmla="*/ 2 h 10"/>
                <a:gd name="T6" fmla="*/ 12 w 12"/>
                <a:gd name="T7" fmla="*/ 2 h 10"/>
                <a:gd name="T8" fmla="*/ 12 w 12"/>
                <a:gd name="T9" fmla="*/ 0 h 10"/>
                <a:gd name="T10" fmla="*/ 12 w 12"/>
                <a:gd name="T11" fmla="*/ 0 h 10"/>
                <a:gd name="T12" fmla="*/ 10 w 12"/>
                <a:gd name="T13" fmla="*/ 2 h 10"/>
                <a:gd name="T14" fmla="*/ 10 w 12"/>
                <a:gd name="T15" fmla="*/ 2 h 10"/>
                <a:gd name="T16" fmla="*/ 10 w 12"/>
                <a:gd name="T17" fmla="*/ 2 h 10"/>
                <a:gd name="T18" fmla="*/ 10 w 12"/>
                <a:gd name="T19" fmla="*/ 2 h 10"/>
                <a:gd name="T20" fmla="*/ 10 w 12"/>
                <a:gd name="T21" fmla="*/ 2 h 10"/>
                <a:gd name="T22" fmla="*/ 8 w 12"/>
                <a:gd name="T23" fmla="*/ 2 h 10"/>
                <a:gd name="T24" fmla="*/ 8 w 12"/>
                <a:gd name="T25" fmla="*/ 4 h 10"/>
                <a:gd name="T26" fmla="*/ 8 w 12"/>
                <a:gd name="T27" fmla="*/ 4 h 10"/>
                <a:gd name="T28" fmla="*/ 8 w 12"/>
                <a:gd name="T29" fmla="*/ 4 h 10"/>
                <a:gd name="T30" fmla="*/ 8 w 12"/>
                <a:gd name="T31" fmla="*/ 6 h 10"/>
                <a:gd name="T32" fmla="*/ 8 w 12"/>
                <a:gd name="T33" fmla="*/ 6 h 10"/>
                <a:gd name="T34" fmla="*/ 8 w 12"/>
                <a:gd name="T35" fmla="*/ 6 h 10"/>
                <a:gd name="T36" fmla="*/ 8 w 12"/>
                <a:gd name="T37" fmla="*/ 6 h 10"/>
                <a:gd name="T38" fmla="*/ 6 w 12"/>
                <a:gd name="T39" fmla="*/ 6 h 10"/>
                <a:gd name="T40" fmla="*/ 6 w 12"/>
                <a:gd name="T41" fmla="*/ 6 h 10"/>
                <a:gd name="T42" fmla="*/ 6 w 12"/>
                <a:gd name="T43" fmla="*/ 8 h 10"/>
                <a:gd name="T44" fmla="*/ 6 w 12"/>
                <a:gd name="T45" fmla="*/ 8 h 10"/>
                <a:gd name="T46" fmla="*/ 6 w 12"/>
                <a:gd name="T47" fmla="*/ 8 h 10"/>
                <a:gd name="T48" fmla="*/ 6 w 12"/>
                <a:gd name="T49" fmla="*/ 8 h 10"/>
                <a:gd name="T50" fmla="*/ 6 w 12"/>
                <a:gd name="T51" fmla="*/ 8 h 10"/>
                <a:gd name="T52" fmla="*/ 6 w 12"/>
                <a:gd name="T53" fmla="*/ 10 h 10"/>
                <a:gd name="T54" fmla="*/ 6 w 12"/>
                <a:gd name="T55" fmla="*/ 10 h 10"/>
                <a:gd name="T56" fmla="*/ 4 w 12"/>
                <a:gd name="T57" fmla="*/ 10 h 10"/>
                <a:gd name="T58" fmla="*/ 4 w 12"/>
                <a:gd name="T59" fmla="*/ 10 h 10"/>
                <a:gd name="T60" fmla="*/ 4 w 12"/>
                <a:gd name="T61" fmla="*/ 10 h 10"/>
                <a:gd name="T62" fmla="*/ 4 w 12"/>
                <a:gd name="T63" fmla="*/ 10 h 10"/>
                <a:gd name="T64" fmla="*/ 2 w 12"/>
                <a:gd name="T65" fmla="*/ 10 h 10"/>
                <a:gd name="T66" fmla="*/ 2 w 12"/>
                <a:gd name="T67" fmla="*/ 10 h 10"/>
                <a:gd name="T68" fmla="*/ 2 w 12"/>
                <a:gd name="T69" fmla="*/ 10 h 10"/>
                <a:gd name="T70" fmla="*/ 2 w 12"/>
                <a:gd name="T71" fmla="*/ 10 h 10"/>
                <a:gd name="T72" fmla="*/ 0 w 12"/>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 h="10">
                  <a:moveTo>
                    <a:pt x="12" y="2"/>
                  </a:moveTo>
                  <a:lnTo>
                    <a:pt x="12" y="2"/>
                  </a:lnTo>
                  <a:lnTo>
                    <a:pt x="12" y="2"/>
                  </a:lnTo>
                  <a:lnTo>
                    <a:pt x="12" y="2"/>
                  </a:lnTo>
                  <a:lnTo>
                    <a:pt x="12" y="0"/>
                  </a:lnTo>
                  <a:lnTo>
                    <a:pt x="12" y="0"/>
                  </a:lnTo>
                  <a:lnTo>
                    <a:pt x="10" y="2"/>
                  </a:lnTo>
                  <a:lnTo>
                    <a:pt x="10" y="2"/>
                  </a:lnTo>
                  <a:lnTo>
                    <a:pt x="10" y="2"/>
                  </a:lnTo>
                  <a:lnTo>
                    <a:pt x="10" y="2"/>
                  </a:lnTo>
                  <a:lnTo>
                    <a:pt x="10" y="2"/>
                  </a:lnTo>
                  <a:lnTo>
                    <a:pt x="8" y="2"/>
                  </a:lnTo>
                  <a:lnTo>
                    <a:pt x="8" y="4"/>
                  </a:lnTo>
                  <a:lnTo>
                    <a:pt x="8" y="4"/>
                  </a:lnTo>
                  <a:lnTo>
                    <a:pt x="8" y="4"/>
                  </a:lnTo>
                  <a:lnTo>
                    <a:pt x="8" y="6"/>
                  </a:lnTo>
                  <a:lnTo>
                    <a:pt x="8" y="6"/>
                  </a:lnTo>
                  <a:lnTo>
                    <a:pt x="8" y="6"/>
                  </a:lnTo>
                  <a:lnTo>
                    <a:pt x="8" y="6"/>
                  </a:lnTo>
                  <a:lnTo>
                    <a:pt x="6" y="6"/>
                  </a:lnTo>
                  <a:lnTo>
                    <a:pt x="6" y="6"/>
                  </a:lnTo>
                  <a:lnTo>
                    <a:pt x="6" y="8"/>
                  </a:lnTo>
                  <a:lnTo>
                    <a:pt x="6" y="8"/>
                  </a:lnTo>
                  <a:lnTo>
                    <a:pt x="6" y="8"/>
                  </a:lnTo>
                  <a:lnTo>
                    <a:pt x="6" y="8"/>
                  </a:lnTo>
                  <a:lnTo>
                    <a:pt x="6" y="8"/>
                  </a:lnTo>
                  <a:lnTo>
                    <a:pt x="6" y="10"/>
                  </a:lnTo>
                  <a:lnTo>
                    <a:pt x="6" y="10"/>
                  </a:lnTo>
                  <a:lnTo>
                    <a:pt x="4" y="10"/>
                  </a:lnTo>
                  <a:lnTo>
                    <a:pt x="4" y="10"/>
                  </a:lnTo>
                  <a:lnTo>
                    <a:pt x="4" y="10"/>
                  </a:lnTo>
                  <a:lnTo>
                    <a:pt x="4" y="10"/>
                  </a:lnTo>
                  <a:lnTo>
                    <a:pt x="2" y="10"/>
                  </a:lnTo>
                  <a:lnTo>
                    <a:pt x="2" y="10"/>
                  </a:lnTo>
                  <a:lnTo>
                    <a:pt x="2" y="10"/>
                  </a:lnTo>
                  <a:lnTo>
                    <a:pt x="2"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0" name="Freeform 4482"/>
            <p:cNvSpPr>
              <a:spLocks/>
            </p:cNvSpPr>
            <p:nvPr/>
          </p:nvSpPr>
          <p:spPr bwMode="auto">
            <a:xfrm>
              <a:off x="1998" y="2183"/>
              <a:ext cx="7" cy="4"/>
            </a:xfrm>
            <a:custGeom>
              <a:avLst/>
              <a:gdLst>
                <a:gd name="T0" fmla="*/ 7 w 7"/>
                <a:gd name="T1" fmla="*/ 0 h 4"/>
                <a:gd name="T2" fmla="*/ 7 w 7"/>
                <a:gd name="T3" fmla="*/ 0 h 4"/>
                <a:gd name="T4" fmla="*/ 7 w 7"/>
                <a:gd name="T5" fmla="*/ 0 h 4"/>
                <a:gd name="T6" fmla="*/ 5 w 7"/>
                <a:gd name="T7" fmla="*/ 0 h 4"/>
                <a:gd name="T8" fmla="*/ 5 w 7"/>
                <a:gd name="T9" fmla="*/ 0 h 4"/>
                <a:gd name="T10" fmla="*/ 5 w 7"/>
                <a:gd name="T11" fmla="*/ 2 h 4"/>
                <a:gd name="T12" fmla="*/ 5 w 7"/>
                <a:gd name="T13" fmla="*/ 2 h 4"/>
                <a:gd name="T14" fmla="*/ 3 w 7"/>
                <a:gd name="T15" fmla="*/ 2 h 4"/>
                <a:gd name="T16" fmla="*/ 3 w 7"/>
                <a:gd name="T17" fmla="*/ 0 h 4"/>
                <a:gd name="T18" fmla="*/ 3 w 7"/>
                <a:gd name="T19" fmla="*/ 0 h 4"/>
                <a:gd name="T20" fmla="*/ 2 w 7"/>
                <a:gd name="T21" fmla="*/ 0 h 4"/>
                <a:gd name="T22" fmla="*/ 2 w 7"/>
                <a:gd name="T23" fmla="*/ 2 h 4"/>
                <a:gd name="T24" fmla="*/ 2 w 7"/>
                <a:gd name="T25" fmla="*/ 2 h 4"/>
                <a:gd name="T26" fmla="*/ 2 w 7"/>
                <a:gd name="T27" fmla="*/ 4 h 4"/>
                <a:gd name="T28" fmla="*/ 0 w 7"/>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4">
                  <a:moveTo>
                    <a:pt x="7" y="0"/>
                  </a:moveTo>
                  <a:lnTo>
                    <a:pt x="7" y="0"/>
                  </a:lnTo>
                  <a:lnTo>
                    <a:pt x="7" y="0"/>
                  </a:lnTo>
                  <a:lnTo>
                    <a:pt x="5" y="0"/>
                  </a:lnTo>
                  <a:lnTo>
                    <a:pt x="5" y="0"/>
                  </a:lnTo>
                  <a:lnTo>
                    <a:pt x="5" y="2"/>
                  </a:lnTo>
                  <a:lnTo>
                    <a:pt x="5" y="2"/>
                  </a:lnTo>
                  <a:lnTo>
                    <a:pt x="3" y="2"/>
                  </a:lnTo>
                  <a:lnTo>
                    <a:pt x="3" y="0"/>
                  </a:lnTo>
                  <a:lnTo>
                    <a:pt x="3" y="0"/>
                  </a:lnTo>
                  <a:lnTo>
                    <a:pt x="2" y="0"/>
                  </a:lnTo>
                  <a:lnTo>
                    <a:pt x="2" y="2"/>
                  </a:lnTo>
                  <a:lnTo>
                    <a:pt x="2" y="2"/>
                  </a:lnTo>
                  <a:lnTo>
                    <a:pt x="2"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1" name="Freeform 4483"/>
            <p:cNvSpPr>
              <a:spLocks/>
            </p:cNvSpPr>
            <p:nvPr/>
          </p:nvSpPr>
          <p:spPr bwMode="auto">
            <a:xfrm>
              <a:off x="1975" y="2187"/>
              <a:ext cx="23" cy="13"/>
            </a:xfrm>
            <a:custGeom>
              <a:avLst/>
              <a:gdLst>
                <a:gd name="T0" fmla="*/ 23 w 23"/>
                <a:gd name="T1" fmla="*/ 0 h 13"/>
                <a:gd name="T2" fmla="*/ 23 w 23"/>
                <a:gd name="T3" fmla="*/ 3 h 13"/>
                <a:gd name="T4" fmla="*/ 23 w 23"/>
                <a:gd name="T5" fmla="*/ 3 h 13"/>
                <a:gd name="T6" fmla="*/ 23 w 23"/>
                <a:gd name="T7" fmla="*/ 5 h 13"/>
                <a:gd name="T8" fmla="*/ 23 w 23"/>
                <a:gd name="T9" fmla="*/ 5 h 13"/>
                <a:gd name="T10" fmla="*/ 23 w 23"/>
                <a:gd name="T11" fmla="*/ 5 h 13"/>
                <a:gd name="T12" fmla="*/ 23 w 23"/>
                <a:gd name="T13" fmla="*/ 7 h 13"/>
                <a:gd name="T14" fmla="*/ 21 w 23"/>
                <a:gd name="T15" fmla="*/ 7 h 13"/>
                <a:gd name="T16" fmla="*/ 21 w 23"/>
                <a:gd name="T17" fmla="*/ 9 h 13"/>
                <a:gd name="T18" fmla="*/ 21 w 23"/>
                <a:gd name="T19" fmla="*/ 9 h 13"/>
                <a:gd name="T20" fmla="*/ 19 w 23"/>
                <a:gd name="T21" fmla="*/ 11 h 13"/>
                <a:gd name="T22" fmla="*/ 19 w 23"/>
                <a:gd name="T23" fmla="*/ 11 h 13"/>
                <a:gd name="T24" fmla="*/ 17 w 23"/>
                <a:gd name="T25" fmla="*/ 11 h 13"/>
                <a:gd name="T26" fmla="*/ 17 w 23"/>
                <a:gd name="T27" fmla="*/ 11 h 13"/>
                <a:gd name="T28" fmla="*/ 17 w 23"/>
                <a:gd name="T29" fmla="*/ 11 h 13"/>
                <a:gd name="T30" fmla="*/ 17 w 23"/>
                <a:gd name="T31" fmla="*/ 13 h 13"/>
                <a:gd name="T32" fmla="*/ 15 w 23"/>
                <a:gd name="T33" fmla="*/ 13 h 13"/>
                <a:gd name="T34" fmla="*/ 15 w 23"/>
                <a:gd name="T35" fmla="*/ 13 h 13"/>
                <a:gd name="T36" fmla="*/ 15 w 23"/>
                <a:gd name="T37" fmla="*/ 13 h 13"/>
                <a:gd name="T38" fmla="*/ 13 w 23"/>
                <a:gd name="T39" fmla="*/ 13 h 13"/>
                <a:gd name="T40" fmla="*/ 11 w 23"/>
                <a:gd name="T41" fmla="*/ 13 h 13"/>
                <a:gd name="T42" fmla="*/ 9 w 23"/>
                <a:gd name="T43" fmla="*/ 11 h 13"/>
                <a:gd name="T44" fmla="*/ 9 w 23"/>
                <a:gd name="T45" fmla="*/ 9 h 13"/>
                <a:gd name="T46" fmla="*/ 7 w 23"/>
                <a:gd name="T47" fmla="*/ 9 h 13"/>
                <a:gd name="T48" fmla="*/ 7 w 23"/>
                <a:gd name="T49" fmla="*/ 11 h 13"/>
                <a:gd name="T50" fmla="*/ 7 w 23"/>
                <a:gd name="T51" fmla="*/ 11 h 13"/>
                <a:gd name="T52" fmla="*/ 5 w 23"/>
                <a:gd name="T53" fmla="*/ 11 h 13"/>
                <a:gd name="T54" fmla="*/ 5 w 23"/>
                <a:gd name="T55" fmla="*/ 11 h 13"/>
                <a:gd name="T56" fmla="*/ 3 w 23"/>
                <a:gd name="T57" fmla="*/ 11 h 13"/>
                <a:gd name="T58" fmla="*/ 3 w 23"/>
                <a:gd name="T59" fmla="*/ 11 h 13"/>
                <a:gd name="T60" fmla="*/ 2 w 23"/>
                <a:gd name="T61" fmla="*/ 11 h 13"/>
                <a:gd name="T62" fmla="*/ 2 w 23"/>
                <a:gd name="T63" fmla="*/ 13 h 13"/>
                <a:gd name="T64" fmla="*/ 2 w 23"/>
                <a:gd name="T65" fmla="*/ 13 h 13"/>
                <a:gd name="T66" fmla="*/ 0 w 23"/>
                <a:gd name="T67" fmla="*/ 13 h 13"/>
                <a:gd name="T68" fmla="*/ 0 w 23"/>
                <a:gd name="T69" fmla="*/ 13 h 13"/>
                <a:gd name="T70" fmla="*/ 0 w 23"/>
                <a:gd name="T7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13">
                  <a:moveTo>
                    <a:pt x="23" y="0"/>
                  </a:moveTo>
                  <a:lnTo>
                    <a:pt x="23" y="3"/>
                  </a:lnTo>
                  <a:lnTo>
                    <a:pt x="23" y="3"/>
                  </a:lnTo>
                  <a:lnTo>
                    <a:pt x="23" y="5"/>
                  </a:lnTo>
                  <a:lnTo>
                    <a:pt x="23" y="5"/>
                  </a:lnTo>
                  <a:lnTo>
                    <a:pt x="23" y="5"/>
                  </a:lnTo>
                  <a:lnTo>
                    <a:pt x="23" y="7"/>
                  </a:lnTo>
                  <a:lnTo>
                    <a:pt x="21" y="7"/>
                  </a:lnTo>
                  <a:lnTo>
                    <a:pt x="21" y="9"/>
                  </a:lnTo>
                  <a:lnTo>
                    <a:pt x="21" y="9"/>
                  </a:lnTo>
                  <a:lnTo>
                    <a:pt x="19" y="11"/>
                  </a:lnTo>
                  <a:lnTo>
                    <a:pt x="19" y="11"/>
                  </a:lnTo>
                  <a:lnTo>
                    <a:pt x="17" y="11"/>
                  </a:lnTo>
                  <a:lnTo>
                    <a:pt x="17" y="11"/>
                  </a:lnTo>
                  <a:lnTo>
                    <a:pt x="17" y="11"/>
                  </a:lnTo>
                  <a:lnTo>
                    <a:pt x="17" y="13"/>
                  </a:lnTo>
                  <a:lnTo>
                    <a:pt x="15" y="13"/>
                  </a:lnTo>
                  <a:lnTo>
                    <a:pt x="15" y="13"/>
                  </a:lnTo>
                  <a:lnTo>
                    <a:pt x="15" y="13"/>
                  </a:lnTo>
                  <a:lnTo>
                    <a:pt x="13" y="13"/>
                  </a:lnTo>
                  <a:lnTo>
                    <a:pt x="11" y="13"/>
                  </a:lnTo>
                  <a:lnTo>
                    <a:pt x="9" y="11"/>
                  </a:lnTo>
                  <a:lnTo>
                    <a:pt x="9" y="9"/>
                  </a:lnTo>
                  <a:lnTo>
                    <a:pt x="7" y="9"/>
                  </a:lnTo>
                  <a:lnTo>
                    <a:pt x="7" y="11"/>
                  </a:lnTo>
                  <a:lnTo>
                    <a:pt x="7" y="11"/>
                  </a:lnTo>
                  <a:lnTo>
                    <a:pt x="5" y="11"/>
                  </a:lnTo>
                  <a:lnTo>
                    <a:pt x="5" y="11"/>
                  </a:lnTo>
                  <a:lnTo>
                    <a:pt x="3" y="11"/>
                  </a:lnTo>
                  <a:lnTo>
                    <a:pt x="3" y="11"/>
                  </a:lnTo>
                  <a:lnTo>
                    <a:pt x="2" y="11"/>
                  </a:lnTo>
                  <a:lnTo>
                    <a:pt x="2" y="13"/>
                  </a:lnTo>
                  <a:lnTo>
                    <a:pt x="2" y="13"/>
                  </a:lnTo>
                  <a:lnTo>
                    <a:pt x="0" y="13"/>
                  </a:lnTo>
                  <a:lnTo>
                    <a:pt x="0" y="13"/>
                  </a:lnTo>
                  <a:lnTo>
                    <a:pt x="0"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2" name="Freeform 4484"/>
            <p:cNvSpPr>
              <a:spLocks/>
            </p:cNvSpPr>
            <p:nvPr/>
          </p:nvSpPr>
          <p:spPr bwMode="auto">
            <a:xfrm>
              <a:off x="2155" y="2177"/>
              <a:ext cx="10" cy="25"/>
            </a:xfrm>
            <a:custGeom>
              <a:avLst/>
              <a:gdLst>
                <a:gd name="T0" fmla="*/ 0 w 10"/>
                <a:gd name="T1" fmla="*/ 0 h 25"/>
                <a:gd name="T2" fmla="*/ 0 w 10"/>
                <a:gd name="T3" fmla="*/ 2 h 25"/>
                <a:gd name="T4" fmla="*/ 0 w 10"/>
                <a:gd name="T5" fmla="*/ 2 h 25"/>
                <a:gd name="T6" fmla="*/ 0 w 10"/>
                <a:gd name="T7" fmla="*/ 2 h 25"/>
                <a:gd name="T8" fmla="*/ 2 w 10"/>
                <a:gd name="T9" fmla="*/ 4 h 25"/>
                <a:gd name="T10" fmla="*/ 2 w 10"/>
                <a:gd name="T11" fmla="*/ 4 h 25"/>
                <a:gd name="T12" fmla="*/ 4 w 10"/>
                <a:gd name="T13" fmla="*/ 4 h 25"/>
                <a:gd name="T14" fmla="*/ 4 w 10"/>
                <a:gd name="T15" fmla="*/ 6 h 25"/>
                <a:gd name="T16" fmla="*/ 4 w 10"/>
                <a:gd name="T17" fmla="*/ 6 h 25"/>
                <a:gd name="T18" fmla="*/ 4 w 10"/>
                <a:gd name="T19" fmla="*/ 8 h 25"/>
                <a:gd name="T20" fmla="*/ 4 w 10"/>
                <a:gd name="T21" fmla="*/ 8 h 25"/>
                <a:gd name="T22" fmla="*/ 4 w 10"/>
                <a:gd name="T23" fmla="*/ 10 h 25"/>
                <a:gd name="T24" fmla="*/ 4 w 10"/>
                <a:gd name="T25" fmla="*/ 10 h 25"/>
                <a:gd name="T26" fmla="*/ 4 w 10"/>
                <a:gd name="T27" fmla="*/ 10 h 25"/>
                <a:gd name="T28" fmla="*/ 4 w 10"/>
                <a:gd name="T29" fmla="*/ 10 h 25"/>
                <a:gd name="T30" fmla="*/ 4 w 10"/>
                <a:gd name="T31" fmla="*/ 12 h 25"/>
                <a:gd name="T32" fmla="*/ 4 w 10"/>
                <a:gd name="T33" fmla="*/ 12 h 25"/>
                <a:gd name="T34" fmla="*/ 4 w 10"/>
                <a:gd name="T35" fmla="*/ 13 h 25"/>
                <a:gd name="T36" fmla="*/ 2 w 10"/>
                <a:gd name="T37" fmla="*/ 13 h 25"/>
                <a:gd name="T38" fmla="*/ 2 w 10"/>
                <a:gd name="T39" fmla="*/ 13 h 25"/>
                <a:gd name="T40" fmla="*/ 2 w 10"/>
                <a:gd name="T41" fmla="*/ 13 h 25"/>
                <a:gd name="T42" fmla="*/ 0 w 10"/>
                <a:gd name="T43" fmla="*/ 13 h 25"/>
                <a:gd name="T44" fmla="*/ 0 w 10"/>
                <a:gd name="T45" fmla="*/ 13 h 25"/>
                <a:gd name="T46" fmla="*/ 0 w 10"/>
                <a:gd name="T47" fmla="*/ 13 h 25"/>
                <a:gd name="T48" fmla="*/ 0 w 10"/>
                <a:gd name="T49" fmla="*/ 13 h 25"/>
                <a:gd name="T50" fmla="*/ 0 w 10"/>
                <a:gd name="T51" fmla="*/ 15 h 25"/>
                <a:gd name="T52" fmla="*/ 0 w 10"/>
                <a:gd name="T53" fmla="*/ 17 h 25"/>
                <a:gd name="T54" fmla="*/ 0 w 10"/>
                <a:gd name="T55" fmla="*/ 17 h 25"/>
                <a:gd name="T56" fmla="*/ 0 w 10"/>
                <a:gd name="T57" fmla="*/ 19 h 25"/>
                <a:gd name="T58" fmla="*/ 0 w 10"/>
                <a:gd name="T59" fmla="*/ 19 h 25"/>
                <a:gd name="T60" fmla="*/ 0 w 10"/>
                <a:gd name="T61" fmla="*/ 21 h 25"/>
                <a:gd name="T62" fmla="*/ 0 w 10"/>
                <a:gd name="T63" fmla="*/ 21 h 25"/>
                <a:gd name="T64" fmla="*/ 0 w 10"/>
                <a:gd name="T65" fmla="*/ 21 h 25"/>
                <a:gd name="T66" fmla="*/ 2 w 10"/>
                <a:gd name="T67" fmla="*/ 21 h 25"/>
                <a:gd name="T68" fmla="*/ 4 w 10"/>
                <a:gd name="T69" fmla="*/ 21 h 25"/>
                <a:gd name="T70" fmla="*/ 4 w 10"/>
                <a:gd name="T71" fmla="*/ 21 h 25"/>
                <a:gd name="T72" fmla="*/ 6 w 10"/>
                <a:gd name="T73" fmla="*/ 21 h 25"/>
                <a:gd name="T74" fmla="*/ 8 w 10"/>
                <a:gd name="T75" fmla="*/ 21 h 25"/>
                <a:gd name="T76" fmla="*/ 8 w 10"/>
                <a:gd name="T77" fmla="*/ 21 h 25"/>
                <a:gd name="T78" fmla="*/ 8 w 10"/>
                <a:gd name="T79" fmla="*/ 21 h 25"/>
                <a:gd name="T80" fmla="*/ 8 w 10"/>
                <a:gd name="T81" fmla="*/ 21 h 25"/>
                <a:gd name="T82" fmla="*/ 10 w 10"/>
                <a:gd name="T83" fmla="*/ 23 h 25"/>
                <a:gd name="T84" fmla="*/ 10 w 10"/>
                <a:gd name="T85" fmla="*/ 23 h 25"/>
                <a:gd name="T86" fmla="*/ 10 w 10"/>
                <a:gd name="T8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25">
                  <a:moveTo>
                    <a:pt x="0" y="0"/>
                  </a:moveTo>
                  <a:lnTo>
                    <a:pt x="0" y="2"/>
                  </a:lnTo>
                  <a:lnTo>
                    <a:pt x="0" y="2"/>
                  </a:lnTo>
                  <a:lnTo>
                    <a:pt x="0" y="2"/>
                  </a:lnTo>
                  <a:lnTo>
                    <a:pt x="2" y="4"/>
                  </a:lnTo>
                  <a:lnTo>
                    <a:pt x="2" y="4"/>
                  </a:lnTo>
                  <a:lnTo>
                    <a:pt x="4" y="4"/>
                  </a:lnTo>
                  <a:lnTo>
                    <a:pt x="4" y="6"/>
                  </a:lnTo>
                  <a:lnTo>
                    <a:pt x="4" y="6"/>
                  </a:lnTo>
                  <a:lnTo>
                    <a:pt x="4" y="8"/>
                  </a:lnTo>
                  <a:lnTo>
                    <a:pt x="4" y="8"/>
                  </a:lnTo>
                  <a:lnTo>
                    <a:pt x="4" y="10"/>
                  </a:lnTo>
                  <a:lnTo>
                    <a:pt x="4" y="10"/>
                  </a:lnTo>
                  <a:lnTo>
                    <a:pt x="4" y="10"/>
                  </a:lnTo>
                  <a:lnTo>
                    <a:pt x="4" y="10"/>
                  </a:lnTo>
                  <a:lnTo>
                    <a:pt x="4" y="12"/>
                  </a:lnTo>
                  <a:lnTo>
                    <a:pt x="4" y="12"/>
                  </a:lnTo>
                  <a:lnTo>
                    <a:pt x="4" y="13"/>
                  </a:lnTo>
                  <a:lnTo>
                    <a:pt x="2" y="13"/>
                  </a:lnTo>
                  <a:lnTo>
                    <a:pt x="2" y="13"/>
                  </a:lnTo>
                  <a:lnTo>
                    <a:pt x="2" y="13"/>
                  </a:lnTo>
                  <a:lnTo>
                    <a:pt x="0" y="13"/>
                  </a:lnTo>
                  <a:lnTo>
                    <a:pt x="0" y="13"/>
                  </a:lnTo>
                  <a:lnTo>
                    <a:pt x="0" y="13"/>
                  </a:lnTo>
                  <a:lnTo>
                    <a:pt x="0" y="13"/>
                  </a:lnTo>
                  <a:lnTo>
                    <a:pt x="0" y="15"/>
                  </a:lnTo>
                  <a:lnTo>
                    <a:pt x="0" y="17"/>
                  </a:lnTo>
                  <a:lnTo>
                    <a:pt x="0" y="17"/>
                  </a:lnTo>
                  <a:lnTo>
                    <a:pt x="0" y="19"/>
                  </a:lnTo>
                  <a:lnTo>
                    <a:pt x="0" y="19"/>
                  </a:lnTo>
                  <a:lnTo>
                    <a:pt x="0" y="21"/>
                  </a:lnTo>
                  <a:lnTo>
                    <a:pt x="0" y="21"/>
                  </a:lnTo>
                  <a:lnTo>
                    <a:pt x="0" y="21"/>
                  </a:lnTo>
                  <a:lnTo>
                    <a:pt x="2" y="21"/>
                  </a:lnTo>
                  <a:lnTo>
                    <a:pt x="4" y="21"/>
                  </a:lnTo>
                  <a:lnTo>
                    <a:pt x="4" y="21"/>
                  </a:lnTo>
                  <a:lnTo>
                    <a:pt x="6" y="21"/>
                  </a:lnTo>
                  <a:lnTo>
                    <a:pt x="8" y="21"/>
                  </a:lnTo>
                  <a:lnTo>
                    <a:pt x="8" y="21"/>
                  </a:lnTo>
                  <a:lnTo>
                    <a:pt x="8" y="21"/>
                  </a:lnTo>
                  <a:lnTo>
                    <a:pt x="8" y="21"/>
                  </a:lnTo>
                  <a:lnTo>
                    <a:pt x="10" y="23"/>
                  </a:lnTo>
                  <a:lnTo>
                    <a:pt x="10" y="23"/>
                  </a:lnTo>
                  <a:lnTo>
                    <a:pt x="10"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3" name="Line 4485"/>
            <p:cNvSpPr>
              <a:spLocks noChangeShapeType="1"/>
            </p:cNvSpPr>
            <p:nvPr/>
          </p:nvSpPr>
          <p:spPr bwMode="auto">
            <a:xfrm flipH="1">
              <a:off x="1971" y="2200"/>
              <a:ext cx="4" cy="4"/>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4" name="Freeform 4486"/>
            <p:cNvSpPr>
              <a:spLocks/>
            </p:cNvSpPr>
            <p:nvPr/>
          </p:nvSpPr>
          <p:spPr bwMode="auto">
            <a:xfrm>
              <a:off x="2165" y="2202"/>
              <a:ext cx="0" cy="11"/>
            </a:xfrm>
            <a:custGeom>
              <a:avLst/>
              <a:gdLst>
                <a:gd name="T0" fmla="*/ 0 h 11"/>
                <a:gd name="T1" fmla="*/ 0 h 11"/>
                <a:gd name="T2" fmla="*/ 0 h 11"/>
                <a:gd name="T3" fmla="*/ 0 h 11"/>
                <a:gd name="T4" fmla="*/ 2 h 11"/>
                <a:gd name="T5" fmla="*/ 2 h 11"/>
                <a:gd name="T6" fmla="*/ 4 h 11"/>
                <a:gd name="T7" fmla="*/ 4 h 11"/>
                <a:gd name="T8" fmla="*/ 4 h 11"/>
                <a:gd name="T9" fmla="*/ 6 h 11"/>
                <a:gd name="T10" fmla="*/ 6 h 11"/>
                <a:gd name="T11" fmla="*/ 8 h 11"/>
                <a:gd name="T12" fmla="*/ 8 h 11"/>
                <a:gd name="T13" fmla="*/ 8 h 11"/>
                <a:gd name="T14" fmla="*/ 10 h 11"/>
                <a:gd name="T15" fmla="*/ 11 h 1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1">
                  <a:moveTo>
                    <a:pt x="0" y="0"/>
                  </a:moveTo>
                  <a:lnTo>
                    <a:pt x="0" y="0"/>
                  </a:lnTo>
                  <a:lnTo>
                    <a:pt x="0" y="0"/>
                  </a:lnTo>
                  <a:lnTo>
                    <a:pt x="0" y="0"/>
                  </a:lnTo>
                  <a:lnTo>
                    <a:pt x="0" y="2"/>
                  </a:lnTo>
                  <a:lnTo>
                    <a:pt x="0" y="2"/>
                  </a:lnTo>
                  <a:lnTo>
                    <a:pt x="0" y="4"/>
                  </a:lnTo>
                  <a:lnTo>
                    <a:pt x="0" y="4"/>
                  </a:lnTo>
                  <a:lnTo>
                    <a:pt x="0" y="4"/>
                  </a:lnTo>
                  <a:lnTo>
                    <a:pt x="0" y="6"/>
                  </a:lnTo>
                  <a:lnTo>
                    <a:pt x="0" y="6"/>
                  </a:lnTo>
                  <a:lnTo>
                    <a:pt x="0" y="8"/>
                  </a:lnTo>
                  <a:lnTo>
                    <a:pt x="0" y="8"/>
                  </a:lnTo>
                  <a:lnTo>
                    <a:pt x="0" y="8"/>
                  </a:lnTo>
                  <a:lnTo>
                    <a:pt x="0" y="10"/>
                  </a:lnTo>
                  <a:lnTo>
                    <a:pt x="0" y="1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5" name="Freeform 4487"/>
            <p:cNvSpPr>
              <a:spLocks/>
            </p:cNvSpPr>
            <p:nvPr/>
          </p:nvSpPr>
          <p:spPr bwMode="auto">
            <a:xfrm>
              <a:off x="2165" y="2213"/>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6" name="Freeform 4488"/>
            <p:cNvSpPr>
              <a:spLocks/>
            </p:cNvSpPr>
            <p:nvPr/>
          </p:nvSpPr>
          <p:spPr bwMode="auto">
            <a:xfrm>
              <a:off x="2165" y="2215"/>
              <a:ext cx="0" cy="2"/>
            </a:xfrm>
            <a:custGeom>
              <a:avLst/>
              <a:gdLst>
                <a:gd name="T0" fmla="*/ 2 h 2"/>
                <a:gd name="T1" fmla="*/ 2 h 2"/>
                <a:gd name="T2" fmla="*/ 0 h 2"/>
                <a:gd name="T3" fmla="*/ 0 h 2"/>
              </a:gdLst>
              <a:ahLst/>
              <a:cxnLst>
                <a:cxn ang="0">
                  <a:pos x="0" y="T0"/>
                </a:cxn>
                <a:cxn ang="0">
                  <a:pos x="0" y="T1"/>
                </a:cxn>
                <a:cxn ang="0">
                  <a:pos x="0" y="T2"/>
                </a:cxn>
                <a:cxn ang="0">
                  <a:pos x="0" y="T3"/>
                </a:cxn>
              </a:cxnLst>
              <a:rect l="0" t="0" r="r" b="b"/>
              <a:pathLst>
                <a:path h="2">
                  <a:moveTo>
                    <a:pt x="0"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7" name="Freeform 4489"/>
            <p:cNvSpPr>
              <a:spLocks/>
            </p:cNvSpPr>
            <p:nvPr/>
          </p:nvSpPr>
          <p:spPr bwMode="auto">
            <a:xfrm>
              <a:off x="2165" y="2217"/>
              <a:ext cx="5" cy="6"/>
            </a:xfrm>
            <a:custGeom>
              <a:avLst/>
              <a:gdLst>
                <a:gd name="T0" fmla="*/ 5 w 5"/>
                <a:gd name="T1" fmla="*/ 6 h 6"/>
                <a:gd name="T2" fmla="*/ 5 w 5"/>
                <a:gd name="T3" fmla="*/ 6 h 6"/>
                <a:gd name="T4" fmla="*/ 5 w 5"/>
                <a:gd name="T5" fmla="*/ 6 h 6"/>
                <a:gd name="T6" fmla="*/ 5 w 5"/>
                <a:gd name="T7" fmla="*/ 6 h 6"/>
                <a:gd name="T8" fmla="*/ 4 w 5"/>
                <a:gd name="T9" fmla="*/ 6 h 6"/>
                <a:gd name="T10" fmla="*/ 4 w 5"/>
                <a:gd name="T11" fmla="*/ 4 h 6"/>
                <a:gd name="T12" fmla="*/ 4 w 5"/>
                <a:gd name="T13" fmla="*/ 4 h 6"/>
                <a:gd name="T14" fmla="*/ 4 w 5"/>
                <a:gd name="T15" fmla="*/ 2 h 6"/>
                <a:gd name="T16" fmla="*/ 2 w 5"/>
                <a:gd name="T17" fmla="*/ 2 h 6"/>
                <a:gd name="T18" fmla="*/ 2 w 5"/>
                <a:gd name="T19" fmla="*/ 0 h 6"/>
                <a:gd name="T20" fmla="*/ 2 w 5"/>
                <a:gd name="T21" fmla="*/ 0 h 6"/>
                <a:gd name="T22" fmla="*/ 0 w 5"/>
                <a:gd name="T23" fmla="*/ 0 h 6"/>
                <a:gd name="T24" fmla="*/ 0 w 5"/>
                <a:gd name="T25" fmla="*/ 0 h 6"/>
                <a:gd name="T26" fmla="*/ 0 w 5"/>
                <a:gd name="T27" fmla="*/ 0 h 6"/>
                <a:gd name="T28" fmla="*/ 0 w 5"/>
                <a:gd name="T29" fmla="*/ 0 h 6"/>
                <a:gd name="T30" fmla="*/ 0 w 5"/>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6">
                  <a:moveTo>
                    <a:pt x="5" y="6"/>
                  </a:moveTo>
                  <a:lnTo>
                    <a:pt x="5" y="6"/>
                  </a:lnTo>
                  <a:lnTo>
                    <a:pt x="5" y="6"/>
                  </a:lnTo>
                  <a:lnTo>
                    <a:pt x="5" y="6"/>
                  </a:lnTo>
                  <a:lnTo>
                    <a:pt x="4" y="6"/>
                  </a:lnTo>
                  <a:lnTo>
                    <a:pt x="4" y="4"/>
                  </a:lnTo>
                  <a:lnTo>
                    <a:pt x="4" y="4"/>
                  </a:lnTo>
                  <a:lnTo>
                    <a:pt x="4" y="2"/>
                  </a:lnTo>
                  <a:lnTo>
                    <a:pt x="2" y="2"/>
                  </a:lnTo>
                  <a:lnTo>
                    <a:pt x="2" y="0"/>
                  </a:lnTo>
                  <a:lnTo>
                    <a:pt x="2"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8" name="Freeform 4490"/>
            <p:cNvSpPr>
              <a:spLocks/>
            </p:cNvSpPr>
            <p:nvPr/>
          </p:nvSpPr>
          <p:spPr bwMode="auto">
            <a:xfrm>
              <a:off x="2170" y="2223"/>
              <a:ext cx="2" cy="4"/>
            </a:xfrm>
            <a:custGeom>
              <a:avLst/>
              <a:gdLst>
                <a:gd name="T0" fmla="*/ 2 w 2"/>
                <a:gd name="T1" fmla="*/ 4 h 4"/>
                <a:gd name="T2" fmla="*/ 2 w 2"/>
                <a:gd name="T3" fmla="*/ 4 h 4"/>
                <a:gd name="T4" fmla="*/ 2 w 2"/>
                <a:gd name="T5" fmla="*/ 4 h 4"/>
                <a:gd name="T6" fmla="*/ 2 w 2"/>
                <a:gd name="T7" fmla="*/ 2 h 4"/>
                <a:gd name="T8" fmla="*/ 0 w 2"/>
                <a:gd name="T9" fmla="*/ 2 h 4"/>
                <a:gd name="T10" fmla="*/ 0 w 2"/>
                <a:gd name="T11" fmla="*/ 2 h 4"/>
                <a:gd name="T12" fmla="*/ 0 w 2"/>
                <a:gd name="T13" fmla="*/ 0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4"/>
                  </a:lnTo>
                  <a:lnTo>
                    <a:pt x="2"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9" name="Freeform 4491"/>
            <p:cNvSpPr>
              <a:spLocks/>
            </p:cNvSpPr>
            <p:nvPr/>
          </p:nvSpPr>
          <p:spPr bwMode="auto">
            <a:xfrm>
              <a:off x="2163" y="2227"/>
              <a:ext cx="9" cy="10"/>
            </a:xfrm>
            <a:custGeom>
              <a:avLst/>
              <a:gdLst>
                <a:gd name="T0" fmla="*/ 9 w 9"/>
                <a:gd name="T1" fmla="*/ 0 h 10"/>
                <a:gd name="T2" fmla="*/ 9 w 9"/>
                <a:gd name="T3" fmla="*/ 0 h 10"/>
                <a:gd name="T4" fmla="*/ 9 w 9"/>
                <a:gd name="T5" fmla="*/ 2 h 10"/>
                <a:gd name="T6" fmla="*/ 9 w 9"/>
                <a:gd name="T7" fmla="*/ 2 h 10"/>
                <a:gd name="T8" fmla="*/ 9 w 9"/>
                <a:gd name="T9" fmla="*/ 2 h 10"/>
                <a:gd name="T10" fmla="*/ 9 w 9"/>
                <a:gd name="T11" fmla="*/ 2 h 10"/>
                <a:gd name="T12" fmla="*/ 7 w 9"/>
                <a:gd name="T13" fmla="*/ 4 h 10"/>
                <a:gd name="T14" fmla="*/ 7 w 9"/>
                <a:gd name="T15" fmla="*/ 4 h 10"/>
                <a:gd name="T16" fmla="*/ 7 w 9"/>
                <a:gd name="T17" fmla="*/ 4 h 10"/>
                <a:gd name="T18" fmla="*/ 6 w 9"/>
                <a:gd name="T19" fmla="*/ 4 h 10"/>
                <a:gd name="T20" fmla="*/ 6 w 9"/>
                <a:gd name="T21" fmla="*/ 4 h 10"/>
                <a:gd name="T22" fmla="*/ 6 w 9"/>
                <a:gd name="T23" fmla="*/ 4 h 10"/>
                <a:gd name="T24" fmla="*/ 6 w 9"/>
                <a:gd name="T25" fmla="*/ 4 h 10"/>
                <a:gd name="T26" fmla="*/ 4 w 9"/>
                <a:gd name="T27" fmla="*/ 4 h 10"/>
                <a:gd name="T28" fmla="*/ 4 w 9"/>
                <a:gd name="T29" fmla="*/ 4 h 10"/>
                <a:gd name="T30" fmla="*/ 4 w 9"/>
                <a:gd name="T31" fmla="*/ 6 h 10"/>
                <a:gd name="T32" fmla="*/ 4 w 9"/>
                <a:gd name="T33" fmla="*/ 6 h 10"/>
                <a:gd name="T34" fmla="*/ 2 w 9"/>
                <a:gd name="T35" fmla="*/ 6 h 10"/>
                <a:gd name="T36" fmla="*/ 2 w 9"/>
                <a:gd name="T37" fmla="*/ 6 h 10"/>
                <a:gd name="T38" fmla="*/ 2 w 9"/>
                <a:gd name="T39" fmla="*/ 6 h 10"/>
                <a:gd name="T40" fmla="*/ 2 w 9"/>
                <a:gd name="T41" fmla="*/ 8 h 10"/>
                <a:gd name="T42" fmla="*/ 2 w 9"/>
                <a:gd name="T43" fmla="*/ 8 h 10"/>
                <a:gd name="T44" fmla="*/ 2 w 9"/>
                <a:gd name="T45" fmla="*/ 8 h 10"/>
                <a:gd name="T46" fmla="*/ 2 w 9"/>
                <a:gd name="T47" fmla="*/ 8 h 10"/>
                <a:gd name="T48" fmla="*/ 0 w 9"/>
                <a:gd name="T4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10">
                  <a:moveTo>
                    <a:pt x="9" y="0"/>
                  </a:moveTo>
                  <a:lnTo>
                    <a:pt x="9" y="0"/>
                  </a:lnTo>
                  <a:lnTo>
                    <a:pt x="9" y="2"/>
                  </a:lnTo>
                  <a:lnTo>
                    <a:pt x="9" y="2"/>
                  </a:lnTo>
                  <a:lnTo>
                    <a:pt x="9" y="2"/>
                  </a:lnTo>
                  <a:lnTo>
                    <a:pt x="9" y="2"/>
                  </a:lnTo>
                  <a:lnTo>
                    <a:pt x="7" y="4"/>
                  </a:lnTo>
                  <a:lnTo>
                    <a:pt x="7" y="4"/>
                  </a:lnTo>
                  <a:lnTo>
                    <a:pt x="7" y="4"/>
                  </a:lnTo>
                  <a:lnTo>
                    <a:pt x="6" y="4"/>
                  </a:lnTo>
                  <a:lnTo>
                    <a:pt x="6" y="4"/>
                  </a:lnTo>
                  <a:lnTo>
                    <a:pt x="6" y="4"/>
                  </a:lnTo>
                  <a:lnTo>
                    <a:pt x="6" y="4"/>
                  </a:lnTo>
                  <a:lnTo>
                    <a:pt x="4" y="4"/>
                  </a:lnTo>
                  <a:lnTo>
                    <a:pt x="4" y="4"/>
                  </a:lnTo>
                  <a:lnTo>
                    <a:pt x="4" y="6"/>
                  </a:lnTo>
                  <a:lnTo>
                    <a:pt x="4" y="6"/>
                  </a:lnTo>
                  <a:lnTo>
                    <a:pt x="2" y="6"/>
                  </a:lnTo>
                  <a:lnTo>
                    <a:pt x="2" y="6"/>
                  </a:lnTo>
                  <a:lnTo>
                    <a:pt x="2" y="6"/>
                  </a:lnTo>
                  <a:lnTo>
                    <a:pt x="2" y="8"/>
                  </a:lnTo>
                  <a:lnTo>
                    <a:pt x="2" y="8"/>
                  </a:lnTo>
                  <a:lnTo>
                    <a:pt x="2" y="8"/>
                  </a:lnTo>
                  <a:lnTo>
                    <a:pt x="2" y="8"/>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0" name="Freeform 4492"/>
            <p:cNvSpPr>
              <a:spLocks/>
            </p:cNvSpPr>
            <p:nvPr/>
          </p:nvSpPr>
          <p:spPr bwMode="auto">
            <a:xfrm>
              <a:off x="2182" y="2238"/>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1" name="Line 4493"/>
            <p:cNvSpPr>
              <a:spLocks noChangeShapeType="1"/>
            </p:cNvSpPr>
            <p:nvPr/>
          </p:nvSpPr>
          <p:spPr bwMode="auto">
            <a:xfrm>
              <a:off x="2182" y="2238"/>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2" name="Line 4494"/>
            <p:cNvSpPr>
              <a:spLocks noChangeShapeType="1"/>
            </p:cNvSpPr>
            <p:nvPr/>
          </p:nvSpPr>
          <p:spPr bwMode="auto">
            <a:xfrm>
              <a:off x="2182" y="2240"/>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3" name="Freeform 4495"/>
            <p:cNvSpPr>
              <a:spLocks/>
            </p:cNvSpPr>
            <p:nvPr/>
          </p:nvSpPr>
          <p:spPr bwMode="auto">
            <a:xfrm>
              <a:off x="2178" y="2240"/>
              <a:ext cx="4" cy="0"/>
            </a:xfrm>
            <a:custGeom>
              <a:avLst/>
              <a:gdLst>
                <a:gd name="T0" fmla="*/ 4 w 4"/>
                <a:gd name="T1" fmla="*/ 2 w 4"/>
                <a:gd name="T2" fmla="*/ 2 w 4"/>
                <a:gd name="T3" fmla="*/ 0 w 4"/>
                <a:gd name="T4" fmla="*/ 0 w 4"/>
              </a:gdLst>
              <a:ahLst/>
              <a:cxnLst>
                <a:cxn ang="0">
                  <a:pos x="T0" y="0"/>
                </a:cxn>
                <a:cxn ang="0">
                  <a:pos x="T1" y="0"/>
                </a:cxn>
                <a:cxn ang="0">
                  <a:pos x="T2" y="0"/>
                </a:cxn>
                <a:cxn ang="0">
                  <a:pos x="T3" y="0"/>
                </a:cxn>
                <a:cxn ang="0">
                  <a:pos x="T4" y="0"/>
                </a:cxn>
              </a:cxnLst>
              <a:rect l="0" t="0" r="r" b="b"/>
              <a:pathLst>
                <a:path w="4">
                  <a:moveTo>
                    <a:pt x="4" y="0"/>
                  </a:move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4" name="Freeform 4496"/>
            <p:cNvSpPr>
              <a:spLocks/>
            </p:cNvSpPr>
            <p:nvPr/>
          </p:nvSpPr>
          <p:spPr bwMode="auto">
            <a:xfrm>
              <a:off x="2184" y="2238"/>
              <a:ext cx="2" cy="2"/>
            </a:xfrm>
            <a:custGeom>
              <a:avLst/>
              <a:gdLst>
                <a:gd name="T0" fmla="*/ 2 w 2"/>
                <a:gd name="T1" fmla="*/ 2 h 2"/>
                <a:gd name="T2" fmla="*/ 0 w 2"/>
                <a:gd name="T3" fmla="*/ 2 h 2"/>
                <a:gd name="T4" fmla="*/ 0 w 2"/>
                <a:gd name="T5" fmla="*/ 0 h 2"/>
              </a:gdLst>
              <a:ahLst/>
              <a:cxnLst>
                <a:cxn ang="0">
                  <a:pos x="T0" y="T1"/>
                </a:cxn>
                <a:cxn ang="0">
                  <a:pos x="T2" y="T3"/>
                </a:cxn>
                <a:cxn ang="0">
                  <a:pos x="T4" y="T5"/>
                </a:cxn>
              </a:cxnLst>
              <a:rect l="0" t="0" r="r" b="b"/>
              <a:pathLst>
                <a:path w="2" h="2">
                  <a:moveTo>
                    <a:pt x="2" y="2"/>
                  </a:move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5" name="Freeform 4497"/>
            <p:cNvSpPr>
              <a:spLocks/>
            </p:cNvSpPr>
            <p:nvPr/>
          </p:nvSpPr>
          <p:spPr bwMode="auto">
            <a:xfrm>
              <a:off x="2186" y="2238"/>
              <a:ext cx="4" cy="2"/>
            </a:xfrm>
            <a:custGeom>
              <a:avLst/>
              <a:gdLst>
                <a:gd name="T0" fmla="*/ 0 w 4"/>
                <a:gd name="T1" fmla="*/ 2 h 2"/>
                <a:gd name="T2" fmla="*/ 0 w 4"/>
                <a:gd name="T3" fmla="*/ 2 h 2"/>
                <a:gd name="T4" fmla="*/ 2 w 4"/>
                <a:gd name="T5" fmla="*/ 2 h 2"/>
                <a:gd name="T6" fmla="*/ 2 w 4"/>
                <a:gd name="T7" fmla="*/ 2 h 2"/>
                <a:gd name="T8" fmla="*/ 2 w 4"/>
                <a:gd name="T9" fmla="*/ 2 h 2"/>
                <a:gd name="T10" fmla="*/ 2 w 4"/>
                <a:gd name="T11" fmla="*/ 2 h 2"/>
                <a:gd name="T12" fmla="*/ 4 w 4"/>
                <a:gd name="T13" fmla="*/ 2 h 2"/>
                <a:gd name="T14" fmla="*/ 4 w 4"/>
                <a:gd name="T15" fmla="*/ 0 h 2"/>
                <a:gd name="T16" fmla="*/ 4 w 4"/>
                <a:gd name="T17" fmla="*/ 0 h 2"/>
                <a:gd name="T18" fmla="*/ 4 w 4"/>
                <a:gd name="T19" fmla="*/ 2 h 2"/>
                <a:gd name="T20" fmla="*/ 4 w 4"/>
                <a:gd name="T21" fmla="*/ 2 h 2"/>
                <a:gd name="T22" fmla="*/ 4 w 4"/>
                <a:gd name="T23" fmla="*/ 2 h 2"/>
                <a:gd name="T24" fmla="*/ 4 w 4"/>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0" y="2"/>
                  </a:moveTo>
                  <a:lnTo>
                    <a:pt x="0" y="2"/>
                  </a:lnTo>
                  <a:lnTo>
                    <a:pt x="2" y="2"/>
                  </a:lnTo>
                  <a:lnTo>
                    <a:pt x="2" y="2"/>
                  </a:lnTo>
                  <a:lnTo>
                    <a:pt x="2" y="2"/>
                  </a:lnTo>
                  <a:lnTo>
                    <a:pt x="2" y="2"/>
                  </a:lnTo>
                  <a:lnTo>
                    <a:pt x="4" y="2"/>
                  </a:lnTo>
                  <a:lnTo>
                    <a:pt x="4" y="0"/>
                  </a:lnTo>
                  <a:lnTo>
                    <a:pt x="4" y="0"/>
                  </a:lnTo>
                  <a:lnTo>
                    <a:pt x="4" y="2"/>
                  </a:lnTo>
                  <a:lnTo>
                    <a:pt x="4"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6" name="Freeform 4498"/>
            <p:cNvSpPr>
              <a:spLocks/>
            </p:cNvSpPr>
            <p:nvPr/>
          </p:nvSpPr>
          <p:spPr bwMode="auto">
            <a:xfrm>
              <a:off x="2192" y="2237"/>
              <a:ext cx="3" cy="3"/>
            </a:xfrm>
            <a:custGeom>
              <a:avLst/>
              <a:gdLst>
                <a:gd name="T0" fmla="*/ 3 w 3"/>
                <a:gd name="T1" fmla="*/ 0 h 3"/>
                <a:gd name="T2" fmla="*/ 3 w 3"/>
                <a:gd name="T3" fmla="*/ 0 h 3"/>
                <a:gd name="T4" fmla="*/ 1 w 3"/>
                <a:gd name="T5" fmla="*/ 1 h 3"/>
                <a:gd name="T6" fmla="*/ 1 w 3"/>
                <a:gd name="T7" fmla="*/ 1 h 3"/>
                <a:gd name="T8" fmla="*/ 0 w 3"/>
                <a:gd name="T9" fmla="*/ 1 h 3"/>
                <a:gd name="T10" fmla="*/ 0 w 3"/>
                <a:gd name="T11" fmla="*/ 3 h 3"/>
                <a:gd name="T12" fmla="*/ 0 w 3"/>
                <a:gd name="T13" fmla="*/ 3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3" y="0"/>
                  </a:moveTo>
                  <a:lnTo>
                    <a:pt x="3" y="0"/>
                  </a:lnTo>
                  <a:lnTo>
                    <a:pt x="1" y="1"/>
                  </a:lnTo>
                  <a:lnTo>
                    <a:pt x="1" y="1"/>
                  </a:lnTo>
                  <a:lnTo>
                    <a:pt x="0" y="1"/>
                  </a:lnTo>
                  <a:lnTo>
                    <a:pt x="0" y="3"/>
                  </a:lnTo>
                  <a:lnTo>
                    <a:pt x="0" y="3"/>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7" name="Line 4499"/>
            <p:cNvSpPr>
              <a:spLocks noChangeShapeType="1"/>
            </p:cNvSpPr>
            <p:nvPr/>
          </p:nvSpPr>
          <p:spPr bwMode="auto">
            <a:xfrm>
              <a:off x="2190" y="2240"/>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8" name="Freeform 4500"/>
            <p:cNvSpPr>
              <a:spLocks/>
            </p:cNvSpPr>
            <p:nvPr/>
          </p:nvSpPr>
          <p:spPr bwMode="auto">
            <a:xfrm>
              <a:off x="2161" y="2237"/>
              <a:ext cx="2" cy="5"/>
            </a:xfrm>
            <a:custGeom>
              <a:avLst/>
              <a:gdLst>
                <a:gd name="T0" fmla="*/ 2 w 2"/>
                <a:gd name="T1" fmla="*/ 0 h 5"/>
                <a:gd name="T2" fmla="*/ 2 w 2"/>
                <a:gd name="T3" fmla="*/ 0 h 5"/>
                <a:gd name="T4" fmla="*/ 2 w 2"/>
                <a:gd name="T5" fmla="*/ 0 h 5"/>
                <a:gd name="T6" fmla="*/ 2 w 2"/>
                <a:gd name="T7" fmla="*/ 0 h 5"/>
                <a:gd name="T8" fmla="*/ 2 w 2"/>
                <a:gd name="T9" fmla="*/ 0 h 5"/>
                <a:gd name="T10" fmla="*/ 0 w 2"/>
                <a:gd name="T11" fmla="*/ 1 h 5"/>
                <a:gd name="T12" fmla="*/ 0 w 2"/>
                <a:gd name="T13" fmla="*/ 1 h 5"/>
                <a:gd name="T14" fmla="*/ 0 w 2"/>
                <a:gd name="T15" fmla="*/ 3 h 5"/>
                <a:gd name="T16" fmla="*/ 0 w 2"/>
                <a:gd name="T17" fmla="*/ 3 h 5"/>
                <a:gd name="T18" fmla="*/ 0 w 2"/>
                <a:gd name="T19" fmla="*/ 3 h 5"/>
                <a:gd name="T20" fmla="*/ 0 w 2"/>
                <a:gd name="T21" fmla="*/ 3 h 5"/>
                <a:gd name="T22" fmla="*/ 0 w 2"/>
                <a:gd name="T23" fmla="*/ 3 h 5"/>
                <a:gd name="T24" fmla="*/ 0 w 2"/>
                <a:gd name="T25" fmla="*/ 3 h 5"/>
                <a:gd name="T26" fmla="*/ 0 w 2"/>
                <a:gd name="T27" fmla="*/ 3 h 5"/>
                <a:gd name="T28" fmla="*/ 0 w 2"/>
                <a:gd name="T29" fmla="*/ 3 h 5"/>
                <a:gd name="T30" fmla="*/ 0 w 2"/>
                <a:gd name="T31" fmla="*/ 3 h 5"/>
                <a:gd name="T32" fmla="*/ 0 w 2"/>
                <a:gd name="T33" fmla="*/ 5 h 5"/>
                <a:gd name="T34" fmla="*/ 0 w 2"/>
                <a:gd name="T35" fmla="*/ 5 h 5"/>
                <a:gd name="T36" fmla="*/ 0 w 2"/>
                <a:gd name="T37" fmla="*/ 5 h 5"/>
                <a:gd name="T38" fmla="*/ 0 w 2"/>
                <a:gd name="T3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5">
                  <a:moveTo>
                    <a:pt x="2" y="0"/>
                  </a:moveTo>
                  <a:lnTo>
                    <a:pt x="2" y="0"/>
                  </a:lnTo>
                  <a:lnTo>
                    <a:pt x="2" y="0"/>
                  </a:lnTo>
                  <a:lnTo>
                    <a:pt x="2" y="0"/>
                  </a:lnTo>
                  <a:lnTo>
                    <a:pt x="2" y="0"/>
                  </a:lnTo>
                  <a:lnTo>
                    <a:pt x="0" y="1"/>
                  </a:lnTo>
                  <a:lnTo>
                    <a:pt x="0" y="1"/>
                  </a:lnTo>
                  <a:lnTo>
                    <a:pt x="0" y="3"/>
                  </a:lnTo>
                  <a:lnTo>
                    <a:pt x="0" y="3"/>
                  </a:lnTo>
                  <a:lnTo>
                    <a:pt x="0" y="3"/>
                  </a:lnTo>
                  <a:lnTo>
                    <a:pt x="0" y="3"/>
                  </a:lnTo>
                  <a:lnTo>
                    <a:pt x="0" y="3"/>
                  </a:lnTo>
                  <a:lnTo>
                    <a:pt x="0" y="3"/>
                  </a:lnTo>
                  <a:lnTo>
                    <a:pt x="0" y="3"/>
                  </a:lnTo>
                  <a:lnTo>
                    <a:pt x="0" y="3"/>
                  </a:lnTo>
                  <a:lnTo>
                    <a:pt x="0" y="3"/>
                  </a:lnTo>
                  <a:lnTo>
                    <a:pt x="0" y="5"/>
                  </a:lnTo>
                  <a:lnTo>
                    <a:pt x="0" y="5"/>
                  </a:lnTo>
                  <a:lnTo>
                    <a:pt x="0" y="5"/>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9" name="Freeform 4501"/>
            <p:cNvSpPr>
              <a:spLocks/>
            </p:cNvSpPr>
            <p:nvPr/>
          </p:nvSpPr>
          <p:spPr bwMode="auto">
            <a:xfrm>
              <a:off x="2195" y="2237"/>
              <a:ext cx="10" cy="7"/>
            </a:xfrm>
            <a:custGeom>
              <a:avLst/>
              <a:gdLst>
                <a:gd name="T0" fmla="*/ 10 w 10"/>
                <a:gd name="T1" fmla="*/ 7 h 7"/>
                <a:gd name="T2" fmla="*/ 10 w 10"/>
                <a:gd name="T3" fmla="*/ 7 h 7"/>
                <a:gd name="T4" fmla="*/ 10 w 10"/>
                <a:gd name="T5" fmla="*/ 5 h 7"/>
                <a:gd name="T6" fmla="*/ 10 w 10"/>
                <a:gd name="T7" fmla="*/ 7 h 7"/>
                <a:gd name="T8" fmla="*/ 10 w 10"/>
                <a:gd name="T9" fmla="*/ 7 h 7"/>
                <a:gd name="T10" fmla="*/ 8 w 10"/>
                <a:gd name="T11" fmla="*/ 7 h 7"/>
                <a:gd name="T12" fmla="*/ 8 w 10"/>
                <a:gd name="T13" fmla="*/ 7 h 7"/>
                <a:gd name="T14" fmla="*/ 6 w 10"/>
                <a:gd name="T15" fmla="*/ 7 h 7"/>
                <a:gd name="T16" fmla="*/ 6 w 10"/>
                <a:gd name="T17" fmla="*/ 7 h 7"/>
                <a:gd name="T18" fmla="*/ 6 w 10"/>
                <a:gd name="T19" fmla="*/ 7 h 7"/>
                <a:gd name="T20" fmla="*/ 6 w 10"/>
                <a:gd name="T21" fmla="*/ 7 h 7"/>
                <a:gd name="T22" fmla="*/ 6 w 10"/>
                <a:gd name="T23" fmla="*/ 5 h 7"/>
                <a:gd name="T24" fmla="*/ 6 w 10"/>
                <a:gd name="T25" fmla="*/ 5 h 7"/>
                <a:gd name="T26" fmla="*/ 6 w 10"/>
                <a:gd name="T27" fmla="*/ 5 h 7"/>
                <a:gd name="T28" fmla="*/ 8 w 10"/>
                <a:gd name="T29" fmla="*/ 3 h 7"/>
                <a:gd name="T30" fmla="*/ 6 w 10"/>
                <a:gd name="T31" fmla="*/ 3 h 7"/>
                <a:gd name="T32" fmla="*/ 6 w 10"/>
                <a:gd name="T33" fmla="*/ 3 h 7"/>
                <a:gd name="T34" fmla="*/ 6 w 10"/>
                <a:gd name="T35" fmla="*/ 1 h 7"/>
                <a:gd name="T36" fmla="*/ 6 w 10"/>
                <a:gd name="T37" fmla="*/ 1 h 7"/>
                <a:gd name="T38" fmla="*/ 4 w 10"/>
                <a:gd name="T39" fmla="*/ 1 h 7"/>
                <a:gd name="T40" fmla="*/ 4 w 10"/>
                <a:gd name="T41" fmla="*/ 1 h 7"/>
                <a:gd name="T42" fmla="*/ 4 w 10"/>
                <a:gd name="T43" fmla="*/ 1 h 7"/>
                <a:gd name="T44" fmla="*/ 4 w 10"/>
                <a:gd name="T45" fmla="*/ 1 h 7"/>
                <a:gd name="T46" fmla="*/ 2 w 10"/>
                <a:gd name="T47" fmla="*/ 1 h 7"/>
                <a:gd name="T48" fmla="*/ 2 w 10"/>
                <a:gd name="T49" fmla="*/ 1 h 7"/>
                <a:gd name="T50" fmla="*/ 2 w 10"/>
                <a:gd name="T51" fmla="*/ 1 h 7"/>
                <a:gd name="T52" fmla="*/ 2 w 10"/>
                <a:gd name="T53" fmla="*/ 0 h 7"/>
                <a:gd name="T54" fmla="*/ 0 w 10"/>
                <a:gd name="T55" fmla="*/ 1 h 7"/>
                <a:gd name="T56" fmla="*/ 0 w 10"/>
                <a:gd name="T57" fmla="*/ 1 h 7"/>
                <a:gd name="T58" fmla="*/ 0 w 10"/>
                <a:gd name="T59" fmla="*/ 1 h 7"/>
                <a:gd name="T60" fmla="*/ 0 w 10"/>
                <a:gd name="T6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7">
                  <a:moveTo>
                    <a:pt x="10" y="7"/>
                  </a:moveTo>
                  <a:lnTo>
                    <a:pt x="10" y="7"/>
                  </a:lnTo>
                  <a:lnTo>
                    <a:pt x="10" y="5"/>
                  </a:lnTo>
                  <a:lnTo>
                    <a:pt x="10" y="7"/>
                  </a:lnTo>
                  <a:lnTo>
                    <a:pt x="10" y="7"/>
                  </a:lnTo>
                  <a:lnTo>
                    <a:pt x="8" y="7"/>
                  </a:lnTo>
                  <a:lnTo>
                    <a:pt x="8" y="7"/>
                  </a:lnTo>
                  <a:lnTo>
                    <a:pt x="6" y="7"/>
                  </a:lnTo>
                  <a:lnTo>
                    <a:pt x="6" y="7"/>
                  </a:lnTo>
                  <a:lnTo>
                    <a:pt x="6" y="7"/>
                  </a:lnTo>
                  <a:lnTo>
                    <a:pt x="6" y="7"/>
                  </a:lnTo>
                  <a:lnTo>
                    <a:pt x="6" y="5"/>
                  </a:lnTo>
                  <a:lnTo>
                    <a:pt x="6" y="5"/>
                  </a:lnTo>
                  <a:lnTo>
                    <a:pt x="6" y="5"/>
                  </a:lnTo>
                  <a:lnTo>
                    <a:pt x="8" y="3"/>
                  </a:lnTo>
                  <a:lnTo>
                    <a:pt x="6" y="3"/>
                  </a:lnTo>
                  <a:lnTo>
                    <a:pt x="6" y="3"/>
                  </a:lnTo>
                  <a:lnTo>
                    <a:pt x="6" y="1"/>
                  </a:lnTo>
                  <a:lnTo>
                    <a:pt x="6" y="1"/>
                  </a:lnTo>
                  <a:lnTo>
                    <a:pt x="4" y="1"/>
                  </a:lnTo>
                  <a:lnTo>
                    <a:pt x="4" y="1"/>
                  </a:lnTo>
                  <a:lnTo>
                    <a:pt x="4" y="1"/>
                  </a:lnTo>
                  <a:lnTo>
                    <a:pt x="4" y="1"/>
                  </a:lnTo>
                  <a:lnTo>
                    <a:pt x="2" y="1"/>
                  </a:lnTo>
                  <a:lnTo>
                    <a:pt x="2" y="1"/>
                  </a:lnTo>
                  <a:lnTo>
                    <a:pt x="2" y="1"/>
                  </a:lnTo>
                  <a:lnTo>
                    <a:pt x="2" y="0"/>
                  </a:lnTo>
                  <a:lnTo>
                    <a:pt x="0" y="1"/>
                  </a:lnTo>
                  <a:lnTo>
                    <a:pt x="0" y="1"/>
                  </a:ln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0" name="Freeform 4502"/>
            <p:cNvSpPr>
              <a:spLocks/>
            </p:cNvSpPr>
            <p:nvPr/>
          </p:nvSpPr>
          <p:spPr bwMode="auto">
            <a:xfrm>
              <a:off x="2159" y="2242"/>
              <a:ext cx="2" cy="4"/>
            </a:xfrm>
            <a:custGeom>
              <a:avLst/>
              <a:gdLst>
                <a:gd name="T0" fmla="*/ 2 w 2"/>
                <a:gd name="T1" fmla="*/ 4 h 4"/>
                <a:gd name="T2" fmla="*/ 2 w 2"/>
                <a:gd name="T3" fmla="*/ 4 h 4"/>
                <a:gd name="T4" fmla="*/ 2 w 2"/>
                <a:gd name="T5" fmla="*/ 2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4"/>
                  </a:moveTo>
                  <a:lnTo>
                    <a:pt x="2" y="4"/>
                  </a:lnTo>
                  <a:lnTo>
                    <a:pt x="2" y="2"/>
                  </a:lnTo>
                  <a:lnTo>
                    <a:pt x="0"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1" name="Line 4503"/>
            <p:cNvSpPr>
              <a:spLocks noChangeShapeType="1"/>
            </p:cNvSpPr>
            <p:nvPr/>
          </p:nvSpPr>
          <p:spPr bwMode="auto">
            <a:xfrm>
              <a:off x="2159" y="2250"/>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2" name="Freeform 4504"/>
            <p:cNvSpPr>
              <a:spLocks/>
            </p:cNvSpPr>
            <p:nvPr/>
          </p:nvSpPr>
          <p:spPr bwMode="auto">
            <a:xfrm>
              <a:off x="2170" y="2240"/>
              <a:ext cx="8" cy="10"/>
            </a:xfrm>
            <a:custGeom>
              <a:avLst/>
              <a:gdLst>
                <a:gd name="T0" fmla="*/ 8 w 8"/>
                <a:gd name="T1" fmla="*/ 0 h 10"/>
                <a:gd name="T2" fmla="*/ 8 w 8"/>
                <a:gd name="T3" fmla="*/ 0 h 10"/>
                <a:gd name="T4" fmla="*/ 8 w 8"/>
                <a:gd name="T5" fmla="*/ 2 h 10"/>
                <a:gd name="T6" fmla="*/ 6 w 8"/>
                <a:gd name="T7" fmla="*/ 2 h 10"/>
                <a:gd name="T8" fmla="*/ 6 w 8"/>
                <a:gd name="T9" fmla="*/ 4 h 10"/>
                <a:gd name="T10" fmla="*/ 6 w 8"/>
                <a:gd name="T11" fmla="*/ 4 h 10"/>
                <a:gd name="T12" fmla="*/ 6 w 8"/>
                <a:gd name="T13" fmla="*/ 4 h 10"/>
                <a:gd name="T14" fmla="*/ 4 w 8"/>
                <a:gd name="T15" fmla="*/ 6 h 10"/>
                <a:gd name="T16" fmla="*/ 4 w 8"/>
                <a:gd name="T17" fmla="*/ 6 h 10"/>
                <a:gd name="T18" fmla="*/ 2 w 8"/>
                <a:gd name="T19" fmla="*/ 6 h 10"/>
                <a:gd name="T20" fmla="*/ 2 w 8"/>
                <a:gd name="T21" fmla="*/ 6 h 10"/>
                <a:gd name="T22" fmla="*/ 2 w 8"/>
                <a:gd name="T23" fmla="*/ 8 h 10"/>
                <a:gd name="T24" fmla="*/ 2 w 8"/>
                <a:gd name="T25" fmla="*/ 8 h 10"/>
                <a:gd name="T26" fmla="*/ 2 w 8"/>
                <a:gd name="T27" fmla="*/ 10 h 10"/>
                <a:gd name="T28" fmla="*/ 0 w 8"/>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0">
                  <a:moveTo>
                    <a:pt x="8" y="0"/>
                  </a:moveTo>
                  <a:lnTo>
                    <a:pt x="8" y="0"/>
                  </a:lnTo>
                  <a:lnTo>
                    <a:pt x="8" y="2"/>
                  </a:lnTo>
                  <a:lnTo>
                    <a:pt x="6" y="2"/>
                  </a:lnTo>
                  <a:lnTo>
                    <a:pt x="6" y="4"/>
                  </a:lnTo>
                  <a:lnTo>
                    <a:pt x="6" y="4"/>
                  </a:lnTo>
                  <a:lnTo>
                    <a:pt x="6" y="4"/>
                  </a:lnTo>
                  <a:lnTo>
                    <a:pt x="4" y="6"/>
                  </a:lnTo>
                  <a:lnTo>
                    <a:pt x="4" y="6"/>
                  </a:lnTo>
                  <a:lnTo>
                    <a:pt x="2" y="6"/>
                  </a:lnTo>
                  <a:lnTo>
                    <a:pt x="2" y="6"/>
                  </a:lnTo>
                  <a:lnTo>
                    <a:pt x="2" y="8"/>
                  </a:lnTo>
                  <a:lnTo>
                    <a:pt x="2" y="8"/>
                  </a:lnTo>
                  <a:lnTo>
                    <a:pt x="2"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3" name="Freeform 4505"/>
            <p:cNvSpPr>
              <a:spLocks/>
            </p:cNvSpPr>
            <p:nvPr/>
          </p:nvSpPr>
          <p:spPr bwMode="auto">
            <a:xfrm>
              <a:off x="2157" y="2246"/>
              <a:ext cx="4" cy="6"/>
            </a:xfrm>
            <a:custGeom>
              <a:avLst/>
              <a:gdLst>
                <a:gd name="T0" fmla="*/ 4 w 4"/>
                <a:gd name="T1" fmla="*/ 0 h 6"/>
                <a:gd name="T2" fmla="*/ 4 w 4"/>
                <a:gd name="T3" fmla="*/ 0 h 6"/>
                <a:gd name="T4" fmla="*/ 2 w 4"/>
                <a:gd name="T5" fmla="*/ 2 h 6"/>
                <a:gd name="T6" fmla="*/ 2 w 4"/>
                <a:gd name="T7" fmla="*/ 2 h 6"/>
                <a:gd name="T8" fmla="*/ 2 w 4"/>
                <a:gd name="T9" fmla="*/ 2 h 6"/>
                <a:gd name="T10" fmla="*/ 2 w 4"/>
                <a:gd name="T11" fmla="*/ 2 h 6"/>
                <a:gd name="T12" fmla="*/ 0 w 4"/>
                <a:gd name="T13" fmla="*/ 2 h 6"/>
                <a:gd name="T14" fmla="*/ 0 w 4"/>
                <a:gd name="T15" fmla="*/ 4 h 6"/>
                <a:gd name="T16" fmla="*/ 0 w 4"/>
                <a:gd name="T17" fmla="*/ 4 h 6"/>
                <a:gd name="T18" fmla="*/ 0 w 4"/>
                <a:gd name="T19" fmla="*/ 6 h 6"/>
                <a:gd name="T20" fmla="*/ 0 w 4"/>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6">
                  <a:moveTo>
                    <a:pt x="4" y="0"/>
                  </a:moveTo>
                  <a:lnTo>
                    <a:pt x="4" y="0"/>
                  </a:lnTo>
                  <a:lnTo>
                    <a:pt x="2" y="2"/>
                  </a:lnTo>
                  <a:lnTo>
                    <a:pt x="2" y="2"/>
                  </a:lnTo>
                  <a:lnTo>
                    <a:pt x="2" y="2"/>
                  </a:lnTo>
                  <a:lnTo>
                    <a:pt x="2" y="2"/>
                  </a:lnTo>
                  <a:lnTo>
                    <a:pt x="0" y="2"/>
                  </a:lnTo>
                  <a:lnTo>
                    <a:pt x="0" y="4"/>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4" name="Freeform 4506"/>
            <p:cNvSpPr>
              <a:spLocks/>
            </p:cNvSpPr>
            <p:nvPr/>
          </p:nvSpPr>
          <p:spPr bwMode="auto">
            <a:xfrm>
              <a:off x="2159" y="2250"/>
              <a:ext cx="6" cy="2"/>
            </a:xfrm>
            <a:custGeom>
              <a:avLst/>
              <a:gdLst>
                <a:gd name="T0" fmla="*/ 0 w 6"/>
                <a:gd name="T1" fmla="*/ 0 h 2"/>
                <a:gd name="T2" fmla="*/ 0 w 6"/>
                <a:gd name="T3" fmla="*/ 0 h 2"/>
                <a:gd name="T4" fmla="*/ 2 w 6"/>
                <a:gd name="T5" fmla="*/ 0 h 2"/>
                <a:gd name="T6" fmla="*/ 6 w 6"/>
                <a:gd name="T7" fmla="*/ 2 h 2"/>
                <a:gd name="T8" fmla="*/ 6 w 6"/>
                <a:gd name="T9" fmla="*/ 2 h 2"/>
                <a:gd name="T10" fmla="*/ 6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0" y="0"/>
                  </a:moveTo>
                  <a:lnTo>
                    <a:pt x="0" y="0"/>
                  </a:lnTo>
                  <a:lnTo>
                    <a:pt x="2" y="0"/>
                  </a:lnTo>
                  <a:lnTo>
                    <a:pt x="6" y="2"/>
                  </a:lnTo>
                  <a:lnTo>
                    <a:pt x="6"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5" name="Freeform 4507"/>
            <p:cNvSpPr>
              <a:spLocks/>
            </p:cNvSpPr>
            <p:nvPr/>
          </p:nvSpPr>
          <p:spPr bwMode="auto">
            <a:xfrm>
              <a:off x="2165" y="2250"/>
              <a:ext cx="5" cy="4"/>
            </a:xfrm>
            <a:custGeom>
              <a:avLst/>
              <a:gdLst>
                <a:gd name="T0" fmla="*/ 0 w 5"/>
                <a:gd name="T1" fmla="*/ 2 h 4"/>
                <a:gd name="T2" fmla="*/ 0 w 5"/>
                <a:gd name="T3" fmla="*/ 2 h 4"/>
                <a:gd name="T4" fmla="*/ 2 w 5"/>
                <a:gd name="T5" fmla="*/ 2 h 4"/>
                <a:gd name="T6" fmla="*/ 2 w 5"/>
                <a:gd name="T7" fmla="*/ 4 h 4"/>
                <a:gd name="T8" fmla="*/ 2 w 5"/>
                <a:gd name="T9" fmla="*/ 2 h 4"/>
                <a:gd name="T10" fmla="*/ 4 w 5"/>
                <a:gd name="T11" fmla="*/ 2 h 4"/>
                <a:gd name="T12" fmla="*/ 5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0" y="2"/>
                  </a:lnTo>
                  <a:lnTo>
                    <a:pt x="2" y="2"/>
                  </a:lnTo>
                  <a:lnTo>
                    <a:pt x="2" y="4"/>
                  </a:lnTo>
                  <a:lnTo>
                    <a:pt x="2" y="2"/>
                  </a:lnTo>
                  <a:lnTo>
                    <a:pt x="4" y="2"/>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6" name="Freeform 4508"/>
            <p:cNvSpPr>
              <a:spLocks/>
            </p:cNvSpPr>
            <p:nvPr/>
          </p:nvSpPr>
          <p:spPr bwMode="auto">
            <a:xfrm>
              <a:off x="2157" y="2250"/>
              <a:ext cx="2" cy="6"/>
            </a:xfrm>
            <a:custGeom>
              <a:avLst/>
              <a:gdLst>
                <a:gd name="T0" fmla="*/ 2 w 2"/>
                <a:gd name="T1" fmla="*/ 0 h 6"/>
                <a:gd name="T2" fmla="*/ 0 w 2"/>
                <a:gd name="T3" fmla="*/ 2 h 6"/>
                <a:gd name="T4" fmla="*/ 0 w 2"/>
                <a:gd name="T5" fmla="*/ 2 h 6"/>
                <a:gd name="T6" fmla="*/ 0 w 2"/>
                <a:gd name="T7" fmla="*/ 4 h 6"/>
                <a:gd name="T8" fmla="*/ 0 w 2"/>
                <a:gd name="T9" fmla="*/ 4 h 6"/>
                <a:gd name="T10" fmla="*/ 0 w 2"/>
                <a:gd name="T11" fmla="*/ 6 h 6"/>
              </a:gdLst>
              <a:ahLst/>
              <a:cxnLst>
                <a:cxn ang="0">
                  <a:pos x="T0" y="T1"/>
                </a:cxn>
                <a:cxn ang="0">
                  <a:pos x="T2" y="T3"/>
                </a:cxn>
                <a:cxn ang="0">
                  <a:pos x="T4" y="T5"/>
                </a:cxn>
                <a:cxn ang="0">
                  <a:pos x="T6" y="T7"/>
                </a:cxn>
                <a:cxn ang="0">
                  <a:pos x="T8" y="T9"/>
                </a:cxn>
                <a:cxn ang="0">
                  <a:pos x="T10" y="T11"/>
                </a:cxn>
              </a:cxnLst>
              <a:rect l="0" t="0" r="r" b="b"/>
              <a:pathLst>
                <a:path w="2" h="6">
                  <a:moveTo>
                    <a:pt x="2" y="0"/>
                  </a:moveTo>
                  <a:lnTo>
                    <a:pt x="0" y="2"/>
                  </a:lnTo>
                  <a:lnTo>
                    <a:pt x="0" y="2"/>
                  </a:lnTo>
                  <a:lnTo>
                    <a:pt x="0"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7" name="Freeform 4509"/>
            <p:cNvSpPr>
              <a:spLocks/>
            </p:cNvSpPr>
            <p:nvPr/>
          </p:nvSpPr>
          <p:spPr bwMode="auto">
            <a:xfrm>
              <a:off x="2155" y="2252"/>
              <a:ext cx="2" cy="4"/>
            </a:xfrm>
            <a:custGeom>
              <a:avLst/>
              <a:gdLst>
                <a:gd name="T0" fmla="*/ 2 w 2"/>
                <a:gd name="T1" fmla="*/ 0 h 4"/>
                <a:gd name="T2" fmla="*/ 0 w 2"/>
                <a:gd name="T3" fmla="*/ 2 h 4"/>
                <a:gd name="T4" fmla="*/ 0 w 2"/>
                <a:gd name="T5" fmla="*/ 2 h 4"/>
                <a:gd name="T6" fmla="*/ 0 w 2"/>
                <a:gd name="T7" fmla="*/ 4 h 4"/>
                <a:gd name="T8" fmla="*/ 0 w 2"/>
                <a:gd name="T9" fmla="*/ 4 h 4"/>
                <a:gd name="T10" fmla="*/ 0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2"/>
                  </a:lnTo>
                  <a:lnTo>
                    <a:pt x="0" y="2"/>
                  </a:lnTo>
                  <a:lnTo>
                    <a:pt x="0" y="4"/>
                  </a:lnTo>
                  <a:lnTo>
                    <a:pt x="0" y="4"/>
                  </a:lnTo>
                  <a:lnTo>
                    <a:pt x="0"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8" name="Freeform 4510"/>
            <p:cNvSpPr>
              <a:spLocks/>
            </p:cNvSpPr>
            <p:nvPr/>
          </p:nvSpPr>
          <p:spPr bwMode="auto">
            <a:xfrm>
              <a:off x="2184" y="2240"/>
              <a:ext cx="2" cy="16"/>
            </a:xfrm>
            <a:custGeom>
              <a:avLst/>
              <a:gdLst>
                <a:gd name="T0" fmla="*/ 2 w 2"/>
                <a:gd name="T1" fmla="*/ 0 h 16"/>
                <a:gd name="T2" fmla="*/ 2 w 2"/>
                <a:gd name="T3" fmla="*/ 2 h 16"/>
                <a:gd name="T4" fmla="*/ 2 w 2"/>
                <a:gd name="T5" fmla="*/ 6 h 16"/>
                <a:gd name="T6" fmla="*/ 2 w 2"/>
                <a:gd name="T7" fmla="*/ 8 h 16"/>
                <a:gd name="T8" fmla="*/ 2 w 2"/>
                <a:gd name="T9" fmla="*/ 8 h 16"/>
                <a:gd name="T10" fmla="*/ 2 w 2"/>
                <a:gd name="T11" fmla="*/ 8 h 16"/>
                <a:gd name="T12" fmla="*/ 0 w 2"/>
                <a:gd name="T13" fmla="*/ 10 h 16"/>
                <a:gd name="T14" fmla="*/ 0 w 2"/>
                <a:gd name="T15" fmla="*/ 10 h 16"/>
                <a:gd name="T16" fmla="*/ 0 w 2"/>
                <a:gd name="T17" fmla="*/ 12 h 16"/>
                <a:gd name="T18" fmla="*/ 0 w 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6">
                  <a:moveTo>
                    <a:pt x="2" y="0"/>
                  </a:moveTo>
                  <a:lnTo>
                    <a:pt x="2" y="2"/>
                  </a:lnTo>
                  <a:lnTo>
                    <a:pt x="2" y="6"/>
                  </a:lnTo>
                  <a:lnTo>
                    <a:pt x="2" y="8"/>
                  </a:lnTo>
                  <a:lnTo>
                    <a:pt x="2" y="8"/>
                  </a:lnTo>
                  <a:lnTo>
                    <a:pt x="2" y="8"/>
                  </a:lnTo>
                  <a:lnTo>
                    <a:pt x="0" y="10"/>
                  </a:lnTo>
                  <a:lnTo>
                    <a:pt x="0" y="10"/>
                  </a:lnTo>
                  <a:lnTo>
                    <a:pt x="0" y="12"/>
                  </a:lnTo>
                  <a:lnTo>
                    <a:pt x="0" y="1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9" name="Line 4511"/>
            <p:cNvSpPr>
              <a:spLocks noChangeShapeType="1"/>
            </p:cNvSpPr>
            <p:nvPr/>
          </p:nvSpPr>
          <p:spPr bwMode="auto">
            <a:xfrm>
              <a:off x="2184" y="2256"/>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0" name="Freeform 4512"/>
            <p:cNvSpPr>
              <a:spLocks/>
            </p:cNvSpPr>
            <p:nvPr/>
          </p:nvSpPr>
          <p:spPr bwMode="auto">
            <a:xfrm>
              <a:off x="2180" y="2256"/>
              <a:ext cx="4" cy="9"/>
            </a:xfrm>
            <a:custGeom>
              <a:avLst/>
              <a:gdLst>
                <a:gd name="T0" fmla="*/ 4 w 4"/>
                <a:gd name="T1" fmla="*/ 0 h 9"/>
                <a:gd name="T2" fmla="*/ 4 w 4"/>
                <a:gd name="T3" fmla="*/ 0 h 9"/>
                <a:gd name="T4" fmla="*/ 4 w 4"/>
                <a:gd name="T5" fmla="*/ 2 h 9"/>
                <a:gd name="T6" fmla="*/ 4 w 4"/>
                <a:gd name="T7" fmla="*/ 4 h 9"/>
                <a:gd name="T8" fmla="*/ 4 w 4"/>
                <a:gd name="T9" fmla="*/ 4 h 9"/>
                <a:gd name="T10" fmla="*/ 2 w 4"/>
                <a:gd name="T11" fmla="*/ 5 h 9"/>
                <a:gd name="T12" fmla="*/ 2 w 4"/>
                <a:gd name="T13" fmla="*/ 7 h 9"/>
                <a:gd name="T14" fmla="*/ 2 w 4"/>
                <a:gd name="T15" fmla="*/ 7 h 9"/>
                <a:gd name="T16" fmla="*/ 0 w 4"/>
                <a:gd name="T17" fmla="*/ 7 h 9"/>
                <a:gd name="T18" fmla="*/ 0 w 4"/>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4" y="0"/>
                  </a:moveTo>
                  <a:lnTo>
                    <a:pt x="4" y="0"/>
                  </a:lnTo>
                  <a:lnTo>
                    <a:pt x="4" y="2"/>
                  </a:lnTo>
                  <a:lnTo>
                    <a:pt x="4" y="4"/>
                  </a:lnTo>
                  <a:lnTo>
                    <a:pt x="4" y="4"/>
                  </a:lnTo>
                  <a:lnTo>
                    <a:pt x="2" y="5"/>
                  </a:lnTo>
                  <a:lnTo>
                    <a:pt x="2" y="7"/>
                  </a:lnTo>
                  <a:lnTo>
                    <a:pt x="2" y="7"/>
                  </a:lnTo>
                  <a:lnTo>
                    <a:pt x="0" y="7"/>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1" name="Freeform 4513"/>
            <p:cNvSpPr>
              <a:spLocks/>
            </p:cNvSpPr>
            <p:nvPr/>
          </p:nvSpPr>
          <p:spPr bwMode="auto">
            <a:xfrm>
              <a:off x="2167" y="2263"/>
              <a:ext cx="13" cy="8"/>
            </a:xfrm>
            <a:custGeom>
              <a:avLst/>
              <a:gdLst>
                <a:gd name="T0" fmla="*/ 0 w 13"/>
                <a:gd name="T1" fmla="*/ 8 h 8"/>
                <a:gd name="T2" fmla="*/ 2 w 13"/>
                <a:gd name="T3" fmla="*/ 2 h 8"/>
                <a:gd name="T4" fmla="*/ 3 w 13"/>
                <a:gd name="T5" fmla="*/ 2 h 8"/>
                <a:gd name="T6" fmla="*/ 3 w 13"/>
                <a:gd name="T7" fmla="*/ 2 h 8"/>
                <a:gd name="T8" fmla="*/ 5 w 13"/>
                <a:gd name="T9" fmla="*/ 2 h 8"/>
                <a:gd name="T10" fmla="*/ 7 w 13"/>
                <a:gd name="T11" fmla="*/ 0 h 8"/>
                <a:gd name="T12" fmla="*/ 7 w 13"/>
                <a:gd name="T13" fmla="*/ 0 h 8"/>
                <a:gd name="T14" fmla="*/ 7 w 13"/>
                <a:gd name="T15" fmla="*/ 2 h 8"/>
                <a:gd name="T16" fmla="*/ 9 w 13"/>
                <a:gd name="T17" fmla="*/ 2 h 8"/>
                <a:gd name="T18" fmla="*/ 11 w 13"/>
                <a:gd name="T19" fmla="*/ 2 h 8"/>
                <a:gd name="T20" fmla="*/ 11 w 13"/>
                <a:gd name="T21" fmla="*/ 2 h 8"/>
                <a:gd name="T22" fmla="*/ 13 w 13"/>
                <a:gd name="T23" fmla="*/ 0 h 8"/>
                <a:gd name="T24" fmla="*/ 13 w 13"/>
                <a:gd name="T25" fmla="*/ 0 h 8"/>
                <a:gd name="T26" fmla="*/ 13 w 13"/>
                <a:gd name="T2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8">
                  <a:moveTo>
                    <a:pt x="0" y="8"/>
                  </a:moveTo>
                  <a:lnTo>
                    <a:pt x="2" y="2"/>
                  </a:lnTo>
                  <a:lnTo>
                    <a:pt x="3" y="2"/>
                  </a:lnTo>
                  <a:lnTo>
                    <a:pt x="3" y="2"/>
                  </a:lnTo>
                  <a:lnTo>
                    <a:pt x="5" y="2"/>
                  </a:lnTo>
                  <a:lnTo>
                    <a:pt x="7" y="0"/>
                  </a:lnTo>
                  <a:lnTo>
                    <a:pt x="7" y="0"/>
                  </a:lnTo>
                  <a:lnTo>
                    <a:pt x="7" y="2"/>
                  </a:lnTo>
                  <a:lnTo>
                    <a:pt x="9" y="2"/>
                  </a:lnTo>
                  <a:lnTo>
                    <a:pt x="11" y="2"/>
                  </a:lnTo>
                  <a:lnTo>
                    <a:pt x="11" y="2"/>
                  </a:lnTo>
                  <a:lnTo>
                    <a:pt x="13" y="0"/>
                  </a:lnTo>
                  <a:lnTo>
                    <a:pt x="13" y="0"/>
                  </a:lnTo>
                  <a:lnTo>
                    <a:pt x="1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2" name="Freeform 4514"/>
            <p:cNvSpPr>
              <a:spLocks/>
            </p:cNvSpPr>
            <p:nvPr/>
          </p:nvSpPr>
          <p:spPr bwMode="auto">
            <a:xfrm>
              <a:off x="2163" y="2271"/>
              <a:ext cx="4" cy="2"/>
            </a:xfrm>
            <a:custGeom>
              <a:avLst/>
              <a:gdLst>
                <a:gd name="T0" fmla="*/ 4 w 4"/>
                <a:gd name="T1" fmla="*/ 0 h 2"/>
                <a:gd name="T2" fmla="*/ 2 w 4"/>
                <a:gd name="T3" fmla="*/ 0 h 2"/>
                <a:gd name="T4" fmla="*/ 2 w 4"/>
                <a:gd name="T5" fmla="*/ 0 h 2"/>
                <a:gd name="T6" fmla="*/ 2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4" y="0"/>
                  </a:moveTo>
                  <a:lnTo>
                    <a:pt x="2" y="0"/>
                  </a:lnTo>
                  <a:lnTo>
                    <a:pt x="2" y="0"/>
                  </a:ln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3" name="Line 4515"/>
            <p:cNvSpPr>
              <a:spLocks noChangeShapeType="1"/>
            </p:cNvSpPr>
            <p:nvPr/>
          </p:nvSpPr>
          <p:spPr bwMode="auto">
            <a:xfrm>
              <a:off x="2163" y="2273"/>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4" name="Freeform 4516"/>
            <p:cNvSpPr>
              <a:spLocks/>
            </p:cNvSpPr>
            <p:nvPr/>
          </p:nvSpPr>
          <p:spPr bwMode="auto">
            <a:xfrm>
              <a:off x="2163" y="2275"/>
              <a:ext cx="0" cy="15"/>
            </a:xfrm>
            <a:custGeom>
              <a:avLst/>
              <a:gdLst>
                <a:gd name="T0" fmla="*/ 15 h 15"/>
                <a:gd name="T1" fmla="*/ 8 h 15"/>
                <a:gd name="T2" fmla="*/ 0 h 15"/>
              </a:gdLst>
              <a:ahLst/>
              <a:cxnLst>
                <a:cxn ang="0">
                  <a:pos x="0" y="T0"/>
                </a:cxn>
                <a:cxn ang="0">
                  <a:pos x="0" y="T1"/>
                </a:cxn>
                <a:cxn ang="0">
                  <a:pos x="0" y="T2"/>
                </a:cxn>
              </a:cxnLst>
              <a:rect l="0" t="0" r="r" b="b"/>
              <a:pathLst>
                <a:path h="15">
                  <a:moveTo>
                    <a:pt x="0" y="15"/>
                  </a:moveTo>
                  <a:lnTo>
                    <a:pt x="0" y="8"/>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5" name="Freeform 4517"/>
            <p:cNvSpPr>
              <a:spLocks/>
            </p:cNvSpPr>
            <p:nvPr/>
          </p:nvSpPr>
          <p:spPr bwMode="auto">
            <a:xfrm>
              <a:off x="2107" y="2290"/>
              <a:ext cx="56" cy="56"/>
            </a:xfrm>
            <a:custGeom>
              <a:avLst/>
              <a:gdLst>
                <a:gd name="T0" fmla="*/ 2 w 56"/>
                <a:gd name="T1" fmla="*/ 56 h 56"/>
                <a:gd name="T2" fmla="*/ 2 w 56"/>
                <a:gd name="T3" fmla="*/ 54 h 56"/>
                <a:gd name="T4" fmla="*/ 4 w 56"/>
                <a:gd name="T5" fmla="*/ 52 h 56"/>
                <a:gd name="T6" fmla="*/ 2 w 56"/>
                <a:gd name="T7" fmla="*/ 50 h 56"/>
                <a:gd name="T8" fmla="*/ 4 w 56"/>
                <a:gd name="T9" fmla="*/ 50 h 56"/>
                <a:gd name="T10" fmla="*/ 6 w 56"/>
                <a:gd name="T11" fmla="*/ 48 h 56"/>
                <a:gd name="T12" fmla="*/ 6 w 56"/>
                <a:gd name="T13" fmla="*/ 46 h 56"/>
                <a:gd name="T14" fmla="*/ 4 w 56"/>
                <a:gd name="T15" fmla="*/ 44 h 56"/>
                <a:gd name="T16" fmla="*/ 6 w 56"/>
                <a:gd name="T17" fmla="*/ 44 h 56"/>
                <a:gd name="T18" fmla="*/ 6 w 56"/>
                <a:gd name="T19" fmla="*/ 44 h 56"/>
                <a:gd name="T20" fmla="*/ 8 w 56"/>
                <a:gd name="T21" fmla="*/ 43 h 56"/>
                <a:gd name="T22" fmla="*/ 8 w 56"/>
                <a:gd name="T23" fmla="*/ 41 h 56"/>
                <a:gd name="T24" fmla="*/ 8 w 56"/>
                <a:gd name="T25" fmla="*/ 41 h 56"/>
                <a:gd name="T26" fmla="*/ 8 w 56"/>
                <a:gd name="T27" fmla="*/ 41 h 56"/>
                <a:gd name="T28" fmla="*/ 8 w 56"/>
                <a:gd name="T29" fmla="*/ 41 h 56"/>
                <a:gd name="T30" fmla="*/ 10 w 56"/>
                <a:gd name="T31" fmla="*/ 39 h 56"/>
                <a:gd name="T32" fmla="*/ 10 w 56"/>
                <a:gd name="T33" fmla="*/ 39 h 56"/>
                <a:gd name="T34" fmla="*/ 12 w 56"/>
                <a:gd name="T35" fmla="*/ 39 h 56"/>
                <a:gd name="T36" fmla="*/ 14 w 56"/>
                <a:gd name="T37" fmla="*/ 39 h 56"/>
                <a:gd name="T38" fmla="*/ 15 w 56"/>
                <a:gd name="T39" fmla="*/ 37 h 56"/>
                <a:gd name="T40" fmla="*/ 15 w 56"/>
                <a:gd name="T41" fmla="*/ 37 h 56"/>
                <a:gd name="T42" fmla="*/ 17 w 56"/>
                <a:gd name="T43" fmla="*/ 35 h 56"/>
                <a:gd name="T44" fmla="*/ 17 w 56"/>
                <a:gd name="T45" fmla="*/ 35 h 56"/>
                <a:gd name="T46" fmla="*/ 19 w 56"/>
                <a:gd name="T47" fmla="*/ 33 h 56"/>
                <a:gd name="T48" fmla="*/ 19 w 56"/>
                <a:gd name="T49" fmla="*/ 31 h 56"/>
                <a:gd name="T50" fmla="*/ 21 w 56"/>
                <a:gd name="T51" fmla="*/ 29 h 56"/>
                <a:gd name="T52" fmla="*/ 23 w 56"/>
                <a:gd name="T53" fmla="*/ 27 h 56"/>
                <a:gd name="T54" fmla="*/ 25 w 56"/>
                <a:gd name="T55" fmla="*/ 27 h 56"/>
                <a:gd name="T56" fmla="*/ 27 w 56"/>
                <a:gd name="T57" fmla="*/ 25 h 56"/>
                <a:gd name="T58" fmla="*/ 27 w 56"/>
                <a:gd name="T59" fmla="*/ 25 h 56"/>
                <a:gd name="T60" fmla="*/ 29 w 56"/>
                <a:gd name="T61" fmla="*/ 23 h 56"/>
                <a:gd name="T62" fmla="*/ 31 w 56"/>
                <a:gd name="T63" fmla="*/ 21 h 56"/>
                <a:gd name="T64" fmla="*/ 33 w 56"/>
                <a:gd name="T65" fmla="*/ 20 h 56"/>
                <a:gd name="T66" fmla="*/ 35 w 56"/>
                <a:gd name="T67" fmla="*/ 20 h 56"/>
                <a:gd name="T68" fmla="*/ 35 w 56"/>
                <a:gd name="T69" fmla="*/ 20 h 56"/>
                <a:gd name="T70" fmla="*/ 37 w 56"/>
                <a:gd name="T71" fmla="*/ 20 h 56"/>
                <a:gd name="T72" fmla="*/ 38 w 56"/>
                <a:gd name="T73" fmla="*/ 18 h 56"/>
                <a:gd name="T74" fmla="*/ 40 w 56"/>
                <a:gd name="T75" fmla="*/ 16 h 56"/>
                <a:gd name="T76" fmla="*/ 40 w 56"/>
                <a:gd name="T77" fmla="*/ 16 h 56"/>
                <a:gd name="T78" fmla="*/ 42 w 56"/>
                <a:gd name="T79" fmla="*/ 14 h 56"/>
                <a:gd name="T80" fmla="*/ 44 w 56"/>
                <a:gd name="T81" fmla="*/ 14 h 56"/>
                <a:gd name="T82" fmla="*/ 44 w 56"/>
                <a:gd name="T83" fmla="*/ 10 h 56"/>
                <a:gd name="T84" fmla="*/ 46 w 56"/>
                <a:gd name="T85" fmla="*/ 8 h 56"/>
                <a:gd name="T86" fmla="*/ 48 w 56"/>
                <a:gd name="T87" fmla="*/ 6 h 56"/>
                <a:gd name="T88" fmla="*/ 50 w 56"/>
                <a:gd name="T89" fmla="*/ 4 h 56"/>
                <a:gd name="T90" fmla="*/ 52 w 56"/>
                <a:gd name="T91" fmla="*/ 2 h 56"/>
                <a:gd name="T92" fmla="*/ 54 w 56"/>
                <a:gd name="T93" fmla="*/ 2 h 56"/>
                <a:gd name="T94" fmla="*/ 56 w 56"/>
                <a:gd name="T9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56">
                  <a:moveTo>
                    <a:pt x="0" y="56"/>
                  </a:moveTo>
                  <a:lnTo>
                    <a:pt x="0" y="56"/>
                  </a:lnTo>
                  <a:lnTo>
                    <a:pt x="2" y="56"/>
                  </a:lnTo>
                  <a:lnTo>
                    <a:pt x="2" y="54"/>
                  </a:lnTo>
                  <a:lnTo>
                    <a:pt x="2" y="54"/>
                  </a:lnTo>
                  <a:lnTo>
                    <a:pt x="2" y="54"/>
                  </a:lnTo>
                  <a:lnTo>
                    <a:pt x="4" y="54"/>
                  </a:lnTo>
                  <a:lnTo>
                    <a:pt x="4" y="54"/>
                  </a:lnTo>
                  <a:lnTo>
                    <a:pt x="4" y="52"/>
                  </a:lnTo>
                  <a:lnTo>
                    <a:pt x="4" y="52"/>
                  </a:lnTo>
                  <a:lnTo>
                    <a:pt x="2" y="50"/>
                  </a:lnTo>
                  <a:lnTo>
                    <a:pt x="2" y="50"/>
                  </a:lnTo>
                  <a:lnTo>
                    <a:pt x="2" y="50"/>
                  </a:lnTo>
                  <a:lnTo>
                    <a:pt x="4" y="50"/>
                  </a:lnTo>
                  <a:lnTo>
                    <a:pt x="4" y="50"/>
                  </a:lnTo>
                  <a:lnTo>
                    <a:pt x="4" y="50"/>
                  </a:lnTo>
                  <a:lnTo>
                    <a:pt x="6" y="50"/>
                  </a:lnTo>
                  <a:lnTo>
                    <a:pt x="6" y="48"/>
                  </a:lnTo>
                  <a:lnTo>
                    <a:pt x="6" y="48"/>
                  </a:lnTo>
                  <a:lnTo>
                    <a:pt x="6" y="46"/>
                  </a:lnTo>
                  <a:lnTo>
                    <a:pt x="6" y="46"/>
                  </a:lnTo>
                  <a:lnTo>
                    <a:pt x="4" y="46"/>
                  </a:lnTo>
                  <a:lnTo>
                    <a:pt x="4" y="44"/>
                  </a:lnTo>
                  <a:lnTo>
                    <a:pt x="4" y="44"/>
                  </a:lnTo>
                  <a:lnTo>
                    <a:pt x="6" y="44"/>
                  </a:lnTo>
                  <a:lnTo>
                    <a:pt x="6" y="44"/>
                  </a:lnTo>
                  <a:lnTo>
                    <a:pt x="6" y="44"/>
                  </a:lnTo>
                  <a:lnTo>
                    <a:pt x="6" y="44"/>
                  </a:lnTo>
                  <a:lnTo>
                    <a:pt x="6" y="44"/>
                  </a:lnTo>
                  <a:lnTo>
                    <a:pt x="6" y="44"/>
                  </a:lnTo>
                  <a:lnTo>
                    <a:pt x="6" y="43"/>
                  </a:lnTo>
                  <a:lnTo>
                    <a:pt x="6" y="43"/>
                  </a:lnTo>
                  <a:lnTo>
                    <a:pt x="8" y="43"/>
                  </a:lnTo>
                  <a:lnTo>
                    <a:pt x="8" y="43"/>
                  </a:lnTo>
                  <a:lnTo>
                    <a:pt x="8" y="41"/>
                  </a:lnTo>
                  <a:lnTo>
                    <a:pt x="8" y="41"/>
                  </a:lnTo>
                  <a:lnTo>
                    <a:pt x="8" y="41"/>
                  </a:lnTo>
                  <a:lnTo>
                    <a:pt x="8" y="41"/>
                  </a:lnTo>
                  <a:lnTo>
                    <a:pt x="8" y="41"/>
                  </a:lnTo>
                  <a:lnTo>
                    <a:pt x="8" y="41"/>
                  </a:lnTo>
                  <a:lnTo>
                    <a:pt x="8" y="41"/>
                  </a:lnTo>
                  <a:lnTo>
                    <a:pt x="8" y="41"/>
                  </a:lnTo>
                  <a:lnTo>
                    <a:pt x="8" y="41"/>
                  </a:lnTo>
                  <a:lnTo>
                    <a:pt x="8" y="41"/>
                  </a:lnTo>
                  <a:lnTo>
                    <a:pt x="8" y="41"/>
                  </a:lnTo>
                  <a:lnTo>
                    <a:pt x="8" y="41"/>
                  </a:lnTo>
                  <a:lnTo>
                    <a:pt x="10" y="41"/>
                  </a:lnTo>
                  <a:lnTo>
                    <a:pt x="10" y="39"/>
                  </a:lnTo>
                  <a:lnTo>
                    <a:pt x="10" y="39"/>
                  </a:lnTo>
                  <a:lnTo>
                    <a:pt x="10" y="39"/>
                  </a:lnTo>
                  <a:lnTo>
                    <a:pt x="10" y="39"/>
                  </a:lnTo>
                  <a:lnTo>
                    <a:pt x="12" y="39"/>
                  </a:lnTo>
                  <a:lnTo>
                    <a:pt x="12" y="39"/>
                  </a:lnTo>
                  <a:lnTo>
                    <a:pt x="12" y="39"/>
                  </a:lnTo>
                  <a:lnTo>
                    <a:pt x="12" y="39"/>
                  </a:lnTo>
                  <a:lnTo>
                    <a:pt x="12" y="39"/>
                  </a:lnTo>
                  <a:lnTo>
                    <a:pt x="14" y="39"/>
                  </a:lnTo>
                  <a:lnTo>
                    <a:pt x="14" y="37"/>
                  </a:lnTo>
                  <a:lnTo>
                    <a:pt x="14" y="39"/>
                  </a:lnTo>
                  <a:lnTo>
                    <a:pt x="15" y="37"/>
                  </a:lnTo>
                  <a:lnTo>
                    <a:pt x="15" y="37"/>
                  </a:lnTo>
                  <a:lnTo>
                    <a:pt x="15" y="37"/>
                  </a:lnTo>
                  <a:lnTo>
                    <a:pt x="15" y="37"/>
                  </a:lnTo>
                  <a:lnTo>
                    <a:pt x="17" y="37"/>
                  </a:lnTo>
                  <a:lnTo>
                    <a:pt x="15" y="37"/>
                  </a:lnTo>
                  <a:lnTo>
                    <a:pt x="17" y="35"/>
                  </a:lnTo>
                  <a:lnTo>
                    <a:pt x="17" y="35"/>
                  </a:lnTo>
                  <a:lnTo>
                    <a:pt x="17" y="35"/>
                  </a:lnTo>
                  <a:lnTo>
                    <a:pt x="17" y="35"/>
                  </a:lnTo>
                  <a:lnTo>
                    <a:pt x="17" y="35"/>
                  </a:lnTo>
                  <a:lnTo>
                    <a:pt x="17" y="33"/>
                  </a:lnTo>
                  <a:lnTo>
                    <a:pt x="19" y="33"/>
                  </a:lnTo>
                  <a:lnTo>
                    <a:pt x="19" y="33"/>
                  </a:lnTo>
                  <a:lnTo>
                    <a:pt x="19" y="31"/>
                  </a:lnTo>
                  <a:lnTo>
                    <a:pt x="19" y="31"/>
                  </a:lnTo>
                  <a:lnTo>
                    <a:pt x="19" y="31"/>
                  </a:lnTo>
                  <a:lnTo>
                    <a:pt x="21" y="29"/>
                  </a:lnTo>
                  <a:lnTo>
                    <a:pt x="21" y="29"/>
                  </a:lnTo>
                  <a:lnTo>
                    <a:pt x="21" y="29"/>
                  </a:lnTo>
                  <a:lnTo>
                    <a:pt x="23" y="27"/>
                  </a:lnTo>
                  <a:lnTo>
                    <a:pt x="23" y="27"/>
                  </a:lnTo>
                  <a:lnTo>
                    <a:pt x="23" y="27"/>
                  </a:lnTo>
                  <a:lnTo>
                    <a:pt x="25" y="27"/>
                  </a:lnTo>
                  <a:lnTo>
                    <a:pt x="25" y="27"/>
                  </a:lnTo>
                  <a:lnTo>
                    <a:pt x="25" y="27"/>
                  </a:lnTo>
                  <a:lnTo>
                    <a:pt x="25" y="25"/>
                  </a:lnTo>
                  <a:lnTo>
                    <a:pt x="27" y="25"/>
                  </a:lnTo>
                  <a:lnTo>
                    <a:pt x="27" y="25"/>
                  </a:lnTo>
                  <a:lnTo>
                    <a:pt x="27" y="25"/>
                  </a:lnTo>
                  <a:lnTo>
                    <a:pt x="27" y="25"/>
                  </a:lnTo>
                  <a:lnTo>
                    <a:pt x="27" y="25"/>
                  </a:lnTo>
                  <a:lnTo>
                    <a:pt x="29" y="23"/>
                  </a:lnTo>
                  <a:lnTo>
                    <a:pt x="29" y="23"/>
                  </a:lnTo>
                  <a:lnTo>
                    <a:pt x="31" y="21"/>
                  </a:lnTo>
                  <a:lnTo>
                    <a:pt x="31" y="21"/>
                  </a:lnTo>
                  <a:lnTo>
                    <a:pt x="31" y="21"/>
                  </a:lnTo>
                  <a:lnTo>
                    <a:pt x="31" y="21"/>
                  </a:lnTo>
                  <a:lnTo>
                    <a:pt x="31" y="21"/>
                  </a:lnTo>
                  <a:lnTo>
                    <a:pt x="33" y="20"/>
                  </a:lnTo>
                  <a:lnTo>
                    <a:pt x="33" y="20"/>
                  </a:lnTo>
                  <a:lnTo>
                    <a:pt x="33" y="20"/>
                  </a:lnTo>
                  <a:lnTo>
                    <a:pt x="35" y="20"/>
                  </a:lnTo>
                  <a:lnTo>
                    <a:pt x="35" y="20"/>
                  </a:lnTo>
                  <a:lnTo>
                    <a:pt x="35" y="20"/>
                  </a:lnTo>
                  <a:lnTo>
                    <a:pt x="35" y="20"/>
                  </a:lnTo>
                  <a:lnTo>
                    <a:pt x="35" y="20"/>
                  </a:lnTo>
                  <a:lnTo>
                    <a:pt x="35" y="20"/>
                  </a:lnTo>
                  <a:lnTo>
                    <a:pt x="37" y="20"/>
                  </a:lnTo>
                  <a:lnTo>
                    <a:pt x="37" y="18"/>
                  </a:lnTo>
                  <a:lnTo>
                    <a:pt x="38" y="18"/>
                  </a:lnTo>
                  <a:lnTo>
                    <a:pt x="38" y="18"/>
                  </a:lnTo>
                  <a:lnTo>
                    <a:pt x="38" y="18"/>
                  </a:lnTo>
                  <a:lnTo>
                    <a:pt x="40" y="18"/>
                  </a:lnTo>
                  <a:lnTo>
                    <a:pt x="40" y="16"/>
                  </a:lnTo>
                  <a:lnTo>
                    <a:pt x="40" y="16"/>
                  </a:lnTo>
                  <a:lnTo>
                    <a:pt x="40" y="16"/>
                  </a:lnTo>
                  <a:lnTo>
                    <a:pt x="40" y="16"/>
                  </a:lnTo>
                  <a:lnTo>
                    <a:pt x="42" y="16"/>
                  </a:lnTo>
                  <a:lnTo>
                    <a:pt x="40" y="14"/>
                  </a:lnTo>
                  <a:lnTo>
                    <a:pt x="42" y="14"/>
                  </a:lnTo>
                  <a:lnTo>
                    <a:pt x="42" y="14"/>
                  </a:lnTo>
                  <a:lnTo>
                    <a:pt x="42" y="14"/>
                  </a:lnTo>
                  <a:lnTo>
                    <a:pt x="44" y="14"/>
                  </a:lnTo>
                  <a:lnTo>
                    <a:pt x="44" y="14"/>
                  </a:lnTo>
                  <a:lnTo>
                    <a:pt x="44" y="12"/>
                  </a:lnTo>
                  <a:lnTo>
                    <a:pt x="44" y="10"/>
                  </a:lnTo>
                  <a:lnTo>
                    <a:pt x="44" y="10"/>
                  </a:lnTo>
                  <a:lnTo>
                    <a:pt x="44" y="10"/>
                  </a:lnTo>
                  <a:lnTo>
                    <a:pt x="46" y="8"/>
                  </a:lnTo>
                  <a:lnTo>
                    <a:pt x="46" y="8"/>
                  </a:lnTo>
                  <a:lnTo>
                    <a:pt x="48" y="8"/>
                  </a:lnTo>
                  <a:lnTo>
                    <a:pt x="48" y="6"/>
                  </a:lnTo>
                  <a:lnTo>
                    <a:pt x="48" y="6"/>
                  </a:lnTo>
                  <a:lnTo>
                    <a:pt x="48" y="6"/>
                  </a:lnTo>
                  <a:lnTo>
                    <a:pt x="50" y="4"/>
                  </a:lnTo>
                  <a:lnTo>
                    <a:pt x="50" y="4"/>
                  </a:lnTo>
                  <a:lnTo>
                    <a:pt x="50" y="2"/>
                  </a:lnTo>
                  <a:lnTo>
                    <a:pt x="52" y="2"/>
                  </a:lnTo>
                  <a:lnTo>
                    <a:pt x="52" y="2"/>
                  </a:lnTo>
                  <a:lnTo>
                    <a:pt x="52" y="2"/>
                  </a:lnTo>
                  <a:lnTo>
                    <a:pt x="54" y="2"/>
                  </a:lnTo>
                  <a:lnTo>
                    <a:pt x="54" y="2"/>
                  </a:lnTo>
                  <a:lnTo>
                    <a:pt x="54" y="0"/>
                  </a:lnTo>
                  <a:lnTo>
                    <a:pt x="5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6" name="Freeform 4518"/>
            <p:cNvSpPr>
              <a:spLocks/>
            </p:cNvSpPr>
            <p:nvPr/>
          </p:nvSpPr>
          <p:spPr bwMode="auto">
            <a:xfrm>
              <a:off x="2103" y="2346"/>
              <a:ext cx="4" cy="4"/>
            </a:xfrm>
            <a:custGeom>
              <a:avLst/>
              <a:gdLst>
                <a:gd name="T0" fmla="*/ 0 w 4"/>
                <a:gd name="T1" fmla="*/ 4 h 4"/>
                <a:gd name="T2" fmla="*/ 0 w 4"/>
                <a:gd name="T3" fmla="*/ 4 h 4"/>
                <a:gd name="T4" fmla="*/ 2 w 4"/>
                <a:gd name="T5" fmla="*/ 4 h 4"/>
                <a:gd name="T6" fmla="*/ 2 w 4"/>
                <a:gd name="T7" fmla="*/ 4 h 4"/>
                <a:gd name="T8" fmla="*/ 4 w 4"/>
                <a:gd name="T9" fmla="*/ 4 h 4"/>
                <a:gd name="T10" fmla="*/ 4 w 4"/>
                <a:gd name="T11" fmla="*/ 4 h 4"/>
                <a:gd name="T12" fmla="*/ 4 w 4"/>
                <a:gd name="T13" fmla="*/ 2 h 4"/>
                <a:gd name="T14" fmla="*/ 2 w 4"/>
                <a:gd name="T15" fmla="*/ 2 h 4"/>
                <a:gd name="T16" fmla="*/ 4 w 4"/>
                <a:gd name="T17" fmla="*/ 2 h 4"/>
                <a:gd name="T18" fmla="*/ 4 w 4"/>
                <a:gd name="T19" fmla="*/ 0 h 4"/>
                <a:gd name="T20" fmla="*/ 4 w 4"/>
                <a:gd name="T21" fmla="*/ 0 h 4"/>
                <a:gd name="T22" fmla="*/ 4 w 4"/>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0" y="4"/>
                  </a:moveTo>
                  <a:lnTo>
                    <a:pt x="0" y="4"/>
                  </a:lnTo>
                  <a:lnTo>
                    <a:pt x="2" y="4"/>
                  </a:lnTo>
                  <a:lnTo>
                    <a:pt x="2" y="4"/>
                  </a:lnTo>
                  <a:lnTo>
                    <a:pt x="4" y="4"/>
                  </a:lnTo>
                  <a:lnTo>
                    <a:pt x="4" y="4"/>
                  </a:lnTo>
                  <a:lnTo>
                    <a:pt x="4" y="2"/>
                  </a:lnTo>
                  <a:lnTo>
                    <a:pt x="2" y="2"/>
                  </a:lnTo>
                  <a:lnTo>
                    <a:pt x="4" y="2"/>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7" name="Freeform 4519"/>
            <p:cNvSpPr>
              <a:spLocks noEditPoints="1"/>
            </p:cNvSpPr>
            <p:nvPr/>
          </p:nvSpPr>
          <p:spPr bwMode="auto">
            <a:xfrm>
              <a:off x="2305" y="2119"/>
              <a:ext cx="67" cy="267"/>
            </a:xfrm>
            <a:custGeom>
              <a:avLst/>
              <a:gdLst>
                <a:gd name="T0" fmla="*/ 40 w 67"/>
                <a:gd name="T1" fmla="*/ 121 h 267"/>
                <a:gd name="T2" fmla="*/ 46 w 67"/>
                <a:gd name="T3" fmla="*/ 121 h 267"/>
                <a:gd name="T4" fmla="*/ 48 w 67"/>
                <a:gd name="T5" fmla="*/ 123 h 267"/>
                <a:gd name="T6" fmla="*/ 52 w 67"/>
                <a:gd name="T7" fmla="*/ 123 h 267"/>
                <a:gd name="T8" fmla="*/ 57 w 67"/>
                <a:gd name="T9" fmla="*/ 127 h 267"/>
                <a:gd name="T10" fmla="*/ 65 w 67"/>
                <a:gd name="T11" fmla="*/ 129 h 267"/>
                <a:gd name="T12" fmla="*/ 63 w 67"/>
                <a:gd name="T13" fmla="*/ 123 h 267"/>
                <a:gd name="T14" fmla="*/ 63 w 67"/>
                <a:gd name="T15" fmla="*/ 114 h 267"/>
                <a:gd name="T16" fmla="*/ 59 w 67"/>
                <a:gd name="T17" fmla="*/ 108 h 267"/>
                <a:gd name="T18" fmla="*/ 57 w 67"/>
                <a:gd name="T19" fmla="*/ 100 h 267"/>
                <a:gd name="T20" fmla="*/ 48 w 67"/>
                <a:gd name="T21" fmla="*/ 100 h 267"/>
                <a:gd name="T22" fmla="*/ 44 w 67"/>
                <a:gd name="T23" fmla="*/ 96 h 267"/>
                <a:gd name="T24" fmla="*/ 46 w 67"/>
                <a:gd name="T25" fmla="*/ 87 h 267"/>
                <a:gd name="T26" fmla="*/ 52 w 67"/>
                <a:gd name="T27" fmla="*/ 79 h 267"/>
                <a:gd name="T28" fmla="*/ 57 w 67"/>
                <a:gd name="T29" fmla="*/ 79 h 267"/>
                <a:gd name="T30" fmla="*/ 54 w 67"/>
                <a:gd name="T31" fmla="*/ 73 h 267"/>
                <a:gd name="T32" fmla="*/ 50 w 67"/>
                <a:gd name="T33" fmla="*/ 73 h 267"/>
                <a:gd name="T34" fmla="*/ 48 w 67"/>
                <a:gd name="T35" fmla="*/ 66 h 267"/>
                <a:gd name="T36" fmla="*/ 50 w 67"/>
                <a:gd name="T37" fmla="*/ 58 h 267"/>
                <a:gd name="T38" fmla="*/ 46 w 67"/>
                <a:gd name="T39" fmla="*/ 56 h 267"/>
                <a:gd name="T40" fmla="*/ 36 w 67"/>
                <a:gd name="T41" fmla="*/ 56 h 267"/>
                <a:gd name="T42" fmla="*/ 33 w 67"/>
                <a:gd name="T43" fmla="*/ 50 h 267"/>
                <a:gd name="T44" fmla="*/ 31 w 67"/>
                <a:gd name="T45" fmla="*/ 46 h 267"/>
                <a:gd name="T46" fmla="*/ 33 w 67"/>
                <a:gd name="T47" fmla="*/ 39 h 267"/>
                <a:gd name="T48" fmla="*/ 33 w 67"/>
                <a:gd name="T49" fmla="*/ 33 h 267"/>
                <a:gd name="T50" fmla="*/ 34 w 67"/>
                <a:gd name="T51" fmla="*/ 25 h 267"/>
                <a:gd name="T52" fmla="*/ 31 w 67"/>
                <a:gd name="T53" fmla="*/ 121 h 267"/>
                <a:gd name="T54" fmla="*/ 27 w 67"/>
                <a:gd name="T55" fmla="*/ 121 h 267"/>
                <a:gd name="T56" fmla="*/ 25 w 67"/>
                <a:gd name="T57" fmla="*/ 131 h 267"/>
                <a:gd name="T58" fmla="*/ 23 w 67"/>
                <a:gd name="T59" fmla="*/ 139 h 267"/>
                <a:gd name="T60" fmla="*/ 33 w 67"/>
                <a:gd name="T61" fmla="*/ 142 h 267"/>
                <a:gd name="T62" fmla="*/ 38 w 67"/>
                <a:gd name="T63" fmla="*/ 141 h 267"/>
                <a:gd name="T64" fmla="*/ 42 w 67"/>
                <a:gd name="T65" fmla="*/ 142 h 267"/>
                <a:gd name="T66" fmla="*/ 44 w 67"/>
                <a:gd name="T67" fmla="*/ 152 h 267"/>
                <a:gd name="T68" fmla="*/ 40 w 67"/>
                <a:gd name="T69" fmla="*/ 152 h 267"/>
                <a:gd name="T70" fmla="*/ 36 w 67"/>
                <a:gd name="T71" fmla="*/ 158 h 267"/>
                <a:gd name="T72" fmla="*/ 33 w 67"/>
                <a:gd name="T73" fmla="*/ 167 h 267"/>
                <a:gd name="T74" fmla="*/ 34 w 67"/>
                <a:gd name="T75" fmla="*/ 173 h 267"/>
                <a:gd name="T76" fmla="*/ 29 w 67"/>
                <a:gd name="T77" fmla="*/ 183 h 267"/>
                <a:gd name="T78" fmla="*/ 23 w 67"/>
                <a:gd name="T79" fmla="*/ 187 h 267"/>
                <a:gd name="T80" fmla="*/ 15 w 67"/>
                <a:gd name="T81" fmla="*/ 187 h 267"/>
                <a:gd name="T82" fmla="*/ 8 w 67"/>
                <a:gd name="T83" fmla="*/ 187 h 267"/>
                <a:gd name="T84" fmla="*/ 13 w 67"/>
                <a:gd name="T85" fmla="*/ 194 h 267"/>
                <a:gd name="T86" fmla="*/ 15 w 67"/>
                <a:gd name="T87" fmla="*/ 206 h 267"/>
                <a:gd name="T88" fmla="*/ 17 w 67"/>
                <a:gd name="T89" fmla="*/ 210 h 267"/>
                <a:gd name="T90" fmla="*/ 21 w 67"/>
                <a:gd name="T91" fmla="*/ 215 h 267"/>
                <a:gd name="T92" fmla="*/ 21 w 67"/>
                <a:gd name="T93" fmla="*/ 225 h 267"/>
                <a:gd name="T94" fmla="*/ 19 w 67"/>
                <a:gd name="T95" fmla="*/ 235 h 267"/>
                <a:gd name="T96" fmla="*/ 17 w 67"/>
                <a:gd name="T97" fmla="*/ 240 h 267"/>
                <a:gd name="T98" fmla="*/ 15 w 67"/>
                <a:gd name="T99" fmla="*/ 246 h 267"/>
                <a:gd name="T100" fmla="*/ 13 w 67"/>
                <a:gd name="T101" fmla="*/ 250 h 267"/>
                <a:gd name="T102" fmla="*/ 8 w 67"/>
                <a:gd name="T103" fmla="*/ 254 h 267"/>
                <a:gd name="T104" fmla="*/ 4 w 67"/>
                <a:gd name="T105" fmla="*/ 256 h 267"/>
                <a:gd name="T106" fmla="*/ 0 w 67"/>
                <a:gd name="T107" fmla="*/ 262 h 267"/>
                <a:gd name="T108" fmla="*/ 8 w 67"/>
                <a:gd name="T109" fmla="*/ 267 h 267"/>
                <a:gd name="T110" fmla="*/ 31 w 67"/>
                <a:gd name="T111" fmla="*/ 16 h 267"/>
                <a:gd name="T112" fmla="*/ 29 w 67"/>
                <a:gd name="T113" fmla="*/ 18 h 267"/>
                <a:gd name="T114" fmla="*/ 33 w 67"/>
                <a:gd name="T115" fmla="*/ 21 h 267"/>
                <a:gd name="T116" fmla="*/ 33 w 67"/>
                <a:gd name="T117" fmla="*/ 23 h 267"/>
                <a:gd name="T118" fmla="*/ 33 w 67"/>
                <a:gd name="T119" fmla="*/ 10 h 267"/>
                <a:gd name="T120" fmla="*/ 40 w 67"/>
                <a:gd name="T121" fmla="*/ 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 h="267">
                  <a:moveTo>
                    <a:pt x="46" y="119"/>
                  </a:moveTo>
                  <a:lnTo>
                    <a:pt x="44" y="121"/>
                  </a:lnTo>
                  <a:lnTo>
                    <a:pt x="44" y="119"/>
                  </a:lnTo>
                  <a:lnTo>
                    <a:pt x="42" y="121"/>
                  </a:lnTo>
                  <a:lnTo>
                    <a:pt x="40" y="121"/>
                  </a:lnTo>
                  <a:lnTo>
                    <a:pt x="38" y="121"/>
                  </a:lnTo>
                  <a:lnTo>
                    <a:pt x="38" y="119"/>
                  </a:lnTo>
                  <a:lnTo>
                    <a:pt x="36" y="119"/>
                  </a:lnTo>
                  <a:moveTo>
                    <a:pt x="46" y="119"/>
                  </a:moveTo>
                  <a:lnTo>
                    <a:pt x="46" y="121"/>
                  </a:lnTo>
                  <a:lnTo>
                    <a:pt x="48" y="121"/>
                  </a:lnTo>
                  <a:lnTo>
                    <a:pt x="46" y="121"/>
                  </a:lnTo>
                  <a:lnTo>
                    <a:pt x="48" y="123"/>
                  </a:lnTo>
                  <a:lnTo>
                    <a:pt x="46" y="123"/>
                  </a:lnTo>
                  <a:lnTo>
                    <a:pt x="48" y="123"/>
                  </a:lnTo>
                  <a:lnTo>
                    <a:pt x="48" y="125"/>
                  </a:lnTo>
                  <a:lnTo>
                    <a:pt x="50" y="125"/>
                  </a:lnTo>
                  <a:lnTo>
                    <a:pt x="52" y="125"/>
                  </a:lnTo>
                  <a:lnTo>
                    <a:pt x="54" y="125"/>
                  </a:lnTo>
                  <a:lnTo>
                    <a:pt x="52" y="123"/>
                  </a:lnTo>
                  <a:lnTo>
                    <a:pt x="54" y="121"/>
                  </a:lnTo>
                  <a:lnTo>
                    <a:pt x="56" y="121"/>
                  </a:lnTo>
                  <a:lnTo>
                    <a:pt x="56" y="123"/>
                  </a:lnTo>
                  <a:lnTo>
                    <a:pt x="57" y="123"/>
                  </a:lnTo>
                  <a:lnTo>
                    <a:pt x="57" y="127"/>
                  </a:lnTo>
                  <a:lnTo>
                    <a:pt x="57" y="129"/>
                  </a:lnTo>
                  <a:lnTo>
                    <a:pt x="59" y="129"/>
                  </a:lnTo>
                  <a:lnTo>
                    <a:pt x="61" y="129"/>
                  </a:lnTo>
                  <a:lnTo>
                    <a:pt x="63" y="129"/>
                  </a:lnTo>
                  <a:lnTo>
                    <a:pt x="65" y="129"/>
                  </a:lnTo>
                  <a:lnTo>
                    <a:pt x="67" y="129"/>
                  </a:lnTo>
                  <a:lnTo>
                    <a:pt x="65" y="129"/>
                  </a:lnTo>
                  <a:lnTo>
                    <a:pt x="65" y="127"/>
                  </a:lnTo>
                  <a:lnTo>
                    <a:pt x="63" y="125"/>
                  </a:lnTo>
                  <a:lnTo>
                    <a:pt x="63" y="123"/>
                  </a:lnTo>
                  <a:lnTo>
                    <a:pt x="63" y="121"/>
                  </a:lnTo>
                  <a:lnTo>
                    <a:pt x="65" y="121"/>
                  </a:lnTo>
                  <a:lnTo>
                    <a:pt x="65" y="119"/>
                  </a:lnTo>
                  <a:lnTo>
                    <a:pt x="63" y="118"/>
                  </a:lnTo>
                  <a:lnTo>
                    <a:pt x="63" y="114"/>
                  </a:lnTo>
                  <a:lnTo>
                    <a:pt x="61" y="114"/>
                  </a:lnTo>
                  <a:lnTo>
                    <a:pt x="61" y="112"/>
                  </a:lnTo>
                  <a:lnTo>
                    <a:pt x="61" y="110"/>
                  </a:lnTo>
                  <a:lnTo>
                    <a:pt x="61" y="108"/>
                  </a:lnTo>
                  <a:lnTo>
                    <a:pt x="59" y="108"/>
                  </a:lnTo>
                  <a:lnTo>
                    <a:pt x="59" y="106"/>
                  </a:lnTo>
                  <a:lnTo>
                    <a:pt x="59" y="104"/>
                  </a:lnTo>
                  <a:lnTo>
                    <a:pt x="57" y="104"/>
                  </a:lnTo>
                  <a:lnTo>
                    <a:pt x="57" y="102"/>
                  </a:lnTo>
                  <a:lnTo>
                    <a:pt x="57" y="100"/>
                  </a:lnTo>
                  <a:lnTo>
                    <a:pt x="56" y="100"/>
                  </a:lnTo>
                  <a:lnTo>
                    <a:pt x="54" y="102"/>
                  </a:lnTo>
                  <a:lnTo>
                    <a:pt x="52" y="100"/>
                  </a:lnTo>
                  <a:lnTo>
                    <a:pt x="50" y="100"/>
                  </a:lnTo>
                  <a:lnTo>
                    <a:pt x="48" y="100"/>
                  </a:lnTo>
                  <a:lnTo>
                    <a:pt x="48" y="102"/>
                  </a:lnTo>
                  <a:lnTo>
                    <a:pt x="46" y="100"/>
                  </a:lnTo>
                  <a:lnTo>
                    <a:pt x="44" y="100"/>
                  </a:lnTo>
                  <a:lnTo>
                    <a:pt x="44" y="98"/>
                  </a:lnTo>
                  <a:lnTo>
                    <a:pt x="44" y="96"/>
                  </a:lnTo>
                  <a:lnTo>
                    <a:pt x="44" y="94"/>
                  </a:lnTo>
                  <a:lnTo>
                    <a:pt x="44" y="93"/>
                  </a:lnTo>
                  <a:lnTo>
                    <a:pt x="46" y="89"/>
                  </a:lnTo>
                  <a:lnTo>
                    <a:pt x="48" y="87"/>
                  </a:lnTo>
                  <a:lnTo>
                    <a:pt x="46" y="87"/>
                  </a:lnTo>
                  <a:lnTo>
                    <a:pt x="46" y="85"/>
                  </a:lnTo>
                  <a:lnTo>
                    <a:pt x="48" y="83"/>
                  </a:lnTo>
                  <a:lnTo>
                    <a:pt x="50" y="81"/>
                  </a:lnTo>
                  <a:lnTo>
                    <a:pt x="52" y="81"/>
                  </a:lnTo>
                  <a:lnTo>
                    <a:pt x="52" y="79"/>
                  </a:lnTo>
                  <a:lnTo>
                    <a:pt x="54" y="79"/>
                  </a:lnTo>
                  <a:lnTo>
                    <a:pt x="56" y="79"/>
                  </a:lnTo>
                  <a:lnTo>
                    <a:pt x="57" y="79"/>
                  </a:lnTo>
                  <a:lnTo>
                    <a:pt x="59" y="79"/>
                  </a:lnTo>
                  <a:lnTo>
                    <a:pt x="57" y="79"/>
                  </a:lnTo>
                  <a:lnTo>
                    <a:pt x="57" y="77"/>
                  </a:lnTo>
                  <a:lnTo>
                    <a:pt x="56" y="77"/>
                  </a:lnTo>
                  <a:lnTo>
                    <a:pt x="56" y="75"/>
                  </a:lnTo>
                  <a:lnTo>
                    <a:pt x="54" y="75"/>
                  </a:lnTo>
                  <a:lnTo>
                    <a:pt x="54" y="73"/>
                  </a:lnTo>
                  <a:lnTo>
                    <a:pt x="52" y="73"/>
                  </a:lnTo>
                  <a:lnTo>
                    <a:pt x="54" y="73"/>
                  </a:lnTo>
                  <a:lnTo>
                    <a:pt x="54" y="71"/>
                  </a:lnTo>
                  <a:lnTo>
                    <a:pt x="52" y="71"/>
                  </a:lnTo>
                  <a:lnTo>
                    <a:pt x="50" y="73"/>
                  </a:lnTo>
                  <a:lnTo>
                    <a:pt x="48" y="71"/>
                  </a:lnTo>
                  <a:lnTo>
                    <a:pt x="46" y="71"/>
                  </a:lnTo>
                  <a:lnTo>
                    <a:pt x="46" y="70"/>
                  </a:lnTo>
                  <a:lnTo>
                    <a:pt x="48" y="68"/>
                  </a:lnTo>
                  <a:lnTo>
                    <a:pt x="48" y="66"/>
                  </a:lnTo>
                  <a:lnTo>
                    <a:pt x="48" y="64"/>
                  </a:lnTo>
                  <a:lnTo>
                    <a:pt x="50" y="64"/>
                  </a:lnTo>
                  <a:lnTo>
                    <a:pt x="50" y="62"/>
                  </a:lnTo>
                  <a:lnTo>
                    <a:pt x="50" y="60"/>
                  </a:lnTo>
                  <a:lnTo>
                    <a:pt x="50" y="58"/>
                  </a:lnTo>
                  <a:lnTo>
                    <a:pt x="52" y="56"/>
                  </a:lnTo>
                  <a:lnTo>
                    <a:pt x="52" y="54"/>
                  </a:lnTo>
                  <a:lnTo>
                    <a:pt x="50" y="54"/>
                  </a:lnTo>
                  <a:lnTo>
                    <a:pt x="48" y="54"/>
                  </a:lnTo>
                  <a:lnTo>
                    <a:pt x="46" y="56"/>
                  </a:lnTo>
                  <a:lnTo>
                    <a:pt x="44" y="56"/>
                  </a:lnTo>
                  <a:lnTo>
                    <a:pt x="42" y="56"/>
                  </a:lnTo>
                  <a:lnTo>
                    <a:pt x="40" y="56"/>
                  </a:lnTo>
                  <a:lnTo>
                    <a:pt x="38" y="56"/>
                  </a:lnTo>
                  <a:lnTo>
                    <a:pt x="36" y="56"/>
                  </a:lnTo>
                  <a:lnTo>
                    <a:pt x="36" y="54"/>
                  </a:lnTo>
                  <a:lnTo>
                    <a:pt x="34" y="54"/>
                  </a:lnTo>
                  <a:lnTo>
                    <a:pt x="34" y="52"/>
                  </a:lnTo>
                  <a:lnTo>
                    <a:pt x="33" y="52"/>
                  </a:lnTo>
                  <a:lnTo>
                    <a:pt x="33" y="50"/>
                  </a:lnTo>
                  <a:lnTo>
                    <a:pt x="33" y="48"/>
                  </a:lnTo>
                  <a:lnTo>
                    <a:pt x="31" y="48"/>
                  </a:lnTo>
                  <a:lnTo>
                    <a:pt x="33" y="48"/>
                  </a:lnTo>
                  <a:lnTo>
                    <a:pt x="33" y="46"/>
                  </a:lnTo>
                  <a:lnTo>
                    <a:pt x="31" y="46"/>
                  </a:lnTo>
                  <a:lnTo>
                    <a:pt x="31" y="45"/>
                  </a:lnTo>
                  <a:lnTo>
                    <a:pt x="31" y="43"/>
                  </a:lnTo>
                  <a:lnTo>
                    <a:pt x="31" y="41"/>
                  </a:lnTo>
                  <a:lnTo>
                    <a:pt x="31" y="39"/>
                  </a:lnTo>
                  <a:lnTo>
                    <a:pt x="33" y="39"/>
                  </a:lnTo>
                  <a:lnTo>
                    <a:pt x="33" y="37"/>
                  </a:lnTo>
                  <a:lnTo>
                    <a:pt x="31" y="37"/>
                  </a:lnTo>
                  <a:lnTo>
                    <a:pt x="33" y="37"/>
                  </a:lnTo>
                  <a:lnTo>
                    <a:pt x="33" y="35"/>
                  </a:lnTo>
                  <a:lnTo>
                    <a:pt x="33" y="33"/>
                  </a:lnTo>
                  <a:lnTo>
                    <a:pt x="33" y="31"/>
                  </a:lnTo>
                  <a:lnTo>
                    <a:pt x="33" y="29"/>
                  </a:lnTo>
                  <a:lnTo>
                    <a:pt x="33" y="27"/>
                  </a:lnTo>
                  <a:lnTo>
                    <a:pt x="34" y="27"/>
                  </a:lnTo>
                  <a:lnTo>
                    <a:pt x="34" y="25"/>
                  </a:lnTo>
                  <a:moveTo>
                    <a:pt x="36" y="119"/>
                  </a:moveTo>
                  <a:lnTo>
                    <a:pt x="34" y="119"/>
                  </a:lnTo>
                  <a:lnTo>
                    <a:pt x="34" y="121"/>
                  </a:lnTo>
                  <a:lnTo>
                    <a:pt x="33" y="121"/>
                  </a:lnTo>
                  <a:lnTo>
                    <a:pt x="31" y="121"/>
                  </a:lnTo>
                  <a:lnTo>
                    <a:pt x="31" y="119"/>
                  </a:lnTo>
                  <a:lnTo>
                    <a:pt x="29" y="121"/>
                  </a:lnTo>
                  <a:lnTo>
                    <a:pt x="29" y="119"/>
                  </a:lnTo>
                  <a:lnTo>
                    <a:pt x="27" y="119"/>
                  </a:lnTo>
                  <a:lnTo>
                    <a:pt x="27" y="121"/>
                  </a:lnTo>
                  <a:lnTo>
                    <a:pt x="25" y="121"/>
                  </a:lnTo>
                  <a:lnTo>
                    <a:pt x="25" y="123"/>
                  </a:lnTo>
                  <a:lnTo>
                    <a:pt x="25" y="125"/>
                  </a:lnTo>
                  <a:lnTo>
                    <a:pt x="25" y="127"/>
                  </a:lnTo>
                  <a:lnTo>
                    <a:pt x="25" y="131"/>
                  </a:lnTo>
                  <a:lnTo>
                    <a:pt x="25" y="133"/>
                  </a:lnTo>
                  <a:lnTo>
                    <a:pt x="25" y="135"/>
                  </a:lnTo>
                  <a:lnTo>
                    <a:pt x="25" y="137"/>
                  </a:lnTo>
                  <a:lnTo>
                    <a:pt x="23" y="137"/>
                  </a:lnTo>
                  <a:lnTo>
                    <a:pt x="23" y="139"/>
                  </a:lnTo>
                  <a:lnTo>
                    <a:pt x="25" y="139"/>
                  </a:lnTo>
                  <a:lnTo>
                    <a:pt x="27" y="139"/>
                  </a:lnTo>
                  <a:lnTo>
                    <a:pt x="29" y="141"/>
                  </a:lnTo>
                  <a:lnTo>
                    <a:pt x="29" y="142"/>
                  </a:lnTo>
                  <a:lnTo>
                    <a:pt x="33" y="142"/>
                  </a:lnTo>
                  <a:lnTo>
                    <a:pt x="34" y="142"/>
                  </a:lnTo>
                  <a:lnTo>
                    <a:pt x="34" y="144"/>
                  </a:lnTo>
                  <a:lnTo>
                    <a:pt x="36" y="144"/>
                  </a:lnTo>
                  <a:lnTo>
                    <a:pt x="38" y="142"/>
                  </a:lnTo>
                  <a:lnTo>
                    <a:pt x="38" y="141"/>
                  </a:lnTo>
                  <a:lnTo>
                    <a:pt x="38" y="142"/>
                  </a:lnTo>
                  <a:lnTo>
                    <a:pt x="40" y="142"/>
                  </a:lnTo>
                  <a:lnTo>
                    <a:pt x="40" y="141"/>
                  </a:lnTo>
                  <a:lnTo>
                    <a:pt x="42" y="141"/>
                  </a:lnTo>
                  <a:lnTo>
                    <a:pt x="42" y="142"/>
                  </a:lnTo>
                  <a:lnTo>
                    <a:pt x="40" y="144"/>
                  </a:lnTo>
                  <a:lnTo>
                    <a:pt x="40" y="146"/>
                  </a:lnTo>
                  <a:lnTo>
                    <a:pt x="40" y="148"/>
                  </a:lnTo>
                  <a:lnTo>
                    <a:pt x="42" y="150"/>
                  </a:lnTo>
                  <a:lnTo>
                    <a:pt x="44" y="152"/>
                  </a:lnTo>
                  <a:lnTo>
                    <a:pt x="44" y="154"/>
                  </a:lnTo>
                  <a:lnTo>
                    <a:pt x="44" y="156"/>
                  </a:lnTo>
                  <a:lnTo>
                    <a:pt x="44" y="154"/>
                  </a:lnTo>
                  <a:lnTo>
                    <a:pt x="42" y="154"/>
                  </a:lnTo>
                  <a:lnTo>
                    <a:pt x="40" y="152"/>
                  </a:lnTo>
                  <a:lnTo>
                    <a:pt x="40" y="154"/>
                  </a:lnTo>
                  <a:lnTo>
                    <a:pt x="38" y="154"/>
                  </a:lnTo>
                  <a:lnTo>
                    <a:pt x="36" y="154"/>
                  </a:lnTo>
                  <a:lnTo>
                    <a:pt x="38" y="156"/>
                  </a:lnTo>
                  <a:lnTo>
                    <a:pt x="36" y="158"/>
                  </a:lnTo>
                  <a:lnTo>
                    <a:pt x="36" y="160"/>
                  </a:lnTo>
                  <a:lnTo>
                    <a:pt x="34" y="162"/>
                  </a:lnTo>
                  <a:lnTo>
                    <a:pt x="34" y="164"/>
                  </a:lnTo>
                  <a:lnTo>
                    <a:pt x="33" y="166"/>
                  </a:lnTo>
                  <a:lnTo>
                    <a:pt x="33" y="167"/>
                  </a:lnTo>
                  <a:lnTo>
                    <a:pt x="34" y="167"/>
                  </a:lnTo>
                  <a:lnTo>
                    <a:pt x="36" y="169"/>
                  </a:lnTo>
                  <a:lnTo>
                    <a:pt x="36" y="171"/>
                  </a:lnTo>
                  <a:lnTo>
                    <a:pt x="34" y="171"/>
                  </a:lnTo>
                  <a:lnTo>
                    <a:pt x="34" y="173"/>
                  </a:lnTo>
                  <a:lnTo>
                    <a:pt x="34" y="175"/>
                  </a:lnTo>
                  <a:lnTo>
                    <a:pt x="33" y="175"/>
                  </a:lnTo>
                  <a:lnTo>
                    <a:pt x="31" y="177"/>
                  </a:lnTo>
                  <a:lnTo>
                    <a:pt x="31" y="181"/>
                  </a:lnTo>
                  <a:lnTo>
                    <a:pt x="29" y="183"/>
                  </a:lnTo>
                  <a:lnTo>
                    <a:pt x="29" y="185"/>
                  </a:lnTo>
                  <a:lnTo>
                    <a:pt x="29" y="187"/>
                  </a:lnTo>
                  <a:lnTo>
                    <a:pt x="27" y="189"/>
                  </a:lnTo>
                  <a:lnTo>
                    <a:pt x="25" y="187"/>
                  </a:lnTo>
                  <a:lnTo>
                    <a:pt x="23" y="187"/>
                  </a:lnTo>
                  <a:lnTo>
                    <a:pt x="21" y="185"/>
                  </a:lnTo>
                  <a:lnTo>
                    <a:pt x="19" y="185"/>
                  </a:lnTo>
                  <a:lnTo>
                    <a:pt x="17" y="185"/>
                  </a:lnTo>
                  <a:lnTo>
                    <a:pt x="15" y="185"/>
                  </a:lnTo>
                  <a:lnTo>
                    <a:pt x="15" y="187"/>
                  </a:lnTo>
                  <a:lnTo>
                    <a:pt x="15" y="185"/>
                  </a:lnTo>
                  <a:lnTo>
                    <a:pt x="13" y="183"/>
                  </a:lnTo>
                  <a:lnTo>
                    <a:pt x="11" y="183"/>
                  </a:lnTo>
                  <a:lnTo>
                    <a:pt x="9" y="185"/>
                  </a:lnTo>
                  <a:lnTo>
                    <a:pt x="8" y="187"/>
                  </a:lnTo>
                  <a:lnTo>
                    <a:pt x="9" y="189"/>
                  </a:lnTo>
                  <a:lnTo>
                    <a:pt x="11" y="191"/>
                  </a:lnTo>
                  <a:lnTo>
                    <a:pt x="11" y="192"/>
                  </a:lnTo>
                  <a:lnTo>
                    <a:pt x="13" y="192"/>
                  </a:lnTo>
                  <a:lnTo>
                    <a:pt x="13" y="194"/>
                  </a:lnTo>
                  <a:lnTo>
                    <a:pt x="13" y="196"/>
                  </a:lnTo>
                  <a:lnTo>
                    <a:pt x="13" y="198"/>
                  </a:lnTo>
                  <a:lnTo>
                    <a:pt x="13" y="200"/>
                  </a:lnTo>
                  <a:lnTo>
                    <a:pt x="13" y="204"/>
                  </a:lnTo>
                  <a:lnTo>
                    <a:pt x="15" y="206"/>
                  </a:lnTo>
                  <a:lnTo>
                    <a:pt x="15" y="208"/>
                  </a:lnTo>
                  <a:lnTo>
                    <a:pt x="17" y="208"/>
                  </a:lnTo>
                  <a:lnTo>
                    <a:pt x="15" y="208"/>
                  </a:lnTo>
                  <a:lnTo>
                    <a:pt x="15" y="210"/>
                  </a:lnTo>
                  <a:lnTo>
                    <a:pt x="17" y="210"/>
                  </a:lnTo>
                  <a:lnTo>
                    <a:pt x="17" y="212"/>
                  </a:lnTo>
                  <a:lnTo>
                    <a:pt x="19" y="212"/>
                  </a:lnTo>
                  <a:lnTo>
                    <a:pt x="19" y="214"/>
                  </a:lnTo>
                  <a:lnTo>
                    <a:pt x="21" y="214"/>
                  </a:lnTo>
                  <a:lnTo>
                    <a:pt x="21" y="215"/>
                  </a:lnTo>
                  <a:lnTo>
                    <a:pt x="21" y="217"/>
                  </a:lnTo>
                  <a:lnTo>
                    <a:pt x="21" y="219"/>
                  </a:lnTo>
                  <a:lnTo>
                    <a:pt x="21" y="221"/>
                  </a:lnTo>
                  <a:lnTo>
                    <a:pt x="21" y="223"/>
                  </a:lnTo>
                  <a:lnTo>
                    <a:pt x="21" y="225"/>
                  </a:lnTo>
                  <a:lnTo>
                    <a:pt x="21" y="227"/>
                  </a:lnTo>
                  <a:lnTo>
                    <a:pt x="19" y="229"/>
                  </a:lnTo>
                  <a:lnTo>
                    <a:pt x="19" y="231"/>
                  </a:lnTo>
                  <a:lnTo>
                    <a:pt x="19" y="233"/>
                  </a:lnTo>
                  <a:lnTo>
                    <a:pt x="19" y="235"/>
                  </a:lnTo>
                  <a:lnTo>
                    <a:pt x="17" y="235"/>
                  </a:lnTo>
                  <a:lnTo>
                    <a:pt x="19" y="237"/>
                  </a:lnTo>
                  <a:lnTo>
                    <a:pt x="19" y="239"/>
                  </a:lnTo>
                  <a:lnTo>
                    <a:pt x="19" y="240"/>
                  </a:lnTo>
                  <a:lnTo>
                    <a:pt x="17" y="240"/>
                  </a:lnTo>
                  <a:lnTo>
                    <a:pt x="17" y="242"/>
                  </a:lnTo>
                  <a:lnTo>
                    <a:pt x="17" y="244"/>
                  </a:lnTo>
                  <a:lnTo>
                    <a:pt x="17" y="242"/>
                  </a:lnTo>
                  <a:lnTo>
                    <a:pt x="15" y="244"/>
                  </a:lnTo>
                  <a:lnTo>
                    <a:pt x="15" y="246"/>
                  </a:lnTo>
                  <a:lnTo>
                    <a:pt x="13" y="246"/>
                  </a:lnTo>
                  <a:lnTo>
                    <a:pt x="15" y="246"/>
                  </a:lnTo>
                  <a:lnTo>
                    <a:pt x="13" y="246"/>
                  </a:lnTo>
                  <a:lnTo>
                    <a:pt x="13" y="248"/>
                  </a:lnTo>
                  <a:lnTo>
                    <a:pt x="13" y="250"/>
                  </a:lnTo>
                  <a:lnTo>
                    <a:pt x="11" y="250"/>
                  </a:lnTo>
                  <a:lnTo>
                    <a:pt x="9" y="250"/>
                  </a:lnTo>
                  <a:lnTo>
                    <a:pt x="9" y="252"/>
                  </a:lnTo>
                  <a:lnTo>
                    <a:pt x="8" y="252"/>
                  </a:lnTo>
                  <a:lnTo>
                    <a:pt x="8" y="254"/>
                  </a:lnTo>
                  <a:lnTo>
                    <a:pt x="6" y="254"/>
                  </a:lnTo>
                  <a:lnTo>
                    <a:pt x="6" y="256"/>
                  </a:lnTo>
                  <a:lnTo>
                    <a:pt x="4" y="256"/>
                  </a:lnTo>
                  <a:lnTo>
                    <a:pt x="4" y="254"/>
                  </a:lnTo>
                  <a:lnTo>
                    <a:pt x="4" y="256"/>
                  </a:lnTo>
                  <a:lnTo>
                    <a:pt x="4" y="258"/>
                  </a:lnTo>
                  <a:lnTo>
                    <a:pt x="2" y="258"/>
                  </a:lnTo>
                  <a:lnTo>
                    <a:pt x="2" y="260"/>
                  </a:lnTo>
                  <a:lnTo>
                    <a:pt x="0" y="260"/>
                  </a:lnTo>
                  <a:lnTo>
                    <a:pt x="0" y="262"/>
                  </a:lnTo>
                  <a:lnTo>
                    <a:pt x="2" y="262"/>
                  </a:lnTo>
                  <a:lnTo>
                    <a:pt x="4" y="262"/>
                  </a:lnTo>
                  <a:lnTo>
                    <a:pt x="4" y="264"/>
                  </a:lnTo>
                  <a:lnTo>
                    <a:pt x="6" y="265"/>
                  </a:lnTo>
                  <a:lnTo>
                    <a:pt x="8" y="267"/>
                  </a:lnTo>
                  <a:lnTo>
                    <a:pt x="8" y="265"/>
                  </a:lnTo>
                  <a:lnTo>
                    <a:pt x="9" y="264"/>
                  </a:lnTo>
                  <a:moveTo>
                    <a:pt x="33" y="14"/>
                  </a:moveTo>
                  <a:lnTo>
                    <a:pt x="31" y="14"/>
                  </a:lnTo>
                  <a:lnTo>
                    <a:pt x="31" y="16"/>
                  </a:lnTo>
                  <a:lnTo>
                    <a:pt x="33" y="16"/>
                  </a:lnTo>
                  <a:lnTo>
                    <a:pt x="33" y="18"/>
                  </a:lnTo>
                  <a:lnTo>
                    <a:pt x="33" y="16"/>
                  </a:lnTo>
                  <a:lnTo>
                    <a:pt x="31" y="18"/>
                  </a:lnTo>
                  <a:lnTo>
                    <a:pt x="29" y="18"/>
                  </a:lnTo>
                  <a:lnTo>
                    <a:pt x="31" y="18"/>
                  </a:lnTo>
                  <a:lnTo>
                    <a:pt x="29" y="20"/>
                  </a:lnTo>
                  <a:lnTo>
                    <a:pt x="31" y="20"/>
                  </a:lnTo>
                  <a:lnTo>
                    <a:pt x="33" y="20"/>
                  </a:lnTo>
                  <a:lnTo>
                    <a:pt x="33" y="21"/>
                  </a:lnTo>
                  <a:lnTo>
                    <a:pt x="31" y="21"/>
                  </a:lnTo>
                  <a:lnTo>
                    <a:pt x="31" y="23"/>
                  </a:lnTo>
                  <a:lnTo>
                    <a:pt x="33" y="23"/>
                  </a:lnTo>
                  <a:lnTo>
                    <a:pt x="34" y="23"/>
                  </a:lnTo>
                  <a:lnTo>
                    <a:pt x="33" y="23"/>
                  </a:lnTo>
                  <a:lnTo>
                    <a:pt x="34" y="25"/>
                  </a:lnTo>
                  <a:lnTo>
                    <a:pt x="33" y="25"/>
                  </a:lnTo>
                  <a:moveTo>
                    <a:pt x="33" y="14"/>
                  </a:moveTo>
                  <a:lnTo>
                    <a:pt x="33" y="12"/>
                  </a:lnTo>
                  <a:lnTo>
                    <a:pt x="33" y="10"/>
                  </a:lnTo>
                  <a:lnTo>
                    <a:pt x="34" y="10"/>
                  </a:lnTo>
                  <a:lnTo>
                    <a:pt x="36" y="10"/>
                  </a:lnTo>
                  <a:lnTo>
                    <a:pt x="38" y="8"/>
                  </a:lnTo>
                  <a:lnTo>
                    <a:pt x="40" y="8"/>
                  </a:lnTo>
                  <a:lnTo>
                    <a:pt x="40" y="6"/>
                  </a:lnTo>
                  <a:lnTo>
                    <a:pt x="40" y="4"/>
                  </a:lnTo>
                  <a:lnTo>
                    <a:pt x="42" y="2"/>
                  </a:lnTo>
                  <a:lnTo>
                    <a:pt x="4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8" name="Freeform 4520"/>
            <p:cNvSpPr>
              <a:spLocks/>
            </p:cNvSpPr>
            <p:nvPr/>
          </p:nvSpPr>
          <p:spPr bwMode="auto">
            <a:xfrm>
              <a:off x="2338" y="2144"/>
              <a:ext cx="1" cy="0"/>
            </a:xfrm>
            <a:custGeom>
              <a:avLst/>
              <a:gdLst>
                <a:gd name="T0" fmla="*/ 0 w 1"/>
                <a:gd name="T1" fmla="*/ 1 w 1"/>
                <a:gd name="T2" fmla="*/ 1 w 1"/>
              </a:gdLst>
              <a:ahLst/>
              <a:cxnLst>
                <a:cxn ang="0">
                  <a:pos x="T0" y="0"/>
                </a:cxn>
                <a:cxn ang="0">
                  <a:pos x="T1" y="0"/>
                </a:cxn>
                <a:cxn ang="0">
                  <a:pos x="T2" y="0"/>
                </a:cxn>
              </a:cxnLst>
              <a:rect l="0" t="0" r="r" b="b"/>
              <a:pathLst>
                <a:path w="1">
                  <a:moveTo>
                    <a:pt x="0" y="0"/>
                  </a:moveTo>
                  <a:lnTo>
                    <a:pt x="1" y="0"/>
                  </a:lnTo>
                  <a:lnTo>
                    <a:pt x="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9" name="Freeform 4521"/>
            <p:cNvSpPr>
              <a:spLocks/>
            </p:cNvSpPr>
            <p:nvPr/>
          </p:nvSpPr>
          <p:spPr bwMode="auto">
            <a:xfrm>
              <a:off x="2341" y="22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0" name="Line 4522"/>
            <p:cNvSpPr>
              <a:spLocks noChangeShapeType="1"/>
            </p:cNvSpPr>
            <p:nvPr/>
          </p:nvSpPr>
          <p:spPr bwMode="auto">
            <a:xfrm>
              <a:off x="2351" y="2238"/>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1" name="Freeform 4523"/>
            <p:cNvSpPr>
              <a:spLocks/>
            </p:cNvSpPr>
            <p:nvPr/>
          </p:nvSpPr>
          <p:spPr bwMode="auto">
            <a:xfrm>
              <a:off x="2215" y="2237"/>
              <a:ext cx="5" cy="3"/>
            </a:xfrm>
            <a:custGeom>
              <a:avLst/>
              <a:gdLst>
                <a:gd name="T0" fmla="*/ 5 w 5"/>
                <a:gd name="T1" fmla="*/ 0 h 3"/>
                <a:gd name="T2" fmla="*/ 5 w 5"/>
                <a:gd name="T3" fmla="*/ 0 h 3"/>
                <a:gd name="T4" fmla="*/ 5 w 5"/>
                <a:gd name="T5" fmla="*/ 0 h 3"/>
                <a:gd name="T6" fmla="*/ 5 w 5"/>
                <a:gd name="T7" fmla="*/ 0 h 3"/>
                <a:gd name="T8" fmla="*/ 5 w 5"/>
                <a:gd name="T9" fmla="*/ 0 h 3"/>
                <a:gd name="T10" fmla="*/ 5 w 5"/>
                <a:gd name="T11" fmla="*/ 0 h 3"/>
                <a:gd name="T12" fmla="*/ 5 w 5"/>
                <a:gd name="T13" fmla="*/ 0 h 3"/>
                <a:gd name="T14" fmla="*/ 5 w 5"/>
                <a:gd name="T15" fmla="*/ 0 h 3"/>
                <a:gd name="T16" fmla="*/ 5 w 5"/>
                <a:gd name="T17" fmla="*/ 0 h 3"/>
                <a:gd name="T18" fmla="*/ 5 w 5"/>
                <a:gd name="T19" fmla="*/ 1 h 3"/>
                <a:gd name="T20" fmla="*/ 5 w 5"/>
                <a:gd name="T21" fmla="*/ 1 h 3"/>
                <a:gd name="T22" fmla="*/ 5 w 5"/>
                <a:gd name="T23" fmla="*/ 1 h 3"/>
                <a:gd name="T24" fmla="*/ 5 w 5"/>
                <a:gd name="T25" fmla="*/ 1 h 3"/>
                <a:gd name="T26" fmla="*/ 5 w 5"/>
                <a:gd name="T27" fmla="*/ 1 h 3"/>
                <a:gd name="T28" fmla="*/ 3 w 5"/>
                <a:gd name="T29" fmla="*/ 1 h 3"/>
                <a:gd name="T30" fmla="*/ 2 w 5"/>
                <a:gd name="T31" fmla="*/ 1 h 3"/>
                <a:gd name="T32" fmla="*/ 2 w 5"/>
                <a:gd name="T33" fmla="*/ 1 h 3"/>
                <a:gd name="T34" fmla="*/ 2 w 5"/>
                <a:gd name="T35" fmla="*/ 3 h 3"/>
                <a:gd name="T36" fmla="*/ 2 w 5"/>
                <a:gd name="T37" fmla="*/ 3 h 3"/>
                <a:gd name="T38" fmla="*/ 2 w 5"/>
                <a:gd name="T39" fmla="*/ 3 h 3"/>
                <a:gd name="T40" fmla="*/ 2 w 5"/>
                <a:gd name="T41" fmla="*/ 1 h 3"/>
                <a:gd name="T42" fmla="*/ 0 w 5"/>
                <a:gd name="T43" fmla="*/ 1 h 3"/>
                <a:gd name="T44" fmla="*/ 0 w 5"/>
                <a:gd name="T45"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3">
                  <a:moveTo>
                    <a:pt x="5" y="0"/>
                  </a:moveTo>
                  <a:lnTo>
                    <a:pt x="5" y="0"/>
                  </a:lnTo>
                  <a:lnTo>
                    <a:pt x="5" y="0"/>
                  </a:lnTo>
                  <a:lnTo>
                    <a:pt x="5" y="0"/>
                  </a:lnTo>
                  <a:lnTo>
                    <a:pt x="5" y="0"/>
                  </a:lnTo>
                  <a:lnTo>
                    <a:pt x="5" y="0"/>
                  </a:lnTo>
                  <a:lnTo>
                    <a:pt x="5" y="0"/>
                  </a:lnTo>
                  <a:lnTo>
                    <a:pt x="5" y="0"/>
                  </a:lnTo>
                  <a:lnTo>
                    <a:pt x="5" y="0"/>
                  </a:lnTo>
                  <a:lnTo>
                    <a:pt x="5" y="1"/>
                  </a:lnTo>
                  <a:lnTo>
                    <a:pt x="5" y="1"/>
                  </a:lnTo>
                  <a:lnTo>
                    <a:pt x="5" y="1"/>
                  </a:lnTo>
                  <a:lnTo>
                    <a:pt x="5" y="1"/>
                  </a:lnTo>
                  <a:lnTo>
                    <a:pt x="5" y="1"/>
                  </a:lnTo>
                  <a:lnTo>
                    <a:pt x="3" y="1"/>
                  </a:lnTo>
                  <a:lnTo>
                    <a:pt x="2" y="1"/>
                  </a:lnTo>
                  <a:lnTo>
                    <a:pt x="2" y="1"/>
                  </a:lnTo>
                  <a:lnTo>
                    <a:pt x="2" y="3"/>
                  </a:lnTo>
                  <a:lnTo>
                    <a:pt x="2" y="3"/>
                  </a:lnTo>
                  <a:lnTo>
                    <a:pt x="2" y="3"/>
                  </a:lnTo>
                  <a:lnTo>
                    <a:pt x="2" y="1"/>
                  </a:lnTo>
                  <a:lnTo>
                    <a:pt x="0" y="1"/>
                  </a:lnTo>
                  <a:lnTo>
                    <a:pt x="0"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2" name="Freeform 4524"/>
            <p:cNvSpPr>
              <a:spLocks/>
            </p:cNvSpPr>
            <p:nvPr/>
          </p:nvSpPr>
          <p:spPr bwMode="auto">
            <a:xfrm>
              <a:off x="2205" y="2238"/>
              <a:ext cx="10" cy="6"/>
            </a:xfrm>
            <a:custGeom>
              <a:avLst/>
              <a:gdLst>
                <a:gd name="T0" fmla="*/ 10 w 10"/>
                <a:gd name="T1" fmla="*/ 0 h 6"/>
                <a:gd name="T2" fmla="*/ 10 w 10"/>
                <a:gd name="T3" fmla="*/ 0 h 6"/>
                <a:gd name="T4" fmla="*/ 10 w 10"/>
                <a:gd name="T5" fmla="*/ 2 h 6"/>
                <a:gd name="T6" fmla="*/ 8 w 10"/>
                <a:gd name="T7" fmla="*/ 2 h 6"/>
                <a:gd name="T8" fmla="*/ 8 w 10"/>
                <a:gd name="T9" fmla="*/ 0 h 6"/>
                <a:gd name="T10" fmla="*/ 6 w 10"/>
                <a:gd name="T11" fmla="*/ 0 h 6"/>
                <a:gd name="T12" fmla="*/ 6 w 10"/>
                <a:gd name="T13" fmla="*/ 2 h 6"/>
                <a:gd name="T14" fmla="*/ 6 w 10"/>
                <a:gd name="T15" fmla="*/ 2 h 6"/>
                <a:gd name="T16" fmla="*/ 4 w 10"/>
                <a:gd name="T17" fmla="*/ 2 h 6"/>
                <a:gd name="T18" fmla="*/ 4 w 10"/>
                <a:gd name="T19" fmla="*/ 4 h 6"/>
                <a:gd name="T20" fmla="*/ 2 w 10"/>
                <a:gd name="T21" fmla="*/ 4 h 6"/>
                <a:gd name="T22" fmla="*/ 2 w 10"/>
                <a:gd name="T23" fmla="*/ 4 h 6"/>
                <a:gd name="T24" fmla="*/ 2 w 10"/>
                <a:gd name="T25" fmla="*/ 4 h 6"/>
                <a:gd name="T26" fmla="*/ 2 w 10"/>
                <a:gd name="T27" fmla="*/ 6 h 6"/>
                <a:gd name="T28" fmla="*/ 0 w 10"/>
                <a:gd name="T29" fmla="*/ 6 h 6"/>
                <a:gd name="T30" fmla="*/ 0 w 10"/>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6">
                  <a:moveTo>
                    <a:pt x="10" y="0"/>
                  </a:moveTo>
                  <a:lnTo>
                    <a:pt x="10" y="0"/>
                  </a:lnTo>
                  <a:lnTo>
                    <a:pt x="10" y="2"/>
                  </a:lnTo>
                  <a:lnTo>
                    <a:pt x="8" y="2"/>
                  </a:lnTo>
                  <a:lnTo>
                    <a:pt x="8" y="0"/>
                  </a:lnTo>
                  <a:lnTo>
                    <a:pt x="6" y="0"/>
                  </a:lnTo>
                  <a:lnTo>
                    <a:pt x="6" y="2"/>
                  </a:lnTo>
                  <a:lnTo>
                    <a:pt x="6" y="2"/>
                  </a:lnTo>
                  <a:lnTo>
                    <a:pt x="4" y="2"/>
                  </a:lnTo>
                  <a:lnTo>
                    <a:pt x="4" y="4"/>
                  </a:lnTo>
                  <a:lnTo>
                    <a:pt x="2" y="4"/>
                  </a:lnTo>
                  <a:lnTo>
                    <a:pt x="2" y="4"/>
                  </a:lnTo>
                  <a:lnTo>
                    <a:pt x="2" y="4"/>
                  </a:lnTo>
                  <a:lnTo>
                    <a:pt x="2"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3" name="Freeform 4525"/>
            <p:cNvSpPr>
              <a:spLocks/>
            </p:cNvSpPr>
            <p:nvPr/>
          </p:nvSpPr>
          <p:spPr bwMode="auto">
            <a:xfrm>
              <a:off x="2220" y="2235"/>
              <a:ext cx="23" cy="13"/>
            </a:xfrm>
            <a:custGeom>
              <a:avLst/>
              <a:gdLst>
                <a:gd name="T0" fmla="*/ 0 w 23"/>
                <a:gd name="T1" fmla="*/ 2 h 13"/>
                <a:gd name="T2" fmla="*/ 2 w 23"/>
                <a:gd name="T3" fmla="*/ 0 h 13"/>
                <a:gd name="T4" fmla="*/ 2 w 23"/>
                <a:gd name="T5" fmla="*/ 2 h 13"/>
                <a:gd name="T6" fmla="*/ 2 w 23"/>
                <a:gd name="T7" fmla="*/ 2 h 13"/>
                <a:gd name="T8" fmla="*/ 4 w 23"/>
                <a:gd name="T9" fmla="*/ 2 h 13"/>
                <a:gd name="T10" fmla="*/ 4 w 23"/>
                <a:gd name="T11" fmla="*/ 3 h 13"/>
                <a:gd name="T12" fmla="*/ 4 w 23"/>
                <a:gd name="T13" fmla="*/ 3 h 13"/>
                <a:gd name="T14" fmla="*/ 4 w 23"/>
                <a:gd name="T15" fmla="*/ 3 h 13"/>
                <a:gd name="T16" fmla="*/ 4 w 23"/>
                <a:gd name="T17" fmla="*/ 5 h 13"/>
                <a:gd name="T18" fmla="*/ 4 w 23"/>
                <a:gd name="T19" fmla="*/ 5 h 13"/>
                <a:gd name="T20" fmla="*/ 6 w 23"/>
                <a:gd name="T21" fmla="*/ 7 h 13"/>
                <a:gd name="T22" fmla="*/ 6 w 23"/>
                <a:gd name="T23" fmla="*/ 7 h 13"/>
                <a:gd name="T24" fmla="*/ 6 w 23"/>
                <a:gd name="T25" fmla="*/ 7 h 13"/>
                <a:gd name="T26" fmla="*/ 6 w 23"/>
                <a:gd name="T27" fmla="*/ 7 h 13"/>
                <a:gd name="T28" fmla="*/ 6 w 23"/>
                <a:gd name="T29" fmla="*/ 7 h 13"/>
                <a:gd name="T30" fmla="*/ 6 w 23"/>
                <a:gd name="T31" fmla="*/ 5 h 13"/>
                <a:gd name="T32" fmla="*/ 6 w 23"/>
                <a:gd name="T33" fmla="*/ 5 h 13"/>
                <a:gd name="T34" fmla="*/ 8 w 23"/>
                <a:gd name="T35" fmla="*/ 5 h 13"/>
                <a:gd name="T36" fmla="*/ 8 w 23"/>
                <a:gd name="T37" fmla="*/ 5 h 13"/>
                <a:gd name="T38" fmla="*/ 8 w 23"/>
                <a:gd name="T39" fmla="*/ 5 h 13"/>
                <a:gd name="T40" fmla="*/ 10 w 23"/>
                <a:gd name="T41" fmla="*/ 5 h 13"/>
                <a:gd name="T42" fmla="*/ 10 w 23"/>
                <a:gd name="T43" fmla="*/ 5 h 13"/>
                <a:gd name="T44" fmla="*/ 12 w 23"/>
                <a:gd name="T45" fmla="*/ 7 h 13"/>
                <a:gd name="T46" fmla="*/ 12 w 23"/>
                <a:gd name="T47" fmla="*/ 7 h 13"/>
                <a:gd name="T48" fmla="*/ 12 w 23"/>
                <a:gd name="T49" fmla="*/ 7 h 13"/>
                <a:gd name="T50" fmla="*/ 12 w 23"/>
                <a:gd name="T51" fmla="*/ 7 h 13"/>
                <a:gd name="T52" fmla="*/ 12 w 23"/>
                <a:gd name="T53" fmla="*/ 9 h 13"/>
                <a:gd name="T54" fmla="*/ 10 w 23"/>
                <a:gd name="T55" fmla="*/ 9 h 13"/>
                <a:gd name="T56" fmla="*/ 10 w 23"/>
                <a:gd name="T57" fmla="*/ 9 h 13"/>
                <a:gd name="T58" fmla="*/ 10 w 23"/>
                <a:gd name="T59" fmla="*/ 11 h 13"/>
                <a:gd name="T60" fmla="*/ 10 w 23"/>
                <a:gd name="T61" fmla="*/ 11 h 13"/>
                <a:gd name="T62" fmla="*/ 10 w 23"/>
                <a:gd name="T63" fmla="*/ 11 h 13"/>
                <a:gd name="T64" fmla="*/ 10 w 23"/>
                <a:gd name="T65" fmla="*/ 11 h 13"/>
                <a:gd name="T66" fmla="*/ 12 w 23"/>
                <a:gd name="T67" fmla="*/ 11 h 13"/>
                <a:gd name="T68" fmla="*/ 12 w 23"/>
                <a:gd name="T69" fmla="*/ 11 h 13"/>
                <a:gd name="T70" fmla="*/ 12 w 23"/>
                <a:gd name="T71" fmla="*/ 11 h 13"/>
                <a:gd name="T72" fmla="*/ 14 w 23"/>
                <a:gd name="T73" fmla="*/ 11 h 13"/>
                <a:gd name="T74" fmla="*/ 14 w 23"/>
                <a:gd name="T75" fmla="*/ 11 h 13"/>
                <a:gd name="T76" fmla="*/ 14 w 23"/>
                <a:gd name="T77" fmla="*/ 9 h 13"/>
                <a:gd name="T78" fmla="*/ 16 w 23"/>
                <a:gd name="T79" fmla="*/ 9 h 13"/>
                <a:gd name="T80" fmla="*/ 16 w 23"/>
                <a:gd name="T81" fmla="*/ 9 h 13"/>
                <a:gd name="T82" fmla="*/ 16 w 23"/>
                <a:gd name="T83" fmla="*/ 9 h 13"/>
                <a:gd name="T84" fmla="*/ 16 w 23"/>
                <a:gd name="T85" fmla="*/ 9 h 13"/>
                <a:gd name="T86" fmla="*/ 16 w 23"/>
                <a:gd name="T87" fmla="*/ 11 h 13"/>
                <a:gd name="T88" fmla="*/ 16 w 23"/>
                <a:gd name="T89" fmla="*/ 11 h 13"/>
                <a:gd name="T90" fmla="*/ 18 w 23"/>
                <a:gd name="T91" fmla="*/ 11 h 13"/>
                <a:gd name="T92" fmla="*/ 18 w 23"/>
                <a:gd name="T93" fmla="*/ 13 h 13"/>
                <a:gd name="T94" fmla="*/ 22 w 23"/>
                <a:gd name="T95" fmla="*/ 13 h 13"/>
                <a:gd name="T96" fmla="*/ 22 w 23"/>
                <a:gd name="T97" fmla="*/ 13 h 13"/>
                <a:gd name="T98" fmla="*/ 23 w 23"/>
                <a:gd name="T99" fmla="*/ 13 h 13"/>
                <a:gd name="T100" fmla="*/ 22 w 23"/>
                <a:gd name="T10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 h="13">
                  <a:moveTo>
                    <a:pt x="0" y="2"/>
                  </a:moveTo>
                  <a:lnTo>
                    <a:pt x="2" y="0"/>
                  </a:lnTo>
                  <a:lnTo>
                    <a:pt x="2" y="2"/>
                  </a:lnTo>
                  <a:lnTo>
                    <a:pt x="2" y="2"/>
                  </a:lnTo>
                  <a:lnTo>
                    <a:pt x="4" y="2"/>
                  </a:lnTo>
                  <a:lnTo>
                    <a:pt x="4" y="3"/>
                  </a:lnTo>
                  <a:lnTo>
                    <a:pt x="4" y="3"/>
                  </a:lnTo>
                  <a:lnTo>
                    <a:pt x="4" y="3"/>
                  </a:lnTo>
                  <a:lnTo>
                    <a:pt x="4" y="5"/>
                  </a:lnTo>
                  <a:lnTo>
                    <a:pt x="4" y="5"/>
                  </a:lnTo>
                  <a:lnTo>
                    <a:pt x="6" y="7"/>
                  </a:lnTo>
                  <a:lnTo>
                    <a:pt x="6" y="7"/>
                  </a:lnTo>
                  <a:lnTo>
                    <a:pt x="6" y="7"/>
                  </a:lnTo>
                  <a:lnTo>
                    <a:pt x="6" y="7"/>
                  </a:lnTo>
                  <a:lnTo>
                    <a:pt x="6" y="7"/>
                  </a:lnTo>
                  <a:lnTo>
                    <a:pt x="6" y="5"/>
                  </a:lnTo>
                  <a:lnTo>
                    <a:pt x="6" y="5"/>
                  </a:lnTo>
                  <a:lnTo>
                    <a:pt x="8" y="5"/>
                  </a:lnTo>
                  <a:lnTo>
                    <a:pt x="8" y="5"/>
                  </a:lnTo>
                  <a:lnTo>
                    <a:pt x="8" y="5"/>
                  </a:lnTo>
                  <a:lnTo>
                    <a:pt x="10" y="5"/>
                  </a:lnTo>
                  <a:lnTo>
                    <a:pt x="10" y="5"/>
                  </a:lnTo>
                  <a:lnTo>
                    <a:pt x="12" y="7"/>
                  </a:lnTo>
                  <a:lnTo>
                    <a:pt x="12" y="7"/>
                  </a:lnTo>
                  <a:lnTo>
                    <a:pt x="12" y="7"/>
                  </a:lnTo>
                  <a:lnTo>
                    <a:pt x="12" y="7"/>
                  </a:lnTo>
                  <a:lnTo>
                    <a:pt x="12" y="9"/>
                  </a:lnTo>
                  <a:lnTo>
                    <a:pt x="10" y="9"/>
                  </a:lnTo>
                  <a:lnTo>
                    <a:pt x="10" y="9"/>
                  </a:lnTo>
                  <a:lnTo>
                    <a:pt x="10" y="11"/>
                  </a:lnTo>
                  <a:lnTo>
                    <a:pt x="10" y="11"/>
                  </a:lnTo>
                  <a:lnTo>
                    <a:pt x="10" y="11"/>
                  </a:lnTo>
                  <a:lnTo>
                    <a:pt x="10" y="11"/>
                  </a:lnTo>
                  <a:lnTo>
                    <a:pt x="12" y="11"/>
                  </a:lnTo>
                  <a:lnTo>
                    <a:pt x="12" y="11"/>
                  </a:lnTo>
                  <a:lnTo>
                    <a:pt x="12" y="11"/>
                  </a:lnTo>
                  <a:lnTo>
                    <a:pt x="14" y="11"/>
                  </a:lnTo>
                  <a:lnTo>
                    <a:pt x="14" y="11"/>
                  </a:lnTo>
                  <a:lnTo>
                    <a:pt x="14" y="9"/>
                  </a:lnTo>
                  <a:lnTo>
                    <a:pt x="16" y="9"/>
                  </a:lnTo>
                  <a:lnTo>
                    <a:pt x="16" y="9"/>
                  </a:lnTo>
                  <a:lnTo>
                    <a:pt x="16" y="9"/>
                  </a:lnTo>
                  <a:lnTo>
                    <a:pt x="16" y="9"/>
                  </a:lnTo>
                  <a:lnTo>
                    <a:pt x="16" y="11"/>
                  </a:lnTo>
                  <a:lnTo>
                    <a:pt x="16" y="11"/>
                  </a:lnTo>
                  <a:lnTo>
                    <a:pt x="18" y="11"/>
                  </a:lnTo>
                  <a:lnTo>
                    <a:pt x="18" y="13"/>
                  </a:lnTo>
                  <a:lnTo>
                    <a:pt x="22" y="13"/>
                  </a:lnTo>
                  <a:lnTo>
                    <a:pt x="22" y="13"/>
                  </a:lnTo>
                  <a:lnTo>
                    <a:pt x="23" y="13"/>
                  </a:lnTo>
                  <a:lnTo>
                    <a:pt x="22"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4" name="Line 4526"/>
            <p:cNvSpPr>
              <a:spLocks noChangeShapeType="1"/>
            </p:cNvSpPr>
            <p:nvPr/>
          </p:nvSpPr>
          <p:spPr bwMode="auto">
            <a:xfrm>
              <a:off x="2242" y="2248"/>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5" name="Line 4527"/>
            <p:cNvSpPr>
              <a:spLocks noChangeShapeType="1"/>
            </p:cNvSpPr>
            <p:nvPr/>
          </p:nvSpPr>
          <p:spPr bwMode="auto">
            <a:xfrm>
              <a:off x="2242" y="2250"/>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6" name="Freeform 4528"/>
            <p:cNvSpPr>
              <a:spLocks/>
            </p:cNvSpPr>
            <p:nvPr/>
          </p:nvSpPr>
          <p:spPr bwMode="auto">
            <a:xfrm>
              <a:off x="2240" y="2250"/>
              <a:ext cx="2" cy="2"/>
            </a:xfrm>
            <a:custGeom>
              <a:avLst/>
              <a:gdLst>
                <a:gd name="T0" fmla="*/ 2 w 2"/>
                <a:gd name="T1" fmla="*/ 0 h 2"/>
                <a:gd name="T2" fmla="*/ 2 w 2"/>
                <a:gd name="T3" fmla="*/ 0 h 2"/>
                <a:gd name="T4" fmla="*/ 0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7" name="Freeform 4529"/>
            <p:cNvSpPr>
              <a:spLocks/>
            </p:cNvSpPr>
            <p:nvPr/>
          </p:nvSpPr>
          <p:spPr bwMode="auto">
            <a:xfrm>
              <a:off x="2240" y="2252"/>
              <a:ext cx="2" cy="4"/>
            </a:xfrm>
            <a:custGeom>
              <a:avLst/>
              <a:gdLst>
                <a:gd name="T0" fmla="*/ 0 w 2"/>
                <a:gd name="T1" fmla="*/ 0 h 4"/>
                <a:gd name="T2" fmla="*/ 0 w 2"/>
                <a:gd name="T3" fmla="*/ 0 h 4"/>
                <a:gd name="T4" fmla="*/ 2 w 2"/>
                <a:gd name="T5" fmla="*/ 0 h 4"/>
                <a:gd name="T6" fmla="*/ 2 w 2"/>
                <a:gd name="T7" fmla="*/ 2 h 4"/>
                <a:gd name="T8" fmla="*/ 2 w 2"/>
                <a:gd name="T9" fmla="*/ 2 h 4"/>
                <a:gd name="T10" fmla="*/ 2 w 2"/>
                <a:gd name="T11" fmla="*/ 2 h 4"/>
                <a:gd name="T12" fmla="*/ 2 w 2"/>
                <a:gd name="T13" fmla="*/ 2 h 4"/>
                <a:gd name="T14" fmla="*/ 2 w 2"/>
                <a:gd name="T15" fmla="*/ 4 h 4"/>
                <a:gd name="T16" fmla="*/ 2 w 2"/>
                <a:gd name="T17" fmla="*/ 4 h 4"/>
                <a:gd name="T18" fmla="*/ 2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0"/>
                  </a:moveTo>
                  <a:lnTo>
                    <a:pt x="0" y="0"/>
                  </a:lnTo>
                  <a:lnTo>
                    <a:pt x="2" y="0"/>
                  </a:lnTo>
                  <a:lnTo>
                    <a:pt x="2" y="2"/>
                  </a:lnTo>
                  <a:lnTo>
                    <a:pt x="2" y="2"/>
                  </a:lnTo>
                  <a:lnTo>
                    <a:pt x="2" y="2"/>
                  </a:lnTo>
                  <a:lnTo>
                    <a:pt x="2" y="2"/>
                  </a:lnTo>
                  <a:lnTo>
                    <a:pt x="2"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8" name="Line 4530"/>
            <p:cNvSpPr>
              <a:spLocks noChangeShapeType="1"/>
            </p:cNvSpPr>
            <p:nvPr/>
          </p:nvSpPr>
          <p:spPr bwMode="auto">
            <a:xfrm flipV="1">
              <a:off x="2240" y="2256"/>
              <a:ext cx="2"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9" name="Freeform 4531"/>
            <p:cNvSpPr>
              <a:spLocks/>
            </p:cNvSpPr>
            <p:nvPr/>
          </p:nvSpPr>
          <p:spPr bwMode="auto">
            <a:xfrm>
              <a:off x="2240" y="2258"/>
              <a:ext cx="7" cy="17"/>
            </a:xfrm>
            <a:custGeom>
              <a:avLst/>
              <a:gdLst>
                <a:gd name="T0" fmla="*/ 0 w 7"/>
                <a:gd name="T1" fmla="*/ 0 h 17"/>
                <a:gd name="T2" fmla="*/ 0 w 7"/>
                <a:gd name="T3" fmla="*/ 0 h 17"/>
                <a:gd name="T4" fmla="*/ 0 w 7"/>
                <a:gd name="T5" fmla="*/ 0 h 17"/>
                <a:gd name="T6" fmla="*/ 0 w 7"/>
                <a:gd name="T7" fmla="*/ 0 h 17"/>
                <a:gd name="T8" fmla="*/ 0 w 7"/>
                <a:gd name="T9" fmla="*/ 2 h 17"/>
                <a:gd name="T10" fmla="*/ 0 w 7"/>
                <a:gd name="T11" fmla="*/ 2 h 17"/>
                <a:gd name="T12" fmla="*/ 0 w 7"/>
                <a:gd name="T13" fmla="*/ 3 h 17"/>
                <a:gd name="T14" fmla="*/ 0 w 7"/>
                <a:gd name="T15" fmla="*/ 3 h 17"/>
                <a:gd name="T16" fmla="*/ 0 w 7"/>
                <a:gd name="T17" fmla="*/ 3 h 17"/>
                <a:gd name="T18" fmla="*/ 0 w 7"/>
                <a:gd name="T19" fmla="*/ 3 h 17"/>
                <a:gd name="T20" fmla="*/ 2 w 7"/>
                <a:gd name="T21" fmla="*/ 3 h 17"/>
                <a:gd name="T22" fmla="*/ 2 w 7"/>
                <a:gd name="T23" fmla="*/ 3 h 17"/>
                <a:gd name="T24" fmla="*/ 2 w 7"/>
                <a:gd name="T25" fmla="*/ 5 h 17"/>
                <a:gd name="T26" fmla="*/ 2 w 7"/>
                <a:gd name="T27" fmla="*/ 5 h 17"/>
                <a:gd name="T28" fmla="*/ 2 w 7"/>
                <a:gd name="T29" fmla="*/ 3 h 17"/>
                <a:gd name="T30" fmla="*/ 3 w 7"/>
                <a:gd name="T31" fmla="*/ 5 h 17"/>
                <a:gd name="T32" fmla="*/ 3 w 7"/>
                <a:gd name="T33" fmla="*/ 5 h 17"/>
                <a:gd name="T34" fmla="*/ 3 w 7"/>
                <a:gd name="T35" fmla="*/ 5 h 17"/>
                <a:gd name="T36" fmla="*/ 3 w 7"/>
                <a:gd name="T37" fmla="*/ 5 h 17"/>
                <a:gd name="T38" fmla="*/ 3 w 7"/>
                <a:gd name="T39" fmla="*/ 7 h 17"/>
                <a:gd name="T40" fmla="*/ 3 w 7"/>
                <a:gd name="T41" fmla="*/ 7 h 17"/>
                <a:gd name="T42" fmla="*/ 3 w 7"/>
                <a:gd name="T43" fmla="*/ 7 h 17"/>
                <a:gd name="T44" fmla="*/ 3 w 7"/>
                <a:gd name="T45" fmla="*/ 9 h 17"/>
                <a:gd name="T46" fmla="*/ 3 w 7"/>
                <a:gd name="T47" fmla="*/ 9 h 17"/>
                <a:gd name="T48" fmla="*/ 5 w 7"/>
                <a:gd name="T49" fmla="*/ 11 h 17"/>
                <a:gd name="T50" fmla="*/ 5 w 7"/>
                <a:gd name="T51" fmla="*/ 11 h 17"/>
                <a:gd name="T52" fmla="*/ 5 w 7"/>
                <a:gd name="T53" fmla="*/ 11 h 17"/>
                <a:gd name="T54" fmla="*/ 5 w 7"/>
                <a:gd name="T55" fmla="*/ 11 h 17"/>
                <a:gd name="T56" fmla="*/ 3 w 7"/>
                <a:gd name="T57" fmla="*/ 13 h 17"/>
                <a:gd name="T58" fmla="*/ 3 w 7"/>
                <a:gd name="T59" fmla="*/ 13 h 17"/>
                <a:gd name="T60" fmla="*/ 3 w 7"/>
                <a:gd name="T61" fmla="*/ 13 h 17"/>
                <a:gd name="T62" fmla="*/ 3 w 7"/>
                <a:gd name="T63" fmla="*/ 13 h 17"/>
                <a:gd name="T64" fmla="*/ 3 w 7"/>
                <a:gd name="T65" fmla="*/ 13 h 17"/>
                <a:gd name="T66" fmla="*/ 3 w 7"/>
                <a:gd name="T67" fmla="*/ 15 h 17"/>
                <a:gd name="T68" fmla="*/ 3 w 7"/>
                <a:gd name="T69" fmla="*/ 15 h 17"/>
                <a:gd name="T70" fmla="*/ 5 w 7"/>
                <a:gd name="T71" fmla="*/ 13 h 17"/>
                <a:gd name="T72" fmla="*/ 5 w 7"/>
                <a:gd name="T73" fmla="*/ 13 h 17"/>
                <a:gd name="T74" fmla="*/ 5 w 7"/>
                <a:gd name="T75" fmla="*/ 13 h 17"/>
                <a:gd name="T76" fmla="*/ 5 w 7"/>
                <a:gd name="T77" fmla="*/ 13 h 17"/>
                <a:gd name="T78" fmla="*/ 5 w 7"/>
                <a:gd name="T79" fmla="*/ 15 h 17"/>
                <a:gd name="T80" fmla="*/ 5 w 7"/>
                <a:gd name="T81" fmla="*/ 15 h 17"/>
                <a:gd name="T82" fmla="*/ 7 w 7"/>
                <a:gd name="T83" fmla="*/ 15 h 17"/>
                <a:gd name="T84" fmla="*/ 7 w 7"/>
                <a:gd name="T85" fmla="*/ 15 h 17"/>
                <a:gd name="T86" fmla="*/ 7 w 7"/>
                <a:gd name="T8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 h="17">
                  <a:moveTo>
                    <a:pt x="0" y="0"/>
                  </a:moveTo>
                  <a:lnTo>
                    <a:pt x="0" y="0"/>
                  </a:lnTo>
                  <a:lnTo>
                    <a:pt x="0" y="0"/>
                  </a:lnTo>
                  <a:lnTo>
                    <a:pt x="0" y="0"/>
                  </a:lnTo>
                  <a:lnTo>
                    <a:pt x="0" y="2"/>
                  </a:lnTo>
                  <a:lnTo>
                    <a:pt x="0" y="2"/>
                  </a:lnTo>
                  <a:lnTo>
                    <a:pt x="0" y="3"/>
                  </a:lnTo>
                  <a:lnTo>
                    <a:pt x="0" y="3"/>
                  </a:lnTo>
                  <a:lnTo>
                    <a:pt x="0" y="3"/>
                  </a:lnTo>
                  <a:lnTo>
                    <a:pt x="0" y="3"/>
                  </a:lnTo>
                  <a:lnTo>
                    <a:pt x="2" y="3"/>
                  </a:lnTo>
                  <a:lnTo>
                    <a:pt x="2" y="3"/>
                  </a:lnTo>
                  <a:lnTo>
                    <a:pt x="2" y="5"/>
                  </a:lnTo>
                  <a:lnTo>
                    <a:pt x="2" y="5"/>
                  </a:lnTo>
                  <a:lnTo>
                    <a:pt x="2" y="3"/>
                  </a:lnTo>
                  <a:lnTo>
                    <a:pt x="3" y="5"/>
                  </a:lnTo>
                  <a:lnTo>
                    <a:pt x="3" y="5"/>
                  </a:lnTo>
                  <a:lnTo>
                    <a:pt x="3" y="5"/>
                  </a:lnTo>
                  <a:lnTo>
                    <a:pt x="3" y="5"/>
                  </a:lnTo>
                  <a:lnTo>
                    <a:pt x="3" y="7"/>
                  </a:lnTo>
                  <a:lnTo>
                    <a:pt x="3" y="7"/>
                  </a:lnTo>
                  <a:lnTo>
                    <a:pt x="3" y="7"/>
                  </a:lnTo>
                  <a:lnTo>
                    <a:pt x="3" y="9"/>
                  </a:lnTo>
                  <a:lnTo>
                    <a:pt x="3" y="9"/>
                  </a:lnTo>
                  <a:lnTo>
                    <a:pt x="5" y="11"/>
                  </a:lnTo>
                  <a:lnTo>
                    <a:pt x="5" y="11"/>
                  </a:lnTo>
                  <a:lnTo>
                    <a:pt x="5" y="11"/>
                  </a:lnTo>
                  <a:lnTo>
                    <a:pt x="5" y="11"/>
                  </a:lnTo>
                  <a:lnTo>
                    <a:pt x="3" y="13"/>
                  </a:lnTo>
                  <a:lnTo>
                    <a:pt x="3" y="13"/>
                  </a:lnTo>
                  <a:lnTo>
                    <a:pt x="3" y="13"/>
                  </a:lnTo>
                  <a:lnTo>
                    <a:pt x="3" y="13"/>
                  </a:lnTo>
                  <a:lnTo>
                    <a:pt x="3" y="13"/>
                  </a:lnTo>
                  <a:lnTo>
                    <a:pt x="3" y="15"/>
                  </a:lnTo>
                  <a:lnTo>
                    <a:pt x="3" y="15"/>
                  </a:lnTo>
                  <a:lnTo>
                    <a:pt x="5" y="13"/>
                  </a:lnTo>
                  <a:lnTo>
                    <a:pt x="5" y="13"/>
                  </a:lnTo>
                  <a:lnTo>
                    <a:pt x="5" y="13"/>
                  </a:lnTo>
                  <a:lnTo>
                    <a:pt x="5" y="13"/>
                  </a:lnTo>
                  <a:lnTo>
                    <a:pt x="5" y="15"/>
                  </a:lnTo>
                  <a:lnTo>
                    <a:pt x="5" y="15"/>
                  </a:lnTo>
                  <a:lnTo>
                    <a:pt x="7" y="15"/>
                  </a:lnTo>
                  <a:lnTo>
                    <a:pt x="7" y="15"/>
                  </a:lnTo>
                  <a:lnTo>
                    <a:pt x="7"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0" name="Freeform 4532"/>
            <p:cNvSpPr>
              <a:spLocks/>
            </p:cNvSpPr>
            <p:nvPr/>
          </p:nvSpPr>
          <p:spPr bwMode="auto">
            <a:xfrm>
              <a:off x="2245" y="2275"/>
              <a:ext cx="2" cy="8"/>
            </a:xfrm>
            <a:custGeom>
              <a:avLst/>
              <a:gdLst>
                <a:gd name="T0" fmla="*/ 0 w 2"/>
                <a:gd name="T1" fmla="*/ 8 h 8"/>
                <a:gd name="T2" fmla="*/ 0 w 2"/>
                <a:gd name="T3" fmla="*/ 6 h 8"/>
                <a:gd name="T4" fmla="*/ 0 w 2"/>
                <a:gd name="T5" fmla="*/ 6 h 8"/>
                <a:gd name="T6" fmla="*/ 0 w 2"/>
                <a:gd name="T7" fmla="*/ 4 h 8"/>
                <a:gd name="T8" fmla="*/ 0 w 2"/>
                <a:gd name="T9" fmla="*/ 2 h 8"/>
                <a:gd name="T10" fmla="*/ 2 w 2"/>
                <a:gd name="T11" fmla="*/ 2 h 8"/>
                <a:gd name="T12" fmla="*/ 2 w 2"/>
                <a:gd name="T13" fmla="*/ 2 h 8"/>
                <a:gd name="T14" fmla="*/ 2 w 2"/>
                <a:gd name="T15" fmla="*/ 0 h 8"/>
                <a:gd name="T16" fmla="*/ 2 w 2"/>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8">
                  <a:moveTo>
                    <a:pt x="0" y="8"/>
                  </a:moveTo>
                  <a:lnTo>
                    <a:pt x="0" y="6"/>
                  </a:lnTo>
                  <a:lnTo>
                    <a:pt x="0" y="6"/>
                  </a:lnTo>
                  <a:lnTo>
                    <a:pt x="0" y="4"/>
                  </a:lnTo>
                  <a:lnTo>
                    <a:pt x="0" y="2"/>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1" name="Freeform 4533"/>
            <p:cNvSpPr>
              <a:spLocks/>
            </p:cNvSpPr>
            <p:nvPr/>
          </p:nvSpPr>
          <p:spPr bwMode="auto">
            <a:xfrm>
              <a:off x="2245" y="2283"/>
              <a:ext cx="2" cy="2"/>
            </a:xfrm>
            <a:custGeom>
              <a:avLst/>
              <a:gdLst>
                <a:gd name="T0" fmla="*/ 2 w 2"/>
                <a:gd name="T1" fmla="*/ 2 h 2"/>
                <a:gd name="T2" fmla="*/ 2 w 2"/>
                <a:gd name="T3" fmla="*/ 2 h 2"/>
                <a:gd name="T4" fmla="*/ 0 w 2"/>
                <a:gd name="T5" fmla="*/ 2 h 2"/>
                <a:gd name="T6" fmla="*/ 0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2" name="Freeform 4534"/>
            <p:cNvSpPr>
              <a:spLocks/>
            </p:cNvSpPr>
            <p:nvPr/>
          </p:nvSpPr>
          <p:spPr bwMode="auto">
            <a:xfrm>
              <a:off x="2247" y="2285"/>
              <a:ext cx="2" cy="3"/>
            </a:xfrm>
            <a:custGeom>
              <a:avLst/>
              <a:gdLst>
                <a:gd name="T0" fmla="*/ 2 w 2"/>
                <a:gd name="T1" fmla="*/ 3 h 3"/>
                <a:gd name="T2" fmla="*/ 2 w 2"/>
                <a:gd name="T3" fmla="*/ 3 h 3"/>
                <a:gd name="T4" fmla="*/ 2 w 2"/>
                <a:gd name="T5" fmla="*/ 3 h 3"/>
                <a:gd name="T6" fmla="*/ 2 w 2"/>
                <a:gd name="T7" fmla="*/ 3 h 3"/>
                <a:gd name="T8" fmla="*/ 2 w 2"/>
                <a:gd name="T9" fmla="*/ 3 h 3"/>
                <a:gd name="T10" fmla="*/ 0 w 2"/>
                <a:gd name="T11" fmla="*/ 1 h 3"/>
                <a:gd name="T12" fmla="*/ 0 w 2"/>
                <a:gd name="T13" fmla="*/ 1 h 3"/>
                <a:gd name="T14" fmla="*/ 0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3"/>
                  </a:moveTo>
                  <a:lnTo>
                    <a:pt x="2" y="3"/>
                  </a:lnTo>
                  <a:lnTo>
                    <a:pt x="2" y="3"/>
                  </a:lnTo>
                  <a:lnTo>
                    <a:pt x="2" y="3"/>
                  </a:lnTo>
                  <a:lnTo>
                    <a:pt x="2" y="3"/>
                  </a:lnTo>
                  <a:lnTo>
                    <a:pt x="0" y="1"/>
                  </a:ln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3" name="Freeform 4535"/>
            <p:cNvSpPr>
              <a:spLocks/>
            </p:cNvSpPr>
            <p:nvPr/>
          </p:nvSpPr>
          <p:spPr bwMode="auto">
            <a:xfrm>
              <a:off x="2249" y="2288"/>
              <a:ext cx="2" cy="2"/>
            </a:xfrm>
            <a:custGeom>
              <a:avLst/>
              <a:gdLst>
                <a:gd name="T0" fmla="*/ 2 w 2"/>
                <a:gd name="T1" fmla="*/ 2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4" name="Freeform 4536"/>
            <p:cNvSpPr>
              <a:spLocks/>
            </p:cNvSpPr>
            <p:nvPr/>
          </p:nvSpPr>
          <p:spPr bwMode="auto">
            <a:xfrm>
              <a:off x="2299" y="2296"/>
              <a:ext cx="8" cy="0"/>
            </a:xfrm>
            <a:custGeom>
              <a:avLst/>
              <a:gdLst>
                <a:gd name="T0" fmla="*/ 0 w 8"/>
                <a:gd name="T1" fmla="*/ 0 w 8"/>
                <a:gd name="T2" fmla="*/ 0 w 8"/>
                <a:gd name="T3" fmla="*/ 6 w 8"/>
                <a:gd name="T4" fmla="*/ 8 w 8"/>
                <a:gd name="T5" fmla="*/ 8 w 8"/>
              </a:gdLst>
              <a:ahLst/>
              <a:cxnLst>
                <a:cxn ang="0">
                  <a:pos x="T0" y="0"/>
                </a:cxn>
                <a:cxn ang="0">
                  <a:pos x="T1" y="0"/>
                </a:cxn>
                <a:cxn ang="0">
                  <a:pos x="T2" y="0"/>
                </a:cxn>
                <a:cxn ang="0">
                  <a:pos x="T3" y="0"/>
                </a:cxn>
                <a:cxn ang="0">
                  <a:pos x="T4" y="0"/>
                </a:cxn>
                <a:cxn ang="0">
                  <a:pos x="T5" y="0"/>
                </a:cxn>
              </a:cxnLst>
              <a:rect l="0" t="0" r="r" b="b"/>
              <a:pathLst>
                <a:path w="8">
                  <a:moveTo>
                    <a:pt x="0" y="0"/>
                  </a:moveTo>
                  <a:lnTo>
                    <a:pt x="0" y="0"/>
                  </a:lnTo>
                  <a:lnTo>
                    <a:pt x="0" y="0"/>
                  </a:lnTo>
                  <a:lnTo>
                    <a:pt x="6" y="0"/>
                  </a:lnTo>
                  <a:lnTo>
                    <a:pt x="8"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5" name="Freeform 4537"/>
            <p:cNvSpPr>
              <a:spLocks/>
            </p:cNvSpPr>
            <p:nvPr/>
          </p:nvSpPr>
          <p:spPr bwMode="auto">
            <a:xfrm>
              <a:off x="2297" y="2296"/>
              <a:ext cx="2" cy="4"/>
            </a:xfrm>
            <a:custGeom>
              <a:avLst/>
              <a:gdLst>
                <a:gd name="T0" fmla="*/ 2 w 2"/>
                <a:gd name="T1" fmla="*/ 0 h 4"/>
                <a:gd name="T2" fmla="*/ 2 w 2"/>
                <a:gd name="T3" fmla="*/ 2 h 4"/>
                <a:gd name="T4" fmla="*/ 0 w 2"/>
                <a:gd name="T5" fmla="*/ 4 h 4"/>
                <a:gd name="T6" fmla="*/ 0 w 2"/>
                <a:gd name="T7" fmla="*/ 4 h 4"/>
              </a:gdLst>
              <a:ahLst/>
              <a:cxnLst>
                <a:cxn ang="0">
                  <a:pos x="T0" y="T1"/>
                </a:cxn>
                <a:cxn ang="0">
                  <a:pos x="T2" y="T3"/>
                </a:cxn>
                <a:cxn ang="0">
                  <a:pos x="T4" y="T5"/>
                </a:cxn>
                <a:cxn ang="0">
                  <a:pos x="T6" y="T7"/>
                </a:cxn>
              </a:cxnLst>
              <a:rect l="0" t="0" r="r" b="b"/>
              <a:pathLst>
                <a:path w="2" h="4">
                  <a:moveTo>
                    <a:pt x="2" y="0"/>
                  </a:moveTo>
                  <a:lnTo>
                    <a:pt x="2"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6" name="Freeform 4538"/>
            <p:cNvSpPr>
              <a:spLocks/>
            </p:cNvSpPr>
            <p:nvPr/>
          </p:nvSpPr>
          <p:spPr bwMode="auto">
            <a:xfrm>
              <a:off x="2307" y="2296"/>
              <a:ext cx="0" cy="6"/>
            </a:xfrm>
            <a:custGeom>
              <a:avLst/>
              <a:gdLst>
                <a:gd name="T0" fmla="*/ 0 h 6"/>
                <a:gd name="T1" fmla="*/ 2 h 6"/>
                <a:gd name="T2" fmla="*/ 4 h 6"/>
                <a:gd name="T3" fmla="*/ 6 h 6"/>
                <a:gd name="T4" fmla="*/ 6 h 6"/>
              </a:gdLst>
              <a:ahLst/>
              <a:cxnLst>
                <a:cxn ang="0">
                  <a:pos x="0" y="T0"/>
                </a:cxn>
                <a:cxn ang="0">
                  <a:pos x="0" y="T1"/>
                </a:cxn>
                <a:cxn ang="0">
                  <a:pos x="0" y="T2"/>
                </a:cxn>
                <a:cxn ang="0">
                  <a:pos x="0" y="T3"/>
                </a:cxn>
                <a:cxn ang="0">
                  <a:pos x="0" y="T4"/>
                </a:cxn>
              </a:cxnLst>
              <a:rect l="0" t="0" r="r" b="b"/>
              <a:pathLst>
                <a:path h="6">
                  <a:moveTo>
                    <a:pt x="0" y="0"/>
                  </a:moveTo>
                  <a:lnTo>
                    <a:pt x="0" y="2"/>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7" name="Freeform 4539"/>
            <p:cNvSpPr>
              <a:spLocks/>
            </p:cNvSpPr>
            <p:nvPr/>
          </p:nvSpPr>
          <p:spPr bwMode="auto">
            <a:xfrm>
              <a:off x="2307" y="2302"/>
              <a:ext cx="6" cy="4"/>
            </a:xfrm>
            <a:custGeom>
              <a:avLst/>
              <a:gdLst>
                <a:gd name="T0" fmla="*/ 0 w 6"/>
                <a:gd name="T1" fmla="*/ 0 h 4"/>
                <a:gd name="T2" fmla="*/ 0 w 6"/>
                <a:gd name="T3" fmla="*/ 0 h 4"/>
                <a:gd name="T4" fmla="*/ 2 w 6"/>
                <a:gd name="T5" fmla="*/ 0 h 4"/>
                <a:gd name="T6" fmla="*/ 6 w 6"/>
                <a:gd name="T7" fmla="*/ 4 h 4"/>
                <a:gd name="T8" fmla="*/ 6 w 6"/>
                <a:gd name="T9" fmla="*/ 4 h 4"/>
              </a:gdLst>
              <a:ahLst/>
              <a:cxnLst>
                <a:cxn ang="0">
                  <a:pos x="T0" y="T1"/>
                </a:cxn>
                <a:cxn ang="0">
                  <a:pos x="T2" y="T3"/>
                </a:cxn>
                <a:cxn ang="0">
                  <a:pos x="T4" y="T5"/>
                </a:cxn>
                <a:cxn ang="0">
                  <a:pos x="T6" y="T7"/>
                </a:cxn>
                <a:cxn ang="0">
                  <a:pos x="T8" y="T9"/>
                </a:cxn>
              </a:cxnLst>
              <a:rect l="0" t="0" r="r" b="b"/>
              <a:pathLst>
                <a:path w="6" h="4">
                  <a:moveTo>
                    <a:pt x="0" y="0"/>
                  </a:moveTo>
                  <a:lnTo>
                    <a:pt x="0" y="0"/>
                  </a:lnTo>
                  <a:lnTo>
                    <a:pt x="2" y="0"/>
                  </a:lnTo>
                  <a:lnTo>
                    <a:pt x="6" y="4"/>
                  </a:lnTo>
                  <a:lnTo>
                    <a:pt x="6"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8" name="Freeform 4540"/>
            <p:cNvSpPr>
              <a:spLocks/>
            </p:cNvSpPr>
            <p:nvPr/>
          </p:nvSpPr>
          <p:spPr bwMode="auto">
            <a:xfrm>
              <a:off x="2257" y="2317"/>
              <a:ext cx="4" cy="2"/>
            </a:xfrm>
            <a:custGeom>
              <a:avLst/>
              <a:gdLst>
                <a:gd name="T0" fmla="*/ 4 w 4"/>
                <a:gd name="T1" fmla="*/ 2 h 2"/>
                <a:gd name="T2" fmla="*/ 4 w 4"/>
                <a:gd name="T3" fmla="*/ 0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4" y="2"/>
                  </a:moveTo>
                  <a:lnTo>
                    <a:pt x="4" y="0"/>
                  </a:lnTo>
                  <a:lnTo>
                    <a:pt x="4"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9" name="Freeform 4541"/>
            <p:cNvSpPr>
              <a:spLocks/>
            </p:cNvSpPr>
            <p:nvPr/>
          </p:nvSpPr>
          <p:spPr bwMode="auto">
            <a:xfrm>
              <a:off x="2242" y="2290"/>
              <a:ext cx="15" cy="29"/>
            </a:xfrm>
            <a:custGeom>
              <a:avLst/>
              <a:gdLst>
                <a:gd name="T0" fmla="*/ 15 w 15"/>
                <a:gd name="T1" fmla="*/ 29 h 29"/>
                <a:gd name="T2" fmla="*/ 13 w 15"/>
                <a:gd name="T3" fmla="*/ 27 h 29"/>
                <a:gd name="T4" fmla="*/ 13 w 15"/>
                <a:gd name="T5" fmla="*/ 27 h 29"/>
                <a:gd name="T6" fmla="*/ 13 w 15"/>
                <a:gd name="T7" fmla="*/ 25 h 29"/>
                <a:gd name="T8" fmla="*/ 13 w 15"/>
                <a:gd name="T9" fmla="*/ 25 h 29"/>
                <a:gd name="T10" fmla="*/ 11 w 15"/>
                <a:gd name="T11" fmla="*/ 25 h 29"/>
                <a:gd name="T12" fmla="*/ 11 w 15"/>
                <a:gd name="T13" fmla="*/ 25 h 29"/>
                <a:gd name="T14" fmla="*/ 9 w 15"/>
                <a:gd name="T15" fmla="*/ 25 h 29"/>
                <a:gd name="T16" fmla="*/ 9 w 15"/>
                <a:gd name="T17" fmla="*/ 25 h 29"/>
                <a:gd name="T18" fmla="*/ 7 w 15"/>
                <a:gd name="T19" fmla="*/ 27 h 29"/>
                <a:gd name="T20" fmla="*/ 7 w 15"/>
                <a:gd name="T21" fmla="*/ 27 h 29"/>
                <a:gd name="T22" fmla="*/ 5 w 15"/>
                <a:gd name="T23" fmla="*/ 27 h 29"/>
                <a:gd name="T24" fmla="*/ 5 w 15"/>
                <a:gd name="T25" fmla="*/ 25 h 29"/>
                <a:gd name="T26" fmla="*/ 5 w 15"/>
                <a:gd name="T27" fmla="*/ 25 h 29"/>
                <a:gd name="T28" fmla="*/ 5 w 15"/>
                <a:gd name="T29" fmla="*/ 25 h 29"/>
                <a:gd name="T30" fmla="*/ 1 w 15"/>
                <a:gd name="T31" fmla="*/ 27 h 29"/>
                <a:gd name="T32" fmla="*/ 1 w 15"/>
                <a:gd name="T33" fmla="*/ 29 h 29"/>
                <a:gd name="T34" fmla="*/ 0 w 15"/>
                <a:gd name="T35" fmla="*/ 29 h 29"/>
                <a:gd name="T36" fmla="*/ 1 w 15"/>
                <a:gd name="T37" fmla="*/ 27 h 29"/>
                <a:gd name="T38" fmla="*/ 1 w 15"/>
                <a:gd name="T39" fmla="*/ 25 h 29"/>
                <a:gd name="T40" fmla="*/ 3 w 15"/>
                <a:gd name="T41" fmla="*/ 23 h 29"/>
                <a:gd name="T42" fmla="*/ 3 w 15"/>
                <a:gd name="T43" fmla="*/ 23 h 29"/>
                <a:gd name="T44" fmla="*/ 5 w 15"/>
                <a:gd name="T45" fmla="*/ 20 h 29"/>
                <a:gd name="T46" fmla="*/ 5 w 15"/>
                <a:gd name="T47" fmla="*/ 18 h 29"/>
                <a:gd name="T48" fmla="*/ 7 w 15"/>
                <a:gd name="T49" fmla="*/ 16 h 29"/>
                <a:gd name="T50" fmla="*/ 9 w 15"/>
                <a:gd name="T51" fmla="*/ 12 h 29"/>
                <a:gd name="T52" fmla="*/ 9 w 15"/>
                <a:gd name="T53" fmla="*/ 12 h 29"/>
                <a:gd name="T54" fmla="*/ 9 w 15"/>
                <a:gd name="T55" fmla="*/ 10 h 29"/>
                <a:gd name="T56" fmla="*/ 7 w 15"/>
                <a:gd name="T57" fmla="*/ 10 h 29"/>
                <a:gd name="T58" fmla="*/ 7 w 15"/>
                <a:gd name="T59" fmla="*/ 8 h 29"/>
                <a:gd name="T60" fmla="*/ 9 w 15"/>
                <a:gd name="T61" fmla="*/ 6 h 29"/>
                <a:gd name="T62" fmla="*/ 9 w 15"/>
                <a:gd name="T63" fmla="*/ 4 h 29"/>
                <a:gd name="T64" fmla="*/ 9 w 15"/>
                <a:gd name="T65" fmla="*/ 2 h 29"/>
                <a:gd name="T66" fmla="*/ 9 w 15"/>
                <a:gd name="T67" fmla="*/ 0 h 29"/>
                <a:gd name="T68" fmla="*/ 9 w 15"/>
                <a:gd name="T69" fmla="*/ 0 h 29"/>
                <a:gd name="T70" fmla="*/ 9 w 15"/>
                <a:gd name="T7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9">
                  <a:moveTo>
                    <a:pt x="15" y="29"/>
                  </a:moveTo>
                  <a:lnTo>
                    <a:pt x="15" y="29"/>
                  </a:lnTo>
                  <a:lnTo>
                    <a:pt x="15" y="29"/>
                  </a:lnTo>
                  <a:lnTo>
                    <a:pt x="13" y="27"/>
                  </a:lnTo>
                  <a:lnTo>
                    <a:pt x="13" y="27"/>
                  </a:lnTo>
                  <a:lnTo>
                    <a:pt x="13" y="27"/>
                  </a:lnTo>
                  <a:lnTo>
                    <a:pt x="13" y="25"/>
                  </a:lnTo>
                  <a:lnTo>
                    <a:pt x="13" y="25"/>
                  </a:lnTo>
                  <a:lnTo>
                    <a:pt x="13" y="25"/>
                  </a:lnTo>
                  <a:lnTo>
                    <a:pt x="13" y="25"/>
                  </a:lnTo>
                  <a:lnTo>
                    <a:pt x="11" y="25"/>
                  </a:lnTo>
                  <a:lnTo>
                    <a:pt x="11" y="25"/>
                  </a:lnTo>
                  <a:lnTo>
                    <a:pt x="11" y="25"/>
                  </a:lnTo>
                  <a:lnTo>
                    <a:pt x="11" y="25"/>
                  </a:lnTo>
                  <a:lnTo>
                    <a:pt x="9" y="25"/>
                  </a:lnTo>
                  <a:lnTo>
                    <a:pt x="9" y="25"/>
                  </a:lnTo>
                  <a:lnTo>
                    <a:pt x="9" y="25"/>
                  </a:lnTo>
                  <a:lnTo>
                    <a:pt x="9" y="25"/>
                  </a:lnTo>
                  <a:lnTo>
                    <a:pt x="7" y="27"/>
                  </a:lnTo>
                  <a:lnTo>
                    <a:pt x="7" y="27"/>
                  </a:lnTo>
                  <a:lnTo>
                    <a:pt x="7" y="27"/>
                  </a:lnTo>
                  <a:lnTo>
                    <a:pt x="7" y="27"/>
                  </a:lnTo>
                  <a:lnTo>
                    <a:pt x="7" y="27"/>
                  </a:lnTo>
                  <a:lnTo>
                    <a:pt x="5" y="27"/>
                  </a:lnTo>
                  <a:lnTo>
                    <a:pt x="5" y="27"/>
                  </a:lnTo>
                  <a:lnTo>
                    <a:pt x="5" y="25"/>
                  </a:lnTo>
                  <a:lnTo>
                    <a:pt x="5" y="25"/>
                  </a:lnTo>
                  <a:lnTo>
                    <a:pt x="5" y="25"/>
                  </a:lnTo>
                  <a:lnTo>
                    <a:pt x="5" y="25"/>
                  </a:lnTo>
                  <a:lnTo>
                    <a:pt x="5" y="25"/>
                  </a:lnTo>
                  <a:lnTo>
                    <a:pt x="3" y="27"/>
                  </a:lnTo>
                  <a:lnTo>
                    <a:pt x="1" y="27"/>
                  </a:lnTo>
                  <a:lnTo>
                    <a:pt x="1" y="29"/>
                  </a:lnTo>
                  <a:lnTo>
                    <a:pt x="1" y="29"/>
                  </a:lnTo>
                  <a:lnTo>
                    <a:pt x="0" y="29"/>
                  </a:lnTo>
                  <a:lnTo>
                    <a:pt x="0" y="29"/>
                  </a:lnTo>
                  <a:lnTo>
                    <a:pt x="1" y="29"/>
                  </a:lnTo>
                  <a:lnTo>
                    <a:pt x="1" y="27"/>
                  </a:lnTo>
                  <a:lnTo>
                    <a:pt x="1" y="25"/>
                  </a:lnTo>
                  <a:lnTo>
                    <a:pt x="1" y="25"/>
                  </a:lnTo>
                  <a:lnTo>
                    <a:pt x="1" y="23"/>
                  </a:lnTo>
                  <a:lnTo>
                    <a:pt x="3" y="23"/>
                  </a:lnTo>
                  <a:lnTo>
                    <a:pt x="3" y="23"/>
                  </a:lnTo>
                  <a:lnTo>
                    <a:pt x="3" y="23"/>
                  </a:lnTo>
                  <a:lnTo>
                    <a:pt x="5" y="21"/>
                  </a:lnTo>
                  <a:lnTo>
                    <a:pt x="5" y="20"/>
                  </a:lnTo>
                  <a:lnTo>
                    <a:pt x="5" y="20"/>
                  </a:lnTo>
                  <a:lnTo>
                    <a:pt x="5" y="18"/>
                  </a:lnTo>
                  <a:lnTo>
                    <a:pt x="5" y="18"/>
                  </a:lnTo>
                  <a:lnTo>
                    <a:pt x="7" y="16"/>
                  </a:lnTo>
                  <a:lnTo>
                    <a:pt x="7" y="14"/>
                  </a:lnTo>
                  <a:lnTo>
                    <a:pt x="9" y="12"/>
                  </a:lnTo>
                  <a:lnTo>
                    <a:pt x="9" y="12"/>
                  </a:lnTo>
                  <a:lnTo>
                    <a:pt x="9" y="12"/>
                  </a:lnTo>
                  <a:lnTo>
                    <a:pt x="9" y="10"/>
                  </a:lnTo>
                  <a:lnTo>
                    <a:pt x="9" y="10"/>
                  </a:lnTo>
                  <a:lnTo>
                    <a:pt x="7" y="10"/>
                  </a:lnTo>
                  <a:lnTo>
                    <a:pt x="7" y="10"/>
                  </a:lnTo>
                  <a:lnTo>
                    <a:pt x="9" y="8"/>
                  </a:lnTo>
                  <a:lnTo>
                    <a:pt x="7" y="8"/>
                  </a:lnTo>
                  <a:lnTo>
                    <a:pt x="7" y="6"/>
                  </a:lnTo>
                  <a:lnTo>
                    <a:pt x="9" y="6"/>
                  </a:lnTo>
                  <a:lnTo>
                    <a:pt x="9" y="4"/>
                  </a:lnTo>
                  <a:lnTo>
                    <a:pt x="9" y="4"/>
                  </a:lnTo>
                  <a:lnTo>
                    <a:pt x="9" y="2"/>
                  </a:lnTo>
                  <a:lnTo>
                    <a:pt x="9" y="2"/>
                  </a:lnTo>
                  <a:lnTo>
                    <a:pt x="9" y="2"/>
                  </a:lnTo>
                  <a:lnTo>
                    <a:pt x="9" y="0"/>
                  </a:lnTo>
                  <a:lnTo>
                    <a:pt x="9" y="0"/>
                  </a:lnTo>
                  <a:lnTo>
                    <a:pt x="9" y="0"/>
                  </a:lnTo>
                  <a:lnTo>
                    <a:pt x="9" y="0"/>
                  </a:lnTo>
                  <a:lnTo>
                    <a:pt x="9" y="0"/>
                  </a:lnTo>
                  <a:lnTo>
                    <a:pt x="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0" name="Freeform 4542"/>
            <p:cNvSpPr>
              <a:spLocks/>
            </p:cNvSpPr>
            <p:nvPr/>
          </p:nvSpPr>
          <p:spPr bwMode="auto">
            <a:xfrm>
              <a:off x="2261" y="2319"/>
              <a:ext cx="7" cy="8"/>
            </a:xfrm>
            <a:custGeom>
              <a:avLst/>
              <a:gdLst>
                <a:gd name="T0" fmla="*/ 7 w 7"/>
                <a:gd name="T1" fmla="*/ 8 h 8"/>
                <a:gd name="T2" fmla="*/ 7 w 7"/>
                <a:gd name="T3" fmla="*/ 8 h 8"/>
                <a:gd name="T4" fmla="*/ 7 w 7"/>
                <a:gd name="T5" fmla="*/ 6 h 8"/>
                <a:gd name="T6" fmla="*/ 5 w 7"/>
                <a:gd name="T7" fmla="*/ 8 h 8"/>
                <a:gd name="T8" fmla="*/ 4 w 7"/>
                <a:gd name="T9" fmla="*/ 8 h 8"/>
                <a:gd name="T10" fmla="*/ 4 w 7"/>
                <a:gd name="T11" fmla="*/ 6 h 8"/>
                <a:gd name="T12" fmla="*/ 2 w 7"/>
                <a:gd name="T13" fmla="*/ 6 h 8"/>
                <a:gd name="T14" fmla="*/ 2 w 7"/>
                <a:gd name="T15" fmla="*/ 6 h 8"/>
                <a:gd name="T16" fmla="*/ 2 w 7"/>
                <a:gd name="T17" fmla="*/ 4 h 8"/>
                <a:gd name="T18" fmla="*/ 2 w 7"/>
                <a:gd name="T19" fmla="*/ 2 h 8"/>
                <a:gd name="T20" fmla="*/ 2 w 7"/>
                <a:gd name="T21" fmla="*/ 2 h 8"/>
                <a:gd name="T22" fmla="*/ 0 w 7"/>
                <a:gd name="T23" fmla="*/ 2 h 8"/>
                <a:gd name="T24" fmla="*/ 0 w 7"/>
                <a:gd name="T25" fmla="*/ 2 h 8"/>
                <a:gd name="T26" fmla="*/ 2 w 7"/>
                <a:gd name="T27" fmla="*/ 0 h 8"/>
                <a:gd name="T28" fmla="*/ 2 w 7"/>
                <a:gd name="T29" fmla="*/ 0 h 8"/>
                <a:gd name="T30" fmla="*/ 0 w 7"/>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8">
                  <a:moveTo>
                    <a:pt x="7" y="8"/>
                  </a:moveTo>
                  <a:lnTo>
                    <a:pt x="7" y="8"/>
                  </a:lnTo>
                  <a:lnTo>
                    <a:pt x="7" y="6"/>
                  </a:lnTo>
                  <a:lnTo>
                    <a:pt x="5" y="8"/>
                  </a:lnTo>
                  <a:lnTo>
                    <a:pt x="4" y="8"/>
                  </a:lnTo>
                  <a:lnTo>
                    <a:pt x="4" y="6"/>
                  </a:lnTo>
                  <a:lnTo>
                    <a:pt x="2" y="6"/>
                  </a:lnTo>
                  <a:lnTo>
                    <a:pt x="2" y="6"/>
                  </a:lnTo>
                  <a:lnTo>
                    <a:pt x="2" y="4"/>
                  </a:lnTo>
                  <a:lnTo>
                    <a:pt x="2" y="2"/>
                  </a:lnTo>
                  <a:lnTo>
                    <a:pt x="2" y="2"/>
                  </a:lnTo>
                  <a:lnTo>
                    <a:pt x="0" y="2"/>
                  </a:lnTo>
                  <a:lnTo>
                    <a:pt x="0" y="2"/>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1" name="Freeform 4543"/>
            <p:cNvSpPr>
              <a:spLocks/>
            </p:cNvSpPr>
            <p:nvPr/>
          </p:nvSpPr>
          <p:spPr bwMode="auto">
            <a:xfrm>
              <a:off x="2268" y="2300"/>
              <a:ext cx="29" cy="33"/>
            </a:xfrm>
            <a:custGeom>
              <a:avLst/>
              <a:gdLst>
                <a:gd name="T0" fmla="*/ 29 w 29"/>
                <a:gd name="T1" fmla="*/ 0 h 33"/>
                <a:gd name="T2" fmla="*/ 29 w 29"/>
                <a:gd name="T3" fmla="*/ 0 h 33"/>
                <a:gd name="T4" fmla="*/ 29 w 29"/>
                <a:gd name="T5" fmla="*/ 2 h 33"/>
                <a:gd name="T6" fmla="*/ 27 w 29"/>
                <a:gd name="T7" fmla="*/ 4 h 33"/>
                <a:gd name="T8" fmla="*/ 27 w 29"/>
                <a:gd name="T9" fmla="*/ 8 h 33"/>
                <a:gd name="T10" fmla="*/ 27 w 29"/>
                <a:gd name="T11" fmla="*/ 8 h 33"/>
                <a:gd name="T12" fmla="*/ 29 w 29"/>
                <a:gd name="T13" fmla="*/ 8 h 33"/>
                <a:gd name="T14" fmla="*/ 29 w 29"/>
                <a:gd name="T15" fmla="*/ 10 h 33"/>
                <a:gd name="T16" fmla="*/ 27 w 29"/>
                <a:gd name="T17" fmla="*/ 10 h 33"/>
                <a:gd name="T18" fmla="*/ 25 w 29"/>
                <a:gd name="T19" fmla="*/ 11 h 33"/>
                <a:gd name="T20" fmla="*/ 23 w 29"/>
                <a:gd name="T21" fmla="*/ 13 h 33"/>
                <a:gd name="T22" fmla="*/ 23 w 29"/>
                <a:gd name="T23" fmla="*/ 13 h 33"/>
                <a:gd name="T24" fmla="*/ 23 w 29"/>
                <a:gd name="T25" fmla="*/ 15 h 33"/>
                <a:gd name="T26" fmla="*/ 23 w 29"/>
                <a:gd name="T27" fmla="*/ 15 h 33"/>
                <a:gd name="T28" fmla="*/ 22 w 29"/>
                <a:gd name="T29" fmla="*/ 17 h 33"/>
                <a:gd name="T30" fmla="*/ 22 w 29"/>
                <a:gd name="T31" fmla="*/ 17 h 33"/>
                <a:gd name="T32" fmla="*/ 22 w 29"/>
                <a:gd name="T33" fmla="*/ 17 h 33"/>
                <a:gd name="T34" fmla="*/ 20 w 29"/>
                <a:gd name="T35" fmla="*/ 21 h 33"/>
                <a:gd name="T36" fmla="*/ 20 w 29"/>
                <a:gd name="T37" fmla="*/ 21 h 33"/>
                <a:gd name="T38" fmla="*/ 20 w 29"/>
                <a:gd name="T39" fmla="*/ 23 h 33"/>
                <a:gd name="T40" fmla="*/ 20 w 29"/>
                <a:gd name="T41" fmla="*/ 23 h 33"/>
                <a:gd name="T42" fmla="*/ 20 w 29"/>
                <a:gd name="T43" fmla="*/ 25 h 33"/>
                <a:gd name="T44" fmla="*/ 20 w 29"/>
                <a:gd name="T45" fmla="*/ 25 h 33"/>
                <a:gd name="T46" fmla="*/ 20 w 29"/>
                <a:gd name="T47" fmla="*/ 27 h 33"/>
                <a:gd name="T48" fmla="*/ 16 w 29"/>
                <a:gd name="T49" fmla="*/ 27 h 33"/>
                <a:gd name="T50" fmla="*/ 14 w 29"/>
                <a:gd name="T51" fmla="*/ 27 h 33"/>
                <a:gd name="T52" fmla="*/ 14 w 29"/>
                <a:gd name="T53" fmla="*/ 25 h 33"/>
                <a:gd name="T54" fmla="*/ 14 w 29"/>
                <a:gd name="T55" fmla="*/ 25 h 33"/>
                <a:gd name="T56" fmla="*/ 12 w 29"/>
                <a:gd name="T57" fmla="*/ 25 h 33"/>
                <a:gd name="T58" fmla="*/ 12 w 29"/>
                <a:gd name="T59" fmla="*/ 27 h 33"/>
                <a:gd name="T60" fmla="*/ 12 w 29"/>
                <a:gd name="T61" fmla="*/ 27 h 33"/>
                <a:gd name="T62" fmla="*/ 12 w 29"/>
                <a:gd name="T63" fmla="*/ 27 h 33"/>
                <a:gd name="T64" fmla="*/ 12 w 29"/>
                <a:gd name="T65" fmla="*/ 27 h 33"/>
                <a:gd name="T66" fmla="*/ 12 w 29"/>
                <a:gd name="T67" fmla="*/ 27 h 33"/>
                <a:gd name="T68" fmla="*/ 10 w 29"/>
                <a:gd name="T69" fmla="*/ 27 h 33"/>
                <a:gd name="T70" fmla="*/ 8 w 29"/>
                <a:gd name="T71" fmla="*/ 27 h 33"/>
                <a:gd name="T72" fmla="*/ 8 w 29"/>
                <a:gd name="T73" fmla="*/ 29 h 33"/>
                <a:gd name="T74" fmla="*/ 6 w 29"/>
                <a:gd name="T75" fmla="*/ 29 h 33"/>
                <a:gd name="T76" fmla="*/ 4 w 29"/>
                <a:gd name="T77" fmla="*/ 31 h 33"/>
                <a:gd name="T78" fmla="*/ 4 w 29"/>
                <a:gd name="T79" fmla="*/ 31 h 33"/>
                <a:gd name="T80" fmla="*/ 2 w 29"/>
                <a:gd name="T81" fmla="*/ 31 h 33"/>
                <a:gd name="T82" fmla="*/ 0 w 29"/>
                <a:gd name="T83" fmla="*/ 31 h 33"/>
                <a:gd name="T84" fmla="*/ 0 w 29"/>
                <a:gd name="T85" fmla="*/ 31 h 33"/>
                <a:gd name="T86" fmla="*/ 2 w 29"/>
                <a:gd name="T87" fmla="*/ 29 h 33"/>
                <a:gd name="T88" fmla="*/ 0 w 29"/>
                <a:gd name="T89" fmla="*/ 27 h 33"/>
                <a:gd name="T90" fmla="*/ 0 w 29"/>
                <a:gd name="T9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33">
                  <a:moveTo>
                    <a:pt x="29" y="0"/>
                  </a:moveTo>
                  <a:lnTo>
                    <a:pt x="29" y="0"/>
                  </a:lnTo>
                  <a:lnTo>
                    <a:pt x="29" y="0"/>
                  </a:lnTo>
                  <a:lnTo>
                    <a:pt x="29" y="0"/>
                  </a:lnTo>
                  <a:lnTo>
                    <a:pt x="29" y="2"/>
                  </a:lnTo>
                  <a:lnTo>
                    <a:pt x="29" y="2"/>
                  </a:lnTo>
                  <a:lnTo>
                    <a:pt x="27" y="4"/>
                  </a:lnTo>
                  <a:lnTo>
                    <a:pt x="27" y="4"/>
                  </a:lnTo>
                  <a:lnTo>
                    <a:pt x="27" y="6"/>
                  </a:lnTo>
                  <a:lnTo>
                    <a:pt x="27" y="8"/>
                  </a:lnTo>
                  <a:lnTo>
                    <a:pt x="27" y="8"/>
                  </a:lnTo>
                  <a:lnTo>
                    <a:pt x="27" y="8"/>
                  </a:lnTo>
                  <a:lnTo>
                    <a:pt x="29" y="8"/>
                  </a:lnTo>
                  <a:lnTo>
                    <a:pt x="29" y="8"/>
                  </a:lnTo>
                  <a:lnTo>
                    <a:pt x="27" y="8"/>
                  </a:lnTo>
                  <a:lnTo>
                    <a:pt x="29" y="10"/>
                  </a:lnTo>
                  <a:lnTo>
                    <a:pt x="29" y="10"/>
                  </a:lnTo>
                  <a:lnTo>
                    <a:pt x="27" y="10"/>
                  </a:lnTo>
                  <a:lnTo>
                    <a:pt x="27" y="11"/>
                  </a:lnTo>
                  <a:lnTo>
                    <a:pt x="25" y="11"/>
                  </a:lnTo>
                  <a:lnTo>
                    <a:pt x="25" y="13"/>
                  </a:lnTo>
                  <a:lnTo>
                    <a:pt x="23" y="13"/>
                  </a:lnTo>
                  <a:lnTo>
                    <a:pt x="23" y="13"/>
                  </a:lnTo>
                  <a:lnTo>
                    <a:pt x="23" y="13"/>
                  </a:lnTo>
                  <a:lnTo>
                    <a:pt x="23" y="15"/>
                  </a:lnTo>
                  <a:lnTo>
                    <a:pt x="23" y="15"/>
                  </a:lnTo>
                  <a:lnTo>
                    <a:pt x="23" y="17"/>
                  </a:lnTo>
                  <a:lnTo>
                    <a:pt x="23" y="15"/>
                  </a:lnTo>
                  <a:lnTo>
                    <a:pt x="23" y="17"/>
                  </a:lnTo>
                  <a:lnTo>
                    <a:pt x="22" y="17"/>
                  </a:lnTo>
                  <a:lnTo>
                    <a:pt x="22" y="17"/>
                  </a:lnTo>
                  <a:lnTo>
                    <a:pt x="22" y="17"/>
                  </a:lnTo>
                  <a:lnTo>
                    <a:pt x="22" y="17"/>
                  </a:lnTo>
                  <a:lnTo>
                    <a:pt x="22" y="17"/>
                  </a:lnTo>
                  <a:lnTo>
                    <a:pt x="20" y="19"/>
                  </a:lnTo>
                  <a:lnTo>
                    <a:pt x="20" y="21"/>
                  </a:lnTo>
                  <a:lnTo>
                    <a:pt x="20" y="21"/>
                  </a:lnTo>
                  <a:lnTo>
                    <a:pt x="20" y="21"/>
                  </a:lnTo>
                  <a:lnTo>
                    <a:pt x="20" y="23"/>
                  </a:lnTo>
                  <a:lnTo>
                    <a:pt x="20" y="23"/>
                  </a:lnTo>
                  <a:lnTo>
                    <a:pt x="20" y="23"/>
                  </a:lnTo>
                  <a:lnTo>
                    <a:pt x="20" y="23"/>
                  </a:lnTo>
                  <a:lnTo>
                    <a:pt x="20" y="25"/>
                  </a:lnTo>
                  <a:lnTo>
                    <a:pt x="20" y="25"/>
                  </a:lnTo>
                  <a:lnTo>
                    <a:pt x="20" y="25"/>
                  </a:lnTo>
                  <a:lnTo>
                    <a:pt x="20" y="25"/>
                  </a:lnTo>
                  <a:lnTo>
                    <a:pt x="20" y="25"/>
                  </a:lnTo>
                  <a:lnTo>
                    <a:pt x="20" y="27"/>
                  </a:lnTo>
                  <a:lnTo>
                    <a:pt x="18" y="27"/>
                  </a:lnTo>
                  <a:lnTo>
                    <a:pt x="16" y="27"/>
                  </a:lnTo>
                  <a:lnTo>
                    <a:pt x="14" y="27"/>
                  </a:lnTo>
                  <a:lnTo>
                    <a:pt x="14" y="27"/>
                  </a:lnTo>
                  <a:lnTo>
                    <a:pt x="14" y="27"/>
                  </a:lnTo>
                  <a:lnTo>
                    <a:pt x="14" y="25"/>
                  </a:lnTo>
                  <a:lnTo>
                    <a:pt x="14" y="25"/>
                  </a:lnTo>
                  <a:lnTo>
                    <a:pt x="14" y="25"/>
                  </a:lnTo>
                  <a:lnTo>
                    <a:pt x="14" y="25"/>
                  </a:lnTo>
                  <a:lnTo>
                    <a:pt x="12" y="25"/>
                  </a:lnTo>
                  <a:lnTo>
                    <a:pt x="12" y="25"/>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9"/>
                  </a:lnTo>
                  <a:lnTo>
                    <a:pt x="8" y="27"/>
                  </a:lnTo>
                  <a:lnTo>
                    <a:pt x="8" y="29"/>
                  </a:lnTo>
                  <a:lnTo>
                    <a:pt x="8" y="29"/>
                  </a:lnTo>
                  <a:lnTo>
                    <a:pt x="6" y="29"/>
                  </a:lnTo>
                  <a:lnTo>
                    <a:pt x="6" y="29"/>
                  </a:lnTo>
                  <a:lnTo>
                    <a:pt x="6" y="29"/>
                  </a:lnTo>
                  <a:lnTo>
                    <a:pt x="4" y="31"/>
                  </a:lnTo>
                  <a:lnTo>
                    <a:pt x="4" y="31"/>
                  </a:lnTo>
                  <a:lnTo>
                    <a:pt x="4" y="31"/>
                  </a:lnTo>
                  <a:lnTo>
                    <a:pt x="2" y="31"/>
                  </a:lnTo>
                  <a:lnTo>
                    <a:pt x="2" y="31"/>
                  </a:lnTo>
                  <a:lnTo>
                    <a:pt x="0" y="33"/>
                  </a:lnTo>
                  <a:lnTo>
                    <a:pt x="0" y="31"/>
                  </a:lnTo>
                  <a:lnTo>
                    <a:pt x="0" y="31"/>
                  </a:lnTo>
                  <a:lnTo>
                    <a:pt x="0" y="31"/>
                  </a:lnTo>
                  <a:lnTo>
                    <a:pt x="0" y="29"/>
                  </a:lnTo>
                  <a:lnTo>
                    <a:pt x="2" y="29"/>
                  </a:lnTo>
                  <a:lnTo>
                    <a:pt x="0" y="29"/>
                  </a:lnTo>
                  <a:lnTo>
                    <a:pt x="0" y="27"/>
                  </a:lnTo>
                  <a:lnTo>
                    <a:pt x="0" y="27"/>
                  </a:lnTo>
                  <a:lnTo>
                    <a:pt x="0" y="27"/>
                  </a:lnTo>
                  <a:lnTo>
                    <a:pt x="0" y="2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2" name="Freeform 4544"/>
            <p:cNvSpPr>
              <a:spLocks/>
            </p:cNvSpPr>
            <p:nvPr/>
          </p:nvSpPr>
          <p:spPr bwMode="auto">
            <a:xfrm>
              <a:off x="2314" y="2381"/>
              <a:ext cx="4" cy="3"/>
            </a:xfrm>
            <a:custGeom>
              <a:avLst/>
              <a:gdLst>
                <a:gd name="T0" fmla="*/ 0 w 4"/>
                <a:gd name="T1" fmla="*/ 2 h 3"/>
                <a:gd name="T2" fmla="*/ 0 w 4"/>
                <a:gd name="T3" fmla="*/ 0 h 3"/>
                <a:gd name="T4" fmla="*/ 0 w 4"/>
                <a:gd name="T5" fmla="*/ 0 h 3"/>
                <a:gd name="T6" fmla="*/ 2 w 4"/>
                <a:gd name="T7" fmla="*/ 2 h 3"/>
                <a:gd name="T8" fmla="*/ 2 w 4"/>
                <a:gd name="T9" fmla="*/ 2 h 3"/>
                <a:gd name="T10" fmla="*/ 2 w 4"/>
                <a:gd name="T11" fmla="*/ 3 h 3"/>
                <a:gd name="T12" fmla="*/ 4 w 4"/>
                <a:gd name="T13" fmla="*/ 3 h 3"/>
                <a:gd name="T14" fmla="*/ 4 w 4"/>
                <a:gd name="T15" fmla="*/ 3 h 3"/>
                <a:gd name="T16" fmla="*/ 4 w 4"/>
                <a:gd name="T17" fmla="*/ 3 h 3"/>
                <a:gd name="T18" fmla="*/ 4 w 4"/>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2"/>
                  </a:moveTo>
                  <a:lnTo>
                    <a:pt x="0" y="0"/>
                  </a:lnTo>
                  <a:lnTo>
                    <a:pt x="0" y="0"/>
                  </a:lnTo>
                  <a:lnTo>
                    <a:pt x="2" y="2"/>
                  </a:lnTo>
                  <a:lnTo>
                    <a:pt x="2" y="2"/>
                  </a:lnTo>
                  <a:lnTo>
                    <a:pt x="2" y="3"/>
                  </a:lnTo>
                  <a:lnTo>
                    <a:pt x="4" y="3"/>
                  </a:lnTo>
                  <a:lnTo>
                    <a:pt x="4" y="3"/>
                  </a:lnTo>
                  <a:lnTo>
                    <a:pt x="4" y="3"/>
                  </a:lnTo>
                  <a:lnTo>
                    <a:pt x="4"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3" name="Freeform 4545"/>
            <p:cNvSpPr>
              <a:spLocks/>
            </p:cNvSpPr>
            <p:nvPr/>
          </p:nvSpPr>
          <p:spPr bwMode="auto">
            <a:xfrm>
              <a:off x="2318" y="2384"/>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4" name="Freeform 4546"/>
            <p:cNvSpPr>
              <a:spLocks/>
            </p:cNvSpPr>
            <p:nvPr/>
          </p:nvSpPr>
          <p:spPr bwMode="auto">
            <a:xfrm>
              <a:off x="2316" y="2386"/>
              <a:ext cx="75" cy="100"/>
            </a:xfrm>
            <a:custGeom>
              <a:avLst/>
              <a:gdLst>
                <a:gd name="T0" fmla="*/ 62 w 75"/>
                <a:gd name="T1" fmla="*/ 96 h 100"/>
                <a:gd name="T2" fmla="*/ 62 w 75"/>
                <a:gd name="T3" fmla="*/ 94 h 100"/>
                <a:gd name="T4" fmla="*/ 64 w 75"/>
                <a:gd name="T5" fmla="*/ 93 h 100"/>
                <a:gd name="T6" fmla="*/ 66 w 75"/>
                <a:gd name="T7" fmla="*/ 93 h 100"/>
                <a:gd name="T8" fmla="*/ 68 w 75"/>
                <a:gd name="T9" fmla="*/ 87 h 100"/>
                <a:gd name="T10" fmla="*/ 68 w 75"/>
                <a:gd name="T11" fmla="*/ 83 h 100"/>
                <a:gd name="T12" fmla="*/ 70 w 75"/>
                <a:gd name="T13" fmla="*/ 81 h 100"/>
                <a:gd name="T14" fmla="*/ 71 w 75"/>
                <a:gd name="T15" fmla="*/ 81 h 100"/>
                <a:gd name="T16" fmla="*/ 71 w 75"/>
                <a:gd name="T17" fmla="*/ 81 h 100"/>
                <a:gd name="T18" fmla="*/ 73 w 75"/>
                <a:gd name="T19" fmla="*/ 79 h 100"/>
                <a:gd name="T20" fmla="*/ 73 w 75"/>
                <a:gd name="T21" fmla="*/ 75 h 100"/>
                <a:gd name="T22" fmla="*/ 73 w 75"/>
                <a:gd name="T23" fmla="*/ 75 h 100"/>
                <a:gd name="T24" fmla="*/ 71 w 75"/>
                <a:gd name="T25" fmla="*/ 73 h 100"/>
                <a:gd name="T26" fmla="*/ 70 w 75"/>
                <a:gd name="T27" fmla="*/ 70 h 100"/>
                <a:gd name="T28" fmla="*/ 71 w 75"/>
                <a:gd name="T29" fmla="*/ 68 h 100"/>
                <a:gd name="T30" fmla="*/ 73 w 75"/>
                <a:gd name="T31" fmla="*/ 66 h 100"/>
                <a:gd name="T32" fmla="*/ 73 w 75"/>
                <a:gd name="T33" fmla="*/ 64 h 100"/>
                <a:gd name="T34" fmla="*/ 73 w 75"/>
                <a:gd name="T35" fmla="*/ 62 h 100"/>
                <a:gd name="T36" fmla="*/ 73 w 75"/>
                <a:gd name="T37" fmla="*/ 58 h 100"/>
                <a:gd name="T38" fmla="*/ 71 w 75"/>
                <a:gd name="T39" fmla="*/ 54 h 100"/>
                <a:gd name="T40" fmla="*/ 70 w 75"/>
                <a:gd name="T41" fmla="*/ 50 h 100"/>
                <a:gd name="T42" fmla="*/ 70 w 75"/>
                <a:gd name="T43" fmla="*/ 45 h 100"/>
                <a:gd name="T44" fmla="*/ 71 w 75"/>
                <a:gd name="T45" fmla="*/ 41 h 100"/>
                <a:gd name="T46" fmla="*/ 68 w 75"/>
                <a:gd name="T47" fmla="*/ 41 h 100"/>
                <a:gd name="T48" fmla="*/ 68 w 75"/>
                <a:gd name="T49" fmla="*/ 43 h 100"/>
                <a:gd name="T50" fmla="*/ 64 w 75"/>
                <a:gd name="T51" fmla="*/ 41 h 100"/>
                <a:gd name="T52" fmla="*/ 62 w 75"/>
                <a:gd name="T53" fmla="*/ 41 h 100"/>
                <a:gd name="T54" fmla="*/ 62 w 75"/>
                <a:gd name="T55" fmla="*/ 39 h 100"/>
                <a:gd name="T56" fmla="*/ 60 w 75"/>
                <a:gd name="T57" fmla="*/ 37 h 100"/>
                <a:gd name="T58" fmla="*/ 58 w 75"/>
                <a:gd name="T59" fmla="*/ 37 h 100"/>
                <a:gd name="T60" fmla="*/ 54 w 75"/>
                <a:gd name="T61" fmla="*/ 37 h 100"/>
                <a:gd name="T62" fmla="*/ 54 w 75"/>
                <a:gd name="T63" fmla="*/ 35 h 100"/>
                <a:gd name="T64" fmla="*/ 52 w 75"/>
                <a:gd name="T65" fmla="*/ 37 h 100"/>
                <a:gd name="T66" fmla="*/ 50 w 75"/>
                <a:gd name="T67" fmla="*/ 35 h 100"/>
                <a:gd name="T68" fmla="*/ 45 w 75"/>
                <a:gd name="T69" fmla="*/ 31 h 100"/>
                <a:gd name="T70" fmla="*/ 45 w 75"/>
                <a:gd name="T71" fmla="*/ 29 h 100"/>
                <a:gd name="T72" fmla="*/ 45 w 75"/>
                <a:gd name="T73" fmla="*/ 25 h 100"/>
                <a:gd name="T74" fmla="*/ 45 w 75"/>
                <a:gd name="T75" fmla="*/ 23 h 100"/>
                <a:gd name="T76" fmla="*/ 41 w 75"/>
                <a:gd name="T77" fmla="*/ 25 h 100"/>
                <a:gd name="T78" fmla="*/ 41 w 75"/>
                <a:gd name="T79" fmla="*/ 20 h 100"/>
                <a:gd name="T80" fmla="*/ 41 w 75"/>
                <a:gd name="T81" fmla="*/ 18 h 100"/>
                <a:gd name="T82" fmla="*/ 39 w 75"/>
                <a:gd name="T83" fmla="*/ 14 h 100"/>
                <a:gd name="T84" fmla="*/ 37 w 75"/>
                <a:gd name="T85" fmla="*/ 10 h 100"/>
                <a:gd name="T86" fmla="*/ 35 w 75"/>
                <a:gd name="T87" fmla="*/ 10 h 100"/>
                <a:gd name="T88" fmla="*/ 33 w 75"/>
                <a:gd name="T89" fmla="*/ 10 h 100"/>
                <a:gd name="T90" fmla="*/ 31 w 75"/>
                <a:gd name="T91" fmla="*/ 8 h 100"/>
                <a:gd name="T92" fmla="*/ 25 w 75"/>
                <a:gd name="T93" fmla="*/ 8 h 100"/>
                <a:gd name="T94" fmla="*/ 22 w 75"/>
                <a:gd name="T95" fmla="*/ 10 h 100"/>
                <a:gd name="T96" fmla="*/ 18 w 75"/>
                <a:gd name="T97" fmla="*/ 10 h 100"/>
                <a:gd name="T98" fmla="*/ 16 w 75"/>
                <a:gd name="T99" fmla="*/ 8 h 100"/>
                <a:gd name="T100" fmla="*/ 12 w 75"/>
                <a:gd name="T101" fmla="*/ 8 h 100"/>
                <a:gd name="T102" fmla="*/ 12 w 75"/>
                <a:gd name="T103" fmla="*/ 6 h 100"/>
                <a:gd name="T104" fmla="*/ 8 w 75"/>
                <a:gd name="T105" fmla="*/ 6 h 100"/>
                <a:gd name="T106" fmla="*/ 6 w 75"/>
                <a:gd name="T107" fmla="*/ 4 h 100"/>
                <a:gd name="T108" fmla="*/ 4 w 75"/>
                <a:gd name="T109" fmla="*/ 4 h 100"/>
                <a:gd name="T110" fmla="*/ 2 w 75"/>
                <a:gd name="T111" fmla="*/ 4 h 100"/>
                <a:gd name="T112" fmla="*/ 2 w 75"/>
                <a:gd name="T113" fmla="*/ 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 h="100">
                  <a:moveTo>
                    <a:pt x="62" y="100"/>
                  </a:moveTo>
                  <a:lnTo>
                    <a:pt x="62" y="100"/>
                  </a:lnTo>
                  <a:lnTo>
                    <a:pt x="62" y="100"/>
                  </a:lnTo>
                  <a:lnTo>
                    <a:pt x="62" y="98"/>
                  </a:lnTo>
                  <a:lnTo>
                    <a:pt x="62" y="98"/>
                  </a:lnTo>
                  <a:lnTo>
                    <a:pt x="62" y="98"/>
                  </a:lnTo>
                  <a:lnTo>
                    <a:pt x="62" y="96"/>
                  </a:lnTo>
                  <a:lnTo>
                    <a:pt x="62" y="96"/>
                  </a:lnTo>
                  <a:lnTo>
                    <a:pt x="62" y="96"/>
                  </a:lnTo>
                  <a:lnTo>
                    <a:pt x="62" y="96"/>
                  </a:lnTo>
                  <a:lnTo>
                    <a:pt x="62" y="96"/>
                  </a:lnTo>
                  <a:lnTo>
                    <a:pt x="62" y="94"/>
                  </a:lnTo>
                  <a:lnTo>
                    <a:pt x="62" y="94"/>
                  </a:lnTo>
                  <a:lnTo>
                    <a:pt x="62" y="94"/>
                  </a:lnTo>
                  <a:lnTo>
                    <a:pt x="62" y="94"/>
                  </a:lnTo>
                  <a:lnTo>
                    <a:pt x="62" y="94"/>
                  </a:lnTo>
                  <a:lnTo>
                    <a:pt x="62" y="94"/>
                  </a:lnTo>
                  <a:lnTo>
                    <a:pt x="64" y="94"/>
                  </a:lnTo>
                  <a:lnTo>
                    <a:pt x="64" y="93"/>
                  </a:lnTo>
                  <a:lnTo>
                    <a:pt x="64" y="93"/>
                  </a:lnTo>
                  <a:lnTo>
                    <a:pt x="64" y="93"/>
                  </a:lnTo>
                  <a:lnTo>
                    <a:pt x="64" y="93"/>
                  </a:lnTo>
                  <a:lnTo>
                    <a:pt x="64" y="94"/>
                  </a:lnTo>
                  <a:lnTo>
                    <a:pt x="66" y="94"/>
                  </a:lnTo>
                  <a:lnTo>
                    <a:pt x="66" y="94"/>
                  </a:lnTo>
                  <a:lnTo>
                    <a:pt x="66" y="93"/>
                  </a:lnTo>
                  <a:lnTo>
                    <a:pt x="66" y="93"/>
                  </a:lnTo>
                  <a:lnTo>
                    <a:pt x="66" y="93"/>
                  </a:lnTo>
                  <a:lnTo>
                    <a:pt x="68" y="91"/>
                  </a:lnTo>
                  <a:lnTo>
                    <a:pt x="68" y="91"/>
                  </a:lnTo>
                  <a:lnTo>
                    <a:pt x="68" y="89"/>
                  </a:lnTo>
                  <a:lnTo>
                    <a:pt x="68" y="89"/>
                  </a:lnTo>
                  <a:lnTo>
                    <a:pt x="68" y="87"/>
                  </a:lnTo>
                  <a:lnTo>
                    <a:pt x="68" y="87"/>
                  </a:lnTo>
                  <a:lnTo>
                    <a:pt x="68" y="87"/>
                  </a:lnTo>
                  <a:lnTo>
                    <a:pt x="68" y="87"/>
                  </a:lnTo>
                  <a:lnTo>
                    <a:pt x="68" y="85"/>
                  </a:lnTo>
                  <a:lnTo>
                    <a:pt x="68" y="85"/>
                  </a:lnTo>
                  <a:lnTo>
                    <a:pt x="68" y="85"/>
                  </a:lnTo>
                  <a:lnTo>
                    <a:pt x="68" y="85"/>
                  </a:lnTo>
                  <a:lnTo>
                    <a:pt x="68" y="83"/>
                  </a:lnTo>
                  <a:lnTo>
                    <a:pt x="68" y="83"/>
                  </a:lnTo>
                  <a:lnTo>
                    <a:pt x="68" y="83"/>
                  </a:lnTo>
                  <a:lnTo>
                    <a:pt x="68" y="81"/>
                  </a:lnTo>
                  <a:lnTo>
                    <a:pt x="68" y="81"/>
                  </a:lnTo>
                  <a:lnTo>
                    <a:pt x="68" y="81"/>
                  </a:lnTo>
                  <a:lnTo>
                    <a:pt x="70" y="81"/>
                  </a:lnTo>
                  <a:lnTo>
                    <a:pt x="70" y="81"/>
                  </a:lnTo>
                  <a:lnTo>
                    <a:pt x="70" y="81"/>
                  </a:lnTo>
                  <a:lnTo>
                    <a:pt x="71" y="79"/>
                  </a:lnTo>
                  <a:lnTo>
                    <a:pt x="71" y="79"/>
                  </a:lnTo>
                  <a:lnTo>
                    <a:pt x="71" y="79"/>
                  </a:lnTo>
                  <a:lnTo>
                    <a:pt x="71" y="79"/>
                  </a:lnTo>
                  <a:lnTo>
                    <a:pt x="71" y="81"/>
                  </a:lnTo>
                  <a:lnTo>
                    <a:pt x="71" y="81"/>
                  </a:lnTo>
                  <a:lnTo>
                    <a:pt x="71" y="81"/>
                  </a:lnTo>
                  <a:lnTo>
                    <a:pt x="70" y="81"/>
                  </a:lnTo>
                  <a:lnTo>
                    <a:pt x="71" y="81"/>
                  </a:lnTo>
                  <a:lnTo>
                    <a:pt x="71" y="83"/>
                  </a:lnTo>
                  <a:lnTo>
                    <a:pt x="71" y="83"/>
                  </a:lnTo>
                  <a:lnTo>
                    <a:pt x="71" y="83"/>
                  </a:lnTo>
                  <a:lnTo>
                    <a:pt x="71" y="83"/>
                  </a:lnTo>
                  <a:lnTo>
                    <a:pt x="71" y="81"/>
                  </a:lnTo>
                  <a:lnTo>
                    <a:pt x="71" y="81"/>
                  </a:lnTo>
                  <a:lnTo>
                    <a:pt x="73" y="81"/>
                  </a:lnTo>
                  <a:lnTo>
                    <a:pt x="73" y="81"/>
                  </a:lnTo>
                  <a:lnTo>
                    <a:pt x="73" y="79"/>
                  </a:lnTo>
                  <a:lnTo>
                    <a:pt x="73" y="79"/>
                  </a:lnTo>
                  <a:lnTo>
                    <a:pt x="73" y="79"/>
                  </a:lnTo>
                  <a:lnTo>
                    <a:pt x="73" y="79"/>
                  </a:lnTo>
                  <a:lnTo>
                    <a:pt x="73" y="79"/>
                  </a:lnTo>
                  <a:lnTo>
                    <a:pt x="73" y="79"/>
                  </a:lnTo>
                  <a:lnTo>
                    <a:pt x="75" y="77"/>
                  </a:lnTo>
                  <a:lnTo>
                    <a:pt x="75" y="77"/>
                  </a:lnTo>
                  <a:lnTo>
                    <a:pt x="73" y="77"/>
                  </a:lnTo>
                  <a:lnTo>
                    <a:pt x="73" y="77"/>
                  </a:lnTo>
                  <a:lnTo>
                    <a:pt x="73" y="75"/>
                  </a:lnTo>
                  <a:lnTo>
                    <a:pt x="73" y="75"/>
                  </a:lnTo>
                  <a:lnTo>
                    <a:pt x="73" y="75"/>
                  </a:lnTo>
                  <a:lnTo>
                    <a:pt x="73" y="73"/>
                  </a:lnTo>
                  <a:lnTo>
                    <a:pt x="73" y="73"/>
                  </a:lnTo>
                  <a:lnTo>
                    <a:pt x="73" y="73"/>
                  </a:lnTo>
                  <a:lnTo>
                    <a:pt x="73" y="73"/>
                  </a:lnTo>
                  <a:lnTo>
                    <a:pt x="73" y="75"/>
                  </a:lnTo>
                  <a:lnTo>
                    <a:pt x="73" y="75"/>
                  </a:lnTo>
                  <a:lnTo>
                    <a:pt x="73" y="75"/>
                  </a:lnTo>
                  <a:lnTo>
                    <a:pt x="71" y="75"/>
                  </a:lnTo>
                  <a:lnTo>
                    <a:pt x="71" y="75"/>
                  </a:lnTo>
                  <a:lnTo>
                    <a:pt x="71" y="75"/>
                  </a:lnTo>
                  <a:lnTo>
                    <a:pt x="71" y="73"/>
                  </a:lnTo>
                  <a:lnTo>
                    <a:pt x="71" y="73"/>
                  </a:lnTo>
                  <a:lnTo>
                    <a:pt x="70" y="71"/>
                  </a:lnTo>
                  <a:lnTo>
                    <a:pt x="70" y="71"/>
                  </a:lnTo>
                  <a:lnTo>
                    <a:pt x="70" y="71"/>
                  </a:lnTo>
                  <a:lnTo>
                    <a:pt x="70" y="70"/>
                  </a:lnTo>
                  <a:lnTo>
                    <a:pt x="70" y="70"/>
                  </a:lnTo>
                  <a:lnTo>
                    <a:pt x="70" y="70"/>
                  </a:lnTo>
                  <a:lnTo>
                    <a:pt x="70" y="70"/>
                  </a:lnTo>
                  <a:lnTo>
                    <a:pt x="71" y="71"/>
                  </a:lnTo>
                  <a:lnTo>
                    <a:pt x="71" y="71"/>
                  </a:lnTo>
                  <a:lnTo>
                    <a:pt x="71" y="70"/>
                  </a:lnTo>
                  <a:lnTo>
                    <a:pt x="71" y="70"/>
                  </a:lnTo>
                  <a:lnTo>
                    <a:pt x="71" y="70"/>
                  </a:lnTo>
                  <a:lnTo>
                    <a:pt x="71" y="68"/>
                  </a:lnTo>
                  <a:lnTo>
                    <a:pt x="71" y="68"/>
                  </a:lnTo>
                  <a:lnTo>
                    <a:pt x="71" y="68"/>
                  </a:lnTo>
                  <a:lnTo>
                    <a:pt x="71" y="68"/>
                  </a:lnTo>
                  <a:lnTo>
                    <a:pt x="71" y="66"/>
                  </a:lnTo>
                  <a:lnTo>
                    <a:pt x="71" y="66"/>
                  </a:lnTo>
                  <a:lnTo>
                    <a:pt x="71" y="66"/>
                  </a:lnTo>
                  <a:lnTo>
                    <a:pt x="71" y="66"/>
                  </a:lnTo>
                  <a:lnTo>
                    <a:pt x="73" y="66"/>
                  </a:lnTo>
                  <a:lnTo>
                    <a:pt x="73" y="66"/>
                  </a:lnTo>
                  <a:lnTo>
                    <a:pt x="73" y="66"/>
                  </a:lnTo>
                  <a:lnTo>
                    <a:pt x="73" y="64"/>
                  </a:lnTo>
                  <a:lnTo>
                    <a:pt x="71" y="64"/>
                  </a:lnTo>
                  <a:lnTo>
                    <a:pt x="71" y="64"/>
                  </a:lnTo>
                  <a:lnTo>
                    <a:pt x="71" y="64"/>
                  </a:lnTo>
                  <a:lnTo>
                    <a:pt x="73" y="64"/>
                  </a:lnTo>
                  <a:lnTo>
                    <a:pt x="73" y="64"/>
                  </a:lnTo>
                  <a:lnTo>
                    <a:pt x="73" y="64"/>
                  </a:lnTo>
                  <a:lnTo>
                    <a:pt x="73" y="64"/>
                  </a:lnTo>
                  <a:lnTo>
                    <a:pt x="73" y="64"/>
                  </a:lnTo>
                  <a:lnTo>
                    <a:pt x="73" y="62"/>
                  </a:lnTo>
                  <a:lnTo>
                    <a:pt x="73" y="62"/>
                  </a:lnTo>
                  <a:lnTo>
                    <a:pt x="73" y="62"/>
                  </a:lnTo>
                  <a:lnTo>
                    <a:pt x="73" y="60"/>
                  </a:lnTo>
                  <a:lnTo>
                    <a:pt x="73" y="60"/>
                  </a:lnTo>
                  <a:lnTo>
                    <a:pt x="73" y="60"/>
                  </a:lnTo>
                  <a:lnTo>
                    <a:pt x="73" y="60"/>
                  </a:lnTo>
                  <a:lnTo>
                    <a:pt x="73" y="60"/>
                  </a:lnTo>
                  <a:lnTo>
                    <a:pt x="73" y="60"/>
                  </a:lnTo>
                  <a:lnTo>
                    <a:pt x="73" y="58"/>
                  </a:lnTo>
                  <a:lnTo>
                    <a:pt x="73" y="58"/>
                  </a:lnTo>
                  <a:lnTo>
                    <a:pt x="73" y="58"/>
                  </a:lnTo>
                  <a:lnTo>
                    <a:pt x="73" y="58"/>
                  </a:lnTo>
                  <a:lnTo>
                    <a:pt x="73" y="56"/>
                  </a:lnTo>
                  <a:lnTo>
                    <a:pt x="73" y="56"/>
                  </a:lnTo>
                  <a:lnTo>
                    <a:pt x="73" y="56"/>
                  </a:lnTo>
                  <a:lnTo>
                    <a:pt x="71" y="54"/>
                  </a:lnTo>
                  <a:lnTo>
                    <a:pt x="71" y="54"/>
                  </a:lnTo>
                  <a:lnTo>
                    <a:pt x="71" y="54"/>
                  </a:lnTo>
                  <a:lnTo>
                    <a:pt x="71" y="52"/>
                  </a:lnTo>
                  <a:lnTo>
                    <a:pt x="71" y="52"/>
                  </a:lnTo>
                  <a:lnTo>
                    <a:pt x="70" y="52"/>
                  </a:lnTo>
                  <a:lnTo>
                    <a:pt x="70" y="52"/>
                  </a:lnTo>
                  <a:lnTo>
                    <a:pt x="70" y="50"/>
                  </a:lnTo>
                  <a:lnTo>
                    <a:pt x="70" y="48"/>
                  </a:lnTo>
                  <a:lnTo>
                    <a:pt x="70" y="48"/>
                  </a:lnTo>
                  <a:lnTo>
                    <a:pt x="70" y="46"/>
                  </a:lnTo>
                  <a:lnTo>
                    <a:pt x="70" y="46"/>
                  </a:lnTo>
                  <a:lnTo>
                    <a:pt x="70" y="46"/>
                  </a:lnTo>
                  <a:lnTo>
                    <a:pt x="70" y="46"/>
                  </a:lnTo>
                  <a:lnTo>
                    <a:pt x="70" y="45"/>
                  </a:lnTo>
                  <a:lnTo>
                    <a:pt x="70" y="45"/>
                  </a:lnTo>
                  <a:lnTo>
                    <a:pt x="70" y="45"/>
                  </a:lnTo>
                  <a:lnTo>
                    <a:pt x="70" y="45"/>
                  </a:lnTo>
                  <a:lnTo>
                    <a:pt x="70" y="43"/>
                  </a:lnTo>
                  <a:lnTo>
                    <a:pt x="70" y="43"/>
                  </a:lnTo>
                  <a:lnTo>
                    <a:pt x="71" y="41"/>
                  </a:lnTo>
                  <a:lnTo>
                    <a:pt x="71" y="41"/>
                  </a:lnTo>
                  <a:lnTo>
                    <a:pt x="70" y="41"/>
                  </a:lnTo>
                  <a:lnTo>
                    <a:pt x="70" y="41"/>
                  </a:lnTo>
                  <a:lnTo>
                    <a:pt x="70" y="41"/>
                  </a:lnTo>
                  <a:lnTo>
                    <a:pt x="70" y="41"/>
                  </a:lnTo>
                  <a:lnTo>
                    <a:pt x="70" y="41"/>
                  </a:lnTo>
                  <a:lnTo>
                    <a:pt x="68" y="41"/>
                  </a:lnTo>
                  <a:lnTo>
                    <a:pt x="68" y="41"/>
                  </a:lnTo>
                  <a:lnTo>
                    <a:pt x="68" y="41"/>
                  </a:lnTo>
                  <a:lnTo>
                    <a:pt x="68" y="41"/>
                  </a:lnTo>
                  <a:lnTo>
                    <a:pt x="68" y="41"/>
                  </a:lnTo>
                  <a:lnTo>
                    <a:pt x="68" y="41"/>
                  </a:lnTo>
                  <a:lnTo>
                    <a:pt x="68" y="41"/>
                  </a:lnTo>
                  <a:lnTo>
                    <a:pt x="68" y="43"/>
                  </a:lnTo>
                  <a:lnTo>
                    <a:pt x="68" y="43"/>
                  </a:lnTo>
                  <a:lnTo>
                    <a:pt x="68" y="43"/>
                  </a:lnTo>
                  <a:lnTo>
                    <a:pt x="66" y="43"/>
                  </a:lnTo>
                  <a:lnTo>
                    <a:pt x="66" y="43"/>
                  </a:lnTo>
                  <a:lnTo>
                    <a:pt x="66" y="41"/>
                  </a:lnTo>
                  <a:lnTo>
                    <a:pt x="66" y="41"/>
                  </a:lnTo>
                  <a:lnTo>
                    <a:pt x="64" y="41"/>
                  </a:lnTo>
                  <a:lnTo>
                    <a:pt x="64" y="41"/>
                  </a:lnTo>
                  <a:lnTo>
                    <a:pt x="64" y="41"/>
                  </a:lnTo>
                  <a:lnTo>
                    <a:pt x="64" y="41"/>
                  </a:lnTo>
                  <a:lnTo>
                    <a:pt x="64" y="41"/>
                  </a:lnTo>
                  <a:lnTo>
                    <a:pt x="64" y="41"/>
                  </a:lnTo>
                  <a:lnTo>
                    <a:pt x="64" y="41"/>
                  </a:lnTo>
                  <a:lnTo>
                    <a:pt x="64" y="41"/>
                  </a:lnTo>
                  <a:lnTo>
                    <a:pt x="62" y="41"/>
                  </a:lnTo>
                  <a:lnTo>
                    <a:pt x="62" y="41"/>
                  </a:lnTo>
                  <a:lnTo>
                    <a:pt x="62" y="43"/>
                  </a:lnTo>
                  <a:lnTo>
                    <a:pt x="62" y="41"/>
                  </a:lnTo>
                  <a:lnTo>
                    <a:pt x="62" y="41"/>
                  </a:lnTo>
                  <a:lnTo>
                    <a:pt x="62" y="41"/>
                  </a:lnTo>
                  <a:lnTo>
                    <a:pt x="62" y="41"/>
                  </a:lnTo>
                  <a:lnTo>
                    <a:pt x="62" y="39"/>
                  </a:lnTo>
                  <a:lnTo>
                    <a:pt x="60" y="39"/>
                  </a:lnTo>
                  <a:lnTo>
                    <a:pt x="60" y="39"/>
                  </a:lnTo>
                  <a:lnTo>
                    <a:pt x="60" y="39"/>
                  </a:lnTo>
                  <a:lnTo>
                    <a:pt x="62" y="39"/>
                  </a:lnTo>
                  <a:lnTo>
                    <a:pt x="62" y="39"/>
                  </a:lnTo>
                  <a:lnTo>
                    <a:pt x="62" y="39"/>
                  </a:lnTo>
                  <a:lnTo>
                    <a:pt x="60" y="37"/>
                  </a:lnTo>
                  <a:lnTo>
                    <a:pt x="60" y="37"/>
                  </a:lnTo>
                  <a:lnTo>
                    <a:pt x="58" y="37"/>
                  </a:lnTo>
                  <a:lnTo>
                    <a:pt x="58" y="37"/>
                  </a:lnTo>
                  <a:lnTo>
                    <a:pt x="58" y="37"/>
                  </a:lnTo>
                  <a:lnTo>
                    <a:pt x="58" y="39"/>
                  </a:lnTo>
                  <a:lnTo>
                    <a:pt x="58" y="37"/>
                  </a:lnTo>
                  <a:lnTo>
                    <a:pt x="58" y="37"/>
                  </a:lnTo>
                  <a:lnTo>
                    <a:pt x="58" y="37"/>
                  </a:lnTo>
                  <a:lnTo>
                    <a:pt x="58" y="37"/>
                  </a:lnTo>
                  <a:lnTo>
                    <a:pt x="58" y="37"/>
                  </a:lnTo>
                  <a:lnTo>
                    <a:pt x="56" y="37"/>
                  </a:lnTo>
                  <a:lnTo>
                    <a:pt x="56" y="37"/>
                  </a:lnTo>
                  <a:lnTo>
                    <a:pt x="56" y="37"/>
                  </a:lnTo>
                  <a:lnTo>
                    <a:pt x="54" y="37"/>
                  </a:lnTo>
                  <a:lnTo>
                    <a:pt x="54" y="35"/>
                  </a:lnTo>
                  <a:lnTo>
                    <a:pt x="54" y="35"/>
                  </a:lnTo>
                  <a:lnTo>
                    <a:pt x="54" y="37"/>
                  </a:lnTo>
                  <a:lnTo>
                    <a:pt x="54" y="37"/>
                  </a:lnTo>
                  <a:lnTo>
                    <a:pt x="54" y="35"/>
                  </a:lnTo>
                  <a:lnTo>
                    <a:pt x="54" y="35"/>
                  </a:lnTo>
                  <a:lnTo>
                    <a:pt x="54" y="35"/>
                  </a:lnTo>
                  <a:lnTo>
                    <a:pt x="54" y="33"/>
                  </a:lnTo>
                  <a:lnTo>
                    <a:pt x="54" y="33"/>
                  </a:lnTo>
                  <a:lnTo>
                    <a:pt x="54" y="33"/>
                  </a:lnTo>
                  <a:lnTo>
                    <a:pt x="52" y="35"/>
                  </a:lnTo>
                  <a:lnTo>
                    <a:pt x="52" y="35"/>
                  </a:lnTo>
                  <a:lnTo>
                    <a:pt x="52" y="35"/>
                  </a:lnTo>
                  <a:lnTo>
                    <a:pt x="52" y="37"/>
                  </a:lnTo>
                  <a:lnTo>
                    <a:pt x="52" y="37"/>
                  </a:lnTo>
                  <a:lnTo>
                    <a:pt x="52" y="37"/>
                  </a:lnTo>
                  <a:lnTo>
                    <a:pt x="52" y="37"/>
                  </a:lnTo>
                  <a:lnTo>
                    <a:pt x="52" y="37"/>
                  </a:lnTo>
                  <a:lnTo>
                    <a:pt x="52" y="37"/>
                  </a:lnTo>
                  <a:lnTo>
                    <a:pt x="50" y="35"/>
                  </a:lnTo>
                  <a:lnTo>
                    <a:pt x="50" y="35"/>
                  </a:lnTo>
                  <a:lnTo>
                    <a:pt x="50" y="35"/>
                  </a:lnTo>
                  <a:lnTo>
                    <a:pt x="48" y="35"/>
                  </a:lnTo>
                  <a:lnTo>
                    <a:pt x="46" y="33"/>
                  </a:lnTo>
                  <a:lnTo>
                    <a:pt x="46" y="33"/>
                  </a:lnTo>
                  <a:lnTo>
                    <a:pt x="46" y="33"/>
                  </a:lnTo>
                  <a:lnTo>
                    <a:pt x="46" y="31"/>
                  </a:lnTo>
                  <a:lnTo>
                    <a:pt x="45" y="31"/>
                  </a:lnTo>
                  <a:lnTo>
                    <a:pt x="45" y="31"/>
                  </a:lnTo>
                  <a:lnTo>
                    <a:pt x="45" y="31"/>
                  </a:lnTo>
                  <a:lnTo>
                    <a:pt x="45" y="31"/>
                  </a:lnTo>
                  <a:lnTo>
                    <a:pt x="45" y="31"/>
                  </a:lnTo>
                  <a:lnTo>
                    <a:pt x="46" y="29"/>
                  </a:lnTo>
                  <a:lnTo>
                    <a:pt x="45" y="29"/>
                  </a:lnTo>
                  <a:lnTo>
                    <a:pt x="45" y="29"/>
                  </a:lnTo>
                  <a:lnTo>
                    <a:pt x="46" y="27"/>
                  </a:lnTo>
                  <a:lnTo>
                    <a:pt x="46" y="27"/>
                  </a:lnTo>
                  <a:lnTo>
                    <a:pt x="46" y="27"/>
                  </a:lnTo>
                  <a:lnTo>
                    <a:pt x="46" y="27"/>
                  </a:lnTo>
                  <a:lnTo>
                    <a:pt x="45" y="27"/>
                  </a:lnTo>
                  <a:lnTo>
                    <a:pt x="45" y="25"/>
                  </a:lnTo>
                  <a:lnTo>
                    <a:pt x="45" y="25"/>
                  </a:lnTo>
                  <a:lnTo>
                    <a:pt x="45" y="25"/>
                  </a:lnTo>
                  <a:lnTo>
                    <a:pt x="45" y="25"/>
                  </a:lnTo>
                  <a:lnTo>
                    <a:pt x="45" y="23"/>
                  </a:lnTo>
                  <a:lnTo>
                    <a:pt x="45" y="23"/>
                  </a:lnTo>
                  <a:lnTo>
                    <a:pt x="45" y="23"/>
                  </a:lnTo>
                  <a:lnTo>
                    <a:pt x="45" y="23"/>
                  </a:lnTo>
                  <a:lnTo>
                    <a:pt x="45" y="23"/>
                  </a:lnTo>
                  <a:lnTo>
                    <a:pt x="43" y="23"/>
                  </a:lnTo>
                  <a:lnTo>
                    <a:pt x="43" y="23"/>
                  </a:lnTo>
                  <a:lnTo>
                    <a:pt x="43" y="23"/>
                  </a:lnTo>
                  <a:lnTo>
                    <a:pt x="43" y="23"/>
                  </a:lnTo>
                  <a:lnTo>
                    <a:pt x="43" y="25"/>
                  </a:lnTo>
                  <a:lnTo>
                    <a:pt x="41" y="25"/>
                  </a:lnTo>
                  <a:lnTo>
                    <a:pt x="41" y="25"/>
                  </a:lnTo>
                  <a:lnTo>
                    <a:pt x="41" y="23"/>
                  </a:lnTo>
                  <a:lnTo>
                    <a:pt x="41" y="23"/>
                  </a:lnTo>
                  <a:lnTo>
                    <a:pt x="41" y="23"/>
                  </a:lnTo>
                  <a:lnTo>
                    <a:pt x="41" y="23"/>
                  </a:lnTo>
                  <a:lnTo>
                    <a:pt x="41" y="21"/>
                  </a:lnTo>
                  <a:lnTo>
                    <a:pt x="41" y="20"/>
                  </a:lnTo>
                  <a:lnTo>
                    <a:pt x="41" y="20"/>
                  </a:lnTo>
                  <a:lnTo>
                    <a:pt x="41" y="20"/>
                  </a:lnTo>
                  <a:lnTo>
                    <a:pt x="43" y="20"/>
                  </a:lnTo>
                  <a:lnTo>
                    <a:pt x="43" y="20"/>
                  </a:lnTo>
                  <a:lnTo>
                    <a:pt x="43" y="18"/>
                  </a:lnTo>
                  <a:lnTo>
                    <a:pt x="43" y="18"/>
                  </a:lnTo>
                  <a:lnTo>
                    <a:pt x="41" y="18"/>
                  </a:lnTo>
                  <a:lnTo>
                    <a:pt x="41" y="18"/>
                  </a:lnTo>
                  <a:lnTo>
                    <a:pt x="43" y="18"/>
                  </a:lnTo>
                  <a:lnTo>
                    <a:pt x="43" y="18"/>
                  </a:lnTo>
                  <a:lnTo>
                    <a:pt x="43" y="16"/>
                  </a:lnTo>
                  <a:lnTo>
                    <a:pt x="43" y="16"/>
                  </a:lnTo>
                  <a:lnTo>
                    <a:pt x="43" y="16"/>
                  </a:lnTo>
                  <a:lnTo>
                    <a:pt x="41" y="14"/>
                  </a:lnTo>
                  <a:lnTo>
                    <a:pt x="39" y="14"/>
                  </a:lnTo>
                  <a:lnTo>
                    <a:pt x="39" y="14"/>
                  </a:lnTo>
                  <a:lnTo>
                    <a:pt x="39" y="12"/>
                  </a:lnTo>
                  <a:lnTo>
                    <a:pt x="39" y="12"/>
                  </a:lnTo>
                  <a:lnTo>
                    <a:pt x="37" y="12"/>
                  </a:lnTo>
                  <a:lnTo>
                    <a:pt x="37" y="10"/>
                  </a:lnTo>
                  <a:lnTo>
                    <a:pt x="37" y="10"/>
                  </a:lnTo>
                  <a:lnTo>
                    <a:pt x="37" y="10"/>
                  </a:lnTo>
                  <a:lnTo>
                    <a:pt x="37" y="10"/>
                  </a:lnTo>
                  <a:lnTo>
                    <a:pt x="37" y="10"/>
                  </a:lnTo>
                  <a:lnTo>
                    <a:pt x="37" y="10"/>
                  </a:lnTo>
                  <a:lnTo>
                    <a:pt x="37" y="10"/>
                  </a:lnTo>
                  <a:lnTo>
                    <a:pt x="35" y="10"/>
                  </a:lnTo>
                  <a:lnTo>
                    <a:pt x="35" y="10"/>
                  </a:lnTo>
                  <a:lnTo>
                    <a:pt x="35" y="10"/>
                  </a:lnTo>
                  <a:lnTo>
                    <a:pt x="35" y="10"/>
                  </a:lnTo>
                  <a:lnTo>
                    <a:pt x="33" y="10"/>
                  </a:lnTo>
                  <a:lnTo>
                    <a:pt x="33" y="10"/>
                  </a:lnTo>
                  <a:lnTo>
                    <a:pt x="33" y="10"/>
                  </a:lnTo>
                  <a:lnTo>
                    <a:pt x="33" y="10"/>
                  </a:lnTo>
                  <a:lnTo>
                    <a:pt x="33" y="10"/>
                  </a:lnTo>
                  <a:lnTo>
                    <a:pt x="33" y="10"/>
                  </a:lnTo>
                  <a:lnTo>
                    <a:pt x="33" y="10"/>
                  </a:lnTo>
                  <a:lnTo>
                    <a:pt x="31" y="10"/>
                  </a:lnTo>
                  <a:lnTo>
                    <a:pt x="31" y="10"/>
                  </a:lnTo>
                  <a:lnTo>
                    <a:pt x="31" y="10"/>
                  </a:lnTo>
                  <a:lnTo>
                    <a:pt x="31" y="10"/>
                  </a:lnTo>
                  <a:lnTo>
                    <a:pt x="31" y="10"/>
                  </a:lnTo>
                  <a:lnTo>
                    <a:pt x="31" y="8"/>
                  </a:lnTo>
                  <a:lnTo>
                    <a:pt x="29" y="8"/>
                  </a:lnTo>
                  <a:lnTo>
                    <a:pt x="29" y="8"/>
                  </a:lnTo>
                  <a:lnTo>
                    <a:pt x="27" y="8"/>
                  </a:lnTo>
                  <a:lnTo>
                    <a:pt x="27" y="8"/>
                  </a:lnTo>
                  <a:lnTo>
                    <a:pt x="27" y="8"/>
                  </a:lnTo>
                  <a:lnTo>
                    <a:pt x="25" y="8"/>
                  </a:lnTo>
                  <a:lnTo>
                    <a:pt x="25" y="8"/>
                  </a:lnTo>
                  <a:lnTo>
                    <a:pt x="25" y="10"/>
                  </a:lnTo>
                  <a:lnTo>
                    <a:pt x="25" y="10"/>
                  </a:lnTo>
                  <a:lnTo>
                    <a:pt x="23" y="8"/>
                  </a:lnTo>
                  <a:lnTo>
                    <a:pt x="23" y="10"/>
                  </a:lnTo>
                  <a:lnTo>
                    <a:pt x="23" y="10"/>
                  </a:lnTo>
                  <a:lnTo>
                    <a:pt x="23" y="10"/>
                  </a:lnTo>
                  <a:lnTo>
                    <a:pt x="22" y="10"/>
                  </a:lnTo>
                  <a:lnTo>
                    <a:pt x="22" y="10"/>
                  </a:lnTo>
                  <a:lnTo>
                    <a:pt x="22" y="10"/>
                  </a:lnTo>
                  <a:lnTo>
                    <a:pt x="20" y="10"/>
                  </a:lnTo>
                  <a:lnTo>
                    <a:pt x="20" y="10"/>
                  </a:lnTo>
                  <a:lnTo>
                    <a:pt x="18" y="10"/>
                  </a:lnTo>
                  <a:lnTo>
                    <a:pt x="18" y="10"/>
                  </a:lnTo>
                  <a:lnTo>
                    <a:pt x="18" y="10"/>
                  </a:lnTo>
                  <a:lnTo>
                    <a:pt x="18" y="10"/>
                  </a:lnTo>
                  <a:lnTo>
                    <a:pt x="18" y="10"/>
                  </a:lnTo>
                  <a:lnTo>
                    <a:pt x="18" y="8"/>
                  </a:lnTo>
                  <a:lnTo>
                    <a:pt x="16" y="8"/>
                  </a:lnTo>
                  <a:lnTo>
                    <a:pt x="16" y="8"/>
                  </a:lnTo>
                  <a:lnTo>
                    <a:pt x="16" y="8"/>
                  </a:lnTo>
                  <a:lnTo>
                    <a:pt x="16" y="8"/>
                  </a:lnTo>
                  <a:lnTo>
                    <a:pt x="16" y="8"/>
                  </a:lnTo>
                  <a:lnTo>
                    <a:pt x="16" y="8"/>
                  </a:lnTo>
                  <a:lnTo>
                    <a:pt x="14" y="8"/>
                  </a:lnTo>
                  <a:lnTo>
                    <a:pt x="12" y="8"/>
                  </a:lnTo>
                  <a:lnTo>
                    <a:pt x="12" y="8"/>
                  </a:lnTo>
                  <a:lnTo>
                    <a:pt x="12" y="8"/>
                  </a:lnTo>
                  <a:lnTo>
                    <a:pt x="12" y="8"/>
                  </a:lnTo>
                  <a:lnTo>
                    <a:pt x="10" y="8"/>
                  </a:lnTo>
                  <a:lnTo>
                    <a:pt x="10" y="8"/>
                  </a:lnTo>
                  <a:lnTo>
                    <a:pt x="10" y="6"/>
                  </a:lnTo>
                  <a:lnTo>
                    <a:pt x="12" y="6"/>
                  </a:lnTo>
                  <a:lnTo>
                    <a:pt x="12" y="6"/>
                  </a:lnTo>
                  <a:lnTo>
                    <a:pt x="12" y="6"/>
                  </a:lnTo>
                  <a:lnTo>
                    <a:pt x="12" y="6"/>
                  </a:lnTo>
                  <a:lnTo>
                    <a:pt x="10" y="6"/>
                  </a:lnTo>
                  <a:lnTo>
                    <a:pt x="10" y="6"/>
                  </a:lnTo>
                  <a:lnTo>
                    <a:pt x="10" y="6"/>
                  </a:lnTo>
                  <a:lnTo>
                    <a:pt x="10" y="6"/>
                  </a:lnTo>
                  <a:lnTo>
                    <a:pt x="10" y="6"/>
                  </a:lnTo>
                  <a:lnTo>
                    <a:pt x="10" y="6"/>
                  </a:lnTo>
                  <a:lnTo>
                    <a:pt x="8" y="6"/>
                  </a:lnTo>
                  <a:lnTo>
                    <a:pt x="8" y="4"/>
                  </a:lnTo>
                  <a:lnTo>
                    <a:pt x="8" y="4"/>
                  </a:lnTo>
                  <a:lnTo>
                    <a:pt x="8" y="4"/>
                  </a:lnTo>
                  <a:lnTo>
                    <a:pt x="8" y="4"/>
                  </a:lnTo>
                  <a:lnTo>
                    <a:pt x="6" y="4"/>
                  </a:lnTo>
                  <a:lnTo>
                    <a:pt x="6" y="4"/>
                  </a:lnTo>
                  <a:lnTo>
                    <a:pt x="6" y="4"/>
                  </a:lnTo>
                  <a:lnTo>
                    <a:pt x="6" y="4"/>
                  </a:lnTo>
                  <a:lnTo>
                    <a:pt x="6" y="4"/>
                  </a:lnTo>
                  <a:lnTo>
                    <a:pt x="6" y="4"/>
                  </a:lnTo>
                  <a:lnTo>
                    <a:pt x="4" y="4"/>
                  </a:lnTo>
                  <a:lnTo>
                    <a:pt x="4" y="4"/>
                  </a:lnTo>
                  <a:lnTo>
                    <a:pt x="4" y="4"/>
                  </a:lnTo>
                  <a:lnTo>
                    <a:pt x="4" y="4"/>
                  </a:lnTo>
                  <a:lnTo>
                    <a:pt x="4" y="4"/>
                  </a:lnTo>
                  <a:lnTo>
                    <a:pt x="4" y="4"/>
                  </a:lnTo>
                  <a:lnTo>
                    <a:pt x="4" y="4"/>
                  </a:lnTo>
                  <a:lnTo>
                    <a:pt x="4" y="4"/>
                  </a:lnTo>
                  <a:lnTo>
                    <a:pt x="2" y="6"/>
                  </a:lnTo>
                  <a:lnTo>
                    <a:pt x="2" y="6"/>
                  </a:lnTo>
                  <a:lnTo>
                    <a:pt x="2" y="4"/>
                  </a:lnTo>
                  <a:lnTo>
                    <a:pt x="0" y="4"/>
                  </a:lnTo>
                  <a:lnTo>
                    <a:pt x="2" y="4"/>
                  </a:lnTo>
                  <a:lnTo>
                    <a:pt x="2" y="4"/>
                  </a:lnTo>
                  <a:lnTo>
                    <a:pt x="2" y="4"/>
                  </a:lnTo>
                  <a:lnTo>
                    <a:pt x="2" y="4"/>
                  </a:lnTo>
                  <a:lnTo>
                    <a:pt x="4" y="2"/>
                  </a:lnTo>
                  <a:lnTo>
                    <a:pt x="2" y="2"/>
                  </a:lnTo>
                  <a:lnTo>
                    <a:pt x="2" y="2"/>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5" name="Freeform 4547"/>
            <p:cNvSpPr>
              <a:spLocks noEditPoints="1"/>
            </p:cNvSpPr>
            <p:nvPr/>
          </p:nvSpPr>
          <p:spPr bwMode="auto">
            <a:xfrm>
              <a:off x="2700" y="2048"/>
              <a:ext cx="208" cy="121"/>
            </a:xfrm>
            <a:custGeom>
              <a:avLst/>
              <a:gdLst>
                <a:gd name="T0" fmla="*/ 16 w 208"/>
                <a:gd name="T1" fmla="*/ 117 h 121"/>
                <a:gd name="T2" fmla="*/ 12 w 208"/>
                <a:gd name="T3" fmla="*/ 114 h 121"/>
                <a:gd name="T4" fmla="*/ 12 w 208"/>
                <a:gd name="T5" fmla="*/ 106 h 121"/>
                <a:gd name="T6" fmla="*/ 12 w 208"/>
                <a:gd name="T7" fmla="*/ 102 h 121"/>
                <a:gd name="T8" fmla="*/ 14 w 208"/>
                <a:gd name="T9" fmla="*/ 98 h 121"/>
                <a:gd name="T10" fmla="*/ 14 w 208"/>
                <a:gd name="T11" fmla="*/ 94 h 121"/>
                <a:gd name="T12" fmla="*/ 14 w 208"/>
                <a:gd name="T13" fmla="*/ 91 h 121"/>
                <a:gd name="T14" fmla="*/ 12 w 208"/>
                <a:gd name="T15" fmla="*/ 83 h 121"/>
                <a:gd name="T16" fmla="*/ 12 w 208"/>
                <a:gd name="T17" fmla="*/ 75 h 121"/>
                <a:gd name="T18" fmla="*/ 14 w 208"/>
                <a:gd name="T19" fmla="*/ 69 h 121"/>
                <a:gd name="T20" fmla="*/ 10 w 208"/>
                <a:gd name="T21" fmla="*/ 66 h 121"/>
                <a:gd name="T22" fmla="*/ 8 w 208"/>
                <a:gd name="T23" fmla="*/ 60 h 121"/>
                <a:gd name="T24" fmla="*/ 10 w 208"/>
                <a:gd name="T25" fmla="*/ 56 h 121"/>
                <a:gd name="T26" fmla="*/ 10 w 208"/>
                <a:gd name="T27" fmla="*/ 54 h 121"/>
                <a:gd name="T28" fmla="*/ 6 w 208"/>
                <a:gd name="T29" fmla="*/ 50 h 121"/>
                <a:gd name="T30" fmla="*/ 2 w 208"/>
                <a:gd name="T31" fmla="*/ 44 h 121"/>
                <a:gd name="T32" fmla="*/ 2 w 208"/>
                <a:gd name="T33" fmla="*/ 37 h 121"/>
                <a:gd name="T34" fmla="*/ 2 w 208"/>
                <a:gd name="T35" fmla="*/ 35 h 121"/>
                <a:gd name="T36" fmla="*/ 2 w 208"/>
                <a:gd name="T37" fmla="*/ 33 h 121"/>
                <a:gd name="T38" fmla="*/ 4 w 208"/>
                <a:gd name="T39" fmla="*/ 27 h 121"/>
                <a:gd name="T40" fmla="*/ 6 w 208"/>
                <a:gd name="T41" fmla="*/ 21 h 121"/>
                <a:gd name="T42" fmla="*/ 10 w 208"/>
                <a:gd name="T43" fmla="*/ 19 h 121"/>
                <a:gd name="T44" fmla="*/ 8 w 208"/>
                <a:gd name="T45" fmla="*/ 16 h 121"/>
                <a:gd name="T46" fmla="*/ 12 w 208"/>
                <a:gd name="T47" fmla="*/ 14 h 121"/>
                <a:gd name="T48" fmla="*/ 18 w 208"/>
                <a:gd name="T49" fmla="*/ 14 h 121"/>
                <a:gd name="T50" fmla="*/ 27 w 208"/>
                <a:gd name="T51" fmla="*/ 14 h 121"/>
                <a:gd name="T52" fmla="*/ 37 w 208"/>
                <a:gd name="T53" fmla="*/ 14 h 121"/>
                <a:gd name="T54" fmla="*/ 47 w 208"/>
                <a:gd name="T55" fmla="*/ 14 h 121"/>
                <a:gd name="T56" fmla="*/ 52 w 208"/>
                <a:gd name="T57" fmla="*/ 14 h 121"/>
                <a:gd name="T58" fmla="*/ 64 w 208"/>
                <a:gd name="T59" fmla="*/ 16 h 121"/>
                <a:gd name="T60" fmla="*/ 79 w 208"/>
                <a:gd name="T61" fmla="*/ 14 h 121"/>
                <a:gd name="T62" fmla="*/ 87 w 208"/>
                <a:gd name="T63" fmla="*/ 16 h 121"/>
                <a:gd name="T64" fmla="*/ 95 w 208"/>
                <a:gd name="T65" fmla="*/ 14 h 121"/>
                <a:gd name="T66" fmla="*/ 96 w 208"/>
                <a:gd name="T67" fmla="*/ 12 h 121"/>
                <a:gd name="T68" fmla="*/ 106 w 208"/>
                <a:gd name="T69" fmla="*/ 12 h 121"/>
                <a:gd name="T70" fmla="*/ 114 w 208"/>
                <a:gd name="T71" fmla="*/ 14 h 121"/>
                <a:gd name="T72" fmla="*/ 125 w 208"/>
                <a:gd name="T73" fmla="*/ 14 h 121"/>
                <a:gd name="T74" fmla="*/ 135 w 208"/>
                <a:gd name="T75" fmla="*/ 14 h 121"/>
                <a:gd name="T76" fmla="*/ 143 w 208"/>
                <a:gd name="T77" fmla="*/ 14 h 121"/>
                <a:gd name="T78" fmla="*/ 146 w 208"/>
                <a:gd name="T79" fmla="*/ 16 h 121"/>
                <a:gd name="T80" fmla="*/ 150 w 208"/>
                <a:gd name="T81" fmla="*/ 14 h 121"/>
                <a:gd name="T82" fmla="*/ 154 w 208"/>
                <a:gd name="T83" fmla="*/ 14 h 121"/>
                <a:gd name="T84" fmla="*/ 160 w 208"/>
                <a:gd name="T85" fmla="*/ 14 h 121"/>
                <a:gd name="T86" fmla="*/ 160 w 208"/>
                <a:gd name="T87" fmla="*/ 14 h 121"/>
                <a:gd name="T88" fmla="*/ 160 w 208"/>
                <a:gd name="T89" fmla="*/ 16 h 121"/>
                <a:gd name="T90" fmla="*/ 162 w 208"/>
                <a:gd name="T91" fmla="*/ 16 h 121"/>
                <a:gd name="T92" fmla="*/ 164 w 208"/>
                <a:gd name="T93" fmla="*/ 18 h 121"/>
                <a:gd name="T94" fmla="*/ 166 w 208"/>
                <a:gd name="T95" fmla="*/ 18 h 121"/>
                <a:gd name="T96" fmla="*/ 169 w 208"/>
                <a:gd name="T97" fmla="*/ 14 h 121"/>
                <a:gd name="T98" fmla="*/ 171 w 208"/>
                <a:gd name="T99" fmla="*/ 12 h 121"/>
                <a:gd name="T100" fmla="*/ 177 w 208"/>
                <a:gd name="T101" fmla="*/ 12 h 121"/>
                <a:gd name="T102" fmla="*/ 179 w 208"/>
                <a:gd name="T103" fmla="*/ 4 h 121"/>
                <a:gd name="T104" fmla="*/ 181 w 208"/>
                <a:gd name="T105" fmla="*/ 6 h 121"/>
                <a:gd name="T106" fmla="*/ 183 w 208"/>
                <a:gd name="T107" fmla="*/ 8 h 121"/>
                <a:gd name="T108" fmla="*/ 183 w 208"/>
                <a:gd name="T109" fmla="*/ 6 h 121"/>
                <a:gd name="T110" fmla="*/ 189 w 208"/>
                <a:gd name="T111" fmla="*/ 4 h 121"/>
                <a:gd name="T112" fmla="*/ 187 w 208"/>
                <a:gd name="T113" fmla="*/ 2 h 121"/>
                <a:gd name="T114" fmla="*/ 189 w 208"/>
                <a:gd name="T115" fmla="*/ 0 h 121"/>
                <a:gd name="T116" fmla="*/ 198 w 208"/>
                <a:gd name="T117" fmla="*/ 4 h 121"/>
                <a:gd name="T118" fmla="*/ 198 w 208"/>
                <a:gd name="T119" fmla="*/ 6 h 121"/>
                <a:gd name="T120" fmla="*/ 202 w 208"/>
                <a:gd name="T121" fmla="*/ 6 h 121"/>
                <a:gd name="T122" fmla="*/ 198 w 208"/>
                <a:gd name="T123" fmla="*/ 4 h 121"/>
                <a:gd name="T124" fmla="*/ 204 w 208"/>
                <a:gd name="T125"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121">
                  <a:moveTo>
                    <a:pt x="18" y="121"/>
                  </a:moveTo>
                  <a:lnTo>
                    <a:pt x="18" y="121"/>
                  </a:lnTo>
                  <a:lnTo>
                    <a:pt x="18" y="119"/>
                  </a:lnTo>
                  <a:lnTo>
                    <a:pt x="18" y="119"/>
                  </a:lnTo>
                  <a:lnTo>
                    <a:pt x="18" y="119"/>
                  </a:lnTo>
                  <a:lnTo>
                    <a:pt x="16" y="117"/>
                  </a:lnTo>
                  <a:lnTo>
                    <a:pt x="16" y="117"/>
                  </a:lnTo>
                  <a:lnTo>
                    <a:pt x="14" y="117"/>
                  </a:lnTo>
                  <a:lnTo>
                    <a:pt x="14" y="116"/>
                  </a:lnTo>
                  <a:lnTo>
                    <a:pt x="14" y="116"/>
                  </a:lnTo>
                  <a:lnTo>
                    <a:pt x="12" y="114"/>
                  </a:lnTo>
                  <a:lnTo>
                    <a:pt x="12" y="114"/>
                  </a:lnTo>
                  <a:lnTo>
                    <a:pt x="12" y="112"/>
                  </a:lnTo>
                  <a:lnTo>
                    <a:pt x="14" y="110"/>
                  </a:lnTo>
                  <a:lnTo>
                    <a:pt x="14" y="110"/>
                  </a:lnTo>
                  <a:lnTo>
                    <a:pt x="14" y="108"/>
                  </a:lnTo>
                  <a:lnTo>
                    <a:pt x="14" y="108"/>
                  </a:lnTo>
                  <a:lnTo>
                    <a:pt x="12" y="106"/>
                  </a:lnTo>
                  <a:lnTo>
                    <a:pt x="12" y="106"/>
                  </a:lnTo>
                  <a:lnTo>
                    <a:pt x="12" y="106"/>
                  </a:lnTo>
                  <a:lnTo>
                    <a:pt x="12" y="104"/>
                  </a:lnTo>
                  <a:lnTo>
                    <a:pt x="12" y="104"/>
                  </a:lnTo>
                  <a:lnTo>
                    <a:pt x="12" y="102"/>
                  </a:lnTo>
                  <a:lnTo>
                    <a:pt x="12" y="102"/>
                  </a:lnTo>
                  <a:lnTo>
                    <a:pt x="12" y="102"/>
                  </a:lnTo>
                  <a:lnTo>
                    <a:pt x="12" y="100"/>
                  </a:lnTo>
                  <a:lnTo>
                    <a:pt x="12" y="100"/>
                  </a:lnTo>
                  <a:lnTo>
                    <a:pt x="14" y="98"/>
                  </a:lnTo>
                  <a:lnTo>
                    <a:pt x="14" y="98"/>
                  </a:lnTo>
                  <a:lnTo>
                    <a:pt x="14" y="98"/>
                  </a:lnTo>
                  <a:lnTo>
                    <a:pt x="16" y="98"/>
                  </a:lnTo>
                  <a:lnTo>
                    <a:pt x="16" y="96"/>
                  </a:lnTo>
                  <a:lnTo>
                    <a:pt x="16" y="96"/>
                  </a:lnTo>
                  <a:lnTo>
                    <a:pt x="16" y="96"/>
                  </a:lnTo>
                  <a:lnTo>
                    <a:pt x="14" y="94"/>
                  </a:lnTo>
                  <a:lnTo>
                    <a:pt x="14" y="94"/>
                  </a:lnTo>
                  <a:lnTo>
                    <a:pt x="14" y="94"/>
                  </a:lnTo>
                  <a:lnTo>
                    <a:pt x="14" y="92"/>
                  </a:lnTo>
                  <a:lnTo>
                    <a:pt x="14" y="92"/>
                  </a:lnTo>
                  <a:lnTo>
                    <a:pt x="12" y="91"/>
                  </a:lnTo>
                  <a:lnTo>
                    <a:pt x="14" y="91"/>
                  </a:lnTo>
                  <a:lnTo>
                    <a:pt x="14" y="91"/>
                  </a:lnTo>
                  <a:lnTo>
                    <a:pt x="14" y="89"/>
                  </a:lnTo>
                  <a:lnTo>
                    <a:pt x="14" y="87"/>
                  </a:lnTo>
                  <a:lnTo>
                    <a:pt x="14" y="87"/>
                  </a:lnTo>
                  <a:lnTo>
                    <a:pt x="14" y="85"/>
                  </a:lnTo>
                  <a:lnTo>
                    <a:pt x="14" y="85"/>
                  </a:lnTo>
                  <a:lnTo>
                    <a:pt x="12" y="83"/>
                  </a:lnTo>
                  <a:lnTo>
                    <a:pt x="12" y="83"/>
                  </a:lnTo>
                  <a:lnTo>
                    <a:pt x="12" y="81"/>
                  </a:lnTo>
                  <a:lnTo>
                    <a:pt x="12" y="79"/>
                  </a:lnTo>
                  <a:lnTo>
                    <a:pt x="12" y="79"/>
                  </a:lnTo>
                  <a:lnTo>
                    <a:pt x="12" y="77"/>
                  </a:lnTo>
                  <a:lnTo>
                    <a:pt x="12" y="75"/>
                  </a:lnTo>
                  <a:lnTo>
                    <a:pt x="12" y="75"/>
                  </a:lnTo>
                  <a:lnTo>
                    <a:pt x="12" y="73"/>
                  </a:lnTo>
                  <a:lnTo>
                    <a:pt x="12" y="73"/>
                  </a:lnTo>
                  <a:lnTo>
                    <a:pt x="10" y="71"/>
                  </a:lnTo>
                  <a:lnTo>
                    <a:pt x="12" y="71"/>
                  </a:lnTo>
                  <a:lnTo>
                    <a:pt x="14" y="69"/>
                  </a:lnTo>
                  <a:lnTo>
                    <a:pt x="14" y="68"/>
                  </a:lnTo>
                  <a:lnTo>
                    <a:pt x="14" y="68"/>
                  </a:lnTo>
                  <a:lnTo>
                    <a:pt x="14" y="68"/>
                  </a:lnTo>
                  <a:lnTo>
                    <a:pt x="14" y="66"/>
                  </a:lnTo>
                  <a:lnTo>
                    <a:pt x="12" y="66"/>
                  </a:lnTo>
                  <a:lnTo>
                    <a:pt x="10" y="66"/>
                  </a:lnTo>
                  <a:lnTo>
                    <a:pt x="8" y="64"/>
                  </a:lnTo>
                  <a:lnTo>
                    <a:pt x="8" y="62"/>
                  </a:lnTo>
                  <a:lnTo>
                    <a:pt x="6" y="62"/>
                  </a:lnTo>
                  <a:lnTo>
                    <a:pt x="8" y="62"/>
                  </a:lnTo>
                  <a:lnTo>
                    <a:pt x="8" y="62"/>
                  </a:lnTo>
                  <a:lnTo>
                    <a:pt x="8" y="60"/>
                  </a:lnTo>
                  <a:lnTo>
                    <a:pt x="8" y="58"/>
                  </a:lnTo>
                  <a:lnTo>
                    <a:pt x="8" y="58"/>
                  </a:lnTo>
                  <a:lnTo>
                    <a:pt x="8" y="56"/>
                  </a:lnTo>
                  <a:lnTo>
                    <a:pt x="10" y="56"/>
                  </a:lnTo>
                  <a:lnTo>
                    <a:pt x="10" y="56"/>
                  </a:lnTo>
                  <a:lnTo>
                    <a:pt x="10" y="56"/>
                  </a:lnTo>
                  <a:lnTo>
                    <a:pt x="10" y="56"/>
                  </a:lnTo>
                  <a:lnTo>
                    <a:pt x="12" y="56"/>
                  </a:lnTo>
                  <a:lnTo>
                    <a:pt x="12" y="56"/>
                  </a:lnTo>
                  <a:lnTo>
                    <a:pt x="12" y="54"/>
                  </a:lnTo>
                  <a:lnTo>
                    <a:pt x="12" y="54"/>
                  </a:lnTo>
                  <a:lnTo>
                    <a:pt x="10" y="54"/>
                  </a:lnTo>
                  <a:lnTo>
                    <a:pt x="8" y="54"/>
                  </a:lnTo>
                  <a:lnTo>
                    <a:pt x="8" y="54"/>
                  </a:lnTo>
                  <a:lnTo>
                    <a:pt x="6" y="52"/>
                  </a:lnTo>
                  <a:lnTo>
                    <a:pt x="6" y="52"/>
                  </a:lnTo>
                  <a:lnTo>
                    <a:pt x="6" y="50"/>
                  </a:lnTo>
                  <a:lnTo>
                    <a:pt x="6" y="50"/>
                  </a:lnTo>
                  <a:lnTo>
                    <a:pt x="4" y="50"/>
                  </a:lnTo>
                  <a:lnTo>
                    <a:pt x="4" y="48"/>
                  </a:lnTo>
                  <a:lnTo>
                    <a:pt x="4" y="48"/>
                  </a:lnTo>
                  <a:lnTo>
                    <a:pt x="4" y="46"/>
                  </a:lnTo>
                  <a:lnTo>
                    <a:pt x="4" y="46"/>
                  </a:lnTo>
                  <a:lnTo>
                    <a:pt x="2" y="44"/>
                  </a:lnTo>
                  <a:lnTo>
                    <a:pt x="2" y="43"/>
                  </a:lnTo>
                  <a:lnTo>
                    <a:pt x="0" y="41"/>
                  </a:lnTo>
                  <a:lnTo>
                    <a:pt x="0" y="39"/>
                  </a:lnTo>
                  <a:lnTo>
                    <a:pt x="0" y="39"/>
                  </a:lnTo>
                  <a:lnTo>
                    <a:pt x="0" y="39"/>
                  </a:lnTo>
                  <a:lnTo>
                    <a:pt x="2" y="37"/>
                  </a:lnTo>
                  <a:lnTo>
                    <a:pt x="2" y="37"/>
                  </a:lnTo>
                  <a:lnTo>
                    <a:pt x="2" y="37"/>
                  </a:lnTo>
                  <a:lnTo>
                    <a:pt x="2" y="35"/>
                  </a:lnTo>
                  <a:lnTo>
                    <a:pt x="2" y="35"/>
                  </a:lnTo>
                  <a:lnTo>
                    <a:pt x="2" y="35"/>
                  </a:lnTo>
                  <a:lnTo>
                    <a:pt x="2" y="35"/>
                  </a:lnTo>
                  <a:lnTo>
                    <a:pt x="0" y="35"/>
                  </a:lnTo>
                  <a:lnTo>
                    <a:pt x="0" y="35"/>
                  </a:lnTo>
                  <a:lnTo>
                    <a:pt x="0" y="35"/>
                  </a:lnTo>
                  <a:lnTo>
                    <a:pt x="0" y="33"/>
                  </a:lnTo>
                  <a:lnTo>
                    <a:pt x="0" y="33"/>
                  </a:lnTo>
                  <a:lnTo>
                    <a:pt x="2" y="33"/>
                  </a:lnTo>
                  <a:lnTo>
                    <a:pt x="2" y="31"/>
                  </a:lnTo>
                  <a:lnTo>
                    <a:pt x="4" y="31"/>
                  </a:lnTo>
                  <a:lnTo>
                    <a:pt x="4" y="29"/>
                  </a:lnTo>
                  <a:lnTo>
                    <a:pt x="4" y="29"/>
                  </a:lnTo>
                  <a:lnTo>
                    <a:pt x="4" y="27"/>
                  </a:lnTo>
                  <a:lnTo>
                    <a:pt x="4" y="27"/>
                  </a:lnTo>
                  <a:lnTo>
                    <a:pt x="4" y="25"/>
                  </a:lnTo>
                  <a:lnTo>
                    <a:pt x="6" y="23"/>
                  </a:lnTo>
                  <a:lnTo>
                    <a:pt x="6" y="23"/>
                  </a:lnTo>
                  <a:lnTo>
                    <a:pt x="6" y="23"/>
                  </a:lnTo>
                  <a:lnTo>
                    <a:pt x="6" y="21"/>
                  </a:lnTo>
                  <a:lnTo>
                    <a:pt x="6" y="21"/>
                  </a:lnTo>
                  <a:lnTo>
                    <a:pt x="6" y="21"/>
                  </a:lnTo>
                  <a:lnTo>
                    <a:pt x="6" y="21"/>
                  </a:lnTo>
                  <a:lnTo>
                    <a:pt x="6" y="21"/>
                  </a:lnTo>
                  <a:lnTo>
                    <a:pt x="8" y="21"/>
                  </a:lnTo>
                  <a:lnTo>
                    <a:pt x="8" y="21"/>
                  </a:lnTo>
                  <a:lnTo>
                    <a:pt x="10" y="19"/>
                  </a:lnTo>
                  <a:lnTo>
                    <a:pt x="10" y="18"/>
                  </a:lnTo>
                  <a:lnTo>
                    <a:pt x="10" y="18"/>
                  </a:lnTo>
                  <a:lnTo>
                    <a:pt x="8" y="18"/>
                  </a:lnTo>
                  <a:lnTo>
                    <a:pt x="8" y="18"/>
                  </a:lnTo>
                  <a:lnTo>
                    <a:pt x="8" y="16"/>
                  </a:lnTo>
                  <a:lnTo>
                    <a:pt x="8" y="16"/>
                  </a:lnTo>
                  <a:lnTo>
                    <a:pt x="8" y="16"/>
                  </a:lnTo>
                  <a:lnTo>
                    <a:pt x="8" y="14"/>
                  </a:lnTo>
                  <a:lnTo>
                    <a:pt x="8" y="14"/>
                  </a:lnTo>
                  <a:lnTo>
                    <a:pt x="8" y="14"/>
                  </a:lnTo>
                  <a:lnTo>
                    <a:pt x="10" y="14"/>
                  </a:lnTo>
                  <a:lnTo>
                    <a:pt x="12" y="14"/>
                  </a:lnTo>
                  <a:lnTo>
                    <a:pt x="14" y="14"/>
                  </a:lnTo>
                  <a:lnTo>
                    <a:pt x="14" y="14"/>
                  </a:lnTo>
                  <a:lnTo>
                    <a:pt x="16" y="14"/>
                  </a:lnTo>
                  <a:lnTo>
                    <a:pt x="16" y="14"/>
                  </a:lnTo>
                  <a:lnTo>
                    <a:pt x="18" y="14"/>
                  </a:lnTo>
                  <a:lnTo>
                    <a:pt x="18" y="14"/>
                  </a:lnTo>
                  <a:lnTo>
                    <a:pt x="18" y="14"/>
                  </a:lnTo>
                  <a:lnTo>
                    <a:pt x="20" y="14"/>
                  </a:lnTo>
                  <a:lnTo>
                    <a:pt x="23" y="14"/>
                  </a:lnTo>
                  <a:lnTo>
                    <a:pt x="25" y="14"/>
                  </a:lnTo>
                  <a:lnTo>
                    <a:pt x="27" y="14"/>
                  </a:lnTo>
                  <a:lnTo>
                    <a:pt x="27" y="14"/>
                  </a:lnTo>
                  <a:lnTo>
                    <a:pt x="29" y="14"/>
                  </a:lnTo>
                  <a:lnTo>
                    <a:pt x="29" y="14"/>
                  </a:lnTo>
                  <a:lnTo>
                    <a:pt x="31" y="14"/>
                  </a:lnTo>
                  <a:lnTo>
                    <a:pt x="31" y="14"/>
                  </a:lnTo>
                  <a:lnTo>
                    <a:pt x="35" y="14"/>
                  </a:lnTo>
                  <a:lnTo>
                    <a:pt x="37" y="14"/>
                  </a:lnTo>
                  <a:lnTo>
                    <a:pt x="39" y="14"/>
                  </a:lnTo>
                  <a:lnTo>
                    <a:pt x="41" y="14"/>
                  </a:lnTo>
                  <a:lnTo>
                    <a:pt x="41" y="14"/>
                  </a:lnTo>
                  <a:lnTo>
                    <a:pt x="43" y="14"/>
                  </a:lnTo>
                  <a:lnTo>
                    <a:pt x="43" y="14"/>
                  </a:lnTo>
                  <a:lnTo>
                    <a:pt x="47" y="14"/>
                  </a:lnTo>
                  <a:lnTo>
                    <a:pt x="48" y="14"/>
                  </a:lnTo>
                  <a:lnTo>
                    <a:pt x="48" y="14"/>
                  </a:lnTo>
                  <a:lnTo>
                    <a:pt x="48" y="14"/>
                  </a:lnTo>
                  <a:lnTo>
                    <a:pt x="50" y="14"/>
                  </a:lnTo>
                  <a:lnTo>
                    <a:pt x="52" y="14"/>
                  </a:lnTo>
                  <a:lnTo>
                    <a:pt x="52" y="14"/>
                  </a:lnTo>
                  <a:lnTo>
                    <a:pt x="54" y="14"/>
                  </a:lnTo>
                  <a:lnTo>
                    <a:pt x="56" y="16"/>
                  </a:lnTo>
                  <a:lnTo>
                    <a:pt x="58" y="14"/>
                  </a:lnTo>
                  <a:lnTo>
                    <a:pt x="60" y="14"/>
                  </a:lnTo>
                  <a:lnTo>
                    <a:pt x="62" y="14"/>
                  </a:lnTo>
                  <a:lnTo>
                    <a:pt x="64" y="16"/>
                  </a:lnTo>
                  <a:lnTo>
                    <a:pt x="64" y="14"/>
                  </a:lnTo>
                  <a:lnTo>
                    <a:pt x="68" y="14"/>
                  </a:lnTo>
                  <a:lnTo>
                    <a:pt x="70" y="14"/>
                  </a:lnTo>
                  <a:lnTo>
                    <a:pt x="71" y="14"/>
                  </a:lnTo>
                  <a:lnTo>
                    <a:pt x="73" y="14"/>
                  </a:lnTo>
                  <a:lnTo>
                    <a:pt x="79" y="14"/>
                  </a:lnTo>
                  <a:lnTo>
                    <a:pt x="79" y="14"/>
                  </a:lnTo>
                  <a:lnTo>
                    <a:pt x="81" y="14"/>
                  </a:lnTo>
                  <a:lnTo>
                    <a:pt x="85" y="14"/>
                  </a:lnTo>
                  <a:lnTo>
                    <a:pt x="85" y="14"/>
                  </a:lnTo>
                  <a:lnTo>
                    <a:pt x="85" y="16"/>
                  </a:lnTo>
                  <a:lnTo>
                    <a:pt x="87" y="16"/>
                  </a:lnTo>
                  <a:lnTo>
                    <a:pt x="89" y="14"/>
                  </a:lnTo>
                  <a:lnTo>
                    <a:pt x="91" y="14"/>
                  </a:lnTo>
                  <a:lnTo>
                    <a:pt x="93" y="14"/>
                  </a:lnTo>
                  <a:lnTo>
                    <a:pt x="93" y="14"/>
                  </a:lnTo>
                  <a:lnTo>
                    <a:pt x="95" y="14"/>
                  </a:lnTo>
                  <a:lnTo>
                    <a:pt x="95" y="14"/>
                  </a:lnTo>
                  <a:lnTo>
                    <a:pt x="96" y="14"/>
                  </a:lnTo>
                  <a:lnTo>
                    <a:pt x="96" y="14"/>
                  </a:lnTo>
                  <a:lnTo>
                    <a:pt x="96" y="14"/>
                  </a:lnTo>
                  <a:lnTo>
                    <a:pt x="96" y="12"/>
                  </a:lnTo>
                  <a:lnTo>
                    <a:pt x="96" y="12"/>
                  </a:lnTo>
                  <a:lnTo>
                    <a:pt x="96" y="12"/>
                  </a:lnTo>
                  <a:lnTo>
                    <a:pt x="100" y="12"/>
                  </a:lnTo>
                  <a:lnTo>
                    <a:pt x="100" y="12"/>
                  </a:lnTo>
                  <a:lnTo>
                    <a:pt x="102" y="12"/>
                  </a:lnTo>
                  <a:lnTo>
                    <a:pt x="102" y="12"/>
                  </a:lnTo>
                  <a:lnTo>
                    <a:pt x="104" y="12"/>
                  </a:lnTo>
                  <a:lnTo>
                    <a:pt x="106" y="12"/>
                  </a:lnTo>
                  <a:lnTo>
                    <a:pt x="110" y="14"/>
                  </a:lnTo>
                  <a:lnTo>
                    <a:pt x="110" y="14"/>
                  </a:lnTo>
                  <a:lnTo>
                    <a:pt x="112" y="14"/>
                  </a:lnTo>
                  <a:lnTo>
                    <a:pt x="112" y="14"/>
                  </a:lnTo>
                  <a:lnTo>
                    <a:pt x="112" y="14"/>
                  </a:lnTo>
                  <a:lnTo>
                    <a:pt x="114" y="14"/>
                  </a:lnTo>
                  <a:lnTo>
                    <a:pt x="114" y="14"/>
                  </a:lnTo>
                  <a:lnTo>
                    <a:pt x="116" y="14"/>
                  </a:lnTo>
                  <a:lnTo>
                    <a:pt x="116" y="14"/>
                  </a:lnTo>
                  <a:lnTo>
                    <a:pt x="121" y="14"/>
                  </a:lnTo>
                  <a:lnTo>
                    <a:pt x="123" y="14"/>
                  </a:lnTo>
                  <a:lnTo>
                    <a:pt x="125" y="14"/>
                  </a:lnTo>
                  <a:lnTo>
                    <a:pt x="127" y="14"/>
                  </a:lnTo>
                  <a:lnTo>
                    <a:pt x="129" y="14"/>
                  </a:lnTo>
                  <a:lnTo>
                    <a:pt x="129" y="14"/>
                  </a:lnTo>
                  <a:lnTo>
                    <a:pt x="131" y="14"/>
                  </a:lnTo>
                  <a:lnTo>
                    <a:pt x="133" y="14"/>
                  </a:lnTo>
                  <a:lnTo>
                    <a:pt x="135" y="14"/>
                  </a:lnTo>
                  <a:lnTo>
                    <a:pt x="137" y="14"/>
                  </a:lnTo>
                  <a:lnTo>
                    <a:pt x="137" y="14"/>
                  </a:lnTo>
                  <a:lnTo>
                    <a:pt x="139" y="14"/>
                  </a:lnTo>
                  <a:lnTo>
                    <a:pt x="139" y="14"/>
                  </a:lnTo>
                  <a:lnTo>
                    <a:pt x="143" y="14"/>
                  </a:lnTo>
                  <a:lnTo>
                    <a:pt x="143" y="14"/>
                  </a:lnTo>
                  <a:lnTo>
                    <a:pt x="143" y="16"/>
                  </a:lnTo>
                  <a:lnTo>
                    <a:pt x="144" y="16"/>
                  </a:lnTo>
                  <a:lnTo>
                    <a:pt x="144" y="16"/>
                  </a:lnTo>
                  <a:lnTo>
                    <a:pt x="146" y="16"/>
                  </a:lnTo>
                  <a:lnTo>
                    <a:pt x="146" y="16"/>
                  </a:lnTo>
                  <a:lnTo>
                    <a:pt x="146" y="16"/>
                  </a:lnTo>
                  <a:lnTo>
                    <a:pt x="146" y="14"/>
                  </a:lnTo>
                  <a:lnTo>
                    <a:pt x="148" y="14"/>
                  </a:lnTo>
                  <a:lnTo>
                    <a:pt x="148" y="14"/>
                  </a:lnTo>
                  <a:lnTo>
                    <a:pt x="148" y="14"/>
                  </a:lnTo>
                  <a:lnTo>
                    <a:pt x="150" y="14"/>
                  </a:lnTo>
                  <a:lnTo>
                    <a:pt x="150" y="14"/>
                  </a:lnTo>
                  <a:lnTo>
                    <a:pt x="150" y="14"/>
                  </a:lnTo>
                  <a:lnTo>
                    <a:pt x="152" y="14"/>
                  </a:lnTo>
                  <a:lnTo>
                    <a:pt x="154" y="14"/>
                  </a:lnTo>
                  <a:lnTo>
                    <a:pt x="154" y="14"/>
                  </a:lnTo>
                  <a:lnTo>
                    <a:pt x="154" y="14"/>
                  </a:lnTo>
                  <a:lnTo>
                    <a:pt x="154" y="14"/>
                  </a:lnTo>
                  <a:lnTo>
                    <a:pt x="156" y="14"/>
                  </a:lnTo>
                  <a:lnTo>
                    <a:pt x="158" y="14"/>
                  </a:lnTo>
                  <a:lnTo>
                    <a:pt x="160" y="14"/>
                  </a:lnTo>
                  <a:lnTo>
                    <a:pt x="160" y="14"/>
                  </a:lnTo>
                  <a:lnTo>
                    <a:pt x="160" y="14"/>
                  </a:lnTo>
                  <a:lnTo>
                    <a:pt x="160" y="14"/>
                  </a:lnTo>
                  <a:lnTo>
                    <a:pt x="160" y="16"/>
                  </a:lnTo>
                  <a:lnTo>
                    <a:pt x="160" y="16"/>
                  </a:lnTo>
                  <a:lnTo>
                    <a:pt x="160" y="16"/>
                  </a:lnTo>
                  <a:lnTo>
                    <a:pt x="160" y="14"/>
                  </a:lnTo>
                  <a:lnTo>
                    <a:pt x="160" y="14"/>
                  </a:lnTo>
                  <a:lnTo>
                    <a:pt x="160" y="14"/>
                  </a:lnTo>
                  <a:lnTo>
                    <a:pt x="162" y="14"/>
                  </a:lnTo>
                  <a:lnTo>
                    <a:pt x="162" y="16"/>
                  </a:lnTo>
                  <a:lnTo>
                    <a:pt x="162" y="16"/>
                  </a:lnTo>
                  <a:lnTo>
                    <a:pt x="160" y="16"/>
                  </a:lnTo>
                  <a:lnTo>
                    <a:pt x="160" y="16"/>
                  </a:lnTo>
                  <a:lnTo>
                    <a:pt x="160" y="16"/>
                  </a:lnTo>
                  <a:lnTo>
                    <a:pt x="160" y="16"/>
                  </a:lnTo>
                  <a:lnTo>
                    <a:pt x="162" y="18"/>
                  </a:lnTo>
                  <a:lnTo>
                    <a:pt x="162" y="16"/>
                  </a:lnTo>
                  <a:lnTo>
                    <a:pt x="162" y="16"/>
                  </a:lnTo>
                  <a:lnTo>
                    <a:pt x="162" y="16"/>
                  </a:lnTo>
                  <a:lnTo>
                    <a:pt x="162" y="16"/>
                  </a:lnTo>
                  <a:lnTo>
                    <a:pt x="162" y="16"/>
                  </a:lnTo>
                  <a:lnTo>
                    <a:pt x="162" y="18"/>
                  </a:lnTo>
                  <a:lnTo>
                    <a:pt x="162" y="18"/>
                  </a:lnTo>
                  <a:lnTo>
                    <a:pt x="162" y="18"/>
                  </a:lnTo>
                  <a:lnTo>
                    <a:pt x="164" y="18"/>
                  </a:lnTo>
                  <a:lnTo>
                    <a:pt x="164" y="18"/>
                  </a:lnTo>
                  <a:lnTo>
                    <a:pt x="164" y="18"/>
                  </a:lnTo>
                  <a:lnTo>
                    <a:pt x="164" y="19"/>
                  </a:lnTo>
                  <a:lnTo>
                    <a:pt x="164" y="19"/>
                  </a:lnTo>
                  <a:lnTo>
                    <a:pt x="166" y="19"/>
                  </a:lnTo>
                  <a:lnTo>
                    <a:pt x="166" y="18"/>
                  </a:lnTo>
                  <a:lnTo>
                    <a:pt x="166" y="18"/>
                  </a:lnTo>
                  <a:lnTo>
                    <a:pt x="166" y="16"/>
                  </a:lnTo>
                  <a:lnTo>
                    <a:pt x="168" y="16"/>
                  </a:lnTo>
                  <a:lnTo>
                    <a:pt x="168" y="14"/>
                  </a:lnTo>
                  <a:lnTo>
                    <a:pt x="168" y="14"/>
                  </a:lnTo>
                  <a:lnTo>
                    <a:pt x="169" y="16"/>
                  </a:lnTo>
                  <a:lnTo>
                    <a:pt x="169" y="14"/>
                  </a:lnTo>
                  <a:lnTo>
                    <a:pt x="169" y="14"/>
                  </a:lnTo>
                  <a:lnTo>
                    <a:pt x="169" y="14"/>
                  </a:lnTo>
                  <a:lnTo>
                    <a:pt x="171" y="14"/>
                  </a:lnTo>
                  <a:lnTo>
                    <a:pt x="171" y="14"/>
                  </a:lnTo>
                  <a:lnTo>
                    <a:pt x="171" y="14"/>
                  </a:lnTo>
                  <a:lnTo>
                    <a:pt x="171" y="12"/>
                  </a:lnTo>
                  <a:lnTo>
                    <a:pt x="173" y="12"/>
                  </a:lnTo>
                  <a:lnTo>
                    <a:pt x="173" y="12"/>
                  </a:lnTo>
                  <a:lnTo>
                    <a:pt x="173" y="12"/>
                  </a:lnTo>
                  <a:lnTo>
                    <a:pt x="175" y="12"/>
                  </a:lnTo>
                  <a:lnTo>
                    <a:pt x="175" y="12"/>
                  </a:lnTo>
                  <a:lnTo>
                    <a:pt x="177" y="12"/>
                  </a:lnTo>
                  <a:lnTo>
                    <a:pt x="177" y="10"/>
                  </a:lnTo>
                  <a:lnTo>
                    <a:pt x="177" y="10"/>
                  </a:lnTo>
                  <a:lnTo>
                    <a:pt x="177" y="8"/>
                  </a:lnTo>
                  <a:lnTo>
                    <a:pt x="177" y="8"/>
                  </a:lnTo>
                  <a:lnTo>
                    <a:pt x="177" y="6"/>
                  </a:lnTo>
                  <a:lnTo>
                    <a:pt x="179" y="4"/>
                  </a:lnTo>
                  <a:lnTo>
                    <a:pt x="179" y="4"/>
                  </a:lnTo>
                  <a:lnTo>
                    <a:pt x="181" y="4"/>
                  </a:lnTo>
                  <a:lnTo>
                    <a:pt x="181" y="4"/>
                  </a:lnTo>
                  <a:lnTo>
                    <a:pt x="181" y="6"/>
                  </a:lnTo>
                  <a:lnTo>
                    <a:pt x="181" y="6"/>
                  </a:lnTo>
                  <a:lnTo>
                    <a:pt x="181" y="6"/>
                  </a:lnTo>
                  <a:lnTo>
                    <a:pt x="181" y="6"/>
                  </a:lnTo>
                  <a:lnTo>
                    <a:pt x="181" y="8"/>
                  </a:lnTo>
                  <a:lnTo>
                    <a:pt x="183" y="8"/>
                  </a:lnTo>
                  <a:lnTo>
                    <a:pt x="183" y="8"/>
                  </a:lnTo>
                  <a:lnTo>
                    <a:pt x="183" y="8"/>
                  </a:lnTo>
                  <a:lnTo>
                    <a:pt x="183" y="8"/>
                  </a:lnTo>
                  <a:lnTo>
                    <a:pt x="183" y="8"/>
                  </a:lnTo>
                  <a:lnTo>
                    <a:pt x="183" y="8"/>
                  </a:lnTo>
                  <a:lnTo>
                    <a:pt x="183" y="8"/>
                  </a:lnTo>
                  <a:lnTo>
                    <a:pt x="183" y="6"/>
                  </a:lnTo>
                  <a:lnTo>
                    <a:pt x="183" y="6"/>
                  </a:lnTo>
                  <a:lnTo>
                    <a:pt x="183" y="6"/>
                  </a:lnTo>
                  <a:lnTo>
                    <a:pt x="185" y="6"/>
                  </a:lnTo>
                  <a:lnTo>
                    <a:pt x="185" y="6"/>
                  </a:lnTo>
                  <a:lnTo>
                    <a:pt x="185" y="6"/>
                  </a:lnTo>
                  <a:lnTo>
                    <a:pt x="187" y="6"/>
                  </a:lnTo>
                  <a:lnTo>
                    <a:pt x="187" y="4"/>
                  </a:lnTo>
                  <a:lnTo>
                    <a:pt x="189" y="4"/>
                  </a:lnTo>
                  <a:lnTo>
                    <a:pt x="189" y="4"/>
                  </a:lnTo>
                  <a:lnTo>
                    <a:pt x="189" y="4"/>
                  </a:lnTo>
                  <a:lnTo>
                    <a:pt x="187" y="2"/>
                  </a:lnTo>
                  <a:lnTo>
                    <a:pt x="187" y="2"/>
                  </a:lnTo>
                  <a:lnTo>
                    <a:pt x="187" y="2"/>
                  </a:lnTo>
                  <a:lnTo>
                    <a:pt x="187" y="2"/>
                  </a:lnTo>
                  <a:lnTo>
                    <a:pt x="187" y="2"/>
                  </a:lnTo>
                  <a:lnTo>
                    <a:pt x="187" y="2"/>
                  </a:lnTo>
                  <a:lnTo>
                    <a:pt x="187" y="2"/>
                  </a:lnTo>
                  <a:lnTo>
                    <a:pt x="189" y="0"/>
                  </a:lnTo>
                  <a:lnTo>
                    <a:pt x="189" y="0"/>
                  </a:lnTo>
                  <a:lnTo>
                    <a:pt x="189" y="0"/>
                  </a:lnTo>
                  <a:lnTo>
                    <a:pt x="191" y="2"/>
                  </a:lnTo>
                  <a:lnTo>
                    <a:pt x="192" y="2"/>
                  </a:lnTo>
                  <a:lnTo>
                    <a:pt x="194" y="2"/>
                  </a:lnTo>
                  <a:lnTo>
                    <a:pt x="194" y="2"/>
                  </a:lnTo>
                  <a:lnTo>
                    <a:pt x="196" y="2"/>
                  </a:lnTo>
                  <a:lnTo>
                    <a:pt x="198" y="4"/>
                  </a:lnTo>
                  <a:moveTo>
                    <a:pt x="198" y="4"/>
                  </a:moveTo>
                  <a:lnTo>
                    <a:pt x="196" y="4"/>
                  </a:lnTo>
                  <a:lnTo>
                    <a:pt x="196" y="4"/>
                  </a:lnTo>
                  <a:lnTo>
                    <a:pt x="196" y="6"/>
                  </a:lnTo>
                  <a:lnTo>
                    <a:pt x="198" y="6"/>
                  </a:lnTo>
                  <a:lnTo>
                    <a:pt x="198" y="6"/>
                  </a:lnTo>
                  <a:lnTo>
                    <a:pt x="198" y="6"/>
                  </a:lnTo>
                  <a:lnTo>
                    <a:pt x="200" y="6"/>
                  </a:lnTo>
                  <a:lnTo>
                    <a:pt x="200" y="6"/>
                  </a:lnTo>
                  <a:lnTo>
                    <a:pt x="200" y="6"/>
                  </a:lnTo>
                  <a:lnTo>
                    <a:pt x="202" y="6"/>
                  </a:lnTo>
                  <a:lnTo>
                    <a:pt x="202" y="6"/>
                  </a:lnTo>
                  <a:lnTo>
                    <a:pt x="204" y="6"/>
                  </a:lnTo>
                  <a:lnTo>
                    <a:pt x="204" y="6"/>
                  </a:lnTo>
                  <a:lnTo>
                    <a:pt x="206" y="6"/>
                  </a:lnTo>
                  <a:lnTo>
                    <a:pt x="208" y="6"/>
                  </a:lnTo>
                  <a:lnTo>
                    <a:pt x="208" y="6"/>
                  </a:lnTo>
                  <a:moveTo>
                    <a:pt x="198" y="4"/>
                  </a:moveTo>
                  <a:lnTo>
                    <a:pt x="198" y="4"/>
                  </a:lnTo>
                  <a:lnTo>
                    <a:pt x="200" y="4"/>
                  </a:lnTo>
                  <a:lnTo>
                    <a:pt x="200" y="4"/>
                  </a:lnTo>
                  <a:lnTo>
                    <a:pt x="202" y="4"/>
                  </a:lnTo>
                  <a:lnTo>
                    <a:pt x="204" y="4"/>
                  </a:lnTo>
                  <a:lnTo>
                    <a:pt x="204" y="4"/>
                  </a:lnTo>
                  <a:lnTo>
                    <a:pt x="206" y="4"/>
                  </a:lnTo>
                  <a:lnTo>
                    <a:pt x="206" y="4"/>
                  </a:lnTo>
                  <a:lnTo>
                    <a:pt x="208"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6" name="Freeform 4548"/>
            <p:cNvSpPr>
              <a:spLocks/>
            </p:cNvSpPr>
            <p:nvPr/>
          </p:nvSpPr>
          <p:spPr bwMode="auto">
            <a:xfrm>
              <a:off x="2679" y="2139"/>
              <a:ext cx="4" cy="1"/>
            </a:xfrm>
            <a:custGeom>
              <a:avLst/>
              <a:gdLst>
                <a:gd name="T0" fmla="*/ 4 w 4"/>
                <a:gd name="T1" fmla="*/ 0 h 1"/>
                <a:gd name="T2" fmla="*/ 2 w 4"/>
                <a:gd name="T3" fmla="*/ 0 h 1"/>
                <a:gd name="T4" fmla="*/ 2 w 4"/>
                <a:gd name="T5" fmla="*/ 0 h 1"/>
                <a:gd name="T6" fmla="*/ 2 w 4"/>
                <a:gd name="T7" fmla="*/ 1 h 1"/>
                <a:gd name="T8" fmla="*/ 2 w 4"/>
                <a:gd name="T9" fmla="*/ 1 h 1"/>
                <a:gd name="T10" fmla="*/ 2 w 4"/>
                <a:gd name="T11" fmla="*/ 1 h 1"/>
                <a:gd name="T12" fmla="*/ 0 w 4"/>
                <a:gd name="T13" fmla="*/ 1 h 1"/>
                <a:gd name="T14" fmla="*/ 0 w 4"/>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4" y="0"/>
                  </a:moveTo>
                  <a:lnTo>
                    <a:pt x="2" y="0"/>
                  </a:lnTo>
                  <a:lnTo>
                    <a:pt x="2" y="0"/>
                  </a:lnTo>
                  <a:lnTo>
                    <a:pt x="2" y="1"/>
                  </a:lnTo>
                  <a:lnTo>
                    <a:pt x="2" y="1"/>
                  </a:lnTo>
                  <a:lnTo>
                    <a:pt x="2" y="1"/>
                  </a:lnTo>
                  <a:lnTo>
                    <a:pt x="0" y="1"/>
                  </a:lnTo>
                  <a:lnTo>
                    <a:pt x="0"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7" name="Freeform 4549"/>
            <p:cNvSpPr>
              <a:spLocks/>
            </p:cNvSpPr>
            <p:nvPr/>
          </p:nvSpPr>
          <p:spPr bwMode="auto">
            <a:xfrm>
              <a:off x="2556" y="2133"/>
              <a:ext cx="6" cy="9"/>
            </a:xfrm>
            <a:custGeom>
              <a:avLst/>
              <a:gdLst>
                <a:gd name="T0" fmla="*/ 0 w 6"/>
                <a:gd name="T1" fmla="*/ 0 h 9"/>
                <a:gd name="T2" fmla="*/ 2 w 6"/>
                <a:gd name="T3" fmla="*/ 0 h 9"/>
                <a:gd name="T4" fmla="*/ 2 w 6"/>
                <a:gd name="T5" fmla="*/ 2 h 9"/>
                <a:gd name="T6" fmla="*/ 2 w 6"/>
                <a:gd name="T7" fmla="*/ 2 h 9"/>
                <a:gd name="T8" fmla="*/ 2 w 6"/>
                <a:gd name="T9" fmla="*/ 2 h 9"/>
                <a:gd name="T10" fmla="*/ 2 w 6"/>
                <a:gd name="T11" fmla="*/ 2 h 9"/>
                <a:gd name="T12" fmla="*/ 4 w 6"/>
                <a:gd name="T13" fmla="*/ 2 h 9"/>
                <a:gd name="T14" fmla="*/ 4 w 6"/>
                <a:gd name="T15" fmla="*/ 2 h 9"/>
                <a:gd name="T16" fmla="*/ 4 w 6"/>
                <a:gd name="T17" fmla="*/ 4 h 9"/>
                <a:gd name="T18" fmla="*/ 4 w 6"/>
                <a:gd name="T19" fmla="*/ 4 h 9"/>
                <a:gd name="T20" fmla="*/ 4 w 6"/>
                <a:gd name="T21" fmla="*/ 4 h 9"/>
                <a:gd name="T22" fmla="*/ 2 w 6"/>
                <a:gd name="T23" fmla="*/ 4 h 9"/>
                <a:gd name="T24" fmla="*/ 2 w 6"/>
                <a:gd name="T25" fmla="*/ 4 h 9"/>
                <a:gd name="T26" fmla="*/ 4 w 6"/>
                <a:gd name="T27" fmla="*/ 4 h 9"/>
                <a:gd name="T28" fmla="*/ 2 w 6"/>
                <a:gd name="T29" fmla="*/ 6 h 9"/>
                <a:gd name="T30" fmla="*/ 2 w 6"/>
                <a:gd name="T31" fmla="*/ 6 h 9"/>
                <a:gd name="T32" fmla="*/ 2 w 6"/>
                <a:gd name="T33" fmla="*/ 6 h 9"/>
                <a:gd name="T34" fmla="*/ 2 w 6"/>
                <a:gd name="T35" fmla="*/ 6 h 9"/>
                <a:gd name="T36" fmla="*/ 2 w 6"/>
                <a:gd name="T37" fmla="*/ 6 h 9"/>
                <a:gd name="T38" fmla="*/ 2 w 6"/>
                <a:gd name="T39" fmla="*/ 7 h 9"/>
                <a:gd name="T40" fmla="*/ 4 w 6"/>
                <a:gd name="T41" fmla="*/ 7 h 9"/>
                <a:gd name="T42" fmla="*/ 4 w 6"/>
                <a:gd name="T43" fmla="*/ 7 h 9"/>
                <a:gd name="T44" fmla="*/ 4 w 6"/>
                <a:gd name="T45" fmla="*/ 7 h 9"/>
                <a:gd name="T46" fmla="*/ 4 w 6"/>
                <a:gd name="T47" fmla="*/ 9 h 9"/>
                <a:gd name="T48" fmla="*/ 4 w 6"/>
                <a:gd name="T49" fmla="*/ 9 h 9"/>
                <a:gd name="T50" fmla="*/ 6 w 6"/>
                <a:gd name="T51" fmla="*/ 7 h 9"/>
                <a:gd name="T52" fmla="*/ 6 w 6"/>
                <a:gd name="T53" fmla="*/ 7 h 9"/>
                <a:gd name="T54" fmla="*/ 6 w 6"/>
                <a:gd name="T55" fmla="*/ 7 h 9"/>
                <a:gd name="T56" fmla="*/ 6 w 6"/>
                <a:gd name="T57" fmla="*/ 7 h 9"/>
                <a:gd name="T58" fmla="*/ 6 w 6"/>
                <a:gd name="T59" fmla="*/ 7 h 9"/>
                <a:gd name="T60" fmla="*/ 6 w 6"/>
                <a:gd name="T6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9">
                  <a:moveTo>
                    <a:pt x="0" y="0"/>
                  </a:moveTo>
                  <a:lnTo>
                    <a:pt x="2" y="0"/>
                  </a:lnTo>
                  <a:lnTo>
                    <a:pt x="2" y="2"/>
                  </a:lnTo>
                  <a:lnTo>
                    <a:pt x="2" y="2"/>
                  </a:lnTo>
                  <a:lnTo>
                    <a:pt x="2" y="2"/>
                  </a:lnTo>
                  <a:lnTo>
                    <a:pt x="2" y="2"/>
                  </a:lnTo>
                  <a:lnTo>
                    <a:pt x="4" y="2"/>
                  </a:lnTo>
                  <a:lnTo>
                    <a:pt x="4" y="2"/>
                  </a:lnTo>
                  <a:lnTo>
                    <a:pt x="4" y="4"/>
                  </a:lnTo>
                  <a:lnTo>
                    <a:pt x="4" y="4"/>
                  </a:lnTo>
                  <a:lnTo>
                    <a:pt x="4" y="4"/>
                  </a:lnTo>
                  <a:lnTo>
                    <a:pt x="2" y="4"/>
                  </a:lnTo>
                  <a:lnTo>
                    <a:pt x="2" y="4"/>
                  </a:lnTo>
                  <a:lnTo>
                    <a:pt x="4" y="4"/>
                  </a:lnTo>
                  <a:lnTo>
                    <a:pt x="2" y="6"/>
                  </a:lnTo>
                  <a:lnTo>
                    <a:pt x="2" y="6"/>
                  </a:lnTo>
                  <a:lnTo>
                    <a:pt x="2" y="6"/>
                  </a:lnTo>
                  <a:lnTo>
                    <a:pt x="2" y="6"/>
                  </a:lnTo>
                  <a:lnTo>
                    <a:pt x="2" y="6"/>
                  </a:lnTo>
                  <a:lnTo>
                    <a:pt x="2" y="7"/>
                  </a:lnTo>
                  <a:lnTo>
                    <a:pt x="4" y="7"/>
                  </a:lnTo>
                  <a:lnTo>
                    <a:pt x="4" y="7"/>
                  </a:lnTo>
                  <a:lnTo>
                    <a:pt x="4" y="7"/>
                  </a:lnTo>
                  <a:lnTo>
                    <a:pt x="4" y="9"/>
                  </a:lnTo>
                  <a:lnTo>
                    <a:pt x="4" y="9"/>
                  </a:lnTo>
                  <a:lnTo>
                    <a:pt x="6" y="7"/>
                  </a:lnTo>
                  <a:lnTo>
                    <a:pt x="6" y="7"/>
                  </a:lnTo>
                  <a:lnTo>
                    <a:pt x="6" y="7"/>
                  </a:lnTo>
                  <a:lnTo>
                    <a:pt x="6" y="7"/>
                  </a:lnTo>
                  <a:lnTo>
                    <a:pt x="6" y="7"/>
                  </a:lnTo>
                  <a:lnTo>
                    <a:pt x="6"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8" name="Freeform 4550"/>
            <p:cNvSpPr>
              <a:spLocks/>
            </p:cNvSpPr>
            <p:nvPr/>
          </p:nvSpPr>
          <p:spPr bwMode="auto">
            <a:xfrm>
              <a:off x="2629" y="2140"/>
              <a:ext cx="4" cy="2"/>
            </a:xfrm>
            <a:custGeom>
              <a:avLst/>
              <a:gdLst>
                <a:gd name="T0" fmla="*/ 0 w 4"/>
                <a:gd name="T1" fmla="*/ 2 h 2"/>
                <a:gd name="T2" fmla="*/ 0 w 4"/>
                <a:gd name="T3" fmla="*/ 2 h 2"/>
                <a:gd name="T4" fmla="*/ 2 w 4"/>
                <a:gd name="T5" fmla="*/ 2 h 2"/>
                <a:gd name="T6" fmla="*/ 2 w 4"/>
                <a:gd name="T7" fmla="*/ 2 h 2"/>
                <a:gd name="T8" fmla="*/ 2 w 4"/>
                <a:gd name="T9" fmla="*/ 0 h 2"/>
                <a:gd name="T10" fmla="*/ 4 w 4"/>
                <a:gd name="T11" fmla="*/ 0 h 2"/>
                <a:gd name="T12" fmla="*/ 4 w 4"/>
                <a:gd name="T13" fmla="*/ 0 h 2"/>
                <a:gd name="T14" fmla="*/ 4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0" y="2"/>
                  </a:lnTo>
                  <a:lnTo>
                    <a:pt x="2" y="2"/>
                  </a:lnTo>
                  <a:lnTo>
                    <a:pt x="2" y="2"/>
                  </a:lnTo>
                  <a:lnTo>
                    <a:pt x="2"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9" name="Freeform 4551"/>
            <p:cNvSpPr>
              <a:spLocks/>
            </p:cNvSpPr>
            <p:nvPr/>
          </p:nvSpPr>
          <p:spPr bwMode="auto">
            <a:xfrm>
              <a:off x="2677" y="2140"/>
              <a:ext cx="2" cy="2"/>
            </a:xfrm>
            <a:custGeom>
              <a:avLst/>
              <a:gdLst>
                <a:gd name="T0" fmla="*/ 2 w 2"/>
                <a:gd name="T1" fmla="*/ 0 h 2"/>
                <a:gd name="T2" fmla="*/ 2 w 2"/>
                <a:gd name="T3" fmla="*/ 0 h 2"/>
                <a:gd name="T4" fmla="*/ 2 w 2"/>
                <a:gd name="T5" fmla="*/ 0 h 2"/>
                <a:gd name="T6" fmla="*/ 2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0"/>
                  </a:lnTo>
                  <a:lnTo>
                    <a:pt x="2" y="0"/>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0" name="Freeform 4552"/>
            <p:cNvSpPr>
              <a:spLocks/>
            </p:cNvSpPr>
            <p:nvPr/>
          </p:nvSpPr>
          <p:spPr bwMode="auto">
            <a:xfrm>
              <a:off x="2633" y="2135"/>
              <a:ext cx="42" cy="7"/>
            </a:xfrm>
            <a:custGeom>
              <a:avLst/>
              <a:gdLst>
                <a:gd name="T0" fmla="*/ 0 w 42"/>
                <a:gd name="T1" fmla="*/ 5 h 7"/>
                <a:gd name="T2" fmla="*/ 2 w 42"/>
                <a:gd name="T3" fmla="*/ 5 h 7"/>
                <a:gd name="T4" fmla="*/ 2 w 42"/>
                <a:gd name="T5" fmla="*/ 5 h 7"/>
                <a:gd name="T6" fmla="*/ 4 w 42"/>
                <a:gd name="T7" fmla="*/ 5 h 7"/>
                <a:gd name="T8" fmla="*/ 6 w 42"/>
                <a:gd name="T9" fmla="*/ 5 h 7"/>
                <a:gd name="T10" fmla="*/ 6 w 42"/>
                <a:gd name="T11" fmla="*/ 5 h 7"/>
                <a:gd name="T12" fmla="*/ 8 w 42"/>
                <a:gd name="T13" fmla="*/ 5 h 7"/>
                <a:gd name="T14" fmla="*/ 8 w 42"/>
                <a:gd name="T15" fmla="*/ 4 h 7"/>
                <a:gd name="T16" fmla="*/ 10 w 42"/>
                <a:gd name="T17" fmla="*/ 4 h 7"/>
                <a:gd name="T18" fmla="*/ 10 w 42"/>
                <a:gd name="T19" fmla="*/ 4 h 7"/>
                <a:gd name="T20" fmla="*/ 12 w 42"/>
                <a:gd name="T21" fmla="*/ 2 h 7"/>
                <a:gd name="T22" fmla="*/ 14 w 42"/>
                <a:gd name="T23" fmla="*/ 2 h 7"/>
                <a:gd name="T24" fmla="*/ 14 w 42"/>
                <a:gd name="T25" fmla="*/ 2 h 7"/>
                <a:gd name="T26" fmla="*/ 14 w 42"/>
                <a:gd name="T27" fmla="*/ 2 h 7"/>
                <a:gd name="T28" fmla="*/ 14 w 42"/>
                <a:gd name="T29" fmla="*/ 2 h 7"/>
                <a:gd name="T30" fmla="*/ 16 w 42"/>
                <a:gd name="T31" fmla="*/ 2 h 7"/>
                <a:gd name="T32" fmla="*/ 16 w 42"/>
                <a:gd name="T33" fmla="*/ 2 h 7"/>
                <a:gd name="T34" fmla="*/ 18 w 42"/>
                <a:gd name="T35" fmla="*/ 2 h 7"/>
                <a:gd name="T36" fmla="*/ 18 w 42"/>
                <a:gd name="T37" fmla="*/ 2 h 7"/>
                <a:gd name="T38" fmla="*/ 18 w 42"/>
                <a:gd name="T39" fmla="*/ 0 h 7"/>
                <a:gd name="T40" fmla="*/ 19 w 42"/>
                <a:gd name="T41" fmla="*/ 0 h 7"/>
                <a:gd name="T42" fmla="*/ 19 w 42"/>
                <a:gd name="T43" fmla="*/ 2 h 7"/>
                <a:gd name="T44" fmla="*/ 21 w 42"/>
                <a:gd name="T45" fmla="*/ 2 h 7"/>
                <a:gd name="T46" fmla="*/ 21 w 42"/>
                <a:gd name="T47" fmla="*/ 2 h 7"/>
                <a:gd name="T48" fmla="*/ 21 w 42"/>
                <a:gd name="T49" fmla="*/ 4 h 7"/>
                <a:gd name="T50" fmla="*/ 21 w 42"/>
                <a:gd name="T51" fmla="*/ 4 h 7"/>
                <a:gd name="T52" fmla="*/ 23 w 42"/>
                <a:gd name="T53" fmla="*/ 4 h 7"/>
                <a:gd name="T54" fmla="*/ 23 w 42"/>
                <a:gd name="T55" fmla="*/ 4 h 7"/>
                <a:gd name="T56" fmla="*/ 25 w 42"/>
                <a:gd name="T57" fmla="*/ 4 h 7"/>
                <a:gd name="T58" fmla="*/ 27 w 42"/>
                <a:gd name="T59" fmla="*/ 4 h 7"/>
                <a:gd name="T60" fmla="*/ 29 w 42"/>
                <a:gd name="T61" fmla="*/ 4 h 7"/>
                <a:gd name="T62" fmla="*/ 29 w 42"/>
                <a:gd name="T63" fmla="*/ 4 h 7"/>
                <a:gd name="T64" fmla="*/ 31 w 42"/>
                <a:gd name="T65" fmla="*/ 4 h 7"/>
                <a:gd name="T66" fmla="*/ 31 w 42"/>
                <a:gd name="T67" fmla="*/ 4 h 7"/>
                <a:gd name="T68" fmla="*/ 31 w 42"/>
                <a:gd name="T69" fmla="*/ 4 h 7"/>
                <a:gd name="T70" fmla="*/ 33 w 42"/>
                <a:gd name="T71" fmla="*/ 4 h 7"/>
                <a:gd name="T72" fmla="*/ 35 w 42"/>
                <a:gd name="T73" fmla="*/ 4 h 7"/>
                <a:gd name="T74" fmla="*/ 35 w 42"/>
                <a:gd name="T75" fmla="*/ 4 h 7"/>
                <a:gd name="T76" fmla="*/ 37 w 42"/>
                <a:gd name="T77" fmla="*/ 4 h 7"/>
                <a:gd name="T78" fmla="*/ 39 w 42"/>
                <a:gd name="T79" fmla="*/ 4 h 7"/>
                <a:gd name="T80" fmla="*/ 39 w 42"/>
                <a:gd name="T81" fmla="*/ 5 h 7"/>
                <a:gd name="T82" fmla="*/ 39 w 42"/>
                <a:gd name="T83" fmla="*/ 5 h 7"/>
                <a:gd name="T84" fmla="*/ 41 w 42"/>
                <a:gd name="T85" fmla="*/ 5 h 7"/>
                <a:gd name="T86" fmla="*/ 41 w 42"/>
                <a:gd name="T87" fmla="*/ 5 h 7"/>
                <a:gd name="T88" fmla="*/ 41 w 42"/>
                <a:gd name="T89" fmla="*/ 4 h 7"/>
                <a:gd name="T90" fmla="*/ 42 w 42"/>
                <a:gd name="T91" fmla="*/ 4 h 7"/>
                <a:gd name="T92" fmla="*/ 42 w 42"/>
                <a:gd name="T93" fmla="*/ 5 h 7"/>
                <a:gd name="T94" fmla="*/ 42 w 42"/>
                <a:gd name="T95" fmla="*/ 5 h 7"/>
                <a:gd name="T96" fmla="*/ 42 w 42"/>
                <a:gd name="T97" fmla="*/ 5 h 7"/>
                <a:gd name="T98" fmla="*/ 41 w 42"/>
                <a:gd name="T99" fmla="*/ 7 h 7"/>
                <a:gd name="T100" fmla="*/ 42 w 42"/>
                <a:gd name="T101" fmla="*/ 7 h 7"/>
                <a:gd name="T102" fmla="*/ 42 w 42"/>
                <a:gd name="T103" fmla="*/ 7 h 7"/>
                <a:gd name="T104" fmla="*/ 42 w 42"/>
                <a:gd name="T10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7">
                  <a:moveTo>
                    <a:pt x="0" y="5"/>
                  </a:moveTo>
                  <a:lnTo>
                    <a:pt x="2" y="5"/>
                  </a:lnTo>
                  <a:lnTo>
                    <a:pt x="2" y="5"/>
                  </a:lnTo>
                  <a:lnTo>
                    <a:pt x="4" y="5"/>
                  </a:lnTo>
                  <a:lnTo>
                    <a:pt x="6" y="5"/>
                  </a:lnTo>
                  <a:lnTo>
                    <a:pt x="6" y="5"/>
                  </a:lnTo>
                  <a:lnTo>
                    <a:pt x="8" y="5"/>
                  </a:lnTo>
                  <a:lnTo>
                    <a:pt x="8" y="4"/>
                  </a:lnTo>
                  <a:lnTo>
                    <a:pt x="10" y="4"/>
                  </a:lnTo>
                  <a:lnTo>
                    <a:pt x="10" y="4"/>
                  </a:lnTo>
                  <a:lnTo>
                    <a:pt x="12" y="2"/>
                  </a:lnTo>
                  <a:lnTo>
                    <a:pt x="14" y="2"/>
                  </a:lnTo>
                  <a:lnTo>
                    <a:pt x="14" y="2"/>
                  </a:lnTo>
                  <a:lnTo>
                    <a:pt x="14" y="2"/>
                  </a:lnTo>
                  <a:lnTo>
                    <a:pt x="14" y="2"/>
                  </a:lnTo>
                  <a:lnTo>
                    <a:pt x="16" y="2"/>
                  </a:lnTo>
                  <a:lnTo>
                    <a:pt x="16" y="2"/>
                  </a:lnTo>
                  <a:lnTo>
                    <a:pt x="18" y="2"/>
                  </a:lnTo>
                  <a:lnTo>
                    <a:pt x="18" y="2"/>
                  </a:lnTo>
                  <a:lnTo>
                    <a:pt x="18" y="0"/>
                  </a:lnTo>
                  <a:lnTo>
                    <a:pt x="19" y="0"/>
                  </a:lnTo>
                  <a:lnTo>
                    <a:pt x="19" y="2"/>
                  </a:lnTo>
                  <a:lnTo>
                    <a:pt x="21" y="2"/>
                  </a:lnTo>
                  <a:lnTo>
                    <a:pt x="21" y="2"/>
                  </a:lnTo>
                  <a:lnTo>
                    <a:pt x="21" y="4"/>
                  </a:lnTo>
                  <a:lnTo>
                    <a:pt x="21" y="4"/>
                  </a:lnTo>
                  <a:lnTo>
                    <a:pt x="23" y="4"/>
                  </a:lnTo>
                  <a:lnTo>
                    <a:pt x="23" y="4"/>
                  </a:lnTo>
                  <a:lnTo>
                    <a:pt x="25" y="4"/>
                  </a:lnTo>
                  <a:lnTo>
                    <a:pt x="27" y="4"/>
                  </a:lnTo>
                  <a:lnTo>
                    <a:pt x="29" y="4"/>
                  </a:lnTo>
                  <a:lnTo>
                    <a:pt x="29" y="4"/>
                  </a:lnTo>
                  <a:lnTo>
                    <a:pt x="31" y="4"/>
                  </a:lnTo>
                  <a:lnTo>
                    <a:pt x="31" y="4"/>
                  </a:lnTo>
                  <a:lnTo>
                    <a:pt x="31" y="4"/>
                  </a:lnTo>
                  <a:lnTo>
                    <a:pt x="33" y="4"/>
                  </a:lnTo>
                  <a:lnTo>
                    <a:pt x="35" y="4"/>
                  </a:lnTo>
                  <a:lnTo>
                    <a:pt x="35" y="4"/>
                  </a:lnTo>
                  <a:lnTo>
                    <a:pt x="37" y="4"/>
                  </a:lnTo>
                  <a:lnTo>
                    <a:pt x="39" y="4"/>
                  </a:lnTo>
                  <a:lnTo>
                    <a:pt x="39" y="5"/>
                  </a:lnTo>
                  <a:lnTo>
                    <a:pt x="39" y="5"/>
                  </a:lnTo>
                  <a:lnTo>
                    <a:pt x="41" y="5"/>
                  </a:lnTo>
                  <a:lnTo>
                    <a:pt x="41" y="5"/>
                  </a:lnTo>
                  <a:lnTo>
                    <a:pt x="41" y="4"/>
                  </a:lnTo>
                  <a:lnTo>
                    <a:pt x="42" y="4"/>
                  </a:lnTo>
                  <a:lnTo>
                    <a:pt x="42" y="5"/>
                  </a:lnTo>
                  <a:lnTo>
                    <a:pt x="42" y="5"/>
                  </a:lnTo>
                  <a:lnTo>
                    <a:pt x="42" y="5"/>
                  </a:lnTo>
                  <a:lnTo>
                    <a:pt x="41" y="7"/>
                  </a:lnTo>
                  <a:lnTo>
                    <a:pt x="42" y="7"/>
                  </a:lnTo>
                  <a:lnTo>
                    <a:pt x="42" y="7"/>
                  </a:lnTo>
                  <a:lnTo>
                    <a:pt x="42"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1" name="Freeform 4553"/>
            <p:cNvSpPr>
              <a:spLocks/>
            </p:cNvSpPr>
            <p:nvPr/>
          </p:nvSpPr>
          <p:spPr bwMode="auto">
            <a:xfrm>
              <a:off x="2675" y="2142"/>
              <a:ext cx="2" cy="0"/>
            </a:xfrm>
            <a:custGeom>
              <a:avLst/>
              <a:gdLst>
                <a:gd name="T0" fmla="*/ 2 w 2"/>
                <a:gd name="T1" fmla="*/ 2 w 2"/>
                <a:gd name="T2" fmla="*/ 2 w 2"/>
                <a:gd name="T3" fmla="*/ 2 w 2"/>
                <a:gd name="T4" fmla="*/ 0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2" name="Freeform 4554"/>
            <p:cNvSpPr>
              <a:spLocks/>
            </p:cNvSpPr>
            <p:nvPr/>
          </p:nvSpPr>
          <p:spPr bwMode="auto">
            <a:xfrm>
              <a:off x="2627" y="2142"/>
              <a:ext cx="2" cy="2"/>
            </a:xfrm>
            <a:custGeom>
              <a:avLst/>
              <a:gdLst>
                <a:gd name="T0" fmla="*/ 2 w 2"/>
                <a:gd name="T1" fmla="*/ 2 h 2"/>
                <a:gd name="T2" fmla="*/ 2 w 2"/>
                <a:gd name="T3" fmla="*/ 2 h 2"/>
                <a:gd name="T4" fmla="*/ 0 w 2"/>
                <a:gd name="T5" fmla="*/ 0 h 2"/>
                <a:gd name="T6" fmla="*/ 0 w 2"/>
                <a:gd name="T7" fmla="*/ 0 h 2"/>
                <a:gd name="T8" fmla="*/ 2 w 2"/>
                <a:gd name="T9" fmla="*/ 0 h 2"/>
                <a:gd name="T10" fmla="*/ 2 w 2"/>
                <a:gd name="T11" fmla="*/ 0 h 2"/>
                <a:gd name="T12" fmla="*/ 2 w 2"/>
                <a:gd name="T13" fmla="*/ 0 h 2"/>
                <a:gd name="T14" fmla="*/ 2 w 2"/>
                <a:gd name="T15" fmla="*/ 0 h 2"/>
                <a:gd name="T16" fmla="*/ 2 w 2"/>
                <a:gd name="T17" fmla="*/ 0 h 2"/>
                <a:gd name="T18" fmla="*/ 2 w 2"/>
                <a:gd name="T19" fmla="*/ 0 h 2"/>
                <a:gd name="T20" fmla="*/ 2 w 2"/>
                <a:gd name="T21" fmla="*/ 0 h 2"/>
                <a:gd name="T22" fmla="*/ 2 w 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2"/>
                  </a:lnTo>
                  <a:lnTo>
                    <a:pt x="0" y="0"/>
                  </a:lnTo>
                  <a:lnTo>
                    <a:pt x="0" y="0"/>
                  </a:lnTo>
                  <a:lnTo>
                    <a:pt x="2" y="0"/>
                  </a:lnTo>
                  <a:lnTo>
                    <a:pt x="2" y="0"/>
                  </a:lnTo>
                  <a:lnTo>
                    <a:pt x="2" y="0"/>
                  </a:lnTo>
                  <a:lnTo>
                    <a:pt x="2"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3" name="Freeform 4555"/>
            <p:cNvSpPr>
              <a:spLocks/>
            </p:cNvSpPr>
            <p:nvPr/>
          </p:nvSpPr>
          <p:spPr bwMode="auto">
            <a:xfrm>
              <a:off x="2562" y="2140"/>
              <a:ext cx="10" cy="4"/>
            </a:xfrm>
            <a:custGeom>
              <a:avLst/>
              <a:gdLst>
                <a:gd name="T0" fmla="*/ 10 w 10"/>
                <a:gd name="T1" fmla="*/ 4 h 4"/>
                <a:gd name="T2" fmla="*/ 10 w 10"/>
                <a:gd name="T3" fmla="*/ 4 h 4"/>
                <a:gd name="T4" fmla="*/ 8 w 10"/>
                <a:gd name="T5" fmla="*/ 4 h 4"/>
                <a:gd name="T6" fmla="*/ 8 w 10"/>
                <a:gd name="T7" fmla="*/ 4 h 4"/>
                <a:gd name="T8" fmla="*/ 8 w 10"/>
                <a:gd name="T9" fmla="*/ 4 h 4"/>
                <a:gd name="T10" fmla="*/ 8 w 10"/>
                <a:gd name="T11" fmla="*/ 4 h 4"/>
                <a:gd name="T12" fmla="*/ 6 w 10"/>
                <a:gd name="T13" fmla="*/ 2 h 4"/>
                <a:gd name="T14" fmla="*/ 6 w 10"/>
                <a:gd name="T15" fmla="*/ 2 h 4"/>
                <a:gd name="T16" fmla="*/ 6 w 10"/>
                <a:gd name="T17" fmla="*/ 2 h 4"/>
                <a:gd name="T18" fmla="*/ 6 w 10"/>
                <a:gd name="T19" fmla="*/ 2 h 4"/>
                <a:gd name="T20" fmla="*/ 6 w 10"/>
                <a:gd name="T21" fmla="*/ 2 h 4"/>
                <a:gd name="T22" fmla="*/ 4 w 10"/>
                <a:gd name="T23" fmla="*/ 2 h 4"/>
                <a:gd name="T24" fmla="*/ 4 w 10"/>
                <a:gd name="T25" fmla="*/ 2 h 4"/>
                <a:gd name="T26" fmla="*/ 2 w 10"/>
                <a:gd name="T27" fmla="*/ 2 h 4"/>
                <a:gd name="T28" fmla="*/ 2 w 10"/>
                <a:gd name="T29" fmla="*/ 0 h 4"/>
                <a:gd name="T30" fmla="*/ 2 w 10"/>
                <a:gd name="T31" fmla="*/ 0 h 4"/>
                <a:gd name="T32" fmla="*/ 2 w 10"/>
                <a:gd name="T33" fmla="*/ 0 h 4"/>
                <a:gd name="T34" fmla="*/ 0 w 10"/>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4">
                  <a:moveTo>
                    <a:pt x="10" y="4"/>
                  </a:moveTo>
                  <a:lnTo>
                    <a:pt x="10" y="4"/>
                  </a:lnTo>
                  <a:lnTo>
                    <a:pt x="8" y="4"/>
                  </a:lnTo>
                  <a:lnTo>
                    <a:pt x="8" y="4"/>
                  </a:lnTo>
                  <a:lnTo>
                    <a:pt x="8" y="4"/>
                  </a:lnTo>
                  <a:lnTo>
                    <a:pt x="8" y="4"/>
                  </a:lnTo>
                  <a:lnTo>
                    <a:pt x="6" y="2"/>
                  </a:lnTo>
                  <a:lnTo>
                    <a:pt x="6" y="2"/>
                  </a:lnTo>
                  <a:lnTo>
                    <a:pt x="6" y="2"/>
                  </a:lnTo>
                  <a:lnTo>
                    <a:pt x="6" y="2"/>
                  </a:lnTo>
                  <a:lnTo>
                    <a:pt x="6" y="2"/>
                  </a:lnTo>
                  <a:lnTo>
                    <a:pt x="4" y="2"/>
                  </a:lnTo>
                  <a:lnTo>
                    <a:pt x="4" y="2"/>
                  </a:lnTo>
                  <a:lnTo>
                    <a:pt x="2" y="2"/>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4" name="Freeform 4556"/>
            <p:cNvSpPr>
              <a:spLocks/>
            </p:cNvSpPr>
            <p:nvPr/>
          </p:nvSpPr>
          <p:spPr bwMode="auto">
            <a:xfrm>
              <a:off x="2624" y="2144"/>
              <a:ext cx="5" cy="2"/>
            </a:xfrm>
            <a:custGeom>
              <a:avLst/>
              <a:gdLst>
                <a:gd name="T0" fmla="*/ 0 w 5"/>
                <a:gd name="T1" fmla="*/ 2 h 2"/>
                <a:gd name="T2" fmla="*/ 0 w 5"/>
                <a:gd name="T3" fmla="*/ 0 h 2"/>
                <a:gd name="T4" fmla="*/ 2 w 5"/>
                <a:gd name="T5" fmla="*/ 0 h 2"/>
                <a:gd name="T6" fmla="*/ 2 w 5"/>
                <a:gd name="T7" fmla="*/ 0 h 2"/>
                <a:gd name="T8" fmla="*/ 2 w 5"/>
                <a:gd name="T9" fmla="*/ 0 h 2"/>
                <a:gd name="T10" fmla="*/ 3 w 5"/>
                <a:gd name="T11" fmla="*/ 0 h 2"/>
                <a:gd name="T12" fmla="*/ 3 w 5"/>
                <a:gd name="T13" fmla="*/ 0 h 2"/>
                <a:gd name="T14" fmla="*/ 3 w 5"/>
                <a:gd name="T15" fmla="*/ 0 h 2"/>
                <a:gd name="T16" fmla="*/ 3 w 5"/>
                <a:gd name="T17" fmla="*/ 0 h 2"/>
                <a:gd name="T18" fmla="*/ 5 w 5"/>
                <a:gd name="T19" fmla="*/ 0 h 2"/>
                <a:gd name="T20" fmla="*/ 5 w 5"/>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2">
                  <a:moveTo>
                    <a:pt x="0" y="2"/>
                  </a:moveTo>
                  <a:lnTo>
                    <a:pt x="0" y="0"/>
                  </a:lnTo>
                  <a:lnTo>
                    <a:pt x="2" y="0"/>
                  </a:lnTo>
                  <a:lnTo>
                    <a:pt x="2" y="0"/>
                  </a:lnTo>
                  <a:lnTo>
                    <a:pt x="2" y="0"/>
                  </a:lnTo>
                  <a:lnTo>
                    <a:pt x="3" y="0"/>
                  </a:lnTo>
                  <a:lnTo>
                    <a:pt x="3" y="0"/>
                  </a:lnTo>
                  <a:lnTo>
                    <a:pt x="3" y="0"/>
                  </a:lnTo>
                  <a:lnTo>
                    <a:pt x="3"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5" name="Freeform 4557"/>
            <p:cNvSpPr>
              <a:spLocks/>
            </p:cNvSpPr>
            <p:nvPr/>
          </p:nvSpPr>
          <p:spPr bwMode="auto">
            <a:xfrm>
              <a:off x="2608" y="2144"/>
              <a:ext cx="16" cy="6"/>
            </a:xfrm>
            <a:custGeom>
              <a:avLst/>
              <a:gdLst>
                <a:gd name="T0" fmla="*/ 16 w 16"/>
                <a:gd name="T1" fmla="*/ 2 h 6"/>
                <a:gd name="T2" fmla="*/ 16 w 16"/>
                <a:gd name="T3" fmla="*/ 2 h 6"/>
                <a:gd name="T4" fmla="*/ 16 w 16"/>
                <a:gd name="T5" fmla="*/ 2 h 6"/>
                <a:gd name="T6" fmla="*/ 14 w 16"/>
                <a:gd name="T7" fmla="*/ 2 h 6"/>
                <a:gd name="T8" fmla="*/ 14 w 16"/>
                <a:gd name="T9" fmla="*/ 2 h 6"/>
                <a:gd name="T10" fmla="*/ 14 w 16"/>
                <a:gd name="T11" fmla="*/ 2 h 6"/>
                <a:gd name="T12" fmla="*/ 12 w 16"/>
                <a:gd name="T13" fmla="*/ 2 h 6"/>
                <a:gd name="T14" fmla="*/ 12 w 16"/>
                <a:gd name="T15" fmla="*/ 0 h 6"/>
                <a:gd name="T16" fmla="*/ 10 w 16"/>
                <a:gd name="T17" fmla="*/ 0 h 6"/>
                <a:gd name="T18" fmla="*/ 10 w 16"/>
                <a:gd name="T19" fmla="*/ 0 h 6"/>
                <a:gd name="T20" fmla="*/ 10 w 16"/>
                <a:gd name="T21" fmla="*/ 0 h 6"/>
                <a:gd name="T22" fmla="*/ 8 w 16"/>
                <a:gd name="T23" fmla="*/ 0 h 6"/>
                <a:gd name="T24" fmla="*/ 8 w 16"/>
                <a:gd name="T25" fmla="*/ 2 h 6"/>
                <a:gd name="T26" fmla="*/ 8 w 16"/>
                <a:gd name="T27" fmla="*/ 2 h 6"/>
                <a:gd name="T28" fmla="*/ 6 w 16"/>
                <a:gd name="T29" fmla="*/ 4 h 6"/>
                <a:gd name="T30" fmla="*/ 6 w 16"/>
                <a:gd name="T31" fmla="*/ 4 h 6"/>
                <a:gd name="T32" fmla="*/ 4 w 16"/>
                <a:gd name="T33" fmla="*/ 6 h 6"/>
                <a:gd name="T34" fmla="*/ 4 w 16"/>
                <a:gd name="T35" fmla="*/ 6 h 6"/>
                <a:gd name="T36" fmla="*/ 2 w 16"/>
                <a:gd name="T37" fmla="*/ 6 h 6"/>
                <a:gd name="T38" fmla="*/ 2 w 16"/>
                <a:gd name="T39" fmla="*/ 6 h 6"/>
                <a:gd name="T40" fmla="*/ 2 w 16"/>
                <a:gd name="T41" fmla="*/ 6 h 6"/>
                <a:gd name="T42" fmla="*/ 2 w 16"/>
                <a:gd name="T43" fmla="*/ 6 h 6"/>
                <a:gd name="T44" fmla="*/ 0 w 16"/>
                <a:gd name="T45" fmla="*/ 6 h 6"/>
                <a:gd name="T46" fmla="*/ 0 w 16"/>
                <a:gd name="T4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 h="6">
                  <a:moveTo>
                    <a:pt x="16" y="2"/>
                  </a:moveTo>
                  <a:lnTo>
                    <a:pt x="16" y="2"/>
                  </a:lnTo>
                  <a:lnTo>
                    <a:pt x="16" y="2"/>
                  </a:lnTo>
                  <a:lnTo>
                    <a:pt x="14" y="2"/>
                  </a:lnTo>
                  <a:lnTo>
                    <a:pt x="14" y="2"/>
                  </a:lnTo>
                  <a:lnTo>
                    <a:pt x="14" y="2"/>
                  </a:lnTo>
                  <a:lnTo>
                    <a:pt x="12" y="2"/>
                  </a:lnTo>
                  <a:lnTo>
                    <a:pt x="12" y="0"/>
                  </a:lnTo>
                  <a:lnTo>
                    <a:pt x="10" y="0"/>
                  </a:lnTo>
                  <a:lnTo>
                    <a:pt x="10" y="0"/>
                  </a:lnTo>
                  <a:lnTo>
                    <a:pt x="10" y="0"/>
                  </a:lnTo>
                  <a:lnTo>
                    <a:pt x="8" y="0"/>
                  </a:lnTo>
                  <a:lnTo>
                    <a:pt x="8" y="2"/>
                  </a:lnTo>
                  <a:lnTo>
                    <a:pt x="8" y="2"/>
                  </a:lnTo>
                  <a:lnTo>
                    <a:pt x="6" y="4"/>
                  </a:lnTo>
                  <a:lnTo>
                    <a:pt x="6" y="4"/>
                  </a:lnTo>
                  <a:lnTo>
                    <a:pt x="4" y="6"/>
                  </a:lnTo>
                  <a:lnTo>
                    <a:pt x="4" y="6"/>
                  </a:lnTo>
                  <a:lnTo>
                    <a:pt x="2" y="6"/>
                  </a:lnTo>
                  <a:lnTo>
                    <a:pt x="2" y="6"/>
                  </a:lnTo>
                  <a:lnTo>
                    <a:pt x="2" y="6"/>
                  </a:lnTo>
                  <a:lnTo>
                    <a:pt x="2"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6" name="Freeform 4558"/>
            <p:cNvSpPr>
              <a:spLocks/>
            </p:cNvSpPr>
            <p:nvPr/>
          </p:nvSpPr>
          <p:spPr bwMode="auto">
            <a:xfrm>
              <a:off x="2585" y="2150"/>
              <a:ext cx="6" cy="4"/>
            </a:xfrm>
            <a:custGeom>
              <a:avLst/>
              <a:gdLst>
                <a:gd name="T0" fmla="*/ 0 w 6"/>
                <a:gd name="T1" fmla="*/ 4 h 4"/>
                <a:gd name="T2" fmla="*/ 0 w 6"/>
                <a:gd name="T3" fmla="*/ 4 h 4"/>
                <a:gd name="T4" fmla="*/ 2 w 6"/>
                <a:gd name="T5" fmla="*/ 4 h 4"/>
                <a:gd name="T6" fmla="*/ 2 w 6"/>
                <a:gd name="T7" fmla="*/ 4 h 4"/>
                <a:gd name="T8" fmla="*/ 2 w 6"/>
                <a:gd name="T9" fmla="*/ 4 h 4"/>
                <a:gd name="T10" fmla="*/ 4 w 6"/>
                <a:gd name="T11" fmla="*/ 2 h 4"/>
                <a:gd name="T12" fmla="*/ 4 w 6"/>
                <a:gd name="T13" fmla="*/ 2 h 4"/>
                <a:gd name="T14" fmla="*/ 4 w 6"/>
                <a:gd name="T15" fmla="*/ 2 h 4"/>
                <a:gd name="T16" fmla="*/ 2 w 6"/>
                <a:gd name="T17" fmla="*/ 2 h 4"/>
                <a:gd name="T18" fmla="*/ 2 w 6"/>
                <a:gd name="T19" fmla="*/ 2 h 4"/>
                <a:gd name="T20" fmla="*/ 2 w 6"/>
                <a:gd name="T21" fmla="*/ 0 h 4"/>
                <a:gd name="T22" fmla="*/ 2 w 6"/>
                <a:gd name="T23" fmla="*/ 0 h 4"/>
                <a:gd name="T24" fmla="*/ 4 w 6"/>
                <a:gd name="T25" fmla="*/ 0 h 4"/>
                <a:gd name="T26" fmla="*/ 6 w 6"/>
                <a:gd name="T27" fmla="*/ 0 h 4"/>
                <a:gd name="T28" fmla="*/ 6 w 6"/>
                <a:gd name="T29" fmla="*/ 0 h 4"/>
                <a:gd name="T30" fmla="*/ 6 w 6"/>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4">
                  <a:moveTo>
                    <a:pt x="0" y="4"/>
                  </a:moveTo>
                  <a:lnTo>
                    <a:pt x="0" y="4"/>
                  </a:lnTo>
                  <a:lnTo>
                    <a:pt x="2" y="4"/>
                  </a:lnTo>
                  <a:lnTo>
                    <a:pt x="2" y="4"/>
                  </a:lnTo>
                  <a:lnTo>
                    <a:pt x="2" y="4"/>
                  </a:lnTo>
                  <a:lnTo>
                    <a:pt x="4" y="2"/>
                  </a:lnTo>
                  <a:lnTo>
                    <a:pt x="4" y="2"/>
                  </a:lnTo>
                  <a:lnTo>
                    <a:pt x="4" y="2"/>
                  </a:lnTo>
                  <a:lnTo>
                    <a:pt x="2" y="2"/>
                  </a:lnTo>
                  <a:lnTo>
                    <a:pt x="2" y="2"/>
                  </a:lnTo>
                  <a:lnTo>
                    <a:pt x="2" y="0"/>
                  </a:lnTo>
                  <a:lnTo>
                    <a:pt x="2" y="0"/>
                  </a:lnTo>
                  <a:lnTo>
                    <a:pt x="4" y="0"/>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Freeform 4559"/>
            <p:cNvSpPr>
              <a:spLocks/>
            </p:cNvSpPr>
            <p:nvPr/>
          </p:nvSpPr>
          <p:spPr bwMode="auto">
            <a:xfrm>
              <a:off x="2570" y="2144"/>
              <a:ext cx="15" cy="12"/>
            </a:xfrm>
            <a:custGeom>
              <a:avLst/>
              <a:gdLst>
                <a:gd name="T0" fmla="*/ 2 w 15"/>
                <a:gd name="T1" fmla="*/ 0 h 12"/>
                <a:gd name="T2" fmla="*/ 2 w 15"/>
                <a:gd name="T3" fmla="*/ 0 h 12"/>
                <a:gd name="T4" fmla="*/ 2 w 15"/>
                <a:gd name="T5" fmla="*/ 2 h 12"/>
                <a:gd name="T6" fmla="*/ 2 w 15"/>
                <a:gd name="T7" fmla="*/ 4 h 12"/>
                <a:gd name="T8" fmla="*/ 2 w 15"/>
                <a:gd name="T9" fmla="*/ 4 h 12"/>
                <a:gd name="T10" fmla="*/ 0 w 15"/>
                <a:gd name="T11" fmla="*/ 4 h 12"/>
                <a:gd name="T12" fmla="*/ 0 w 15"/>
                <a:gd name="T13" fmla="*/ 4 h 12"/>
                <a:gd name="T14" fmla="*/ 0 w 15"/>
                <a:gd name="T15" fmla="*/ 4 h 12"/>
                <a:gd name="T16" fmla="*/ 0 w 15"/>
                <a:gd name="T17" fmla="*/ 4 h 12"/>
                <a:gd name="T18" fmla="*/ 0 w 15"/>
                <a:gd name="T19" fmla="*/ 6 h 12"/>
                <a:gd name="T20" fmla="*/ 0 w 15"/>
                <a:gd name="T21" fmla="*/ 6 h 12"/>
                <a:gd name="T22" fmla="*/ 2 w 15"/>
                <a:gd name="T23" fmla="*/ 6 h 12"/>
                <a:gd name="T24" fmla="*/ 2 w 15"/>
                <a:gd name="T25" fmla="*/ 8 h 12"/>
                <a:gd name="T26" fmla="*/ 2 w 15"/>
                <a:gd name="T27" fmla="*/ 8 h 12"/>
                <a:gd name="T28" fmla="*/ 2 w 15"/>
                <a:gd name="T29" fmla="*/ 6 h 12"/>
                <a:gd name="T30" fmla="*/ 4 w 15"/>
                <a:gd name="T31" fmla="*/ 6 h 12"/>
                <a:gd name="T32" fmla="*/ 6 w 15"/>
                <a:gd name="T33" fmla="*/ 6 h 12"/>
                <a:gd name="T34" fmla="*/ 6 w 15"/>
                <a:gd name="T35" fmla="*/ 8 h 12"/>
                <a:gd name="T36" fmla="*/ 6 w 15"/>
                <a:gd name="T37" fmla="*/ 8 h 12"/>
                <a:gd name="T38" fmla="*/ 8 w 15"/>
                <a:gd name="T39" fmla="*/ 10 h 12"/>
                <a:gd name="T40" fmla="*/ 8 w 15"/>
                <a:gd name="T41" fmla="*/ 10 h 12"/>
                <a:gd name="T42" fmla="*/ 8 w 15"/>
                <a:gd name="T43" fmla="*/ 12 h 12"/>
                <a:gd name="T44" fmla="*/ 9 w 15"/>
                <a:gd name="T45" fmla="*/ 12 h 12"/>
                <a:gd name="T46" fmla="*/ 9 w 15"/>
                <a:gd name="T47" fmla="*/ 12 h 12"/>
                <a:gd name="T48" fmla="*/ 9 w 15"/>
                <a:gd name="T49" fmla="*/ 10 h 12"/>
                <a:gd name="T50" fmla="*/ 11 w 15"/>
                <a:gd name="T51" fmla="*/ 10 h 12"/>
                <a:gd name="T52" fmla="*/ 11 w 15"/>
                <a:gd name="T53" fmla="*/ 10 h 12"/>
                <a:gd name="T54" fmla="*/ 11 w 15"/>
                <a:gd name="T55" fmla="*/ 8 h 12"/>
                <a:gd name="T56" fmla="*/ 11 w 15"/>
                <a:gd name="T57" fmla="*/ 10 h 12"/>
                <a:gd name="T58" fmla="*/ 13 w 15"/>
                <a:gd name="T59" fmla="*/ 10 h 12"/>
                <a:gd name="T60" fmla="*/ 13 w 15"/>
                <a:gd name="T61" fmla="*/ 10 h 12"/>
                <a:gd name="T62" fmla="*/ 13 w 15"/>
                <a:gd name="T63" fmla="*/ 8 h 12"/>
                <a:gd name="T64" fmla="*/ 13 w 15"/>
                <a:gd name="T65" fmla="*/ 8 h 12"/>
                <a:gd name="T66" fmla="*/ 13 w 15"/>
                <a:gd name="T67" fmla="*/ 8 h 12"/>
                <a:gd name="T68" fmla="*/ 15 w 15"/>
                <a:gd name="T69" fmla="*/ 10 h 12"/>
                <a:gd name="T70" fmla="*/ 15 w 15"/>
                <a:gd name="T71" fmla="*/ 10 h 12"/>
                <a:gd name="T72" fmla="*/ 15 w 15"/>
                <a:gd name="T7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12">
                  <a:moveTo>
                    <a:pt x="2" y="0"/>
                  </a:moveTo>
                  <a:lnTo>
                    <a:pt x="2" y="0"/>
                  </a:lnTo>
                  <a:lnTo>
                    <a:pt x="2" y="0"/>
                  </a:lnTo>
                  <a:lnTo>
                    <a:pt x="2" y="0"/>
                  </a:lnTo>
                  <a:lnTo>
                    <a:pt x="2" y="2"/>
                  </a:lnTo>
                  <a:lnTo>
                    <a:pt x="2" y="2"/>
                  </a:lnTo>
                  <a:lnTo>
                    <a:pt x="2" y="2"/>
                  </a:lnTo>
                  <a:lnTo>
                    <a:pt x="2" y="4"/>
                  </a:lnTo>
                  <a:lnTo>
                    <a:pt x="2" y="4"/>
                  </a:lnTo>
                  <a:lnTo>
                    <a:pt x="2" y="4"/>
                  </a:lnTo>
                  <a:lnTo>
                    <a:pt x="2" y="4"/>
                  </a:lnTo>
                  <a:lnTo>
                    <a:pt x="0" y="4"/>
                  </a:lnTo>
                  <a:lnTo>
                    <a:pt x="0" y="4"/>
                  </a:lnTo>
                  <a:lnTo>
                    <a:pt x="0" y="4"/>
                  </a:lnTo>
                  <a:lnTo>
                    <a:pt x="0" y="4"/>
                  </a:lnTo>
                  <a:lnTo>
                    <a:pt x="0" y="4"/>
                  </a:lnTo>
                  <a:lnTo>
                    <a:pt x="0" y="4"/>
                  </a:lnTo>
                  <a:lnTo>
                    <a:pt x="0" y="4"/>
                  </a:lnTo>
                  <a:lnTo>
                    <a:pt x="0" y="4"/>
                  </a:lnTo>
                  <a:lnTo>
                    <a:pt x="0" y="6"/>
                  </a:lnTo>
                  <a:lnTo>
                    <a:pt x="0" y="6"/>
                  </a:lnTo>
                  <a:lnTo>
                    <a:pt x="0" y="6"/>
                  </a:lnTo>
                  <a:lnTo>
                    <a:pt x="2" y="6"/>
                  </a:lnTo>
                  <a:lnTo>
                    <a:pt x="2" y="6"/>
                  </a:lnTo>
                  <a:lnTo>
                    <a:pt x="2" y="6"/>
                  </a:lnTo>
                  <a:lnTo>
                    <a:pt x="2" y="8"/>
                  </a:lnTo>
                  <a:lnTo>
                    <a:pt x="2" y="8"/>
                  </a:lnTo>
                  <a:lnTo>
                    <a:pt x="2" y="8"/>
                  </a:lnTo>
                  <a:lnTo>
                    <a:pt x="2" y="8"/>
                  </a:lnTo>
                  <a:lnTo>
                    <a:pt x="2" y="6"/>
                  </a:lnTo>
                  <a:lnTo>
                    <a:pt x="2" y="6"/>
                  </a:lnTo>
                  <a:lnTo>
                    <a:pt x="4" y="6"/>
                  </a:lnTo>
                  <a:lnTo>
                    <a:pt x="6" y="6"/>
                  </a:lnTo>
                  <a:lnTo>
                    <a:pt x="6" y="6"/>
                  </a:lnTo>
                  <a:lnTo>
                    <a:pt x="6" y="6"/>
                  </a:lnTo>
                  <a:lnTo>
                    <a:pt x="6" y="8"/>
                  </a:lnTo>
                  <a:lnTo>
                    <a:pt x="6" y="8"/>
                  </a:lnTo>
                  <a:lnTo>
                    <a:pt x="6" y="8"/>
                  </a:lnTo>
                  <a:lnTo>
                    <a:pt x="6" y="8"/>
                  </a:lnTo>
                  <a:lnTo>
                    <a:pt x="8" y="10"/>
                  </a:lnTo>
                  <a:lnTo>
                    <a:pt x="8" y="10"/>
                  </a:lnTo>
                  <a:lnTo>
                    <a:pt x="8" y="10"/>
                  </a:lnTo>
                  <a:lnTo>
                    <a:pt x="8" y="10"/>
                  </a:lnTo>
                  <a:lnTo>
                    <a:pt x="8" y="12"/>
                  </a:lnTo>
                  <a:lnTo>
                    <a:pt x="8" y="12"/>
                  </a:lnTo>
                  <a:lnTo>
                    <a:pt x="9" y="12"/>
                  </a:lnTo>
                  <a:lnTo>
                    <a:pt x="9" y="12"/>
                  </a:lnTo>
                  <a:lnTo>
                    <a:pt x="9" y="12"/>
                  </a:lnTo>
                  <a:lnTo>
                    <a:pt x="9" y="10"/>
                  </a:lnTo>
                  <a:lnTo>
                    <a:pt x="9" y="10"/>
                  </a:lnTo>
                  <a:lnTo>
                    <a:pt x="9" y="10"/>
                  </a:lnTo>
                  <a:lnTo>
                    <a:pt x="11" y="10"/>
                  </a:lnTo>
                  <a:lnTo>
                    <a:pt x="11" y="10"/>
                  </a:lnTo>
                  <a:lnTo>
                    <a:pt x="11" y="10"/>
                  </a:lnTo>
                  <a:lnTo>
                    <a:pt x="11" y="8"/>
                  </a:lnTo>
                  <a:lnTo>
                    <a:pt x="11" y="8"/>
                  </a:lnTo>
                  <a:lnTo>
                    <a:pt x="11" y="10"/>
                  </a:lnTo>
                  <a:lnTo>
                    <a:pt x="11" y="10"/>
                  </a:lnTo>
                  <a:lnTo>
                    <a:pt x="13" y="10"/>
                  </a:lnTo>
                  <a:lnTo>
                    <a:pt x="13" y="10"/>
                  </a:lnTo>
                  <a:lnTo>
                    <a:pt x="13" y="10"/>
                  </a:lnTo>
                  <a:lnTo>
                    <a:pt x="13" y="10"/>
                  </a:lnTo>
                  <a:lnTo>
                    <a:pt x="13" y="8"/>
                  </a:lnTo>
                  <a:lnTo>
                    <a:pt x="13" y="8"/>
                  </a:lnTo>
                  <a:lnTo>
                    <a:pt x="13" y="8"/>
                  </a:lnTo>
                  <a:lnTo>
                    <a:pt x="13" y="8"/>
                  </a:lnTo>
                  <a:lnTo>
                    <a:pt x="13" y="8"/>
                  </a:lnTo>
                  <a:lnTo>
                    <a:pt x="13" y="8"/>
                  </a:lnTo>
                  <a:lnTo>
                    <a:pt x="15" y="8"/>
                  </a:lnTo>
                  <a:lnTo>
                    <a:pt x="15" y="10"/>
                  </a:lnTo>
                  <a:lnTo>
                    <a:pt x="15" y="10"/>
                  </a:lnTo>
                  <a:lnTo>
                    <a:pt x="15" y="10"/>
                  </a:lnTo>
                  <a:lnTo>
                    <a:pt x="15" y="10"/>
                  </a:lnTo>
                  <a:lnTo>
                    <a:pt x="15"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8" name="Freeform 4560"/>
            <p:cNvSpPr>
              <a:spLocks/>
            </p:cNvSpPr>
            <p:nvPr/>
          </p:nvSpPr>
          <p:spPr bwMode="auto">
            <a:xfrm>
              <a:off x="2591" y="2150"/>
              <a:ext cx="6" cy="8"/>
            </a:xfrm>
            <a:custGeom>
              <a:avLst/>
              <a:gdLst>
                <a:gd name="T0" fmla="*/ 0 w 6"/>
                <a:gd name="T1" fmla="*/ 0 h 8"/>
                <a:gd name="T2" fmla="*/ 0 w 6"/>
                <a:gd name="T3" fmla="*/ 2 h 8"/>
                <a:gd name="T4" fmla="*/ 0 w 6"/>
                <a:gd name="T5" fmla="*/ 2 h 8"/>
                <a:gd name="T6" fmla="*/ 0 w 6"/>
                <a:gd name="T7" fmla="*/ 2 h 8"/>
                <a:gd name="T8" fmla="*/ 0 w 6"/>
                <a:gd name="T9" fmla="*/ 4 h 8"/>
                <a:gd name="T10" fmla="*/ 0 w 6"/>
                <a:gd name="T11" fmla="*/ 4 h 8"/>
                <a:gd name="T12" fmla="*/ 0 w 6"/>
                <a:gd name="T13" fmla="*/ 6 h 8"/>
                <a:gd name="T14" fmla="*/ 0 w 6"/>
                <a:gd name="T15" fmla="*/ 6 h 8"/>
                <a:gd name="T16" fmla="*/ 0 w 6"/>
                <a:gd name="T17" fmla="*/ 6 h 8"/>
                <a:gd name="T18" fmla="*/ 0 w 6"/>
                <a:gd name="T19" fmla="*/ 6 h 8"/>
                <a:gd name="T20" fmla="*/ 0 w 6"/>
                <a:gd name="T21" fmla="*/ 8 h 8"/>
                <a:gd name="T22" fmla="*/ 0 w 6"/>
                <a:gd name="T23" fmla="*/ 8 h 8"/>
                <a:gd name="T24" fmla="*/ 0 w 6"/>
                <a:gd name="T25" fmla="*/ 8 h 8"/>
                <a:gd name="T26" fmla="*/ 0 w 6"/>
                <a:gd name="T27" fmla="*/ 8 h 8"/>
                <a:gd name="T28" fmla="*/ 0 w 6"/>
                <a:gd name="T29" fmla="*/ 8 h 8"/>
                <a:gd name="T30" fmla="*/ 2 w 6"/>
                <a:gd name="T31" fmla="*/ 8 h 8"/>
                <a:gd name="T32" fmla="*/ 2 w 6"/>
                <a:gd name="T33" fmla="*/ 8 h 8"/>
                <a:gd name="T34" fmla="*/ 4 w 6"/>
                <a:gd name="T35" fmla="*/ 8 h 8"/>
                <a:gd name="T36" fmla="*/ 4 w 6"/>
                <a:gd name="T37" fmla="*/ 8 h 8"/>
                <a:gd name="T38" fmla="*/ 6 w 6"/>
                <a:gd name="T39" fmla="*/ 6 h 8"/>
                <a:gd name="T40" fmla="*/ 6 w 6"/>
                <a:gd name="T41" fmla="*/ 6 h 8"/>
                <a:gd name="T42" fmla="*/ 6 w 6"/>
                <a:gd name="T43" fmla="*/ 6 h 8"/>
                <a:gd name="T44" fmla="*/ 6 w 6"/>
                <a:gd name="T4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8">
                  <a:moveTo>
                    <a:pt x="0" y="0"/>
                  </a:moveTo>
                  <a:lnTo>
                    <a:pt x="0" y="2"/>
                  </a:lnTo>
                  <a:lnTo>
                    <a:pt x="0" y="2"/>
                  </a:lnTo>
                  <a:lnTo>
                    <a:pt x="0" y="2"/>
                  </a:lnTo>
                  <a:lnTo>
                    <a:pt x="0" y="4"/>
                  </a:lnTo>
                  <a:lnTo>
                    <a:pt x="0" y="4"/>
                  </a:lnTo>
                  <a:lnTo>
                    <a:pt x="0" y="6"/>
                  </a:lnTo>
                  <a:lnTo>
                    <a:pt x="0" y="6"/>
                  </a:lnTo>
                  <a:lnTo>
                    <a:pt x="0" y="6"/>
                  </a:lnTo>
                  <a:lnTo>
                    <a:pt x="0" y="6"/>
                  </a:lnTo>
                  <a:lnTo>
                    <a:pt x="0" y="8"/>
                  </a:lnTo>
                  <a:lnTo>
                    <a:pt x="0" y="8"/>
                  </a:lnTo>
                  <a:lnTo>
                    <a:pt x="0" y="8"/>
                  </a:lnTo>
                  <a:lnTo>
                    <a:pt x="0" y="8"/>
                  </a:lnTo>
                  <a:lnTo>
                    <a:pt x="0" y="8"/>
                  </a:lnTo>
                  <a:lnTo>
                    <a:pt x="2" y="8"/>
                  </a:lnTo>
                  <a:lnTo>
                    <a:pt x="2" y="8"/>
                  </a:lnTo>
                  <a:lnTo>
                    <a:pt x="4" y="8"/>
                  </a:lnTo>
                  <a:lnTo>
                    <a:pt x="4" y="8"/>
                  </a:lnTo>
                  <a:lnTo>
                    <a:pt x="6" y="6"/>
                  </a:lnTo>
                  <a:lnTo>
                    <a:pt x="6" y="6"/>
                  </a:lnTo>
                  <a:lnTo>
                    <a:pt x="6" y="6"/>
                  </a:lnTo>
                  <a:lnTo>
                    <a:pt x="6"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9" name="Freeform 4561"/>
            <p:cNvSpPr>
              <a:spLocks/>
            </p:cNvSpPr>
            <p:nvPr/>
          </p:nvSpPr>
          <p:spPr bwMode="auto">
            <a:xfrm>
              <a:off x="2603" y="2150"/>
              <a:ext cx="5" cy="12"/>
            </a:xfrm>
            <a:custGeom>
              <a:avLst/>
              <a:gdLst>
                <a:gd name="T0" fmla="*/ 0 w 5"/>
                <a:gd name="T1" fmla="*/ 10 h 12"/>
                <a:gd name="T2" fmla="*/ 1 w 5"/>
                <a:gd name="T3" fmla="*/ 12 h 12"/>
                <a:gd name="T4" fmla="*/ 3 w 5"/>
                <a:gd name="T5" fmla="*/ 10 h 12"/>
                <a:gd name="T6" fmla="*/ 3 w 5"/>
                <a:gd name="T7" fmla="*/ 8 h 12"/>
                <a:gd name="T8" fmla="*/ 3 w 5"/>
                <a:gd name="T9" fmla="*/ 8 h 12"/>
                <a:gd name="T10" fmla="*/ 3 w 5"/>
                <a:gd name="T11" fmla="*/ 8 h 12"/>
                <a:gd name="T12" fmla="*/ 3 w 5"/>
                <a:gd name="T13" fmla="*/ 6 h 12"/>
                <a:gd name="T14" fmla="*/ 3 w 5"/>
                <a:gd name="T15" fmla="*/ 6 h 12"/>
                <a:gd name="T16" fmla="*/ 3 w 5"/>
                <a:gd name="T17" fmla="*/ 6 h 12"/>
                <a:gd name="T18" fmla="*/ 3 w 5"/>
                <a:gd name="T19" fmla="*/ 6 h 12"/>
                <a:gd name="T20" fmla="*/ 3 w 5"/>
                <a:gd name="T21" fmla="*/ 4 h 12"/>
                <a:gd name="T22" fmla="*/ 3 w 5"/>
                <a:gd name="T23" fmla="*/ 4 h 12"/>
                <a:gd name="T24" fmla="*/ 5 w 5"/>
                <a:gd name="T25" fmla="*/ 4 h 12"/>
                <a:gd name="T26" fmla="*/ 5 w 5"/>
                <a:gd name="T27" fmla="*/ 4 h 12"/>
                <a:gd name="T28" fmla="*/ 5 w 5"/>
                <a:gd name="T29" fmla="*/ 4 h 12"/>
                <a:gd name="T30" fmla="*/ 5 w 5"/>
                <a:gd name="T31" fmla="*/ 2 h 12"/>
                <a:gd name="T32" fmla="*/ 5 w 5"/>
                <a:gd name="T33" fmla="*/ 2 h 12"/>
                <a:gd name="T34" fmla="*/ 5 w 5"/>
                <a:gd name="T35" fmla="*/ 2 h 12"/>
                <a:gd name="T36" fmla="*/ 5 w 5"/>
                <a:gd name="T37" fmla="*/ 2 h 12"/>
                <a:gd name="T38" fmla="*/ 5 w 5"/>
                <a:gd name="T39" fmla="*/ 2 h 12"/>
                <a:gd name="T40" fmla="*/ 5 w 5"/>
                <a:gd name="T41" fmla="*/ 2 h 12"/>
                <a:gd name="T42" fmla="*/ 5 w 5"/>
                <a:gd name="T43" fmla="*/ 2 h 12"/>
                <a:gd name="T44" fmla="*/ 3 w 5"/>
                <a:gd name="T45" fmla="*/ 0 h 12"/>
                <a:gd name="T46" fmla="*/ 5 w 5"/>
                <a:gd name="T47" fmla="*/ 0 h 12"/>
                <a:gd name="T48" fmla="*/ 5 w 5"/>
                <a:gd name="T49" fmla="*/ 0 h 12"/>
                <a:gd name="T50" fmla="*/ 5 w 5"/>
                <a:gd name="T51" fmla="*/ 0 h 12"/>
                <a:gd name="T52" fmla="*/ 5 w 5"/>
                <a:gd name="T5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 h="12">
                  <a:moveTo>
                    <a:pt x="0" y="10"/>
                  </a:moveTo>
                  <a:lnTo>
                    <a:pt x="1" y="12"/>
                  </a:lnTo>
                  <a:lnTo>
                    <a:pt x="3" y="10"/>
                  </a:lnTo>
                  <a:lnTo>
                    <a:pt x="3" y="8"/>
                  </a:lnTo>
                  <a:lnTo>
                    <a:pt x="3" y="8"/>
                  </a:lnTo>
                  <a:lnTo>
                    <a:pt x="3" y="8"/>
                  </a:lnTo>
                  <a:lnTo>
                    <a:pt x="3" y="6"/>
                  </a:lnTo>
                  <a:lnTo>
                    <a:pt x="3" y="6"/>
                  </a:lnTo>
                  <a:lnTo>
                    <a:pt x="3" y="6"/>
                  </a:lnTo>
                  <a:lnTo>
                    <a:pt x="3" y="6"/>
                  </a:lnTo>
                  <a:lnTo>
                    <a:pt x="3" y="4"/>
                  </a:lnTo>
                  <a:lnTo>
                    <a:pt x="3" y="4"/>
                  </a:lnTo>
                  <a:lnTo>
                    <a:pt x="5" y="4"/>
                  </a:lnTo>
                  <a:lnTo>
                    <a:pt x="5" y="4"/>
                  </a:lnTo>
                  <a:lnTo>
                    <a:pt x="5" y="4"/>
                  </a:lnTo>
                  <a:lnTo>
                    <a:pt x="5" y="2"/>
                  </a:lnTo>
                  <a:lnTo>
                    <a:pt x="5" y="2"/>
                  </a:lnTo>
                  <a:lnTo>
                    <a:pt x="5" y="2"/>
                  </a:lnTo>
                  <a:lnTo>
                    <a:pt x="5" y="2"/>
                  </a:lnTo>
                  <a:lnTo>
                    <a:pt x="5" y="2"/>
                  </a:lnTo>
                  <a:lnTo>
                    <a:pt x="5" y="2"/>
                  </a:lnTo>
                  <a:lnTo>
                    <a:pt x="5" y="2"/>
                  </a:lnTo>
                  <a:lnTo>
                    <a:pt x="3" y="0"/>
                  </a:lnTo>
                  <a:lnTo>
                    <a:pt x="5" y="0"/>
                  </a:lnTo>
                  <a:lnTo>
                    <a:pt x="5"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0" name="Freeform 4562"/>
            <p:cNvSpPr>
              <a:spLocks/>
            </p:cNvSpPr>
            <p:nvPr/>
          </p:nvSpPr>
          <p:spPr bwMode="auto">
            <a:xfrm>
              <a:off x="2597" y="2158"/>
              <a:ext cx="6" cy="4"/>
            </a:xfrm>
            <a:custGeom>
              <a:avLst/>
              <a:gdLst>
                <a:gd name="T0" fmla="*/ 0 w 6"/>
                <a:gd name="T1" fmla="*/ 0 h 4"/>
                <a:gd name="T2" fmla="*/ 0 w 6"/>
                <a:gd name="T3" fmla="*/ 0 h 4"/>
                <a:gd name="T4" fmla="*/ 0 w 6"/>
                <a:gd name="T5" fmla="*/ 0 h 4"/>
                <a:gd name="T6" fmla="*/ 2 w 6"/>
                <a:gd name="T7" fmla="*/ 2 h 4"/>
                <a:gd name="T8" fmla="*/ 2 w 6"/>
                <a:gd name="T9" fmla="*/ 2 h 4"/>
                <a:gd name="T10" fmla="*/ 2 w 6"/>
                <a:gd name="T11" fmla="*/ 4 h 4"/>
                <a:gd name="T12" fmla="*/ 2 w 6"/>
                <a:gd name="T13" fmla="*/ 4 h 4"/>
                <a:gd name="T14" fmla="*/ 4 w 6"/>
                <a:gd name="T15" fmla="*/ 4 h 4"/>
                <a:gd name="T16" fmla="*/ 4 w 6"/>
                <a:gd name="T17" fmla="*/ 4 h 4"/>
                <a:gd name="T18" fmla="*/ 4 w 6"/>
                <a:gd name="T19" fmla="*/ 4 h 4"/>
                <a:gd name="T20" fmla="*/ 4 w 6"/>
                <a:gd name="T21" fmla="*/ 4 h 4"/>
                <a:gd name="T22" fmla="*/ 4 w 6"/>
                <a:gd name="T23" fmla="*/ 2 h 4"/>
                <a:gd name="T24" fmla="*/ 4 w 6"/>
                <a:gd name="T25" fmla="*/ 2 h 4"/>
                <a:gd name="T26" fmla="*/ 4 w 6"/>
                <a:gd name="T27" fmla="*/ 2 h 4"/>
                <a:gd name="T28" fmla="*/ 4 w 6"/>
                <a:gd name="T29" fmla="*/ 2 h 4"/>
                <a:gd name="T30" fmla="*/ 6 w 6"/>
                <a:gd name="T31" fmla="*/ 2 h 4"/>
                <a:gd name="T32" fmla="*/ 6 w 6"/>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4">
                  <a:moveTo>
                    <a:pt x="0" y="0"/>
                  </a:moveTo>
                  <a:lnTo>
                    <a:pt x="0" y="0"/>
                  </a:lnTo>
                  <a:lnTo>
                    <a:pt x="0" y="0"/>
                  </a:lnTo>
                  <a:lnTo>
                    <a:pt x="2" y="2"/>
                  </a:lnTo>
                  <a:lnTo>
                    <a:pt x="2" y="2"/>
                  </a:lnTo>
                  <a:lnTo>
                    <a:pt x="2" y="4"/>
                  </a:lnTo>
                  <a:lnTo>
                    <a:pt x="2" y="4"/>
                  </a:lnTo>
                  <a:lnTo>
                    <a:pt x="4" y="4"/>
                  </a:lnTo>
                  <a:lnTo>
                    <a:pt x="4" y="4"/>
                  </a:lnTo>
                  <a:lnTo>
                    <a:pt x="4" y="4"/>
                  </a:lnTo>
                  <a:lnTo>
                    <a:pt x="4" y="4"/>
                  </a:lnTo>
                  <a:lnTo>
                    <a:pt x="4" y="2"/>
                  </a:lnTo>
                  <a:lnTo>
                    <a:pt x="4" y="2"/>
                  </a:lnTo>
                  <a:lnTo>
                    <a:pt x="4" y="2"/>
                  </a:lnTo>
                  <a:lnTo>
                    <a:pt x="4" y="2"/>
                  </a:lnTo>
                  <a:lnTo>
                    <a:pt x="6"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1" name="Freeform 4563"/>
            <p:cNvSpPr>
              <a:spLocks/>
            </p:cNvSpPr>
            <p:nvPr/>
          </p:nvSpPr>
          <p:spPr bwMode="auto">
            <a:xfrm>
              <a:off x="2683" y="2139"/>
              <a:ext cx="35" cy="36"/>
            </a:xfrm>
            <a:custGeom>
              <a:avLst/>
              <a:gdLst>
                <a:gd name="T0" fmla="*/ 35 w 35"/>
                <a:gd name="T1" fmla="*/ 30 h 36"/>
                <a:gd name="T2" fmla="*/ 35 w 35"/>
                <a:gd name="T3" fmla="*/ 30 h 36"/>
                <a:gd name="T4" fmla="*/ 35 w 35"/>
                <a:gd name="T5" fmla="*/ 30 h 36"/>
                <a:gd name="T6" fmla="*/ 33 w 35"/>
                <a:gd name="T7" fmla="*/ 32 h 36"/>
                <a:gd name="T8" fmla="*/ 33 w 35"/>
                <a:gd name="T9" fmla="*/ 34 h 36"/>
                <a:gd name="T10" fmla="*/ 33 w 35"/>
                <a:gd name="T11" fmla="*/ 34 h 36"/>
                <a:gd name="T12" fmla="*/ 31 w 35"/>
                <a:gd name="T13" fmla="*/ 36 h 36"/>
                <a:gd name="T14" fmla="*/ 31 w 35"/>
                <a:gd name="T15" fmla="*/ 36 h 36"/>
                <a:gd name="T16" fmla="*/ 31 w 35"/>
                <a:gd name="T17" fmla="*/ 36 h 36"/>
                <a:gd name="T18" fmla="*/ 29 w 35"/>
                <a:gd name="T19" fmla="*/ 36 h 36"/>
                <a:gd name="T20" fmla="*/ 29 w 35"/>
                <a:gd name="T21" fmla="*/ 34 h 36"/>
                <a:gd name="T22" fmla="*/ 27 w 35"/>
                <a:gd name="T23" fmla="*/ 34 h 36"/>
                <a:gd name="T24" fmla="*/ 25 w 35"/>
                <a:gd name="T25" fmla="*/ 32 h 36"/>
                <a:gd name="T26" fmla="*/ 25 w 35"/>
                <a:gd name="T27" fmla="*/ 30 h 36"/>
                <a:gd name="T28" fmla="*/ 23 w 35"/>
                <a:gd name="T29" fmla="*/ 30 h 36"/>
                <a:gd name="T30" fmla="*/ 21 w 35"/>
                <a:gd name="T31" fmla="*/ 26 h 36"/>
                <a:gd name="T32" fmla="*/ 19 w 35"/>
                <a:gd name="T33" fmla="*/ 26 h 36"/>
                <a:gd name="T34" fmla="*/ 19 w 35"/>
                <a:gd name="T35" fmla="*/ 25 h 36"/>
                <a:gd name="T36" fmla="*/ 17 w 35"/>
                <a:gd name="T37" fmla="*/ 21 h 36"/>
                <a:gd name="T38" fmla="*/ 17 w 35"/>
                <a:gd name="T39" fmla="*/ 21 h 36"/>
                <a:gd name="T40" fmla="*/ 17 w 35"/>
                <a:gd name="T41" fmla="*/ 21 h 36"/>
                <a:gd name="T42" fmla="*/ 16 w 35"/>
                <a:gd name="T43" fmla="*/ 19 h 36"/>
                <a:gd name="T44" fmla="*/ 16 w 35"/>
                <a:gd name="T45" fmla="*/ 17 h 36"/>
                <a:gd name="T46" fmla="*/ 16 w 35"/>
                <a:gd name="T47" fmla="*/ 15 h 36"/>
                <a:gd name="T48" fmla="*/ 14 w 35"/>
                <a:gd name="T49" fmla="*/ 13 h 36"/>
                <a:gd name="T50" fmla="*/ 14 w 35"/>
                <a:gd name="T51" fmla="*/ 13 h 36"/>
                <a:gd name="T52" fmla="*/ 14 w 35"/>
                <a:gd name="T53" fmla="*/ 11 h 36"/>
                <a:gd name="T54" fmla="*/ 14 w 35"/>
                <a:gd name="T55" fmla="*/ 11 h 36"/>
                <a:gd name="T56" fmla="*/ 12 w 35"/>
                <a:gd name="T57" fmla="*/ 13 h 36"/>
                <a:gd name="T58" fmla="*/ 10 w 35"/>
                <a:gd name="T59" fmla="*/ 13 h 36"/>
                <a:gd name="T60" fmla="*/ 10 w 35"/>
                <a:gd name="T61" fmla="*/ 13 h 36"/>
                <a:gd name="T62" fmla="*/ 10 w 35"/>
                <a:gd name="T63" fmla="*/ 13 h 36"/>
                <a:gd name="T64" fmla="*/ 8 w 35"/>
                <a:gd name="T65" fmla="*/ 11 h 36"/>
                <a:gd name="T66" fmla="*/ 8 w 35"/>
                <a:gd name="T67" fmla="*/ 11 h 36"/>
                <a:gd name="T68" fmla="*/ 8 w 35"/>
                <a:gd name="T69" fmla="*/ 11 h 36"/>
                <a:gd name="T70" fmla="*/ 8 w 35"/>
                <a:gd name="T71" fmla="*/ 9 h 36"/>
                <a:gd name="T72" fmla="*/ 8 w 35"/>
                <a:gd name="T73" fmla="*/ 9 h 36"/>
                <a:gd name="T74" fmla="*/ 6 w 35"/>
                <a:gd name="T75" fmla="*/ 7 h 36"/>
                <a:gd name="T76" fmla="*/ 6 w 35"/>
                <a:gd name="T77" fmla="*/ 7 h 36"/>
                <a:gd name="T78" fmla="*/ 6 w 35"/>
                <a:gd name="T79" fmla="*/ 5 h 36"/>
                <a:gd name="T80" fmla="*/ 6 w 35"/>
                <a:gd name="T81" fmla="*/ 5 h 36"/>
                <a:gd name="T82" fmla="*/ 6 w 35"/>
                <a:gd name="T83" fmla="*/ 5 h 36"/>
                <a:gd name="T84" fmla="*/ 4 w 35"/>
                <a:gd name="T85" fmla="*/ 3 h 36"/>
                <a:gd name="T86" fmla="*/ 4 w 35"/>
                <a:gd name="T87" fmla="*/ 3 h 36"/>
                <a:gd name="T88" fmla="*/ 2 w 35"/>
                <a:gd name="T89" fmla="*/ 5 h 36"/>
                <a:gd name="T90" fmla="*/ 0 w 35"/>
                <a:gd name="T91" fmla="*/ 5 h 36"/>
                <a:gd name="T92" fmla="*/ 0 w 35"/>
                <a:gd name="T93" fmla="*/ 5 h 36"/>
                <a:gd name="T94" fmla="*/ 0 w 35"/>
                <a:gd name="T95" fmla="*/ 3 h 36"/>
                <a:gd name="T96" fmla="*/ 0 w 35"/>
                <a:gd name="T97" fmla="*/ 3 h 36"/>
                <a:gd name="T98" fmla="*/ 0 w 35"/>
                <a:gd name="T99" fmla="*/ 3 h 36"/>
                <a:gd name="T100" fmla="*/ 0 w 35"/>
                <a:gd name="T101" fmla="*/ 1 h 36"/>
                <a:gd name="T102" fmla="*/ 0 w 35"/>
                <a:gd name="T103" fmla="*/ 1 h 36"/>
                <a:gd name="T104" fmla="*/ 0 w 35"/>
                <a:gd name="T105" fmla="*/ 0 h 36"/>
                <a:gd name="T106" fmla="*/ 0 w 35"/>
                <a:gd name="T107" fmla="*/ 0 h 36"/>
                <a:gd name="T108" fmla="*/ 0 w 35"/>
                <a:gd name="T109" fmla="*/ 0 h 36"/>
                <a:gd name="T110" fmla="*/ 0 w 35"/>
                <a:gd name="T111" fmla="*/ 0 h 36"/>
                <a:gd name="T112" fmla="*/ 0 w 35"/>
                <a:gd name="T11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36">
                  <a:moveTo>
                    <a:pt x="35" y="30"/>
                  </a:moveTo>
                  <a:lnTo>
                    <a:pt x="35" y="30"/>
                  </a:lnTo>
                  <a:lnTo>
                    <a:pt x="35" y="30"/>
                  </a:lnTo>
                  <a:lnTo>
                    <a:pt x="33" y="32"/>
                  </a:lnTo>
                  <a:lnTo>
                    <a:pt x="33" y="34"/>
                  </a:lnTo>
                  <a:lnTo>
                    <a:pt x="33" y="34"/>
                  </a:lnTo>
                  <a:lnTo>
                    <a:pt x="31" y="36"/>
                  </a:lnTo>
                  <a:lnTo>
                    <a:pt x="31" y="36"/>
                  </a:lnTo>
                  <a:lnTo>
                    <a:pt x="31" y="36"/>
                  </a:lnTo>
                  <a:lnTo>
                    <a:pt x="29" y="36"/>
                  </a:lnTo>
                  <a:lnTo>
                    <a:pt x="29" y="34"/>
                  </a:lnTo>
                  <a:lnTo>
                    <a:pt x="27" y="34"/>
                  </a:lnTo>
                  <a:lnTo>
                    <a:pt x="25" y="32"/>
                  </a:lnTo>
                  <a:lnTo>
                    <a:pt x="25" y="30"/>
                  </a:lnTo>
                  <a:lnTo>
                    <a:pt x="23" y="30"/>
                  </a:lnTo>
                  <a:lnTo>
                    <a:pt x="21" y="26"/>
                  </a:lnTo>
                  <a:lnTo>
                    <a:pt x="19" y="26"/>
                  </a:lnTo>
                  <a:lnTo>
                    <a:pt x="19" y="25"/>
                  </a:lnTo>
                  <a:lnTo>
                    <a:pt x="17" y="21"/>
                  </a:lnTo>
                  <a:lnTo>
                    <a:pt x="17" y="21"/>
                  </a:lnTo>
                  <a:lnTo>
                    <a:pt x="17" y="21"/>
                  </a:lnTo>
                  <a:lnTo>
                    <a:pt x="16" y="19"/>
                  </a:lnTo>
                  <a:lnTo>
                    <a:pt x="16" y="17"/>
                  </a:lnTo>
                  <a:lnTo>
                    <a:pt x="16" y="15"/>
                  </a:lnTo>
                  <a:lnTo>
                    <a:pt x="14" y="13"/>
                  </a:lnTo>
                  <a:lnTo>
                    <a:pt x="14" y="13"/>
                  </a:lnTo>
                  <a:lnTo>
                    <a:pt x="14" y="11"/>
                  </a:lnTo>
                  <a:lnTo>
                    <a:pt x="14" y="11"/>
                  </a:lnTo>
                  <a:lnTo>
                    <a:pt x="12" y="13"/>
                  </a:lnTo>
                  <a:lnTo>
                    <a:pt x="10" y="13"/>
                  </a:lnTo>
                  <a:lnTo>
                    <a:pt x="10" y="13"/>
                  </a:lnTo>
                  <a:lnTo>
                    <a:pt x="10" y="13"/>
                  </a:lnTo>
                  <a:lnTo>
                    <a:pt x="8" y="11"/>
                  </a:lnTo>
                  <a:lnTo>
                    <a:pt x="8" y="11"/>
                  </a:lnTo>
                  <a:lnTo>
                    <a:pt x="8" y="11"/>
                  </a:lnTo>
                  <a:lnTo>
                    <a:pt x="8" y="9"/>
                  </a:lnTo>
                  <a:lnTo>
                    <a:pt x="8" y="9"/>
                  </a:lnTo>
                  <a:lnTo>
                    <a:pt x="6" y="7"/>
                  </a:lnTo>
                  <a:lnTo>
                    <a:pt x="6" y="7"/>
                  </a:lnTo>
                  <a:lnTo>
                    <a:pt x="6" y="5"/>
                  </a:lnTo>
                  <a:lnTo>
                    <a:pt x="6" y="5"/>
                  </a:lnTo>
                  <a:lnTo>
                    <a:pt x="6" y="5"/>
                  </a:lnTo>
                  <a:lnTo>
                    <a:pt x="4" y="3"/>
                  </a:lnTo>
                  <a:lnTo>
                    <a:pt x="4" y="3"/>
                  </a:lnTo>
                  <a:lnTo>
                    <a:pt x="2" y="5"/>
                  </a:lnTo>
                  <a:lnTo>
                    <a:pt x="0" y="5"/>
                  </a:lnTo>
                  <a:lnTo>
                    <a:pt x="0" y="5"/>
                  </a:lnTo>
                  <a:lnTo>
                    <a:pt x="0" y="3"/>
                  </a:lnTo>
                  <a:lnTo>
                    <a:pt x="0" y="3"/>
                  </a:lnTo>
                  <a:lnTo>
                    <a:pt x="0" y="3"/>
                  </a:lnTo>
                  <a:lnTo>
                    <a:pt x="0" y="1"/>
                  </a:lnTo>
                  <a:lnTo>
                    <a:pt x="0" y="1"/>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2" name="Freeform 4564"/>
            <p:cNvSpPr>
              <a:spLocks/>
            </p:cNvSpPr>
            <p:nvPr/>
          </p:nvSpPr>
          <p:spPr bwMode="auto">
            <a:xfrm>
              <a:off x="2716" y="2171"/>
              <a:ext cx="4" cy="18"/>
            </a:xfrm>
            <a:custGeom>
              <a:avLst/>
              <a:gdLst>
                <a:gd name="T0" fmla="*/ 2 w 4"/>
                <a:gd name="T1" fmla="*/ 0 h 18"/>
                <a:gd name="T2" fmla="*/ 2 w 4"/>
                <a:gd name="T3" fmla="*/ 2 h 18"/>
                <a:gd name="T4" fmla="*/ 2 w 4"/>
                <a:gd name="T5" fmla="*/ 2 h 18"/>
                <a:gd name="T6" fmla="*/ 4 w 4"/>
                <a:gd name="T7" fmla="*/ 4 h 18"/>
                <a:gd name="T8" fmla="*/ 4 w 4"/>
                <a:gd name="T9" fmla="*/ 4 h 18"/>
                <a:gd name="T10" fmla="*/ 4 w 4"/>
                <a:gd name="T11" fmla="*/ 6 h 18"/>
                <a:gd name="T12" fmla="*/ 4 w 4"/>
                <a:gd name="T13" fmla="*/ 6 h 18"/>
                <a:gd name="T14" fmla="*/ 4 w 4"/>
                <a:gd name="T15" fmla="*/ 6 h 18"/>
                <a:gd name="T16" fmla="*/ 2 w 4"/>
                <a:gd name="T17" fmla="*/ 8 h 18"/>
                <a:gd name="T18" fmla="*/ 2 w 4"/>
                <a:gd name="T19" fmla="*/ 8 h 18"/>
                <a:gd name="T20" fmla="*/ 0 w 4"/>
                <a:gd name="T21" fmla="*/ 10 h 18"/>
                <a:gd name="T22" fmla="*/ 0 w 4"/>
                <a:gd name="T23" fmla="*/ 10 h 18"/>
                <a:gd name="T24" fmla="*/ 0 w 4"/>
                <a:gd name="T25" fmla="*/ 10 h 18"/>
                <a:gd name="T26" fmla="*/ 0 w 4"/>
                <a:gd name="T27" fmla="*/ 12 h 18"/>
                <a:gd name="T28" fmla="*/ 0 w 4"/>
                <a:gd name="T29" fmla="*/ 12 h 18"/>
                <a:gd name="T30" fmla="*/ 2 w 4"/>
                <a:gd name="T31" fmla="*/ 12 h 18"/>
                <a:gd name="T32" fmla="*/ 2 w 4"/>
                <a:gd name="T33" fmla="*/ 14 h 18"/>
                <a:gd name="T34" fmla="*/ 4 w 4"/>
                <a:gd name="T35" fmla="*/ 14 h 18"/>
                <a:gd name="T36" fmla="*/ 4 w 4"/>
                <a:gd name="T37" fmla="*/ 14 h 18"/>
                <a:gd name="T38" fmla="*/ 4 w 4"/>
                <a:gd name="T39" fmla="*/ 14 h 18"/>
                <a:gd name="T40" fmla="*/ 4 w 4"/>
                <a:gd name="T41" fmla="*/ 14 h 18"/>
                <a:gd name="T42" fmla="*/ 4 w 4"/>
                <a:gd name="T43" fmla="*/ 14 h 18"/>
                <a:gd name="T44" fmla="*/ 4 w 4"/>
                <a:gd name="T45" fmla="*/ 16 h 18"/>
                <a:gd name="T46" fmla="*/ 4 w 4"/>
                <a:gd name="T47" fmla="*/ 16 h 18"/>
                <a:gd name="T48" fmla="*/ 4 w 4"/>
                <a:gd name="T49" fmla="*/ 16 h 18"/>
                <a:gd name="T50" fmla="*/ 4 w 4"/>
                <a:gd name="T51" fmla="*/ 16 h 18"/>
                <a:gd name="T52" fmla="*/ 2 w 4"/>
                <a:gd name="T5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 h="18">
                  <a:moveTo>
                    <a:pt x="2" y="0"/>
                  </a:moveTo>
                  <a:lnTo>
                    <a:pt x="2" y="2"/>
                  </a:lnTo>
                  <a:lnTo>
                    <a:pt x="2" y="2"/>
                  </a:lnTo>
                  <a:lnTo>
                    <a:pt x="4" y="4"/>
                  </a:lnTo>
                  <a:lnTo>
                    <a:pt x="4" y="4"/>
                  </a:lnTo>
                  <a:lnTo>
                    <a:pt x="4" y="6"/>
                  </a:lnTo>
                  <a:lnTo>
                    <a:pt x="4" y="6"/>
                  </a:lnTo>
                  <a:lnTo>
                    <a:pt x="4" y="6"/>
                  </a:lnTo>
                  <a:lnTo>
                    <a:pt x="2" y="8"/>
                  </a:lnTo>
                  <a:lnTo>
                    <a:pt x="2" y="8"/>
                  </a:lnTo>
                  <a:lnTo>
                    <a:pt x="0" y="10"/>
                  </a:lnTo>
                  <a:lnTo>
                    <a:pt x="0" y="10"/>
                  </a:lnTo>
                  <a:lnTo>
                    <a:pt x="0" y="10"/>
                  </a:lnTo>
                  <a:lnTo>
                    <a:pt x="0" y="12"/>
                  </a:lnTo>
                  <a:lnTo>
                    <a:pt x="0" y="12"/>
                  </a:lnTo>
                  <a:lnTo>
                    <a:pt x="2" y="12"/>
                  </a:lnTo>
                  <a:lnTo>
                    <a:pt x="2" y="14"/>
                  </a:lnTo>
                  <a:lnTo>
                    <a:pt x="4" y="14"/>
                  </a:lnTo>
                  <a:lnTo>
                    <a:pt x="4" y="14"/>
                  </a:lnTo>
                  <a:lnTo>
                    <a:pt x="4" y="14"/>
                  </a:lnTo>
                  <a:lnTo>
                    <a:pt x="4" y="14"/>
                  </a:lnTo>
                  <a:lnTo>
                    <a:pt x="4" y="14"/>
                  </a:lnTo>
                  <a:lnTo>
                    <a:pt x="4" y="16"/>
                  </a:lnTo>
                  <a:lnTo>
                    <a:pt x="4" y="16"/>
                  </a:lnTo>
                  <a:lnTo>
                    <a:pt x="4" y="16"/>
                  </a:lnTo>
                  <a:lnTo>
                    <a:pt x="4" y="16"/>
                  </a:lnTo>
                  <a:lnTo>
                    <a:pt x="2" y="1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3" name="Freeform 4565"/>
            <p:cNvSpPr>
              <a:spLocks/>
            </p:cNvSpPr>
            <p:nvPr/>
          </p:nvSpPr>
          <p:spPr bwMode="auto">
            <a:xfrm>
              <a:off x="2712" y="2189"/>
              <a:ext cx="6" cy="5"/>
            </a:xfrm>
            <a:custGeom>
              <a:avLst/>
              <a:gdLst>
                <a:gd name="T0" fmla="*/ 0 w 6"/>
                <a:gd name="T1" fmla="*/ 5 h 5"/>
                <a:gd name="T2" fmla="*/ 2 w 6"/>
                <a:gd name="T3" fmla="*/ 5 h 5"/>
                <a:gd name="T4" fmla="*/ 2 w 6"/>
                <a:gd name="T5" fmla="*/ 3 h 5"/>
                <a:gd name="T6" fmla="*/ 4 w 6"/>
                <a:gd name="T7" fmla="*/ 3 h 5"/>
                <a:gd name="T8" fmla="*/ 4 w 6"/>
                <a:gd name="T9" fmla="*/ 3 h 5"/>
                <a:gd name="T10" fmla="*/ 4 w 6"/>
                <a:gd name="T11" fmla="*/ 1 h 5"/>
                <a:gd name="T12" fmla="*/ 6 w 6"/>
                <a:gd name="T13" fmla="*/ 0 h 5"/>
                <a:gd name="T14" fmla="*/ 6 w 6"/>
                <a:gd name="T15" fmla="*/ 0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0" y="5"/>
                  </a:moveTo>
                  <a:lnTo>
                    <a:pt x="2" y="5"/>
                  </a:lnTo>
                  <a:lnTo>
                    <a:pt x="2" y="3"/>
                  </a:lnTo>
                  <a:lnTo>
                    <a:pt x="4" y="3"/>
                  </a:lnTo>
                  <a:lnTo>
                    <a:pt x="4" y="3"/>
                  </a:lnTo>
                  <a:lnTo>
                    <a:pt x="4" y="1"/>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4" name="Freeform 4566"/>
            <p:cNvSpPr>
              <a:spLocks/>
            </p:cNvSpPr>
            <p:nvPr/>
          </p:nvSpPr>
          <p:spPr bwMode="auto">
            <a:xfrm>
              <a:off x="2712" y="2194"/>
              <a:ext cx="11" cy="19"/>
            </a:xfrm>
            <a:custGeom>
              <a:avLst/>
              <a:gdLst>
                <a:gd name="T0" fmla="*/ 0 w 11"/>
                <a:gd name="T1" fmla="*/ 0 h 19"/>
                <a:gd name="T2" fmla="*/ 2 w 11"/>
                <a:gd name="T3" fmla="*/ 0 h 19"/>
                <a:gd name="T4" fmla="*/ 2 w 11"/>
                <a:gd name="T5" fmla="*/ 2 h 19"/>
                <a:gd name="T6" fmla="*/ 2 w 11"/>
                <a:gd name="T7" fmla="*/ 2 h 19"/>
                <a:gd name="T8" fmla="*/ 2 w 11"/>
                <a:gd name="T9" fmla="*/ 4 h 19"/>
                <a:gd name="T10" fmla="*/ 0 w 11"/>
                <a:gd name="T11" fmla="*/ 6 h 19"/>
                <a:gd name="T12" fmla="*/ 0 w 11"/>
                <a:gd name="T13" fmla="*/ 6 h 19"/>
                <a:gd name="T14" fmla="*/ 0 w 11"/>
                <a:gd name="T15" fmla="*/ 6 h 19"/>
                <a:gd name="T16" fmla="*/ 2 w 11"/>
                <a:gd name="T17" fmla="*/ 8 h 19"/>
                <a:gd name="T18" fmla="*/ 2 w 11"/>
                <a:gd name="T19" fmla="*/ 8 h 19"/>
                <a:gd name="T20" fmla="*/ 2 w 11"/>
                <a:gd name="T21" fmla="*/ 8 h 19"/>
                <a:gd name="T22" fmla="*/ 2 w 11"/>
                <a:gd name="T23" fmla="*/ 8 h 19"/>
                <a:gd name="T24" fmla="*/ 2 w 11"/>
                <a:gd name="T25" fmla="*/ 8 h 19"/>
                <a:gd name="T26" fmla="*/ 6 w 11"/>
                <a:gd name="T27" fmla="*/ 8 h 19"/>
                <a:gd name="T28" fmla="*/ 6 w 11"/>
                <a:gd name="T29" fmla="*/ 8 h 19"/>
                <a:gd name="T30" fmla="*/ 6 w 11"/>
                <a:gd name="T31" fmla="*/ 8 h 19"/>
                <a:gd name="T32" fmla="*/ 8 w 11"/>
                <a:gd name="T33" fmla="*/ 8 h 19"/>
                <a:gd name="T34" fmla="*/ 8 w 11"/>
                <a:gd name="T35" fmla="*/ 8 h 19"/>
                <a:gd name="T36" fmla="*/ 10 w 11"/>
                <a:gd name="T37" fmla="*/ 10 h 19"/>
                <a:gd name="T38" fmla="*/ 10 w 11"/>
                <a:gd name="T39" fmla="*/ 10 h 19"/>
                <a:gd name="T40" fmla="*/ 10 w 11"/>
                <a:gd name="T41" fmla="*/ 10 h 19"/>
                <a:gd name="T42" fmla="*/ 10 w 11"/>
                <a:gd name="T43" fmla="*/ 10 h 19"/>
                <a:gd name="T44" fmla="*/ 8 w 11"/>
                <a:gd name="T45" fmla="*/ 12 h 19"/>
                <a:gd name="T46" fmla="*/ 8 w 11"/>
                <a:gd name="T47" fmla="*/ 12 h 19"/>
                <a:gd name="T48" fmla="*/ 8 w 11"/>
                <a:gd name="T49" fmla="*/ 14 h 19"/>
                <a:gd name="T50" fmla="*/ 10 w 11"/>
                <a:gd name="T51" fmla="*/ 14 h 19"/>
                <a:gd name="T52" fmla="*/ 10 w 11"/>
                <a:gd name="T53" fmla="*/ 14 h 19"/>
                <a:gd name="T54" fmla="*/ 11 w 11"/>
                <a:gd name="T55" fmla="*/ 16 h 19"/>
                <a:gd name="T56" fmla="*/ 11 w 11"/>
                <a:gd name="T57" fmla="*/ 16 h 19"/>
                <a:gd name="T58" fmla="*/ 11 w 11"/>
                <a:gd name="T59" fmla="*/ 16 h 19"/>
                <a:gd name="T60" fmla="*/ 11 w 11"/>
                <a:gd name="T6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9">
                  <a:moveTo>
                    <a:pt x="0" y="0"/>
                  </a:moveTo>
                  <a:lnTo>
                    <a:pt x="2" y="0"/>
                  </a:lnTo>
                  <a:lnTo>
                    <a:pt x="2" y="2"/>
                  </a:lnTo>
                  <a:lnTo>
                    <a:pt x="2" y="2"/>
                  </a:lnTo>
                  <a:lnTo>
                    <a:pt x="2" y="4"/>
                  </a:lnTo>
                  <a:lnTo>
                    <a:pt x="0" y="6"/>
                  </a:lnTo>
                  <a:lnTo>
                    <a:pt x="0" y="6"/>
                  </a:lnTo>
                  <a:lnTo>
                    <a:pt x="0" y="6"/>
                  </a:lnTo>
                  <a:lnTo>
                    <a:pt x="2" y="8"/>
                  </a:lnTo>
                  <a:lnTo>
                    <a:pt x="2" y="8"/>
                  </a:lnTo>
                  <a:lnTo>
                    <a:pt x="2" y="8"/>
                  </a:lnTo>
                  <a:lnTo>
                    <a:pt x="2" y="8"/>
                  </a:lnTo>
                  <a:lnTo>
                    <a:pt x="2" y="8"/>
                  </a:lnTo>
                  <a:lnTo>
                    <a:pt x="6" y="8"/>
                  </a:lnTo>
                  <a:lnTo>
                    <a:pt x="6" y="8"/>
                  </a:lnTo>
                  <a:lnTo>
                    <a:pt x="6" y="8"/>
                  </a:lnTo>
                  <a:lnTo>
                    <a:pt x="8" y="8"/>
                  </a:lnTo>
                  <a:lnTo>
                    <a:pt x="8" y="8"/>
                  </a:lnTo>
                  <a:lnTo>
                    <a:pt x="10" y="10"/>
                  </a:lnTo>
                  <a:lnTo>
                    <a:pt x="10" y="10"/>
                  </a:lnTo>
                  <a:lnTo>
                    <a:pt x="10" y="10"/>
                  </a:lnTo>
                  <a:lnTo>
                    <a:pt x="10" y="10"/>
                  </a:lnTo>
                  <a:lnTo>
                    <a:pt x="8" y="12"/>
                  </a:lnTo>
                  <a:lnTo>
                    <a:pt x="8" y="12"/>
                  </a:lnTo>
                  <a:lnTo>
                    <a:pt x="8" y="14"/>
                  </a:lnTo>
                  <a:lnTo>
                    <a:pt x="10" y="14"/>
                  </a:lnTo>
                  <a:lnTo>
                    <a:pt x="10" y="14"/>
                  </a:lnTo>
                  <a:lnTo>
                    <a:pt x="11" y="16"/>
                  </a:lnTo>
                  <a:lnTo>
                    <a:pt x="11" y="16"/>
                  </a:lnTo>
                  <a:lnTo>
                    <a:pt x="11" y="16"/>
                  </a:lnTo>
                  <a:lnTo>
                    <a:pt x="11" y="1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5" name="Freeform 4567"/>
            <p:cNvSpPr>
              <a:spLocks/>
            </p:cNvSpPr>
            <p:nvPr/>
          </p:nvSpPr>
          <p:spPr bwMode="auto">
            <a:xfrm>
              <a:off x="2718" y="2213"/>
              <a:ext cx="15" cy="62"/>
            </a:xfrm>
            <a:custGeom>
              <a:avLst/>
              <a:gdLst>
                <a:gd name="T0" fmla="*/ 5 w 15"/>
                <a:gd name="T1" fmla="*/ 0 h 62"/>
                <a:gd name="T2" fmla="*/ 5 w 15"/>
                <a:gd name="T3" fmla="*/ 0 h 62"/>
                <a:gd name="T4" fmla="*/ 5 w 15"/>
                <a:gd name="T5" fmla="*/ 2 h 62"/>
                <a:gd name="T6" fmla="*/ 7 w 15"/>
                <a:gd name="T7" fmla="*/ 4 h 62"/>
                <a:gd name="T8" fmla="*/ 5 w 15"/>
                <a:gd name="T9" fmla="*/ 4 h 62"/>
                <a:gd name="T10" fmla="*/ 5 w 15"/>
                <a:gd name="T11" fmla="*/ 4 h 62"/>
                <a:gd name="T12" fmla="*/ 5 w 15"/>
                <a:gd name="T13" fmla="*/ 6 h 62"/>
                <a:gd name="T14" fmla="*/ 5 w 15"/>
                <a:gd name="T15" fmla="*/ 6 h 62"/>
                <a:gd name="T16" fmla="*/ 7 w 15"/>
                <a:gd name="T17" fmla="*/ 6 h 62"/>
                <a:gd name="T18" fmla="*/ 7 w 15"/>
                <a:gd name="T19" fmla="*/ 6 h 62"/>
                <a:gd name="T20" fmla="*/ 9 w 15"/>
                <a:gd name="T21" fmla="*/ 12 h 62"/>
                <a:gd name="T22" fmla="*/ 9 w 15"/>
                <a:gd name="T23" fmla="*/ 14 h 62"/>
                <a:gd name="T24" fmla="*/ 9 w 15"/>
                <a:gd name="T25" fmla="*/ 18 h 62"/>
                <a:gd name="T26" fmla="*/ 11 w 15"/>
                <a:gd name="T27" fmla="*/ 24 h 62"/>
                <a:gd name="T28" fmla="*/ 11 w 15"/>
                <a:gd name="T29" fmla="*/ 25 h 62"/>
                <a:gd name="T30" fmla="*/ 11 w 15"/>
                <a:gd name="T31" fmla="*/ 27 h 62"/>
                <a:gd name="T32" fmla="*/ 13 w 15"/>
                <a:gd name="T33" fmla="*/ 33 h 62"/>
                <a:gd name="T34" fmla="*/ 13 w 15"/>
                <a:gd name="T35" fmla="*/ 35 h 62"/>
                <a:gd name="T36" fmla="*/ 13 w 15"/>
                <a:gd name="T37" fmla="*/ 37 h 62"/>
                <a:gd name="T38" fmla="*/ 13 w 15"/>
                <a:gd name="T39" fmla="*/ 43 h 62"/>
                <a:gd name="T40" fmla="*/ 15 w 15"/>
                <a:gd name="T41" fmla="*/ 45 h 62"/>
                <a:gd name="T42" fmla="*/ 15 w 15"/>
                <a:gd name="T43" fmla="*/ 47 h 62"/>
                <a:gd name="T44" fmla="*/ 13 w 15"/>
                <a:gd name="T45" fmla="*/ 48 h 62"/>
                <a:gd name="T46" fmla="*/ 11 w 15"/>
                <a:gd name="T47" fmla="*/ 48 h 62"/>
                <a:gd name="T48" fmla="*/ 9 w 15"/>
                <a:gd name="T49" fmla="*/ 50 h 62"/>
                <a:gd name="T50" fmla="*/ 7 w 15"/>
                <a:gd name="T51" fmla="*/ 48 h 62"/>
                <a:gd name="T52" fmla="*/ 5 w 15"/>
                <a:gd name="T53" fmla="*/ 50 h 62"/>
                <a:gd name="T54" fmla="*/ 5 w 15"/>
                <a:gd name="T55" fmla="*/ 52 h 62"/>
                <a:gd name="T56" fmla="*/ 7 w 15"/>
                <a:gd name="T57" fmla="*/ 54 h 62"/>
                <a:gd name="T58" fmla="*/ 7 w 15"/>
                <a:gd name="T59" fmla="*/ 56 h 62"/>
                <a:gd name="T60" fmla="*/ 7 w 15"/>
                <a:gd name="T61" fmla="*/ 58 h 62"/>
                <a:gd name="T62" fmla="*/ 7 w 15"/>
                <a:gd name="T63" fmla="*/ 58 h 62"/>
                <a:gd name="T64" fmla="*/ 4 w 15"/>
                <a:gd name="T65" fmla="*/ 60 h 62"/>
                <a:gd name="T66" fmla="*/ 2 w 15"/>
                <a:gd name="T67" fmla="*/ 6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 h="62">
                  <a:moveTo>
                    <a:pt x="5" y="0"/>
                  </a:moveTo>
                  <a:lnTo>
                    <a:pt x="5" y="0"/>
                  </a:lnTo>
                  <a:lnTo>
                    <a:pt x="5" y="0"/>
                  </a:lnTo>
                  <a:lnTo>
                    <a:pt x="5" y="0"/>
                  </a:lnTo>
                  <a:lnTo>
                    <a:pt x="5" y="2"/>
                  </a:lnTo>
                  <a:lnTo>
                    <a:pt x="5" y="2"/>
                  </a:lnTo>
                  <a:lnTo>
                    <a:pt x="7" y="2"/>
                  </a:lnTo>
                  <a:lnTo>
                    <a:pt x="7" y="4"/>
                  </a:lnTo>
                  <a:lnTo>
                    <a:pt x="7" y="4"/>
                  </a:lnTo>
                  <a:lnTo>
                    <a:pt x="5" y="4"/>
                  </a:lnTo>
                  <a:lnTo>
                    <a:pt x="5" y="4"/>
                  </a:lnTo>
                  <a:lnTo>
                    <a:pt x="5" y="4"/>
                  </a:lnTo>
                  <a:lnTo>
                    <a:pt x="5" y="6"/>
                  </a:lnTo>
                  <a:lnTo>
                    <a:pt x="5" y="6"/>
                  </a:lnTo>
                  <a:lnTo>
                    <a:pt x="5" y="6"/>
                  </a:lnTo>
                  <a:lnTo>
                    <a:pt x="5" y="6"/>
                  </a:lnTo>
                  <a:lnTo>
                    <a:pt x="7" y="6"/>
                  </a:lnTo>
                  <a:lnTo>
                    <a:pt x="7" y="6"/>
                  </a:lnTo>
                  <a:lnTo>
                    <a:pt x="7" y="6"/>
                  </a:lnTo>
                  <a:lnTo>
                    <a:pt x="7" y="6"/>
                  </a:lnTo>
                  <a:lnTo>
                    <a:pt x="9" y="12"/>
                  </a:lnTo>
                  <a:lnTo>
                    <a:pt x="9" y="12"/>
                  </a:lnTo>
                  <a:lnTo>
                    <a:pt x="9" y="12"/>
                  </a:lnTo>
                  <a:lnTo>
                    <a:pt x="9" y="14"/>
                  </a:lnTo>
                  <a:lnTo>
                    <a:pt x="9" y="16"/>
                  </a:lnTo>
                  <a:lnTo>
                    <a:pt x="9" y="18"/>
                  </a:lnTo>
                  <a:lnTo>
                    <a:pt x="9" y="18"/>
                  </a:lnTo>
                  <a:lnTo>
                    <a:pt x="11" y="24"/>
                  </a:lnTo>
                  <a:lnTo>
                    <a:pt x="11" y="24"/>
                  </a:lnTo>
                  <a:lnTo>
                    <a:pt x="11" y="25"/>
                  </a:lnTo>
                  <a:lnTo>
                    <a:pt x="11" y="25"/>
                  </a:lnTo>
                  <a:lnTo>
                    <a:pt x="11" y="27"/>
                  </a:lnTo>
                  <a:lnTo>
                    <a:pt x="13" y="31"/>
                  </a:lnTo>
                  <a:lnTo>
                    <a:pt x="13" y="33"/>
                  </a:lnTo>
                  <a:lnTo>
                    <a:pt x="13" y="33"/>
                  </a:lnTo>
                  <a:lnTo>
                    <a:pt x="13" y="35"/>
                  </a:lnTo>
                  <a:lnTo>
                    <a:pt x="13" y="35"/>
                  </a:lnTo>
                  <a:lnTo>
                    <a:pt x="13" y="37"/>
                  </a:lnTo>
                  <a:lnTo>
                    <a:pt x="13" y="39"/>
                  </a:lnTo>
                  <a:lnTo>
                    <a:pt x="13" y="43"/>
                  </a:lnTo>
                  <a:lnTo>
                    <a:pt x="13" y="43"/>
                  </a:lnTo>
                  <a:lnTo>
                    <a:pt x="15" y="45"/>
                  </a:lnTo>
                  <a:lnTo>
                    <a:pt x="15" y="47"/>
                  </a:lnTo>
                  <a:lnTo>
                    <a:pt x="15" y="47"/>
                  </a:lnTo>
                  <a:lnTo>
                    <a:pt x="15" y="47"/>
                  </a:lnTo>
                  <a:lnTo>
                    <a:pt x="13" y="48"/>
                  </a:lnTo>
                  <a:lnTo>
                    <a:pt x="13" y="48"/>
                  </a:lnTo>
                  <a:lnTo>
                    <a:pt x="11" y="48"/>
                  </a:lnTo>
                  <a:lnTo>
                    <a:pt x="9" y="50"/>
                  </a:lnTo>
                  <a:lnTo>
                    <a:pt x="9" y="50"/>
                  </a:lnTo>
                  <a:lnTo>
                    <a:pt x="7" y="48"/>
                  </a:lnTo>
                  <a:lnTo>
                    <a:pt x="7" y="48"/>
                  </a:lnTo>
                  <a:lnTo>
                    <a:pt x="7" y="50"/>
                  </a:lnTo>
                  <a:lnTo>
                    <a:pt x="5" y="50"/>
                  </a:lnTo>
                  <a:lnTo>
                    <a:pt x="5" y="50"/>
                  </a:lnTo>
                  <a:lnTo>
                    <a:pt x="5" y="52"/>
                  </a:lnTo>
                  <a:lnTo>
                    <a:pt x="5" y="52"/>
                  </a:lnTo>
                  <a:lnTo>
                    <a:pt x="7" y="54"/>
                  </a:lnTo>
                  <a:lnTo>
                    <a:pt x="7" y="56"/>
                  </a:lnTo>
                  <a:lnTo>
                    <a:pt x="7" y="56"/>
                  </a:lnTo>
                  <a:lnTo>
                    <a:pt x="7" y="56"/>
                  </a:lnTo>
                  <a:lnTo>
                    <a:pt x="7" y="58"/>
                  </a:lnTo>
                  <a:lnTo>
                    <a:pt x="7" y="58"/>
                  </a:lnTo>
                  <a:lnTo>
                    <a:pt x="7" y="58"/>
                  </a:lnTo>
                  <a:lnTo>
                    <a:pt x="5" y="58"/>
                  </a:lnTo>
                  <a:lnTo>
                    <a:pt x="4" y="60"/>
                  </a:lnTo>
                  <a:lnTo>
                    <a:pt x="2" y="60"/>
                  </a:lnTo>
                  <a:lnTo>
                    <a:pt x="2" y="60"/>
                  </a:lnTo>
                  <a:lnTo>
                    <a:pt x="0" y="6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6" name="Freeform 4568"/>
            <p:cNvSpPr>
              <a:spLocks/>
            </p:cNvSpPr>
            <p:nvPr/>
          </p:nvSpPr>
          <p:spPr bwMode="auto">
            <a:xfrm>
              <a:off x="2704" y="2440"/>
              <a:ext cx="6" cy="2"/>
            </a:xfrm>
            <a:custGeom>
              <a:avLst/>
              <a:gdLst>
                <a:gd name="T0" fmla="*/ 6 w 6"/>
                <a:gd name="T1" fmla="*/ 2 h 2"/>
                <a:gd name="T2" fmla="*/ 6 w 6"/>
                <a:gd name="T3" fmla="*/ 2 h 2"/>
                <a:gd name="T4" fmla="*/ 6 w 6"/>
                <a:gd name="T5" fmla="*/ 2 h 2"/>
                <a:gd name="T6" fmla="*/ 6 w 6"/>
                <a:gd name="T7" fmla="*/ 2 h 2"/>
                <a:gd name="T8" fmla="*/ 4 w 6"/>
                <a:gd name="T9" fmla="*/ 2 h 2"/>
                <a:gd name="T10" fmla="*/ 2 w 6"/>
                <a:gd name="T11" fmla="*/ 0 h 2"/>
                <a:gd name="T12" fmla="*/ 2 w 6"/>
                <a:gd name="T13" fmla="*/ 0 h 2"/>
                <a:gd name="T14" fmla="*/ 2 w 6"/>
                <a:gd name="T15" fmla="*/ 0 h 2"/>
                <a:gd name="T16" fmla="*/ 2 w 6"/>
                <a:gd name="T17" fmla="*/ 0 h 2"/>
                <a:gd name="T18" fmla="*/ 2 w 6"/>
                <a:gd name="T19" fmla="*/ 2 h 2"/>
                <a:gd name="T20" fmla="*/ 2 w 6"/>
                <a:gd name="T21" fmla="*/ 2 h 2"/>
                <a:gd name="T22" fmla="*/ 0 w 6"/>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6" y="2"/>
                  </a:moveTo>
                  <a:lnTo>
                    <a:pt x="6" y="2"/>
                  </a:lnTo>
                  <a:lnTo>
                    <a:pt x="6" y="2"/>
                  </a:lnTo>
                  <a:lnTo>
                    <a:pt x="6" y="2"/>
                  </a:lnTo>
                  <a:lnTo>
                    <a:pt x="4" y="2"/>
                  </a:lnTo>
                  <a:lnTo>
                    <a:pt x="2" y="0"/>
                  </a:lnTo>
                  <a:lnTo>
                    <a:pt x="2" y="0"/>
                  </a:lnTo>
                  <a:lnTo>
                    <a:pt x="2" y="0"/>
                  </a:lnTo>
                  <a:lnTo>
                    <a:pt x="2" y="0"/>
                  </a:ln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7" name="Freeform 4569"/>
            <p:cNvSpPr>
              <a:spLocks/>
            </p:cNvSpPr>
            <p:nvPr/>
          </p:nvSpPr>
          <p:spPr bwMode="auto">
            <a:xfrm>
              <a:off x="2679" y="2275"/>
              <a:ext cx="39" cy="169"/>
            </a:xfrm>
            <a:custGeom>
              <a:avLst/>
              <a:gdLst>
                <a:gd name="T0" fmla="*/ 25 w 39"/>
                <a:gd name="T1" fmla="*/ 167 h 169"/>
                <a:gd name="T2" fmla="*/ 23 w 39"/>
                <a:gd name="T3" fmla="*/ 169 h 169"/>
                <a:gd name="T4" fmla="*/ 21 w 39"/>
                <a:gd name="T5" fmla="*/ 167 h 169"/>
                <a:gd name="T6" fmla="*/ 21 w 39"/>
                <a:gd name="T7" fmla="*/ 165 h 169"/>
                <a:gd name="T8" fmla="*/ 18 w 39"/>
                <a:gd name="T9" fmla="*/ 161 h 169"/>
                <a:gd name="T10" fmla="*/ 18 w 39"/>
                <a:gd name="T11" fmla="*/ 161 h 169"/>
                <a:gd name="T12" fmla="*/ 16 w 39"/>
                <a:gd name="T13" fmla="*/ 159 h 169"/>
                <a:gd name="T14" fmla="*/ 16 w 39"/>
                <a:gd name="T15" fmla="*/ 156 h 169"/>
                <a:gd name="T16" fmla="*/ 16 w 39"/>
                <a:gd name="T17" fmla="*/ 150 h 169"/>
                <a:gd name="T18" fmla="*/ 14 w 39"/>
                <a:gd name="T19" fmla="*/ 144 h 169"/>
                <a:gd name="T20" fmla="*/ 12 w 39"/>
                <a:gd name="T21" fmla="*/ 140 h 169"/>
                <a:gd name="T22" fmla="*/ 12 w 39"/>
                <a:gd name="T23" fmla="*/ 136 h 169"/>
                <a:gd name="T24" fmla="*/ 10 w 39"/>
                <a:gd name="T25" fmla="*/ 127 h 169"/>
                <a:gd name="T26" fmla="*/ 8 w 39"/>
                <a:gd name="T27" fmla="*/ 125 h 169"/>
                <a:gd name="T28" fmla="*/ 6 w 39"/>
                <a:gd name="T29" fmla="*/ 123 h 169"/>
                <a:gd name="T30" fmla="*/ 6 w 39"/>
                <a:gd name="T31" fmla="*/ 119 h 169"/>
                <a:gd name="T32" fmla="*/ 4 w 39"/>
                <a:gd name="T33" fmla="*/ 117 h 169"/>
                <a:gd name="T34" fmla="*/ 4 w 39"/>
                <a:gd name="T35" fmla="*/ 115 h 169"/>
                <a:gd name="T36" fmla="*/ 2 w 39"/>
                <a:gd name="T37" fmla="*/ 102 h 169"/>
                <a:gd name="T38" fmla="*/ 0 w 39"/>
                <a:gd name="T39" fmla="*/ 98 h 169"/>
                <a:gd name="T40" fmla="*/ 0 w 39"/>
                <a:gd name="T41" fmla="*/ 96 h 169"/>
                <a:gd name="T42" fmla="*/ 2 w 39"/>
                <a:gd name="T43" fmla="*/ 94 h 169"/>
                <a:gd name="T44" fmla="*/ 4 w 39"/>
                <a:gd name="T45" fmla="*/ 92 h 169"/>
                <a:gd name="T46" fmla="*/ 4 w 39"/>
                <a:gd name="T47" fmla="*/ 90 h 169"/>
                <a:gd name="T48" fmla="*/ 4 w 39"/>
                <a:gd name="T49" fmla="*/ 88 h 169"/>
                <a:gd name="T50" fmla="*/ 2 w 39"/>
                <a:gd name="T51" fmla="*/ 86 h 169"/>
                <a:gd name="T52" fmla="*/ 4 w 39"/>
                <a:gd name="T53" fmla="*/ 79 h 169"/>
                <a:gd name="T54" fmla="*/ 8 w 39"/>
                <a:gd name="T55" fmla="*/ 73 h 169"/>
                <a:gd name="T56" fmla="*/ 12 w 39"/>
                <a:gd name="T57" fmla="*/ 67 h 169"/>
                <a:gd name="T58" fmla="*/ 16 w 39"/>
                <a:gd name="T59" fmla="*/ 65 h 169"/>
                <a:gd name="T60" fmla="*/ 18 w 39"/>
                <a:gd name="T61" fmla="*/ 58 h 169"/>
                <a:gd name="T62" fmla="*/ 21 w 39"/>
                <a:gd name="T63" fmla="*/ 54 h 169"/>
                <a:gd name="T64" fmla="*/ 20 w 39"/>
                <a:gd name="T65" fmla="*/ 52 h 169"/>
                <a:gd name="T66" fmla="*/ 21 w 39"/>
                <a:gd name="T67" fmla="*/ 42 h 169"/>
                <a:gd name="T68" fmla="*/ 21 w 39"/>
                <a:gd name="T69" fmla="*/ 38 h 169"/>
                <a:gd name="T70" fmla="*/ 23 w 39"/>
                <a:gd name="T71" fmla="*/ 36 h 169"/>
                <a:gd name="T72" fmla="*/ 25 w 39"/>
                <a:gd name="T73" fmla="*/ 25 h 169"/>
                <a:gd name="T74" fmla="*/ 27 w 39"/>
                <a:gd name="T75" fmla="*/ 19 h 169"/>
                <a:gd name="T76" fmla="*/ 29 w 39"/>
                <a:gd name="T77" fmla="*/ 17 h 169"/>
                <a:gd name="T78" fmla="*/ 29 w 39"/>
                <a:gd name="T79" fmla="*/ 13 h 169"/>
                <a:gd name="T80" fmla="*/ 31 w 39"/>
                <a:gd name="T81" fmla="*/ 11 h 169"/>
                <a:gd name="T82" fmla="*/ 33 w 39"/>
                <a:gd name="T83" fmla="*/ 10 h 169"/>
                <a:gd name="T84" fmla="*/ 33 w 39"/>
                <a:gd name="T85" fmla="*/ 4 h 169"/>
                <a:gd name="T86" fmla="*/ 35 w 39"/>
                <a:gd name="T87" fmla="*/ 4 h 169"/>
                <a:gd name="T88" fmla="*/ 37 w 39"/>
                <a:gd name="T89" fmla="*/ 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 h="169">
                  <a:moveTo>
                    <a:pt x="25" y="167"/>
                  </a:moveTo>
                  <a:lnTo>
                    <a:pt x="25" y="167"/>
                  </a:lnTo>
                  <a:lnTo>
                    <a:pt x="25" y="167"/>
                  </a:lnTo>
                  <a:lnTo>
                    <a:pt x="25" y="167"/>
                  </a:lnTo>
                  <a:lnTo>
                    <a:pt x="23" y="167"/>
                  </a:lnTo>
                  <a:lnTo>
                    <a:pt x="23" y="169"/>
                  </a:lnTo>
                  <a:lnTo>
                    <a:pt x="23" y="169"/>
                  </a:lnTo>
                  <a:lnTo>
                    <a:pt x="21" y="169"/>
                  </a:lnTo>
                  <a:lnTo>
                    <a:pt x="21" y="167"/>
                  </a:lnTo>
                  <a:lnTo>
                    <a:pt x="21" y="167"/>
                  </a:lnTo>
                  <a:lnTo>
                    <a:pt x="20" y="167"/>
                  </a:lnTo>
                  <a:lnTo>
                    <a:pt x="21" y="165"/>
                  </a:lnTo>
                  <a:lnTo>
                    <a:pt x="21" y="161"/>
                  </a:lnTo>
                  <a:lnTo>
                    <a:pt x="20" y="161"/>
                  </a:lnTo>
                  <a:lnTo>
                    <a:pt x="18" y="161"/>
                  </a:lnTo>
                  <a:lnTo>
                    <a:pt x="18" y="161"/>
                  </a:lnTo>
                  <a:lnTo>
                    <a:pt x="18" y="161"/>
                  </a:lnTo>
                  <a:lnTo>
                    <a:pt x="18" y="161"/>
                  </a:lnTo>
                  <a:lnTo>
                    <a:pt x="16" y="161"/>
                  </a:lnTo>
                  <a:lnTo>
                    <a:pt x="16" y="159"/>
                  </a:lnTo>
                  <a:lnTo>
                    <a:pt x="16" y="159"/>
                  </a:lnTo>
                  <a:lnTo>
                    <a:pt x="16" y="157"/>
                  </a:lnTo>
                  <a:lnTo>
                    <a:pt x="16" y="156"/>
                  </a:lnTo>
                  <a:lnTo>
                    <a:pt x="16" y="156"/>
                  </a:lnTo>
                  <a:lnTo>
                    <a:pt x="16" y="154"/>
                  </a:lnTo>
                  <a:lnTo>
                    <a:pt x="16" y="152"/>
                  </a:lnTo>
                  <a:lnTo>
                    <a:pt x="16" y="150"/>
                  </a:lnTo>
                  <a:lnTo>
                    <a:pt x="14" y="146"/>
                  </a:lnTo>
                  <a:lnTo>
                    <a:pt x="14" y="146"/>
                  </a:lnTo>
                  <a:lnTo>
                    <a:pt x="14" y="144"/>
                  </a:lnTo>
                  <a:lnTo>
                    <a:pt x="14" y="144"/>
                  </a:lnTo>
                  <a:lnTo>
                    <a:pt x="14" y="144"/>
                  </a:lnTo>
                  <a:lnTo>
                    <a:pt x="12" y="140"/>
                  </a:lnTo>
                  <a:lnTo>
                    <a:pt x="12" y="138"/>
                  </a:lnTo>
                  <a:lnTo>
                    <a:pt x="12" y="136"/>
                  </a:lnTo>
                  <a:lnTo>
                    <a:pt x="12" y="136"/>
                  </a:lnTo>
                  <a:lnTo>
                    <a:pt x="12" y="134"/>
                  </a:lnTo>
                  <a:lnTo>
                    <a:pt x="10" y="131"/>
                  </a:lnTo>
                  <a:lnTo>
                    <a:pt x="10" y="127"/>
                  </a:lnTo>
                  <a:lnTo>
                    <a:pt x="8" y="127"/>
                  </a:lnTo>
                  <a:lnTo>
                    <a:pt x="8" y="125"/>
                  </a:lnTo>
                  <a:lnTo>
                    <a:pt x="8" y="125"/>
                  </a:lnTo>
                  <a:lnTo>
                    <a:pt x="8" y="123"/>
                  </a:lnTo>
                  <a:lnTo>
                    <a:pt x="6" y="123"/>
                  </a:lnTo>
                  <a:lnTo>
                    <a:pt x="6" y="123"/>
                  </a:lnTo>
                  <a:lnTo>
                    <a:pt x="6" y="123"/>
                  </a:lnTo>
                  <a:lnTo>
                    <a:pt x="6" y="121"/>
                  </a:lnTo>
                  <a:lnTo>
                    <a:pt x="6" y="119"/>
                  </a:lnTo>
                  <a:lnTo>
                    <a:pt x="6" y="119"/>
                  </a:lnTo>
                  <a:lnTo>
                    <a:pt x="6" y="119"/>
                  </a:lnTo>
                  <a:lnTo>
                    <a:pt x="4" y="117"/>
                  </a:lnTo>
                  <a:lnTo>
                    <a:pt x="4" y="117"/>
                  </a:lnTo>
                  <a:lnTo>
                    <a:pt x="4" y="117"/>
                  </a:lnTo>
                  <a:lnTo>
                    <a:pt x="4" y="115"/>
                  </a:lnTo>
                  <a:lnTo>
                    <a:pt x="4" y="111"/>
                  </a:lnTo>
                  <a:lnTo>
                    <a:pt x="2" y="104"/>
                  </a:lnTo>
                  <a:lnTo>
                    <a:pt x="2" y="102"/>
                  </a:lnTo>
                  <a:lnTo>
                    <a:pt x="2" y="100"/>
                  </a:lnTo>
                  <a:lnTo>
                    <a:pt x="0" y="98"/>
                  </a:lnTo>
                  <a:lnTo>
                    <a:pt x="0" y="98"/>
                  </a:lnTo>
                  <a:lnTo>
                    <a:pt x="0" y="98"/>
                  </a:lnTo>
                  <a:lnTo>
                    <a:pt x="0" y="98"/>
                  </a:lnTo>
                  <a:lnTo>
                    <a:pt x="0" y="96"/>
                  </a:lnTo>
                  <a:lnTo>
                    <a:pt x="0" y="94"/>
                  </a:lnTo>
                  <a:lnTo>
                    <a:pt x="0" y="94"/>
                  </a:lnTo>
                  <a:lnTo>
                    <a:pt x="2" y="94"/>
                  </a:lnTo>
                  <a:lnTo>
                    <a:pt x="2" y="94"/>
                  </a:lnTo>
                  <a:lnTo>
                    <a:pt x="2" y="92"/>
                  </a:lnTo>
                  <a:lnTo>
                    <a:pt x="4" y="92"/>
                  </a:lnTo>
                  <a:lnTo>
                    <a:pt x="4" y="92"/>
                  </a:lnTo>
                  <a:lnTo>
                    <a:pt x="4" y="90"/>
                  </a:lnTo>
                  <a:lnTo>
                    <a:pt x="4" y="90"/>
                  </a:lnTo>
                  <a:lnTo>
                    <a:pt x="4" y="90"/>
                  </a:lnTo>
                  <a:lnTo>
                    <a:pt x="4" y="90"/>
                  </a:lnTo>
                  <a:lnTo>
                    <a:pt x="4" y="88"/>
                  </a:lnTo>
                  <a:lnTo>
                    <a:pt x="2" y="88"/>
                  </a:lnTo>
                  <a:lnTo>
                    <a:pt x="2" y="88"/>
                  </a:lnTo>
                  <a:lnTo>
                    <a:pt x="2" y="86"/>
                  </a:lnTo>
                  <a:lnTo>
                    <a:pt x="2" y="86"/>
                  </a:lnTo>
                  <a:lnTo>
                    <a:pt x="2" y="83"/>
                  </a:lnTo>
                  <a:lnTo>
                    <a:pt x="4" y="79"/>
                  </a:lnTo>
                  <a:lnTo>
                    <a:pt x="6" y="75"/>
                  </a:lnTo>
                  <a:lnTo>
                    <a:pt x="8" y="73"/>
                  </a:lnTo>
                  <a:lnTo>
                    <a:pt x="8" y="73"/>
                  </a:lnTo>
                  <a:lnTo>
                    <a:pt x="8" y="73"/>
                  </a:lnTo>
                  <a:lnTo>
                    <a:pt x="8" y="71"/>
                  </a:lnTo>
                  <a:lnTo>
                    <a:pt x="12" y="67"/>
                  </a:lnTo>
                  <a:lnTo>
                    <a:pt x="12" y="65"/>
                  </a:lnTo>
                  <a:lnTo>
                    <a:pt x="14" y="65"/>
                  </a:lnTo>
                  <a:lnTo>
                    <a:pt x="16" y="65"/>
                  </a:lnTo>
                  <a:lnTo>
                    <a:pt x="16" y="65"/>
                  </a:lnTo>
                  <a:lnTo>
                    <a:pt x="16" y="61"/>
                  </a:lnTo>
                  <a:lnTo>
                    <a:pt x="18" y="58"/>
                  </a:lnTo>
                  <a:lnTo>
                    <a:pt x="18" y="58"/>
                  </a:lnTo>
                  <a:lnTo>
                    <a:pt x="20" y="56"/>
                  </a:lnTo>
                  <a:lnTo>
                    <a:pt x="21" y="54"/>
                  </a:lnTo>
                  <a:lnTo>
                    <a:pt x="20" y="52"/>
                  </a:lnTo>
                  <a:lnTo>
                    <a:pt x="20" y="52"/>
                  </a:lnTo>
                  <a:lnTo>
                    <a:pt x="20" y="52"/>
                  </a:lnTo>
                  <a:lnTo>
                    <a:pt x="20" y="50"/>
                  </a:lnTo>
                  <a:lnTo>
                    <a:pt x="20" y="46"/>
                  </a:lnTo>
                  <a:lnTo>
                    <a:pt x="21" y="42"/>
                  </a:lnTo>
                  <a:lnTo>
                    <a:pt x="21" y="42"/>
                  </a:lnTo>
                  <a:lnTo>
                    <a:pt x="21" y="40"/>
                  </a:lnTo>
                  <a:lnTo>
                    <a:pt x="21" y="38"/>
                  </a:lnTo>
                  <a:lnTo>
                    <a:pt x="21" y="38"/>
                  </a:lnTo>
                  <a:lnTo>
                    <a:pt x="21" y="36"/>
                  </a:lnTo>
                  <a:lnTo>
                    <a:pt x="23" y="36"/>
                  </a:lnTo>
                  <a:lnTo>
                    <a:pt x="23" y="33"/>
                  </a:lnTo>
                  <a:lnTo>
                    <a:pt x="23" y="27"/>
                  </a:lnTo>
                  <a:lnTo>
                    <a:pt x="25" y="25"/>
                  </a:lnTo>
                  <a:lnTo>
                    <a:pt x="25" y="21"/>
                  </a:lnTo>
                  <a:lnTo>
                    <a:pt x="25" y="21"/>
                  </a:lnTo>
                  <a:lnTo>
                    <a:pt x="27" y="19"/>
                  </a:lnTo>
                  <a:lnTo>
                    <a:pt x="27" y="19"/>
                  </a:lnTo>
                  <a:lnTo>
                    <a:pt x="29" y="17"/>
                  </a:lnTo>
                  <a:lnTo>
                    <a:pt x="29" y="17"/>
                  </a:lnTo>
                  <a:lnTo>
                    <a:pt x="29" y="15"/>
                  </a:lnTo>
                  <a:lnTo>
                    <a:pt x="29" y="13"/>
                  </a:lnTo>
                  <a:lnTo>
                    <a:pt x="29" y="13"/>
                  </a:lnTo>
                  <a:lnTo>
                    <a:pt x="29" y="13"/>
                  </a:lnTo>
                  <a:lnTo>
                    <a:pt x="29" y="11"/>
                  </a:lnTo>
                  <a:lnTo>
                    <a:pt x="31" y="11"/>
                  </a:lnTo>
                  <a:lnTo>
                    <a:pt x="31" y="11"/>
                  </a:lnTo>
                  <a:lnTo>
                    <a:pt x="33" y="10"/>
                  </a:lnTo>
                  <a:lnTo>
                    <a:pt x="33" y="10"/>
                  </a:lnTo>
                  <a:lnTo>
                    <a:pt x="33" y="10"/>
                  </a:lnTo>
                  <a:lnTo>
                    <a:pt x="33" y="6"/>
                  </a:lnTo>
                  <a:lnTo>
                    <a:pt x="33" y="4"/>
                  </a:lnTo>
                  <a:lnTo>
                    <a:pt x="33" y="4"/>
                  </a:lnTo>
                  <a:lnTo>
                    <a:pt x="35" y="4"/>
                  </a:lnTo>
                  <a:lnTo>
                    <a:pt x="35" y="4"/>
                  </a:lnTo>
                  <a:lnTo>
                    <a:pt x="35" y="4"/>
                  </a:lnTo>
                  <a:lnTo>
                    <a:pt x="35" y="6"/>
                  </a:lnTo>
                  <a:lnTo>
                    <a:pt x="37" y="4"/>
                  </a:lnTo>
                  <a:lnTo>
                    <a:pt x="39" y="0"/>
                  </a:lnTo>
                  <a:lnTo>
                    <a:pt x="3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8" name="Freeform 4570"/>
            <p:cNvSpPr>
              <a:spLocks/>
            </p:cNvSpPr>
            <p:nvPr/>
          </p:nvSpPr>
          <p:spPr bwMode="auto">
            <a:xfrm>
              <a:off x="2710" y="2442"/>
              <a:ext cx="6" cy="23"/>
            </a:xfrm>
            <a:custGeom>
              <a:avLst/>
              <a:gdLst>
                <a:gd name="T0" fmla="*/ 0 w 6"/>
                <a:gd name="T1" fmla="*/ 0 h 23"/>
                <a:gd name="T2" fmla="*/ 0 w 6"/>
                <a:gd name="T3" fmla="*/ 0 h 23"/>
                <a:gd name="T4" fmla="*/ 2 w 6"/>
                <a:gd name="T5" fmla="*/ 0 h 23"/>
                <a:gd name="T6" fmla="*/ 2 w 6"/>
                <a:gd name="T7" fmla="*/ 0 h 23"/>
                <a:gd name="T8" fmla="*/ 2 w 6"/>
                <a:gd name="T9" fmla="*/ 2 h 23"/>
                <a:gd name="T10" fmla="*/ 2 w 6"/>
                <a:gd name="T11" fmla="*/ 2 h 23"/>
                <a:gd name="T12" fmla="*/ 2 w 6"/>
                <a:gd name="T13" fmla="*/ 2 h 23"/>
                <a:gd name="T14" fmla="*/ 2 w 6"/>
                <a:gd name="T15" fmla="*/ 2 h 23"/>
                <a:gd name="T16" fmla="*/ 4 w 6"/>
                <a:gd name="T17" fmla="*/ 2 h 23"/>
                <a:gd name="T18" fmla="*/ 4 w 6"/>
                <a:gd name="T19" fmla="*/ 2 h 23"/>
                <a:gd name="T20" fmla="*/ 4 w 6"/>
                <a:gd name="T21" fmla="*/ 6 h 23"/>
                <a:gd name="T22" fmla="*/ 4 w 6"/>
                <a:gd name="T23" fmla="*/ 6 h 23"/>
                <a:gd name="T24" fmla="*/ 4 w 6"/>
                <a:gd name="T25" fmla="*/ 6 h 23"/>
                <a:gd name="T26" fmla="*/ 4 w 6"/>
                <a:gd name="T27" fmla="*/ 10 h 23"/>
                <a:gd name="T28" fmla="*/ 4 w 6"/>
                <a:gd name="T29" fmla="*/ 14 h 23"/>
                <a:gd name="T30" fmla="*/ 6 w 6"/>
                <a:gd name="T31" fmla="*/ 15 h 23"/>
                <a:gd name="T32" fmla="*/ 6 w 6"/>
                <a:gd name="T33" fmla="*/ 15 h 23"/>
                <a:gd name="T34" fmla="*/ 6 w 6"/>
                <a:gd name="T35" fmla="*/ 17 h 23"/>
                <a:gd name="T36" fmla="*/ 6 w 6"/>
                <a:gd name="T37" fmla="*/ 17 h 23"/>
                <a:gd name="T38" fmla="*/ 6 w 6"/>
                <a:gd name="T39" fmla="*/ 17 h 23"/>
                <a:gd name="T40" fmla="*/ 6 w 6"/>
                <a:gd name="T41" fmla="*/ 19 h 23"/>
                <a:gd name="T42" fmla="*/ 6 w 6"/>
                <a:gd name="T43" fmla="*/ 21 h 23"/>
                <a:gd name="T44" fmla="*/ 6 w 6"/>
                <a:gd name="T45" fmla="*/ 21 h 23"/>
                <a:gd name="T46" fmla="*/ 4 w 6"/>
                <a:gd name="T47" fmla="*/ 21 h 23"/>
                <a:gd name="T48" fmla="*/ 4 w 6"/>
                <a:gd name="T49" fmla="*/ 19 h 23"/>
                <a:gd name="T50" fmla="*/ 4 w 6"/>
                <a:gd name="T51" fmla="*/ 19 h 23"/>
                <a:gd name="T52" fmla="*/ 4 w 6"/>
                <a:gd name="T53" fmla="*/ 19 h 23"/>
                <a:gd name="T54" fmla="*/ 2 w 6"/>
                <a:gd name="T55" fmla="*/ 21 h 23"/>
                <a:gd name="T56" fmla="*/ 2 w 6"/>
                <a:gd name="T57" fmla="*/ 21 h 23"/>
                <a:gd name="T58" fmla="*/ 2 w 6"/>
                <a:gd name="T59" fmla="*/ 21 h 23"/>
                <a:gd name="T60" fmla="*/ 2 w 6"/>
                <a:gd name="T6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23">
                  <a:moveTo>
                    <a:pt x="0" y="0"/>
                  </a:moveTo>
                  <a:lnTo>
                    <a:pt x="0" y="0"/>
                  </a:lnTo>
                  <a:lnTo>
                    <a:pt x="2" y="0"/>
                  </a:lnTo>
                  <a:lnTo>
                    <a:pt x="2" y="0"/>
                  </a:lnTo>
                  <a:lnTo>
                    <a:pt x="2" y="2"/>
                  </a:lnTo>
                  <a:lnTo>
                    <a:pt x="2" y="2"/>
                  </a:lnTo>
                  <a:lnTo>
                    <a:pt x="2" y="2"/>
                  </a:lnTo>
                  <a:lnTo>
                    <a:pt x="2" y="2"/>
                  </a:lnTo>
                  <a:lnTo>
                    <a:pt x="4" y="2"/>
                  </a:lnTo>
                  <a:lnTo>
                    <a:pt x="4" y="2"/>
                  </a:lnTo>
                  <a:lnTo>
                    <a:pt x="4" y="6"/>
                  </a:lnTo>
                  <a:lnTo>
                    <a:pt x="4" y="6"/>
                  </a:lnTo>
                  <a:lnTo>
                    <a:pt x="4" y="6"/>
                  </a:lnTo>
                  <a:lnTo>
                    <a:pt x="4" y="10"/>
                  </a:lnTo>
                  <a:lnTo>
                    <a:pt x="4" y="14"/>
                  </a:lnTo>
                  <a:lnTo>
                    <a:pt x="6" y="15"/>
                  </a:lnTo>
                  <a:lnTo>
                    <a:pt x="6" y="15"/>
                  </a:lnTo>
                  <a:lnTo>
                    <a:pt x="6" y="17"/>
                  </a:lnTo>
                  <a:lnTo>
                    <a:pt x="6" y="17"/>
                  </a:lnTo>
                  <a:lnTo>
                    <a:pt x="6" y="17"/>
                  </a:lnTo>
                  <a:lnTo>
                    <a:pt x="6" y="19"/>
                  </a:lnTo>
                  <a:lnTo>
                    <a:pt x="6" y="21"/>
                  </a:lnTo>
                  <a:lnTo>
                    <a:pt x="6" y="21"/>
                  </a:lnTo>
                  <a:lnTo>
                    <a:pt x="4" y="21"/>
                  </a:lnTo>
                  <a:lnTo>
                    <a:pt x="4" y="19"/>
                  </a:lnTo>
                  <a:lnTo>
                    <a:pt x="4" y="19"/>
                  </a:lnTo>
                  <a:lnTo>
                    <a:pt x="4" y="19"/>
                  </a:lnTo>
                  <a:lnTo>
                    <a:pt x="2" y="21"/>
                  </a:lnTo>
                  <a:lnTo>
                    <a:pt x="2" y="21"/>
                  </a:lnTo>
                  <a:lnTo>
                    <a:pt x="2" y="21"/>
                  </a:lnTo>
                  <a:lnTo>
                    <a:pt x="2" y="2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9" name="Freeform 4571"/>
            <p:cNvSpPr>
              <a:spLocks/>
            </p:cNvSpPr>
            <p:nvPr/>
          </p:nvSpPr>
          <p:spPr bwMode="auto">
            <a:xfrm>
              <a:off x="2712" y="246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0" name="Freeform 4572"/>
            <p:cNvSpPr>
              <a:spLocks/>
            </p:cNvSpPr>
            <p:nvPr/>
          </p:nvSpPr>
          <p:spPr bwMode="auto">
            <a:xfrm>
              <a:off x="2712" y="2465"/>
              <a:ext cx="2" cy="8"/>
            </a:xfrm>
            <a:custGeom>
              <a:avLst/>
              <a:gdLst>
                <a:gd name="T0" fmla="*/ 0 w 2"/>
                <a:gd name="T1" fmla="*/ 0 h 8"/>
                <a:gd name="T2" fmla="*/ 0 w 2"/>
                <a:gd name="T3" fmla="*/ 2 h 8"/>
                <a:gd name="T4" fmla="*/ 0 w 2"/>
                <a:gd name="T5" fmla="*/ 2 h 8"/>
                <a:gd name="T6" fmla="*/ 0 w 2"/>
                <a:gd name="T7" fmla="*/ 2 h 8"/>
                <a:gd name="T8" fmla="*/ 0 w 2"/>
                <a:gd name="T9" fmla="*/ 2 h 8"/>
                <a:gd name="T10" fmla="*/ 2 w 2"/>
                <a:gd name="T11" fmla="*/ 2 h 8"/>
                <a:gd name="T12" fmla="*/ 2 w 2"/>
                <a:gd name="T13" fmla="*/ 4 h 8"/>
                <a:gd name="T14" fmla="*/ 0 w 2"/>
                <a:gd name="T15" fmla="*/ 4 h 8"/>
                <a:gd name="T16" fmla="*/ 0 w 2"/>
                <a:gd name="T17" fmla="*/ 4 h 8"/>
                <a:gd name="T18" fmla="*/ 2 w 2"/>
                <a:gd name="T19" fmla="*/ 4 h 8"/>
                <a:gd name="T20" fmla="*/ 2 w 2"/>
                <a:gd name="T21" fmla="*/ 4 h 8"/>
                <a:gd name="T22" fmla="*/ 2 w 2"/>
                <a:gd name="T23" fmla="*/ 4 h 8"/>
                <a:gd name="T24" fmla="*/ 2 w 2"/>
                <a:gd name="T25" fmla="*/ 6 h 8"/>
                <a:gd name="T26" fmla="*/ 2 w 2"/>
                <a:gd name="T27" fmla="*/ 4 h 8"/>
                <a:gd name="T28" fmla="*/ 2 w 2"/>
                <a:gd name="T29" fmla="*/ 6 h 8"/>
                <a:gd name="T30" fmla="*/ 2 w 2"/>
                <a:gd name="T31" fmla="*/ 6 h 8"/>
                <a:gd name="T32" fmla="*/ 2 w 2"/>
                <a:gd name="T33" fmla="*/ 6 h 8"/>
                <a:gd name="T34" fmla="*/ 2 w 2"/>
                <a:gd name="T35" fmla="*/ 6 h 8"/>
                <a:gd name="T36" fmla="*/ 2 w 2"/>
                <a:gd name="T37" fmla="*/ 6 h 8"/>
                <a:gd name="T38" fmla="*/ 2 w 2"/>
                <a:gd name="T39" fmla="*/ 6 h 8"/>
                <a:gd name="T40" fmla="*/ 2 w 2"/>
                <a:gd name="T41" fmla="*/ 6 h 8"/>
                <a:gd name="T42" fmla="*/ 2 w 2"/>
                <a:gd name="T43" fmla="*/ 6 h 8"/>
                <a:gd name="T44" fmla="*/ 2 w 2"/>
                <a:gd name="T45" fmla="*/ 6 h 8"/>
                <a:gd name="T46" fmla="*/ 2 w 2"/>
                <a:gd name="T47" fmla="*/ 8 h 8"/>
                <a:gd name="T48" fmla="*/ 2 w 2"/>
                <a:gd name="T49" fmla="*/ 8 h 8"/>
                <a:gd name="T50" fmla="*/ 2 w 2"/>
                <a:gd name="T5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 h="8">
                  <a:moveTo>
                    <a:pt x="0" y="0"/>
                  </a:moveTo>
                  <a:lnTo>
                    <a:pt x="0" y="2"/>
                  </a:lnTo>
                  <a:lnTo>
                    <a:pt x="0" y="2"/>
                  </a:lnTo>
                  <a:lnTo>
                    <a:pt x="0" y="2"/>
                  </a:lnTo>
                  <a:lnTo>
                    <a:pt x="0" y="2"/>
                  </a:lnTo>
                  <a:lnTo>
                    <a:pt x="2" y="2"/>
                  </a:lnTo>
                  <a:lnTo>
                    <a:pt x="2" y="4"/>
                  </a:lnTo>
                  <a:lnTo>
                    <a:pt x="0" y="4"/>
                  </a:lnTo>
                  <a:lnTo>
                    <a:pt x="0" y="4"/>
                  </a:lnTo>
                  <a:lnTo>
                    <a:pt x="2" y="4"/>
                  </a:lnTo>
                  <a:lnTo>
                    <a:pt x="2" y="4"/>
                  </a:lnTo>
                  <a:lnTo>
                    <a:pt x="2" y="4"/>
                  </a:lnTo>
                  <a:lnTo>
                    <a:pt x="2" y="6"/>
                  </a:lnTo>
                  <a:lnTo>
                    <a:pt x="2" y="4"/>
                  </a:lnTo>
                  <a:lnTo>
                    <a:pt x="2" y="6"/>
                  </a:lnTo>
                  <a:lnTo>
                    <a:pt x="2" y="6"/>
                  </a:lnTo>
                  <a:lnTo>
                    <a:pt x="2" y="6"/>
                  </a:lnTo>
                  <a:lnTo>
                    <a:pt x="2" y="6"/>
                  </a:lnTo>
                  <a:lnTo>
                    <a:pt x="2" y="6"/>
                  </a:lnTo>
                  <a:lnTo>
                    <a:pt x="2" y="6"/>
                  </a:lnTo>
                  <a:lnTo>
                    <a:pt x="2" y="6"/>
                  </a:lnTo>
                  <a:lnTo>
                    <a:pt x="2" y="6"/>
                  </a:lnTo>
                  <a:lnTo>
                    <a:pt x="2" y="6"/>
                  </a:lnTo>
                  <a:lnTo>
                    <a:pt x="2" y="8"/>
                  </a:lnTo>
                  <a:lnTo>
                    <a:pt x="2" y="8"/>
                  </a:lnTo>
                  <a:lnTo>
                    <a:pt x="2"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1" name="Freeform 4573"/>
            <p:cNvSpPr>
              <a:spLocks/>
            </p:cNvSpPr>
            <p:nvPr/>
          </p:nvSpPr>
          <p:spPr bwMode="auto">
            <a:xfrm>
              <a:off x="2714" y="247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2" name="Freeform 4574"/>
            <p:cNvSpPr>
              <a:spLocks/>
            </p:cNvSpPr>
            <p:nvPr/>
          </p:nvSpPr>
          <p:spPr bwMode="auto">
            <a:xfrm>
              <a:off x="2714" y="2473"/>
              <a:ext cx="2" cy="4"/>
            </a:xfrm>
            <a:custGeom>
              <a:avLst/>
              <a:gdLst>
                <a:gd name="T0" fmla="*/ 0 w 2"/>
                <a:gd name="T1" fmla="*/ 0 h 4"/>
                <a:gd name="T2" fmla="*/ 0 w 2"/>
                <a:gd name="T3" fmla="*/ 0 h 4"/>
                <a:gd name="T4" fmla="*/ 2 w 2"/>
                <a:gd name="T5" fmla="*/ 2 h 4"/>
                <a:gd name="T6" fmla="*/ 2 w 2"/>
                <a:gd name="T7" fmla="*/ 2 h 4"/>
                <a:gd name="T8" fmla="*/ 0 w 2"/>
                <a:gd name="T9" fmla="*/ 2 h 4"/>
                <a:gd name="T10" fmla="*/ 0 w 2"/>
                <a:gd name="T11" fmla="*/ 2 h 4"/>
                <a:gd name="T12" fmla="*/ 2 w 2"/>
                <a:gd name="T13" fmla="*/ 2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0" y="0"/>
                  </a:lnTo>
                  <a:lnTo>
                    <a:pt x="2" y="2"/>
                  </a:lnTo>
                  <a:lnTo>
                    <a:pt x="2" y="2"/>
                  </a:lnTo>
                  <a:lnTo>
                    <a:pt x="0" y="2"/>
                  </a:lnTo>
                  <a:lnTo>
                    <a:pt x="0" y="2"/>
                  </a:lnTo>
                  <a:lnTo>
                    <a:pt x="2" y="2"/>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3" name="Freeform 4575"/>
            <p:cNvSpPr>
              <a:spLocks/>
            </p:cNvSpPr>
            <p:nvPr/>
          </p:nvSpPr>
          <p:spPr bwMode="auto">
            <a:xfrm>
              <a:off x="2716" y="247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4" name="Freeform 4576"/>
            <p:cNvSpPr>
              <a:spLocks/>
            </p:cNvSpPr>
            <p:nvPr/>
          </p:nvSpPr>
          <p:spPr bwMode="auto">
            <a:xfrm>
              <a:off x="2689" y="2479"/>
              <a:ext cx="4" cy="0"/>
            </a:xfrm>
            <a:custGeom>
              <a:avLst/>
              <a:gdLst>
                <a:gd name="T0" fmla="*/ 0 w 4"/>
                <a:gd name="T1" fmla="*/ 0 w 4"/>
                <a:gd name="T2" fmla="*/ 2 w 4"/>
                <a:gd name="T3" fmla="*/ 2 w 4"/>
                <a:gd name="T4" fmla="*/ 2 w 4"/>
                <a:gd name="T5" fmla="*/ 2 w 4"/>
                <a:gd name="T6" fmla="*/ 4 w 4"/>
                <a:gd name="T7" fmla="*/ 4 w 4"/>
                <a:gd name="T8" fmla="*/ 4 w 4"/>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4">
                  <a:moveTo>
                    <a:pt x="0" y="0"/>
                  </a:moveTo>
                  <a:lnTo>
                    <a:pt x="0" y="0"/>
                  </a:lnTo>
                  <a:lnTo>
                    <a:pt x="2" y="0"/>
                  </a:lnTo>
                  <a:lnTo>
                    <a:pt x="2" y="0"/>
                  </a:lnTo>
                  <a:lnTo>
                    <a:pt x="2" y="0"/>
                  </a:lnTo>
                  <a:lnTo>
                    <a:pt x="2"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5" name="Freeform 4577"/>
            <p:cNvSpPr>
              <a:spLocks/>
            </p:cNvSpPr>
            <p:nvPr/>
          </p:nvSpPr>
          <p:spPr bwMode="auto">
            <a:xfrm>
              <a:off x="2702" y="2479"/>
              <a:ext cx="8" cy="0"/>
            </a:xfrm>
            <a:custGeom>
              <a:avLst/>
              <a:gdLst>
                <a:gd name="T0" fmla="*/ 8 w 8"/>
                <a:gd name="T1" fmla="*/ 8 w 8"/>
                <a:gd name="T2" fmla="*/ 8 w 8"/>
                <a:gd name="T3" fmla="*/ 8 w 8"/>
                <a:gd name="T4" fmla="*/ 6 w 8"/>
                <a:gd name="T5" fmla="*/ 6 w 8"/>
                <a:gd name="T6" fmla="*/ 6 w 8"/>
                <a:gd name="T7" fmla="*/ 6 w 8"/>
                <a:gd name="T8" fmla="*/ 6 w 8"/>
                <a:gd name="T9" fmla="*/ 4 w 8"/>
                <a:gd name="T10" fmla="*/ 4 w 8"/>
                <a:gd name="T11" fmla="*/ 4 w 8"/>
                <a:gd name="T12" fmla="*/ 2 w 8"/>
                <a:gd name="T13" fmla="*/ 2 w 8"/>
                <a:gd name="T14" fmla="*/ 2 w 8"/>
                <a:gd name="T15" fmla="*/ 2 w 8"/>
                <a:gd name="T16" fmla="*/ 2 w 8"/>
                <a:gd name="T17" fmla="*/ 0 w 8"/>
                <a:gd name="T18" fmla="*/ 0 w 8"/>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Lst>
              <a:rect l="0" t="0" r="r" b="b"/>
              <a:pathLst>
                <a:path w="8">
                  <a:moveTo>
                    <a:pt x="8" y="0"/>
                  </a:moveTo>
                  <a:lnTo>
                    <a:pt x="8" y="0"/>
                  </a:lnTo>
                  <a:lnTo>
                    <a:pt x="8" y="0"/>
                  </a:lnTo>
                  <a:lnTo>
                    <a:pt x="8" y="0"/>
                  </a:lnTo>
                  <a:lnTo>
                    <a:pt x="6" y="0"/>
                  </a:lnTo>
                  <a:lnTo>
                    <a:pt x="6" y="0"/>
                  </a:lnTo>
                  <a:lnTo>
                    <a:pt x="6" y="0"/>
                  </a:lnTo>
                  <a:lnTo>
                    <a:pt x="6" y="0"/>
                  </a:lnTo>
                  <a:lnTo>
                    <a:pt x="6" y="0"/>
                  </a:lnTo>
                  <a:lnTo>
                    <a:pt x="4" y="0"/>
                  </a:lnTo>
                  <a:lnTo>
                    <a:pt x="4" y="0"/>
                  </a:lnTo>
                  <a:lnTo>
                    <a:pt x="4"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6" name="Freeform 4578"/>
            <p:cNvSpPr>
              <a:spLocks/>
            </p:cNvSpPr>
            <p:nvPr/>
          </p:nvSpPr>
          <p:spPr bwMode="auto">
            <a:xfrm>
              <a:off x="2710" y="2477"/>
              <a:ext cx="6" cy="2"/>
            </a:xfrm>
            <a:custGeom>
              <a:avLst/>
              <a:gdLst>
                <a:gd name="T0" fmla="*/ 6 w 6"/>
                <a:gd name="T1" fmla="*/ 0 h 2"/>
                <a:gd name="T2" fmla="*/ 6 w 6"/>
                <a:gd name="T3" fmla="*/ 0 h 2"/>
                <a:gd name="T4" fmla="*/ 6 w 6"/>
                <a:gd name="T5" fmla="*/ 0 h 2"/>
                <a:gd name="T6" fmla="*/ 6 w 6"/>
                <a:gd name="T7" fmla="*/ 0 h 2"/>
                <a:gd name="T8" fmla="*/ 6 w 6"/>
                <a:gd name="T9" fmla="*/ 0 h 2"/>
                <a:gd name="T10" fmla="*/ 6 w 6"/>
                <a:gd name="T11" fmla="*/ 2 h 2"/>
                <a:gd name="T12" fmla="*/ 6 w 6"/>
                <a:gd name="T13" fmla="*/ 2 h 2"/>
                <a:gd name="T14" fmla="*/ 6 w 6"/>
                <a:gd name="T15" fmla="*/ 2 h 2"/>
                <a:gd name="T16" fmla="*/ 4 w 6"/>
                <a:gd name="T17" fmla="*/ 2 h 2"/>
                <a:gd name="T18" fmla="*/ 4 w 6"/>
                <a:gd name="T19" fmla="*/ 2 h 2"/>
                <a:gd name="T20" fmla="*/ 4 w 6"/>
                <a:gd name="T21" fmla="*/ 2 h 2"/>
                <a:gd name="T22" fmla="*/ 4 w 6"/>
                <a:gd name="T23" fmla="*/ 2 h 2"/>
                <a:gd name="T24" fmla="*/ 4 w 6"/>
                <a:gd name="T25" fmla="*/ 2 h 2"/>
                <a:gd name="T26" fmla="*/ 2 w 6"/>
                <a:gd name="T27" fmla="*/ 2 h 2"/>
                <a:gd name="T28" fmla="*/ 2 w 6"/>
                <a:gd name="T29" fmla="*/ 2 h 2"/>
                <a:gd name="T30" fmla="*/ 2 w 6"/>
                <a:gd name="T31" fmla="*/ 2 h 2"/>
                <a:gd name="T32" fmla="*/ 2 w 6"/>
                <a:gd name="T33" fmla="*/ 2 h 2"/>
                <a:gd name="T34" fmla="*/ 2 w 6"/>
                <a:gd name="T35" fmla="*/ 2 h 2"/>
                <a:gd name="T36" fmla="*/ 2 w 6"/>
                <a:gd name="T37" fmla="*/ 2 h 2"/>
                <a:gd name="T38" fmla="*/ 0 w 6"/>
                <a:gd name="T39" fmla="*/ 2 h 2"/>
                <a:gd name="T40" fmla="*/ 0 w 6"/>
                <a:gd name="T41" fmla="*/ 2 h 2"/>
                <a:gd name="T42" fmla="*/ 0 w 6"/>
                <a:gd name="T43" fmla="*/ 2 h 2"/>
                <a:gd name="T44" fmla="*/ 0 w 6"/>
                <a:gd name="T4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2">
                  <a:moveTo>
                    <a:pt x="6" y="0"/>
                  </a:moveTo>
                  <a:lnTo>
                    <a:pt x="6" y="0"/>
                  </a:lnTo>
                  <a:lnTo>
                    <a:pt x="6" y="0"/>
                  </a:lnTo>
                  <a:lnTo>
                    <a:pt x="6" y="0"/>
                  </a:lnTo>
                  <a:lnTo>
                    <a:pt x="6" y="0"/>
                  </a:lnTo>
                  <a:lnTo>
                    <a:pt x="6" y="2"/>
                  </a:lnTo>
                  <a:lnTo>
                    <a:pt x="6" y="2"/>
                  </a:lnTo>
                  <a:lnTo>
                    <a:pt x="6" y="2"/>
                  </a:lnTo>
                  <a:lnTo>
                    <a:pt x="4" y="2"/>
                  </a:lnTo>
                  <a:lnTo>
                    <a:pt x="4" y="2"/>
                  </a:lnTo>
                  <a:lnTo>
                    <a:pt x="4" y="2"/>
                  </a:lnTo>
                  <a:lnTo>
                    <a:pt x="4" y="2"/>
                  </a:lnTo>
                  <a:lnTo>
                    <a:pt x="4" y="2"/>
                  </a:lnTo>
                  <a:lnTo>
                    <a:pt x="2" y="2"/>
                  </a:lnTo>
                  <a:lnTo>
                    <a:pt x="2" y="2"/>
                  </a:lnTo>
                  <a:lnTo>
                    <a:pt x="2" y="2"/>
                  </a:lnTo>
                  <a:lnTo>
                    <a:pt x="2" y="2"/>
                  </a:lnTo>
                  <a:lnTo>
                    <a:pt x="2" y="2"/>
                  </a:lnTo>
                  <a:lnTo>
                    <a:pt x="2"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7" name="Line 4579"/>
            <p:cNvSpPr>
              <a:spLocks noChangeShapeType="1"/>
            </p:cNvSpPr>
            <p:nvPr/>
          </p:nvSpPr>
          <p:spPr bwMode="auto">
            <a:xfrm>
              <a:off x="2689" y="2479"/>
              <a:ext cx="0" cy="1"/>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8" name="Freeform 4580"/>
            <p:cNvSpPr>
              <a:spLocks/>
            </p:cNvSpPr>
            <p:nvPr/>
          </p:nvSpPr>
          <p:spPr bwMode="auto">
            <a:xfrm>
              <a:off x="2693" y="2479"/>
              <a:ext cx="9" cy="1"/>
            </a:xfrm>
            <a:custGeom>
              <a:avLst/>
              <a:gdLst>
                <a:gd name="T0" fmla="*/ 9 w 9"/>
                <a:gd name="T1" fmla="*/ 0 h 1"/>
                <a:gd name="T2" fmla="*/ 9 w 9"/>
                <a:gd name="T3" fmla="*/ 0 h 1"/>
                <a:gd name="T4" fmla="*/ 9 w 9"/>
                <a:gd name="T5" fmla="*/ 1 h 1"/>
                <a:gd name="T6" fmla="*/ 9 w 9"/>
                <a:gd name="T7" fmla="*/ 1 h 1"/>
                <a:gd name="T8" fmla="*/ 7 w 9"/>
                <a:gd name="T9" fmla="*/ 1 h 1"/>
                <a:gd name="T10" fmla="*/ 7 w 9"/>
                <a:gd name="T11" fmla="*/ 1 h 1"/>
                <a:gd name="T12" fmla="*/ 7 w 9"/>
                <a:gd name="T13" fmla="*/ 1 h 1"/>
                <a:gd name="T14" fmla="*/ 6 w 9"/>
                <a:gd name="T15" fmla="*/ 1 h 1"/>
                <a:gd name="T16" fmla="*/ 6 w 9"/>
                <a:gd name="T17" fmla="*/ 1 h 1"/>
                <a:gd name="T18" fmla="*/ 4 w 9"/>
                <a:gd name="T19" fmla="*/ 1 h 1"/>
                <a:gd name="T20" fmla="*/ 4 w 9"/>
                <a:gd name="T21" fmla="*/ 0 h 1"/>
                <a:gd name="T22" fmla="*/ 4 w 9"/>
                <a:gd name="T23" fmla="*/ 0 h 1"/>
                <a:gd name="T24" fmla="*/ 2 w 9"/>
                <a:gd name="T25" fmla="*/ 0 h 1"/>
                <a:gd name="T26" fmla="*/ 2 w 9"/>
                <a:gd name="T27" fmla="*/ 0 h 1"/>
                <a:gd name="T28" fmla="*/ 2 w 9"/>
                <a:gd name="T29" fmla="*/ 0 h 1"/>
                <a:gd name="T30" fmla="*/ 0 w 9"/>
                <a:gd name="T3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
                  <a:moveTo>
                    <a:pt x="9" y="0"/>
                  </a:moveTo>
                  <a:lnTo>
                    <a:pt x="9" y="0"/>
                  </a:lnTo>
                  <a:lnTo>
                    <a:pt x="9" y="1"/>
                  </a:lnTo>
                  <a:lnTo>
                    <a:pt x="9" y="1"/>
                  </a:lnTo>
                  <a:lnTo>
                    <a:pt x="7" y="1"/>
                  </a:lnTo>
                  <a:lnTo>
                    <a:pt x="7" y="1"/>
                  </a:lnTo>
                  <a:lnTo>
                    <a:pt x="7" y="1"/>
                  </a:lnTo>
                  <a:lnTo>
                    <a:pt x="6" y="1"/>
                  </a:lnTo>
                  <a:lnTo>
                    <a:pt x="6" y="1"/>
                  </a:lnTo>
                  <a:lnTo>
                    <a:pt x="4" y="1"/>
                  </a:lnTo>
                  <a:lnTo>
                    <a:pt x="4" y="0"/>
                  </a:lnTo>
                  <a:lnTo>
                    <a:pt x="4"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9" name="Freeform 4581"/>
            <p:cNvSpPr>
              <a:spLocks/>
            </p:cNvSpPr>
            <p:nvPr/>
          </p:nvSpPr>
          <p:spPr bwMode="auto">
            <a:xfrm>
              <a:off x="2933" y="2133"/>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2 w 2"/>
                <a:gd name="T11" fmla="*/ 4 h 4"/>
                <a:gd name="T12" fmla="*/ 2 w 2"/>
                <a:gd name="T13" fmla="*/ 4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0" y="0"/>
                  </a:lnTo>
                  <a:lnTo>
                    <a:pt x="0" y="2"/>
                  </a:lnTo>
                  <a:lnTo>
                    <a:pt x="0" y="2"/>
                  </a:lnTo>
                  <a:lnTo>
                    <a:pt x="0" y="2"/>
                  </a:lnTo>
                  <a:lnTo>
                    <a:pt x="2" y="4"/>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0" name="Freeform 4582"/>
            <p:cNvSpPr>
              <a:spLocks/>
            </p:cNvSpPr>
            <p:nvPr/>
          </p:nvSpPr>
          <p:spPr bwMode="auto">
            <a:xfrm>
              <a:off x="2929" y="2137"/>
              <a:ext cx="6" cy="13"/>
            </a:xfrm>
            <a:custGeom>
              <a:avLst/>
              <a:gdLst>
                <a:gd name="T0" fmla="*/ 6 w 6"/>
                <a:gd name="T1" fmla="*/ 0 h 13"/>
                <a:gd name="T2" fmla="*/ 6 w 6"/>
                <a:gd name="T3" fmla="*/ 0 h 13"/>
                <a:gd name="T4" fmla="*/ 4 w 6"/>
                <a:gd name="T5" fmla="*/ 2 h 13"/>
                <a:gd name="T6" fmla="*/ 4 w 6"/>
                <a:gd name="T7" fmla="*/ 2 h 13"/>
                <a:gd name="T8" fmla="*/ 4 w 6"/>
                <a:gd name="T9" fmla="*/ 2 h 13"/>
                <a:gd name="T10" fmla="*/ 4 w 6"/>
                <a:gd name="T11" fmla="*/ 2 h 13"/>
                <a:gd name="T12" fmla="*/ 4 w 6"/>
                <a:gd name="T13" fmla="*/ 2 h 13"/>
                <a:gd name="T14" fmla="*/ 2 w 6"/>
                <a:gd name="T15" fmla="*/ 3 h 13"/>
                <a:gd name="T16" fmla="*/ 2 w 6"/>
                <a:gd name="T17" fmla="*/ 5 h 13"/>
                <a:gd name="T18" fmla="*/ 4 w 6"/>
                <a:gd name="T19" fmla="*/ 7 h 13"/>
                <a:gd name="T20" fmla="*/ 4 w 6"/>
                <a:gd name="T21" fmla="*/ 7 h 13"/>
                <a:gd name="T22" fmla="*/ 2 w 6"/>
                <a:gd name="T23" fmla="*/ 9 h 13"/>
                <a:gd name="T24" fmla="*/ 2 w 6"/>
                <a:gd name="T25" fmla="*/ 9 h 13"/>
                <a:gd name="T26" fmla="*/ 2 w 6"/>
                <a:gd name="T27" fmla="*/ 9 h 13"/>
                <a:gd name="T28" fmla="*/ 2 w 6"/>
                <a:gd name="T29" fmla="*/ 11 h 13"/>
                <a:gd name="T30" fmla="*/ 2 w 6"/>
                <a:gd name="T31" fmla="*/ 11 h 13"/>
                <a:gd name="T32" fmla="*/ 2 w 6"/>
                <a:gd name="T33" fmla="*/ 11 h 13"/>
                <a:gd name="T34" fmla="*/ 2 w 6"/>
                <a:gd name="T35" fmla="*/ 11 h 13"/>
                <a:gd name="T36" fmla="*/ 0 w 6"/>
                <a:gd name="T37" fmla="*/ 13 h 13"/>
                <a:gd name="T38" fmla="*/ 2 w 6"/>
                <a:gd name="T3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3">
                  <a:moveTo>
                    <a:pt x="6" y="0"/>
                  </a:moveTo>
                  <a:lnTo>
                    <a:pt x="6" y="0"/>
                  </a:lnTo>
                  <a:lnTo>
                    <a:pt x="4" y="2"/>
                  </a:lnTo>
                  <a:lnTo>
                    <a:pt x="4" y="2"/>
                  </a:lnTo>
                  <a:lnTo>
                    <a:pt x="4" y="2"/>
                  </a:lnTo>
                  <a:lnTo>
                    <a:pt x="4" y="2"/>
                  </a:lnTo>
                  <a:lnTo>
                    <a:pt x="4" y="2"/>
                  </a:lnTo>
                  <a:lnTo>
                    <a:pt x="2" y="3"/>
                  </a:lnTo>
                  <a:lnTo>
                    <a:pt x="2" y="5"/>
                  </a:lnTo>
                  <a:lnTo>
                    <a:pt x="4" y="7"/>
                  </a:lnTo>
                  <a:lnTo>
                    <a:pt x="4" y="7"/>
                  </a:lnTo>
                  <a:lnTo>
                    <a:pt x="2" y="9"/>
                  </a:lnTo>
                  <a:lnTo>
                    <a:pt x="2" y="9"/>
                  </a:lnTo>
                  <a:lnTo>
                    <a:pt x="2" y="9"/>
                  </a:lnTo>
                  <a:lnTo>
                    <a:pt x="2" y="11"/>
                  </a:lnTo>
                  <a:lnTo>
                    <a:pt x="2" y="11"/>
                  </a:lnTo>
                  <a:lnTo>
                    <a:pt x="2" y="11"/>
                  </a:lnTo>
                  <a:lnTo>
                    <a:pt x="2" y="11"/>
                  </a:lnTo>
                  <a:lnTo>
                    <a:pt x="0" y="13"/>
                  </a:lnTo>
                  <a:lnTo>
                    <a:pt x="2"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1" name="Freeform 4583"/>
            <p:cNvSpPr>
              <a:spLocks/>
            </p:cNvSpPr>
            <p:nvPr/>
          </p:nvSpPr>
          <p:spPr bwMode="auto">
            <a:xfrm>
              <a:off x="2929" y="2150"/>
              <a:ext cx="4" cy="10"/>
            </a:xfrm>
            <a:custGeom>
              <a:avLst/>
              <a:gdLst>
                <a:gd name="T0" fmla="*/ 2 w 4"/>
                <a:gd name="T1" fmla="*/ 0 h 10"/>
                <a:gd name="T2" fmla="*/ 2 w 4"/>
                <a:gd name="T3" fmla="*/ 0 h 10"/>
                <a:gd name="T4" fmla="*/ 0 w 4"/>
                <a:gd name="T5" fmla="*/ 2 h 10"/>
                <a:gd name="T6" fmla="*/ 0 w 4"/>
                <a:gd name="T7" fmla="*/ 2 h 10"/>
                <a:gd name="T8" fmla="*/ 0 w 4"/>
                <a:gd name="T9" fmla="*/ 2 h 10"/>
                <a:gd name="T10" fmla="*/ 0 w 4"/>
                <a:gd name="T11" fmla="*/ 2 h 10"/>
                <a:gd name="T12" fmla="*/ 2 w 4"/>
                <a:gd name="T13" fmla="*/ 2 h 10"/>
                <a:gd name="T14" fmla="*/ 2 w 4"/>
                <a:gd name="T15" fmla="*/ 2 h 10"/>
                <a:gd name="T16" fmla="*/ 2 w 4"/>
                <a:gd name="T17" fmla="*/ 4 h 10"/>
                <a:gd name="T18" fmla="*/ 2 w 4"/>
                <a:gd name="T19" fmla="*/ 6 h 10"/>
                <a:gd name="T20" fmla="*/ 2 w 4"/>
                <a:gd name="T21" fmla="*/ 6 h 10"/>
                <a:gd name="T22" fmla="*/ 4 w 4"/>
                <a:gd name="T23" fmla="*/ 6 h 10"/>
                <a:gd name="T24" fmla="*/ 4 w 4"/>
                <a:gd name="T25" fmla="*/ 6 h 10"/>
                <a:gd name="T26" fmla="*/ 4 w 4"/>
                <a:gd name="T27" fmla="*/ 6 h 10"/>
                <a:gd name="T28" fmla="*/ 4 w 4"/>
                <a:gd name="T29" fmla="*/ 8 h 10"/>
                <a:gd name="T30" fmla="*/ 4 w 4"/>
                <a:gd name="T31" fmla="*/ 8 h 10"/>
                <a:gd name="T32" fmla="*/ 4 w 4"/>
                <a:gd name="T33" fmla="*/ 8 h 10"/>
                <a:gd name="T34" fmla="*/ 4 w 4"/>
                <a:gd name="T35" fmla="*/ 8 h 10"/>
                <a:gd name="T36" fmla="*/ 4 w 4"/>
                <a:gd name="T37" fmla="*/ 10 h 10"/>
                <a:gd name="T38" fmla="*/ 4 w 4"/>
                <a:gd name="T39" fmla="*/ 10 h 10"/>
                <a:gd name="T40" fmla="*/ 4 w 4"/>
                <a:gd name="T41" fmla="*/ 10 h 10"/>
                <a:gd name="T42" fmla="*/ 4 w 4"/>
                <a:gd name="T4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0">
                  <a:moveTo>
                    <a:pt x="2" y="0"/>
                  </a:moveTo>
                  <a:lnTo>
                    <a:pt x="2" y="0"/>
                  </a:lnTo>
                  <a:lnTo>
                    <a:pt x="0" y="2"/>
                  </a:lnTo>
                  <a:lnTo>
                    <a:pt x="0" y="2"/>
                  </a:lnTo>
                  <a:lnTo>
                    <a:pt x="0" y="2"/>
                  </a:lnTo>
                  <a:lnTo>
                    <a:pt x="0" y="2"/>
                  </a:lnTo>
                  <a:lnTo>
                    <a:pt x="2" y="2"/>
                  </a:lnTo>
                  <a:lnTo>
                    <a:pt x="2" y="2"/>
                  </a:lnTo>
                  <a:lnTo>
                    <a:pt x="2" y="4"/>
                  </a:lnTo>
                  <a:lnTo>
                    <a:pt x="2" y="6"/>
                  </a:lnTo>
                  <a:lnTo>
                    <a:pt x="2" y="6"/>
                  </a:lnTo>
                  <a:lnTo>
                    <a:pt x="4" y="6"/>
                  </a:lnTo>
                  <a:lnTo>
                    <a:pt x="4" y="6"/>
                  </a:lnTo>
                  <a:lnTo>
                    <a:pt x="4" y="6"/>
                  </a:lnTo>
                  <a:lnTo>
                    <a:pt x="4" y="8"/>
                  </a:lnTo>
                  <a:lnTo>
                    <a:pt x="4" y="8"/>
                  </a:lnTo>
                  <a:lnTo>
                    <a:pt x="4" y="8"/>
                  </a:lnTo>
                  <a:lnTo>
                    <a:pt x="4" y="8"/>
                  </a:lnTo>
                  <a:lnTo>
                    <a:pt x="4" y="10"/>
                  </a:lnTo>
                  <a:lnTo>
                    <a:pt x="4" y="10"/>
                  </a:lnTo>
                  <a:lnTo>
                    <a:pt x="4" y="10"/>
                  </a:lnTo>
                  <a:lnTo>
                    <a:pt x="4"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2" name="Freeform 4584"/>
            <p:cNvSpPr>
              <a:spLocks/>
            </p:cNvSpPr>
            <p:nvPr/>
          </p:nvSpPr>
          <p:spPr bwMode="auto">
            <a:xfrm>
              <a:off x="2923" y="2160"/>
              <a:ext cx="12" cy="4"/>
            </a:xfrm>
            <a:custGeom>
              <a:avLst/>
              <a:gdLst>
                <a:gd name="T0" fmla="*/ 10 w 12"/>
                <a:gd name="T1" fmla="*/ 0 h 4"/>
                <a:gd name="T2" fmla="*/ 10 w 12"/>
                <a:gd name="T3" fmla="*/ 0 h 4"/>
                <a:gd name="T4" fmla="*/ 10 w 12"/>
                <a:gd name="T5" fmla="*/ 2 h 4"/>
                <a:gd name="T6" fmla="*/ 12 w 12"/>
                <a:gd name="T7" fmla="*/ 2 h 4"/>
                <a:gd name="T8" fmla="*/ 12 w 12"/>
                <a:gd name="T9" fmla="*/ 2 h 4"/>
                <a:gd name="T10" fmla="*/ 10 w 12"/>
                <a:gd name="T11" fmla="*/ 2 h 4"/>
                <a:gd name="T12" fmla="*/ 10 w 12"/>
                <a:gd name="T13" fmla="*/ 4 h 4"/>
                <a:gd name="T14" fmla="*/ 10 w 12"/>
                <a:gd name="T15" fmla="*/ 4 h 4"/>
                <a:gd name="T16" fmla="*/ 8 w 12"/>
                <a:gd name="T17" fmla="*/ 4 h 4"/>
                <a:gd name="T18" fmla="*/ 6 w 12"/>
                <a:gd name="T19" fmla="*/ 4 h 4"/>
                <a:gd name="T20" fmla="*/ 6 w 12"/>
                <a:gd name="T21" fmla="*/ 4 h 4"/>
                <a:gd name="T22" fmla="*/ 6 w 12"/>
                <a:gd name="T23" fmla="*/ 4 h 4"/>
                <a:gd name="T24" fmla="*/ 4 w 12"/>
                <a:gd name="T25" fmla="*/ 4 h 4"/>
                <a:gd name="T26" fmla="*/ 2 w 12"/>
                <a:gd name="T27" fmla="*/ 4 h 4"/>
                <a:gd name="T28" fmla="*/ 2 w 12"/>
                <a:gd name="T29" fmla="*/ 4 h 4"/>
                <a:gd name="T30" fmla="*/ 2 w 12"/>
                <a:gd name="T31" fmla="*/ 4 h 4"/>
                <a:gd name="T32" fmla="*/ 0 w 12"/>
                <a:gd name="T33" fmla="*/ 4 h 4"/>
                <a:gd name="T34" fmla="*/ 0 w 12"/>
                <a:gd name="T35" fmla="*/ 4 h 4"/>
                <a:gd name="T36" fmla="*/ 0 w 12"/>
                <a:gd name="T37" fmla="*/ 4 h 4"/>
                <a:gd name="T38" fmla="*/ 0 w 12"/>
                <a:gd name="T3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4">
                  <a:moveTo>
                    <a:pt x="10" y="0"/>
                  </a:moveTo>
                  <a:lnTo>
                    <a:pt x="10" y="0"/>
                  </a:lnTo>
                  <a:lnTo>
                    <a:pt x="10" y="2"/>
                  </a:lnTo>
                  <a:lnTo>
                    <a:pt x="12" y="2"/>
                  </a:lnTo>
                  <a:lnTo>
                    <a:pt x="12" y="2"/>
                  </a:lnTo>
                  <a:lnTo>
                    <a:pt x="10" y="2"/>
                  </a:lnTo>
                  <a:lnTo>
                    <a:pt x="10" y="4"/>
                  </a:lnTo>
                  <a:lnTo>
                    <a:pt x="10" y="4"/>
                  </a:lnTo>
                  <a:lnTo>
                    <a:pt x="8" y="4"/>
                  </a:lnTo>
                  <a:lnTo>
                    <a:pt x="6" y="4"/>
                  </a:lnTo>
                  <a:lnTo>
                    <a:pt x="6" y="4"/>
                  </a:lnTo>
                  <a:lnTo>
                    <a:pt x="6" y="4"/>
                  </a:lnTo>
                  <a:lnTo>
                    <a:pt x="4" y="4"/>
                  </a:lnTo>
                  <a:lnTo>
                    <a:pt x="2" y="4"/>
                  </a:lnTo>
                  <a:lnTo>
                    <a:pt x="2" y="4"/>
                  </a:lnTo>
                  <a:lnTo>
                    <a:pt x="2"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3" name="Freeform 4585"/>
            <p:cNvSpPr>
              <a:spLocks/>
            </p:cNvSpPr>
            <p:nvPr/>
          </p:nvSpPr>
          <p:spPr bwMode="auto">
            <a:xfrm>
              <a:off x="2923" y="2164"/>
              <a:ext cx="6" cy="5"/>
            </a:xfrm>
            <a:custGeom>
              <a:avLst/>
              <a:gdLst>
                <a:gd name="T0" fmla="*/ 0 w 6"/>
                <a:gd name="T1" fmla="*/ 0 h 5"/>
                <a:gd name="T2" fmla="*/ 0 w 6"/>
                <a:gd name="T3" fmla="*/ 1 h 5"/>
                <a:gd name="T4" fmla="*/ 0 w 6"/>
                <a:gd name="T5" fmla="*/ 1 h 5"/>
                <a:gd name="T6" fmla="*/ 0 w 6"/>
                <a:gd name="T7" fmla="*/ 1 h 5"/>
                <a:gd name="T8" fmla="*/ 0 w 6"/>
                <a:gd name="T9" fmla="*/ 3 h 5"/>
                <a:gd name="T10" fmla="*/ 2 w 6"/>
                <a:gd name="T11" fmla="*/ 3 h 5"/>
                <a:gd name="T12" fmla="*/ 2 w 6"/>
                <a:gd name="T13" fmla="*/ 3 h 5"/>
                <a:gd name="T14" fmla="*/ 4 w 6"/>
                <a:gd name="T15" fmla="*/ 3 h 5"/>
                <a:gd name="T16" fmla="*/ 4 w 6"/>
                <a:gd name="T17" fmla="*/ 3 h 5"/>
                <a:gd name="T18" fmla="*/ 6 w 6"/>
                <a:gd name="T19" fmla="*/ 3 h 5"/>
                <a:gd name="T20" fmla="*/ 6 w 6"/>
                <a:gd name="T21" fmla="*/ 3 h 5"/>
                <a:gd name="T22" fmla="*/ 6 w 6"/>
                <a:gd name="T23" fmla="*/ 3 h 5"/>
                <a:gd name="T24" fmla="*/ 6 w 6"/>
                <a:gd name="T25" fmla="*/ 3 h 5"/>
                <a:gd name="T26" fmla="*/ 6 w 6"/>
                <a:gd name="T27" fmla="*/ 5 h 5"/>
                <a:gd name="T28" fmla="*/ 6 w 6"/>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5">
                  <a:moveTo>
                    <a:pt x="0" y="0"/>
                  </a:moveTo>
                  <a:lnTo>
                    <a:pt x="0" y="1"/>
                  </a:lnTo>
                  <a:lnTo>
                    <a:pt x="0" y="1"/>
                  </a:lnTo>
                  <a:lnTo>
                    <a:pt x="0" y="1"/>
                  </a:lnTo>
                  <a:lnTo>
                    <a:pt x="0" y="3"/>
                  </a:lnTo>
                  <a:lnTo>
                    <a:pt x="2" y="3"/>
                  </a:lnTo>
                  <a:lnTo>
                    <a:pt x="2" y="3"/>
                  </a:lnTo>
                  <a:lnTo>
                    <a:pt x="4" y="3"/>
                  </a:lnTo>
                  <a:lnTo>
                    <a:pt x="4" y="3"/>
                  </a:lnTo>
                  <a:lnTo>
                    <a:pt x="6" y="3"/>
                  </a:lnTo>
                  <a:lnTo>
                    <a:pt x="6" y="3"/>
                  </a:lnTo>
                  <a:lnTo>
                    <a:pt x="6" y="3"/>
                  </a:lnTo>
                  <a:lnTo>
                    <a:pt x="6" y="3"/>
                  </a:lnTo>
                  <a:lnTo>
                    <a:pt x="6" y="5"/>
                  </a:lnTo>
                  <a:lnTo>
                    <a:pt x="6"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4" name="Freeform 4586"/>
            <p:cNvSpPr>
              <a:spLocks/>
            </p:cNvSpPr>
            <p:nvPr/>
          </p:nvSpPr>
          <p:spPr bwMode="auto">
            <a:xfrm>
              <a:off x="2923" y="2169"/>
              <a:ext cx="19" cy="4"/>
            </a:xfrm>
            <a:custGeom>
              <a:avLst/>
              <a:gdLst>
                <a:gd name="T0" fmla="*/ 19 w 19"/>
                <a:gd name="T1" fmla="*/ 0 h 4"/>
                <a:gd name="T2" fmla="*/ 19 w 19"/>
                <a:gd name="T3" fmla="*/ 0 h 4"/>
                <a:gd name="T4" fmla="*/ 17 w 19"/>
                <a:gd name="T5" fmla="*/ 0 h 4"/>
                <a:gd name="T6" fmla="*/ 17 w 19"/>
                <a:gd name="T7" fmla="*/ 0 h 4"/>
                <a:gd name="T8" fmla="*/ 17 w 19"/>
                <a:gd name="T9" fmla="*/ 0 h 4"/>
                <a:gd name="T10" fmla="*/ 17 w 19"/>
                <a:gd name="T11" fmla="*/ 0 h 4"/>
                <a:gd name="T12" fmla="*/ 16 w 19"/>
                <a:gd name="T13" fmla="*/ 0 h 4"/>
                <a:gd name="T14" fmla="*/ 16 w 19"/>
                <a:gd name="T15" fmla="*/ 0 h 4"/>
                <a:gd name="T16" fmla="*/ 16 w 19"/>
                <a:gd name="T17" fmla="*/ 0 h 4"/>
                <a:gd name="T18" fmla="*/ 14 w 19"/>
                <a:gd name="T19" fmla="*/ 0 h 4"/>
                <a:gd name="T20" fmla="*/ 14 w 19"/>
                <a:gd name="T21" fmla="*/ 0 h 4"/>
                <a:gd name="T22" fmla="*/ 14 w 19"/>
                <a:gd name="T23" fmla="*/ 0 h 4"/>
                <a:gd name="T24" fmla="*/ 12 w 19"/>
                <a:gd name="T25" fmla="*/ 0 h 4"/>
                <a:gd name="T26" fmla="*/ 12 w 19"/>
                <a:gd name="T27" fmla="*/ 0 h 4"/>
                <a:gd name="T28" fmla="*/ 12 w 19"/>
                <a:gd name="T29" fmla="*/ 0 h 4"/>
                <a:gd name="T30" fmla="*/ 10 w 19"/>
                <a:gd name="T31" fmla="*/ 0 h 4"/>
                <a:gd name="T32" fmla="*/ 10 w 19"/>
                <a:gd name="T33" fmla="*/ 0 h 4"/>
                <a:gd name="T34" fmla="*/ 8 w 19"/>
                <a:gd name="T35" fmla="*/ 0 h 4"/>
                <a:gd name="T36" fmla="*/ 8 w 19"/>
                <a:gd name="T37" fmla="*/ 0 h 4"/>
                <a:gd name="T38" fmla="*/ 8 w 19"/>
                <a:gd name="T39" fmla="*/ 0 h 4"/>
                <a:gd name="T40" fmla="*/ 8 w 19"/>
                <a:gd name="T41" fmla="*/ 0 h 4"/>
                <a:gd name="T42" fmla="*/ 8 w 19"/>
                <a:gd name="T43" fmla="*/ 2 h 4"/>
                <a:gd name="T44" fmla="*/ 8 w 19"/>
                <a:gd name="T45" fmla="*/ 2 h 4"/>
                <a:gd name="T46" fmla="*/ 8 w 19"/>
                <a:gd name="T47" fmla="*/ 2 h 4"/>
                <a:gd name="T48" fmla="*/ 8 w 19"/>
                <a:gd name="T49" fmla="*/ 2 h 4"/>
                <a:gd name="T50" fmla="*/ 6 w 19"/>
                <a:gd name="T51" fmla="*/ 4 h 4"/>
                <a:gd name="T52" fmla="*/ 6 w 19"/>
                <a:gd name="T53" fmla="*/ 4 h 4"/>
                <a:gd name="T54" fmla="*/ 4 w 19"/>
                <a:gd name="T55" fmla="*/ 4 h 4"/>
                <a:gd name="T56" fmla="*/ 4 w 19"/>
                <a:gd name="T57" fmla="*/ 4 h 4"/>
                <a:gd name="T58" fmla="*/ 2 w 19"/>
                <a:gd name="T59" fmla="*/ 4 h 4"/>
                <a:gd name="T60" fmla="*/ 2 w 19"/>
                <a:gd name="T61" fmla="*/ 4 h 4"/>
                <a:gd name="T62" fmla="*/ 2 w 19"/>
                <a:gd name="T63" fmla="*/ 4 h 4"/>
                <a:gd name="T64" fmla="*/ 2 w 19"/>
                <a:gd name="T65" fmla="*/ 4 h 4"/>
                <a:gd name="T66" fmla="*/ 2 w 19"/>
                <a:gd name="T67" fmla="*/ 4 h 4"/>
                <a:gd name="T68" fmla="*/ 2 w 19"/>
                <a:gd name="T69" fmla="*/ 4 h 4"/>
                <a:gd name="T70" fmla="*/ 2 w 19"/>
                <a:gd name="T71" fmla="*/ 4 h 4"/>
                <a:gd name="T72" fmla="*/ 0 w 19"/>
                <a:gd name="T73" fmla="*/ 2 h 4"/>
                <a:gd name="T74" fmla="*/ 0 w 19"/>
                <a:gd name="T75" fmla="*/ 0 h 4"/>
                <a:gd name="T76" fmla="*/ 0 w 19"/>
                <a:gd name="T77" fmla="*/ 0 h 4"/>
                <a:gd name="T78" fmla="*/ 0 w 19"/>
                <a:gd name="T79" fmla="*/ 0 h 4"/>
                <a:gd name="T80" fmla="*/ 0 w 19"/>
                <a:gd name="T81" fmla="*/ 0 h 4"/>
                <a:gd name="T82" fmla="*/ 2 w 19"/>
                <a:gd name="T83" fmla="*/ 0 h 4"/>
                <a:gd name="T84" fmla="*/ 2 w 19"/>
                <a:gd name="T85" fmla="*/ 0 h 4"/>
                <a:gd name="T86" fmla="*/ 2 w 19"/>
                <a:gd name="T87" fmla="*/ 0 h 4"/>
                <a:gd name="T88" fmla="*/ 4 w 19"/>
                <a:gd name="T89" fmla="*/ 0 h 4"/>
                <a:gd name="T90" fmla="*/ 4 w 19"/>
                <a:gd name="T91" fmla="*/ 0 h 4"/>
                <a:gd name="T92" fmla="*/ 4 w 19"/>
                <a:gd name="T93" fmla="*/ 0 h 4"/>
                <a:gd name="T94" fmla="*/ 4 w 19"/>
                <a:gd name="T95" fmla="*/ 0 h 4"/>
                <a:gd name="T96" fmla="*/ 4 w 19"/>
                <a:gd name="T97" fmla="*/ 0 h 4"/>
                <a:gd name="T98" fmla="*/ 6 w 19"/>
                <a:gd name="T9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 h="4">
                  <a:moveTo>
                    <a:pt x="19" y="0"/>
                  </a:moveTo>
                  <a:lnTo>
                    <a:pt x="19" y="0"/>
                  </a:lnTo>
                  <a:lnTo>
                    <a:pt x="17" y="0"/>
                  </a:lnTo>
                  <a:lnTo>
                    <a:pt x="17" y="0"/>
                  </a:lnTo>
                  <a:lnTo>
                    <a:pt x="17" y="0"/>
                  </a:lnTo>
                  <a:lnTo>
                    <a:pt x="17" y="0"/>
                  </a:lnTo>
                  <a:lnTo>
                    <a:pt x="16" y="0"/>
                  </a:lnTo>
                  <a:lnTo>
                    <a:pt x="16" y="0"/>
                  </a:lnTo>
                  <a:lnTo>
                    <a:pt x="16" y="0"/>
                  </a:lnTo>
                  <a:lnTo>
                    <a:pt x="14" y="0"/>
                  </a:lnTo>
                  <a:lnTo>
                    <a:pt x="14" y="0"/>
                  </a:lnTo>
                  <a:lnTo>
                    <a:pt x="14" y="0"/>
                  </a:lnTo>
                  <a:lnTo>
                    <a:pt x="12" y="0"/>
                  </a:lnTo>
                  <a:lnTo>
                    <a:pt x="12" y="0"/>
                  </a:lnTo>
                  <a:lnTo>
                    <a:pt x="12" y="0"/>
                  </a:lnTo>
                  <a:lnTo>
                    <a:pt x="10" y="0"/>
                  </a:lnTo>
                  <a:lnTo>
                    <a:pt x="10" y="0"/>
                  </a:lnTo>
                  <a:lnTo>
                    <a:pt x="8" y="0"/>
                  </a:lnTo>
                  <a:lnTo>
                    <a:pt x="8" y="0"/>
                  </a:lnTo>
                  <a:lnTo>
                    <a:pt x="8" y="0"/>
                  </a:lnTo>
                  <a:lnTo>
                    <a:pt x="8" y="0"/>
                  </a:lnTo>
                  <a:lnTo>
                    <a:pt x="8" y="2"/>
                  </a:lnTo>
                  <a:lnTo>
                    <a:pt x="8" y="2"/>
                  </a:lnTo>
                  <a:lnTo>
                    <a:pt x="8" y="2"/>
                  </a:lnTo>
                  <a:lnTo>
                    <a:pt x="8" y="2"/>
                  </a:lnTo>
                  <a:lnTo>
                    <a:pt x="6" y="4"/>
                  </a:lnTo>
                  <a:lnTo>
                    <a:pt x="6" y="4"/>
                  </a:lnTo>
                  <a:lnTo>
                    <a:pt x="4" y="4"/>
                  </a:lnTo>
                  <a:lnTo>
                    <a:pt x="4" y="4"/>
                  </a:lnTo>
                  <a:lnTo>
                    <a:pt x="2" y="4"/>
                  </a:lnTo>
                  <a:lnTo>
                    <a:pt x="2" y="4"/>
                  </a:lnTo>
                  <a:lnTo>
                    <a:pt x="2" y="4"/>
                  </a:lnTo>
                  <a:lnTo>
                    <a:pt x="2" y="4"/>
                  </a:lnTo>
                  <a:lnTo>
                    <a:pt x="2" y="4"/>
                  </a:lnTo>
                  <a:lnTo>
                    <a:pt x="2" y="4"/>
                  </a:lnTo>
                  <a:lnTo>
                    <a:pt x="2" y="4"/>
                  </a:lnTo>
                  <a:lnTo>
                    <a:pt x="0" y="2"/>
                  </a:lnTo>
                  <a:lnTo>
                    <a:pt x="0" y="0"/>
                  </a:lnTo>
                  <a:lnTo>
                    <a:pt x="0" y="0"/>
                  </a:lnTo>
                  <a:lnTo>
                    <a:pt x="0" y="0"/>
                  </a:lnTo>
                  <a:lnTo>
                    <a:pt x="0" y="0"/>
                  </a:lnTo>
                  <a:lnTo>
                    <a:pt x="2" y="0"/>
                  </a:lnTo>
                  <a:lnTo>
                    <a:pt x="2" y="0"/>
                  </a:lnTo>
                  <a:lnTo>
                    <a:pt x="2" y="0"/>
                  </a:lnTo>
                  <a:lnTo>
                    <a:pt x="4" y="0"/>
                  </a:lnTo>
                  <a:lnTo>
                    <a:pt x="4" y="0"/>
                  </a:lnTo>
                  <a:lnTo>
                    <a:pt x="4" y="0"/>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5" name="Freeform 4587"/>
            <p:cNvSpPr>
              <a:spLocks/>
            </p:cNvSpPr>
            <p:nvPr/>
          </p:nvSpPr>
          <p:spPr bwMode="auto">
            <a:xfrm>
              <a:off x="3002" y="2133"/>
              <a:ext cx="19" cy="65"/>
            </a:xfrm>
            <a:custGeom>
              <a:avLst/>
              <a:gdLst>
                <a:gd name="T0" fmla="*/ 0 w 19"/>
                <a:gd name="T1" fmla="*/ 0 h 65"/>
                <a:gd name="T2" fmla="*/ 0 w 19"/>
                <a:gd name="T3" fmla="*/ 4 h 65"/>
                <a:gd name="T4" fmla="*/ 0 w 19"/>
                <a:gd name="T5" fmla="*/ 6 h 65"/>
                <a:gd name="T6" fmla="*/ 0 w 19"/>
                <a:gd name="T7" fmla="*/ 6 h 65"/>
                <a:gd name="T8" fmla="*/ 0 w 19"/>
                <a:gd name="T9" fmla="*/ 9 h 65"/>
                <a:gd name="T10" fmla="*/ 2 w 19"/>
                <a:gd name="T11" fmla="*/ 13 h 65"/>
                <a:gd name="T12" fmla="*/ 2 w 19"/>
                <a:gd name="T13" fmla="*/ 15 h 65"/>
                <a:gd name="T14" fmla="*/ 2 w 19"/>
                <a:gd name="T15" fmla="*/ 19 h 65"/>
                <a:gd name="T16" fmla="*/ 2 w 19"/>
                <a:gd name="T17" fmla="*/ 21 h 65"/>
                <a:gd name="T18" fmla="*/ 2 w 19"/>
                <a:gd name="T19" fmla="*/ 23 h 65"/>
                <a:gd name="T20" fmla="*/ 2 w 19"/>
                <a:gd name="T21" fmla="*/ 25 h 65"/>
                <a:gd name="T22" fmla="*/ 2 w 19"/>
                <a:gd name="T23" fmla="*/ 27 h 65"/>
                <a:gd name="T24" fmla="*/ 0 w 19"/>
                <a:gd name="T25" fmla="*/ 29 h 65"/>
                <a:gd name="T26" fmla="*/ 0 w 19"/>
                <a:gd name="T27" fmla="*/ 29 h 65"/>
                <a:gd name="T28" fmla="*/ 0 w 19"/>
                <a:gd name="T29" fmla="*/ 31 h 65"/>
                <a:gd name="T30" fmla="*/ 0 w 19"/>
                <a:gd name="T31" fmla="*/ 32 h 65"/>
                <a:gd name="T32" fmla="*/ 0 w 19"/>
                <a:gd name="T33" fmla="*/ 32 h 65"/>
                <a:gd name="T34" fmla="*/ 0 w 19"/>
                <a:gd name="T35" fmla="*/ 34 h 65"/>
                <a:gd name="T36" fmla="*/ 0 w 19"/>
                <a:gd name="T37" fmla="*/ 36 h 65"/>
                <a:gd name="T38" fmla="*/ 0 w 19"/>
                <a:gd name="T39" fmla="*/ 36 h 65"/>
                <a:gd name="T40" fmla="*/ 2 w 19"/>
                <a:gd name="T41" fmla="*/ 36 h 65"/>
                <a:gd name="T42" fmla="*/ 2 w 19"/>
                <a:gd name="T43" fmla="*/ 36 h 65"/>
                <a:gd name="T44" fmla="*/ 4 w 19"/>
                <a:gd name="T45" fmla="*/ 34 h 65"/>
                <a:gd name="T46" fmla="*/ 4 w 19"/>
                <a:gd name="T47" fmla="*/ 36 h 65"/>
                <a:gd name="T48" fmla="*/ 4 w 19"/>
                <a:gd name="T49" fmla="*/ 40 h 65"/>
                <a:gd name="T50" fmla="*/ 4 w 19"/>
                <a:gd name="T51" fmla="*/ 42 h 65"/>
                <a:gd name="T52" fmla="*/ 4 w 19"/>
                <a:gd name="T53" fmla="*/ 42 h 65"/>
                <a:gd name="T54" fmla="*/ 4 w 19"/>
                <a:gd name="T55" fmla="*/ 44 h 65"/>
                <a:gd name="T56" fmla="*/ 4 w 19"/>
                <a:gd name="T57" fmla="*/ 44 h 65"/>
                <a:gd name="T58" fmla="*/ 4 w 19"/>
                <a:gd name="T59" fmla="*/ 46 h 65"/>
                <a:gd name="T60" fmla="*/ 4 w 19"/>
                <a:gd name="T61" fmla="*/ 46 h 65"/>
                <a:gd name="T62" fmla="*/ 4 w 19"/>
                <a:gd name="T63" fmla="*/ 48 h 65"/>
                <a:gd name="T64" fmla="*/ 6 w 19"/>
                <a:gd name="T65" fmla="*/ 50 h 65"/>
                <a:gd name="T66" fmla="*/ 8 w 19"/>
                <a:gd name="T67" fmla="*/ 50 h 65"/>
                <a:gd name="T68" fmla="*/ 8 w 19"/>
                <a:gd name="T69" fmla="*/ 52 h 65"/>
                <a:gd name="T70" fmla="*/ 8 w 19"/>
                <a:gd name="T71" fmla="*/ 52 h 65"/>
                <a:gd name="T72" fmla="*/ 8 w 19"/>
                <a:gd name="T73" fmla="*/ 52 h 65"/>
                <a:gd name="T74" fmla="*/ 10 w 19"/>
                <a:gd name="T75" fmla="*/ 54 h 65"/>
                <a:gd name="T76" fmla="*/ 10 w 19"/>
                <a:gd name="T77" fmla="*/ 54 h 65"/>
                <a:gd name="T78" fmla="*/ 10 w 19"/>
                <a:gd name="T79" fmla="*/ 54 h 65"/>
                <a:gd name="T80" fmla="*/ 11 w 19"/>
                <a:gd name="T81" fmla="*/ 56 h 65"/>
                <a:gd name="T82" fmla="*/ 13 w 19"/>
                <a:gd name="T83" fmla="*/ 57 h 65"/>
                <a:gd name="T84" fmla="*/ 15 w 19"/>
                <a:gd name="T85" fmla="*/ 57 h 65"/>
                <a:gd name="T86" fmla="*/ 15 w 19"/>
                <a:gd name="T87" fmla="*/ 59 h 65"/>
                <a:gd name="T88" fmla="*/ 15 w 19"/>
                <a:gd name="T89" fmla="*/ 61 h 65"/>
                <a:gd name="T90" fmla="*/ 17 w 19"/>
                <a:gd name="T91" fmla="*/ 61 h 65"/>
                <a:gd name="T92" fmla="*/ 17 w 19"/>
                <a:gd name="T93" fmla="*/ 63 h 65"/>
                <a:gd name="T94" fmla="*/ 17 w 19"/>
                <a:gd name="T95" fmla="*/ 63 h 65"/>
                <a:gd name="T96" fmla="*/ 19 w 19"/>
                <a:gd name="T97" fmla="*/ 65 h 65"/>
                <a:gd name="T98" fmla="*/ 19 w 19"/>
                <a:gd name="T9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 h="65">
                  <a:moveTo>
                    <a:pt x="0" y="0"/>
                  </a:moveTo>
                  <a:lnTo>
                    <a:pt x="0" y="4"/>
                  </a:lnTo>
                  <a:lnTo>
                    <a:pt x="0" y="6"/>
                  </a:lnTo>
                  <a:lnTo>
                    <a:pt x="0" y="6"/>
                  </a:lnTo>
                  <a:lnTo>
                    <a:pt x="0" y="9"/>
                  </a:lnTo>
                  <a:lnTo>
                    <a:pt x="2" y="13"/>
                  </a:lnTo>
                  <a:lnTo>
                    <a:pt x="2" y="15"/>
                  </a:lnTo>
                  <a:lnTo>
                    <a:pt x="2" y="19"/>
                  </a:lnTo>
                  <a:lnTo>
                    <a:pt x="2" y="21"/>
                  </a:lnTo>
                  <a:lnTo>
                    <a:pt x="2" y="23"/>
                  </a:lnTo>
                  <a:lnTo>
                    <a:pt x="2" y="25"/>
                  </a:lnTo>
                  <a:lnTo>
                    <a:pt x="2" y="27"/>
                  </a:lnTo>
                  <a:lnTo>
                    <a:pt x="0" y="29"/>
                  </a:lnTo>
                  <a:lnTo>
                    <a:pt x="0" y="29"/>
                  </a:lnTo>
                  <a:lnTo>
                    <a:pt x="0" y="31"/>
                  </a:lnTo>
                  <a:lnTo>
                    <a:pt x="0" y="32"/>
                  </a:lnTo>
                  <a:lnTo>
                    <a:pt x="0" y="32"/>
                  </a:lnTo>
                  <a:lnTo>
                    <a:pt x="0" y="34"/>
                  </a:lnTo>
                  <a:lnTo>
                    <a:pt x="0" y="36"/>
                  </a:lnTo>
                  <a:lnTo>
                    <a:pt x="0" y="36"/>
                  </a:lnTo>
                  <a:lnTo>
                    <a:pt x="2" y="36"/>
                  </a:lnTo>
                  <a:lnTo>
                    <a:pt x="2" y="36"/>
                  </a:lnTo>
                  <a:lnTo>
                    <a:pt x="4" y="34"/>
                  </a:lnTo>
                  <a:lnTo>
                    <a:pt x="4" y="36"/>
                  </a:lnTo>
                  <a:lnTo>
                    <a:pt x="4" y="40"/>
                  </a:lnTo>
                  <a:lnTo>
                    <a:pt x="4" y="42"/>
                  </a:lnTo>
                  <a:lnTo>
                    <a:pt x="4" y="42"/>
                  </a:lnTo>
                  <a:lnTo>
                    <a:pt x="4" y="44"/>
                  </a:lnTo>
                  <a:lnTo>
                    <a:pt x="4" y="44"/>
                  </a:lnTo>
                  <a:lnTo>
                    <a:pt x="4" y="46"/>
                  </a:lnTo>
                  <a:lnTo>
                    <a:pt x="4" y="46"/>
                  </a:lnTo>
                  <a:lnTo>
                    <a:pt x="4" y="48"/>
                  </a:lnTo>
                  <a:lnTo>
                    <a:pt x="6" y="50"/>
                  </a:lnTo>
                  <a:lnTo>
                    <a:pt x="8" y="50"/>
                  </a:lnTo>
                  <a:lnTo>
                    <a:pt x="8" y="52"/>
                  </a:lnTo>
                  <a:lnTo>
                    <a:pt x="8" y="52"/>
                  </a:lnTo>
                  <a:lnTo>
                    <a:pt x="8" y="52"/>
                  </a:lnTo>
                  <a:lnTo>
                    <a:pt x="10" y="54"/>
                  </a:lnTo>
                  <a:lnTo>
                    <a:pt x="10" y="54"/>
                  </a:lnTo>
                  <a:lnTo>
                    <a:pt x="10" y="54"/>
                  </a:lnTo>
                  <a:lnTo>
                    <a:pt x="11" y="56"/>
                  </a:lnTo>
                  <a:lnTo>
                    <a:pt x="13" y="57"/>
                  </a:lnTo>
                  <a:lnTo>
                    <a:pt x="15" y="57"/>
                  </a:lnTo>
                  <a:lnTo>
                    <a:pt x="15" y="59"/>
                  </a:lnTo>
                  <a:lnTo>
                    <a:pt x="15" y="61"/>
                  </a:lnTo>
                  <a:lnTo>
                    <a:pt x="17" y="61"/>
                  </a:lnTo>
                  <a:lnTo>
                    <a:pt x="17" y="63"/>
                  </a:lnTo>
                  <a:lnTo>
                    <a:pt x="17" y="63"/>
                  </a:lnTo>
                  <a:lnTo>
                    <a:pt x="19" y="65"/>
                  </a:lnTo>
                  <a:lnTo>
                    <a:pt x="19" y="6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6" name="Freeform 4588"/>
            <p:cNvSpPr>
              <a:spLocks/>
            </p:cNvSpPr>
            <p:nvPr/>
          </p:nvSpPr>
          <p:spPr bwMode="auto">
            <a:xfrm>
              <a:off x="3102" y="2133"/>
              <a:ext cx="59" cy="67"/>
            </a:xfrm>
            <a:custGeom>
              <a:avLst/>
              <a:gdLst>
                <a:gd name="T0" fmla="*/ 0 w 59"/>
                <a:gd name="T1" fmla="*/ 65 h 67"/>
                <a:gd name="T2" fmla="*/ 6 w 59"/>
                <a:gd name="T3" fmla="*/ 65 h 67"/>
                <a:gd name="T4" fmla="*/ 7 w 59"/>
                <a:gd name="T5" fmla="*/ 65 h 67"/>
                <a:gd name="T6" fmla="*/ 7 w 59"/>
                <a:gd name="T7" fmla="*/ 65 h 67"/>
                <a:gd name="T8" fmla="*/ 9 w 59"/>
                <a:gd name="T9" fmla="*/ 65 h 67"/>
                <a:gd name="T10" fmla="*/ 13 w 59"/>
                <a:gd name="T11" fmla="*/ 63 h 67"/>
                <a:gd name="T12" fmla="*/ 15 w 59"/>
                <a:gd name="T13" fmla="*/ 65 h 67"/>
                <a:gd name="T14" fmla="*/ 17 w 59"/>
                <a:gd name="T15" fmla="*/ 65 h 67"/>
                <a:gd name="T16" fmla="*/ 19 w 59"/>
                <a:gd name="T17" fmla="*/ 65 h 67"/>
                <a:gd name="T18" fmla="*/ 19 w 59"/>
                <a:gd name="T19" fmla="*/ 65 h 67"/>
                <a:gd name="T20" fmla="*/ 21 w 59"/>
                <a:gd name="T21" fmla="*/ 63 h 67"/>
                <a:gd name="T22" fmla="*/ 23 w 59"/>
                <a:gd name="T23" fmla="*/ 61 h 67"/>
                <a:gd name="T24" fmla="*/ 25 w 59"/>
                <a:gd name="T25" fmla="*/ 57 h 67"/>
                <a:gd name="T26" fmla="*/ 25 w 59"/>
                <a:gd name="T27" fmla="*/ 56 h 67"/>
                <a:gd name="T28" fmla="*/ 25 w 59"/>
                <a:gd name="T29" fmla="*/ 54 h 67"/>
                <a:gd name="T30" fmla="*/ 27 w 59"/>
                <a:gd name="T31" fmla="*/ 52 h 67"/>
                <a:gd name="T32" fmla="*/ 27 w 59"/>
                <a:gd name="T33" fmla="*/ 50 h 67"/>
                <a:gd name="T34" fmla="*/ 27 w 59"/>
                <a:gd name="T35" fmla="*/ 48 h 67"/>
                <a:gd name="T36" fmla="*/ 27 w 59"/>
                <a:gd name="T37" fmla="*/ 44 h 67"/>
                <a:gd name="T38" fmla="*/ 25 w 59"/>
                <a:gd name="T39" fmla="*/ 40 h 67"/>
                <a:gd name="T40" fmla="*/ 25 w 59"/>
                <a:gd name="T41" fmla="*/ 38 h 67"/>
                <a:gd name="T42" fmla="*/ 27 w 59"/>
                <a:gd name="T43" fmla="*/ 36 h 67"/>
                <a:gd name="T44" fmla="*/ 29 w 59"/>
                <a:gd name="T45" fmla="*/ 34 h 67"/>
                <a:gd name="T46" fmla="*/ 29 w 59"/>
                <a:gd name="T47" fmla="*/ 34 h 67"/>
                <a:gd name="T48" fmla="*/ 31 w 59"/>
                <a:gd name="T49" fmla="*/ 31 h 67"/>
                <a:gd name="T50" fmla="*/ 32 w 59"/>
                <a:gd name="T51" fmla="*/ 31 h 67"/>
                <a:gd name="T52" fmla="*/ 32 w 59"/>
                <a:gd name="T53" fmla="*/ 29 h 67"/>
                <a:gd name="T54" fmla="*/ 34 w 59"/>
                <a:gd name="T55" fmla="*/ 25 h 67"/>
                <a:gd name="T56" fmla="*/ 34 w 59"/>
                <a:gd name="T57" fmla="*/ 23 h 67"/>
                <a:gd name="T58" fmla="*/ 36 w 59"/>
                <a:gd name="T59" fmla="*/ 23 h 67"/>
                <a:gd name="T60" fmla="*/ 38 w 59"/>
                <a:gd name="T61" fmla="*/ 25 h 67"/>
                <a:gd name="T62" fmla="*/ 40 w 59"/>
                <a:gd name="T63" fmla="*/ 23 h 67"/>
                <a:gd name="T64" fmla="*/ 40 w 59"/>
                <a:gd name="T65" fmla="*/ 21 h 67"/>
                <a:gd name="T66" fmla="*/ 40 w 59"/>
                <a:gd name="T67" fmla="*/ 19 h 67"/>
                <a:gd name="T68" fmla="*/ 38 w 59"/>
                <a:gd name="T69" fmla="*/ 17 h 67"/>
                <a:gd name="T70" fmla="*/ 38 w 59"/>
                <a:gd name="T71" fmla="*/ 13 h 67"/>
                <a:gd name="T72" fmla="*/ 40 w 59"/>
                <a:gd name="T73" fmla="*/ 11 h 67"/>
                <a:gd name="T74" fmla="*/ 44 w 59"/>
                <a:gd name="T75" fmla="*/ 11 h 67"/>
                <a:gd name="T76" fmla="*/ 48 w 59"/>
                <a:gd name="T77" fmla="*/ 9 h 67"/>
                <a:gd name="T78" fmla="*/ 50 w 59"/>
                <a:gd name="T79" fmla="*/ 9 h 67"/>
                <a:gd name="T80" fmla="*/ 52 w 59"/>
                <a:gd name="T81" fmla="*/ 9 h 67"/>
                <a:gd name="T82" fmla="*/ 54 w 59"/>
                <a:gd name="T83" fmla="*/ 9 h 67"/>
                <a:gd name="T84" fmla="*/ 54 w 59"/>
                <a:gd name="T85" fmla="*/ 7 h 67"/>
                <a:gd name="T86" fmla="*/ 54 w 59"/>
                <a:gd name="T87" fmla="*/ 7 h 67"/>
                <a:gd name="T88" fmla="*/ 55 w 59"/>
                <a:gd name="T89" fmla="*/ 7 h 67"/>
                <a:gd name="T90" fmla="*/ 55 w 59"/>
                <a:gd name="T91" fmla="*/ 6 h 67"/>
                <a:gd name="T92" fmla="*/ 57 w 59"/>
                <a:gd name="T93" fmla="*/ 2 h 67"/>
                <a:gd name="T94" fmla="*/ 59 w 59"/>
                <a:gd name="T9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 h="67">
                  <a:moveTo>
                    <a:pt x="0" y="67"/>
                  </a:moveTo>
                  <a:lnTo>
                    <a:pt x="0" y="65"/>
                  </a:lnTo>
                  <a:lnTo>
                    <a:pt x="4" y="67"/>
                  </a:lnTo>
                  <a:lnTo>
                    <a:pt x="6" y="65"/>
                  </a:lnTo>
                  <a:lnTo>
                    <a:pt x="7" y="67"/>
                  </a:lnTo>
                  <a:lnTo>
                    <a:pt x="7" y="65"/>
                  </a:lnTo>
                  <a:lnTo>
                    <a:pt x="7" y="65"/>
                  </a:lnTo>
                  <a:lnTo>
                    <a:pt x="7" y="65"/>
                  </a:lnTo>
                  <a:lnTo>
                    <a:pt x="9" y="65"/>
                  </a:lnTo>
                  <a:lnTo>
                    <a:pt x="9" y="65"/>
                  </a:lnTo>
                  <a:lnTo>
                    <a:pt x="13" y="63"/>
                  </a:lnTo>
                  <a:lnTo>
                    <a:pt x="13" y="63"/>
                  </a:lnTo>
                  <a:lnTo>
                    <a:pt x="13" y="65"/>
                  </a:lnTo>
                  <a:lnTo>
                    <a:pt x="15" y="65"/>
                  </a:lnTo>
                  <a:lnTo>
                    <a:pt x="15" y="65"/>
                  </a:lnTo>
                  <a:lnTo>
                    <a:pt x="17" y="65"/>
                  </a:lnTo>
                  <a:lnTo>
                    <a:pt x="17" y="65"/>
                  </a:lnTo>
                  <a:lnTo>
                    <a:pt x="19" y="65"/>
                  </a:lnTo>
                  <a:lnTo>
                    <a:pt x="19" y="65"/>
                  </a:lnTo>
                  <a:lnTo>
                    <a:pt x="19" y="65"/>
                  </a:lnTo>
                  <a:lnTo>
                    <a:pt x="19" y="65"/>
                  </a:lnTo>
                  <a:lnTo>
                    <a:pt x="21" y="63"/>
                  </a:lnTo>
                  <a:lnTo>
                    <a:pt x="23" y="63"/>
                  </a:lnTo>
                  <a:lnTo>
                    <a:pt x="23" y="61"/>
                  </a:lnTo>
                  <a:lnTo>
                    <a:pt x="23" y="59"/>
                  </a:lnTo>
                  <a:lnTo>
                    <a:pt x="25" y="57"/>
                  </a:lnTo>
                  <a:lnTo>
                    <a:pt x="25" y="57"/>
                  </a:lnTo>
                  <a:lnTo>
                    <a:pt x="25" y="56"/>
                  </a:lnTo>
                  <a:lnTo>
                    <a:pt x="25" y="54"/>
                  </a:lnTo>
                  <a:lnTo>
                    <a:pt x="25" y="54"/>
                  </a:lnTo>
                  <a:lnTo>
                    <a:pt x="25" y="52"/>
                  </a:lnTo>
                  <a:lnTo>
                    <a:pt x="27" y="52"/>
                  </a:lnTo>
                  <a:lnTo>
                    <a:pt x="27" y="50"/>
                  </a:lnTo>
                  <a:lnTo>
                    <a:pt x="27" y="50"/>
                  </a:lnTo>
                  <a:lnTo>
                    <a:pt x="27" y="48"/>
                  </a:lnTo>
                  <a:lnTo>
                    <a:pt x="27" y="48"/>
                  </a:lnTo>
                  <a:lnTo>
                    <a:pt x="27" y="46"/>
                  </a:lnTo>
                  <a:lnTo>
                    <a:pt x="27" y="44"/>
                  </a:lnTo>
                  <a:lnTo>
                    <a:pt x="27" y="44"/>
                  </a:lnTo>
                  <a:lnTo>
                    <a:pt x="25" y="40"/>
                  </a:lnTo>
                  <a:lnTo>
                    <a:pt x="25" y="40"/>
                  </a:lnTo>
                  <a:lnTo>
                    <a:pt x="25" y="38"/>
                  </a:lnTo>
                  <a:lnTo>
                    <a:pt x="27" y="36"/>
                  </a:lnTo>
                  <a:lnTo>
                    <a:pt x="27" y="36"/>
                  </a:lnTo>
                  <a:lnTo>
                    <a:pt x="27" y="34"/>
                  </a:lnTo>
                  <a:lnTo>
                    <a:pt x="29" y="34"/>
                  </a:lnTo>
                  <a:lnTo>
                    <a:pt x="29" y="34"/>
                  </a:lnTo>
                  <a:lnTo>
                    <a:pt x="29" y="34"/>
                  </a:lnTo>
                  <a:lnTo>
                    <a:pt x="31" y="32"/>
                  </a:lnTo>
                  <a:lnTo>
                    <a:pt x="31" y="31"/>
                  </a:lnTo>
                  <a:lnTo>
                    <a:pt x="32" y="31"/>
                  </a:lnTo>
                  <a:lnTo>
                    <a:pt x="32" y="31"/>
                  </a:lnTo>
                  <a:lnTo>
                    <a:pt x="32" y="29"/>
                  </a:lnTo>
                  <a:lnTo>
                    <a:pt x="32" y="29"/>
                  </a:lnTo>
                  <a:lnTo>
                    <a:pt x="34" y="27"/>
                  </a:lnTo>
                  <a:lnTo>
                    <a:pt x="34" y="25"/>
                  </a:lnTo>
                  <a:lnTo>
                    <a:pt x="34" y="25"/>
                  </a:lnTo>
                  <a:lnTo>
                    <a:pt x="34" y="23"/>
                  </a:lnTo>
                  <a:lnTo>
                    <a:pt x="36" y="23"/>
                  </a:lnTo>
                  <a:lnTo>
                    <a:pt x="36" y="23"/>
                  </a:lnTo>
                  <a:lnTo>
                    <a:pt x="38" y="25"/>
                  </a:lnTo>
                  <a:lnTo>
                    <a:pt x="38" y="25"/>
                  </a:lnTo>
                  <a:lnTo>
                    <a:pt x="40" y="23"/>
                  </a:lnTo>
                  <a:lnTo>
                    <a:pt x="40" y="23"/>
                  </a:lnTo>
                  <a:lnTo>
                    <a:pt x="40" y="21"/>
                  </a:lnTo>
                  <a:lnTo>
                    <a:pt x="40" y="21"/>
                  </a:lnTo>
                  <a:lnTo>
                    <a:pt x="40" y="19"/>
                  </a:lnTo>
                  <a:lnTo>
                    <a:pt x="40" y="19"/>
                  </a:lnTo>
                  <a:lnTo>
                    <a:pt x="38" y="17"/>
                  </a:lnTo>
                  <a:lnTo>
                    <a:pt x="38" y="17"/>
                  </a:lnTo>
                  <a:lnTo>
                    <a:pt x="38" y="15"/>
                  </a:lnTo>
                  <a:lnTo>
                    <a:pt x="38" y="13"/>
                  </a:lnTo>
                  <a:lnTo>
                    <a:pt x="40" y="13"/>
                  </a:lnTo>
                  <a:lnTo>
                    <a:pt x="40" y="11"/>
                  </a:lnTo>
                  <a:lnTo>
                    <a:pt x="42" y="11"/>
                  </a:lnTo>
                  <a:lnTo>
                    <a:pt x="44" y="11"/>
                  </a:lnTo>
                  <a:lnTo>
                    <a:pt x="46" y="9"/>
                  </a:lnTo>
                  <a:lnTo>
                    <a:pt x="48" y="9"/>
                  </a:lnTo>
                  <a:lnTo>
                    <a:pt x="50" y="9"/>
                  </a:lnTo>
                  <a:lnTo>
                    <a:pt x="50" y="9"/>
                  </a:lnTo>
                  <a:lnTo>
                    <a:pt x="52" y="9"/>
                  </a:lnTo>
                  <a:lnTo>
                    <a:pt x="52" y="9"/>
                  </a:lnTo>
                  <a:lnTo>
                    <a:pt x="52" y="9"/>
                  </a:lnTo>
                  <a:lnTo>
                    <a:pt x="54" y="9"/>
                  </a:lnTo>
                  <a:lnTo>
                    <a:pt x="54" y="9"/>
                  </a:lnTo>
                  <a:lnTo>
                    <a:pt x="54" y="7"/>
                  </a:lnTo>
                  <a:lnTo>
                    <a:pt x="54" y="7"/>
                  </a:lnTo>
                  <a:lnTo>
                    <a:pt x="54" y="7"/>
                  </a:lnTo>
                  <a:lnTo>
                    <a:pt x="55" y="7"/>
                  </a:lnTo>
                  <a:lnTo>
                    <a:pt x="55" y="7"/>
                  </a:lnTo>
                  <a:lnTo>
                    <a:pt x="55" y="6"/>
                  </a:lnTo>
                  <a:lnTo>
                    <a:pt x="55" y="6"/>
                  </a:lnTo>
                  <a:lnTo>
                    <a:pt x="57" y="4"/>
                  </a:lnTo>
                  <a:lnTo>
                    <a:pt x="57" y="2"/>
                  </a:lnTo>
                  <a:lnTo>
                    <a:pt x="59" y="2"/>
                  </a:lnTo>
                  <a:lnTo>
                    <a:pt x="59" y="0"/>
                  </a:lnTo>
                  <a:lnTo>
                    <a:pt x="5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7" name="Freeform 4589"/>
            <p:cNvSpPr>
              <a:spLocks/>
            </p:cNvSpPr>
            <p:nvPr/>
          </p:nvSpPr>
          <p:spPr bwMode="auto">
            <a:xfrm>
              <a:off x="3021" y="2198"/>
              <a:ext cx="0" cy="4"/>
            </a:xfrm>
            <a:custGeom>
              <a:avLst/>
              <a:gdLst>
                <a:gd name="T0" fmla="*/ 4 h 4"/>
                <a:gd name="T1" fmla="*/ 2 h 4"/>
                <a:gd name="T2" fmla="*/ 2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8" name="Freeform 4590"/>
            <p:cNvSpPr>
              <a:spLocks/>
            </p:cNvSpPr>
            <p:nvPr/>
          </p:nvSpPr>
          <p:spPr bwMode="auto">
            <a:xfrm>
              <a:off x="3021" y="2202"/>
              <a:ext cx="0" cy="4"/>
            </a:xfrm>
            <a:custGeom>
              <a:avLst/>
              <a:gdLst>
                <a:gd name="T0" fmla="*/ 4 h 4"/>
                <a:gd name="T1" fmla="*/ 4 h 4"/>
                <a:gd name="T2" fmla="*/ 4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4"/>
                  </a:lnTo>
                  <a:lnTo>
                    <a:pt x="0" y="4"/>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9" name="Freeform 4591"/>
            <p:cNvSpPr>
              <a:spLocks/>
            </p:cNvSpPr>
            <p:nvPr/>
          </p:nvSpPr>
          <p:spPr bwMode="auto">
            <a:xfrm>
              <a:off x="2939" y="2169"/>
              <a:ext cx="7" cy="41"/>
            </a:xfrm>
            <a:custGeom>
              <a:avLst/>
              <a:gdLst>
                <a:gd name="T0" fmla="*/ 3 w 7"/>
                <a:gd name="T1" fmla="*/ 0 h 41"/>
                <a:gd name="T2" fmla="*/ 3 w 7"/>
                <a:gd name="T3" fmla="*/ 2 h 41"/>
                <a:gd name="T4" fmla="*/ 3 w 7"/>
                <a:gd name="T5" fmla="*/ 2 h 41"/>
                <a:gd name="T6" fmla="*/ 3 w 7"/>
                <a:gd name="T7" fmla="*/ 2 h 41"/>
                <a:gd name="T8" fmla="*/ 3 w 7"/>
                <a:gd name="T9" fmla="*/ 2 h 41"/>
                <a:gd name="T10" fmla="*/ 3 w 7"/>
                <a:gd name="T11" fmla="*/ 4 h 41"/>
                <a:gd name="T12" fmla="*/ 5 w 7"/>
                <a:gd name="T13" fmla="*/ 2 h 41"/>
                <a:gd name="T14" fmla="*/ 5 w 7"/>
                <a:gd name="T15" fmla="*/ 2 h 41"/>
                <a:gd name="T16" fmla="*/ 5 w 7"/>
                <a:gd name="T17" fmla="*/ 4 h 41"/>
                <a:gd name="T18" fmla="*/ 5 w 7"/>
                <a:gd name="T19" fmla="*/ 4 h 41"/>
                <a:gd name="T20" fmla="*/ 7 w 7"/>
                <a:gd name="T21" fmla="*/ 4 h 41"/>
                <a:gd name="T22" fmla="*/ 7 w 7"/>
                <a:gd name="T23" fmla="*/ 4 h 41"/>
                <a:gd name="T24" fmla="*/ 7 w 7"/>
                <a:gd name="T25" fmla="*/ 4 h 41"/>
                <a:gd name="T26" fmla="*/ 7 w 7"/>
                <a:gd name="T27" fmla="*/ 6 h 41"/>
                <a:gd name="T28" fmla="*/ 7 w 7"/>
                <a:gd name="T29" fmla="*/ 8 h 41"/>
                <a:gd name="T30" fmla="*/ 7 w 7"/>
                <a:gd name="T31" fmla="*/ 8 h 41"/>
                <a:gd name="T32" fmla="*/ 7 w 7"/>
                <a:gd name="T33" fmla="*/ 10 h 41"/>
                <a:gd name="T34" fmla="*/ 7 w 7"/>
                <a:gd name="T35" fmla="*/ 10 h 41"/>
                <a:gd name="T36" fmla="*/ 7 w 7"/>
                <a:gd name="T37" fmla="*/ 10 h 41"/>
                <a:gd name="T38" fmla="*/ 7 w 7"/>
                <a:gd name="T39" fmla="*/ 12 h 41"/>
                <a:gd name="T40" fmla="*/ 7 w 7"/>
                <a:gd name="T41" fmla="*/ 12 h 41"/>
                <a:gd name="T42" fmla="*/ 7 w 7"/>
                <a:gd name="T43" fmla="*/ 12 h 41"/>
                <a:gd name="T44" fmla="*/ 5 w 7"/>
                <a:gd name="T45" fmla="*/ 14 h 41"/>
                <a:gd name="T46" fmla="*/ 5 w 7"/>
                <a:gd name="T47" fmla="*/ 14 h 41"/>
                <a:gd name="T48" fmla="*/ 3 w 7"/>
                <a:gd name="T49" fmla="*/ 16 h 41"/>
                <a:gd name="T50" fmla="*/ 3 w 7"/>
                <a:gd name="T51" fmla="*/ 16 h 41"/>
                <a:gd name="T52" fmla="*/ 3 w 7"/>
                <a:gd name="T53" fmla="*/ 18 h 41"/>
                <a:gd name="T54" fmla="*/ 3 w 7"/>
                <a:gd name="T55" fmla="*/ 18 h 41"/>
                <a:gd name="T56" fmla="*/ 5 w 7"/>
                <a:gd name="T57" fmla="*/ 20 h 41"/>
                <a:gd name="T58" fmla="*/ 5 w 7"/>
                <a:gd name="T59" fmla="*/ 20 h 41"/>
                <a:gd name="T60" fmla="*/ 5 w 7"/>
                <a:gd name="T61" fmla="*/ 20 h 41"/>
                <a:gd name="T62" fmla="*/ 5 w 7"/>
                <a:gd name="T63" fmla="*/ 21 h 41"/>
                <a:gd name="T64" fmla="*/ 3 w 7"/>
                <a:gd name="T65" fmla="*/ 23 h 41"/>
                <a:gd name="T66" fmla="*/ 3 w 7"/>
                <a:gd name="T67" fmla="*/ 23 h 41"/>
                <a:gd name="T68" fmla="*/ 3 w 7"/>
                <a:gd name="T69" fmla="*/ 23 h 41"/>
                <a:gd name="T70" fmla="*/ 3 w 7"/>
                <a:gd name="T71" fmla="*/ 23 h 41"/>
                <a:gd name="T72" fmla="*/ 1 w 7"/>
                <a:gd name="T73" fmla="*/ 23 h 41"/>
                <a:gd name="T74" fmla="*/ 1 w 7"/>
                <a:gd name="T75" fmla="*/ 23 h 41"/>
                <a:gd name="T76" fmla="*/ 1 w 7"/>
                <a:gd name="T77" fmla="*/ 23 h 41"/>
                <a:gd name="T78" fmla="*/ 1 w 7"/>
                <a:gd name="T79" fmla="*/ 25 h 41"/>
                <a:gd name="T80" fmla="*/ 1 w 7"/>
                <a:gd name="T81" fmla="*/ 27 h 41"/>
                <a:gd name="T82" fmla="*/ 1 w 7"/>
                <a:gd name="T83" fmla="*/ 27 h 41"/>
                <a:gd name="T84" fmla="*/ 1 w 7"/>
                <a:gd name="T85" fmla="*/ 27 h 41"/>
                <a:gd name="T86" fmla="*/ 1 w 7"/>
                <a:gd name="T87" fmla="*/ 27 h 41"/>
                <a:gd name="T88" fmla="*/ 1 w 7"/>
                <a:gd name="T89" fmla="*/ 29 h 41"/>
                <a:gd name="T90" fmla="*/ 0 w 7"/>
                <a:gd name="T91" fmla="*/ 29 h 41"/>
                <a:gd name="T92" fmla="*/ 0 w 7"/>
                <a:gd name="T93" fmla="*/ 31 h 41"/>
                <a:gd name="T94" fmla="*/ 0 w 7"/>
                <a:gd name="T95" fmla="*/ 33 h 41"/>
                <a:gd name="T96" fmla="*/ 0 w 7"/>
                <a:gd name="T97" fmla="*/ 33 h 41"/>
                <a:gd name="T98" fmla="*/ 1 w 7"/>
                <a:gd name="T99" fmla="*/ 35 h 41"/>
                <a:gd name="T100" fmla="*/ 1 w 7"/>
                <a:gd name="T101" fmla="*/ 37 h 41"/>
                <a:gd name="T102" fmla="*/ 3 w 7"/>
                <a:gd name="T103" fmla="*/ 37 h 41"/>
                <a:gd name="T104" fmla="*/ 3 w 7"/>
                <a:gd name="T105" fmla="*/ 39 h 41"/>
                <a:gd name="T106" fmla="*/ 3 w 7"/>
                <a:gd name="T107" fmla="*/ 39 h 41"/>
                <a:gd name="T108" fmla="*/ 5 w 7"/>
                <a:gd name="T109" fmla="*/ 41 h 41"/>
                <a:gd name="T110" fmla="*/ 5 w 7"/>
                <a:gd name="T11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 h="41">
                  <a:moveTo>
                    <a:pt x="3" y="0"/>
                  </a:moveTo>
                  <a:lnTo>
                    <a:pt x="3" y="2"/>
                  </a:lnTo>
                  <a:lnTo>
                    <a:pt x="3" y="2"/>
                  </a:lnTo>
                  <a:lnTo>
                    <a:pt x="3" y="2"/>
                  </a:lnTo>
                  <a:lnTo>
                    <a:pt x="3" y="2"/>
                  </a:lnTo>
                  <a:lnTo>
                    <a:pt x="3" y="4"/>
                  </a:lnTo>
                  <a:lnTo>
                    <a:pt x="5" y="2"/>
                  </a:lnTo>
                  <a:lnTo>
                    <a:pt x="5" y="2"/>
                  </a:lnTo>
                  <a:lnTo>
                    <a:pt x="5" y="4"/>
                  </a:lnTo>
                  <a:lnTo>
                    <a:pt x="5" y="4"/>
                  </a:lnTo>
                  <a:lnTo>
                    <a:pt x="7" y="4"/>
                  </a:lnTo>
                  <a:lnTo>
                    <a:pt x="7" y="4"/>
                  </a:lnTo>
                  <a:lnTo>
                    <a:pt x="7" y="4"/>
                  </a:lnTo>
                  <a:lnTo>
                    <a:pt x="7" y="6"/>
                  </a:lnTo>
                  <a:lnTo>
                    <a:pt x="7" y="8"/>
                  </a:lnTo>
                  <a:lnTo>
                    <a:pt x="7" y="8"/>
                  </a:lnTo>
                  <a:lnTo>
                    <a:pt x="7" y="10"/>
                  </a:lnTo>
                  <a:lnTo>
                    <a:pt x="7" y="10"/>
                  </a:lnTo>
                  <a:lnTo>
                    <a:pt x="7" y="10"/>
                  </a:lnTo>
                  <a:lnTo>
                    <a:pt x="7" y="12"/>
                  </a:lnTo>
                  <a:lnTo>
                    <a:pt x="7" y="12"/>
                  </a:lnTo>
                  <a:lnTo>
                    <a:pt x="7" y="12"/>
                  </a:lnTo>
                  <a:lnTo>
                    <a:pt x="5" y="14"/>
                  </a:lnTo>
                  <a:lnTo>
                    <a:pt x="5" y="14"/>
                  </a:lnTo>
                  <a:lnTo>
                    <a:pt x="3" y="16"/>
                  </a:lnTo>
                  <a:lnTo>
                    <a:pt x="3" y="16"/>
                  </a:lnTo>
                  <a:lnTo>
                    <a:pt x="3" y="18"/>
                  </a:lnTo>
                  <a:lnTo>
                    <a:pt x="3" y="18"/>
                  </a:lnTo>
                  <a:lnTo>
                    <a:pt x="5" y="20"/>
                  </a:lnTo>
                  <a:lnTo>
                    <a:pt x="5" y="20"/>
                  </a:lnTo>
                  <a:lnTo>
                    <a:pt x="5" y="20"/>
                  </a:lnTo>
                  <a:lnTo>
                    <a:pt x="5" y="21"/>
                  </a:lnTo>
                  <a:lnTo>
                    <a:pt x="3" y="23"/>
                  </a:lnTo>
                  <a:lnTo>
                    <a:pt x="3" y="23"/>
                  </a:lnTo>
                  <a:lnTo>
                    <a:pt x="3" y="23"/>
                  </a:lnTo>
                  <a:lnTo>
                    <a:pt x="3" y="23"/>
                  </a:lnTo>
                  <a:lnTo>
                    <a:pt x="1" y="23"/>
                  </a:lnTo>
                  <a:lnTo>
                    <a:pt x="1" y="23"/>
                  </a:lnTo>
                  <a:lnTo>
                    <a:pt x="1" y="23"/>
                  </a:lnTo>
                  <a:lnTo>
                    <a:pt x="1" y="25"/>
                  </a:lnTo>
                  <a:lnTo>
                    <a:pt x="1" y="27"/>
                  </a:lnTo>
                  <a:lnTo>
                    <a:pt x="1" y="27"/>
                  </a:lnTo>
                  <a:lnTo>
                    <a:pt x="1" y="27"/>
                  </a:lnTo>
                  <a:lnTo>
                    <a:pt x="1" y="27"/>
                  </a:lnTo>
                  <a:lnTo>
                    <a:pt x="1" y="29"/>
                  </a:lnTo>
                  <a:lnTo>
                    <a:pt x="0" y="29"/>
                  </a:lnTo>
                  <a:lnTo>
                    <a:pt x="0" y="31"/>
                  </a:lnTo>
                  <a:lnTo>
                    <a:pt x="0" y="33"/>
                  </a:lnTo>
                  <a:lnTo>
                    <a:pt x="0" y="33"/>
                  </a:lnTo>
                  <a:lnTo>
                    <a:pt x="1" y="35"/>
                  </a:lnTo>
                  <a:lnTo>
                    <a:pt x="1" y="37"/>
                  </a:lnTo>
                  <a:lnTo>
                    <a:pt x="3" y="37"/>
                  </a:lnTo>
                  <a:lnTo>
                    <a:pt x="3" y="39"/>
                  </a:lnTo>
                  <a:lnTo>
                    <a:pt x="3" y="39"/>
                  </a:lnTo>
                  <a:lnTo>
                    <a:pt x="5" y="41"/>
                  </a:lnTo>
                  <a:lnTo>
                    <a:pt x="5" y="4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0" name="Freeform 4592"/>
            <p:cNvSpPr>
              <a:spLocks/>
            </p:cNvSpPr>
            <p:nvPr/>
          </p:nvSpPr>
          <p:spPr bwMode="auto">
            <a:xfrm>
              <a:off x="3021" y="2206"/>
              <a:ext cx="0" cy="4"/>
            </a:xfrm>
            <a:custGeom>
              <a:avLst/>
              <a:gdLst>
                <a:gd name="T0" fmla="*/ 4 h 4"/>
                <a:gd name="T1" fmla="*/ 4 h 4"/>
                <a:gd name="T2" fmla="*/ 4 h 4"/>
                <a:gd name="T3" fmla="*/ 2 h 4"/>
                <a:gd name="T4" fmla="*/ 2 h 4"/>
                <a:gd name="T5" fmla="*/ 0 h 4"/>
              </a:gdLst>
              <a:ahLst/>
              <a:cxnLst>
                <a:cxn ang="0">
                  <a:pos x="0" y="T0"/>
                </a:cxn>
                <a:cxn ang="0">
                  <a:pos x="0" y="T1"/>
                </a:cxn>
                <a:cxn ang="0">
                  <a:pos x="0" y="T2"/>
                </a:cxn>
                <a:cxn ang="0">
                  <a:pos x="0" y="T3"/>
                </a:cxn>
                <a:cxn ang="0">
                  <a:pos x="0" y="T4"/>
                </a:cxn>
                <a:cxn ang="0">
                  <a:pos x="0" y="T5"/>
                </a:cxn>
              </a:cxnLst>
              <a:rect l="0" t="0" r="r" b="b"/>
              <a:pathLst>
                <a:path h="4">
                  <a:moveTo>
                    <a:pt x="0" y="4"/>
                  </a:moveTo>
                  <a:lnTo>
                    <a:pt x="0" y="4"/>
                  </a:lnTo>
                  <a:lnTo>
                    <a:pt x="0"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1" name="Freeform 4593"/>
            <p:cNvSpPr>
              <a:spLocks/>
            </p:cNvSpPr>
            <p:nvPr/>
          </p:nvSpPr>
          <p:spPr bwMode="auto">
            <a:xfrm>
              <a:off x="3100" y="2200"/>
              <a:ext cx="4" cy="13"/>
            </a:xfrm>
            <a:custGeom>
              <a:avLst/>
              <a:gdLst>
                <a:gd name="T0" fmla="*/ 2 w 4"/>
                <a:gd name="T1" fmla="*/ 13 h 13"/>
                <a:gd name="T2" fmla="*/ 0 w 4"/>
                <a:gd name="T3" fmla="*/ 13 h 13"/>
                <a:gd name="T4" fmla="*/ 0 w 4"/>
                <a:gd name="T5" fmla="*/ 13 h 13"/>
                <a:gd name="T6" fmla="*/ 2 w 4"/>
                <a:gd name="T7" fmla="*/ 13 h 13"/>
                <a:gd name="T8" fmla="*/ 2 w 4"/>
                <a:gd name="T9" fmla="*/ 13 h 13"/>
                <a:gd name="T10" fmla="*/ 2 w 4"/>
                <a:gd name="T11" fmla="*/ 12 h 13"/>
                <a:gd name="T12" fmla="*/ 2 w 4"/>
                <a:gd name="T13" fmla="*/ 10 h 13"/>
                <a:gd name="T14" fmla="*/ 2 w 4"/>
                <a:gd name="T15" fmla="*/ 10 h 13"/>
                <a:gd name="T16" fmla="*/ 2 w 4"/>
                <a:gd name="T17" fmla="*/ 10 h 13"/>
                <a:gd name="T18" fmla="*/ 2 w 4"/>
                <a:gd name="T19" fmla="*/ 10 h 13"/>
                <a:gd name="T20" fmla="*/ 2 w 4"/>
                <a:gd name="T21" fmla="*/ 10 h 13"/>
                <a:gd name="T22" fmla="*/ 2 w 4"/>
                <a:gd name="T23" fmla="*/ 10 h 13"/>
                <a:gd name="T24" fmla="*/ 2 w 4"/>
                <a:gd name="T25" fmla="*/ 10 h 13"/>
                <a:gd name="T26" fmla="*/ 2 w 4"/>
                <a:gd name="T27" fmla="*/ 10 h 13"/>
                <a:gd name="T28" fmla="*/ 2 w 4"/>
                <a:gd name="T29" fmla="*/ 10 h 13"/>
                <a:gd name="T30" fmla="*/ 2 w 4"/>
                <a:gd name="T31" fmla="*/ 8 h 13"/>
                <a:gd name="T32" fmla="*/ 2 w 4"/>
                <a:gd name="T33" fmla="*/ 8 h 13"/>
                <a:gd name="T34" fmla="*/ 2 w 4"/>
                <a:gd name="T35" fmla="*/ 8 h 13"/>
                <a:gd name="T36" fmla="*/ 2 w 4"/>
                <a:gd name="T37" fmla="*/ 6 h 13"/>
                <a:gd name="T38" fmla="*/ 4 w 4"/>
                <a:gd name="T39" fmla="*/ 6 h 13"/>
                <a:gd name="T40" fmla="*/ 4 w 4"/>
                <a:gd name="T41" fmla="*/ 6 h 13"/>
                <a:gd name="T42" fmla="*/ 4 w 4"/>
                <a:gd name="T43" fmla="*/ 6 h 13"/>
                <a:gd name="T44" fmla="*/ 2 w 4"/>
                <a:gd name="T45" fmla="*/ 6 h 13"/>
                <a:gd name="T46" fmla="*/ 2 w 4"/>
                <a:gd name="T47" fmla="*/ 6 h 13"/>
                <a:gd name="T48" fmla="*/ 4 w 4"/>
                <a:gd name="T49" fmla="*/ 4 h 13"/>
                <a:gd name="T50" fmla="*/ 4 w 4"/>
                <a:gd name="T51" fmla="*/ 4 h 13"/>
                <a:gd name="T52" fmla="*/ 4 w 4"/>
                <a:gd name="T53" fmla="*/ 4 h 13"/>
                <a:gd name="T54" fmla="*/ 2 w 4"/>
                <a:gd name="T55" fmla="*/ 4 h 13"/>
                <a:gd name="T56" fmla="*/ 2 w 4"/>
                <a:gd name="T57" fmla="*/ 4 h 13"/>
                <a:gd name="T58" fmla="*/ 2 w 4"/>
                <a:gd name="T59" fmla="*/ 4 h 13"/>
                <a:gd name="T60" fmla="*/ 2 w 4"/>
                <a:gd name="T61" fmla="*/ 4 h 13"/>
                <a:gd name="T62" fmla="*/ 2 w 4"/>
                <a:gd name="T63" fmla="*/ 4 h 13"/>
                <a:gd name="T64" fmla="*/ 2 w 4"/>
                <a:gd name="T65" fmla="*/ 2 h 13"/>
                <a:gd name="T66" fmla="*/ 2 w 4"/>
                <a:gd name="T67" fmla="*/ 2 h 13"/>
                <a:gd name="T68" fmla="*/ 2 w 4"/>
                <a:gd name="T69" fmla="*/ 2 h 13"/>
                <a:gd name="T70" fmla="*/ 2 w 4"/>
                <a:gd name="T71" fmla="*/ 2 h 13"/>
                <a:gd name="T72" fmla="*/ 2 w 4"/>
                <a:gd name="T73" fmla="*/ 2 h 13"/>
                <a:gd name="T74" fmla="*/ 2 w 4"/>
                <a:gd name="T75" fmla="*/ 2 h 13"/>
                <a:gd name="T76" fmla="*/ 2 w 4"/>
                <a:gd name="T77" fmla="*/ 2 h 13"/>
                <a:gd name="T78" fmla="*/ 2 w 4"/>
                <a:gd name="T79" fmla="*/ 2 h 13"/>
                <a:gd name="T80" fmla="*/ 2 w 4"/>
                <a:gd name="T81" fmla="*/ 0 h 13"/>
                <a:gd name="T82" fmla="*/ 4 w 4"/>
                <a:gd name="T83" fmla="*/ 0 h 13"/>
                <a:gd name="T84" fmla="*/ 2 w 4"/>
                <a:gd name="T85" fmla="*/ 0 h 13"/>
                <a:gd name="T86" fmla="*/ 2 w 4"/>
                <a:gd name="T8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 h="13">
                  <a:moveTo>
                    <a:pt x="2" y="13"/>
                  </a:moveTo>
                  <a:lnTo>
                    <a:pt x="0" y="13"/>
                  </a:lnTo>
                  <a:lnTo>
                    <a:pt x="0" y="13"/>
                  </a:lnTo>
                  <a:lnTo>
                    <a:pt x="2" y="13"/>
                  </a:lnTo>
                  <a:lnTo>
                    <a:pt x="2" y="13"/>
                  </a:lnTo>
                  <a:lnTo>
                    <a:pt x="2" y="12"/>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6"/>
                  </a:lnTo>
                  <a:lnTo>
                    <a:pt x="4" y="6"/>
                  </a:lnTo>
                  <a:lnTo>
                    <a:pt x="4" y="6"/>
                  </a:lnTo>
                  <a:lnTo>
                    <a:pt x="4" y="6"/>
                  </a:lnTo>
                  <a:lnTo>
                    <a:pt x="2" y="6"/>
                  </a:lnTo>
                  <a:lnTo>
                    <a:pt x="2" y="6"/>
                  </a:lnTo>
                  <a:lnTo>
                    <a:pt x="4" y="4"/>
                  </a:lnTo>
                  <a:lnTo>
                    <a:pt x="4" y="4"/>
                  </a:lnTo>
                  <a:lnTo>
                    <a:pt x="4"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0"/>
                  </a:lnTo>
                  <a:lnTo>
                    <a:pt x="4"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2" name="Freeform 4594"/>
            <p:cNvSpPr>
              <a:spLocks/>
            </p:cNvSpPr>
            <p:nvPr/>
          </p:nvSpPr>
          <p:spPr bwMode="auto">
            <a:xfrm>
              <a:off x="2942" y="2210"/>
              <a:ext cx="2" cy="5"/>
            </a:xfrm>
            <a:custGeom>
              <a:avLst/>
              <a:gdLst>
                <a:gd name="T0" fmla="*/ 0 w 2"/>
                <a:gd name="T1" fmla="*/ 5 h 5"/>
                <a:gd name="T2" fmla="*/ 2 w 2"/>
                <a:gd name="T3" fmla="*/ 3 h 5"/>
                <a:gd name="T4" fmla="*/ 2 w 2"/>
                <a:gd name="T5" fmla="*/ 3 h 5"/>
                <a:gd name="T6" fmla="*/ 2 w 2"/>
                <a:gd name="T7" fmla="*/ 3 h 5"/>
                <a:gd name="T8" fmla="*/ 2 w 2"/>
                <a:gd name="T9" fmla="*/ 3 h 5"/>
                <a:gd name="T10" fmla="*/ 2 w 2"/>
                <a:gd name="T11" fmla="*/ 3 h 5"/>
                <a:gd name="T12" fmla="*/ 2 w 2"/>
                <a:gd name="T13" fmla="*/ 3 h 5"/>
                <a:gd name="T14" fmla="*/ 2 w 2"/>
                <a:gd name="T15" fmla="*/ 2 h 5"/>
                <a:gd name="T16" fmla="*/ 2 w 2"/>
                <a:gd name="T17" fmla="*/ 2 h 5"/>
                <a:gd name="T18" fmla="*/ 2 w 2"/>
                <a:gd name="T19" fmla="*/ 2 h 5"/>
                <a:gd name="T20" fmla="*/ 2 w 2"/>
                <a:gd name="T21" fmla="*/ 2 h 5"/>
                <a:gd name="T22" fmla="*/ 2 w 2"/>
                <a:gd name="T23" fmla="*/ 0 h 5"/>
                <a:gd name="T24" fmla="*/ 2 w 2"/>
                <a:gd name="T25"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5">
                  <a:moveTo>
                    <a:pt x="0" y="5"/>
                  </a:moveTo>
                  <a:lnTo>
                    <a:pt x="2" y="3"/>
                  </a:lnTo>
                  <a:lnTo>
                    <a:pt x="2" y="3"/>
                  </a:lnTo>
                  <a:lnTo>
                    <a:pt x="2" y="3"/>
                  </a:lnTo>
                  <a:lnTo>
                    <a:pt x="2" y="3"/>
                  </a:lnTo>
                  <a:lnTo>
                    <a:pt x="2" y="3"/>
                  </a:lnTo>
                  <a:lnTo>
                    <a:pt x="2" y="3"/>
                  </a:lnTo>
                  <a:lnTo>
                    <a:pt x="2" y="2"/>
                  </a:lnTo>
                  <a:lnTo>
                    <a:pt x="2" y="2"/>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3" name="Freeform 4595"/>
            <p:cNvSpPr>
              <a:spLocks/>
            </p:cNvSpPr>
            <p:nvPr/>
          </p:nvSpPr>
          <p:spPr bwMode="auto">
            <a:xfrm>
              <a:off x="2939" y="2215"/>
              <a:ext cx="3" cy="2"/>
            </a:xfrm>
            <a:custGeom>
              <a:avLst/>
              <a:gdLst>
                <a:gd name="T0" fmla="*/ 0 w 3"/>
                <a:gd name="T1" fmla="*/ 2 h 2"/>
                <a:gd name="T2" fmla="*/ 0 w 3"/>
                <a:gd name="T3" fmla="*/ 2 h 2"/>
                <a:gd name="T4" fmla="*/ 0 w 3"/>
                <a:gd name="T5" fmla="*/ 2 h 2"/>
                <a:gd name="T6" fmla="*/ 0 w 3"/>
                <a:gd name="T7" fmla="*/ 2 h 2"/>
                <a:gd name="T8" fmla="*/ 1 w 3"/>
                <a:gd name="T9" fmla="*/ 2 h 2"/>
                <a:gd name="T10" fmla="*/ 1 w 3"/>
                <a:gd name="T11" fmla="*/ 2 h 2"/>
                <a:gd name="T12" fmla="*/ 3 w 3"/>
                <a:gd name="T13" fmla="*/ 2 h 2"/>
                <a:gd name="T14" fmla="*/ 3 w 3"/>
                <a:gd name="T15" fmla="*/ 2 h 2"/>
                <a:gd name="T16" fmla="*/ 3 w 3"/>
                <a:gd name="T17" fmla="*/ 0 h 2"/>
                <a:gd name="T18" fmla="*/ 3 w 3"/>
                <a:gd name="T19" fmla="*/ 0 h 2"/>
                <a:gd name="T20" fmla="*/ 3 w 3"/>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2">
                  <a:moveTo>
                    <a:pt x="0" y="2"/>
                  </a:moveTo>
                  <a:lnTo>
                    <a:pt x="0" y="2"/>
                  </a:lnTo>
                  <a:lnTo>
                    <a:pt x="0" y="2"/>
                  </a:lnTo>
                  <a:lnTo>
                    <a:pt x="0" y="2"/>
                  </a:lnTo>
                  <a:lnTo>
                    <a:pt x="1" y="2"/>
                  </a:lnTo>
                  <a:lnTo>
                    <a:pt x="1" y="2"/>
                  </a:lnTo>
                  <a:lnTo>
                    <a:pt x="3" y="2"/>
                  </a:lnTo>
                  <a:lnTo>
                    <a:pt x="3" y="2"/>
                  </a:lnTo>
                  <a:lnTo>
                    <a:pt x="3" y="0"/>
                  </a:lnTo>
                  <a:lnTo>
                    <a:pt x="3" y="0"/>
                  </a:lnTo>
                  <a:lnTo>
                    <a:pt x="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4" name="Freeform 4596"/>
            <p:cNvSpPr>
              <a:spLocks/>
            </p:cNvSpPr>
            <p:nvPr/>
          </p:nvSpPr>
          <p:spPr bwMode="auto">
            <a:xfrm>
              <a:off x="2935" y="2217"/>
              <a:ext cx="4" cy="4"/>
            </a:xfrm>
            <a:custGeom>
              <a:avLst/>
              <a:gdLst>
                <a:gd name="T0" fmla="*/ 0 w 4"/>
                <a:gd name="T1" fmla="*/ 4 h 4"/>
                <a:gd name="T2" fmla="*/ 0 w 4"/>
                <a:gd name="T3" fmla="*/ 4 h 4"/>
                <a:gd name="T4" fmla="*/ 0 w 4"/>
                <a:gd name="T5" fmla="*/ 4 h 4"/>
                <a:gd name="T6" fmla="*/ 0 w 4"/>
                <a:gd name="T7" fmla="*/ 4 h 4"/>
                <a:gd name="T8" fmla="*/ 0 w 4"/>
                <a:gd name="T9" fmla="*/ 4 h 4"/>
                <a:gd name="T10" fmla="*/ 0 w 4"/>
                <a:gd name="T11" fmla="*/ 4 h 4"/>
                <a:gd name="T12" fmla="*/ 0 w 4"/>
                <a:gd name="T13" fmla="*/ 2 h 4"/>
                <a:gd name="T14" fmla="*/ 0 w 4"/>
                <a:gd name="T15" fmla="*/ 2 h 4"/>
                <a:gd name="T16" fmla="*/ 0 w 4"/>
                <a:gd name="T17" fmla="*/ 2 h 4"/>
                <a:gd name="T18" fmla="*/ 0 w 4"/>
                <a:gd name="T19" fmla="*/ 2 h 4"/>
                <a:gd name="T20" fmla="*/ 0 w 4"/>
                <a:gd name="T21" fmla="*/ 2 h 4"/>
                <a:gd name="T22" fmla="*/ 2 w 4"/>
                <a:gd name="T23" fmla="*/ 2 h 4"/>
                <a:gd name="T24" fmla="*/ 2 w 4"/>
                <a:gd name="T25" fmla="*/ 0 h 4"/>
                <a:gd name="T26" fmla="*/ 2 w 4"/>
                <a:gd name="T27" fmla="*/ 0 h 4"/>
                <a:gd name="T28" fmla="*/ 2 w 4"/>
                <a:gd name="T29" fmla="*/ 2 h 4"/>
                <a:gd name="T30" fmla="*/ 4 w 4"/>
                <a:gd name="T31" fmla="*/ 2 h 4"/>
                <a:gd name="T32" fmla="*/ 4 w 4"/>
                <a:gd name="T33" fmla="*/ 2 h 4"/>
                <a:gd name="T34" fmla="*/ 4 w 4"/>
                <a:gd name="T35" fmla="*/ 0 h 4"/>
                <a:gd name="T36" fmla="*/ 4 w 4"/>
                <a:gd name="T37" fmla="*/ 0 h 4"/>
                <a:gd name="T38" fmla="*/ 4 w 4"/>
                <a:gd name="T39" fmla="*/ 0 h 4"/>
                <a:gd name="T40" fmla="*/ 4 w 4"/>
                <a:gd name="T41" fmla="*/ 0 h 4"/>
                <a:gd name="T42" fmla="*/ 4 w 4"/>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4">
                  <a:moveTo>
                    <a:pt x="0" y="4"/>
                  </a:moveTo>
                  <a:lnTo>
                    <a:pt x="0" y="4"/>
                  </a:lnTo>
                  <a:lnTo>
                    <a:pt x="0" y="4"/>
                  </a:lnTo>
                  <a:lnTo>
                    <a:pt x="0" y="4"/>
                  </a:lnTo>
                  <a:lnTo>
                    <a:pt x="0" y="4"/>
                  </a:lnTo>
                  <a:lnTo>
                    <a:pt x="0" y="4"/>
                  </a:lnTo>
                  <a:lnTo>
                    <a:pt x="0" y="2"/>
                  </a:lnTo>
                  <a:lnTo>
                    <a:pt x="0" y="2"/>
                  </a:lnTo>
                  <a:lnTo>
                    <a:pt x="0" y="2"/>
                  </a:lnTo>
                  <a:lnTo>
                    <a:pt x="0" y="2"/>
                  </a:lnTo>
                  <a:lnTo>
                    <a:pt x="0" y="2"/>
                  </a:lnTo>
                  <a:lnTo>
                    <a:pt x="2" y="2"/>
                  </a:lnTo>
                  <a:lnTo>
                    <a:pt x="2" y="0"/>
                  </a:lnTo>
                  <a:lnTo>
                    <a:pt x="2" y="0"/>
                  </a:lnTo>
                  <a:lnTo>
                    <a:pt x="2" y="2"/>
                  </a:lnTo>
                  <a:lnTo>
                    <a:pt x="4" y="2"/>
                  </a:lnTo>
                  <a:lnTo>
                    <a:pt x="4" y="2"/>
                  </a:lnTo>
                  <a:lnTo>
                    <a:pt x="4" y="0"/>
                  </a:lnTo>
                  <a:lnTo>
                    <a:pt x="4" y="0"/>
                  </a:lnTo>
                  <a:lnTo>
                    <a:pt x="4"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5" name="Freeform 4597"/>
            <p:cNvSpPr>
              <a:spLocks/>
            </p:cNvSpPr>
            <p:nvPr/>
          </p:nvSpPr>
          <p:spPr bwMode="auto">
            <a:xfrm>
              <a:off x="3098" y="2213"/>
              <a:ext cx="4" cy="8"/>
            </a:xfrm>
            <a:custGeom>
              <a:avLst/>
              <a:gdLst>
                <a:gd name="T0" fmla="*/ 2 w 4"/>
                <a:gd name="T1" fmla="*/ 8 h 8"/>
                <a:gd name="T2" fmla="*/ 2 w 4"/>
                <a:gd name="T3" fmla="*/ 8 h 8"/>
                <a:gd name="T4" fmla="*/ 0 w 4"/>
                <a:gd name="T5" fmla="*/ 6 h 8"/>
                <a:gd name="T6" fmla="*/ 2 w 4"/>
                <a:gd name="T7" fmla="*/ 6 h 8"/>
                <a:gd name="T8" fmla="*/ 2 w 4"/>
                <a:gd name="T9" fmla="*/ 6 h 8"/>
                <a:gd name="T10" fmla="*/ 2 w 4"/>
                <a:gd name="T11" fmla="*/ 4 h 8"/>
                <a:gd name="T12" fmla="*/ 2 w 4"/>
                <a:gd name="T13" fmla="*/ 4 h 8"/>
                <a:gd name="T14" fmla="*/ 2 w 4"/>
                <a:gd name="T15" fmla="*/ 4 h 8"/>
                <a:gd name="T16" fmla="*/ 4 w 4"/>
                <a:gd name="T17" fmla="*/ 4 h 8"/>
                <a:gd name="T18" fmla="*/ 4 w 4"/>
                <a:gd name="T19" fmla="*/ 4 h 8"/>
                <a:gd name="T20" fmla="*/ 4 w 4"/>
                <a:gd name="T21" fmla="*/ 4 h 8"/>
                <a:gd name="T22" fmla="*/ 4 w 4"/>
                <a:gd name="T23" fmla="*/ 4 h 8"/>
                <a:gd name="T24" fmla="*/ 4 w 4"/>
                <a:gd name="T25" fmla="*/ 2 h 8"/>
                <a:gd name="T26" fmla="*/ 4 w 4"/>
                <a:gd name="T27" fmla="*/ 0 h 8"/>
                <a:gd name="T28" fmla="*/ 4 w 4"/>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8">
                  <a:moveTo>
                    <a:pt x="2" y="8"/>
                  </a:moveTo>
                  <a:lnTo>
                    <a:pt x="2" y="8"/>
                  </a:lnTo>
                  <a:lnTo>
                    <a:pt x="0" y="6"/>
                  </a:lnTo>
                  <a:lnTo>
                    <a:pt x="2" y="6"/>
                  </a:lnTo>
                  <a:lnTo>
                    <a:pt x="2" y="6"/>
                  </a:lnTo>
                  <a:lnTo>
                    <a:pt x="2" y="4"/>
                  </a:lnTo>
                  <a:lnTo>
                    <a:pt x="2" y="4"/>
                  </a:lnTo>
                  <a:lnTo>
                    <a:pt x="2" y="4"/>
                  </a:lnTo>
                  <a:lnTo>
                    <a:pt x="4" y="4"/>
                  </a:lnTo>
                  <a:lnTo>
                    <a:pt x="4" y="4"/>
                  </a:lnTo>
                  <a:lnTo>
                    <a:pt x="4" y="4"/>
                  </a:lnTo>
                  <a:lnTo>
                    <a:pt x="4" y="4"/>
                  </a:lnTo>
                  <a:lnTo>
                    <a:pt x="4" y="2"/>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6" name="Freeform 4598"/>
            <p:cNvSpPr>
              <a:spLocks/>
            </p:cNvSpPr>
            <p:nvPr/>
          </p:nvSpPr>
          <p:spPr bwMode="auto">
            <a:xfrm>
              <a:off x="3100" y="2221"/>
              <a:ext cx="0" cy="10"/>
            </a:xfrm>
            <a:custGeom>
              <a:avLst/>
              <a:gdLst>
                <a:gd name="T0" fmla="*/ 10 h 10"/>
                <a:gd name="T1" fmla="*/ 10 h 10"/>
                <a:gd name="T2" fmla="*/ 8 h 10"/>
                <a:gd name="T3" fmla="*/ 8 h 10"/>
                <a:gd name="T4" fmla="*/ 8 h 10"/>
                <a:gd name="T5" fmla="*/ 8 h 10"/>
                <a:gd name="T6" fmla="*/ 6 h 10"/>
                <a:gd name="T7" fmla="*/ 6 h 10"/>
                <a:gd name="T8" fmla="*/ 6 h 10"/>
                <a:gd name="T9" fmla="*/ 4 h 10"/>
                <a:gd name="T10" fmla="*/ 4 h 10"/>
                <a:gd name="T11" fmla="*/ 4 h 10"/>
                <a:gd name="T12" fmla="*/ 2 h 10"/>
                <a:gd name="T13" fmla="*/ 2 h 10"/>
                <a:gd name="T14" fmla="*/ 0 h 10"/>
                <a:gd name="T15" fmla="*/ 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0">
                  <a:moveTo>
                    <a:pt x="0" y="10"/>
                  </a:moveTo>
                  <a:lnTo>
                    <a:pt x="0" y="10"/>
                  </a:lnTo>
                  <a:lnTo>
                    <a:pt x="0" y="8"/>
                  </a:lnTo>
                  <a:lnTo>
                    <a:pt x="0" y="8"/>
                  </a:lnTo>
                  <a:lnTo>
                    <a:pt x="0" y="8"/>
                  </a:lnTo>
                  <a:lnTo>
                    <a:pt x="0" y="8"/>
                  </a:lnTo>
                  <a:lnTo>
                    <a:pt x="0" y="6"/>
                  </a:lnTo>
                  <a:lnTo>
                    <a:pt x="0" y="6"/>
                  </a:lnTo>
                  <a:lnTo>
                    <a:pt x="0" y="6"/>
                  </a:lnTo>
                  <a:lnTo>
                    <a:pt x="0" y="4"/>
                  </a:lnTo>
                  <a:lnTo>
                    <a:pt x="0" y="4"/>
                  </a:lnTo>
                  <a:lnTo>
                    <a:pt x="0" y="4"/>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7" name="Freeform 4599"/>
            <p:cNvSpPr>
              <a:spLocks/>
            </p:cNvSpPr>
            <p:nvPr/>
          </p:nvSpPr>
          <p:spPr bwMode="auto">
            <a:xfrm>
              <a:off x="2935" y="2221"/>
              <a:ext cx="5" cy="12"/>
            </a:xfrm>
            <a:custGeom>
              <a:avLst/>
              <a:gdLst>
                <a:gd name="T0" fmla="*/ 5 w 5"/>
                <a:gd name="T1" fmla="*/ 12 h 12"/>
                <a:gd name="T2" fmla="*/ 5 w 5"/>
                <a:gd name="T3" fmla="*/ 10 h 12"/>
                <a:gd name="T4" fmla="*/ 4 w 5"/>
                <a:gd name="T5" fmla="*/ 8 h 12"/>
                <a:gd name="T6" fmla="*/ 4 w 5"/>
                <a:gd name="T7" fmla="*/ 6 h 12"/>
                <a:gd name="T8" fmla="*/ 2 w 5"/>
                <a:gd name="T9" fmla="*/ 6 h 12"/>
                <a:gd name="T10" fmla="*/ 2 w 5"/>
                <a:gd name="T11" fmla="*/ 6 h 12"/>
                <a:gd name="T12" fmla="*/ 2 w 5"/>
                <a:gd name="T13" fmla="*/ 4 h 12"/>
                <a:gd name="T14" fmla="*/ 0 w 5"/>
                <a:gd name="T15" fmla="*/ 2 h 12"/>
                <a:gd name="T16" fmla="*/ 0 w 5"/>
                <a:gd name="T17" fmla="*/ 2 h 12"/>
                <a:gd name="T18" fmla="*/ 0 w 5"/>
                <a:gd name="T19" fmla="*/ 0 h 12"/>
                <a:gd name="T20" fmla="*/ 0 w 5"/>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2">
                  <a:moveTo>
                    <a:pt x="5" y="12"/>
                  </a:moveTo>
                  <a:lnTo>
                    <a:pt x="5" y="10"/>
                  </a:lnTo>
                  <a:lnTo>
                    <a:pt x="4" y="8"/>
                  </a:lnTo>
                  <a:lnTo>
                    <a:pt x="4" y="6"/>
                  </a:lnTo>
                  <a:lnTo>
                    <a:pt x="2" y="6"/>
                  </a:lnTo>
                  <a:lnTo>
                    <a:pt x="2" y="6"/>
                  </a:lnTo>
                  <a:lnTo>
                    <a:pt x="2" y="4"/>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8" name="Freeform 4600"/>
            <p:cNvSpPr>
              <a:spLocks/>
            </p:cNvSpPr>
            <p:nvPr/>
          </p:nvSpPr>
          <p:spPr bwMode="auto">
            <a:xfrm>
              <a:off x="2940" y="2233"/>
              <a:ext cx="8" cy="5"/>
            </a:xfrm>
            <a:custGeom>
              <a:avLst/>
              <a:gdLst>
                <a:gd name="T0" fmla="*/ 0 w 8"/>
                <a:gd name="T1" fmla="*/ 0 h 5"/>
                <a:gd name="T2" fmla="*/ 0 w 8"/>
                <a:gd name="T3" fmla="*/ 0 h 5"/>
                <a:gd name="T4" fmla="*/ 2 w 8"/>
                <a:gd name="T5" fmla="*/ 0 h 5"/>
                <a:gd name="T6" fmla="*/ 2 w 8"/>
                <a:gd name="T7" fmla="*/ 0 h 5"/>
                <a:gd name="T8" fmla="*/ 2 w 8"/>
                <a:gd name="T9" fmla="*/ 0 h 5"/>
                <a:gd name="T10" fmla="*/ 2 w 8"/>
                <a:gd name="T11" fmla="*/ 0 h 5"/>
                <a:gd name="T12" fmla="*/ 2 w 8"/>
                <a:gd name="T13" fmla="*/ 2 h 5"/>
                <a:gd name="T14" fmla="*/ 2 w 8"/>
                <a:gd name="T15" fmla="*/ 2 h 5"/>
                <a:gd name="T16" fmla="*/ 4 w 8"/>
                <a:gd name="T17" fmla="*/ 2 h 5"/>
                <a:gd name="T18" fmla="*/ 4 w 8"/>
                <a:gd name="T19" fmla="*/ 2 h 5"/>
                <a:gd name="T20" fmla="*/ 4 w 8"/>
                <a:gd name="T21" fmla="*/ 2 h 5"/>
                <a:gd name="T22" fmla="*/ 4 w 8"/>
                <a:gd name="T23" fmla="*/ 2 h 5"/>
                <a:gd name="T24" fmla="*/ 4 w 8"/>
                <a:gd name="T25" fmla="*/ 2 h 5"/>
                <a:gd name="T26" fmla="*/ 6 w 8"/>
                <a:gd name="T27" fmla="*/ 2 h 5"/>
                <a:gd name="T28" fmla="*/ 6 w 8"/>
                <a:gd name="T29" fmla="*/ 2 h 5"/>
                <a:gd name="T30" fmla="*/ 6 w 8"/>
                <a:gd name="T31" fmla="*/ 4 h 5"/>
                <a:gd name="T32" fmla="*/ 8 w 8"/>
                <a:gd name="T33" fmla="*/ 4 h 5"/>
                <a:gd name="T34" fmla="*/ 8 w 8"/>
                <a:gd name="T35" fmla="*/ 5 h 5"/>
                <a:gd name="T36" fmla="*/ 8 w 8"/>
                <a:gd name="T3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5">
                  <a:moveTo>
                    <a:pt x="0" y="0"/>
                  </a:moveTo>
                  <a:lnTo>
                    <a:pt x="0" y="0"/>
                  </a:lnTo>
                  <a:lnTo>
                    <a:pt x="2" y="0"/>
                  </a:lnTo>
                  <a:lnTo>
                    <a:pt x="2" y="0"/>
                  </a:lnTo>
                  <a:lnTo>
                    <a:pt x="2" y="0"/>
                  </a:lnTo>
                  <a:lnTo>
                    <a:pt x="2" y="0"/>
                  </a:lnTo>
                  <a:lnTo>
                    <a:pt x="2" y="2"/>
                  </a:lnTo>
                  <a:lnTo>
                    <a:pt x="2" y="2"/>
                  </a:lnTo>
                  <a:lnTo>
                    <a:pt x="4" y="2"/>
                  </a:lnTo>
                  <a:lnTo>
                    <a:pt x="4" y="2"/>
                  </a:lnTo>
                  <a:lnTo>
                    <a:pt x="4" y="2"/>
                  </a:lnTo>
                  <a:lnTo>
                    <a:pt x="4" y="2"/>
                  </a:lnTo>
                  <a:lnTo>
                    <a:pt x="4" y="2"/>
                  </a:lnTo>
                  <a:lnTo>
                    <a:pt x="6" y="2"/>
                  </a:lnTo>
                  <a:lnTo>
                    <a:pt x="6" y="2"/>
                  </a:lnTo>
                  <a:lnTo>
                    <a:pt x="6" y="4"/>
                  </a:lnTo>
                  <a:lnTo>
                    <a:pt x="8" y="4"/>
                  </a:lnTo>
                  <a:lnTo>
                    <a:pt x="8" y="5"/>
                  </a:lnTo>
                  <a:lnTo>
                    <a:pt x="8"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9" name="Freeform 4601"/>
            <p:cNvSpPr>
              <a:spLocks/>
            </p:cNvSpPr>
            <p:nvPr/>
          </p:nvSpPr>
          <p:spPr bwMode="auto">
            <a:xfrm>
              <a:off x="3100" y="2231"/>
              <a:ext cx="2" cy="7"/>
            </a:xfrm>
            <a:custGeom>
              <a:avLst/>
              <a:gdLst>
                <a:gd name="T0" fmla="*/ 0 w 2"/>
                <a:gd name="T1" fmla="*/ 0 h 7"/>
                <a:gd name="T2" fmla="*/ 0 w 2"/>
                <a:gd name="T3" fmla="*/ 2 h 7"/>
                <a:gd name="T4" fmla="*/ 0 w 2"/>
                <a:gd name="T5" fmla="*/ 2 h 7"/>
                <a:gd name="T6" fmla="*/ 0 w 2"/>
                <a:gd name="T7" fmla="*/ 2 h 7"/>
                <a:gd name="T8" fmla="*/ 2 w 2"/>
                <a:gd name="T9" fmla="*/ 4 h 7"/>
                <a:gd name="T10" fmla="*/ 0 w 2"/>
                <a:gd name="T11" fmla="*/ 6 h 7"/>
                <a:gd name="T12" fmla="*/ 0 w 2"/>
                <a:gd name="T13" fmla="*/ 6 h 7"/>
                <a:gd name="T14" fmla="*/ 0 w 2"/>
                <a:gd name="T15" fmla="*/ 6 h 7"/>
                <a:gd name="T16" fmla="*/ 2 w 2"/>
                <a:gd name="T17" fmla="*/ 7 h 7"/>
                <a:gd name="T18" fmla="*/ 2 w 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0"/>
                  </a:moveTo>
                  <a:lnTo>
                    <a:pt x="0" y="2"/>
                  </a:lnTo>
                  <a:lnTo>
                    <a:pt x="0" y="2"/>
                  </a:lnTo>
                  <a:lnTo>
                    <a:pt x="0" y="2"/>
                  </a:lnTo>
                  <a:lnTo>
                    <a:pt x="2" y="4"/>
                  </a:lnTo>
                  <a:lnTo>
                    <a:pt x="0" y="6"/>
                  </a:lnTo>
                  <a:lnTo>
                    <a:pt x="0" y="6"/>
                  </a:lnTo>
                  <a:lnTo>
                    <a:pt x="0" y="6"/>
                  </a:lnTo>
                  <a:lnTo>
                    <a:pt x="2" y="7"/>
                  </a:lnTo>
                  <a:lnTo>
                    <a:pt x="2"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0" name="Freeform 4602"/>
            <p:cNvSpPr>
              <a:spLocks/>
            </p:cNvSpPr>
            <p:nvPr/>
          </p:nvSpPr>
          <p:spPr bwMode="auto">
            <a:xfrm>
              <a:off x="2948" y="2238"/>
              <a:ext cx="6" cy="2"/>
            </a:xfrm>
            <a:custGeom>
              <a:avLst/>
              <a:gdLst>
                <a:gd name="T0" fmla="*/ 0 w 6"/>
                <a:gd name="T1" fmla="*/ 0 h 2"/>
                <a:gd name="T2" fmla="*/ 2 w 6"/>
                <a:gd name="T3" fmla="*/ 0 h 2"/>
                <a:gd name="T4" fmla="*/ 4 w 6"/>
                <a:gd name="T5" fmla="*/ 0 h 2"/>
                <a:gd name="T6" fmla="*/ 4 w 6"/>
                <a:gd name="T7" fmla="*/ 0 h 2"/>
                <a:gd name="T8" fmla="*/ 4 w 6"/>
                <a:gd name="T9" fmla="*/ 0 h 2"/>
                <a:gd name="T10" fmla="*/ 4 w 6"/>
                <a:gd name="T11" fmla="*/ 2 h 2"/>
                <a:gd name="T12" fmla="*/ 4 w 6"/>
                <a:gd name="T13" fmla="*/ 2 h 2"/>
                <a:gd name="T14" fmla="*/ 6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lnTo>
                    <a:pt x="2" y="0"/>
                  </a:lnTo>
                  <a:lnTo>
                    <a:pt x="4" y="0"/>
                  </a:lnTo>
                  <a:lnTo>
                    <a:pt x="4" y="0"/>
                  </a:lnTo>
                  <a:lnTo>
                    <a:pt x="4" y="0"/>
                  </a:lnTo>
                  <a:lnTo>
                    <a:pt x="4" y="2"/>
                  </a:lnTo>
                  <a:lnTo>
                    <a:pt x="4"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1" name="Freeform 4603"/>
            <p:cNvSpPr>
              <a:spLocks/>
            </p:cNvSpPr>
            <p:nvPr/>
          </p:nvSpPr>
          <p:spPr bwMode="auto">
            <a:xfrm>
              <a:off x="2954" y="2240"/>
              <a:ext cx="4" cy="10"/>
            </a:xfrm>
            <a:custGeom>
              <a:avLst/>
              <a:gdLst>
                <a:gd name="T0" fmla="*/ 0 w 4"/>
                <a:gd name="T1" fmla="*/ 0 h 10"/>
                <a:gd name="T2" fmla="*/ 0 w 4"/>
                <a:gd name="T3" fmla="*/ 2 h 10"/>
                <a:gd name="T4" fmla="*/ 0 w 4"/>
                <a:gd name="T5" fmla="*/ 4 h 10"/>
                <a:gd name="T6" fmla="*/ 0 w 4"/>
                <a:gd name="T7" fmla="*/ 4 h 10"/>
                <a:gd name="T8" fmla="*/ 2 w 4"/>
                <a:gd name="T9" fmla="*/ 6 h 10"/>
                <a:gd name="T10" fmla="*/ 2 w 4"/>
                <a:gd name="T11" fmla="*/ 6 h 10"/>
                <a:gd name="T12" fmla="*/ 2 w 4"/>
                <a:gd name="T13" fmla="*/ 6 h 10"/>
                <a:gd name="T14" fmla="*/ 2 w 4"/>
                <a:gd name="T15" fmla="*/ 6 h 10"/>
                <a:gd name="T16" fmla="*/ 4 w 4"/>
                <a:gd name="T17" fmla="*/ 6 h 10"/>
                <a:gd name="T18" fmla="*/ 4 w 4"/>
                <a:gd name="T19" fmla="*/ 6 h 10"/>
                <a:gd name="T20" fmla="*/ 4 w 4"/>
                <a:gd name="T21" fmla="*/ 8 h 10"/>
                <a:gd name="T22" fmla="*/ 4 w 4"/>
                <a:gd name="T23" fmla="*/ 8 h 10"/>
                <a:gd name="T24" fmla="*/ 4 w 4"/>
                <a:gd name="T25" fmla="*/ 10 h 10"/>
                <a:gd name="T26" fmla="*/ 4 w 4"/>
                <a:gd name="T27" fmla="*/ 10 h 10"/>
                <a:gd name="T28" fmla="*/ 4 w 4"/>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0">
                  <a:moveTo>
                    <a:pt x="0" y="0"/>
                  </a:moveTo>
                  <a:lnTo>
                    <a:pt x="0" y="2"/>
                  </a:lnTo>
                  <a:lnTo>
                    <a:pt x="0" y="4"/>
                  </a:lnTo>
                  <a:lnTo>
                    <a:pt x="0" y="4"/>
                  </a:lnTo>
                  <a:lnTo>
                    <a:pt x="2" y="6"/>
                  </a:lnTo>
                  <a:lnTo>
                    <a:pt x="2" y="6"/>
                  </a:lnTo>
                  <a:lnTo>
                    <a:pt x="2" y="6"/>
                  </a:lnTo>
                  <a:lnTo>
                    <a:pt x="2" y="6"/>
                  </a:lnTo>
                  <a:lnTo>
                    <a:pt x="4" y="6"/>
                  </a:lnTo>
                  <a:lnTo>
                    <a:pt x="4" y="6"/>
                  </a:lnTo>
                  <a:lnTo>
                    <a:pt x="4" y="8"/>
                  </a:lnTo>
                  <a:lnTo>
                    <a:pt x="4" y="8"/>
                  </a:lnTo>
                  <a:lnTo>
                    <a:pt x="4" y="10"/>
                  </a:lnTo>
                  <a:lnTo>
                    <a:pt x="4" y="10"/>
                  </a:lnTo>
                  <a:lnTo>
                    <a:pt x="4"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2" name="Freeform 4604"/>
            <p:cNvSpPr>
              <a:spLocks/>
            </p:cNvSpPr>
            <p:nvPr/>
          </p:nvSpPr>
          <p:spPr bwMode="auto">
            <a:xfrm>
              <a:off x="3096" y="2238"/>
              <a:ext cx="6" cy="12"/>
            </a:xfrm>
            <a:custGeom>
              <a:avLst/>
              <a:gdLst>
                <a:gd name="T0" fmla="*/ 6 w 6"/>
                <a:gd name="T1" fmla="*/ 0 h 12"/>
                <a:gd name="T2" fmla="*/ 6 w 6"/>
                <a:gd name="T3" fmla="*/ 0 h 12"/>
                <a:gd name="T4" fmla="*/ 6 w 6"/>
                <a:gd name="T5" fmla="*/ 0 h 12"/>
                <a:gd name="T6" fmla="*/ 4 w 6"/>
                <a:gd name="T7" fmla="*/ 2 h 12"/>
                <a:gd name="T8" fmla="*/ 4 w 6"/>
                <a:gd name="T9" fmla="*/ 2 h 12"/>
                <a:gd name="T10" fmla="*/ 4 w 6"/>
                <a:gd name="T11" fmla="*/ 2 h 12"/>
                <a:gd name="T12" fmla="*/ 4 w 6"/>
                <a:gd name="T13" fmla="*/ 2 h 12"/>
                <a:gd name="T14" fmla="*/ 4 w 6"/>
                <a:gd name="T15" fmla="*/ 4 h 12"/>
                <a:gd name="T16" fmla="*/ 4 w 6"/>
                <a:gd name="T17" fmla="*/ 4 h 12"/>
                <a:gd name="T18" fmla="*/ 4 w 6"/>
                <a:gd name="T19" fmla="*/ 4 h 12"/>
                <a:gd name="T20" fmla="*/ 4 w 6"/>
                <a:gd name="T21" fmla="*/ 6 h 12"/>
                <a:gd name="T22" fmla="*/ 2 w 6"/>
                <a:gd name="T23" fmla="*/ 6 h 12"/>
                <a:gd name="T24" fmla="*/ 2 w 6"/>
                <a:gd name="T25" fmla="*/ 6 h 12"/>
                <a:gd name="T26" fmla="*/ 2 w 6"/>
                <a:gd name="T27" fmla="*/ 6 h 12"/>
                <a:gd name="T28" fmla="*/ 2 w 6"/>
                <a:gd name="T29" fmla="*/ 8 h 12"/>
                <a:gd name="T30" fmla="*/ 2 w 6"/>
                <a:gd name="T31" fmla="*/ 10 h 12"/>
                <a:gd name="T32" fmla="*/ 2 w 6"/>
                <a:gd name="T33" fmla="*/ 10 h 12"/>
                <a:gd name="T34" fmla="*/ 0 w 6"/>
                <a:gd name="T35" fmla="*/ 12 h 12"/>
                <a:gd name="T36" fmla="*/ 0 w 6"/>
                <a:gd name="T37" fmla="*/ 12 h 12"/>
                <a:gd name="T38" fmla="*/ 0 w 6"/>
                <a:gd name="T3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2">
                  <a:moveTo>
                    <a:pt x="6" y="0"/>
                  </a:moveTo>
                  <a:lnTo>
                    <a:pt x="6" y="0"/>
                  </a:lnTo>
                  <a:lnTo>
                    <a:pt x="6" y="0"/>
                  </a:lnTo>
                  <a:lnTo>
                    <a:pt x="4" y="2"/>
                  </a:lnTo>
                  <a:lnTo>
                    <a:pt x="4" y="2"/>
                  </a:lnTo>
                  <a:lnTo>
                    <a:pt x="4" y="2"/>
                  </a:lnTo>
                  <a:lnTo>
                    <a:pt x="4" y="2"/>
                  </a:lnTo>
                  <a:lnTo>
                    <a:pt x="4" y="4"/>
                  </a:lnTo>
                  <a:lnTo>
                    <a:pt x="4" y="4"/>
                  </a:lnTo>
                  <a:lnTo>
                    <a:pt x="4" y="4"/>
                  </a:lnTo>
                  <a:lnTo>
                    <a:pt x="4" y="6"/>
                  </a:lnTo>
                  <a:lnTo>
                    <a:pt x="2" y="6"/>
                  </a:lnTo>
                  <a:lnTo>
                    <a:pt x="2" y="6"/>
                  </a:lnTo>
                  <a:lnTo>
                    <a:pt x="2" y="6"/>
                  </a:lnTo>
                  <a:lnTo>
                    <a:pt x="2" y="8"/>
                  </a:lnTo>
                  <a:lnTo>
                    <a:pt x="2" y="10"/>
                  </a:lnTo>
                  <a:lnTo>
                    <a:pt x="2" y="10"/>
                  </a:lnTo>
                  <a:lnTo>
                    <a:pt x="0" y="12"/>
                  </a:lnTo>
                  <a:lnTo>
                    <a:pt x="0" y="12"/>
                  </a:lnTo>
                  <a:lnTo>
                    <a:pt x="0"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3" name="Freeform 4605"/>
            <p:cNvSpPr>
              <a:spLocks/>
            </p:cNvSpPr>
            <p:nvPr/>
          </p:nvSpPr>
          <p:spPr bwMode="auto">
            <a:xfrm>
              <a:off x="3096" y="2250"/>
              <a:ext cx="4" cy="8"/>
            </a:xfrm>
            <a:custGeom>
              <a:avLst/>
              <a:gdLst>
                <a:gd name="T0" fmla="*/ 0 w 4"/>
                <a:gd name="T1" fmla="*/ 0 h 8"/>
                <a:gd name="T2" fmla="*/ 0 w 4"/>
                <a:gd name="T3" fmla="*/ 2 h 8"/>
                <a:gd name="T4" fmla="*/ 0 w 4"/>
                <a:gd name="T5" fmla="*/ 2 h 8"/>
                <a:gd name="T6" fmla="*/ 2 w 4"/>
                <a:gd name="T7" fmla="*/ 6 h 8"/>
                <a:gd name="T8" fmla="*/ 2 w 4"/>
                <a:gd name="T9" fmla="*/ 6 h 8"/>
                <a:gd name="T10" fmla="*/ 2 w 4"/>
                <a:gd name="T11" fmla="*/ 6 h 8"/>
                <a:gd name="T12" fmla="*/ 2 w 4"/>
                <a:gd name="T13" fmla="*/ 8 h 8"/>
                <a:gd name="T14" fmla="*/ 4 w 4"/>
                <a:gd name="T15" fmla="*/ 8 h 8"/>
                <a:gd name="T16" fmla="*/ 4 w 4"/>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0" y="0"/>
                  </a:moveTo>
                  <a:lnTo>
                    <a:pt x="0" y="2"/>
                  </a:lnTo>
                  <a:lnTo>
                    <a:pt x="0" y="2"/>
                  </a:lnTo>
                  <a:lnTo>
                    <a:pt x="2" y="6"/>
                  </a:lnTo>
                  <a:lnTo>
                    <a:pt x="2" y="6"/>
                  </a:lnTo>
                  <a:lnTo>
                    <a:pt x="2" y="6"/>
                  </a:lnTo>
                  <a:lnTo>
                    <a:pt x="2" y="8"/>
                  </a:lnTo>
                  <a:lnTo>
                    <a:pt x="4" y="8"/>
                  </a:lnTo>
                  <a:lnTo>
                    <a:pt x="4"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4" name="Freeform 4606"/>
            <p:cNvSpPr>
              <a:spLocks/>
            </p:cNvSpPr>
            <p:nvPr/>
          </p:nvSpPr>
          <p:spPr bwMode="auto">
            <a:xfrm>
              <a:off x="2948" y="2250"/>
              <a:ext cx="10" cy="25"/>
            </a:xfrm>
            <a:custGeom>
              <a:avLst/>
              <a:gdLst>
                <a:gd name="T0" fmla="*/ 10 w 10"/>
                <a:gd name="T1" fmla="*/ 0 h 25"/>
                <a:gd name="T2" fmla="*/ 10 w 10"/>
                <a:gd name="T3" fmla="*/ 0 h 25"/>
                <a:gd name="T4" fmla="*/ 10 w 10"/>
                <a:gd name="T5" fmla="*/ 0 h 25"/>
                <a:gd name="T6" fmla="*/ 10 w 10"/>
                <a:gd name="T7" fmla="*/ 2 h 25"/>
                <a:gd name="T8" fmla="*/ 10 w 10"/>
                <a:gd name="T9" fmla="*/ 2 h 25"/>
                <a:gd name="T10" fmla="*/ 10 w 10"/>
                <a:gd name="T11" fmla="*/ 4 h 25"/>
                <a:gd name="T12" fmla="*/ 10 w 10"/>
                <a:gd name="T13" fmla="*/ 4 h 25"/>
                <a:gd name="T14" fmla="*/ 10 w 10"/>
                <a:gd name="T15" fmla="*/ 4 h 25"/>
                <a:gd name="T16" fmla="*/ 8 w 10"/>
                <a:gd name="T17" fmla="*/ 4 h 25"/>
                <a:gd name="T18" fmla="*/ 8 w 10"/>
                <a:gd name="T19" fmla="*/ 4 h 25"/>
                <a:gd name="T20" fmla="*/ 8 w 10"/>
                <a:gd name="T21" fmla="*/ 6 h 25"/>
                <a:gd name="T22" fmla="*/ 6 w 10"/>
                <a:gd name="T23" fmla="*/ 6 h 25"/>
                <a:gd name="T24" fmla="*/ 6 w 10"/>
                <a:gd name="T25" fmla="*/ 6 h 25"/>
                <a:gd name="T26" fmla="*/ 4 w 10"/>
                <a:gd name="T27" fmla="*/ 6 h 25"/>
                <a:gd name="T28" fmla="*/ 4 w 10"/>
                <a:gd name="T29" fmla="*/ 6 h 25"/>
                <a:gd name="T30" fmla="*/ 4 w 10"/>
                <a:gd name="T31" fmla="*/ 8 h 25"/>
                <a:gd name="T32" fmla="*/ 4 w 10"/>
                <a:gd name="T33" fmla="*/ 8 h 25"/>
                <a:gd name="T34" fmla="*/ 4 w 10"/>
                <a:gd name="T35" fmla="*/ 8 h 25"/>
                <a:gd name="T36" fmla="*/ 4 w 10"/>
                <a:gd name="T37" fmla="*/ 8 h 25"/>
                <a:gd name="T38" fmla="*/ 4 w 10"/>
                <a:gd name="T39" fmla="*/ 10 h 25"/>
                <a:gd name="T40" fmla="*/ 2 w 10"/>
                <a:gd name="T41" fmla="*/ 10 h 25"/>
                <a:gd name="T42" fmla="*/ 0 w 10"/>
                <a:gd name="T43" fmla="*/ 10 h 25"/>
                <a:gd name="T44" fmla="*/ 0 w 10"/>
                <a:gd name="T45" fmla="*/ 11 h 25"/>
                <a:gd name="T46" fmla="*/ 0 w 10"/>
                <a:gd name="T47" fmla="*/ 11 h 25"/>
                <a:gd name="T48" fmla="*/ 2 w 10"/>
                <a:gd name="T49" fmla="*/ 11 h 25"/>
                <a:gd name="T50" fmla="*/ 2 w 10"/>
                <a:gd name="T51" fmla="*/ 13 h 25"/>
                <a:gd name="T52" fmla="*/ 2 w 10"/>
                <a:gd name="T53" fmla="*/ 13 h 25"/>
                <a:gd name="T54" fmla="*/ 2 w 10"/>
                <a:gd name="T55" fmla="*/ 15 h 25"/>
                <a:gd name="T56" fmla="*/ 2 w 10"/>
                <a:gd name="T57" fmla="*/ 15 h 25"/>
                <a:gd name="T58" fmla="*/ 0 w 10"/>
                <a:gd name="T59" fmla="*/ 15 h 25"/>
                <a:gd name="T60" fmla="*/ 0 w 10"/>
                <a:gd name="T61" fmla="*/ 19 h 25"/>
                <a:gd name="T62" fmla="*/ 0 w 10"/>
                <a:gd name="T63" fmla="*/ 19 h 25"/>
                <a:gd name="T64" fmla="*/ 2 w 10"/>
                <a:gd name="T65" fmla="*/ 21 h 25"/>
                <a:gd name="T66" fmla="*/ 2 w 10"/>
                <a:gd name="T67" fmla="*/ 21 h 25"/>
                <a:gd name="T68" fmla="*/ 2 w 10"/>
                <a:gd name="T69" fmla="*/ 23 h 25"/>
                <a:gd name="T70" fmla="*/ 2 w 10"/>
                <a:gd name="T71" fmla="*/ 25 h 25"/>
                <a:gd name="T72" fmla="*/ 2 w 10"/>
                <a:gd name="T7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25">
                  <a:moveTo>
                    <a:pt x="10" y="0"/>
                  </a:moveTo>
                  <a:lnTo>
                    <a:pt x="10" y="0"/>
                  </a:lnTo>
                  <a:lnTo>
                    <a:pt x="10" y="0"/>
                  </a:lnTo>
                  <a:lnTo>
                    <a:pt x="10" y="2"/>
                  </a:lnTo>
                  <a:lnTo>
                    <a:pt x="10" y="2"/>
                  </a:lnTo>
                  <a:lnTo>
                    <a:pt x="10" y="4"/>
                  </a:lnTo>
                  <a:lnTo>
                    <a:pt x="10" y="4"/>
                  </a:lnTo>
                  <a:lnTo>
                    <a:pt x="10" y="4"/>
                  </a:lnTo>
                  <a:lnTo>
                    <a:pt x="8" y="4"/>
                  </a:lnTo>
                  <a:lnTo>
                    <a:pt x="8" y="4"/>
                  </a:lnTo>
                  <a:lnTo>
                    <a:pt x="8" y="6"/>
                  </a:lnTo>
                  <a:lnTo>
                    <a:pt x="6" y="6"/>
                  </a:lnTo>
                  <a:lnTo>
                    <a:pt x="6" y="6"/>
                  </a:lnTo>
                  <a:lnTo>
                    <a:pt x="4" y="6"/>
                  </a:lnTo>
                  <a:lnTo>
                    <a:pt x="4" y="6"/>
                  </a:lnTo>
                  <a:lnTo>
                    <a:pt x="4" y="8"/>
                  </a:lnTo>
                  <a:lnTo>
                    <a:pt x="4" y="8"/>
                  </a:lnTo>
                  <a:lnTo>
                    <a:pt x="4" y="8"/>
                  </a:lnTo>
                  <a:lnTo>
                    <a:pt x="4" y="8"/>
                  </a:lnTo>
                  <a:lnTo>
                    <a:pt x="4" y="10"/>
                  </a:lnTo>
                  <a:lnTo>
                    <a:pt x="2" y="10"/>
                  </a:lnTo>
                  <a:lnTo>
                    <a:pt x="0" y="10"/>
                  </a:lnTo>
                  <a:lnTo>
                    <a:pt x="0" y="11"/>
                  </a:lnTo>
                  <a:lnTo>
                    <a:pt x="0" y="11"/>
                  </a:lnTo>
                  <a:lnTo>
                    <a:pt x="2" y="11"/>
                  </a:lnTo>
                  <a:lnTo>
                    <a:pt x="2" y="13"/>
                  </a:lnTo>
                  <a:lnTo>
                    <a:pt x="2" y="13"/>
                  </a:lnTo>
                  <a:lnTo>
                    <a:pt x="2" y="15"/>
                  </a:lnTo>
                  <a:lnTo>
                    <a:pt x="2" y="15"/>
                  </a:lnTo>
                  <a:lnTo>
                    <a:pt x="0" y="15"/>
                  </a:lnTo>
                  <a:lnTo>
                    <a:pt x="0" y="19"/>
                  </a:lnTo>
                  <a:lnTo>
                    <a:pt x="0" y="19"/>
                  </a:lnTo>
                  <a:lnTo>
                    <a:pt x="2" y="21"/>
                  </a:lnTo>
                  <a:lnTo>
                    <a:pt x="2" y="21"/>
                  </a:lnTo>
                  <a:lnTo>
                    <a:pt x="2" y="23"/>
                  </a:lnTo>
                  <a:lnTo>
                    <a:pt x="2" y="25"/>
                  </a:lnTo>
                  <a:lnTo>
                    <a:pt x="2"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5" name="Freeform 4607"/>
            <p:cNvSpPr>
              <a:spLocks/>
            </p:cNvSpPr>
            <p:nvPr/>
          </p:nvSpPr>
          <p:spPr bwMode="auto">
            <a:xfrm>
              <a:off x="3021" y="2210"/>
              <a:ext cx="2" cy="65"/>
            </a:xfrm>
            <a:custGeom>
              <a:avLst/>
              <a:gdLst>
                <a:gd name="T0" fmla="*/ 2 w 2"/>
                <a:gd name="T1" fmla="*/ 65 h 65"/>
                <a:gd name="T2" fmla="*/ 2 w 2"/>
                <a:gd name="T3" fmla="*/ 59 h 65"/>
                <a:gd name="T4" fmla="*/ 0 w 2"/>
                <a:gd name="T5" fmla="*/ 55 h 65"/>
                <a:gd name="T6" fmla="*/ 0 w 2"/>
                <a:gd name="T7" fmla="*/ 53 h 65"/>
                <a:gd name="T8" fmla="*/ 0 w 2"/>
                <a:gd name="T9" fmla="*/ 51 h 65"/>
                <a:gd name="T10" fmla="*/ 0 w 2"/>
                <a:gd name="T11" fmla="*/ 50 h 65"/>
                <a:gd name="T12" fmla="*/ 0 w 2"/>
                <a:gd name="T13" fmla="*/ 42 h 65"/>
                <a:gd name="T14" fmla="*/ 0 w 2"/>
                <a:gd name="T15" fmla="*/ 40 h 65"/>
                <a:gd name="T16" fmla="*/ 0 w 2"/>
                <a:gd name="T17" fmla="*/ 40 h 65"/>
                <a:gd name="T18" fmla="*/ 0 w 2"/>
                <a:gd name="T19" fmla="*/ 38 h 65"/>
                <a:gd name="T20" fmla="*/ 0 w 2"/>
                <a:gd name="T21" fmla="*/ 38 h 65"/>
                <a:gd name="T22" fmla="*/ 0 w 2"/>
                <a:gd name="T23" fmla="*/ 38 h 65"/>
                <a:gd name="T24" fmla="*/ 0 w 2"/>
                <a:gd name="T25" fmla="*/ 36 h 65"/>
                <a:gd name="T26" fmla="*/ 0 w 2"/>
                <a:gd name="T27" fmla="*/ 36 h 65"/>
                <a:gd name="T28" fmla="*/ 0 w 2"/>
                <a:gd name="T29" fmla="*/ 34 h 65"/>
                <a:gd name="T30" fmla="*/ 0 w 2"/>
                <a:gd name="T31" fmla="*/ 34 h 65"/>
                <a:gd name="T32" fmla="*/ 0 w 2"/>
                <a:gd name="T33" fmla="*/ 34 h 65"/>
                <a:gd name="T34" fmla="*/ 0 w 2"/>
                <a:gd name="T35" fmla="*/ 32 h 65"/>
                <a:gd name="T36" fmla="*/ 2 w 2"/>
                <a:gd name="T37" fmla="*/ 30 h 65"/>
                <a:gd name="T38" fmla="*/ 2 w 2"/>
                <a:gd name="T39" fmla="*/ 30 h 65"/>
                <a:gd name="T40" fmla="*/ 2 w 2"/>
                <a:gd name="T41" fmla="*/ 30 h 65"/>
                <a:gd name="T42" fmla="*/ 2 w 2"/>
                <a:gd name="T43" fmla="*/ 28 h 65"/>
                <a:gd name="T44" fmla="*/ 0 w 2"/>
                <a:gd name="T45" fmla="*/ 28 h 65"/>
                <a:gd name="T46" fmla="*/ 0 w 2"/>
                <a:gd name="T47" fmla="*/ 27 h 65"/>
                <a:gd name="T48" fmla="*/ 0 w 2"/>
                <a:gd name="T49" fmla="*/ 23 h 65"/>
                <a:gd name="T50" fmla="*/ 0 w 2"/>
                <a:gd name="T51" fmla="*/ 19 h 65"/>
                <a:gd name="T52" fmla="*/ 0 w 2"/>
                <a:gd name="T53" fmla="*/ 19 h 65"/>
                <a:gd name="T54" fmla="*/ 0 w 2"/>
                <a:gd name="T55" fmla="*/ 17 h 65"/>
                <a:gd name="T56" fmla="*/ 0 w 2"/>
                <a:gd name="T57" fmla="*/ 15 h 65"/>
                <a:gd name="T58" fmla="*/ 0 w 2"/>
                <a:gd name="T59" fmla="*/ 13 h 65"/>
                <a:gd name="T60" fmla="*/ 0 w 2"/>
                <a:gd name="T61" fmla="*/ 13 h 65"/>
                <a:gd name="T62" fmla="*/ 0 w 2"/>
                <a:gd name="T63" fmla="*/ 11 h 65"/>
                <a:gd name="T64" fmla="*/ 0 w 2"/>
                <a:gd name="T65" fmla="*/ 9 h 65"/>
                <a:gd name="T66" fmla="*/ 0 w 2"/>
                <a:gd name="T67" fmla="*/ 7 h 65"/>
                <a:gd name="T68" fmla="*/ 0 w 2"/>
                <a:gd name="T69" fmla="*/ 5 h 65"/>
                <a:gd name="T70" fmla="*/ 0 w 2"/>
                <a:gd name="T71" fmla="*/ 5 h 65"/>
                <a:gd name="T72" fmla="*/ 0 w 2"/>
                <a:gd name="T73" fmla="*/ 3 h 65"/>
                <a:gd name="T74" fmla="*/ 0 w 2"/>
                <a:gd name="T75" fmla="*/ 2 h 65"/>
                <a:gd name="T76" fmla="*/ 0 w 2"/>
                <a:gd name="T7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 h="65">
                  <a:moveTo>
                    <a:pt x="2" y="65"/>
                  </a:moveTo>
                  <a:lnTo>
                    <a:pt x="2" y="59"/>
                  </a:lnTo>
                  <a:lnTo>
                    <a:pt x="0" y="55"/>
                  </a:lnTo>
                  <a:lnTo>
                    <a:pt x="0" y="53"/>
                  </a:lnTo>
                  <a:lnTo>
                    <a:pt x="0" y="51"/>
                  </a:lnTo>
                  <a:lnTo>
                    <a:pt x="0" y="50"/>
                  </a:lnTo>
                  <a:lnTo>
                    <a:pt x="0" y="42"/>
                  </a:lnTo>
                  <a:lnTo>
                    <a:pt x="0" y="40"/>
                  </a:lnTo>
                  <a:lnTo>
                    <a:pt x="0" y="40"/>
                  </a:lnTo>
                  <a:lnTo>
                    <a:pt x="0" y="38"/>
                  </a:lnTo>
                  <a:lnTo>
                    <a:pt x="0" y="38"/>
                  </a:lnTo>
                  <a:lnTo>
                    <a:pt x="0" y="38"/>
                  </a:lnTo>
                  <a:lnTo>
                    <a:pt x="0" y="36"/>
                  </a:lnTo>
                  <a:lnTo>
                    <a:pt x="0" y="36"/>
                  </a:lnTo>
                  <a:lnTo>
                    <a:pt x="0" y="34"/>
                  </a:lnTo>
                  <a:lnTo>
                    <a:pt x="0" y="34"/>
                  </a:lnTo>
                  <a:lnTo>
                    <a:pt x="0" y="34"/>
                  </a:lnTo>
                  <a:lnTo>
                    <a:pt x="0" y="32"/>
                  </a:lnTo>
                  <a:lnTo>
                    <a:pt x="2" y="30"/>
                  </a:lnTo>
                  <a:lnTo>
                    <a:pt x="2" y="30"/>
                  </a:lnTo>
                  <a:lnTo>
                    <a:pt x="2" y="30"/>
                  </a:lnTo>
                  <a:lnTo>
                    <a:pt x="2" y="28"/>
                  </a:lnTo>
                  <a:lnTo>
                    <a:pt x="0" y="28"/>
                  </a:lnTo>
                  <a:lnTo>
                    <a:pt x="0" y="27"/>
                  </a:lnTo>
                  <a:lnTo>
                    <a:pt x="0" y="23"/>
                  </a:lnTo>
                  <a:lnTo>
                    <a:pt x="0" y="19"/>
                  </a:lnTo>
                  <a:lnTo>
                    <a:pt x="0" y="19"/>
                  </a:lnTo>
                  <a:lnTo>
                    <a:pt x="0" y="17"/>
                  </a:lnTo>
                  <a:lnTo>
                    <a:pt x="0" y="15"/>
                  </a:lnTo>
                  <a:lnTo>
                    <a:pt x="0" y="13"/>
                  </a:lnTo>
                  <a:lnTo>
                    <a:pt x="0" y="13"/>
                  </a:lnTo>
                  <a:lnTo>
                    <a:pt x="0" y="11"/>
                  </a:lnTo>
                  <a:lnTo>
                    <a:pt x="0" y="9"/>
                  </a:lnTo>
                  <a:lnTo>
                    <a:pt x="0" y="7"/>
                  </a:lnTo>
                  <a:lnTo>
                    <a:pt x="0" y="5"/>
                  </a:lnTo>
                  <a:lnTo>
                    <a:pt x="0" y="5"/>
                  </a:lnTo>
                  <a:lnTo>
                    <a:pt x="0" y="3"/>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6" name="Freeform 4608"/>
            <p:cNvSpPr>
              <a:spLocks/>
            </p:cNvSpPr>
            <p:nvPr/>
          </p:nvSpPr>
          <p:spPr bwMode="auto">
            <a:xfrm>
              <a:off x="3098" y="2258"/>
              <a:ext cx="2" cy="17"/>
            </a:xfrm>
            <a:custGeom>
              <a:avLst/>
              <a:gdLst>
                <a:gd name="T0" fmla="*/ 2 w 2"/>
                <a:gd name="T1" fmla="*/ 0 h 17"/>
                <a:gd name="T2" fmla="*/ 2 w 2"/>
                <a:gd name="T3" fmla="*/ 2 h 17"/>
                <a:gd name="T4" fmla="*/ 2 w 2"/>
                <a:gd name="T5" fmla="*/ 2 h 17"/>
                <a:gd name="T6" fmla="*/ 2 w 2"/>
                <a:gd name="T7" fmla="*/ 2 h 17"/>
                <a:gd name="T8" fmla="*/ 2 w 2"/>
                <a:gd name="T9" fmla="*/ 2 h 17"/>
                <a:gd name="T10" fmla="*/ 2 w 2"/>
                <a:gd name="T11" fmla="*/ 3 h 17"/>
                <a:gd name="T12" fmla="*/ 2 w 2"/>
                <a:gd name="T13" fmla="*/ 5 h 17"/>
                <a:gd name="T14" fmla="*/ 2 w 2"/>
                <a:gd name="T15" fmla="*/ 5 h 17"/>
                <a:gd name="T16" fmla="*/ 2 w 2"/>
                <a:gd name="T17" fmla="*/ 5 h 17"/>
                <a:gd name="T18" fmla="*/ 2 w 2"/>
                <a:gd name="T19" fmla="*/ 7 h 17"/>
                <a:gd name="T20" fmla="*/ 0 w 2"/>
                <a:gd name="T21" fmla="*/ 7 h 17"/>
                <a:gd name="T22" fmla="*/ 2 w 2"/>
                <a:gd name="T23" fmla="*/ 9 h 17"/>
                <a:gd name="T24" fmla="*/ 2 w 2"/>
                <a:gd name="T25" fmla="*/ 9 h 17"/>
                <a:gd name="T26" fmla="*/ 0 w 2"/>
                <a:gd name="T27" fmla="*/ 9 h 17"/>
                <a:gd name="T28" fmla="*/ 0 w 2"/>
                <a:gd name="T29" fmla="*/ 11 h 17"/>
                <a:gd name="T30" fmla="*/ 0 w 2"/>
                <a:gd name="T31" fmla="*/ 11 h 17"/>
                <a:gd name="T32" fmla="*/ 0 w 2"/>
                <a:gd name="T33" fmla="*/ 11 h 17"/>
                <a:gd name="T34" fmla="*/ 0 w 2"/>
                <a:gd name="T35" fmla="*/ 13 h 17"/>
                <a:gd name="T36" fmla="*/ 0 w 2"/>
                <a:gd name="T37" fmla="*/ 13 h 17"/>
                <a:gd name="T38" fmla="*/ 0 w 2"/>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17">
                  <a:moveTo>
                    <a:pt x="2" y="0"/>
                  </a:moveTo>
                  <a:lnTo>
                    <a:pt x="2" y="2"/>
                  </a:lnTo>
                  <a:lnTo>
                    <a:pt x="2" y="2"/>
                  </a:lnTo>
                  <a:lnTo>
                    <a:pt x="2" y="2"/>
                  </a:lnTo>
                  <a:lnTo>
                    <a:pt x="2" y="2"/>
                  </a:lnTo>
                  <a:lnTo>
                    <a:pt x="2" y="3"/>
                  </a:lnTo>
                  <a:lnTo>
                    <a:pt x="2" y="5"/>
                  </a:lnTo>
                  <a:lnTo>
                    <a:pt x="2" y="5"/>
                  </a:lnTo>
                  <a:lnTo>
                    <a:pt x="2" y="5"/>
                  </a:lnTo>
                  <a:lnTo>
                    <a:pt x="2" y="7"/>
                  </a:lnTo>
                  <a:lnTo>
                    <a:pt x="0" y="7"/>
                  </a:lnTo>
                  <a:lnTo>
                    <a:pt x="2" y="9"/>
                  </a:lnTo>
                  <a:lnTo>
                    <a:pt x="2" y="9"/>
                  </a:lnTo>
                  <a:lnTo>
                    <a:pt x="0" y="9"/>
                  </a:lnTo>
                  <a:lnTo>
                    <a:pt x="0" y="11"/>
                  </a:lnTo>
                  <a:lnTo>
                    <a:pt x="0" y="11"/>
                  </a:lnTo>
                  <a:lnTo>
                    <a:pt x="0" y="11"/>
                  </a:lnTo>
                  <a:lnTo>
                    <a:pt x="0" y="13"/>
                  </a:lnTo>
                  <a:lnTo>
                    <a:pt x="0" y="13"/>
                  </a:lnTo>
                  <a:lnTo>
                    <a:pt x="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7" name="Freeform 4609"/>
            <p:cNvSpPr>
              <a:spLocks/>
            </p:cNvSpPr>
            <p:nvPr/>
          </p:nvSpPr>
          <p:spPr bwMode="auto">
            <a:xfrm>
              <a:off x="3096" y="2275"/>
              <a:ext cx="2" cy="4"/>
            </a:xfrm>
            <a:custGeom>
              <a:avLst/>
              <a:gdLst>
                <a:gd name="T0" fmla="*/ 2 w 2"/>
                <a:gd name="T1" fmla="*/ 0 h 4"/>
                <a:gd name="T2" fmla="*/ 2 w 2"/>
                <a:gd name="T3" fmla="*/ 0 h 4"/>
                <a:gd name="T4" fmla="*/ 2 w 2"/>
                <a:gd name="T5" fmla="*/ 2 h 4"/>
                <a:gd name="T6" fmla="*/ 0 w 2"/>
                <a:gd name="T7" fmla="*/ 4 h 4"/>
                <a:gd name="T8" fmla="*/ 0 w 2"/>
                <a:gd name="T9" fmla="*/ 4 h 4"/>
              </a:gdLst>
              <a:ahLst/>
              <a:cxnLst>
                <a:cxn ang="0">
                  <a:pos x="T0" y="T1"/>
                </a:cxn>
                <a:cxn ang="0">
                  <a:pos x="T2" y="T3"/>
                </a:cxn>
                <a:cxn ang="0">
                  <a:pos x="T4" y="T5"/>
                </a:cxn>
                <a:cxn ang="0">
                  <a:pos x="T6" y="T7"/>
                </a:cxn>
                <a:cxn ang="0">
                  <a:pos x="T8" y="T9"/>
                </a:cxn>
              </a:cxnLst>
              <a:rect l="0" t="0" r="r" b="b"/>
              <a:pathLst>
                <a:path w="2" h="4">
                  <a:moveTo>
                    <a:pt x="2" y="0"/>
                  </a:moveTo>
                  <a:lnTo>
                    <a:pt x="2" y="0"/>
                  </a:lnTo>
                  <a:lnTo>
                    <a:pt x="2"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8" name="Freeform 4610"/>
            <p:cNvSpPr>
              <a:spLocks/>
            </p:cNvSpPr>
            <p:nvPr/>
          </p:nvSpPr>
          <p:spPr bwMode="auto">
            <a:xfrm>
              <a:off x="2942" y="2275"/>
              <a:ext cx="10" cy="33"/>
            </a:xfrm>
            <a:custGeom>
              <a:avLst/>
              <a:gdLst>
                <a:gd name="T0" fmla="*/ 0 w 10"/>
                <a:gd name="T1" fmla="*/ 33 h 33"/>
                <a:gd name="T2" fmla="*/ 2 w 10"/>
                <a:gd name="T3" fmla="*/ 31 h 33"/>
                <a:gd name="T4" fmla="*/ 2 w 10"/>
                <a:gd name="T5" fmla="*/ 29 h 33"/>
                <a:gd name="T6" fmla="*/ 2 w 10"/>
                <a:gd name="T7" fmla="*/ 29 h 33"/>
                <a:gd name="T8" fmla="*/ 4 w 10"/>
                <a:gd name="T9" fmla="*/ 29 h 33"/>
                <a:gd name="T10" fmla="*/ 4 w 10"/>
                <a:gd name="T11" fmla="*/ 27 h 33"/>
                <a:gd name="T12" fmla="*/ 4 w 10"/>
                <a:gd name="T13" fmla="*/ 27 h 33"/>
                <a:gd name="T14" fmla="*/ 6 w 10"/>
                <a:gd name="T15" fmla="*/ 27 h 33"/>
                <a:gd name="T16" fmla="*/ 6 w 10"/>
                <a:gd name="T17" fmla="*/ 27 h 33"/>
                <a:gd name="T18" fmla="*/ 6 w 10"/>
                <a:gd name="T19" fmla="*/ 27 h 33"/>
                <a:gd name="T20" fmla="*/ 6 w 10"/>
                <a:gd name="T21" fmla="*/ 25 h 33"/>
                <a:gd name="T22" fmla="*/ 6 w 10"/>
                <a:gd name="T23" fmla="*/ 25 h 33"/>
                <a:gd name="T24" fmla="*/ 6 w 10"/>
                <a:gd name="T25" fmla="*/ 23 h 33"/>
                <a:gd name="T26" fmla="*/ 6 w 10"/>
                <a:gd name="T27" fmla="*/ 21 h 33"/>
                <a:gd name="T28" fmla="*/ 8 w 10"/>
                <a:gd name="T29" fmla="*/ 21 h 33"/>
                <a:gd name="T30" fmla="*/ 8 w 10"/>
                <a:gd name="T31" fmla="*/ 21 h 33"/>
                <a:gd name="T32" fmla="*/ 8 w 10"/>
                <a:gd name="T33" fmla="*/ 21 h 33"/>
                <a:gd name="T34" fmla="*/ 8 w 10"/>
                <a:gd name="T35" fmla="*/ 21 h 33"/>
                <a:gd name="T36" fmla="*/ 8 w 10"/>
                <a:gd name="T37" fmla="*/ 21 h 33"/>
                <a:gd name="T38" fmla="*/ 8 w 10"/>
                <a:gd name="T39" fmla="*/ 19 h 33"/>
                <a:gd name="T40" fmla="*/ 8 w 10"/>
                <a:gd name="T41" fmla="*/ 19 h 33"/>
                <a:gd name="T42" fmla="*/ 8 w 10"/>
                <a:gd name="T43" fmla="*/ 17 h 33"/>
                <a:gd name="T44" fmla="*/ 8 w 10"/>
                <a:gd name="T45" fmla="*/ 17 h 33"/>
                <a:gd name="T46" fmla="*/ 8 w 10"/>
                <a:gd name="T47" fmla="*/ 17 h 33"/>
                <a:gd name="T48" fmla="*/ 8 w 10"/>
                <a:gd name="T49" fmla="*/ 17 h 33"/>
                <a:gd name="T50" fmla="*/ 10 w 10"/>
                <a:gd name="T51" fmla="*/ 17 h 33"/>
                <a:gd name="T52" fmla="*/ 10 w 10"/>
                <a:gd name="T53" fmla="*/ 15 h 33"/>
                <a:gd name="T54" fmla="*/ 8 w 10"/>
                <a:gd name="T55" fmla="*/ 15 h 33"/>
                <a:gd name="T56" fmla="*/ 8 w 10"/>
                <a:gd name="T57" fmla="*/ 15 h 33"/>
                <a:gd name="T58" fmla="*/ 8 w 10"/>
                <a:gd name="T59" fmla="*/ 13 h 33"/>
                <a:gd name="T60" fmla="*/ 8 w 10"/>
                <a:gd name="T61" fmla="*/ 13 h 33"/>
                <a:gd name="T62" fmla="*/ 8 w 10"/>
                <a:gd name="T63" fmla="*/ 11 h 33"/>
                <a:gd name="T64" fmla="*/ 8 w 10"/>
                <a:gd name="T65" fmla="*/ 11 h 33"/>
                <a:gd name="T66" fmla="*/ 10 w 10"/>
                <a:gd name="T67" fmla="*/ 10 h 33"/>
                <a:gd name="T68" fmla="*/ 8 w 10"/>
                <a:gd name="T69" fmla="*/ 10 h 33"/>
                <a:gd name="T70" fmla="*/ 8 w 10"/>
                <a:gd name="T71" fmla="*/ 8 h 33"/>
                <a:gd name="T72" fmla="*/ 8 w 10"/>
                <a:gd name="T73" fmla="*/ 6 h 33"/>
                <a:gd name="T74" fmla="*/ 8 w 10"/>
                <a:gd name="T75" fmla="*/ 6 h 33"/>
                <a:gd name="T76" fmla="*/ 8 w 10"/>
                <a:gd name="T77" fmla="*/ 4 h 33"/>
                <a:gd name="T78" fmla="*/ 8 w 10"/>
                <a:gd name="T79" fmla="*/ 2 h 33"/>
                <a:gd name="T80" fmla="*/ 8 w 10"/>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33">
                  <a:moveTo>
                    <a:pt x="0" y="33"/>
                  </a:moveTo>
                  <a:lnTo>
                    <a:pt x="2" y="31"/>
                  </a:lnTo>
                  <a:lnTo>
                    <a:pt x="2" y="29"/>
                  </a:lnTo>
                  <a:lnTo>
                    <a:pt x="2" y="29"/>
                  </a:lnTo>
                  <a:lnTo>
                    <a:pt x="4" y="29"/>
                  </a:lnTo>
                  <a:lnTo>
                    <a:pt x="4" y="27"/>
                  </a:lnTo>
                  <a:lnTo>
                    <a:pt x="4" y="27"/>
                  </a:lnTo>
                  <a:lnTo>
                    <a:pt x="6" y="27"/>
                  </a:lnTo>
                  <a:lnTo>
                    <a:pt x="6" y="27"/>
                  </a:lnTo>
                  <a:lnTo>
                    <a:pt x="6" y="27"/>
                  </a:lnTo>
                  <a:lnTo>
                    <a:pt x="6" y="25"/>
                  </a:lnTo>
                  <a:lnTo>
                    <a:pt x="6" y="25"/>
                  </a:lnTo>
                  <a:lnTo>
                    <a:pt x="6" y="23"/>
                  </a:lnTo>
                  <a:lnTo>
                    <a:pt x="6" y="21"/>
                  </a:lnTo>
                  <a:lnTo>
                    <a:pt x="8" y="21"/>
                  </a:lnTo>
                  <a:lnTo>
                    <a:pt x="8" y="21"/>
                  </a:lnTo>
                  <a:lnTo>
                    <a:pt x="8" y="21"/>
                  </a:lnTo>
                  <a:lnTo>
                    <a:pt x="8" y="21"/>
                  </a:lnTo>
                  <a:lnTo>
                    <a:pt x="8" y="21"/>
                  </a:lnTo>
                  <a:lnTo>
                    <a:pt x="8" y="19"/>
                  </a:lnTo>
                  <a:lnTo>
                    <a:pt x="8" y="19"/>
                  </a:lnTo>
                  <a:lnTo>
                    <a:pt x="8" y="17"/>
                  </a:lnTo>
                  <a:lnTo>
                    <a:pt x="8" y="17"/>
                  </a:lnTo>
                  <a:lnTo>
                    <a:pt x="8" y="17"/>
                  </a:lnTo>
                  <a:lnTo>
                    <a:pt x="8" y="17"/>
                  </a:lnTo>
                  <a:lnTo>
                    <a:pt x="10" y="17"/>
                  </a:lnTo>
                  <a:lnTo>
                    <a:pt x="10" y="15"/>
                  </a:lnTo>
                  <a:lnTo>
                    <a:pt x="8" y="15"/>
                  </a:lnTo>
                  <a:lnTo>
                    <a:pt x="8" y="15"/>
                  </a:lnTo>
                  <a:lnTo>
                    <a:pt x="8" y="13"/>
                  </a:lnTo>
                  <a:lnTo>
                    <a:pt x="8" y="13"/>
                  </a:lnTo>
                  <a:lnTo>
                    <a:pt x="8" y="11"/>
                  </a:lnTo>
                  <a:lnTo>
                    <a:pt x="8" y="11"/>
                  </a:lnTo>
                  <a:lnTo>
                    <a:pt x="10" y="10"/>
                  </a:lnTo>
                  <a:lnTo>
                    <a:pt x="8" y="10"/>
                  </a:lnTo>
                  <a:lnTo>
                    <a:pt x="8" y="8"/>
                  </a:lnTo>
                  <a:lnTo>
                    <a:pt x="8" y="6"/>
                  </a:lnTo>
                  <a:lnTo>
                    <a:pt x="8" y="6"/>
                  </a:lnTo>
                  <a:lnTo>
                    <a:pt x="8" y="4"/>
                  </a:lnTo>
                  <a:lnTo>
                    <a:pt x="8" y="2"/>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9" name="Freeform 4611"/>
            <p:cNvSpPr>
              <a:spLocks/>
            </p:cNvSpPr>
            <p:nvPr/>
          </p:nvSpPr>
          <p:spPr bwMode="auto">
            <a:xfrm>
              <a:off x="2942" y="2308"/>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0" name="Freeform 4612"/>
            <p:cNvSpPr>
              <a:spLocks/>
            </p:cNvSpPr>
            <p:nvPr/>
          </p:nvSpPr>
          <p:spPr bwMode="auto">
            <a:xfrm>
              <a:off x="2942" y="2310"/>
              <a:ext cx="2" cy="3"/>
            </a:xfrm>
            <a:custGeom>
              <a:avLst/>
              <a:gdLst>
                <a:gd name="T0" fmla="*/ 0 w 2"/>
                <a:gd name="T1" fmla="*/ 0 h 3"/>
                <a:gd name="T2" fmla="*/ 2 w 2"/>
                <a:gd name="T3" fmla="*/ 1 h 3"/>
                <a:gd name="T4" fmla="*/ 2 w 2"/>
                <a:gd name="T5" fmla="*/ 1 h 3"/>
                <a:gd name="T6" fmla="*/ 0 w 2"/>
                <a:gd name="T7" fmla="*/ 1 h 3"/>
                <a:gd name="T8" fmla="*/ 0 w 2"/>
                <a:gd name="T9" fmla="*/ 3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0" y="0"/>
                  </a:moveTo>
                  <a:lnTo>
                    <a:pt x="2" y="1"/>
                  </a:lnTo>
                  <a:lnTo>
                    <a:pt x="2" y="1"/>
                  </a:lnTo>
                  <a:lnTo>
                    <a:pt x="0" y="1"/>
                  </a:lnTo>
                  <a:lnTo>
                    <a:pt x="0" y="3"/>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1" name="Freeform 4613"/>
            <p:cNvSpPr>
              <a:spLocks/>
            </p:cNvSpPr>
            <p:nvPr/>
          </p:nvSpPr>
          <p:spPr bwMode="auto">
            <a:xfrm>
              <a:off x="3017" y="2275"/>
              <a:ext cx="8" cy="75"/>
            </a:xfrm>
            <a:custGeom>
              <a:avLst/>
              <a:gdLst>
                <a:gd name="T0" fmla="*/ 6 w 8"/>
                <a:gd name="T1" fmla="*/ 0 h 75"/>
                <a:gd name="T2" fmla="*/ 6 w 8"/>
                <a:gd name="T3" fmla="*/ 0 h 75"/>
                <a:gd name="T4" fmla="*/ 6 w 8"/>
                <a:gd name="T5" fmla="*/ 2 h 75"/>
                <a:gd name="T6" fmla="*/ 4 w 8"/>
                <a:gd name="T7" fmla="*/ 6 h 75"/>
                <a:gd name="T8" fmla="*/ 4 w 8"/>
                <a:gd name="T9" fmla="*/ 6 h 75"/>
                <a:gd name="T10" fmla="*/ 4 w 8"/>
                <a:gd name="T11" fmla="*/ 8 h 75"/>
                <a:gd name="T12" fmla="*/ 4 w 8"/>
                <a:gd name="T13" fmla="*/ 10 h 75"/>
                <a:gd name="T14" fmla="*/ 4 w 8"/>
                <a:gd name="T15" fmla="*/ 11 h 75"/>
                <a:gd name="T16" fmla="*/ 4 w 8"/>
                <a:gd name="T17" fmla="*/ 11 h 75"/>
                <a:gd name="T18" fmla="*/ 6 w 8"/>
                <a:gd name="T19" fmla="*/ 13 h 75"/>
                <a:gd name="T20" fmla="*/ 6 w 8"/>
                <a:gd name="T21" fmla="*/ 13 h 75"/>
                <a:gd name="T22" fmla="*/ 4 w 8"/>
                <a:gd name="T23" fmla="*/ 19 h 75"/>
                <a:gd name="T24" fmla="*/ 4 w 8"/>
                <a:gd name="T25" fmla="*/ 21 h 75"/>
                <a:gd name="T26" fmla="*/ 4 w 8"/>
                <a:gd name="T27" fmla="*/ 23 h 75"/>
                <a:gd name="T28" fmla="*/ 6 w 8"/>
                <a:gd name="T29" fmla="*/ 25 h 75"/>
                <a:gd name="T30" fmla="*/ 6 w 8"/>
                <a:gd name="T31" fmla="*/ 27 h 75"/>
                <a:gd name="T32" fmla="*/ 6 w 8"/>
                <a:gd name="T33" fmla="*/ 29 h 75"/>
                <a:gd name="T34" fmla="*/ 6 w 8"/>
                <a:gd name="T35" fmla="*/ 31 h 75"/>
                <a:gd name="T36" fmla="*/ 6 w 8"/>
                <a:gd name="T37" fmla="*/ 31 h 75"/>
                <a:gd name="T38" fmla="*/ 6 w 8"/>
                <a:gd name="T39" fmla="*/ 33 h 75"/>
                <a:gd name="T40" fmla="*/ 6 w 8"/>
                <a:gd name="T41" fmla="*/ 33 h 75"/>
                <a:gd name="T42" fmla="*/ 8 w 8"/>
                <a:gd name="T43" fmla="*/ 35 h 75"/>
                <a:gd name="T44" fmla="*/ 8 w 8"/>
                <a:gd name="T45" fmla="*/ 35 h 75"/>
                <a:gd name="T46" fmla="*/ 8 w 8"/>
                <a:gd name="T47" fmla="*/ 35 h 75"/>
                <a:gd name="T48" fmla="*/ 8 w 8"/>
                <a:gd name="T49" fmla="*/ 35 h 75"/>
                <a:gd name="T50" fmla="*/ 8 w 8"/>
                <a:gd name="T51" fmla="*/ 35 h 75"/>
                <a:gd name="T52" fmla="*/ 8 w 8"/>
                <a:gd name="T53" fmla="*/ 35 h 75"/>
                <a:gd name="T54" fmla="*/ 6 w 8"/>
                <a:gd name="T55" fmla="*/ 35 h 75"/>
                <a:gd name="T56" fmla="*/ 6 w 8"/>
                <a:gd name="T57" fmla="*/ 36 h 75"/>
                <a:gd name="T58" fmla="*/ 6 w 8"/>
                <a:gd name="T59" fmla="*/ 36 h 75"/>
                <a:gd name="T60" fmla="*/ 6 w 8"/>
                <a:gd name="T61" fmla="*/ 40 h 75"/>
                <a:gd name="T62" fmla="*/ 6 w 8"/>
                <a:gd name="T63" fmla="*/ 42 h 75"/>
                <a:gd name="T64" fmla="*/ 4 w 8"/>
                <a:gd name="T65" fmla="*/ 44 h 75"/>
                <a:gd name="T66" fmla="*/ 6 w 8"/>
                <a:gd name="T67" fmla="*/ 52 h 75"/>
                <a:gd name="T68" fmla="*/ 6 w 8"/>
                <a:gd name="T69" fmla="*/ 52 h 75"/>
                <a:gd name="T70" fmla="*/ 6 w 8"/>
                <a:gd name="T71" fmla="*/ 52 h 75"/>
                <a:gd name="T72" fmla="*/ 6 w 8"/>
                <a:gd name="T73" fmla="*/ 54 h 75"/>
                <a:gd name="T74" fmla="*/ 6 w 8"/>
                <a:gd name="T75" fmla="*/ 61 h 75"/>
                <a:gd name="T76" fmla="*/ 6 w 8"/>
                <a:gd name="T77" fmla="*/ 61 h 75"/>
                <a:gd name="T78" fmla="*/ 6 w 8"/>
                <a:gd name="T79" fmla="*/ 69 h 75"/>
                <a:gd name="T80" fmla="*/ 6 w 8"/>
                <a:gd name="T81" fmla="*/ 71 h 75"/>
                <a:gd name="T82" fmla="*/ 2 w 8"/>
                <a:gd name="T83" fmla="*/ 71 h 75"/>
                <a:gd name="T84" fmla="*/ 2 w 8"/>
                <a:gd name="T85" fmla="*/ 71 h 75"/>
                <a:gd name="T86" fmla="*/ 2 w 8"/>
                <a:gd name="T87" fmla="*/ 71 h 75"/>
                <a:gd name="T88" fmla="*/ 2 w 8"/>
                <a:gd name="T89" fmla="*/ 71 h 75"/>
                <a:gd name="T90" fmla="*/ 0 w 8"/>
                <a:gd name="T91" fmla="*/ 71 h 75"/>
                <a:gd name="T92" fmla="*/ 0 w 8"/>
                <a:gd name="T93" fmla="*/ 73 h 75"/>
                <a:gd name="T94" fmla="*/ 0 w 8"/>
                <a:gd name="T95" fmla="*/ 73 h 75"/>
                <a:gd name="T96" fmla="*/ 0 w 8"/>
                <a:gd name="T97" fmla="*/ 75 h 75"/>
                <a:gd name="T98" fmla="*/ 0 w 8"/>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75">
                  <a:moveTo>
                    <a:pt x="6" y="0"/>
                  </a:moveTo>
                  <a:lnTo>
                    <a:pt x="6" y="0"/>
                  </a:lnTo>
                  <a:lnTo>
                    <a:pt x="6" y="2"/>
                  </a:lnTo>
                  <a:lnTo>
                    <a:pt x="4" y="6"/>
                  </a:lnTo>
                  <a:lnTo>
                    <a:pt x="4" y="6"/>
                  </a:lnTo>
                  <a:lnTo>
                    <a:pt x="4" y="8"/>
                  </a:lnTo>
                  <a:lnTo>
                    <a:pt x="4" y="10"/>
                  </a:lnTo>
                  <a:lnTo>
                    <a:pt x="4" y="11"/>
                  </a:lnTo>
                  <a:lnTo>
                    <a:pt x="4" y="11"/>
                  </a:lnTo>
                  <a:lnTo>
                    <a:pt x="6" y="13"/>
                  </a:lnTo>
                  <a:lnTo>
                    <a:pt x="6" y="13"/>
                  </a:lnTo>
                  <a:lnTo>
                    <a:pt x="4" y="19"/>
                  </a:lnTo>
                  <a:lnTo>
                    <a:pt x="4" y="21"/>
                  </a:lnTo>
                  <a:lnTo>
                    <a:pt x="4" y="23"/>
                  </a:lnTo>
                  <a:lnTo>
                    <a:pt x="6" y="25"/>
                  </a:lnTo>
                  <a:lnTo>
                    <a:pt x="6" y="27"/>
                  </a:lnTo>
                  <a:lnTo>
                    <a:pt x="6" y="29"/>
                  </a:lnTo>
                  <a:lnTo>
                    <a:pt x="6" y="31"/>
                  </a:lnTo>
                  <a:lnTo>
                    <a:pt x="6" y="31"/>
                  </a:lnTo>
                  <a:lnTo>
                    <a:pt x="6" y="33"/>
                  </a:lnTo>
                  <a:lnTo>
                    <a:pt x="6" y="33"/>
                  </a:lnTo>
                  <a:lnTo>
                    <a:pt x="8" y="35"/>
                  </a:lnTo>
                  <a:lnTo>
                    <a:pt x="8" y="35"/>
                  </a:lnTo>
                  <a:lnTo>
                    <a:pt x="8" y="35"/>
                  </a:lnTo>
                  <a:lnTo>
                    <a:pt x="8" y="35"/>
                  </a:lnTo>
                  <a:lnTo>
                    <a:pt x="8" y="35"/>
                  </a:lnTo>
                  <a:lnTo>
                    <a:pt x="8" y="35"/>
                  </a:lnTo>
                  <a:lnTo>
                    <a:pt x="6" y="35"/>
                  </a:lnTo>
                  <a:lnTo>
                    <a:pt x="6" y="36"/>
                  </a:lnTo>
                  <a:lnTo>
                    <a:pt x="6" y="36"/>
                  </a:lnTo>
                  <a:lnTo>
                    <a:pt x="6" y="40"/>
                  </a:lnTo>
                  <a:lnTo>
                    <a:pt x="6" y="42"/>
                  </a:lnTo>
                  <a:lnTo>
                    <a:pt x="4" y="44"/>
                  </a:lnTo>
                  <a:lnTo>
                    <a:pt x="6" y="52"/>
                  </a:lnTo>
                  <a:lnTo>
                    <a:pt x="6" y="52"/>
                  </a:lnTo>
                  <a:lnTo>
                    <a:pt x="6" y="52"/>
                  </a:lnTo>
                  <a:lnTo>
                    <a:pt x="6" y="54"/>
                  </a:lnTo>
                  <a:lnTo>
                    <a:pt x="6" y="61"/>
                  </a:lnTo>
                  <a:lnTo>
                    <a:pt x="6" y="61"/>
                  </a:lnTo>
                  <a:lnTo>
                    <a:pt x="6" y="69"/>
                  </a:lnTo>
                  <a:lnTo>
                    <a:pt x="6" y="71"/>
                  </a:lnTo>
                  <a:lnTo>
                    <a:pt x="2" y="71"/>
                  </a:lnTo>
                  <a:lnTo>
                    <a:pt x="2" y="71"/>
                  </a:lnTo>
                  <a:lnTo>
                    <a:pt x="2" y="71"/>
                  </a:lnTo>
                  <a:lnTo>
                    <a:pt x="2" y="71"/>
                  </a:lnTo>
                  <a:lnTo>
                    <a:pt x="0" y="71"/>
                  </a:lnTo>
                  <a:lnTo>
                    <a:pt x="0" y="73"/>
                  </a:lnTo>
                  <a:lnTo>
                    <a:pt x="0" y="73"/>
                  </a:lnTo>
                  <a:lnTo>
                    <a:pt x="0" y="75"/>
                  </a:lnTo>
                  <a:lnTo>
                    <a:pt x="0" y="7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2" name="Freeform 4614"/>
            <p:cNvSpPr>
              <a:spLocks/>
            </p:cNvSpPr>
            <p:nvPr/>
          </p:nvSpPr>
          <p:spPr bwMode="auto">
            <a:xfrm>
              <a:off x="3017" y="2350"/>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3" name="Freeform 4615"/>
            <p:cNvSpPr>
              <a:spLocks/>
            </p:cNvSpPr>
            <p:nvPr/>
          </p:nvSpPr>
          <p:spPr bwMode="auto">
            <a:xfrm>
              <a:off x="2942" y="2313"/>
              <a:ext cx="12" cy="48"/>
            </a:xfrm>
            <a:custGeom>
              <a:avLst/>
              <a:gdLst>
                <a:gd name="T0" fmla="*/ 2 w 12"/>
                <a:gd name="T1" fmla="*/ 0 h 48"/>
                <a:gd name="T2" fmla="*/ 2 w 12"/>
                <a:gd name="T3" fmla="*/ 0 h 48"/>
                <a:gd name="T4" fmla="*/ 2 w 12"/>
                <a:gd name="T5" fmla="*/ 2 h 48"/>
                <a:gd name="T6" fmla="*/ 2 w 12"/>
                <a:gd name="T7" fmla="*/ 4 h 48"/>
                <a:gd name="T8" fmla="*/ 4 w 12"/>
                <a:gd name="T9" fmla="*/ 4 h 48"/>
                <a:gd name="T10" fmla="*/ 6 w 12"/>
                <a:gd name="T11" fmla="*/ 4 h 48"/>
                <a:gd name="T12" fmla="*/ 8 w 12"/>
                <a:gd name="T13" fmla="*/ 4 h 48"/>
                <a:gd name="T14" fmla="*/ 8 w 12"/>
                <a:gd name="T15" fmla="*/ 4 h 48"/>
                <a:gd name="T16" fmla="*/ 10 w 12"/>
                <a:gd name="T17" fmla="*/ 4 h 48"/>
                <a:gd name="T18" fmla="*/ 12 w 12"/>
                <a:gd name="T19" fmla="*/ 6 h 48"/>
                <a:gd name="T20" fmla="*/ 12 w 12"/>
                <a:gd name="T21" fmla="*/ 8 h 48"/>
                <a:gd name="T22" fmla="*/ 12 w 12"/>
                <a:gd name="T23" fmla="*/ 10 h 48"/>
                <a:gd name="T24" fmla="*/ 10 w 12"/>
                <a:gd name="T25" fmla="*/ 12 h 48"/>
                <a:gd name="T26" fmla="*/ 10 w 12"/>
                <a:gd name="T27" fmla="*/ 18 h 48"/>
                <a:gd name="T28" fmla="*/ 8 w 12"/>
                <a:gd name="T29" fmla="*/ 20 h 48"/>
                <a:gd name="T30" fmla="*/ 8 w 12"/>
                <a:gd name="T31" fmla="*/ 23 h 48"/>
                <a:gd name="T32" fmla="*/ 8 w 12"/>
                <a:gd name="T33" fmla="*/ 25 h 48"/>
                <a:gd name="T34" fmla="*/ 8 w 12"/>
                <a:gd name="T35" fmla="*/ 25 h 48"/>
                <a:gd name="T36" fmla="*/ 8 w 12"/>
                <a:gd name="T37" fmla="*/ 27 h 48"/>
                <a:gd name="T38" fmla="*/ 8 w 12"/>
                <a:gd name="T39" fmla="*/ 29 h 48"/>
                <a:gd name="T40" fmla="*/ 8 w 12"/>
                <a:gd name="T41" fmla="*/ 31 h 48"/>
                <a:gd name="T42" fmla="*/ 6 w 12"/>
                <a:gd name="T43" fmla="*/ 33 h 48"/>
                <a:gd name="T44" fmla="*/ 4 w 12"/>
                <a:gd name="T45" fmla="*/ 33 h 48"/>
                <a:gd name="T46" fmla="*/ 2 w 12"/>
                <a:gd name="T47" fmla="*/ 35 h 48"/>
                <a:gd name="T48" fmla="*/ 2 w 12"/>
                <a:gd name="T49" fmla="*/ 35 h 48"/>
                <a:gd name="T50" fmla="*/ 2 w 12"/>
                <a:gd name="T51" fmla="*/ 37 h 48"/>
                <a:gd name="T52" fmla="*/ 4 w 12"/>
                <a:gd name="T53" fmla="*/ 37 h 48"/>
                <a:gd name="T54" fmla="*/ 4 w 12"/>
                <a:gd name="T55" fmla="*/ 39 h 48"/>
                <a:gd name="T56" fmla="*/ 4 w 12"/>
                <a:gd name="T57" fmla="*/ 39 h 48"/>
                <a:gd name="T58" fmla="*/ 4 w 12"/>
                <a:gd name="T59" fmla="*/ 41 h 48"/>
                <a:gd name="T60" fmla="*/ 2 w 12"/>
                <a:gd name="T61" fmla="*/ 43 h 48"/>
                <a:gd name="T62" fmla="*/ 2 w 12"/>
                <a:gd name="T63" fmla="*/ 45 h 48"/>
                <a:gd name="T64" fmla="*/ 2 w 12"/>
                <a:gd name="T65" fmla="*/ 45 h 48"/>
                <a:gd name="T66" fmla="*/ 4 w 12"/>
                <a:gd name="T67" fmla="*/ 45 h 48"/>
                <a:gd name="T68" fmla="*/ 4 w 12"/>
                <a:gd name="T69" fmla="*/ 45 h 48"/>
                <a:gd name="T70" fmla="*/ 6 w 12"/>
                <a:gd name="T71" fmla="*/ 46 h 48"/>
                <a:gd name="T72" fmla="*/ 6 w 12"/>
                <a:gd name="T73" fmla="*/ 46 h 48"/>
                <a:gd name="T74" fmla="*/ 6 w 12"/>
                <a:gd name="T75" fmla="*/ 46 h 48"/>
                <a:gd name="T76" fmla="*/ 6 w 12"/>
                <a:gd name="T7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48">
                  <a:moveTo>
                    <a:pt x="0" y="0"/>
                  </a:moveTo>
                  <a:lnTo>
                    <a:pt x="2" y="0"/>
                  </a:lnTo>
                  <a:lnTo>
                    <a:pt x="2" y="0"/>
                  </a:lnTo>
                  <a:lnTo>
                    <a:pt x="2" y="0"/>
                  </a:lnTo>
                  <a:lnTo>
                    <a:pt x="2" y="2"/>
                  </a:lnTo>
                  <a:lnTo>
                    <a:pt x="2" y="2"/>
                  </a:lnTo>
                  <a:lnTo>
                    <a:pt x="2" y="2"/>
                  </a:lnTo>
                  <a:lnTo>
                    <a:pt x="2" y="4"/>
                  </a:lnTo>
                  <a:lnTo>
                    <a:pt x="4" y="4"/>
                  </a:lnTo>
                  <a:lnTo>
                    <a:pt x="4" y="4"/>
                  </a:lnTo>
                  <a:lnTo>
                    <a:pt x="4" y="4"/>
                  </a:lnTo>
                  <a:lnTo>
                    <a:pt x="6" y="4"/>
                  </a:lnTo>
                  <a:lnTo>
                    <a:pt x="6" y="4"/>
                  </a:lnTo>
                  <a:lnTo>
                    <a:pt x="8" y="4"/>
                  </a:lnTo>
                  <a:lnTo>
                    <a:pt x="8" y="4"/>
                  </a:lnTo>
                  <a:lnTo>
                    <a:pt x="8" y="4"/>
                  </a:lnTo>
                  <a:lnTo>
                    <a:pt x="10" y="4"/>
                  </a:lnTo>
                  <a:lnTo>
                    <a:pt x="10" y="4"/>
                  </a:lnTo>
                  <a:lnTo>
                    <a:pt x="10" y="4"/>
                  </a:lnTo>
                  <a:lnTo>
                    <a:pt x="12" y="6"/>
                  </a:lnTo>
                  <a:lnTo>
                    <a:pt x="12" y="8"/>
                  </a:lnTo>
                  <a:lnTo>
                    <a:pt x="12" y="8"/>
                  </a:lnTo>
                  <a:lnTo>
                    <a:pt x="12" y="10"/>
                  </a:lnTo>
                  <a:lnTo>
                    <a:pt x="12" y="10"/>
                  </a:lnTo>
                  <a:lnTo>
                    <a:pt x="12" y="10"/>
                  </a:lnTo>
                  <a:lnTo>
                    <a:pt x="10" y="12"/>
                  </a:lnTo>
                  <a:lnTo>
                    <a:pt x="10" y="14"/>
                  </a:lnTo>
                  <a:lnTo>
                    <a:pt x="10" y="18"/>
                  </a:lnTo>
                  <a:lnTo>
                    <a:pt x="10" y="18"/>
                  </a:lnTo>
                  <a:lnTo>
                    <a:pt x="8" y="20"/>
                  </a:lnTo>
                  <a:lnTo>
                    <a:pt x="8" y="21"/>
                  </a:lnTo>
                  <a:lnTo>
                    <a:pt x="8" y="23"/>
                  </a:lnTo>
                  <a:lnTo>
                    <a:pt x="8" y="23"/>
                  </a:lnTo>
                  <a:lnTo>
                    <a:pt x="8" y="25"/>
                  </a:lnTo>
                  <a:lnTo>
                    <a:pt x="8" y="25"/>
                  </a:lnTo>
                  <a:lnTo>
                    <a:pt x="8" y="25"/>
                  </a:lnTo>
                  <a:lnTo>
                    <a:pt x="8" y="27"/>
                  </a:lnTo>
                  <a:lnTo>
                    <a:pt x="8" y="27"/>
                  </a:lnTo>
                  <a:lnTo>
                    <a:pt x="8" y="27"/>
                  </a:lnTo>
                  <a:lnTo>
                    <a:pt x="8" y="29"/>
                  </a:lnTo>
                  <a:lnTo>
                    <a:pt x="8" y="31"/>
                  </a:lnTo>
                  <a:lnTo>
                    <a:pt x="8" y="31"/>
                  </a:lnTo>
                  <a:lnTo>
                    <a:pt x="8" y="31"/>
                  </a:lnTo>
                  <a:lnTo>
                    <a:pt x="6" y="33"/>
                  </a:lnTo>
                  <a:lnTo>
                    <a:pt x="4" y="33"/>
                  </a:lnTo>
                  <a:lnTo>
                    <a:pt x="4" y="33"/>
                  </a:lnTo>
                  <a:lnTo>
                    <a:pt x="2" y="33"/>
                  </a:lnTo>
                  <a:lnTo>
                    <a:pt x="2" y="35"/>
                  </a:lnTo>
                  <a:lnTo>
                    <a:pt x="2" y="35"/>
                  </a:lnTo>
                  <a:lnTo>
                    <a:pt x="2" y="35"/>
                  </a:lnTo>
                  <a:lnTo>
                    <a:pt x="2" y="37"/>
                  </a:lnTo>
                  <a:lnTo>
                    <a:pt x="2" y="37"/>
                  </a:lnTo>
                  <a:lnTo>
                    <a:pt x="4" y="37"/>
                  </a:lnTo>
                  <a:lnTo>
                    <a:pt x="4" y="37"/>
                  </a:lnTo>
                  <a:lnTo>
                    <a:pt x="4" y="39"/>
                  </a:lnTo>
                  <a:lnTo>
                    <a:pt x="4" y="39"/>
                  </a:lnTo>
                  <a:lnTo>
                    <a:pt x="4" y="39"/>
                  </a:lnTo>
                  <a:lnTo>
                    <a:pt x="4" y="39"/>
                  </a:lnTo>
                  <a:lnTo>
                    <a:pt x="4" y="41"/>
                  </a:lnTo>
                  <a:lnTo>
                    <a:pt x="4" y="41"/>
                  </a:lnTo>
                  <a:lnTo>
                    <a:pt x="2" y="41"/>
                  </a:lnTo>
                  <a:lnTo>
                    <a:pt x="2" y="43"/>
                  </a:lnTo>
                  <a:lnTo>
                    <a:pt x="2" y="43"/>
                  </a:lnTo>
                  <a:lnTo>
                    <a:pt x="2" y="45"/>
                  </a:lnTo>
                  <a:lnTo>
                    <a:pt x="2" y="45"/>
                  </a:lnTo>
                  <a:lnTo>
                    <a:pt x="2" y="45"/>
                  </a:lnTo>
                  <a:lnTo>
                    <a:pt x="4" y="45"/>
                  </a:lnTo>
                  <a:lnTo>
                    <a:pt x="4" y="45"/>
                  </a:lnTo>
                  <a:lnTo>
                    <a:pt x="4" y="45"/>
                  </a:lnTo>
                  <a:lnTo>
                    <a:pt x="4" y="45"/>
                  </a:lnTo>
                  <a:lnTo>
                    <a:pt x="6" y="46"/>
                  </a:lnTo>
                  <a:lnTo>
                    <a:pt x="6" y="46"/>
                  </a:lnTo>
                  <a:lnTo>
                    <a:pt x="6" y="46"/>
                  </a:lnTo>
                  <a:lnTo>
                    <a:pt x="6" y="46"/>
                  </a:lnTo>
                  <a:lnTo>
                    <a:pt x="6" y="46"/>
                  </a:lnTo>
                  <a:lnTo>
                    <a:pt x="6" y="46"/>
                  </a:lnTo>
                  <a:lnTo>
                    <a:pt x="4" y="46"/>
                  </a:lnTo>
                  <a:lnTo>
                    <a:pt x="6" y="46"/>
                  </a:lnTo>
                  <a:lnTo>
                    <a:pt x="4" y="4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4" name="Freeform 4616"/>
            <p:cNvSpPr>
              <a:spLocks/>
            </p:cNvSpPr>
            <p:nvPr/>
          </p:nvSpPr>
          <p:spPr bwMode="auto">
            <a:xfrm>
              <a:off x="3017" y="2352"/>
              <a:ext cx="4" cy="15"/>
            </a:xfrm>
            <a:custGeom>
              <a:avLst/>
              <a:gdLst>
                <a:gd name="T0" fmla="*/ 2 w 4"/>
                <a:gd name="T1" fmla="*/ 0 h 15"/>
                <a:gd name="T2" fmla="*/ 2 w 4"/>
                <a:gd name="T3" fmla="*/ 2 h 15"/>
                <a:gd name="T4" fmla="*/ 2 w 4"/>
                <a:gd name="T5" fmla="*/ 2 h 15"/>
                <a:gd name="T6" fmla="*/ 2 w 4"/>
                <a:gd name="T7" fmla="*/ 2 h 15"/>
                <a:gd name="T8" fmla="*/ 2 w 4"/>
                <a:gd name="T9" fmla="*/ 2 h 15"/>
                <a:gd name="T10" fmla="*/ 2 w 4"/>
                <a:gd name="T11" fmla="*/ 4 h 15"/>
                <a:gd name="T12" fmla="*/ 2 w 4"/>
                <a:gd name="T13" fmla="*/ 4 h 15"/>
                <a:gd name="T14" fmla="*/ 2 w 4"/>
                <a:gd name="T15" fmla="*/ 4 h 15"/>
                <a:gd name="T16" fmla="*/ 2 w 4"/>
                <a:gd name="T17" fmla="*/ 6 h 15"/>
                <a:gd name="T18" fmla="*/ 2 w 4"/>
                <a:gd name="T19" fmla="*/ 6 h 15"/>
                <a:gd name="T20" fmla="*/ 4 w 4"/>
                <a:gd name="T21" fmla="*/ 6 h 15"/>
                <a:gd name="T22" fmla="*/ 4 w 4"/>
                <a:gd name="T23" fmla="*/ 6 h 15"/>
                <a:gd name="T24" fmla="*/ 4 w 4"/>
                <a:gd name="T25" fmla="*/ 6 h 15"/>
                <a:gd name="T26" fmla="*/ 2 w 4"/>
                <a:gd name="T27" fmla="*/ 7 h 15"/>
                <a:gd name="T28" fmla="*/ 2 w 4"/>
                <a:gd name="T29" fmla="*/ 7 h 15"/>
                <a:gd name="T30" fmla="*/ 2 w 4"/>
                <a:gd name="T31" fmla="*/ 7 h 15"/>
                <a:gd name="T32" fmla="*/ 2 w 4"/>
                <a:gd name="T33" fmla="*/ 7 h 15"/>
                <a:gd name="T34" fmla="*/ 2 w 4"/>
                <a:gd name="T35" fmla="*/ 7 h 15"/>
                <a:gd name="T36" fmla="*/ 4 w 4"/>
                <a:gd name="T37" fmla="*/ 7 h 15"/>
                <a:gd name="T38" fmla="*/ 4 w 4"/>
                <a:gd name="T39" fmla="*/ 7 h 15"/>
                <a:gd name="T40" fmla="*/ 4 w 4"/>
                <a:gd name="T41" fmla="*/ 9 h 15"/>
                <a:gd name="T42" fmla="*/ 4 w 4"/>
                <a:gd name="T43" fmla="*/ 9 h 15"/>
                <a:gd name="T44" fmla="*/ 4 w 4"/>
                <a:gd name="T45" fmla="*/ 9 h 15"/>
                <a:gd name="T46" fmla="*/ 4 w 4"/>
                <a:gd name="T47" fmla="*/ 9 h 15"/>
                <a:gd name="T48" fmla="*/ 4 w 4"/>
                <a:gd name="T49" fmla="*/ 9 h 15"/>
                <a:gd name="T50" fmla="*/ 4 w 4"/>
                <a:gd name="T51" fmla="*/ 11 h 15"/>
                <a:gd name="T52" fmla="*/ 4 w 4"/>
                <a:gd name="T53" fmla="*/ 11 h 15"/>
                <a:gd name="T54" fmla="*/ 4 w 4"/>
                <a:gd name="T55" fmla="*/ 11 h 15"/>
                <a:gd name="T56" fmla="*/ 4 w 4"/>
                <a:gd name="T57" fmla="*/ 11 h 15"/>
                <a:gd name="T58" fmla="*/ 4 w 4"/>
                <a:gd name="T59" fmla="*/ 11 h 15"/>
                <a:gd name="T60" fmla="*/ 2 w 4"/>
                <a:gd name="T61" fmla="*/ 13 h 15"/>
                <a:gd name="T62" fmla="*/ 2 w 4"/>
                <a:gd name="T63" fmla="*/ 13 h 15"/>
                <a:gd name="T64" fmla="*/ 2 w 4"/>
                <a:gd name="T65" fmla="*/ 13 h 15"/>
                <a:gd name="T66" fmla="*/ 2 w 4"/>
                <a:gd name="T67" fmla="*/ 13 h 15"/>
                <a:gd name="T68" fmla="*/ 2 w 4"/>
                <a:gd name="T69" fmla="*/ 13 h 15"/>
                <a:gd name="T70" fmla="*/ 2 w 4"/>
                <a:gd name="T71" fmla="*/ 13 h 15"/>
                <a:gd name="T72" fmla="*/ 2 w 4"/>
                <a:gd name="T73" fmla="*/ 15 h 15"/>
                <a:gd name="T74" fmla="*/ 2 w 4"/>
                <a:gd name="T75" fmla="*/ 15 h 15"/>
                <a:gd name="T76" fmla="*/ 2 w 4"/>
                <a:gd name="T77" fmla="*/ 15 h 15"/>
                <a:gd name="T78" fmla="*/ 0 w 4"/>
                <a:gd name="T79" fmla="*/ 15 h 15"/>
                <a:gd name="T80" fmla="*/ 0 w 4"/>
                <a:gd name="T8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 h="15">
                  <a:moveTo>
                    <a:pt x="2" y="0"/>
                  </a:moveTo>
                  <a:lnTo>
                    <a:pt x="2" y="2"/>
                  </a:lnTo>
                  <a:lnTo>
                    <a:pt x="2" y="2"/>
                  </a:lnTo>
                  <a:lnTo>
                    <a:pt x="2" y="2"/>
                  </a:lnTo>
                  <a:lnTo>
                    <a:pt x="2" y="2"/>
                  </a:lnTo>
                  <a:lnTo>
                    <a:pt x="2" y="4"/>
                  </a:lnTo>
                  <a:lnTo>
                    <a:pt x="2" y="4"/>
                  </a:lnTo>
                  <a:lnTo>
                    <a:pt x="2" y="4"/>
                  </a:lnTo>
                  <a:lnTo>
                    <a:pt x="2" y="6"/>
                  </a:lnTo>
                  <a:lnTo>
                    <a:pt x="2" y="6"/>
                  </a:lnTo>
                  <a:lnTo>
                    <a:pt x="4" y="6"/>
                  </a:lnTo>
                  <a:lnTo>
                    <a:pt x="4" y="6"/>
                  </a:lnTo>
                  <a:lnTo>
                    <a:pt x="4" y="6"/>
                  </a:lnTo>
                  <a:lnTo>
                    <a:pt x="2" y="7"/>
                  </a:lnTo>
                  <a:lnTo>
                    <a:pt x="2" y="7"/>
                  </a:lnTo>
                  <a:lnTo>
                    <a:pt x="2" y="7"/>
                  </a:lnTo>
                  <a:lnTo>
                    <a:pt x="2" y="7"/>
                  </a:lnTo>
                  <a:lnTo>
                    <a:pt x="2" y="7"/>
                  </a:lnTo>
                  <a:lnTo>
                    <a:pt x="4" y="7"/>
                  </a:lnTo>
                  <a:lnTo>
                    <a:pt x="4" y="7"/>
                  </a:lnTo>
                  <a:lnTo>
                    <a:pt x="4" y="9"/>
                  </a:lnTo>
                  <a:lnTo>
                    <a:pt x="4" y="9"/>
                  </a:lnTo>
                  <a:lnTo>
                    <a:pt x="4" y="9"/>
                  </a:lnTo>
                  <a:lnTo>
                    <a:pt x="4" y="9"/>
                  </a:lnTo>
                  <a:lnTo>
                    <a:pt x="4" y="9"/>
                  </a:lnTo>
                  <a:lnTo>
                    <a:pt x="4" y="11"/>
                  </a:lnTo>
                  <a:lnTo>
                    <a:pt x="4" y="11"/>
                  </a:lnTo>
                  <a:lnTo>
                    <a:pt x="4" y="11"/>
                  </a:lnTo>
                  <a:lnTo>
                    <a:pt x="4" y="11"/>
                  </a:lnTo>
                  <a:lnTo>
                    <a:pt x="4" y="11"/>
                  </a:lnTo>
                  <a:lnTo>
                    <a:pt x="2" y="13"/>
                  </a:lnTo>
                  <a:lnTo>
                    <a:pt x="2" y="13"/>
                  </a:lnTo>
                  <a:lnTo>
                    <a:pt x="2" y="13"/>
                  </a:lnTo>
                  <a:lnTo>
                    <a:pt x="2" y="13"/>
                  </a:lnTo>
                  <a:lnTo>
                    <a:pt x="2" y="13"/>
                  </a:lnTo>
                  <a:lnTo>
                    <a:pt x="2" y="13"/>
                  </a:lnTo>
                  <a:lnTo>
                    <a:pt x="2" y="15"/>
                  </a:lnTo>
                  <a:lnTo>
                    <a:pt x="2" y="15"/>
                  </a:lnTo>
                  <a:lnTo>
                    <a:pt x="2" y="15"/>
                  </a:lnTo>
                  <a:lnTo>
                    <a:pt x="0" y="15"/>
                  </a:lnTo>
                  <a:lnTo>
                    <a:pt x="0" y="1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5" name="Freeform 4617"/>
            <p:cNvSpPr>
              <a:spLocks/>
            </p:cNvSpPr>
            <p:nvPr/>
          </p:nvSpPr>
          <p:spPr bwMode="auto">
            <a:xfrm>
              <a:off x="2946" y="2361"/>
              <a:ext cx="6" cy="8"/>
            </a:xfrm>
            <a:custGeom>
              <a:avLst/>
              <a:gdLst>
                <a:gd name="T0" fmla="*/ 6 w 6"/>
                <a:gd name="T1" fmla="*/ 8 h 8"/>
                <a:gd name="T2" fmla="*/ 6 w 6"/>
                <a:gd name="T3" fmla="*/ 6 h 8"/>
                <a:gd name="T4" fmla="*/ 6 w 6"/>
                <a:gd name="T5" fmla="*/ 6 h 8"/>
                <a:gd name="T6" fmla="*/ 6 w 6"/>
                <a:gd name="T7" fmla="*/ 4 h 8"/>
                <a:gd name="T8" fmla="*/ 6 w 6"/>
                <a:gd name="T9" fmla="*/ 4 h 8"/>
                <a:gd name="T10" fmla="*/ 6 w 6"/>
                <a:gd name="T11" fmla="*/ 2 h 8"/>
                <a:gd name="T12" fmla="*/ 6 w 6"/>
                <a:gd name="T13" fmla="*/ 2 h 8"/>
                <a:gd name="T14" fmla="*/ 6 w 6"/>
                <a:gd name="T15" fmla="*/ 2 h 8"/>
                <a:gd name="T16" fmla="*/ 6 w 6"/>
                <a:gd name="T17" fmla="*/ 2 h 8"/>
                <a:gd name="T18" fmla="*/ 6 w 6"/>
                <a:gd name="T19" fmla="*/ 2 h 8"/>
                <a:gd name="T20" fmla="*/ 4 w 6"/>
                <a:gd name="T21" fmla="*/ 2 h 8"/>
                <a:gd name="T22" fmla="*/ 4 w 6"/>
                <a:gd name="T23" fmla="*/ 2 h 8"/>
                <a:gd name="T24" fmla="*/ 4 w 6"/>
                <a:gd name="T25" fmla="*/ 0 h 8"/>
                <a:gd name="T26" fmla="*/ 2 w 6"/>
                <a:gd name="T27" fmla="*/ 0 h 8"/>
                <a:gd name="T28" fmla="*/ 2 w 6"/>
                <a:gd name="T29" fmla="*/ 0 h 8"/>
                <a:gd name="T30" fmla="*/ 2 w 6"/>
                <a:gd name="T31" fmla="*/ 0 h 8"/>
                <a:gd name="T32" fmla="*/ 2 w 6"/>
                <a:gd name="T33" fmla="*/ 0 h 8"/>
                <a:gd name="T34" fmla="*/ 2 w 6"/>
                <a:gd name="T35" fmla="*/ 0 h 8"/>
                <a:gd name="T36" fmla="*/ 2 w 6"/>
                <a:gd name="T37" fmla="*/ 0 h 8"/>
                <a:gd name="T38" fmla="*/ 0 w 6"/>
                <a:gd name="T3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8">
                  <a:moveTo>
                    <a:pt x="6" y="8"/>
                  </a:moveTo>
                  <a:lnTo>
                    <a:pt x="6" y="6"/>
                  </a:lnTo>
                  <a:lnTo>
                    <a:pt x="6" y="6"/>
                  </a:lnTo>
                  <a:lnTo>
                    <a:pt x="6" y="4"/>
                  </a:lnTo>
                  <a:lnTo>
                    <a:pt x="6" y="4"/>
                  </a:lnTo>
                  <a:lnTo>
                    <a:pt x="6" y="2"/>
                  </a:lnTo>
                  <a:lnTo>
                    <a:pt x="6" y="2"/>
                  </a:lnTo>
                  <a:lnTo>
                    <a:pt x="6" y="2"/>
                  </a:lnTo>
                  <a:lnTo>
                    <a:pt x="6" y="2"/>
                  </a:lnTo>
                  <a:lnTo>
                    <a:pt x="6" y="2"/>
                  </a:lnTo>
                  <a:lnTo>
                    <a:pt x="4" y="2"/>
                  </a:lnTo>
                  <a:lnTo>
                    <a:pt x="4" y="2"/>
                  </a:lnTo>
                  <a:lnTo>
                    <a:pt x="4" y="0"/>
                  </a:lnTo>
                  <a:lnTo>
                    <a:pt x="2" y="0"/>
                  </a:lnTo>
                  <a:lnTo>
                    <a:pt x="2" y="0"/>
                  </a:lnTo>
                  <a:lnTo>
                    <a:pt x="2"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6" name="Freeform 4618"/>
            <p:cNvSpPr>
              <a:spLocks/>
            </p:cNvSpPr>
            <p:nvPr/>
          </p:nvSpPr>
          <p:spPr bwMode="auto">
            <a:xfrm>
              <a:off x="3017" y="2367"/>
              <a:ext cx="2" cy="2"/>
            </a:xfrm>
            <a:custGeom>
              <a:avLst/>
              <a:gdLst>
                <a:gd name="T0" fmla="*/ 2 w 2"/>
                <a:gd name="T1" fmla="*/ 2 h 2"/>
                <a:gd name="T2" fmla="*/ 2 w 2"/>
                <a:gd name="T3" fmla="*/ 0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7" name="Freeform 4619"/>
            <p:cNvSpPr>
              <a:spLocks/>
            </p:cNvSpPr>
            <p:nvPr/>
          </p:nvSpPr>
          <p:spPr bwMode="auto">
            <a:xfrm>
              <a:off x="2952" y="2369"/>
              <a:ext cx="0" cy="2"/>
            </a:xfrm>
            <a:custGeom>
              <a:avLst/>
              <a:gdLst>
                <a:gd name="T0" fmla="*/ 2 h 2"/>
                <a:gd name="T1" fmla="*/ 2 h 2"/>
                <a:gd name="T2" fmla="*/ 0 h 2"/>
                <a:gd name="T3" fmla="*/ 0 h 2"/>
              </a:gdLst>
              <a:ahLst/>
              <a:cxnLst>
                <a:cxn ang="0">
                  <a:pos x="0" y="T0"/>
                </a:cxn>
                <a:cxn ang="0">
                  <a:pos x="0" y="T1"/>
                </a:cxn>
                <a:cxn ang="0">
                  <a:pos x="0" y="T2"/>
                </a:cxn>
                <a:cxn ang="0">
                  <a:pos x="0" y="T3"/>
                </a:cxn>
              </a:cxnLst>
              <a:rect l="0" t="0" r="r" b="b"/>
              <a:pathLst>
                <a:path h="2">
                  <a:moveTo>
                    <a:pt x="0"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8" name="Freeform 4620"/>
            <p:cNvSpPr>
              <a:spLocks/>
            </p:cNvSpPr>
            <p:nvPr/>
          </p:nvSpPr>
          <p:spPr bwMode="auto">
            <a:xfrm>
              <a:off x="3019" y="2369"/>
              <a:ext cx="4" cy="6"/>
            </a:xfrm>
            <a:custGeom>
              <a:avLst/>
              <a:gdLst>
                <a:gd name="T0" fmla="*/ 4 w 4"/>
                <a:gd name="T1" fmla="*/ 6 h 6"/>
                <a:gd name="T2" fmla="*/ 4 w 4"/>
                <a:gd name="T3" fmla="*/ 6 h 6"/>
                <a:gd name="T4" fmla="*/ 2 w 4"/>
                <a:gd name="T5" fmla="*/ 6 h 6"/>
                <a:gd name="T6" fmla="*/ 2 w 4"/>
                <a:gd name="T7" fmla="*/ 4 h 6"/>
                <a:gd name="T8" fmla="*/ 2 w 4"/>
                <a:gd name="T9" fmla="*/ 6 h 6"/>
                <a:gd name="T10" fmla="*/ 2 w 4"/>
                <a:gd name="T11" fmla="*/ 6 h 6"/>
                <a:gd name="T12" fmla="*/ 2 w 4"/>
                <a:gd name="T13" fmla="*/ 4 h 6"/>
                <a:gd name="T14" fmla="*/ 2 w 4"/>
                <a:gd name="T15" fmla="*/ 4 h 6"/>
                <a:gd name="T16" fmla="*/ 2 w 4"/>
                <a:gd name="T17" fmla="*/ 4 h 6"/>
                <a:gd name="T18" fmla="*/ 2 w 4"/>
                <a:gd name="T19" fmla="*/ 4 h 6"/>
                <a:gd name="T20" fmla="*/ 0 w 4"/>
                <a:gd name="T21" fmla="*/ 2 h 6"/>
                <a:gd name="T22" fmla="*/ 0 w 4"/>
                <a:gd name="T23" fmla="*/ 2 h 6"/>
                <a:gd name="T24" fmla="*/ 2 w 4"/>
                <a:gd name="T25" fmla="*/ 2 h 6"/>
                <a:gd name="T26" fmla="*/ 2 w 4"/>
                <a:gd name="T27" fmla="*/ 2 h 6"/>
                <a:gd name="T28" fmla="*/ 0 w 4"/>
                <a:gd name="T29" fmla="*/ 0 h 6"/>
                <a:gd name="T30" fmla="*/ 0 w 4"/>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6">
                  <a:moveTo>
                    <a:pt x="4" y="6"/>
                  </a:moveTo>
                  <a:lnTo>
                    <a:pt x="4" y="6"/>
                  </a:lnTo>
                  <a:lnTo>
                    <a:pt x="2" y="6"/>
                  </a:lnTo>
                  <a:lnTo>
                    <a:pt x="2" y="4"/>
                  </a:lnTo>
                  <a:lnTo>
                    <a:pt x="2" y="6"/>
                  </a:lnTo>
                  <a:lnTo>
                    <a:pt x="2" y="6"/>
                  </a:lnTo>
                  <a:lnTo>
                    <a:pt x="2" y="4"/>
                  </a:lnTo>
                  <a:lnTo>
                    <a:pt x="2" y="4"/>
                  </a:lnTo>
                  <a:lnTo>
                    <a:pt x="2" y="4"/>
                  </a:lnTo>
                  <a:lnTo>
                    <a:pt x="2" y="4"/>
                  </a:lnTo>
                  <a:lnTo>
                    <a:pt x="0" y="2"/>
                  </a:lnTo>
                  <a:lnTo>
                    <a:pt x="0" y="2"/>
                  </a:lnTo>
                  <a:lnTo>
                    <a:pt x="2"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9" name="Freeform 4621"/>
            <p:cNvSpPr>
              <a:spLocks/>
            </p:cNvSpPr>
            <p:nvPr/>
          </p:nvSpPr>
          <p:spPr bwMode="auto">
            <a:xfrm>
              <a:off x="3023" y="2375"/>
              <a:ext cx="2" cy="0"/>
            </a:xfrm>
            <a:custGeom>
              <a:avLst/>
              <a:gdLst>
                <a:gd name="T0" fmla="*/ 2 w 2"/>
                <a:gd name="T1" fmla="*/ 2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0" name="Freeform 4622"/>
            <p:cNvSpPr>
              <a:spLocks/>
            </p:cNvSpPr>
            <p:nvPr/>
          </p:nvSpPr>
          <p:spPr bwMode="auto">
            <a:xfrm>
              <a:off x="3025" y="2375"/>
              <a:ext cx="4" cy="8"/>
            </a:xfrm>
            <a:custGeom>
              <a:avLst/>
              <a:gdLst>
                <a:gd name="T0" fmla="*/ 4 w 4"/>
                <a:gd name="T1" fmla="*/ 8 h 8"/>
                <a:gd name="T2" fmla="*/ 4 w 4"/>
                <a:gd name="T3" fmla="*/ 8 h 8"/>
                <a:gd name="T4" fmla="*/ 4 w 4"/>
                <a:gd name="T5" fmla="*/ 8 h 8"/>
                <a:gd name="T6" fmla="*/ 4 w 4"/>
                <a:gd name="T7" fmla="*/ 8 h 8"/>
                <a:gd name="T8" fmla="*/ 4 w 4"/>
                <a:gd name="T9" fmla="*/ 8 h 8"/>
                <a:gd name="T10" fmla="*/ 4 w 4"/>
                <a:gd name="T11" fmla="*/ 8 h 8"/>
                <a:gd name="T12" fmla="*/ 4 w 4"/>
                <a:gd name="T13" fmla="*/ 8 h 8"/>
                <a:gd name="T14" fmla="*/ 4 w 4"/>
                <a:gd name="T15" fmla="*/ 8 h 8"/>
                <a:gd name="T16" fmla="*/ 4 w 4"/>
                <a:gd name="T17" fmla="*/ 6 h 8"/>
                <a:gd name="T18" fmla="*/ 4 w 4"/>
                <a:gd name="T19" fmla="*/ 6 h 8"/>
                <a:gd name="T20" fmla="*/ 4 w 4"/>
                <a:gd name="T21" fmla="*/ 6 h 8"/>
                <a:gd name="T22" fmla="*/ 4 w 4"/>
                <a:gd name="T23" fmla="*/ 6 h 8"/>
                <a:gd name="T24" fmla="*/ 4 w 4"/>
                <a:gd name="T25" fmla="*/ 6 h 8"/>
                <a:gd name="T26" fmla="*/ 4 w 4"/>
                <a:gd name="T27" fmla="*/ 6 h 8"/>
                <a:gd name="T28" fmla="*/ 2 w 4"/>
                <a:gd name="T29" fmla="*/ 6 h 8"/>
                <a:gd name="T30" fmla="*/ 2 w 4"/>
                <a:gd name="T31" fmla="*/ 6 h 8"/>
                <a:gd name="T32" fmla="*/ 2 w 4"/>
                <a:gd name="T33" fmla="*/ 6 h 8"/>
                <a:gd name="T34" fmla="*/ 2 w 4"/>
                <a:gd name="T35" fmla="*/ 6 h 8"/>
                <a:gd name="T36" fmla="*/ 2 w 4"/>
                <a:gd name="T37" fmla="*/ 6 h 8"/>
                <a:gd name="T38" fmla="*/ 2 w 4"/>
                <a:gd name="T39" fmla="*/ 6 h 8"/>
                <a:gd name="T40" fmla="*/ 2 w 4"/>
                <a:gd name="T41" fmla="*/ 6 h 8"/>
                <a:gd name="T42" fmla="*/ 2 w 4"/>
                <a:gd name="T43" fmla="*/ 6 h 8"/>
                <a:gd name="T44" fmla="*/ 2 w 4"/>
                <a:gd name="T45" fmla="*/ 4 h 8"/>
                <a:gd name="T46" fmla="*/ 2 w 4"/>
                <a:gd name="T47" fmla="*/ 4 h 8"/>
                <a:gd name="T48" fmla="*/ 2 w 4"/>
                <a:gd name="T49" fmla="*/ 4 h 8"/>
                <a:gd name="T50" fmla="*/ 2 w 4"/>
                <a:gd name="T51" fmla="*/ 2 h 8"/>
                <a:gd name="T52" fmla="*/ 2 w 4"/>
                <a:gd name="T53" fmla="*/ 2 h 8"/>
                <a:gd name="T54" fmla="*/ 2 w 4"/>
                <a:gd name="T55" fmla="*/ 2 h 8"/>
                <a:gd name="T56" fmla="*/ 0 w 4"/>
                <a:gd name="T57" fmla="*/ 2 h 8"/>
                <a:gd name="T58" fmla="*/ 0 w 4"/>
                <a:gd name="T59" fmla="*/ 2 h 8"/>
                <a:gd name="T60" fmla="*/ 0 w 4"/>
                <a:gd name="T61" fmla="*/ 2 h 8"/>
                <a:gd name="T62" fmla="*/ 0 w 4"/>
                <a:gd name="T63" fmla="*/ 2 h 8"/>
                <a:gd name="T64" fmla="*/ 0 w 4"/>
                <a:gd name="T65" fmla="*/ 2 h 8"/>
                <a:gd name="T66" fmla="*/ 0 w 4"/>
                <a:gd name="T67" fmla="*/ 2 h 8"/>
                <a:gd name="T68" fmla="*/ 0 w 4"/>
                <a:gd name="T69" fmla="*/ 0 h 8"/>
                <a:gd name="T70" fmla="*/ 0 w 4"/>
                <a:gd name="T71" fmla="*/ 0 h 8"/>
                <a:gd name="T72" fmla="*/ 0 w 4"/>
                <a:gd name="T7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 h="8">
                  <a:moveTo>
                    <a:pt x="4" y="8"/>
                  </a:moveTo>
                  <a:lnTo>
                    <a:pt x="4" y="8"/>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2" y="6"/>
                  </a:lnTo>
                  <a:lnTo>
                    <a:pt x="2" y="6"/>
                  </a:lnTo>
                  <a:lnTo>
                    <a:pt x="2" y="6"/>
                  </a:lnTo>
                  <a:lnTo>
                    <a:pt x="2" y="6"/>
                  </a:lnTo>
                  <a:lnTo>
                    <a:pt x="2" y="6"/>
                  </a:lnTo>
                  <a:lnTo>
                    <a:pt x="2" y="6"/>
                  </a:lnTo>
                  <a:lnTo>
                    <a:pt x="2" y="6"/>
                  </a:lnTo>
                  <a:lnTo>
                    <a:pt x="2" y="6"/>
                  </a:lnTo>
                  <a:lnTo>
                    <a:pt x="2" y="4"/>
                  </a:lnTo>
                  <a:lnTo>
                    <a:pt x="2" y="4"/>
                  </a:lnTo>
                  <a:lnTo>
                    <a:pt x="2" y="4"/>
                  </a:lnTo>
                  <a:lnTo>
                    <a:pt x="2" y="2"/>
                  </a:lnTo>
                  <a:lnTo>
                    <a:pt x="2" y="2"/>
                  </a:lnTo>
                  <a:lnTo>
                    <a:pt x="2" y="2"/>
                  </a:lnTo>
                  <a:lnTo>
                    <a:pt x="0" y="2"/>
                  </a:lnTo>
                  <a:lnTo>
                    <a:pt x="0" y="2"/>
                  </a:lnTo>
                  <a:lnTo>
                    <a:pt x="0" y="2"/>
                  </a:lnTo>
                  <a:lnTo>
                    <a:pt x="0" y="2"/>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1" name="Freeform 4623"/>
            <p:cNvSpPr>
              <a:spLocks/>
            </p:cNvSpPr>
            <p:nvPr/>
          </p:nvSpPr>
          <p:spPr bwMode="auto">
            <a:xfrm>
              <a:off x="3094" y="2279"/>
              <a:ext cx="10" cy="111"/>
            </a:xfrm>
            <a:custGeom>
              <a:avLst/>
              <a:gdLst>
                <a:gd name="T0" fmla="*/ 2 w 10"/>
                <a:gd name="T1" fmla="*/ 0 h 111"/>
                <a:gd name="T2" fmla="*/ 2 w 10"/>
                <a:gd name="T3" fmla="*/ 2 h 111"/>
                <a:gd name="T4" fmla="*/ 0 w 10"/>
                <a:gd name="T5" fmla="*/ 4 h 111"/>
                <a:gd name="T6" fmla="*/ 4 w 10"/>
                <a:gd name="T7" fmla="*/ 7 h 111"/>
                <a:gd name="T8" fmla="*/ 4 w 10"/>
                <a:gd name="T9" fmla="*/ 9 h 111"/>
                <a:gd name="T10" fmla="*/ 4 w 10"/>
                <a:gd name="T11" fmla="*/ 9 h 111"/>
                <a:gd name="T12" fmla="*/ 4 w 10"/>
                <a:gd name="T13" fmla="*/ 9 h 111"/>
                <a:gd name="T14" fmla="*/ 4 w 10"/>
                <a:gd name="T15" fmla="*/ 13 h 111"/>
                <a:gd name="T16" fmla="*/ 6 w 10"/>
                <a:gd name="T17" fmla="*/ 17 h 111"/>
                <a:gd name="T18" fmla="*/ 4 w 10"/>
                <a:gd name="T19" fmla="*/ 23 h 111"/>
                <a:gd name="T20" fmla="*/ 4 w 10"/>
                <a:gd name="T21" fmla="*/ 25 h 111"/>
                <a:gd name="T22" fmla="*/ 6 w 10"/>
                <a:gd name="T23" fmla="*/ 27 h 111"/>
                <a:gd name="T24" fmla="*/ 6 w 10"/>
                <a:gd name="T25" fmla="*/ 29 h 111"/>
                <a:gd name="T26" fmla="*/ 6 w 10"/>
                <a:gd name="T27" fmla="*/ 29 h 111"/>
                <a:gd name="T28" fmla="*/ 8 w 10"/>
                <a:gd name="T29" fmla="*/ 31 h 111"/>
                <a:gd name="T30" fmla="*/ 10 w 10"/>
                <a:gd name="T31" fmla="*/ 31 h 111"/>
                <a:gd name="T32" fmla="*/ 10 w 10"/>
                <a:gd name="T33" fmla="*/ 31 h 111"/>
                <a:gd name="T34" fmla="*/ 10 w 10"/>
                <a:gd name="T35" fmla="*/ 36 h 111"/>
                <a:gd name="T36" fmla="*/ 10 w 10"/>
                <a:gd name="T37" fmla="*/ 36 h 111"/>
                <a:gd name="T38" fmla="*/ 8 w 10"/>
                <a:gd name="T39" fmla="*/ 36 h 111"/>
                <a:gd name="T40" fmla="*/ 6 w 10"/>
                <a:gd name="T41" fmla="*/ 36 h 111"/>
                <a:gd name="T42" fmla="*/ 6 w 10"/>
                <a:gd name="T43" fmla="*/ 40 h 111"/>
                <a:gd name="T44" fmla="*/ 6 w 10"/>
                <a:gd name="T45" fmla="*/ 46 h 111"/>
                <a:gd name="T46" fmla="*/ 6 w 10"/>
                <a:gd name="T47" fmla="*/ 48 h 111"/>
                <a:gd name="T48" fmla="*/ 6 w 10"/>
                <a:gd name="T49" fmla="*/ 48 h 111"/>
                <a:gd name="T50" fmla="*/ 8 w 10"/>
                <a:gd name="T51" fmla="*/ 52 h 111"/>
                <a:gd name="T52" fmla="*/ 8 w 10"/>
                <a:gd name="T53" fmla="*/ 54 h 111"/>
                <a:gd name="T54" fmla="*/ 8 w 10"/>
                <a:gd name="T55" fmla="*/ 57 h 111"/>
                <a:gd name="T56" fmla="*/ 6 w 10"/>
                <a:gd name="T57" fmla="*/ 59 h 111"/>
                <a:gd name="T58" fmla="*/ 6 w 10"/>
                <a:gd name="T59" fmla="*/ 59 h 111"/>
                <a:gd name="T60" fmla="*/ 6 w 10"/>
                <a:gd name="T61" fmla="*/ 61 h 111"/>
                <a:gd name="T62" fmla="*/ 6 w 10"/>
                <a:gd name="T63" fmla="*/ 63 h 111"/>
                <a:gd name="T64" fmla="*/ 6 w 10"/>
                <a:gd name="T65" fmla="*/ 65 h 111"/>
                <a:gd name="T66" fmla="*/ 6 w 10"/>
                <a:gd name="T67" fmla="*/ 65 h 111"/>
                <a:gd name="T68" fmla="*/ 4 w 10"/>
                <a:gd name="T69" fmla="*/ 67 h 111"/>
                <a:gd name="T70" fmla="*/ 4 w 10"/>
                <a:gd name="T71" fmla="*/ 71 h 111"/>
                <a:gd name="T72" fmla="*/ 4 w 10"/>
                <a:gd name="T73" fmla="*/ 71 h 111"/>
                <a:gd name="T74" fmla="*/ 6 w 10"/>
                <a:gd name="T75" fmla="*/ 73 h 111"/>
                <a:gd name="T76" fmla="*/ 6 w 10"/>
                <a:gd name="T77" fmla="*/ 75 h 111"/>
                <a:gd name="T78" fmla="*/ 6 w 10"/>
                <a:gd name="T79" fmla="*/ 77 h 111"/>
                <a:gd name="T80" fmla="*/ 4 w 10"/>
                <a:gd name="T81" fmla="*/ 80 h 111"/>
                <a:gd name="T82" fmla="*/ 4 w 10"/>
                <a:gd name="T83" fmla="*/ 80 h 111"/>
                <a:gd name="T84" fmla="*/ 6 w 10"/>
                <a:gd name="T85" fmla="*/ 82 h 111"/>
                <a:gd name="T86" fmla="*/ 6 w 10"/>
                <a:gd name="T87" fmla="*/ 82 h 111"/>
                <a:gd name="T88" fmla="*/ 8 w 10"/>
                <a:gd name="T89" fmla="*/ 84 h 111"/>
                <a:gd name="T90" fmla="*/ 10 w 10"/>
                <a:gd name="T91" fmla="*/ 84 h 111"/>
                <a:gd name="T92" fmla="*/ 10 w 10"/>
                <a:gd name="T93" fmla="*/ 84 h 111"/>
                <a:gd name="T94" fmla="*/ 10 w 10"/>
                <a:gd name="T95" fmla="*/ 88 h 111"/>
                <a:gd name="T96" fmla="*/ 8 w 10"/>
                <a:gd name="T97" fmla="*/ 88 h 111"/>
                <a:gd name="T98" fmla="*/ 6 w 10"/>
                <a:gd name="T99" fmla="*/ 90 h 111"/>
                <a:gd name="T100" fmla="*/ 6 w 10"/>
                <a:gd name="T101" fmla="*/ 94 h 111"/>
                <a:gd name="T102" fmla="*/ 6 w 10"/>
                <a:gd name="T103" fmla="*/ 96 h 111"/>
                <a:gd name="T104" fmla="*/ 6 w 10"/>
                <a:gd name="T105" fmla="*/ 98 h 111"/>
                <a:gd name="T106" fmla="*/ 4 w 10"/>
                <a:gd name="T107" fmla="*/ 100 h 111"/>
                <a:gd name="T108" fmla="*/ 4 w 10"/>
                <a:gd name="T109" fmla="*/ 102 h 111"/>
                <a:gd name="T110" fmla="*/ 4 w 10"/>
                <a:gd name="T111" fmla="*/ 104 h 111"/>
                <a:gd name="T112" fmla="*/ 4 w 10"/>
                <a:gd name="T113" fmla="*/ 105 h 111"/>
                <a:gd name="T114" fmla="*/ 4 w 10"/>
                <a:gd name="T115" fmla="*/ 107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 h="111">
                  <a:moveTo>
                    <a:pt x="2" y="0"/>
                  </a:moveTo>
                  <a:lnTo>
                    <a:pt x="2" y="0"/>
                  </a:lnTo>
                  <a:lnTo>
                    <a:pt x="2" y="2"/>
                  </a:lnTo>
                  <a:lnTo>
                    <a:pt x="2" y="2"/>
                  </a:lnTo>
                  <a:lnTo>
                    <a:pt x="2" y="4"/>
                  </a:lnTo>
                  <a:lnTo>
                    <a:pt x="0" y="4"/>
                  </a:lnTo>
                  <a:lnTo>
                    <a:pt x="2" y="6"/>
                  </a:lnTo>
                  <a:lnTo>
                    <a:pt x="4" y="7"/>
                  </a:lnTo>
                  <a:lnTo>
                    <a:pt x="4" y="7"/>
                  </a:lnTo>
                  <a:lnTo>
                    <a:pt x="4" y="9"/>
                  </a:lnTo>
                  <a:lnTo>
                    <a:pt x="4" y="9"/>
                  </a:lnTo>
                  <a:lnTo>
                    <a:pt x="4" y="9"/>
                  </a:lnTo>
                  <a:lnTo>
                    <a:pt x="4" y="9"/>
                  </a:lnTo>
                  <a:lnTo>
                    <a:pt x="4" y="9"/>
                  </a:lnTo>
                  <a:lnTo>
                    <a:pt x="6" y="11"/>
                  </a:lnTo>
                  <a:lnTo>
                    <a:pt x="4" y="13"/>
                  </a:lnTo>
                  <a:lnTo>
                    <a:pt x="4" y="15"/>
                  </a:lnTo>
                  <a:lnTo>
                    <a:pt x="6" y="17"/>
                  </a:lnTo>
                  <a:lnTo>
                    <a:pt x="4" y="21"/>
                  </a:lnTo>
                  <a:lnTo>
                    <a:pt x="4" y="23"/>
                  </a:lnTo>
                  <a:lnTo>
                    <a:pt x="4" y="23"/>
                  </a:lnTo>
                  <a:lnTo>
                    <a:pt x="4" y="25"/>
                  </a:lnTo>
                  <a:lnTo>
                    <a:pt x="6" y="25"/>
                  </a:lnTo>
                  <a:lnTo>
                    <a:pt x="6" y="27"/>
                  </a:lnTo>
                  <a:lnTo>
                    <a:pt x="6" y="27"/>
                  </a:lnTo>
                  <a:lnTo>
                    <a:pt x="6" y="29"/>
                  </a:lnTo>
                  <a:lnTo>
                    <a:pt x="6" y="29"/>
                  </a:lnTo>
                  <a:lnTo>
                    <a:pt x="6" y="29"/>
                  </a:lnTo>
                  <a:lnTo>
                    <a:pt x="6" y="29"/>
                  </a:lnTo>
                  <a:lnTo>
                    <a:pt x="8" y="31"/>
                  </a:lnTo>
                  <a:lnTo>
                    <a:pt x="8" y="31"/>
                  </a:lnTo>
                  <a:lnTo>
                    <a:pt x="10" y="31"/>
                  </a:lnTo>
                  <a:lnTo>
                    <a:pt x="10" y="31"/>
                  </a:lnTo>
                  <a:lnTo>
                    <a:pt x="10" y="31"/>
                  </a:lnTo>
                  <a:lnTo>
                    <a:pt x="10" y="32"/>
                  </a:lnTo>
                  <a:lnTo>
                    <a:pt x="10" y="36"/>
                  </a:lnTo>
                  <a:lnTo>
                    <a:pt x="10" y="36"/>
                  </a:lnTo>
                  <a:lnTo>
                    <a:pt x="10" y="36"/>
                  </a:lnTo>
                  <a:lnTo>
                    <a:pt x="10" y="36"/>
                  </a:lnTo>
                  <a:lnTo>
                    <a:pt x="8" y="36"/>
                  </a:lnTo>
                  <a:lnTo>
                    <a:pt x="6" y="36"/>
                  </a:lnTo>
                  <a:lnTo>
                    <a:pt x="6" y="36"/>
                  </a:lnTo>
                  <a:lnTo>
                    <a:pt x="6" y="36"/>
                  </a:lnTo>
                  <a:lnTo>
                    <a:pt x="6" y="40"/>
                  </a:lnTo>
                  <a:lnTo>
                    <a:pt x="6" y="44"/>
                  </a:lnTo>
                  <a:lnTo>
                    <a:pt x="6" y="46"/>
                  </a:lnTo>
                  <a:lnTo>
                    <a:pt x="6" y="46"/>
                  </a:lnTo>
                  <a:lnTo>
                    <a:pt x="6" y="48"/>
                  </a:lnTo>
                  <a:lnTo>
                    <a:pt x="6" y="48"/>
                  </a:lnTo>
                  <a:lnTo>
                    <a:pt x="6" y="48"/>
                  </a:lnTo>
                  <a:lnTo>
                    <a:pt x="6" y="50"/>
                  </a:lnTo>
                  <a:lnTo>
                    <a:pt x="8" y="52"/>
                  </a:lnTo>
                  <a:lnTo>
                    <a:pt x="8" y="54"/>
                  </a:lnTo>
                  <a:lnTo>
                    <a:pt x="8" y="54"/>
                  </a:lnTo>
                  <a:lnTo>
                    <a:pt x="8" y="55"/>
                  </a:lnTo>
                  <a:lnTo>
                    <a:pt x="8" y="57"/>
                  </a:lnTo>
                  <a:lnTo>
                    <a:pt x="8" y="57"/>
                  </a:lnTo>
                  <a:lnTo>
                    <a:pt x="6" y="59"/>
                  </a:lnTo>
                  <a:lnTo>
                    <a:pt x="6" y="59"/>
                  </a:lnTo>
                  <a:lnTo>
                    <a:pt x="6" y="59"/>
                  </a:lnTo>
                  <a:lnTo>
                    <a:pt x="6" y="61"/>
                  </a:lnTo>
                  <a:lnTo>
                    <a:pt x="6" y="61"/>
                  </a:lnTo>
                  <a:lnTo>
                    <a:pt x="6" y="63"/>
                  </a:lnTo>
                  <a:lnTo>
                    <a:pt x="6" y="63"/>
                  </a:lnTo>
                  <a:lnTo>
                    <a:pt x="6" y="63"/>
                  </a:lnTo>
                  <a:lnTo>
                    <a:pt x="6" y="65"/>
                  </a:lnTo>
                  <a:lnTo>
                    <a:pt x="6" y="65"/>
                  </a:lnTo>
                  <a:lnTo>
                    <a:pt x="6" y="65"/>
                  </a:lnTo>
                  <a:lnTo>
                    <a:pt x="4" y="65"/>
                  </a:lnTo>
                  <a:lnTo>
                    <a:pt x="4" y="67"/>
                  </a:lnTo>
                  <a:lnTo>
                    <a:pt x="4" y="67"/>
                  </a:lnTo>
                  <a:lnTo>
                    <a:pt x="4" y="71"/>
                  </a:lnTo>
                  <a:lnTo>
                    <a:pt x="4" y="71"/>
                  </a:lnTo>
                  <a:lnTo>
                    <a:pt x="4" y="71"/>
                  </a:lnTo>
                  <a:lnTo>
                    <a:pt x="6" y="71"/>
                  </a:lnTo>
                  <a:lnTo>
                    <a:pt x="6" y="73"/>
                  </a:lnTo>
                  <a:lnTo>
                    <a:pt x="6" y="75"/>
                  </a:lnTo>
                  <a:lnTo>
                    <a:pt x="6" y="75"/>
                  </a:lnTo>
                  <a:lnTo>
                    <a:pt x="6" y="77"/>
                  </a:lnTo>
                  <a:lnTo>
                    <a:pt x="6" y="77"/>
                  </a:lnTo>
                  <a:lnTo>
                    <a:pt x="6" y="79"/>
                  </a:lnTo>
                  <a:lnTo>
                    <a:pt x="4" y="80"/>
                  </a:lnTo>
                  <a:lnTo>
                    <a:pt x="4" y="80"/>
                  </a:lnTo>
                  <a:lnTo>
                    <a:pt x="4" y="80"/>
                  </a:lnTo>
                  <a:lnTo>
                    <a:pt x="6" y="82"/>
                  </a:lnTo>
                  <a:lnTo>
                    <a:pt x="6" y="82"/>
                  </a:lnTo>
                  <a:lnTo>
                    <a:pt x="6" y="82"/>
                  </a:lnTo>
                  <a:lnTo>
                    <a:pt x="6" y="82"/>
                  </a:lnTo>
                  <a:lnTo>
                    <a:pt x="6" y="84"/>
                  </a:lnTo>
                  <a:lnTo>
                    <a:pt x="8" y="84"/>
                  </a:lnTo>
                  <a:lnTo>
                    <a:pt x="8" y="84"/>
                  </a:lnTo>
                  <a:lnTo>
                    <a:pt x="10" y="84"/>
                  </a:lnTo>
                  <a:lnTo>
                    <a:pt x="10" y="84"/>
                  </a:lnTo>
                  <a:lnTo>
                    <a:pt x="10" y="84"/>
                  </a:lnTo>
                  <a:lnTo>
                    <a:pt x="10" y="86"/>
                  </a:lnTo>
                  <a:lnTo>
                    <a:pt x="10" y="88"/>
                  </a:lnTo>
                  <a:lnTo>
                    <a:pt x="10" y="88"/>
                  </a:lnTo>
                  <a:lnTo>
                    <a:pt x="8" y="88"/>
                  </a:lnTo>
                  <a:lnTo>
                    <a:pt x="8" y="90"/>
                  </a:lnTo>
                  <a:lnTo>
                    <a:pt x="6" y="90"/>
                  </a:lnTo>
                  <a:lnTo>
                    <a:pt x="6" y="92"/>
                  </a:lnTo>
                  <a:lnTo>
                    <a:pt x="6" y="94"/>
                  </a:lnTo>
                  <a:lnTo>
                    <a:pt x="6" y="96"/>
                  </a:lnTo>
                  <a:lnTo>
                    <a:pt x="6" y="96"/>
                  </a:lnTo>
                  <a:lnTo>
                    <a:pt x="6" y="96"/>
                  </a:lnTo>
                  <a:lnTo>
                    <a:pt x="6" y="98"/>
                  </a:lnTo>
                  <a:lnTo>
                    <a:pt x="6" y="98"/>
                  </a:lnTo>
                  <a:lnTo>
                    <a:pt x="4" y="100"/>
                  </a:lnTo>
                  <a:lnTo>
                    <a:pt x="4" y="100"/>
                  </a:lnTo>
                  <a:lnTo>
                    <a:pt x="4" y="102"/>
                  </a:lnTo>
                  <a:lnTo>
                    <a:pt x="4" y="104"/>
                  </a:lnTo>
                  <a:lnTo>
                    <a:pt x="4" y="104"/>
                  </a:lnTo>
                  <a:lnTo>
                    <a:pt x="4" y="104"/>
                  </a:lnTo>
                  <a:lnTo>
                    <a:pt x="4" y="105"/>
                  </a:lnTo>
                  <a:lnTo>
                    <a:pt x="4" y="107"/>
                  </a:lnTo>
                  <a:lnTo>
                    <a:pt x="4" y="107"/>
                  </a:lnTo>
                  <a:lnTo>
                    <a:pt x="4" y="11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2" name="Freeform 4624"/>
            <p:cNvSpPr>
              <a:spLocks/>
            </p:cNvSpPr>
            <p:nvPr/>
          </p:nvSpPr>
          <p:spPr bwMode="auto">
            <a:xfrm>
              <a:off x="3029" y="2383"/>
              <a:ext cx="4" cy="7"/>
            </a:xfrm>
            <a:custGeom>
              <a:avLst/>
              <a:gdLst>
                <a:gd name="T0" fmla="*/ 4 w 4"/>
                <a:gd name="T1" fmla="*/ 7 h 7"/>
                <a:gd name="T2" fmla="*/ 4 w 4"/>
                <a:gd name="T3" fmla="*/ 7 h 7"/>
                <a:gd name="T4" fmla="*/ 4 w 4"/>
                <a:gd name="T5" fmla="*/ 7 h 7"/>
                <a:gd name="T6" fmla="*/ 2 w 4"/>
                <a:gd name="T7" fmla="*/ 5 h 7"/>
                <a:gd name="T8" fmla="*/ 4 w 4"/>
                <a:gd name="T9" fmla="*/ 5 h 7"/>
                <a:gd name="T10" fmla="*/ 2 w 4"/>
                <a:gd name="T11" fmla="*/ 5 h 7"/>
                <a:gd name="T12" fmla="*/ 2 w 4"/>
                <a:gd name="T13" fmla="*/ 3 h 7"/>
                <a:gd name="T14" fmla="*/ 4 w 4"/>
                <a:gd name="T15" fmla="*/ 3 h 7"/>
                <a:gd name="T16" fmla="*/ 4 w 4"/>
                <a:gd name="T17" fmla="*/ 3 h 7"/>
                <a:gd name="T18" fmla="*/ 4 w 4"/>
                <a:gd name="T19" fmla="*/ 3 h 7"/>
                <a:gd name="T20" fmla="*/ 2 w 4"/>
                <a:gd name="T21" fmla="*/ 3 h 7"/>
                <a:gd name="T22" fmla="*/ 2 w 4"/>
                <a:gd name="T23" fmla="*/ 1 h 7"/>
                <a:gd name="T24" fmla="*/ 2 w 4"/>
                <a:gd name="T25" fmla="*/ 1 h 7"/>
                <a:gd name="T26" fmla="*/ 2 w 4"/>
                <a:gd name="T27" fmla="*/ 1 h 7"/>
                <a:gd name="T28" fmla="*/ 2 w 4"/>
                <a:gd name="T29" fmla="*/ 1 h 7"/>
                <a:gd name="T30" fmla="*/ 2 w 4"/>
                <a:gd name="T31" fmla="*/ 1 h 7"/>
                <a:gd name="T32" fmla="*/ 2 w 4"/>
                <a:gd name="T33" fmla="*/ 0 h 7"/>
                <a:gd name="T34" fmla="*/ 0 w 4"/>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7">
                  <a:moveTo>
                    <a:pt x="4" y="7"/>
                  </a:moveTo>
                  <a:lnTo>
                    <a:pt x="4" y="7"/>
                  </a:lnTo>
                  <a:lnTo>
                    <a:pt x="4" y="7"/>
                  </a:lnTo>
                  <a:lnTo>
                    <a:pt x="2" y="5"/>
                  </a:lnTo>
                  <a:lnTo>
                    <a:pt x="4" y="5"/>
                  </a:lnTo>
                  <a:lnTo>
                    <a:pt x="2" y="5"/>
                  </a:lnTo>
                  <a:lnTo>
                    <a:pt x="2" y="3"/>
                  </a:lnTo>
                  <a:lnTo>
                    <a:pt x="4" y="3"/>
                  </a:lnTo>
                  <a:lnTo>
                    <a:pt x="4" y="3"/>
                  </a:lnTo>
                  <a:lnTo>
                    <a:pt x="4" y="3"/>
                  </a:lnTo>
                  <a:lnTo>
                    <a:pt x="2" y="3"/>
                  </a:lnTo>
                  <a:lnTo>
                    <a:pt x="2" y="1"/>
                  </a:lnTo>
                  <a:lnTo>
                    <a:pt x="2" y="1"/>
                  </a:lnTo>
                  <a:lnTo>
                    <a:pt x="2" y="1"/>
                  </a:lnTo>
                  <a:lnTo>
                    <a:pt x="2" y="1"/>
                  </a:lnTo>
                  <a:lnTo>
                    <a:pt x="2" y="1"/>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3" name="Freeform 4625"/>
            <p:cNvSpPr>
              <a:spLocks/>
            </p:cNvSpPr>
            <p:nvPr/>
          </p:nvSpPr>
          <p:spPr bwMode="auto">
            <a:xfrm>
              <a:off x="3033" y="2390"/>
              <a:ext cx="2" cy="6"/>
            </a:xfrm>
            <a:custGeom>
              <a:avLst/>
              <a:gdLst>
                <a:gd name="T0" fmla="*/ 2 w 2"/>
                <a:gd name="T1" fmla="*/ 6 h 6"/>
                <a:gd name="T2" fmla="*/ 2 w 2"/>
                <a:gd name="T3" fmla="*/ 6 h 6"/>
                <a:gd name="T4" fmla="*/ 0 w 2"/>
                <a:gd name="T5" fmla="*/ 6 h 6"/>
                <a:gd name="T6" fmla="*/ 0 w 2"/>
                <a:gd name="T7" fmla="*/ 4 h 6"/>
                <a:gd name="T8" fmla="*/ 0 w 2"/>
                <a:gd name="T9" fmla="*/ 4 h 6"/>
                <a:gd name="T10" fmla="*/ 0 w 2"/>
                <a:gd name="T11" fmla="*/ 4 h 6"/>
                <a:gd name="T12" fmla="*/ 0 w 2"/>
                <a:gd name="T13" fmla="*/ 2 h 6"/>
                <a:gd name="T14" fmla="*/ 0 w 2"/>
                <a:gd name="T15" fmla="*/ 2 h 6"/>
                <a:gd name="T16" fmla="*/ 0 w 2"/>
                <a:gd name="T17" fmla="*/ 2 h 6"/>
                <a:gd name="T18" fmla="*/ 0 w 2"/>
                <a:gd name="T19" fmla="*/ 2 h 6"/>
                <a:gd name="T20" fmla="*/ 0 w 2"/>
                <a:gd name="T21" fmla="*/ 2 h 6"/>
                <a:gd name="T22" fmla="*/ 0 w 2"/>
                <a:gd name="T23" fmla="*/ 2 h 6"/>
                <a:gd name="T24" fmla="*/ 0 w 2"/>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6">
                  <a:moveTo>
                    <a:pt x="2" y="6"/>
                  </a:moveTo>
                  <a:lnTo>
                    <a:pt x="2" y="6"/>
                  </a:lnTo>
                  <a:lnTo>
                    <a:pt x="0" y="6"/>
                  </a:lnTo>
                  <a:lnTo>
                    <a:pt x="0" y="4"/>
                  </a:lnTo>
                  <a:lnTo>
                    <a:pt x="0" y="4"/>
                  </a:lnTo>
                  <a:lnTo>
                    <a:pt x="0" y="4"/>
                  </a:lnTo>
                  <a:lnTo>
                    <a:pt x="0" y="2"/>
                  </a:lnTo>
                  <a:lnTo>
                    <a:pt x="0" y="2"/>
                  </a:lnTo>
                  <a:lnTo>
                    <a:pt x="0" y="2"/>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4" name="Line 4626"/>
            <p:cNvSpPr>
              <a:spLocks noChangeShapeType="1"/>
            </p:cNvSpPr>
            <p:nvPr/>
          </p:nvSpPr>
          <p:spPr bwMode="auto">
            <a:xfrm>
              <a:off x="3031" y="2396"/>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5" name="Freeform 4627"/>
            <p:cNvSpPr>
              <a:spLocks/>
            </p:cNvSpPr>
            <p:nvPr/>
          </p:nvSpPr>
          <p:spPr bwMode="auto">
            <a:xfrm>
              <a:off x="3033" y="2396"/>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6" name="Line 4628"/>
            <p:cNvSpPr>
              <a:spLocks noChangeShapeType="1"/>
            </p:cNvSpPr>
            <p:nvPr/>
          </p:nvSpPr>
          <p:spPr bwMode="auto">
            <a:xfrm>
              <a:off x="3031" y="2396"/>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7" name="Freeform 4629"/>
            <p:cNvSpPr>
              <a:spLocks/>
            </p:cNvSpPr>
            <p:nvPr/>
          </p:nvSpPr>
          <p:spPr bwMode="auto">
            <a:xfrm>
              <a:off x="2952" y="2371"/>
              <a:ext cx="27" cy="25"/>
            </a:xfrm>
            <a:custGeom>
              <a:avLst/>
              <a:gdLst>
                <a:gd name="T0" fmla="*/ 0 w 27"/>
                <a:gd name="T1" fmla="*/ 0 h 25"/>
                <a:gd name="T2" fmla="*/ 0 w 27"/>
                <a:gd name="T3" fmla="*/ 0 h 25"/>
                <a:gd name="T4" fmla="*/ 0 w 27"/>
                <a:gd name="T5" fmla="*/ 0 h 25"/>
                <a:gd name="T6" fmla="*/ 0 w 27"/>
                <a:gd name="T7" fmla="*/ 2 h 25"/>
                <a:gd name="T8" fmla="*/ 2 w 27"/>
                <a:gd name="T9" fmla="*/ 2 h 25"/>
                <a:gd name="T10" fmla="*/ 2 w 27"/>
                <a:gd name="T11" fmla="*/ 2 h 25"/>
                <a:gd name="T12" fmla="*/ 2 w 27"/>
                <a:gd name="T13" fmla="*/ 2 h 25"/>
                <a:gd name="T14" fmla="*/ 2 w 27"/>
                <a:gd name="T15" fmla="*/ 2 h 25"/>
                <a:gd name="T16" fmla="*/ 4 w 27"/>
                <a:gd name="T17" fmla="*/ 2 h 25"/>
                <a:gd name="T18" fmla="*/ 4 w 27"/>
                <a:gd name="T19" fmla="*/ 2 h 25"/>
                <a:gd name="T20" fmla="*/ 4 w 27"/>
                <a:gd name="T21" fmla="*/ 4 h 25"/>
                <a:gd name="T22" fmla="*/ 4 w 27"/>
                <a:gd name="T23" fmla="*/ 4 h 25"/>
                <a:gd name="T24" fmla="*/ 4 w 27"/>
                <a:gd name="T25" fmla="*/ 4 h 25"/>
                <a:gd name="T26" fmla="*/ 4 w 27"/>
                <a:gd name="T27" fmla="*/ 4 h 25"/>
                <a:gd name="T28" fmla="*/ 6 w 27"/>
                <a:gd name="T29" fmla="*/ 4 h 25"/>
                <a:gd name="T30" fmla="*/ 6 w 27"/>
                <a:gd name="T31" fmla="*/ 4 h 25"/>
                <a:gd name="T32" fmla="*/ 6 w 27"/>
                <a:gd name="T33" fmla="*/ 4 h 25"/>
                <a:gd name="T34" fmla="*/ 8 w 27"/>
                <a:gd name="T35" fmla="*/ 4 h 25"/>
                <a:gd name="T36" fmla="*/ 8 w 27"/>
                <a:gd name="T37" fmla="*/ 4 h 25"/>
                <a:gd name="T38" fmla="*/ 8 w 27"/>
                <a:gd name="T39" fmla="*/ 6 h 25"/>
                <a:gd name="T40" fmla="*/ 8 w 27"/>
                <a:gd name="T41" fmla="*/ 6 h 25"/>
                <a:gd name="T42" fmla="*/ 6 w 27"/>
                <a:gd name="T43" fmla="*/ 6 h 25"/>
                <a:gd name="T44" fmla="*/ 6 w 27"/>
                <a:gd name="T45" fmla="*/ 8 h 25"/>
                <a:gd name="T46" fmla="*/ 6 w 27"/>
                <a:gd name="T47" fmla="*/ 10 h 25"/>
                <a:gd name="T48" fmla="*/ 6 w 27"/>
                <a:gd name="T49" fmla="*/ 10 h 25"/>
                <a:gd name="T50" fmla="*/ 6 w 27"/>
                <a:gd name="T51" fmla="*/ 12 h 25"/>
                <a:gd name="T52" fmla="*/ 6 w 27"/>
                <a:gd name="T53" fmla="*/ 12 h 25"/>
                <a:gd name="T54" fmla="*/ 6 w 27"/>
                <a:gd name="T55" fmla="*/ 12 h 25"/>
                <a:gd name="T56" fmla="*/ 6 w 27"/>
                <a:gd name="T57" fmla="*/ 12 h 25"/>
                <a:gd name="T58" fmla="*/ 8 w 27"/>
                <a:gd name="T59" fmla="*/ 12 h 25"/>
                <a:gd name="T60" fmla="*/ 8 w 27"/>
                <a:gd name="T61" fmla="*/ 13 h 25"/>
                <a:gd name="T62" fmla="*/ 8 w 27"/>
                <a:gd name="T63" fmla="*/ 15 h 25"/>
                <a:gd name="T64" fmla="*/ 10 w 27"/>
                <a:gd name="T65" fmla="*/ 15 h 25"/>
                <a:gd name="T66" fmla="*/ 10 w 27"/>
                <a:gd name="T67" fmla="*/ 15 h 25"/>
                <a:gd name="T68" fmla="*/ 10 w 27"/>
                <a:gd name="T69" fmla="*/ 15 h 25"/>
                <a:gd name="T70" fmla="*/ 10 w 27"/>
                <a:gd name="T71" fmla="*/ 17 h 25"/>
                <a:gd name="T72" fmla="*/ 12 w 27"/>
                <a:gd name="T73" fmla="*/ 17 h 25"/>
                <a:gd name="T74" fmla="*/ 12 w 27"/>
                <a:gd name="T75" fmla="*/ 17 h 25"/>
                <a:gd name="T76" fmla="*/ 12 w 27"/>
                <a:gd name="T77" fmla="*/ 17 h 25"/>
                <a:gd name="T78" fmla="*/ 13 w 27"/>
                <a:gd name="T79" fmla="*/ 17 h 25"/>
                <a:gd name="T80" fmla="*/ 15 w 27"/>
                <a:gd name="T81" fmla="*/ 17 h 25"/>
                <a:gd name="T82" fmla="*/ 15 w 27"/>
                <a:gd name="T83" fmla="*/ 19 h 25"/>
                <a:gd name="T84" fmla="*/ 17 w 27"/>
                <a:gd name="T85" fmla="*/ 21 h 25"/>
                <a:gd name="T86" fmla="*/ 19 w 27"/>
                <a:gd name="T87" fmla="*/ 21 h 25"/>
                <a:gd name="T88" fmla="*/ 19 w 27"/>
                <a:gd name="T89" fmla="*/ 23 h 25"/>
                <a:gd name="T90" fmla="*/ 23 w 27"/>
                <a:gd name="T91" fmla="*/ 23 h 25"/>
                <a:gd name="T92" fmla="*/ 25 w 27"/>
                <a:gd name="T93" fmla="*/ 23 h 25"/>
                <a:gd name="T94" fmla="*/ 27 w 27"/>
                <a:gd name="T95" fmla="*/ 25 h 25"/>
                <a:gd name="T96" fmla="*/ 27 w 27"/>
                <a:gd name="T9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 h="25">
                  <a:moveTo>
                    <a:pt x="0" y="0"/>
                  </a:moveTo>
                  <a:lnTo>
                    <a:pt x="0" y="0"/>
                  </a:lnTo>
                  <a:lnTo>
                    <a:pt x="0" y="0"/>
                  </a:lnTo>
                  <a:lnTo>
                    <a:pt x="0" y="2"/>
                  </a:lnTo>
                  <a:lnTo>
                    <a:pt x="2" y="2"/>
                  </a:lnTo>
                  <a:lnTo>
                    <a:pt x="2" y="2"/>
                  </a:lnTo>
                  <a:lnTo>
                    <a:pt x="2" y="2"/>
                  </a:lnTo>
                  <a:lnTo>
                    <a:pt x="2" y="2"/>
                  </a:lnTo>
                  <a:lnTo>
                    <a:pt x="4" y="2"/>
                  </a:lnTo>
                  <a:lnTo>
                    <a:pt x="4" y="2"/>
                  </a:lnTo>
                  <a:lnTo>
                    <a:pt x="4" y="4"/>
                  </a:lnTo>
                  <a:lnTo>
                    <a:pt x="4" y="4"/>
                  </a:lnTo>
                  <a:lnTo>
                    <a:pt x="4" y="4"/>
                  </a:lnTo>
                  <a:lnTo>
                    <a:pt x="4" y="4"/>
                  </a:lnTo>
                  <a:lnTo>
                    <a:pt x="6" y="4"/>
                  </a:lnTo>
                  <a:lnTo>
                    <a:pt x="6" y="4"/>
                  </a:lnTo>
                  <a:lnTo>
                    <a:pt x="6" y="4"/>
                  </a:lnTo>
                  <a:lnTo>
                    <a:pt x="8" y="4"/>
                  </a:lnTo>
                  <a:lnTo>
                    <a:pt x="8" y="4"/>
                  </a:lnTo>
                  <a:lnTo>
                    <a:pt x="8" y="6"/>
                  </a:lnTo>
                  <a:lnTo>
                    <a:pt x="8" y="6"/>
                  </a:lnTo>
                  <a:lnTo>
                    <a:pt x="6" y="6"/>
                  </a:lnTo>
                  <a:lnTo>
                    <a:pt x="6" y="8"/>
                  </a:lnTo>
                  <a:lnTo>
                    <a:pt x="6" y="10"/>
                  </a:lnTo>
                  <a:lnTo>
                    <a:pt x="6" y="10"/>
                  </a:lnTo>
                  <a:lnTo>
                    <a:pt x="6" y="12"/>
                  </a:lnTo>
                  <a:lnTo>
                    <a:pt x="6" y="12"/>
                  </a:lnTo>
                  <a:lnTo>
                    <a:pt x="6" y="12"/>
                  </a:lnTo>
                  <a:lnTo>
                    <a:pt x="6" y="12"/>
                  </a:lnTo>
                  <a:lnTo>
                    <a:pt x="8" y="12"/>
                  </a:lnTo>
                  <a:lnTo>
                    <a:pt x="8" y="13"/>
                  </a:lnTo>
                  <a:lnTo>
                    <a:pt x="8" y="15"/>
                  </a:lnTo>
                  <a:lnTo>
                    <a:pt x="10" y="15"/>
                  </a:lnTo>
                  <a:lnTo>
                    <a:pt x="10" y="15"/>
                  </a:lnTo>
                  <a:lnTo>
                    <a:pt x="10" y="15"/>
                  </a:lnTo>
                  <a:lnTo>
                    <a:pt x="10" y="17"/>
                  </a:lnTo>
                  <a:lnTo>
                    <a:pt x="12" y="17"/>
                  </a:lnTo>
                  <a:lnTo>
                    <a:pt x="12" y="17"/>
                  </a:lnTo>
                  <a:lnTo>
                    <a:pt x="12" y="17"/>
                  </a:lnTo>
                  <a:lnTo>
                    <a:pt x="13" y="17"/>
                  </a:lnTo>
                  <a:lnTo>
                    <a:pt x="15" y="17"/>
                  </a:lnTo>
                  <a:lnTo>
                    <a:pt x="15" y="19"/>
                  </a:lnTo>
                  <a:lnTo>
                    <a:pt x="17" y="21"/>
                  </a:lnTo>
                  <a:lnTo>
                    <a:pt x="19" y="21"/>
                  </a:lnTo>
                  <a:lnTo>
                    <a:pt x="19" y="23"/>
                  </a:lnTo>
                  <a:lnTo>
                    <a:pt x="23" y="23"/>
                  </a:lnTo>
                  <a:lnTo>
                    <a:pt x="25" y="23"/>
                  </a:lnTo>
                  <a:lnTo>
                    <a:pt x="27" y="25"/>
                  </a:lnTo>
                  <a:lnTo>
                    <a:pt x="27"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8" name="Freeform 4630"/>
            <p:cNvSpPr>
              <a:spLocks/>
            </p:cNvSpPr>
            <p:nvPr/>
          </p:nvSpPr>
          <p:spPr bwMode="auto">
            <a:xfrm>
              <a:off x="3029" y="2396"/>
              <a:ext cx="2" cy="2"/>
            </a:xfrm>
            <a:custGeom>
              <a:avLst/>
              <a:gdLst>
                <a:gd name="T0" fmla="*/ 2 w 2"/>
                <a:gd name="T1" fmla="*/ 0 h 2"/>
                <a:gd name="T2" fmla="*/ 2 w 2"/>
                <a:gd name="T3" fmla="*/ 0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9" name="Freeform 4631"/>
            <p:cNvSpPr>
              <a:spLocks/>
            </p:cNvSpPr>
            <p:nvPr/>
          </p:nvSpPr>
          <p:spPr bwMode="auto">
            <a:xfrm>
              <a:off x="3021" y="2398"/>
              <a:ext cx="8" cy="2"/>
            </a:xfrm>
            <a:custGeom>
              <a:avLst/>
              <a:gdLst>
                <a:gd name="T0" fmla="*/ 8 w 8"/>
                <a:gd name="T1" fmla="*/ 0 h 2"/>
                <a:gd name="T2" fmla="*/ 8 w 8"/>
                <a:gd name="T3" fmla="*/ 0 h 2"/>
                <a:gd name="T4" fmla="*/ 6 w 8"/>
                <a:gd name="T5" fmla="*/ 0 h 2"/>
                <a:gd name="T6" fmla="*/ 6 w 8"/>
                <a:gd name="T7" fmla="*/ 0 h 2"/>
                <a:gd name="T8" fmla="*/ 4 w 8"/>
                <a:gd name="T9" fmla="*/ 0 h 2"/>
                <a:gd name="T10" fmla="*/ 4 w 8"/>
                <a:gd name="T11" fmla="*/ 0 h 2"/>
                <a:gd name="T12" fmla="*/ 4 w 8"/>
                <a:gd name="T13" fmla="*/ 0 h 2"/>
                <a:gd name="T14" fmla="*/ 2 w 8"/>
                <a:gd name="T15" fmla="*/ 0 h 2"/>
                <a:gd name="T16" fmla="*/ 2 w 8"/>
                <a:gd name="T17" fmla="*/ 0 h 2"/>
                <a:gd name="T18" fmla="*/ 0 w 8"/>
                <a:gd name="T19" fmla="*/ 2 h 2"/>
                <a:gd name="T20" fmla="*/ 0 w 8"/>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
                  <a:moveTo>
                    <a:pt x="8" y="0"/>
                  </a:moveTo>
                  <a:lnTo>
                    <a:pt x="8" y="0"/>
                  </a:lnTo>
                  <a:lnTo>
                    <a:pt x="6" y="0"/>
                  </a:lnTo>
                  <a:lnTo>
                    <a:pt x="6" y="0"/>
                  </a:lnTo>
                  <a:lnTo>
                    <a:pt x="4" y="0"/>
                  </a:lnTo>
                  <a:lnTo>
                    <a:pt x="4" y="0"/>
                  </a:lnTo>
                  <a:lnTo>
                    <a:pt x="4" y="0"/>
                  </a:lnTo>
                  <a:lnTo>
                    <a:pt x="2" y="0"/>
                  </a:ln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0" name="Freeform 4632"/>
            <p:cNvSpPr>
              <a:spLocks/>
            </p:cNvSpPr>
            <p:nvPr/>
          </p:nvSpPr>
          <p:spPr bwMode="auto">
            <a:xfrm>
              <a:off x="2979" y="2396"/>
              <a:ext cx="4" cy="6"/>
            </a:xfrm>
            <a:custGeom>
              <a:avLst/>
              <a:gdLst>
                <a:gd name="T0" fmla="*/ 0 w 4"/>
                <a:gd name="T1" fmla="*/ 0 h 6"/>
                <a:gd name="T2" fmla="*/ 0 w 4"/>
                <a:gd name="T3" fmla="*/ 2 h 6"/>
                <a:gd name="T4" fmla="*/ 0 w 4"/>
                <a:gd name="T5" fmla="*/ 4 h 6"/>
                <a:gd name="T6" fmla="*/ 0 w 4"/>
                <a:gd name="T7" fmla="*/ 4 h 6"/>
                <a:gd name="T8" fmla="*/ 2 w 4"/>
                <a:gd name="T9" fmla="*/ 4 h 6"/>
                <a:gd name="T10" fmla="*/ 2 w 4"/>
                <a:gd name="T11" fmla="*/ 4 h 6"/>
                <a:gd name="T12" fmla="*/ 2 w 4"/>
                <a:gd name="T13" fmla="*/ 4 h 6"/>
                <a:gd name="T14" fmla="*/ 4 w 4"/>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0" y="0"/>
                  </a:moveTo>
                  <a:lnTo>
                    <a:pt x="0" y="2"/>
                  </a:lnTo>
                  <a:lnTo>
                    <a:pt x="0" y="4"/>
                  </a:lnTo>
                  <a:lnTo>
                    <a:pt x="0" y="4"/>
                  </a:lnTo>
                  <a:lnTo>
                    <a:pt x="2" y="4"/>
                  </a:lnTo>
                  <a:lnTo>
                    <a:pt x="2" y="4"/>
                  </a:lnTo>
                  <a:lnTo>
                    <a:pt x="2" y="4"/>
                  </a:lnTo>
                  <a:lnTo>
                    <a:pt x="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1" name="Freeform 4633"/>
            <p:cNvSpPr>
              <a:spLocks/>
            </p:cNvSpPr>
            <p:nvPr/>
          </p:nvSpPr>
          <p:spPr bwMode="auto">
            <a:xfrm>
              <a:off x="2983" y="2402"/>
              <a:ext cx="7" cy="7"/>
            </a:xfrm>
            <a:custGeom>
              <a:avLst/>
              <a:gdLst>
                <a:gd name="T0" fmla="*/ 7 w 7"/>
                <a:gd name="T1" fmla="*/ 7 h 7"/>
                <a:gd name="T2" fmla="*/ 7 w 7"/>
                <a:gd name="T3" fmla="*/ 4 h 7"/>
                <a:gd name="T4" fmla="*/ 7 w 7"/>
                <a:gd name="T5" fmla="*/ 4 h 7"/>
                <a:gd name="T6" fmla="*/ 5 w 7"/>
                <a:gd name="T7" fmla="*/ 4 h 7"/>
                <a:gd name="T8" fmla="*/ 5 w 7"/>
                <a:gd name="T9" fmla="*/ 4 h 7"/>
                <a:gd name="T10" fmla="*/ 5 w 7"/>
                <a:gd name="T11" fmla="*/ 4 h 7"/>
                <a:gd name="T12" fmla="*/ 4 w 7"/>
                <a:gd name="T13" fmla="*/ 4 h 7"/>
                <a:gd name="T14" fmla="*/ 4 w 7"/>
                <a:gd name="T15" fmla="*/ 4 h 7"/>
                <a:gd name="T16" fmla="*/ 2 w 7"/>
                <a:gd name="T17" fmla="*/ 4 h 7"/>
                <a:gd name="T18" fmla="*/ 2 w 7"/>
                <a:gd name="T19" fmla="*/ 4 h 7"/>
                <a:gd name="T20" fmla="*/ 0 w 7"/>
                <a:gd name="T21" fmla="*/ 2 h 7"/>
                <a:gd name="T22" fmla="*/ 0 w 7"/>
                <a:gd name="T23" fmla="*/ 2 h 7"/>
                <a:gd name="T24" fmla="*/ 0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7" y="7"/>
                  </a:moveTo>
                  <a:lnTo>
                    <a:pt x="7" y="4"/>
                  </a:lnTo>
                  <a:lnTo>
                    <a:pt x="7" y="4"/>
                  </a:lnTo>
                  <a:lnTo>
                    <a:pt x="5" y="4"/>
                  </a:lnTo>
                  <a:lnTo>
                    <a:pt x="5" y="4"/>
                  </a:lnTo>
                  <a:lnTo>
                    <a:pt x="5" y="4"/>
                  </a:lnTo>
                  <a:lnTo>
                    <a:pt x="4" y="4"/>
                  </a:lnTo>
                  <a:lnTo>
                    <a:pt x="4" y="4"/>
                  </a:lnTo>
                  <a:lnTo>
                    <a:pt x="2" y="4"/>
                  </a:lnTo>
                  <a:lnTo>
                    <a:pt x="2"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2" name="Freeform 4634"/>
            <p:cNvSpPr>
              <a:spLocks noEditPoints="1"/>
            </p:cNvSpPr>
            <p:nvPr/>
          </p:nvSpPr>
          <p:spPr bwMode="auto">
            <a:xfrm>
              <a:off x="3891" y="1912"/>
              <a:ext cx="117" cy="396"/>
            </a:xfrm>
            <a:custGeom>
              <a:avLst/>
              <a:gdLst>
                <a:gd name="T0" fmla="*/ 109 w 117"/>
                <a:gd name="T1" fmla="*/ 388 h 396"/>
                <a:gd name="T2" fmla="*/ 111 w 117"/>
                <a:gd name="T3" fmla="*/ 380 h 396"/>
                <a:gd name="T4" fmla="*/ 104 w 117"/>
                <a:gd name="T5" fmla="*/ 376 h 396"/>
                <a:gd name="T6" fmla="*/ 96 w 117"/>
                <a:gd name="T7" fmla="*/ 361 h 396"/>
                <a:gd name="T8" fmla="*/ 90 w 117"/>
                <a:gd name="T9" fmla="*/ 346 h 396"/>
                <a:gd name="T10" fmla="*/ 86 w 117"/>
                <a:gd name="T11" fmla="*/ 334 h 396"/>
                <a:gd name="T12" fmla="*/ 83 w 117"/>
                <a:gd name="T13" fmla="*/ 321 h 396"/>
                <a:gd name="T14" fmla="*/ 71 w 117"/>
                <a:gd name="T15" fmla="*/ 315 h 396"/>
                <a:gd name="T16" fmla="*/ 63 w 117"/>
                <a:gd name="T17" fmla="*/ 307 h 396"/>
                <a:gd name="T18" fmla="*/ 52 w 117"/>
                <a:gd name="T19" fmla="*/ 305 h 396"/>
                <a:gd name="T20" fmla="*/ 42 w 117"/>
                <a:gd name="T21" fmla="*/ 296 h 396"/>
                <a:gd name="T22" fmla="*/ 33 w 117"/>
                <a:gd name="T23" fmla="*/ 286 h 396"/>
                <a:gd name="T24" fmla="*/ 27 w 117"/>
                <a:gd name="T25" fmla="*/ 278 h 396"/>
                <a:gd name="T26" fmla="*/ 23 w 117"/>
                <a:gd name="T27" fmla="*/ 269 h 396"/>
                <a:gd name="T28" fmla="*/ 13 w 117"/>
                <a:gd name="T29" fmla="*/ 261 h 396"/>
                <a:gd name="T30" fmla="*/ 6 w 117"/>
                <a:gd name="T31" fmla="*/ 253 h 396"/>
                <a:gd name="T32" fmla="*/ 0 w 117"/>
                <a:gd name="T33" fmla="*/ 242 h 396"/>
                <a:gd name="T34" fmla="*/ 8 w 117"/>
                <a:gd name="T35" fmla="*/ 232 h 396"/>
                <a:gd name="T36" fmla="*/ 13 w 117"/>
                <a:gd name="T37" fmla="*/ 221 h 396"/>
                <a:gd name="T38" fmla="*/ 27 w 117"/>
                <a:gd name="T39" fmla="*/ 221 h 396"/>
                <a:gd name="T40" fmla="*/ 38 w 117"/>
                <a:gd name="T41" fmla="*/ 221 h 396"/>
                <a:gd name="T42" fmla="*/ 50 w 117"/>
                <a:gd name="T43" fmla="*/ 225 h 396"/>
                <a:gd name="T44" fmla="*/ 60 w 117"/>
                <a:gd name="T45" fmla="*/ 225 h 396"/>
                <a:gd name="T46" fmla="*/ 71 w 117"/>
                <a:gd name="T47" fmla="*/ 221 h 396"/>
                <a:gd name="T48" fmla="*/ 81 w 117"/>
                <a:gd name="T49" fmla="*/ 221 h 396"/>
                <a:gd name="T50" fmla="*/ 92 w 117"/>
                <a:gd name="T51" fmla="*/ 223 h 396"/>
                <a:gd name="T52" fmla="*/ 108 w 117"/>
                <a:gd name="T53" fmla="*/ 225 h 396"/>
                <a:gd name="T54" fmla="*/ 113 w 117"/>
                <a:gd name="T55" fmla="*/ 219 h 396"/>
                <a:gd name="T56" fmla="*/ 104 w 117"/>
                <a:gd name="T57" fmla="*/ 213 h 396"/>
                <a:gd name="T58" fmla="*/ 96 w 117"/>
                <a:gd name="T59" fmla="*/ 204 h 396"/>
                <a:gd name="T60" fmla="*/ 88 w 117"/>
                <a:gd name="T61" fmla="*/ 196 h 396"/>
                <a:gd name="T62" fmla="*/ 85 w 117"/>
                <a:gd name="T63" fmla="*/ 184 h 396"/>
                <a:gd name="T64" fmla="*/ 79 w 117"/>
                <a:gd name="T65" fmla="*/ 177 h 396"/>
                <a:gd name="T66" fmla="*/ 75 w 117"/>
                <a:gd name="T67" fmla="*/ 167 h 396"/>
                <a:gd name="T68" fmla="*/ 75 w 117"/>
                <a:gd name="T69" fmla="*/ 157 h 396"/>
                <a:gd name="T70" fmla="*/ 71 w 117"/>
                <a:gd name="T71" fmla="*/ 146 h 396"/>
                <a:gd name="T72" fmla="*/ 71 w 117"/>
                <a:gd name="T73" fmla="*/ 132 h 396"/>
                <a:gd name="T74" fmla="*/ 73 w 117"/>
                <a:gd name="T75" fmla="*/ 123 h 396"/>
                <a:gd name="T76" fmla="*/ 77 w 117"/>
                <a:gd name="T77" fmla="*/ 115 h 396"/>
                <a:gd name="T78" fmla="*/ 77 w 117"/>
                <a:gd name="T79" fmla="*/ 106 h 396"/>
                <a:gd name="T80" fmla="*/ 73 w 117"/>
                <a:gd name="T81" fmla="*/ 96 h 396"/>
                <a:gd name="T82" fmla="*/ 77 w 117"/>
                <a:gd name="T83" fmla="*/ 92 h 396"/>
                <a:gd name="T84" fmla="*/ 73 w 117"/>
                <a:gd name="T85" fmla="*/ 82 h 396"/>
                <a:gd name="T86" fmla="*/ 73 w 117"/>
                <a:gd name="T87" fmla="*/ 77 h 396"/>
                <a:gd name="T88" fmla="*/ 71 w 117"/>
                <a:gd name="T89" fmla="*/ 69 h 396"/>
                <a:gd name="T90" fmla="*/ 61 w 117"/>
                <a:gd name="T91" fmla="*/ 65 h 396"/>
                <a:gd name="T92" fmla="*/ 61 w 117"/>
                <a:gd name="T93" fmla="*/ 52 h 396"/>
                <a:gd name="T94" fmla="*/ 58 w 117"/>
                <a:gd name="T95" fmla="*/ 44 h 396"/>
                <a:gd name="T96" fmla="*/ 58 w 117"/>
                <a:gd name="T97" fmla="*/ 34 h 396"/>
                <a:gd name="T98" fmla="*/ 50 w 117"/>
                <a:gd name="T99" fmla="*/ 29 h 396"/>
                <a:gd name="T100" fmla="*/ 46 w 117"/>
                <a:gd name="T101" fmla="*/ 25 h 396"/>
                <a:gd name="T102" fmla="*/ 38 w 117"/>
                <a:gd name="T103" fmla="*/ 23 h 396"/>
                <a:gd name="T104" fmla="*/ 38 w 117"/>
                <a:gd name="T105" fmla="*/ 11 h 396"/>
                <a:gd name="T106" fmla="*/ 31 w 117"/>
                <a:gd name="T107" fmla="*/ 0 h 396"/>
                <a:gd name="T108" fmla="*/ 12 w 117"/>
                <a:gd name="T109"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7" h="396">
                  <a:moveTo>
                    <a:pt x="104" y="396"/>
                  </a:moveTo>
                  <a:lnTo>
                    <a:pt x="106" y="396"/>
                  </a:lnTo>
                  <a:lnTo>
                    <a:pt x="108" y="394"/>
                  </a:lnTo>
                  <a:lnTo>
                    <a:pt x="108" y="392"/>
                  </a:lnTo>
                  <a:lnTo>
                    <a:pt x="109" y="392"/>
                  </a:lnTo>
                  <a:lnTo>
                    <a:pt x="109" y="390"/>
                  </a:lnTo>
                  <a:lnTo>
                    <a:pt x="109" y="388"/>
                  </a:lnTo>
                  <a:lnTo>
                    <a:pt x="109" y="386"/>
                  </a:lnTo>
                  <a:lnTo>
                    <a:pt x="111" y="386"/>
                  </a:lnTo>
                  <a:lnTo>
                    <a:pt x="111" y="384"/>
                  </a:lnTo>
                  <a:lnTo>
                    <a:pt x="109" y="382"/>
                  </a:lnTo>
                  <a:lnTo>
                    <a:pt x="111" y="382"/>
                  </a:lnTo>
                  <a:lnTo>
                    <a:pt x="109" y="382"/>
                  </a:lnTo>
                  <a:lnTo>
                    <a:pt x="111" y="380"/>
                  </a:lnTo>
                  <a:lnTo>
                    <a:pt x="109" y="380"/>
                  </a:lnTo>
                  <a:lnTo>
                    <a:pt x="111" y="380"/>
                  </a:lnTo>
                  <a:lnTo>
                    <a:pt x="111" y="378"/>
                  </a:lnTo>
                  <a:lnTo>
                    <a:pt x="109" y="378"/>
                  </a:lnTo>
                  <a:lnTo>
                    <a:pt x="108" y="378"/>
                  </a:lnTo>
                  <a:lnTo>
                    <a:pt x="106" y="378"/>
                  </a:lnTo>
                  <a:lnTo>
                    <a:pt x="104" y="376"/>
                  </a:lnTo>
                  <a:lnTo>
                    <a:pt x="104" y="374"/>
                  </a:lnTo>
                  <a:lnTo>
                    <a:pt x="102" y="373"/>
                  </a:lnTo>
                  <a:lnTo>
                    <a:pt x="102" y="371"/>
                  </a:lnTo>
                  <a:lnTo>
                    <a:pt x="100" y="371"/>
                  </a:lnTo>
                  <a:lnTo>
                    <a:pt x="98" y="365"/>
                  </a:lnTo>
                  <a:lnTo>
                    <a:pt x="98" y="363"/>
                  </a:lnTo>
                  <a:lnTo>
                    <a:pt x="96" y="361"/>
                  </a:lnTo>
                  <a:lnTo>
                    <a:pt x="96" y="359"/>
                  </a:lnTo>
                  <a:lnTo>
                    <a:pt x="96" y="357"/>
                  </a:lnTo>
                  <a:lnTo>
                    <a:pt x="96" y="355"/>
                  </a:lnTo>
                  <a:lnTo>
                    <a:pt x="94" y="353"/>
                  </a:lnTo>
                  <a:lnTo>
                    <a:pt x="94" y="351"/>
                  </a:lnTo>
                  <a:lnTo>
                    <a:pt x="92" y="346"/>
                  </a:lnTo>
                  <a:lnTo>
                    <a:pt x="90" y="346"/>
                  </a:lnTo>
                  <a:lnTo>
                    <a:pt x="90" y="344"/>
                  </a:lnTo>
                  <a:lnTo>
                    <a:pt x="90" y="342"/>
                  </a:lnTo>
                  <a:lnTo>
                    <a:pt x="88" y="342"/>
                  </a:lnTo>
                  <a:lnTo>
                    <a:pt x="88" y="340"/>
                  </a:lnTo>
                  <a:lnTo>
                    <a:pt x="88" y="336"/>
                  </a:lnTo>
                  <a:lnTo>
                    <a:pt x="88" y="334"/>
                  </a:lnTo>
                  <a:lnTo>
                    <a:pt x="86" y="334"/>
                  </a:lnTo>
                  <a:lnTo>
                    <a:pt x="86" y="332"/>
                  </a:lnTo>
                  <a:lnTo>
                    <a:pt x="86" y="330"/>
                  </a:lnTo>
                  <a:lnTo>
                    <a:pt x="86" y="328"/>
                  </a:lnTo>
                  <a:lnTo>
                    <a:pt x="85" y="326"/>
                  </a:lnTo>
                  <a:lnTo>
                    <a:pt x="85" y="325"/>
                  </a:lnTo>
                  <a:lnTo>
                    <a:pt x="85" y="323"/>
                  </a:lnTo>
                  <a:lnTo>
                    <a:pt x="83" y="321"/>
                  </a:lnTo>
                  <a:lnTo>
                    <a:pt x="83" y="319"/>
                  </a:lnTo>
                  <a:lnTo>
                    <a:pt x="81" y="317"/>
                  </a:lnTo>
                  <a:lnTo>
                    <a:pt x="79" y="317"/>
                  </a:lnTo>
                  <a:lnTo>
                    <a:pt x="77" y="315"/>
                  </a:lnTo>
                  <a:lnTo>
                    <a:pt x="75" y="315"/>
                  </a:lnTo>
                  <a:lnTo>
                    <a:pt x="73" y="315"/>
                  </a:lnTo>
                  <a:lnTo>
                    <a:pt x="71" y="315"/>
                  </a:lnTo>
                  <a:lnTo>
                    <a:pt x="69" y="315"/>
                  </a:lnTo>
                  <a:lnTo>
                    <a:pt x="67" y="315"/>
                  </a:lnTo>
                  <a:lnTo>
                    <a:pt x="67" y="313"/>
                  </a:lnTo>
                  <a:lnTo>
                    <a:pt x="67" y="311"/>
                  </a:lnTo>
                  <a:lnTo>
                    <a:pt x="65" y="309"/>
                  </a:lnTo>
                  <a:lnTo>
                    <a:pt x="63" y="309"/>
                  </a:lnTo>
                  <a:moveTo>
                    <a:pt x="63" y="307"/>
                  </a:moveTo>
                  <a:lnTo>
                    <a:pt x="61" y="307"/>
                  </a:lnTo>
                  <a:lnTo>
                    <a:pt x="61" y="305"/>
                  </a:lnTo>
                  <a:lnTo>
                    <a:pt x="60" y="305"/>
                  </a:lnTo>
                  <a:lnTo>
                    <a:pt x="58" y="305"/>
                  </a:lnTo>
                  <a:lnTo>
                    <a:pt x="56" y="305"/>
                  </a:lnTo>
                  <a:lnTo>
                    <a:pt x="54" y="305"/>
                  </a:lnTo>
                  <a:lnTo>
                    <a:pt x="52" y="305"/>
                  </a:lnTo>
                  <a:lnTo>
                    <a:pt x="50" y="303"/>
                  </a:lnTo>
                  <a:lnTo>
                    <a:pt x="50" y="301"/>
                  </a:lnTo>
                  <a:lnTo>
                    <a:pt x="48" y="301"/>
                  </a:lnTo>
                  <a:lnTo>
                    <a:pt x="48" y="300"/>
                  </a:lnTo>
                  <a:lnTo>
                    <a:pt x="46" y="300"/>
                  </a:lnTo>
                  <a:lnTo>
                    <a:pt x="44" y="298"/>
                  </a:lnTo>
                  <a:lnTo>
                    <a:pt x="42" y="296"/>
                  </a:lnTo>
                  <a:lnTo>
                    <a:pt x="40" y="294"/>
                  </a:lnTo>
                  <a:lnTo>
                    <a:pt x="38" y="292"/>
                  </a:lnTo>
                  <a:lnTo>
                    <a:pt x="38" y="290"/>
                  </a:lnTo>
                  <a:lnTo>
                    <a:pt x="36" y="290"/>
                  </a:lnTo>
                  <a:lnTo>
                    <a:pt x="35" y="290"/>
                  </a:lnTo>
                  <a:lnTo>
                    <a:pt x="35" y="288"/>
                  </a:lnTo>
                  <a:lnTo>
                    <a:pt x="33" y="286"/>
                  </a:lnTo>
                  <a:lnTo>
                    <a:pt x="33" y="284"/>
                  </a:lnTo>
                  <a:lnTo>
                    <a:pt x="31" y="284"/>
                  </a:lnTo>
                  <a:lnTo>
                    <a:pt x="31" y="282"/>
                  </a:lnTo>
                  <a:lnTo>
                    <a:pt x="29" y="282"/>
                  </a:lnTo>
                  <a:lnTo>
                    <a:pt x="29" y="280"/>
                  </a:lnTo>
                  <a:lnTo>
                    <a:pt x="27" y="280"/>
                  </a:lnTo>
                  <a:lnTo>
                    <a:pt x="27" y="278"/>
                  </a:lnTo>
                  <a:lnTo>
                    <a:pt x="25" y="278"/>
                  </a:lnTo>
                  <a:lnTo>
                    <a:pt x="25" y="277"/>
                  </a:lnTo>
                  <a:lnTo>
                    <a:pt x="25" y="275"/>
                  </a:lnTo>
                  <a:lnTo>
                    <a:pt x="25" y="273"/>
                  </a:lnTo>
                  <a:lnTo>
                    <a:pt x="27" y="273"/>
                  </a:lnTo>
                  <a:lnTo>
                    <a:pt x="25" y="271"/>
                  </a:lnTo>
                  <a:lnTo>
                    <a:pt x="23" y="269"/>
                  </a:lnTo>
                  <a:lnTo>
                    <a:pt x="21" y="267"/>
                  </a:lnTo>
                  <a:lnTo>
                    <a:pt x="21" y="265"/>
                  </a:lnTo>
                  <a:lnTo>
                    <a:pt x="19" y="265"/>
                  </a:lnTo>
                  <a:lnTo>
                    <a:pt x="17" y="265"/>
                  </a:lnTo>
                  <a:lnTo>
                    <a:pt x="15" y="263"/>
                  </a:lnTo>
                  <a:lnTo>
                    <a:pt x="15" y="261"/>
                  </a:lnTo>
                  <a:lnTo>
                    <a:pt x="13" y="261"/>
                  </a:lnTo>
                  <a:lnTo>
                    <a:pt x="13" y="259"/>
                  </a:lnTo>
                  <a:lnTo>
                    <a:pt x="12" y="259"/>
                  </a:lnTo>
                  <a:lnTo>
                    <a:pt x="12" y="257"/>
                  </a:lnTo>
                  <a:lnTo>
                    <a:pt x="10" y="257"/>
                  </a:lnTo>
                  <a:lnTo>
                    <a:pt x="10" y="255"/>
                  </a:lnTo>
                  <a:lnTo>
                    <a:pt x="8" y="255"/>
                  </a:lnTo>
                  <a:lnTo>
                    <a:pt x="6" y="253"/>
                  </a:lnTo>
                  <a:lnTo>
                    <a:pt x="6" y="252"/>
                  </a:lnTo>
                  <a:lnTo>
                    <a:pt x="4" y="252"/>
                  </a:lnTo>
                  <a:lnTo>
                    <a:pt x="4" y="250"/>
                  </a:lnTo>
                  <a:lnTo>
                    <a:pt x="2" y="248"/>
                  </a:lnTo>
                  <a:lnTo>
                    <a:pt x="0" y="246"/>
                  </a:lnTo>
                  <a:lnTo>
                    <a:pt x="0" y="244"/>
                  </a:lnTo>
                  <a:lnTo>
                    <a:pt x="0" y="242"/>
                  </a:lnTo>
                  <a:lnTo>
                    <a:pt x="2" y="240"/>
                  </a:lnTo>
                  <a:lnTo>
                    <a:pt x="2" y="238"/>
                  </a:lnTo>
                  <a:lnTo>
                    <a:pt x="4" y="238"/>
                  </a:lnTo>
                  <a:lnTo>
                    <a:pt x="4" y="236"/>
                  </a:lnTo>
                  <a:lnTo>
                    <a:pt x="6" y="234"/>
                  </a:lnTo>
                  <a:lnTo>
                    <a:pt x="8" y="234"/>
                  </a:lnTo>
                  <a:lnTo>
                    <a:pt x="8" y="232"/>
                  </a:lnTo>
                  <a:lnTo>
                    <a:pt x="10" y="228"/>
                  </a:lnTo>
                  <a:lnTo>
                    <a:pt x="12" y="228"/>
                  </a:lnTo>
                  <a:lnTo>
                    <a:pt x="12" y="227"/>
                  </a:lnTo>
                  <a:lnTo>
                    <a:pt x="12" y="225"/>
                  </a:lnTo>
                  <a:lnTo>
                    <a:pt x="12" y="223"/>
                  </a:lnTo>
                  <a:lnTo>
                    <a:pt x="13" y="223"/>
                  </a:lnTo>
                  <a:lnTo>
                    <a:pt x="13" y="221"/>
                  </a:lnTo>
                  <a:lnTo>
                    <a:pt x="15" y="221"/>
                  </a:lnTo>
                  <a:lnTo>
                    <a:pt x="17" y="221"/>
                  </a:lnTo>
                  <a:lnTo>
                    <a:pt x="19" y="221"/>
                  </a:lnTo>
                  <a:lnTo>
                    <a:pt x="21" y="221"/>
                  </a:lnTo>
                  <a:lnTo>
                    <a:pt x="23" y="221"/>
                  </a:lnTo>
                  <a:lnTo>
                    <a:pt x="25" y="221"/>
                  </a:lnTo>
                  <a:lnTo>
                    <a:pt x="27" y="221"/>
                  </a:lnTo>
                  <a:lnTo>
                    <a:pt x="29" y="221"/>
                  </a:lnTo>
                  <a:lnTo>
                    <a:pt x="31" y="221"/>
                  </a:lnTo>
                  <a:lnTo>
                    <a:pt x="33" y="219"/>
                  </a:lnTo>
                  <a:lnTo>
                    <a:pt x="33" y="221"/>
                  </a:lnTo>
                  <a:lnTo>
                    <a:pt x="35" y="221"/>
                  </a:lnTo>
                  <a:lnTo>
                    <a:pt x="36" y="221"/>
                  </a:lnTo>
                  <a:lnTo>
                    <a:pt x="38" y="221"/>
                  </a:lnTo>
                  <a:lnTo>
                    <a:pt x="40" y="221"/>
                  </a:lnTo>
                  <a:lnTo>
                    <a:pt x="40" y="223"/>
                  </a:lnTo>
                  <a:lnTo>
                    <a:pt x="42" y="223"/>
                  </a:lnTo>
                  <a:lnTo>
                    <a:pt x="44" y="223"/>
                  </a:lnTo>
                  <a:lnTo>
                    <a:pt x="46" y="223"/>
                  </a:lnTo>
                  <a:lnTo>
                    <a:pt x="48" y="225"/>
                  </a:lnTo>
                  <a:lnTo>
                    <a:pt x="50" y="225"/>
                  </a:lnTo>
                  <a:lnTo>
                    <a:pt x="52" y="225"/>
                  </a:lnTo>
                  <a:lnTo>
                    <a:pt x="54" y="225"/>
                  </a:lnTo>
                  <a:lnTo>
                    <a:pt x="54" y="227"/>
                  </a:lnTo>
                  <a:lnTo>
                    <a:pt x="56" y="227"/>
                  </a:lnTo>
                  <a:lnTo>
                    <a:pt x="58" y="227"/>
                  </a:lnTo>
                  <a:lnTo>
                    <a:pt x="58" y="225"/>
                  </a:lnTo>
                  <a:lnTo>
                    <a:pt x="60" y="225"/>
                  </a:lnTo>
                  <a:lnTo>
                    <a:pt x="61" y="223"/>
                  </a:lnTo>
                  <a:lnTo>
                    <a:pt x="63" y="223"/>
                  </a:lnTo>
                  <a:lnTo>
                    <a:pt x="63" y="221"/>
                  </a:lnTo>
                  <a:lnTo>
                    <a:pt x="65" y="221"/>
                  </a:lnTo>
                  <a:lnTo>
                    <a:pt x="67" y="221"/>
                  </a:lnTo>
                  <a:lnTo>
                    <a:pt x="69" y="221"/>
                  </a:lnTo>
                  <a:lnTo>
                    <a:pt x="71" y="221"/>
                  </a:lnTo>
                  <a:lnTo>
                    <a:pt x="71" y="223"/>
                  </a:lnTo>
                  <a:lnTo>
                    <a:pt x="73" y="223"/>
                  </a:lnTo>
                  <a:lnTo>
                    <a:pt x="75" y="223"/>
                  </a:lnTo>
                  <a:lnTo>
                    <a:pt x="77" y="223"/>
                  </a:lnTo>
                  <a:lnTo>
                    <a:pt x="77" y="221"/>
                  </a:lnTo>
                  <a:lnTo>
                    <a:pt x="79" y="221"/>
                  </a:lnTo>
                  <a:lnTo>
                    <a:pt x="81" y="221"/>
                  </a:lnTo>
                  <a:lnTo>
                    <a:pt x="83" y="223"/>
                  </a:lnTo>
                  <a:lnTo>
                    <a:pt x="85" y="223"/>
                  </a:lnTo>
                  <a:lnTo>
                    <a:pt x="85" y="221"/>
                  </a:lnTo>
                  <a:lnTo>
                    <a:pt x="86" y="221"/>
                  </a:lnTo>
                  <a:lnTo>
                    <a:pt x="88" y="223"/>
                  </a:lnTo>
                  <a:lnTo>
                    <a:pt x="90" y="223"/>
                  </a:lnTo>
                  <a:lnTo>
                    <a:pt x="92" y="223"/>
                  </a:lnTo>
                  <a:lnTo>
                    <a:pt x="94" y="223"/>
                  </a:lnTo>
                  <a:lnTo>
                    <a:pt x="98" y="225"/>
                  </a:lnTo>
                  <a:lnTo>
                    <a:pt x="100" y="225"/>
                  </a:lnTo>
                  <a:lnTo>
                    <a:pt x="102" y="225"/>
                  </a:lnTo>
                  <a:lnTo>
                    <a:pt x="104" y="225"/>
                  </a:lnTo>
                  <a:lnTo>
                    <a:pt x="106" y="225"/>
                  </a:lnTo>
                  <a:lnTo>
                    <a:pt x="108" y="225"/>
                  </a:lnTo>
                  <a:lnTo>
                    <a:pt x="109" y="223"/>
                  </a:lnTo>
                  <a:lnTo>
                    <a:pt x="111" y="223"/>
                  </a:lnTo>
                  <a:lnTo>
                    <a:pt x="113" y="223"/>
                  </a:lnTo>
                  <a:lnTo>
                    <a:pt x="115" y="223"/>
                  </a:lnTo>
                  <a:lnTo>
                    <a:pt x="117" y="221"/>
                  </a:lnTo>
                  <a:lnTo>
                    <a:pt x="115" y="221"/>
                  </a:lnTo>
                  <a:lnTo>
                    <a:pt x="113" y="219"/>
                  </a:lnTo>
                  <a:lnTo>
                    <a:pt x="111" y="217"/>
                  </a:lnTo>
                  <a:lnTo>
                    <a:pt x="109" y="217"/>
                  </a:lnTo>
                  <a:lnTo>
                    <a:pt x="108" y="215"/>
                  </a:lnTo>
                  <a:lnTo>
                    <a:pt x="106" y="213"/>
                  </a:lnTo>
                  <a:lnTo>
                    <a:pt x="106" y="215"/>
                  </a:lnTo>
                  <a:lnTo>
                    <a:pt x="106" y="213"/>
                  </a:lnTo>
                  <a:lnTo>
                    <a:pt x="104" y="213"/>
                  </a:lnTo>
                  <a:lnTo>
                    <a:pt x="104" y="211"/>
                  </a:lnTo>
                  <a:lnTo>
                    <a:pt x="102" y="211"/>
                  </a:lnTo>
                  <a:lnTo>
                    <a:pt x="102" y="209"/>
                  </a:lnTo>
                  <a:lnTo>
                    <a:pt x="100" y="207"/>
                  </a:lnTo>
                  <a:lnTo>
                    <a:pt x="98" y="205"/>
                  </a:lnTo>
                  <a:lnTo>
                    <a:pt x="98" y="204"/>
                  </a:lnTo>
                  <a:lnTo>
                    <a:pt x="96" y="204"/>
                  </a:lnTo>
                  <a:lnTo>
                    <a:pt x="96" y="202"/>
                  </a:lnTo>
                  <a:lnTo>
                    <a:pt x="94" y="202"/>
                  </a:lnTo>
                  <a:lnTo>
                    <a:pt x="94" y="200"/>
                  </a:lnTo>
                  <a:lnTo>
                    <a:pt x="92" y="200"/>
                  </a:lnTo>
                  <a:lnTo>
                    <a:pt x="90" y="198"/>
                  </a:lnTo>
                  <a:lnTo>
                    <a:pt x="90" y="196"/>
                  </a:lnTo>
                  <a:lnTo>
                    <a:pt x="88" y="196"/>
                  </a:lnTo>
                  <a:lnTo>
                    <a:pt x="88" y="194"/>
                  </a:lnTo>
                  <a:lnTo>
                    <a:pt x="88" y="192"/>
                  </a:lnTo>
                  <a:lnTo>
                    <a:pt x="88" y="190"/>
                  </a:lnTo>
                  <a:lnTo>
                    <a:pt x="86" y="190"/>
                  </a:lnTo>
                  <a:lnTo>
                    <a:pt x="86" y="188"/>
                  </a:lnTo>
                  <a:lnTo>
                    <a:pt x="86" y="186"/>
                  </a:lnTo>
                  <a:lnTo>
                    <a:pt x="85" y="184"/>
                  </a:lnTo>
                  <a:lnTo>
                    <a:pt x="83" y="184"/>
                  </a:lnTo>
                  <a:lnTo>
                    <a:pt x="81" y="184"/>
                  </a:lnTo>
                  <a:lnTo>
                    <a:pt x="81" y="182"/>
                  </a:lnTo>
                  <a:lnTo>
                    <a:pt x="79" y="182"/>
                  </a:lnTo>
                  <a:lnTo>
                    <a:pt x="79" y="180"/>
                  </a:lnTo>
                  <a:lnTo>
                    <a:pt x="79" y="179"/>
                  </a:lnTo>
                  <a:lnTo>
                    <a:pt x="79" y="177"/>
                  </a:lnTo>
                  <a:lnTo>
                    <a:pt x="81" y="177"/>
                  </a:lnTo>
                  <a:lnTo>
                    <a:pt x="79" y="175"/>
                  </a:lnTo>
                  <a:lnTo>
                    <a:pt x="79" y="173"/>
                  </a:lnTo>
                  <a:lnTo>
                    <a:pt x="79" y="171"/>
                  </a:lnTo>
                  <a:lnTo>
                    <a:pt x="77" y="169"/>
                  </a:lnTo>
                  <a:lnTo>
                    <a:pt x="77" y="167"/>
                  </a:lnTo>
                  <a:lnTo>
                    <a:pt x="75" y="167"/>
                  </a:lnTo>
                  <a:lnTo>
                    <a:pt x="75" y="165"/>
                  </a:lnTo>
                  <a:lnTo>
                    <a:pt x="75" y="163"/>
                  </a:lnTo>
                  <a:lnTo>
                    <a:pt x="73" y="163"/>
                  </a:lnTo>
                  <a:lnTo>
                    <a:pt x="73" y="161"/>
                  </a:lnTo>
                  <a:lnTo>
                    <a:pt x="73" y="159"/>
                  </a:lnTo>
                  <a:lnTo>
                    <a:pt x="75" y="159"/>
                  </a:lnTo>
                  <a:lnTo>
                    <a:pt x="75" y="157"/>
                  </a:lnTo>
                  <a:lnTo>
                    <a:pt x="75" y="155"/>
                  </a:lnTo>
                  <a:lnTo>
                    <a:pt x="75" y="154"/>
                  </a:lnTo>
                  <a:lnTo>
                    <a:pt x="73" y="152"/>
                  </a:lnTo>
                  <a:lnTo>
                    <a:pt x="73" y="150"/>
                  </a:lnTo>
                  <a:lnTo>
                    <a:pt x="73" y="148"/>
                  </a:lnTo>
                  <a:lnTo>
                    <a:pt x="73" y="146"/>
                  </a:lnTo>
                  <a:lnTo>
                    <a:pt x="71" y="146"/>
                  </a:lnTo>
                  <a:lnTo>
                    <a:pt x="71" y="144"/>
                  </a:lnTo>
                  <a:lnTo>
                    <a:pt x="71" y="142"/>
                  </a:lnTo>
                  <a:lnTo>
                    <a:pt x="71" y="140"/>
                  </a:lnTo>
                  <a:lnTo>
                    <a:pt x="71" y="138"/>
                  </a:lnTo>
                  <a:lnTo>
                    <a:pt x="71" y="136"/>
                  </a:lnTo>
                  <a:lnTo>
                    <a:pt x="71" y="134"/>
                  </a:lnTo>
                  <a:lnTo>
                    <a:pt x="71" y="132"/>
                  </a:lnTo>
                  <a:lnTo>
                    <a:pt x="71" y="131"/>
                  </a:lnTo>
                  <a:lnTo>
                    <a:pt x="71" y="129"/>
                  </a:lnTo>
                  <a:lnTo>
                    <a:pt x="71" y="127"/>
                  </a:lnTo>
                  <a:lnTo>
                    <a:pt x="73" y="127"/>
                  </a:lnTo>
                  <a:lnTo>
                    <a:pt x="71" y="127"/>
                  </a:lnTo>
                  <a:lnTo>
                    <a:pt x="73" y="125"/>
                  </a:lnTo>
                  <a:lnTo>
                    <a:pt x="73" y="123"/>
                  </a:lnTo>
                  <a:lnTo>
                    <a:pt x="73" y="121"/>
                  </a:lnTo>
                  <a:lnTo>
                    <a:pt x="73" y="119"/>
                  </a:lnTo>
                  <a:lnTo>
                    <a:pt x="75" y="117"/>
                  </a:lnTo>
                  <a:lnTo>
                    <a:pt x="73" y="117"/>
                  </a:lnTo>
                  <a:lnTo>
                    <a:pt x="75" y="117"/>
                  </a:lnTo>
                  <a:lnTo>
                    <a:pt x="75" y="115"/>
                  </a:lnTo>
                  <a:lnTo>
                    <a:pt x="77" y="115"/>
                  </a:lnTo>
                  <a:lnTo>
                    <a:pt x="77" y="113"/>
                  </a:lnTo>
                  <a:lnTo>
                    <a:pt x="79" y="113"/>
                  </a:lnTo>
                  <a:lnTo>
                    <a:pt x="79" y="111"/>
                  </a:lnTo>
                  <a:lnTo>
                    <a:pt x="79" y="109"/>
                  </a:lnTo>
                  <a:lnTo>
                    <a:pt x="77" y="107"/>
                  </a:lnTo>
                  <a:lnTo>
                    <a:pt x="75" y="107"/>
                  </a:lnTo>
                  <a:lnTo>
                    <a:pt x="77" y="106"/>
                  </a:lnTo>
                  <a:lnTo>
                    <a:pt x="75" y="106"/>
                  </a:lnTo>
                  <a:lnTo>
                    <a:pt x="75" y="104"/>
                  </a:lnTo>
                  <a:lnTo>
                    <a:pt x="75" y="102"/>
                  </a:lnTo>
                  <a:lnTo>
                    <a:pt x="75" y="100"/>
                  </a:lnTo>
                  <a:lnTo>
                    <a:pt x="73" y="100"/>
                  </a:lnTo>
                  <a:lnTo>
                    <a:pt x="73" y="98"/>
                  </a:lnTo>
                  <a:lnTo>
                    <a:pt x="73" y="96"/>
                  </a:lnTo>
                  <a:lnTo>
                    <a:pt x="75" y="96"/>
                  </a:lnTo>
                  <a:lnTo>
                    <a:pt x="75" y="98"/>
                  </a:lnTo>
                  <a:lnTo>
                    <a:pt x="77" y="96"/>
                  </a:lnTo>
                  <a:lnTo>
                    <a:pt x="75" y="96"/>
                  </a:lnTo>
                  <a:lnTo>
                    <a:pt x="75" y="94"/>
                  </a:lnTo>
                  <a:lnTo>
                    <a:pt x="77" y="94"/>
                  </a:lnTo>
                  <a:lnTo>
                    <a:pt x="77" y="92"/>
                  </a:lnTo>
                  <a:lnTo>
                    <a:pt x="75" y="90"/>
                  </a:lnTo>
                  <a:lnTo>
                    <a:pt x="75" y="88"/>
                  </a:lnTo>
                  <a:lnTo>
                    <a:pt x="73" y="88"/>
                  </a:lnTo>
                  <a:lnTo>
                    <a:pt x="73" y="86"/>
                  </a:lnTo>
                  <a:lnTo>
                    <a:pt x="71" y="84"/>
                  </a:lnTo>
                  <a:lnTo>
                    <a:pt x="73" y="84"/>
                  </a:lnTo>
                  <a:lnTo>
                    <a:pt x="73" y="82"/>
                  </a:lnTo>
                  <a:lnTo>
                    <a:pt x="73" y="81"/>
                  </a:lnTo>
                  <a:lnTo>
                    <a:pt x="73" y="79"/>
                  </a:lnTo>
                  <a:lnTo>
                    <a:pt x="73" y="81"/>
                  </a:lnTo>
                  <a:lnTo>
                    <a:pt x="75" y="81"/>
                  </a:lnTo>
                  <a:lnTo>
                    <a:pt x="75" y="79"/>
                  </a:lnTo>
                  <a:lnTo>
                    <a:pt x="75" y="77"/>
                  </a:lnTo>
                  <a:lnTo>
                    <a:pt x="73" y="77"/>
                  </a:lnTo>
                  <a:lnTo>
                    <a:pt x="71" y="77"/>
                  </a:lnTo>
                  <a:lnTo>
                    <a:pt x="71" y="75"/>
                  </a:lnTo>
                  <a:lnTo>
                    <a:pt x="73" y="75"/>
                  </a:lnTo>
                  <a:lnTo>
                    <a:pt x="73" y="73"/>
                  </a:lnTo>
                  <a:lnTo>
                    <a:pt x="71" y="73"/>
                  </a:lnTo>
                  <a:lnTo>
                    <a:pt x="71" y="71"/>
                  </a:lnTo>
                  <a:lnTo>
                    <a:pt x="71" y="69"/>
                  </a:lnTo>
                  <a:lnTo>
                    <a:pt x="69" y="69"/>
                  </a:lnTo>
                  <a:lnTo>
                    <a:pt x="67" y="71"/>
                  </a:lnTo>
                  <a:lnTo>
                    <a:pt x="65" y="71"/>
                  </a:lnTo>
                  <a:lnTo>
                    <a:pt x="65" y="69"/>
                  </a:lnTo>
                  <a:lnTo>
                    <a:pt x="63" y="69"/>
                  </a:lnTo>
                  <a:lnTo>
                    <a:pt x="61" y="67"/>
                  </a:lnTo>
                  <a:lnTo>
                    <a:pt x="61" y="65"/>
                  </a:lnTo>
                  <a:lnTo>
                    <a:pt x="61" y="63"/>
                  </a:lnTo>
                  <a:lnTo>
                    <a:pt x="61" y="61"/>
                  </a:lnTo>
                  <a:lnTo>
                    <a:pt x="61" y="59"/>
                  </a:lnTo>
                  <a:lnTo>
                    <a:pt x="61" y="58"/>
                  </a:lnTo>
                  <a:lnTo>
                    <a:pt x="61" y="56"/>
                  </a:lnTo>
                  <a:lnTo>
                    <a:pt x="61" y="54"/>
                  </a:lnTo>
                  <a:lnTo>
                    <a:pt x="61" y="52"/>
                  </a:lnTo>
                  <a:lnTo>
                    <a:pt x="61" y="50"/>
                  </a:lnTo>
                  <a:lnTo>
                    <a:pt x="61" y="48"/>
                  </a:lnTo>
                  <a:lnTo>
                    <a:pt x="61" y="46"/>
                  </a:lnTo>
                  <a:lnTo>
                    <a:pt x="60" y="46"/>
                  </a:lnTo>
                  <a:lnTo>
                    <a:pt x="60" y="44"/>
                  </a:lnTo>
                  <a:lnTo>
                    <a:pt x="60" y="46"/>
                  </a:lnTo>
                  <a:lnTo>
                    <a:pt x="58" y="44"/>
                  </a:lnTo>
                  <a:lnTo>
                    <a:pt x="60" y="42"/>
                  </a:lnTo>
                  <a:lnTo>
                    <a:pt x="58" y="42"/>
                  </a:lnTo>
                  <a:lnTo>
                    <a:pt x="60" y="40"/>
                  </a:lnTo>
                  <a:lnTo>
                    <a:pt x="58" y="40"/>
                  </a:lnTo>
                  <a:lnTo>
                    <a:pt x="58" y="38"/>
                  </a:lnTo>
                  <a:lnTo>
                    <a:pt x="58" y="36"/>
                  </a:lnTo>
                  <a:lnTo>
                    <a:pt x="58" y="34"/>
                  </a:lnTo>
                  <a:lnTo>
                    <a:pt x="58" y="33"/>
                  </a:lnTo>
                  <a:lnTo>
                    <a:pt x="56" y="33"/>
                  </a:lnTo>
                  <a:lnTo>
                    <a:pt x="54" y="33"/>
                  </a:lnTo>
                  <a:lnTo>
                    <a:pt x="52" y="33"/>
                  </a:lnTo>
                  <a:lnTo>
                    <a:pt x="52" y="31"/>
                  </a:lnTo>
                  <a:lnTo>
                    <a:pt x="52" y="29"/>
                  </a:lnTo>
                  <a:lnTo>
                    <a:pt x="50" y="29"/>
                  </a:lnTo>
                  <a:lnTo>
                    <a:pt x="50" y="31"/>
                  </a:lnTo>
                  <a:lnTo>
                    <a:pt x="48" y="31"/>
                  </a:lnTo>
                  <a:lnTo>
                    <a:pt x="48" y="29"/>
                  </a:lnTo>
                  <a:lnTo>
                    <a:pt x="50" y="27"/>
                  </a:lnTo>
                  <a:lnTo>
                    <a:pt x="48" y="27"/>
                  </a:lnTo>
                  <a:lnTo>
                    <a:pt x="48" y="25"/>
                  </a:lnTo>
                  <a:lnTo>
                    <a:pt x="46" y="25"/>
                  </a:lnTo>
                  <a:lnTo>
                    <a:pt x="44" y="25"/>
                  </a:lnTo>
                  <a:lnTo>
                    <a:pt x="42" y="25"/>
                  </a:lnTo>
                  <a:lnTo>
                    <a:pt x="42" y="23"/>
                  </a:lnTo>
                  <a:lnTo>
                    <a:pt x="40" y="23"/>
                  </a:lnTo>
                  <a:lnTo>
                    <a:pt x="40" y="25"/>
                  </a:lnTo>
                  <a:lnTo>
                    <a:pt x="40" y="23"/>
                  </a:lnTo>
                  <a:lnTo>
                    <a:pt x="38" y="23"/>
                  </a:lnTo>
                  <a:lnTo>
                    <a:pt x="38" y="21"/>
                  </a:lnTo>
                  <a:lnTo>
                    <a:pt x="36" y="21"/>
                  </a:lnTo>
                  <a:lnTo>
                    <a:pt x="38" y="19"/>
                  </a:lnTo>
                  <a:lnTo>
                    <a:pt x="38" y="17"/>
                  </a:lnTo>
                  <a:lnTo>
                    <a:pt x="38" y="15"/>
                  </a:lnTo>
                  <a:lnTo>
                    <a:pt x="38" y="13"/>
                  </a:lnTo>
                  <a:lnTo>
                    <a:pt x="38" y="11"/>
                  </a:lnTo>
                  <a:lnTo>
                    <a:pt x="36" y="11"/>
                  </a:lnTo>
                  <a:lnTo>
                    <a:pt x="36" y="9"/>
                  </a:lnTo>
                  <a:lnTo>
                    <a:pt x="36" y="8"/>
                  </a:lnTo>
                  <a:lnTo>
                    <a:pt x="35" y="6"/>
                  </a:lnTo>
                  <a:lnTo>
                    <a:pt x="33" y="4"/>
                  </a:lnTo>
                  <a:lnTo>
                    <a:pt x="33" y="2"/>
                  </a:lnTo>
                  <a:lnTo>
                    <a:pt x="31" y="0"/>
                  </a:lnTo>
                  <a:lnTo>
                    <a:pt x="29" y="0"/>
                  </a:lnTo>
                  <a:lnTo>
                    <a:pt x="25" y="0"/>
                  </a:lnTo>
                  <a:lnTo>
                    <a:pt x="23" y="0"/>
                  </a:lnTo>
                  <a:lnTo>
                    <a:pt x="21" y="0"/>
                  </a:lnTo>
                  <a:lnTo>
                    <a:pt x="19" y="0"/>
                  </a:lnTo>
                  <a:lnTo>
                    <a:pt x="13" y="0"/>
                  </a:lnTo>
                  <a:lnTo>
                    <a:pt x="12" y="0"/>
                  </a:lnTo>
                  <a:lnTo>
                    <a:pt x="10" y="0"/>
                  </a:lnTo>
                  <a:lnTo>
                    <a:pt x="8"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3" name="Freeform 4635"/>
            <p:cNvSpPr>
              <a:spLocks/>
            </p:cNvSpPr>
            <p:nvPr/>
          </p:nvSpPr>
          <p:spPr bwMode="auto">
            <a:xfrm>
              <a:off x="3995" y="2060"/>
              <a:ext cx="518" cy="253"/>
            </a:xfrm>
            <a:custGeom>
              <a:avLst/>
              <a:gdLst>
                <a:gd name="T0" fmla="*/ 17 w 518"/>
                <a:gd name="T1" fmla="*/ 251 h 253"/>
                <a:gd name="T2" fmla="*/ 30 w 518"/>
                <a:gd name="T3" fmla="*/ 251 h 253"/>
                <a:gd name="T4" fmla="*/ 38 w 518"/>
                <a:gd name="T5" fmla="*/ 244 h 253"/>
                <a:gd name="T6" fmla="*/ 53 w 518"/>
                <a:gd name="T7" fmla="*/ 242 h 253"/>
                <a:gd name="T8" fmla="*/ 65 w 518"/>
                <a:gd name="T9" fmla="*/ 234 h 253"/>
                <a:gd name="T10" fmla="*/ 67 w 518"/>
                <a:gd name="T11" fmla="*/ 230 h 253"/>
                <a:gd name="T12" fmla="*/ 77 w 518"/>
                <a:gd name="T13" fmla="*/ 226 h 253"/>
                <a:gd name="T14" fmla="*/ 82 w 518"/>
                <a:gd name="T15" fmla="*/ 238 h 253"/>
                <a:gd name="T16" fmla="*/ 92 w 518"/>
                <a:gd name="T17" fmla="*/ 246 h 253"/>
                <a:gd name="T18" fmla="*/ 98 w 518"/>
                <a:gd name="T19" fmla="*/ 244 h 253"/>
                <a:gd name="T20" fmla="*/ 107 w 518"/>
                <a:gd name="T21" fmla="*/ 240 h 253"/>
                <a:gd name="T22" fmla="*/ 117 w 518"/>
                <a:gd name="T23" fmla="*/ 236 h 253"/>
                <a:gd name="T24" fmla="*/ 125 w 518"/>
                <a:gd name="T25" fmla="*/ 230 h 253"/>
                <a:gd name="T26" fmla="*/ 132 w 518"/>
                <a:gd name="T27" fmla="*/ 226 h 253"/>
                <a:gd name="T28" fmla="*/ 140 w 518"/>
                <a:gd name="T29" fmla="*/ 223 h 253"/>
                <a:gd name="T30" fmla="*/ 149 w 518"/>
                <a:gd name="T31" fmla="*/ 219 h 253"/>
                <a:gd name="T32" fmla="*/ 159 w 518"/>
                <a:gd name="T33" fmla="*/ 217 h 253"/>
                <a:gd name="T34" fmla="*/ 186 w 518"/>
                <a:gd name="T35" fmla="*/ 213 h 253"/>
                <a:gd name="T36" fmla="*/ 209 w 518"/>
                <a:gd name="T37" fmla="*/ 211 h 253"/>
                <a:gd name="T38" fmla="*/ 221 w 518"/>
                <a:gd name="T39" fmla="*/ 207 h 253"/>
                <a:gd name="T40" fmla="*/ 226 w 518"/>
                <a:gd name="T41" fmla="*/ 198 h 253"/>
                <a:gd name="T42" fmla="*/ 236 w 518"/>
                <a:gd name="T43" fmla="*/ 190 h 253"/>
                <a:gd name="T44" fmla="*/ 242 w 518"/>
                <a:gd name="T45" fmla="*/ 182 h 253"/>
                <a:gd name="T46" fmla="*/ 247 w 518"/>
                <a:gd name="T47" fmla="*/ 175 h 253"/>
                <a:gd name="T48" fmla="*/ 251 w 518"/>
                <a:gd name="T49" fmla="*/ 165 h 253"/>
                <a:gd name="T50" fmla="*/ 242 w 518"/>
                <a:gd name="T51" fmla="*/ 157 h 253"/>
                <a:gd name="T52" fmla="*/ 238 w 518"/>
                <a:gd name="T53" fmla="*/ 152 h 253"/>
                <a:gd name="T54" fmla="*/ 249 w 518"/>
                <a:gd name="T55" fmla="*/ 144 h 253"/>
                <a:gd name="T56" fmla="*/ 263 w 518"/>
                <a:gd name="T57" fmla="*/ 142 h 253"/>
                <a:gd name="T58" fmla="*/ 278 w 518"/>
                <a:gd name="T59" fmla="*/ 142 h 253"/>
                <a:gd name="T60" fmla="*/ 290 w 518"/>
                <a:gd name="T61" fmla="*/ 142 h 253"/>
                <a:gd name="T62" fmla="*/ 303 w 518"/>
                <a:gd name="T63" fmla="*/ 140 h 253"/>
                <a:gd name="T64" fmla="*/ 309 w 518"/>
                <a:gd name="T65" fmla="*/ 138 h 253"/>
                <a:gd name="T66" fmla="*/ 318 w 518"/>
                <a:gd name="T67" fmla="*/ 134 h 253"/>
                <a:gd name="T68" fmla="*/ 330 w 518"/>
                <a:gd name="T69" fmla="*/ 132 h 253"/>
                <a:gd name="T70" fmla="*/ 343 w 518"/>
                <a:gd name="T71" fmla="*/ 132 h 253"/>
                <a:gd name="T72" fmla="*/ 351 w 518"/>
                <a:gd name="T73" fmla="*/ 123 h 253"/>
                <a:gd name="T74" fmla="*/ 357 w 518"/>
                <a:gd name="T75" fmla="*/ 121 h 253"/>
                <a:gd name="T76" fmla="*/ 365 w 518"/>
                <a:gd name="T77" fmla="*/ 115 h 253"/>
                <a:gd name="T78" fmla="*/ 374 w 518"/>
                <a:gd name="T79" fmla="*/ 113 h 253"/>
                <a:gd name="T80" fmla="*/ 380 w 518"/>
                <a:gd name="T81" fmla="*/ 104 h 253"/>
                <a:gd name="T82" fmla="*/ 386 w 518"/>
                <a:gd name="T83" fmla="*/ 98 h 253"/>
                <a:gd name="T84" fmla="*/ 386 w 518"/>
                <a:gd name="T85" fmla="*/ 90 h 253"/>
                <a:gd name="T86" fmla="*/ 393 w 518"/>
                <a:gd name="T87" fmla="*/ 88 h 253"/>
                <a:gd name="T88" fmla="*/ 399 w 518"/>
                <a:gd name="T89" fmla="*/ 77 h 253"/>
                <a:gd name="T90" fmla="*/ 409 w 518"/>
                <a:gd name="T91" fmla="*/ 73 h 253"/>
                <a:gd name="T92" fmla="*/ 416 w 518"/>
                <a:gd name="T93" fmla="*/ 69 h 253"/>
                <a:gd name="T94" fmla="*/ 420 w 518"/>
                <a:gd name="T95" fmla="*/ 61 h 253"/>
                <a:gd name="T96" fmla="*/ 430 w 518"/>
                <a:gd name="T97" fmla="*/ 56 h 253"/>
                <a:gd name="T98" fmla="*/ 436 w 518"/>
                <a:gd name="T99" fmla="*/ 54 h 253"/>
                <a:gd name="T100" fmla="*/ 439 w 518"/>
                <a:gd name="T101" fmla="*/ 42 h 253"/>
                <a:gd name="T102" fmla="*/ 438 w 518"/>
                <a:gd name="T103" fmla="*/ 31 h 253"/>
                <a:gd name="T104" fmla="*/ 441 w 518"/>
                <a:gd name="T105" fmla="*/ 23 h 253"/>
                <a:gd name="T106" fmla="*/ 445 w 518"/>
                <a:gd name="T107" fmla="*/ 11 h 253"/>
                <a:gd name="T108" fmla="*/ 453 w 518"/>
                <a:gd name="T109" fmla="*/ 11 h 253"/>
                <a:gd name="T110" fmla="*/ 466 w 518"/>
                <a:gd name="T111" fmla="*/ 9 h 253"/>
                <a:gd name="T112" fmla="*/ 476 w 518"/>
                <a:gd name="T113" fmla="*/ 6 h 253"/>
                <a:gd name="T114" fmla="*/ 489 w 518"/>
                <a:gd name="T115" fmla="*/ 2 h 253"/>
                <a:gd name="T116" fmla="*/ 503 w 518"/>
                <a:gd name="T117" fmla="*/ 2 h 253"/>
                <a:gd name="T118" fmla="*/ 516 w 518"/>
                <a:gd name="T119" fmla="*/ 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8" h="253">
                  <a:moveTo>
                    <a:pt x="0" y="248"/>
                  </a:moveTo>
                  <a:lnTo>
                    <a:pt x="2" y="250"/>
                  </a:lnTo>
                  <a:lnTo>
                    <a:pt x="4" y="250"/>
                  </a:lnTo>
                  <a:lnTo>
                    <a:pt x="7" y="250"/>
                  </a:lnTo>
                  <a:lnTo>
                    <a:pt x="9" y="250"/>
                  </a:lnTo>
                  <a:lnTo>
                    <a:pt x="11" y="250"/>
                  </a:lnTo>
                  <a:lnTo>
                    <a:pt x="15" y="250"/>
                  </a:lnTo>
                  <a:lnTo>
                    <a:pt x="17" y="251"/>
                  </a:lnTo>
                  <a:lnTo>
                    <a:pt x="17" y="253"/>
                  </a:lnTo>
                  <a:lnTo>
                    <a:pt x="19" y="253"/>
                  </a:lnTo>
                  <a:lnTo>
                    <a:pt x="21" y="253"/>
                  </a:lnTo>
                  <a:lnTo>
                    <a:pt x="23" y="253"/>
                  </a:lnTo>
                  <a:lnTo>
                    <a:pt x="25" y="253"/>
                  </a:lnTo>
                  <a:lnTo>
                    <a:pt x="27" y="253"/>
                  </a:lnTo>
                  <a:lnTo>
                    <a:pt x="29" y="251"/>
                  </a:lnTo>
                  <a:lnTo>
                    <a:pt x="30" y="251"/>
                  </a:lnTo>
                  <a:lnTo>
                    <a:pt x="32" y="251"/>
                  </a:lnTo>
                  <a:lnTo>
                    <a:pt x="34" y="251"/>
                  </a:lnTo>
                  <a:lnTo>
                    <a:pt x="34" y="250"/>
                  </a:lnTo>
                  <a:lnTo>
                    <a:pt x="36" y="250"/>
                  </a:lnTo>
                  <a:lnTo>
                    <a:pt x="36" y="248"/>
                  </a:lnTo>
                  <a:lnTo>
                    <a:pt x="38" y="248"/>
                  </a:lnTo>
                  <a:lnTo>
                    <a:pt x="38" y="246"/>
                  </a:lnTo>
                  <a:lnTo>
                    <a:pt x="38" y="244"/>
                  </a:lnTo>
                  <a:lnTo>
                    <a:pt x="40" y="244"/>
                  </a:lnTo>
                  <a:lnTo>
                    <a:pt x="42" y="244"/>
                  </a:lnTo>
                  <a:lnTo>
                    <a:pt x="44" y="244"/>
                  </a:lnTo>
                  <a:lnTo>
                    <a:pt x="46" y="244"/>
                  </a:lnTo>
                  <a:lnTo>
                    <a:pt x="48" y="242"/>
                  </a:lnTo>
                  <a:lnTo>
                    <a:pt x="50" y="242"/>
                  </a:lnTo>
                  <a:lnTo>
                    <a:pt x="52" y="242"/>
                  </a:lnTo>
                  <a:lnTo>
                    <a:pt x="53" y="242"/>
                  </a:lnTo>
                  <a:lnTo>
                    <a:pt x="55" y="240"/>
                  </a:lnTo>
                  <a:lnTo>
                    <a:pt x="57" y="240"/>
                  </a:lnTo>
                  <a:lnTo>
                    <a:pt x="59" y="238"/>
                  </a:lnTo>
                  <a:lnTo>
                    <a:pt x="61" y="238"/>
                  </a:lnTo>
                  <a:lnTo>
                    <a:pt x="63" y="238"/>
                  </a:lnTo>
                  <a:lnTo>
                    <a:pt x="63" y="236"/>
                  </a:lnTo>
                  <a:lnTo>
                    <a:pt x="65" y="236"/>
                  </a:lnTo>
                  <a:lnTo>
                    <a:pt x="65" y="234"/>
                  </a:lnTo>
                  <a:lnTo>
                    <a:pt x="63" y="234"/>
                  </a:lnTo>
                  <a:lnTo>
                    <a:pt x="65" y="232"/>
                  </a:lnTo>
                  <a:lnTo>
                    <a:pt x="63" y="232"/>
                  </a:lnTo>
                  <a:lnTo>
                    <a:pt x="63" y="230"/>
                  </a:lnTo>
                  <a:lnTo>
                    <a:pt x="65" y="230"/>
                  </a:lnTo>
                  <a:lnTo>
                    <a:pt x="65" y="228"/>
                  </a:lnTo>
                  <a:lnTo>
                    <a:pt x="67" y="228"/>
                  </a:lnTo>
                  <a:lnTo>
                    <a:pt x="67" y="230"/>
                  </a:lnTo>
                  <a:lnTo>
                    <a:pt x="69" y="230"/>
                  </a:lnTo>
                  <a:lnTo>
                    <a:pt x="69" y="228"/>
                  </a:lnTo>
                  <a:lnTo>
                    <a:pt x="71" y="226"/>
                  </a:lnTo>
                  <a:lnTo>
                    <a:pt x="73" y="225"/>
                  </a:lnTo>
                  <a:lnTo>
                    <a:pt x="75" y="225"/>
                  </a:lnTo>
                  <a:lnTo>
                    <a:pt x="77" y="223"/>
                  </a:lnTo>
                  <a:lnTo>
                    <a:pt x="77" y="225"/>
                  </a:lnTo>
                  <a:lnTo>
                    <a:pt x="77" y="226"/>
                  </a:lnTo>
                  <a:lnTo>
                    <a:pt x="77" y="228"/>
                  </a:lnTo>
                  <a:lnTo>
                    <a:pt x="77" y="230"/>
                  </a:lnTo>
                  <a:lnTo>
                    <a:pt x="78" y="232"/>
                  </a:lnTo>
                  <a:lnTo>
                    <a:pt x="80" y="232"/>
                  </a:lnTo>
                  <a:lnTo>
                    <a:pt x="82" y="232"/>
                  </a:lnTo>
                  <a:lnTo>
                    <a:pt x="82" y="234"/>
                  </a:lnTo>
                  <a:lnTo>
                    <a:pt x="82" y="236"/>
                  </a:lnTo>
                  <a:lnTo>
                    <a:pt x="82" y="238"/>
                  </a:lnTo>
                  <a:lnTo>
                    <a:pt x="82" y="240"/>
                  </a:lnTo>
                  <a:lnTo>
                    <a:pt x="84" y="240"/>
                  </a:lnTo>
                  <a:lnTo>
                    <a:pt x="86" y="240"/>
                  </a:lnTo>
                  <a:lnTo>
                    <a:pt x="88" y="242"/>
                  </a:lnTo>
                  <a:lnTo>
                    <a:pt x="90" y="242"/>
                  </a:lnTo>
                  <a:lnTo>
                    <a:pt x="90" y="244"/>
                  </a:lnTo>
                  <a:lnTo>
                    <a:pt x="90" y="246"/>
                  </a:lnTo>
                  <a:lnTo>
                    <a:pt x="92" y="246"/>
                  </a:lnTo>
                  <a:lnTo>
                    <a:pt x="92" y="248"/>
                  </a:lnTo>
                  <a:lnTo>
                    <a:pt x="94" y="248"/>
                  </a:lnTo>
                  <a:lnTo>
                    <a:pt x="96" y="248"/>
                  </a:lnTo>
                  <a:lnTo>
                    <a:pt x="96" y="246"/>
                  </a:lnTo>
                  <a:lnTo>
                    <a:pt x="98" y="246"/>
                  </a:lnTo>
                  <a:lnTo>
                    <a:pt x="100" y="246"/>
                  </a:lnTo>
                  <a:lnTo>
                    <a:pt x="98" y="246"/>
                  </a:lnTo>
                  <a:lnTo>
                    <a:pt x="98" y="244"/>
                  </a:lnTo>
                  <a:lnTo>
                    <a:pt x="98" y="242"/>
                  </a:lnTo>
                  <a:lnTo>
                    <a:pt x="100" y="242"/>
                  </a:lnTo>
                  <a:lnTo>
                    <a:pt x="101" y="242"/>
                  </a:lnTo>
                  <a:lnTo>
                    <a:pt x="101" y="240"/>
                  </a:lnTo>
                  <a:lnTo>
                    <a:pt x="103" y="242"/>
                  </a:lnTo>
                  <a:lnTo>
                    <a:pt x="103" y="240"/>
                  </a:lnTo>
                  <a:lnTo>
                    <a:pt x="105" y="240"/>
                  </a:lnTo>
                  <a:lnTo>
                    <a:pt x="107" y="240"/>
                  </a:lnTo>
                  <a:lnTo>
                    <a:pt x="109" y="240"/>
                  </a:lnTo>
                  <a:lnTo>
                    <a:pt x="111" y="238"/>
                  </a:lnTo>
                  <a:lnTo>
                    <a:pt x="111" y="236"/>
                  </a:lnTo>
                  <a:lnTo>
                    <a:pt x="113" y="236"/>
                  </a:lnTo>
                  <a:lnTo>
                    <a:pt x="113" y="238"/>
                  </a:lnTo>
                  <a:lnTo>
                    <a:pt x="115" y="238"/>
                  </a:lnTo>
                  <a:lnTo>
                    <a:pt x="117" y="238"/>
                  </a:lnTo>
                  <a:lnTo>
                    <a:pt x="117" y="236"/>
                  </a:lnTo>
                  <a:lnTo>
                    <a:pt x="119" y="234"/>
                  </a:lnTo>
                  <a:lnTo>
                    <a:pt x="121" y="234"/>
                  </a:lnTo>
                  <a:lnTo>
                    <a:pt x="121" y="232"/>
                  </a:lnTo>
                  <a:lnTo>
                    <a:pt x="123" y="232"/>
                  </a:lnTo>
                  <a:lnTo>
                    <a:pt x="125" y="232"/>
                  </a:lnTo>
                  <a:lnTo>
                    <a:pt x="125" y="230"/>
                  </a:lnTo>
                  <a:lnTo>
                    <a:pt x="123" y="230"/>
                  </a:lnTo>
                  <a:lnTo>
                    <a:pt x="125" y="230"/>
                  </a:lnTo>
                  <a:lnTo>
                    <a:pt x="125" y="228"/>
                  </a:lnTo>
                  <a:lnTo>
                    <a:pt x="126" y="228"/>
                  </a:lnTo>
                  <a:lnTo>
                    <a:pt x="126" y="226"/>
                  </a:lnTo>
                  <a:lnTo>
                    <a:pt x="128" y="226"/>
                  </a:lnTo>
                  <a:lnTo>
                    <a:pt x="130" y="226"/>
                  </a:lnTo>
                  <a:lnTo>
                    <a:pt x="130" y="225"/>
                  </a:lnTo>
                  <a:lnTo>
                    <a:pt x="132" y="225"/>
                  </a:lnTo>
                  <a:lnTo>
                    <a:pt x="132" y="226"/>
                  </a:lnTo>
                  <a:lnTo>
                    <a:pt x="134" y="226"/>
                  </a:lnTo>
                  <a:lnTo>
                    <a:pt x="134" y="225"/>
                  </a:lnTo>
                  <a:lnTo>
                    <a:pt x="134" y="223"/>
                  </a:lnTo>
                  <a:lnTo>
                    <a:pt x="136" y="223"/>
                  </a:lnTo>
                  <a:lnTo>
                    <a:pt x="136" y="225"/>
                  </a:lnTo>
                  <a:lnTo>
                    <a:pt x="136" y="223"/>
                  </a:lnTo>
                  <a:lnTo>
                    <a:pt x="138" y="223"/>
                  </a:lnTo>
                  <a:lnTo>
                    <a:pt x="140" y="223"/>
                  </a:lnTo>
                  <a:lnTo>
                    <a:pt x="142" y="225"/>
                  </a:lnTo>
                  <a:lnTo>
                    <a:pt x="142" y="223"/>
                  </a:lnTo>
                  <a:lnTo>
                    <a:pt x="144" y="223"/>
                  </a:lnTo>
                  <a:lnTo>
                    <a:pt x="144" y="221"/>
                  </a:lnTo>
                  <a:lnTo>
                    <a:pt x="146" y="221"/>
                  </a:lnTo>
                  <a:lnTo>
                    <a:pt x="148" y="219"/>
                  </a:lnTo>
                  <a:lnTo>
                    <a:pt x="148" y="221"/>
                  </a:lnTo>
                  <a:lnTo>
                    <a:pt x="149" y="219"/>
                  </a:lnTo>
                  <a:lnTo>
                    <a:pt x="151" y="219"/>
                  </a:lnTo>
                  <a:lnTo>
                    <a:pt x="151" y="217"/>
                  </a:lnTo>
                  <a:lnTo>
                    <a:pt x="151" y="215"/>
                  </a:lnTo>
                  <a:lnTo>
                    <a:pt x="153" y="215"/>
                  </a:lnTo>
                  <a:lnTo>
                    <a:pt x="153" y="217"/>
                  </a:lnTo>
                  <a:lnTo>
                    <a:pt x="155" y="217"/>
                  </a:lnTo>
                  <a:lnTo>
                    <a:pt x="157" y="217"/>
                  </a:lnTo>
                  <a:lnTo>
                    <a:pt x="159" y="217"/>
                  </a:lnTo>
                  <a:lnTo>
                    <a:pt x="161" y="217"/>
                  </a:lnTo>
                  <a:lnTo>
                    <a:pt x="165" y="217"/>
                  </a:lnTo>
                  <a:lnTo>
                    <a:pt x="171" y="217"/>
                  </a:lnTo>
                  <a:lnTo>
                    <a:pt x="174" y="215"/>
                  </a:lnTo>
                  <a:lnTo>
                    <a:pt x="176" y="215"/>
                  </a:lnTo>
                  <a:lnTo>
                    <a:pt x="178" y="213"/>
                  </a:lnTo>
                  <a:lnTo>
                    <a:pt x="184" y="213"/>
                  </a:lnTo>
                  <a:lnTo>
                    <a:pt x="186" y="213"/>
                  </a:lnTo>
                  <a:lnTo>
                    <a:pt x="188" y="213"/>
                  </a:lnTo>
                  <a:lnTo>
                    <a:pt x="194" y="213"/>
                  </a:lnTo>
                  <a:lnTo>
                    <a:pt x="197" y="213"/>
                  </a:lnTo>
                  <a:lnTo>
                    <a:pt x="199" y="213"/>
                  </a:lnTo>
                  <a:lnTo>
                    <a:pt x="203" y="213"/>
                  </a:lnTo>
                  <a:lnTo>
                    <a:pt x="205" y="213"/>
                  </a:lnTo>
                  <a:lnTo>
                    <a:pt x="207" y="211"/>
                  </a:lnTo>
                  <a:lnTo>
                    <a:pt x="209" y="211"/>
                  </a:lnTo>
                  <a:lnTo>
                    <a:pt x="211" y="211"/>
                  </a:lnTo>
                  <a:lnTo>
                    <a:pt x="213" y="211"/>
                  </a:lnTo>
                  <a:lnTo>
                    <a:pt x="215" y="211"/>
                  </a:lnTo>
                  <a:lnTo>
                    <a:pt x="217" y="211"/>
                  </a:lnTo>
                  <a:lnTo>
                    <a:pt x="219" y="211"/>
                  </a:lnTo>
                  <a:lnTo>
                    <a:pt x="219" y="209"/>
                  </a:lnTo>
                  <a:lnTo>
                    <a:pt x="221" y="209"/>
                  </a:lnTo>
                  <a:lnTo>
                    <a:pt x="221" y="207"/>
                  </a:lnTo>
                  <a:lnTo>
                    <a:pt x="219" y="205"/>
                  </a:lnTo>
                  <a:lnTo>
                    <a:pt x="219" y="203"/>
                  </a:lnTo>
                  <a:lnTo>
                    <a:pt x="221" y="203"/>
                  </a:lnTo>
                  <a:lnTo>
                    <a:pt x="221" y="201"/>
                  </a:lnTo>
                  <a:lnTo>
                    <a:pt x="222" y="200"/>
                  </a:lnTo>
                  <a:lnTo>
                    <a:pt x="224" y="200"/>
                  </a:lnTo>
                  <a:lnTo>
                    <a:pt x="224" y="198"/>
                  </a:lnTo>
                  <a:lnTo>
                    <a:pt x="226" y="198"/>
                  </a:lnTo>
                  <a:lnTo>
                    <a:pt x="228" y="198"/>
                  </a:lnTo>
                  <a:lnTo>
                    <a:pt x="230" y="198"/>
                  </a:lnTo>
                  <a:lnTo>
                    <a:pt x="230" y="196"/>
                  </a:lnTo>
                  <a:lnTo>
                    <a:pt x="232" y="196"/>
                  </a:lnTo>
                  <a:lnTo>
                    <a:pt x="232" y="194"/>
                  </a:lnTo>
                  <a:lnTo>
                    <a:pt x="234" y="194"/>
                  </a:lnTo>
                  <a:lnTo>
                    <a:pt x="236" y="192"/>
                  </a:lnTo>
                  <a:lnTo>
                    <a:pt x="236" y="190"/>
                  </a:lnTo>
                  <a:lnTo>
                    <a:pt x="234" y="190"/>
                  </a:lnTo>
                  <a:lnTo>
                    <a:pt x="236" y="190"/>
                  </a:lnTo>
                  <a:lnTo>
                    <a:pt x="238" y="190"/>
                  </a:lnTo>
                  <a:lnTo>
                    <a:pt x="238" y="188"/>
                  </a:lnTo>
                  <a:lnTo>
                    <a:pt x="240" y="188"/>
                  </a:lnTo>
                  <a:lnTo>
                    <a:pt x="240" y="186"/>
                  </a:lnTo>
                  <a:lnTo>
                    <a:pt x="240" y="184"/>
                  </a:lnTo>
                  <a:lnTo>
                    <a:pt x="242" y="182"/>
                  </a:lnTo>
                  <a:lnTo>
                    <a:pt x="244" y="182"/>
                  </a:lnTo>
                  <a:lnTo>
                    <a:pt x="244" y="180"/>
                  </a:lnTo>
                  <a:lnTo>
                    <a:pt x="246" y="178"/>
                  </a:lnTo>
                  <a:lnTo>
                    <a:pt x="246" y="177"/>
                  </a:lnTo>
                  <a:lnTo>
                    <a:pt x="246" y="178"/>
                  </a:lnTo>
                  <a:lnTo>
                    <a:pt x="246" y="177"/>
                  </a:lnTo>
                  <a:lnTo>
                    <a:pt x="247" y="177"/>
                  </a:lnTo>
                  <a:lnTo>
                    <a:pt x="247" y="175"/>
                  </a:lnTo>
                  <a:lnTo>
                    <a:pt x="249" y="175"/>
                  </a:lnTo>
                  <a:lnTo>
                    <a:pt x="249" y="173"/>
                  </a:lnTo>
                  <a:lnTo>
                    <a:pt x="249" y="171"/>
                  </a:lnTo>
                  <a:lnTo>
                    <a:pt x="249" y="169"/>
                  </a:lnTo>
                  <a:lnTo>
                    <a:pt x="251" y="169"/>
                  </a:lnTo>
                  <a:lnTo>
                    <a:pt x="253" y="167"/>
                  </a:lnTo>
                  <a:lnTo>
                    <a:pt x="253" y="165"/>
                  </a:lnTo>
                  <a:lnTo>
                    <a:pt x="251" y="165"/>
                  </a:lnTo>
                  <a:lnTo>
                    <a:pt x="249" y="163"/>
                  </a:lnTo>
                  <a:lnTo>
                    <a:pt x="247" y="163"/>
                  </a:lnTo>
                  <a:lnTo>
                    <a:pt x="247" y="161"/>
                  </a:lnTo>
                  <a:lnTo>
                    <a:pt x="246" y="161"/>
                  </a:lnTo>
                  <a:lnTo>
                    <a:pt x="246" y="159"/>
                  </a:lnTo>
                  <a:lnTo>
                    <a:pt x="244" y="159"/>
                  </a:lnTo>
                  <a:lnTo>
                    <a:pt x="242" y="159"/>
                  </a:lnTo>
                  <a:lnTo>
                    <a:pt x="242" y="157"/>
                  </a:lnTo>
                  <a:lnTo>
                    <a:pt x="240" y="157"/>
                  </a:lnTo>
                  <a:lnTo>
                    <a:pt x="238" y="155"/>
                  </a:lnTo>
                  <a:lnTo>
                    <a:pt x="238" y="153"/>
                  </a:lnTo>
                  <a:lnTo>
                    <a:pt x="238" y="155"/>
                  </a:lnTo>
                  <a:lnTo>
                    <a:pt x="236" y="155"/>
                  </a:lnTo>
                  <a:lnTo>
                    <a:pt x="236" y="153"/>
                  </a:lnTo>
                  <a:lnTo>
                    <a:pt x="236" y="152"/>
                  </a:lnTo>
                  <a:lnTo>
                    <a:pt x="238" y="152"/>
                  </a:lnTo>
                  <a:lnTo>
                    <a:pt x="240" y="150"/>
                  </a:lnTo>
                  <a:lnTo>
                    <a:pt x="242" y="148"/>
                  </a:lnTo>
                  <a:lnTo>
                    <a:pt x="242" y="150"/>
                  </a:lnTo>
                  <a:lnTo>
                    <a:pt x="244" y="148"/>
                  </a:lnTo>
                  <a:lnTo>
                    <a:pt x="244" y="146"/>
                  </a:lnTo>
                  <a:lnTo>
                    <a:pt x="246" y="146"/>
                  </a:lnTo>
                  <a:lnTo>
                    <a:pt x="247" y="144"/>
                  </a:lnTo>
                  <a:lnTo>
                    <a:pt x="249" y="144"/>
                  </a:lnTo>
                  <a:lnTo>
                    <a:pt x="251" y="144"/>
                  </a:lnTo>
                  <a:lnTo>
                    <a:pt x="251" y="142"/>
                  </a:lnTo>
                  <a:lnTo>
                    <a:pt x="253" y="144"/>
                  </a:lnTo>
                  <a:lnTo>
                    <a:pt x="255" y="144"/>
                  </a:lnTo>
                  <a:lnTo>
                    <a:pt x="257" y="142"/>
                  </a:lnTo>
                  <a:lnTo>
                    <a:pt x="259" y="142"/>
                  </a:lnTo>
                  <a:lnTo>
                    <a:pt x="261" y="142"/>
                  </a:lnTo>
                  <a:lnTo>
                    <a:pt x="263" y="142"/>
                  </a:lnTo>
                  <a:lnTo>
                    <a:pt x="265" y="142"/>
                  </a:lnTo>
                  <a:lnTo>
                    <a:pt x="267" y="144"/>
                  </a:lnTo>
                  <a:lnTo>
                    <a:pt x="269" y="142"/>
                  </a:lnTo>
                  <a:lnTo>
                    <a:pt x="270" y="142"/>
                  </a:lnTo>
                  <a:lnTo>
                    <a:pt x="272" y="142"/>
                  </a:lnTo>
                  <a:lnTo>
                    <a:pt x="274" y="142"/>
                  </a:lnTo>
                  <a:lnTo>
                    <a:pt x="276" y="142"/>
                  </a:lnTo>
                  <a:lnTo>
                    <a:pt x="278" y="142"/>
                  </a:lnTo>
                  <a:lnTo>
                    <a:pt x="280" y="142"/>
                  </a:lnTo>
                  <a:lnTo>
                    <a:pt x="282" y="142"/>
                  </a:lnTo>
                  <a:lnTo>
                    <a:pt x="284" y="142"/>
                  </a:lnTo>
                  <a:lnTo>
                    <a:pt x="286" y="142"/>
                  </a:lnTo>
                  <a:lnTo>
                    <a:pt x="286" y="140"/>
                  </a:lnTo>
                  <a:lnTo>
                    <a:pt x="286" y="142"/>
                  </a:lnTo>
                  <a:lnTo>
                    <a:pt x="288" y="142"/>
                  </a:lnTo>
                  <a:lnTo>
                    <a:pt x="290" y="142"/>
                  </a:lnTo>
                  <a:lnTo>
                    <a:pt x="292" y="142"/>
                  </a:lnTo>
                  <a:lnTo>
                    <a:pt x="294" y="142"/>
                  </a:lnTo>
                  <a:lnTo>
                    <a:pt x="295" y="142"/>
                  </a:lnTo>
                  <a:lnTo>
                    <a:pt x="295" y="140"/>
                  </a:lnTo>
                  <a:lnTo>
                    <a:pt x="297" y="140"/>
                  </a:lnTo>
                  <a:lnTo>
                    <a:pt x="299" y="140"/>
                  </a:lnTo>
                  <a:lnTo>
                    <a:pt x="301" y="140"/>
                  </a:lnTo>
                  <a:lnTo>
                    <a:pt x="303" y="140"/>
                  </a:lnTo>
                  <a:lnTo>
                    <a:pt x="303" y="138"/>
                  </a:lnTo>
                  <a:lnTo>
                    <a:pt x="303" y="140"/>
                  </a:lnTo>
                  <a:lnTo>
                    <a:pt x="305" y="140"/>
                  </a:lnTo>
                  <a:lnTo>
                    <a:pt x="305" y="138"/>
                  </a:lnTo>
                  <a:lnTo>
                    <a:pt x="307" y="138"/>
                  </a:lnTo>
                  <a:lnTo>
                    <a:pt x="307" y="140"/>
                  </a:lnTo>
                  <a:lnTo>
                    <a:pt x="309" y="140"/>
                  </a:lnTo>
                  <a:lnTo>
                    <a:pt x="309" y="138"/>
                  </a:lnTo>
                  <a:lnTo>
                    <a:pt x="309" y="140"/>
                  </a:lnTo>
                  <a:lnTo>
                    <a:pt x="311" y="140"/>
                  </a:lnTo>
                  <a:lnTo>
                    <a:pt x="311" y="138"/>
                  </a:lnTo>
                  <a:lnTo>
                    <a:pt x="313" y="138"/>
                  </a:lnTo>
                  <a:lnTo>
                    <a:pt x="315" y="136"/>
                  </a:lnTo>
                  <a:lnTo>
                    <a:pt x="317" y="136"/>
                  </a:lnTo>
                  <a:lnTo>
                    <a:pt x="317" y="134"/>
                  </a:lnTo>
                  <a:lnTo>
                    <a:pt x="318" y="134"/>
                  </a:lnTo>
                  <a:lnTo>
                    <a:pt x="320" y="134"/>
                  </a:lnTo>
                  <a:lnTo>
                    <a:pt x="322" y="134"/>
                  </a:lnTo>
                  <a:lnTo>
                    <a:pt x="322" y="132"/>
                  </a:lnTo>
                  <a:lnTo>
                    <a:pt x="324" y="132"/>
                  </a:lnTo>
                  <a:lnTo>
                    <a:pt x="324" y="134"/>
                  </a:lnTo>
                  <a:lnTo>
                    <a:pt x="326" y="134"/>
                  </a:lnTo>
                  <a:lnTo>
                    <a:pt x="328" y="134"/>
                  </a:lnTo>
                  <a:lnTo>
                    <a:pt x="330" y="132"/>
                  </a:lnTo>
                  <a:lnTo>
                    <a:pt x="332" y="132"/>
                  </a:lnTo>
                  <a:lnTo>
                    <a:pt x="332" y="134"/>
                  </a:lnTo>
                  <a:lnTo>
                    <a:pt x="334" y="134"/>
                  </a:lnTo>
                  <a:lnTo>
                    <a:pt x="336" y="134"/>
                  </a:lnTo>
                  <a:lnTo>
                    <a:pt x="338" y="134"/>
                  </a:lnTo>
                  <a:lnTo>
                    <a:pt x="340" y="134"/>
                  </a:lnTo>
                  <a:lnTo>
                    <a:pt x="342" y="134"/>
                  </a:lnTo>
                  <a:lnTo>
                    <a:pt x="343" y="132"/>
                  </a:lnTo>
                  <a:lnTo>
                    <a:pt x="345" y="132"/>
                  </a:lnTo>
                  <a:lnTo>
                    <a:pt x="347" y="132"/>
                  </a:lnTo>
                  <a:lnTo>
                    <a:pt x="347" y="130"/>
                  </a:lnTo>
                  <a:lnTo>
                    <a:pt x="349" y="129"/>
                  </a:lnTo>
                  <a:lnTo>
                    <a:pt x="349" y="127"/>
                  </a:lnTo>
                  <a:lnTo>
                    <a:pt x="351" y="125"/>
                  </a:lnTo>
                  <a:lnTo>
                    <a:pt x="349" y="123"/>
                  </a:lnTo>
                  <a:lnTo>
                    <a:pt x="351" y="123"/>
                  </a:lnTo>
                  <a:lnTo>
                    <a:pt x="353" y="121"/>
                  </a:lnTo>
                  <a:lnTo>
                    <a:pt x="353" y="119"/>
                  </a:lnTo>
                  <a:lnTo>
                    <a:pt x="353" y="121"/>
                  </a:lnTo>
                  <a:lnTo>
                    <a:pt x="353" y="119"/>
                  </a:lnTo>
                  <a:lnTo>
                    <a:pt x="355" y="121"/>
                  </a:lnTo>
                  <a:lnTo>
                    <a:pt x="355" y="119"/>
                  </a:lnTo>
                  <a:lnTo>
                    <a:pt x="357" y="119"/>
                  </a:lnTo>
                  <a:lnTo>
                    <a:pt x="357" y="121"/>
                  </a:lnTo>
                  <a:lnTo>
                    <a:pt x="359" y="121"/>
                  </a:lnTo>
                  <a:lnTo>
                    <a:pt x="361" y="121"/>
                  </a:lnTo>
                  <a:lnTo>
                    <a:pt x="359" y="121"/>
                  </a:lnTo>
                  <a:lnTo>
                    <a:pt x="359" y="119"/>
                  </a:lnTo>
                  <a:lnTo>
                    <a:pt x="361" y="119"/>
                  </a:lnTo>
                  <a:lnTo>
                    <a:pt x="361" y="117"/>
                  </a:lnTo>
                  <a:lnTo>
                    <a:pt x="363" y="115"/>
                  </a:lnTo>
                  <a:lnTo>
                    <a:pt x="365" y="115"/>
                  </a:lnTo>
                  <a:lnTo>
                    <a:pt x="366" y="115"/>
                  </a:lnTo>
                  <a:lnTo>
                    <a:pt x="368" y="115"/>
                  </a:lnTo>
                  <a:lnTo>
                    <a:pt x="370" y="115"/>
                  </a:lnTo>
                  <a:lnTo>
                    <a:pt x="368" y="113"/>
                  </a:lnTo>
                  <a:lnTo>
                    <a:pt x="370" y="113"/>
                  </a:lnTo>
                  <a:lnTo>
                    <a:pt x="372" y="111"/>
                  </a:lnTo>
                  <a:lnTo>
                    <a:pt x="372" y="113"/>
                  </a:lnTo>
                  <a:lnTo>
                    <a:pt x="374" y="113"/>
                  </a:lnTo>
                  <a:lnTo>
                    <a:pt x="374" y="111"/>
                  </a:lnTo>
                  <a:lnTo>
                    <a:pt x="374" y="109"/>
                  </a:lnTo>
                  <a:lnTo>
                    <a:pt x="376" y="109"/>
                  </a:lnTo>
                  <a:lnTo>
                    <a:pt x="376" y="107"/>
                  </a:lnTo>
                  <a:lnTo>
                    <a:pt x="376" y="105"/>
                  </a:lnTo>
                  <a:lnTo>
                    <a:pt x="378" y="105"/>
                  </a:lnTo>
                  <a:lnTo>
                    <a:pt x="380" y="105"/>
                  </a:lnTo>
                  <a:lnTo>
                    <a:pt x="380" y="104"/>
                  </a:lnTo>
                  <a:lnTo>
                    <a:pt x="382" y="104"/>
                  </a:lnTo>
                  <a:lnTo>
                    <a:pt x="382" y="102"/>
                  </a:lnTo>
                  <a:lnTo>
                    <a:pt x="382" y="100"/>
                  </a:lnTo>
                  <a:lnTo>
                    <a:pt x="384" y="100"/>
                  </a:lnTo>
                  <a:lnTo>
                    <a:pt x="386" y="100"/>
                  </a:lnTo>
                  <a:lnTo>
                    <a:pt x="386" y="98"/>
                  </a:lnTo>
                  <a:lnTo>
                    <a:pt x="384" y="98"/>
                  </a:lnTo>
                  <a:lnTo>
                    <a:pt x="386" y="98"/>
                  </a:lnTo>
                  <a:lnTo>
                    <a:pt x="384" y="98"/>
                  </a:lnTo>
                  <a:lnTo>
                    <a:pt x="384" y="96"/>
                  </a:lnTo>
                  <a:lnTo>
                    <a:pt x="386" y="96"/>
                  </a:lnTo>
                  <a:lnTo>
                    <a:pt x="386" y="94"/>
                  </a:lnTo>
                  <a:lnTo>
                    <a:pt x="384" y="94"/>
                  </a:lnTo>
                  <a:lnTo>
                    <a:pt x="386" y="94"/>
                  </a:lnTo>
                  <a:lnTo>
                    <a:pt x="386" y="92"/>
                  </a:lnTo>
                  <a:lnTo>
                    <a:pt x="386" y="90"/>
                  </a:lnTo>
                  <a:lnTo>
                    <a:pt x="386" y="92"/>
                  </a:lnTo>
                  <a:lnTo>
                    <a:pt x="388" y="92"/>
                  </a:lnTo>
                  <a:lnTo>
                    <a:pt x="388" y="90"/>
                  </a:lnTo>
                  <a:lnTo>
                    <a:pt x="388" y="88"/>
                  </a:lnTo>
                  <a:lnTo>
                    <a:pt x="390" y="88"/>
                  </a:lnTo>
                  <a:lnTo>
                    <a:pt x="390" y="90"/>
                  </a:lnTo>
                  <a:lnTo>
                    <a:pt x="391" y="88"/>
                  </a:lnTo>
                  <a:lnTo>
                    <a:pt x="393" y="88"/>
                  </a:lnTo>
                  <a:lnTo>
                    <a:pt x="393" y="86"/>
                  </a:lnTo>
                  <a:lnTo>
                    <a:pt x="393" y="84"/>
                  </a:lnTo>
                  <a:lnTo>
                    <a:pt x="395" y="82"/>
                  </a:lnTo>
                  <a:lnTo>
                    <a:pt x="397" y="82"/>
                  </a:lnTo>
                  <a:lnTo>
                    <a:pt x="397" y="80"/>
                  </a:lnTo>
                  <a:lnTo>
                    <a:pt x="399" y="80"/>
                  </a:lnTo>
                  <a:lnTo>
                    <a:pt x="399" y="79"/>
                  </a:lnTo>
                  <a:lnTo>
                    <a:pt x="399" y="77"/>
                  </a:lnTo>
                  <a:lnTo>
                    <a:pt x="401" y="77"/>
                  </a:lnTo>
                  <a:lnTo>
                    <a:pt x="403" y="75"/>
                  </a:lnTo>
                  <a:lnTo>
                    <a:pt x="403" y="73"/>
                  </a:lnTo>
                  <a:lnTo>
                    <a:pt x="405" y="73"/>
                  </a:lnTo>
                  <a:lnTo>
                    <a:pt x="405" y="75"/>
                  </a:lnTo>
                  <a:lnTo>
                    <a:pt x="407" y="75"/>
                  </a:lnTo>
                  <a:lnTo>
                    <a:pt x="407" y="73"/>
                  </a:lnTo>
                  <a:lnTo>
                    <a:pt x="409" y="73"/>
                  </a:lnTo>
                  <a:lnTo>
                    <a:pt x="409" y="75"/>
                  </a:lnTo>
                  <a:lnTo>
                    <a:pt x="411" y="75"/>
                  </a:lnTo>
                  <a:lnTo>
                    <a:pt x="411" y="73"/>
                  </a:lnTo>
                  <a:lnTo>
                    <a:pt x="413" y="73"/>
                  </a:lnTo>
                  <a:lnTo>
                    <a:pt x="413" y="71"/>
                  </a:lnTo>
                  <a:lnTo>
                    <a:pt x="414" y="71"/>
                  </a:lnTo>
                  <a:lnTo>
                    <a:pt x="414" y="69"/>
                  </a:lnTo>
                  <a:lnTo>
                    <a:pt x="416" y="69"/>
                  </a:lnTo>
                  <a:lnTo>
                    <a:pt x="416" y="67"/>
                  </a:lnTo>
                  <a:lnTo>
                    <a:pt x="418" y="67"/>
                  </a:lnTo>
                  <a:lnTo>
                    <a:pt x="418" y="65"/>
                  </a:lnTo>
                  <a:lnTo>
                    <a:pt x="416" y="65"/>
                  </a:lnTo>
                  <a:lnTo>
                    <a:pt x="416" y="63"/>
                  </a:lnTo>
                  <a:lnTo>
                    <a:pt x="418" y="63"/>
                  </a:lnTo>
                  <a:lnTo>
                    <a:pt x="418" y="61"/>
                  </a:lnTo>
                  <a:lnTo>
                    <a:pt x="420" y="61"/>
                  </a:lnTo>
                  <a:lnTo>
                    <a:pt x="420" y="59"/>
                  </a:lnTo>
                  <a:lnTo>
                    <a:pt x="422" y="59"/>
                  </a:lnTo>
                  <a:lnTo>
                    <a:pt x="422" y="57"/>
                  </a:lnTo>
                  <a:lnTo>
                    <a:pt x="424" y="56"/>
                  </a:lnTo>
                  <a:lnTo>
                    <a:pt x="424" y="57"/>
                  </a:lnTo>
                  <a:lnTo>
                    <a:pt x="426" y="57"/>
                  </a:lnTo>
                  <a:lnTo>
                    <a:pt x="428" y="57"/>
                  </a:lnTo>
                  <a:lnTo>
                    <a:pt x="430" y="56"/>
                  </a:lnTo>
                  <a:lnTo>
                    <a:pt x="432" y="56"/>
                  </a:lnTo>
                  <a:lnTo>
                    <a:pt x="434" y="56"/>
                  </a:lnTo>
                  <a:lnTo>
                    <a:pt x="432" y="56"/>
                  </a:lnTo>
                  <a:lnTo>
                    <a:pt x="432" y="54"/>
                  </a:lnTo>
                  <a:lnTo>
                    <a:pt x="434" y="54"/>
                  </a:lnTo>
                  <a:lnTo>
                    <a:pt x="434" y="52"/>
                  </a:lnTo>
                  <a:lnTo>
                    <a:pt x="434" y="54"/>
                  </a:lnTo>
                  <a:lnTo>
                    <a:pt x="436" y="54"/>
                  </a:lnTo>
                  <a:lnTo>
                    <a:pt x="436" y="52"/>
                  </a:lnTo>
                  <a:lnTo>
                    <a:pt x="438" y="52"/>
                  </a:lnTo>
                  <a:lnTo>
                    <a:pt x="438" y="50"/>
                  </a:lnTo>
                  <a:lnTo>
                    <a:pt x="436" y="48"/>
                  </a:lnTo>
                  <a:lnTo>
                    <a:pt x="438" y="48"/>
                  </a:lnTo>
                  <a:lnTo>
                    <a:pt x="438" y="46"/>
                  </a:lnTo>
                  <a:lnTo>
                    <a:pt x="439" y="44"/>
                  </a:lnTo>
                  <a:lnTo>
                    <a:pt x="439" y="42"/>
                  </a:lnTo>
                  <a:lnTo>
                    <a:pt x="439" y="40"/>
                  </a:lnTo>
                  <a:lnTo>
                    <a:pt x="438" y="40"/>
                  </a:lnTo>
                  <a:lnTo>
                    <a:pt x="438" y="38"/>
                  </a:lnTo>
                  <a:lnTo>
                    <a:pt x="436" y="36"/>
                  </a:lnTo>
                  <a:lnTo>
                    <a:pt x="436" y="34"/>
                  </a:lnTo>
                  <a:lnTo>
                    <a:pt x="438" y="34"/>
                  </a:lnTo>
                  <a:lnTo>
                    <a:pt x="438" y="32"/>
                  </a:lnTo>
                  <a:lnTo>
                    <a:pt x="438" y="31"/>
                  </a:lnTo>
                  <a:lnTo>
                    <a:pt x="438" y="29"/>
                  </a:lnTo>
                  <a:lnTo>
                    <a:pt x="438" y="27"/>
                  </a:lnTo>
                  <a:lnTo>
                    <a:pt x="438" y="25"/>
                  </a:lnTo>
                  <a:lnTo>
                    <a:pt x="438" y="27"/>
                  </a:lnTo>
                  <a:lnTo>
                    <a:pt x="439" y="27"/>
                  </a:lnTo>
                  <a:lnTo>
                    <a:pt x="439" y="25"/>
                  </a:lnTo>
                  <a:lnTo>
                    <a:pt x="441" y="25"/>
                  </a:lnTo>
                  <a:lnTo>
                    <a:pt x="441" y="23"/>
                  </a:lnTo>
                  <a:lnTo>
                    <a:pt x="441" y="21"/>
                  </a:lnTo>
                  <a:lnTo>
                    <a:pt x="441" y="19"/>
                  </a:lnTo>
                  <a:lnTo>
                    <a:pt x="441" y="17"/>
                  </a:lnTo>
                  <a:lnTo>
                    <a:pt x="441" y="15"/>
                  </a:lnTo>
                  <a:lnTo>
                    <a:pt x="443" y="15"/>
                  </a:lnTo>
                  <a:lnTo>
                    <a:pt x="443" y="13"/>
                  </a:lnTo>
                  <a:lnTo>
                    <a:pt x="445" y="13"/>
                  </a:lnTo>
                  <a:lnTo>
                    <a:pt x="445" y="11"/>
                  </a:lnTo>
                  <a:lnTo>
                    <a:pt x="447" y="11"/>
                  </a:lnTo>
                  <a:lnTo>
                    <a:pt x="449" y="11"/>
                  </a:lnTo>
                  <a:lnTo>
                    <a:pt x="449" y="9"/>
                  </a:lnTo>
                  <a:lnTo>
                    <a:pt x="451" y="9"/>
                  </a:lnTo>
                  <a:lnTo>
                    <a:pt x="451" y="11"/>
                  </a:lnTo>
                  <a:lnTo>
                    <a:pt x="453" y="11"/>
                  </a:lnTo>
                  <a:lnTo>
                    <a:pt x="453" y="9"/>
                  </a:lnTo>
                  <a:lnTo>
                    <a:pt x="453" y="11"/>
                  </a:lnTo>
                  <a:lnTo>
                    <a:pt x="455" y="11"/>
                  </a:lnTo>
                  <a:lnTo>
                    <a:pt x="455" y="9"/>
                  </a:lnTo>
                  <a:lnTo>
                    <a:pt x="457" y="9"/>
                  </a:lnTo>
                  <a:lnTo>
                    <a:pt x="459" y="9"/>
                  </a:lnTo>
                  <a:lnTo>
                    <a:pt x="461" y="9"/>
                  </a:lnTo>
                  <a:lnTo>
                    <a:pt x="462" y="9"/>
                  </a:lnTo>
                  <a:lnTo>
                    <a:pt x="464" y="9"/>
                  </a:lnTo>
                  <a:lnTo>
                    <a:pt x="466" y="9"/>
                  </a:lnTo>
                  <a:lnTo>
                    <a:pt x="468" y="9"/>
                  </a:lnTo>
                  <a:lnTo>
                    <a:pt x="468" y="7"/>
                  </a:lnTo>
                  <a:lnTo>
                    <a:pt x="470" y="7"/>
                  </a:lnTo>
                  <a:lnTo>
                    <a:pt x="472" y="7"/>
                  </a:lnTo>
                  <a:lnTo>
                    <a:pt x="472" y="6"/>
                  </a:lnTo>
                  <a:lnTo>
                    <a:pt x="474" y="6"/>
                  </a:lnTo>
                  <a:lnTo>
                    <a:pt x="474" y="7"/>
                  </a:lnTo>
                  <a:lnTo>
                    <a:pt x="476" y="6"/>
                  </a:lnTo>
                  <a:lnTo>
                    <a:pt x="478" y="6"/>
                  </a:lnTo>
                  <a:lnTo>
                    <a:pt x="478" y="4"/>
                  </a:lnTo>
                  <a:lnTo>
                    <a:pt x="482" y="4"/>
                  </a:lnTo>
                  <a:lnTo>
                    <a:pt x="484" y="4"/>
                  </a:lnTo>
                  <a:lnTo>
                    <a:pt x="486" y="4"/>
                  </a:lnTo>
                  <a:lnTo>
                    <a:pt x="486" y="2"/>
                  </a:lnTo>
                  <a:lnTo>
                    <a:pt x="487" y="2"/>
                  </a:lnTo>
                  <a:lnTo>
                    <a:pt x="489" y="2"/>
                  </a:lnTo>
                  <a:lnTo>
                    <a:pt x="491" y="2"/>
                  </a:lnTo>
                  <a:lnTo>
                    <a:pt x="491" y="0"/>
                  </a:lnTo>
                  <a:lnTo>
                    <a:pt x="493" y="0"/>
                  </a:lnTo>
                  <a:lnTo>
                    <a:pt x="495" y="2"/>
                  </a:lnTo>
                  <a:lnTo>
                    <a:pt x="497" y="2"/>
                  </a:lnTo>
                  <a:lnTo>
                    <a:pt x="499" y="2"/>
                  </a:lnTo>
                  <a:lnTo>
                    <a:pt x="501" y="2"/>
                  </a:lnTo>
                  <a:lnTo>
                    <a:pt x="503" y="2"/>
                  </a:lnTo>
                  <a:lnTo>
                    <a:pt x="505" y="4"/>
                  </a:lnTo>
                  <a:lnTo>
                    <a:pt x="507" y="4"/>
                  </a:lnTo>
                  <a:lnTo>
                    <a:pt x="509" y="4"/>
                  </a:lnTo>
                  <a:lnTo>
                    <a:pt x="509" y="6"/>
                  </a:lnTo>
                  <a:lnTo>
                    <a:pt x="510" y="6"/>
                  </a:lnTo>
                  <a:lnTo>
                    <a:pt x="512" y="6"/>
                  </a:lnTo>
                  <a:lnTo>
                    <a:pt x="514" y="6"/>
                  </a:lnTo>
                  <a:lnTo>
                    <a:pt x="516" y="6"/>
                  </a:lnTo>
                  <a:lnTo>
                    <a:pt x="518"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4" name="Freeform 4636"/>
            <p:cNvSpPr>
              <a:spLocks/>
            </p:cNvSpPr>
            <p:nvPr/>
          </p:nvSpPr>
          <p:spPr bwMode="auto">
            <a:xfrm>
              <a:off x="4256" y="2477"/>
              <a:ext cx="46" cy="9"/>
            </a:xfrm>
            <a:custGeom>
              <a:avLst/>
              <a:gdLst>
                <a:gd name="T0" fmla="*/ 0 w 46"/>
                <a:gd name="T1" fmla="*/ 9 h 9"/>
                <a:gd name="T2" fmla="*/ 2 w 46"/>
                <a:gd name="T3" fmla="*/ 9 h 9"/>
                <a:gd name="T4" fmla="*/ 2 w 46"/>
                <a:gd name="T5" fmla="*/ 9 h 9"/>
                <a:gd name="T6" fmla="*/ 2 w 46"/>
                <a:gd name="T7" fmla="*/ 9 h 9"/>
                <a:gd name="T8" fmla="*/ 4 w 46"/>
                <a:gd name="T9" fmla="*/ 7 h 9"/>
                <a:gd name="T10" fmla="*/ 4 w 46"/>
                <a:gd name="T11" fmla="*/ 7 h 9"/>
                <a:gd name="T12" fmla="*/ 6 w 46"/>
                <a:gd name="T13" fmla="*/ 7 h 9"/>
                <a:gd name="T14" fmla="*/ 6 w 46"/>
                <a:gd name="T15" fmla="*/ 5 h 9"/>
                <a:gd name="T16" fmla="*/ 8 w 46"/>
                <a:gd name="T17" fmla="*/ 5 h 9"/>
                <a:gd name="T18" fmla="*/ 8 w 46"/>
                <a:gd name="T19" fmla="*/ 5 h 9"/>
                <a:gd name="T20" fmla="*/ 9 w 46"/>
                <a:gd name="T21" fmla="*/ 3 h 9"/>
                <a:gd name="T22" fmla="*/ 9 w 46"/>
                <a:gd name="T23" fmla="*/ 3 h 9"/>
                <a:gd name="T24" fmla="*/ 11 w 46"/>
                <a:gd name="T25" fmla="*/ 3 h 9"/>
                <a:gd name="T26" fmla="*/ 11 w 46"/>
                <a:gd name="T27" fmla="*/ 2 h 9"/>
                <a:gd name="T28" fmla="*/ 13 w 46"/>
                <a:gd name="T29" fmla="*/ 2 h 9"/>
                <a:gd name="T30" fmla="*/ 13 w 46"/>
                <a:gd name="T31" fmla="*/ 2 h 9"/>
                <a:gd name="T32" fmla="*/ 13 w 46"/>
                <a:gd name="T33" fmla="*/ 0 h 9"/>
                <a:gd name="T34" fmla="*/ 15 w 46"/>
                <a:gd name="T35" fmla="*/ 0 h 9"/>
                <a:gd name="T36" fmla="*/ 15 w 46"/>
                <a:gd name="T37" fmla="*/ 0 h 9"/>
                <a:gd name="T38" fmla="*/ 15 w 46"/>
                <a:gd name="T39" fmla="*/ 0 h 9"/>
                <a:gd name="T40" fmla="*/ 17 w 46"/>
                <a:gd name="T41" fmla="*/ 2 h 9"/>
                <a:gd name="T42" fmla="*/ 17 w 46"/>
                <a:gd name="T43" fmla="*/ 2 h 9"/>
                <a:gd name="T44" fmla="*/ 19 w 46"/>
                <a:gd name="T45" fmla="*/ 2 h 9"/>
                <a:gd name="T46" fmla="*/ 19 w 46"/>
                <a:gd name="T47" fmla="*/ 2 h 9"/>
                <a:gd name="T48" fmla="*/ 21 w 46"/>
                <a:gd name="T49" fmla="*/ 0 h 9"/>
                <a:gd name="T50" fmla="*/ 21 w 46"/>
                <a:gd name="T51" fmla="*/ 0 h 9"/>
                <a:gd name="T52" fmla="*/ 23 w 46"/>
                <a:gd name="T53" fmla="*/ 0 h 9"/>
                <a:gd name="T54" fmla="*/ 23 w 46"/>
                <a:gd name="T55" fmla="*/ 0 h 9"/>
                <a:gd name="T56" fmla="*/ 25 w 46"/>
                <a:gd name="T57" fmla="*/ 0 h 9"/>
                <a:gd name="T58" fmla="*/ 25 w 46"/>
                <a:gd name="T59" fmla="*/ 0 h 9"/>
                <a:gd name="T60" fmla="*/ 27 w 46"/>
                <a:gd name="T61" fmla="*/ 0 h 9"/>
                <a:gd name="T62" fmla="*/ 27 w 46"/>
                <a:gd name="T63" fmla="*/ 0 h 9"/>
                <a:gd name="T64" fmla="*/ 27 w 46"/>
                <a:gd name="T65" fmla="*/ 0 h 9"/>
                <a:gd name="T66" fmla="*/ 29 w 46"/>
                <a:gd name="T67" fmla="*/ 0 h 9"/>
                <a:gd name="T68" fmla="*/ 33 w 46"/>
                <a:gd name="T69" fmla="*/ 0 h 9"/>
                <a:gd name="T70" fmla="*/ 33 w 46"/>
                <a:gd name="T71" fmla="*/ 0 h 9"/>
                <a:gd name="T72" fmla="*/ 34 w 46"/>
                <a:gd name="T73" fmla="*/ 2 h 9"/>
                <a:gd name="T74" fmla="*/ 36 w 46"/>
                <a:gd name="T75" fmla="*/ 2 h 9"/>
                <a:gd name="T76" fmla="*/ 38 w 46"/>
                <a:gd name="T77" fmla="*/ 2 h 9"/>
                <a:gd name="T78" fmla="*/ 38 w 46"/>
                <a:gd name="T79" fmla="*/ 2 h 9"/>
                <a:gd name="T80" fmla="*/ 38 w 46"/>
                <a:gd name="T81" fmla="*/ 2 h 9"/>
                <a:gd name="T82" fmla="*/ 40 w 46"/>
                <a:gd name="T83" fmla="*/ 2 h 9"/>
                <a:gd name="T84" fmla="*/ 42 w 46"/>
                <a:gd name="T85" fmla="*/ 3 h 9"/>
                <a:gd name="T86" fmla="*/ 42 w 46"/>
                <a:gd name="T87" fmla="*/ 3 h 9"/>
                <a:gd name="T88" fmla="*/ 44 w 46"/>
                <a:gd name="T89" fmla="*/ 3 h 9"/>
                <a:gd name="T90" fmla="*/ 44 w 46"/>
                <a:gd name="T91" fmla="*/ 3 h 9"/>
                <a:gd name="T92" fmla="*/ 44 w 46"/>
                <a:gd name="T93" fmla="*/ 5 h 9"/>
                <a:gd name="T94" fmla="*/ 44 w 46"/>
                <a:gd name="T95" fmla="*/ 7 h 9"/>
                <a:gd name="T96" fmla="*/ 46 w 46"/>
                <a:gd name="T97" fmla="*/ 7 h 9"/>
                <a:gd name="T98" fmla="*/ 46 w 46"/>
                <a:gd name="T99" fmla="*/ 9 h 9"/>
                <a:gd name="T100" fmla="*/ 46 w 46"/>
                <a:gd name="T101" fmla="*/ 9 h 9"/>
                <a:gd name="T102" fmla="*/ 46 w 46"/>
                <a:gd name="T10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 h="9">
                  <a:moveTo>
                    <a:pt x="0" y="9"/>
                  </a:moveTo>
                  <a:lnTo>
                    <a:pt x="2" y="9"/>
                  </a:lnTo>
                  <a:lnTo>
                    <a:pt x="2" y="9"/>
                  </a:lnTo>
                  <a:lnTo>
                    <a:pt x="2" y="9"/>
                  </a:lnTo>
                  <a:lnTo>
                    <a:pt x="4" y="7"/>
                  </a:lnTo>
                  <a:lnTo>
                    <a:pt x="4" y="7"/>
                  </a:lnTo>
                  <a:lnTo>
                    <a:pt x="6" y="7"/>
                  </a:lnTo>
                  <a:lnTo>
                    <a:pt x="6" y="5"/>
                  </a:lnTo>
                  <a:lnTo>
                    <a:pt x="8" y="5"/>
                  </a:lnTo>
                  <a:lnTo>
                    <a:pt x="8" y="5"/>
                  </a:lnTo>
                  <a:lnTo>
                    <a:pt x="9" y="3"/>
                  </a:lnTo>
                  <a:lnTo>
                    <a:pt x="9" y="3"/>
                  </a:lnTo>
                  <a:lnTo>
                    <a:pt x="11" y="3"/>
                  </a:lnTo>
                  <a:lnTo>
                    <a:pt x="11" y="2"/>
                  </a:lnTo>
                  <a:lnTo>
                    <a:pt x="13" y="2"/>
                  </a:lnTo>
                  <a:lnTo>
                    <a:pt x="13" y="2"/>
                  </a:lnTo>
                  <a:lnTo>
                    <a:pt x="13" y="0"/>
                  </a:lnTo>
                  <a:lnTo>
                    <a:pt x="15" y="0"/>
                  </a:lnTo>
                  <a:lnTo>
                    <a:pt x="15" y="0"/>
                  </a:lnTo>
                  <a:lnTo>
                    <a:pt x="15" y="0"/>
                  </a:lnTo>
                  <a:lnTo>
                    <a:pt x="17" y="2"/>
                  </a:lnTo>
                  <a:lnTo>
                    <a:pt x="17" y="2"/>
                  </a:lnTo>
                  <a:lnTo>
                    <a:pt x="19" y="2"/>
                  </a:lnTo>
                  <a:lnTo>
                    <a:pt x="19" y="2"/>
                  </a:lnTo>
                  <a:lnTo>
                    <a:pt x="21" y="0"/>
                  </a:lnTo>
                  <a:lnTo>
                    <a:pt x="21" y="0"/>
                  </a:lnTo>
                  <a:lnTo>
                    <a:pt x="23" y="0"/>
                  </a:lnTo>
                  <a:lnTo>
                    <a:pt x="23" y="0"/>
                  </a:lnTo>
                  <a:lnTo>
                    <a:pt x="25" y="0"/>
                  </a:lnTo>
                  <a:lnTo>
                    <a:pt x="25" y="0"/>
                  </a:lnTo>
                  <a:lnTo>
                    <a:pt x="27" y="0"/>
                  </a:lnTo>
                  <a:lnTo>
                    <a:pt x="27" y="0"/>
                  </a:lnTo>
                  <a:lnTo>
                    <a:pt x="27" y="0"/>
                  </a:lnTo>
                  <a:lnTo>
                    <a:pt x="29" y="0"/>
                  </a:lnTo>
                  <a:lnTo>
                    <a:pt x="33" y="0"/>
                  </a:lnTo>
                  <a:lnTo>
                    <a:pt x="33" y="0"/>
                  </a:lnTo>
                  <a:lnTo>
                    <a:pt x="34" y="2"/>
                  </a:lnTo>
                  <a:lnTo>
                    <a:pt x="36" y="2"/>
                  </a:lnTo>
                  <a:lnTo>
                    <a:pt x="38" y="2"/>
                  </a:lnTo>
                  <a:lnTo>
                    <a:pt x="38" y="2"/>
                  </a:lnTo>
                  <a:lnTo>
                    <a:pt x="38" y="2"/>
                  </a:lnTo>
                  <a:lnTo>
                    <a:pt x="40" y="2"/>
                  </a:lnTo>
                  <a:lnTo>
                    <a:pt x="42" y="3"/>
                  </a:lnTo>
                  <a:lnTo>
                    <a:pt x="42" y="3"/>
                  </a:lnTo>
                  <a:lnTo>
                    <a:pt x="44" y="3"/>
                  </a:lnTo>
                  <a:lnTo>
                    <a:pt x="44" y="3"/>
                  </a:lnTo>
                  <a:lnTo>
                    <a:pt x="44" y="5"/>
                  </a:lnTo>
                  <a:lnTo>
                    <a:pt x="44" y="7"/>
                  </a:lnTo>
                  <a:lnTo>
                    <a:pt x="46" y="7"/>
                  </a:lnTo>
                  <a:lnTo>
                    <a:pt x="46" y="9"/>
                  </a:lnTo>
                  <a:lnTo>
                    <a:pt x="46" y="9"/>
                  </a:lnTo>
                  <a:lnTo>
                    <a:pt x="46"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5" name="Freeform 4637"/>
            <p:cNvSpPr>
              <a:spLocks/>
            </p:cNvSpPr>
            <p:nvPr/>
          </p:nvSpPr>
          <p:spPr bwMode="auto">
            <a:xfrm>
              <a:off x="4552" y="2133"/>
              <a:ext cx="107" cy="142"/>
            </a:xfrm>
            <a:custGeom>
              <a:avLst/>
              <a:gdLst>
                <a:gd name="T0" fmla="*/ 17 w 107"/>
                <a:gd name="T1" fmla="*/ 19 h 142"/>
                <a:gd name="T2" fmla="*/ 15 w 107"/>
                <a:gd name="T3" fmla="*/ 29 h 142"/>
                <a:gd name="T4" fmla="*/ 13 w 107"/>
                <a:gd name="T5" fmla="*/ 32 h 142"/>
                <a:gd name="T6" fmla="*/ 13 w 107"/>
                <a:gd name="T7" fmla="*/ 34 h 142"/>
                <a:gd name="T8" fmla="*/ 15 w 107"/>
                <a:gd name="T9" fmla="*/ 38 h 142"/>
                <a:gd name="T10" fmla="*/ 17 w 107"/>
                <a:gd name="T11" fmla="*/ 40 h 142"/>
                <a:gd name="T12" fmla="*/ 15 w 107"/>
                <a:gd name="T13" fmla="*/ 44 h 142"/>
                <a:gd name="T14" fmla="*/ 15 w 107"/>
                <a:gd name="T15" fmla="*/ 50 h 142"/>
                <a:gd name="T16" fmla="*/ 13 w 107"/>
                <a:gd name="T17" fmla="*/ 52 h 142"/>
                <a:gd name="T18" fmla="*/ 11 w 107"/>
                <a:gd name="T19" fmla="*/ 56 h 142"/>
                <a:gd name="T20" fmla="*/ 5 w 107"/>
                <a:gd name="T21" fmla="*/ 57 h 142"/>
                <a:gd name="T22" fmla="*/ 3 w 107"/>
                <a:gd name="T23" fmla="*/ 57 h 142"/>
                <a:gd name="T24" fmla="*/ 2 w 107"/>
                <a:gd name="T25" fmla="*/ 63 h 142"/>
                <a:gd name="T26" fmla="*/ 2 w 107"/>
                <a:gd name="T27" fmla="*/ 67 h 142"/>
                <a:gd name="T28" fmla="*/ 2 w 107"/>
                <a:gd name="T29" fmla="*/ 71 h 142"/>
                <a:gd name="T30" fmla="*/ 3 w 107"/>
                <a:gd name="T31" fmla="*/ 73 h 142"/>
                <a:gd name="T32" fmla="*/ 7 w 107"/>
                <a:gd name="T33" fmla="*/ 73 h 142"/>
                <a:gd name="T34" fmla="*/ 11 w 107"/>
                <a:gd name="T35" fmla="*/ 73 h 142"/>
                <a:gd name="T36" fmla="*/ 9 w 107"/>
                <a:gd name="T37" fmla="*/ 77 h 142"/>
                <a:gd name="T38" fmla="*/ 9 w 107"/>
                <a:gd name="T39" fmla="*/ 80 h 142"/>
                <a:gd name="T40" fmla="*/ 5 w 107"/>
                <a:gd name="T41" fmla="*/ 84 h 142"/>
                <a:gd name="T42" fmla="*/ 5 w 107"/>
                <a:gd name="T43" fmla="*/ 86 h 142"/>
                <a:gd name="T44" fmla="*/ 9 w 107"/>
                <a:gd name="T45" fmla="*/ 90 h 142"/>
                <a:gd name="T46" fmla="*/ 13 w 107"/>
                <a:gd name="T47" fmla="*/ 88 h 142"/>
                <a:gd name="T48" fmla="*/ 21 w 107"/>
                <a:gd name="T49" fmla="*/ 90 h 142"/>
                <a:gd name="T50" fmla="*/ 26 w 107"/>
                <a:gd name="T51" fmla="*/ 90 h 142"/>
                <a:gd name="T52" fmla="*/ 32 w 107"/>
                <a:gd name="T53" fmla="*/ 90 h 142"/>
                <a:gd name="T54" fmla="*/ 38 w 107"/>
                <a:gd name="T55" fmla="*/ 90 h 142"/>
                <a:gd name="T56" fmla="*/ 44 w 107"/>
                <a:gd name="T57" fmla="*/ 92 h 142"/>
                <a:gd name="T58" fmla="*/ 50 w 107"/>
                <a:gd name="T59" fmla="*/ 92 h 142"/>
                <a:gd name="T60" fmla="*/ 53 w 107"/>
                <a:gd name="T61" fmla="*/ 92 h 142"/>
                <a:gd name="T62" fmla="*/ 55 w 107"/>
                <a:gd name="T63" fmla="*/ 92 h 142"/>
                <a:gd name="T64" fmla="*/ 57 w 107"/>
                <a:gd name="T65" fmla="*/ 94 h 142"/>
                <a:gd name="T66" fmla="*/ 55 w 107"/>
                <a:gd name="T67" fmla="*/ 98 h 142"/>
                <a:gd name="T68" fmla="*/ 57 w 107"/>
                <a:gd name="T69" fmla="*/ 100 h 142"/>
                <a:gd name="T70" fmla="*/ 53 w 107"/>
                <a:gd name="T71" fmla="*/ 104 h 142"/>
                <a:gd name="T72" fmla="*/ 51 w 107"/>
                <a:gd name="T73" fmla="*/ 107 h 142"/>
                <a:gd name="T74" fmla="*/ 50 w 107"/>
                <a:gd name="T75" fmla="*/ 111 h 142"/>
                <a:gd name="T76" fmla="*/ 51 w 107"/>
                <a:gd name="T77" fmla="*/ 117 h 142"/>
                <a:gd name="T78" fmla="*/ 55 w 107"/>
                <a:gd name="T79" fmla="*/ 121 h 142"/>
                <a:gd name="T80" fmla="*/ 57 w 107"/>
                <a:gd name="T81" fmla="*/ 123 h 142"/>
                <a:gd name="T82" fmla="*/ 63 w 107"/>
                <a:gd name="T83" fmla="*/ 123 h 142"/>
                <a:gd name="T84" fmla="*/ 69 w 107"/>
                <a:gd name="T85" fmla="*/ 123 h 142"/>
                <a:gd name="T86" fmla="*/ 71 w 107"/>
                <a:gd name="T87" fmla="*/ 123 h 142"/>
                <a:gd name="T88" fmla="*/ 74 w 107"/>
                <a:gd name="T89" fmla="*/ 125 h 142"/>
                <a:gd name="T90" fmla="*/ 78 w 107"/>
                <a:gd name="T91" fmla="*/ 127 h 142"/>
                <a:gd name="T92" fmla="*/ 82 w 107"/>
                <a:gd name="T93" fmla="*/ 127 h 142"/>
                <a:gd name="T94" fmla="*/ 88 w 107"/>
                <a:gd name="T95" fmla="*/ 127 h 142"/>
                <a:gd name="T96" fmla="*/ 92 w 107"/>
                <a:gd name="T97" fmla="*/ 127 h 142"/>
                <a:gd name="T98" fmla="*/ 96 w 107"/>
                <a:gd name="T99" fmla="*/ 128 h 142"/>
                <a:gd name="T100" fmla="*/ 99 w 107"/>
                <a:gd name="T101" fmla="*/ 128 h 142"/>
                <a:gd name="T102" fmla="*/ 101 w 107"/>
                <a:gd name="T103" fmla="*/ 132 h 142"/>
                <a:gd name="T104" fmla="*/ 103 w 107"/>
                <a:gd name="T105" fmla="*/ 138 h 142"/>
                <a:gd name="T106" fmla="*/ 107 w 107"/>
                <a:gd name="T107" fmla="*/ 1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 h="142">
                  <a:moveTo>
                    <a:pt x="11" y="0"/>
                  </a:moveTo>
                  <a:lnTo>
                    <a:pt x="13" y="4"/>
                  </a:lnTo>
                  <a:lnTo>
                    <a:pt x="15" y="7"/>
                  </a:lnTo>
                  <a:lnTo>
                    <a:pt x="17" y="11"/>
                  </a:lnTo>
                  <a:lnTo>
                    <a:pt x="17" y="19"/>
                  </a:lnTo>
                  <a:lnTo>
                    <a:pt x="19" y="23"/>
                  </a:lnTo>
                  <a:lnTo>
                    <a:pt x="19" y="23"/>
                  </a:lnTo>
                  <a:lnTo>
                    <a:pt x="17" y="25"/>
                  </a:lnTo>
                  <a:lnTo>
                    <a:pt x="15" y="27"/>
                  </a:lnTo>
                  <a:lnTo>
                    <a:pt x="15" y="29"/>
                  </a:lnTo>
                  <a:lnTo>
                    <a:pt x="15" y="29"/>
                  </a:lnTo>
                  <a:lnTo>
                    <a:pt x="15" y="29"/>
                  </a:lnTo>
                  <a:lnTo>
                    <a:pt x="15" y="31"/>
                  </a:lnTo>
                  <a:lnTo>
                    <a:pt x="13" y="31"/>
                  </a:lnTo>
                  <a:lnTo>
                    <a:pt x="13" y="32"/>
                  </a:lnTo>
                  <a:lnTo>
                    <a:pt x="15" y="32"/>
                  </a:lnTo>
                  <a:lnTo>
                    <a:pt x="15" y="32"/>
                  </a:lnTo>
                  <a:lnTo>
                    <a:pt x="15" y="32"/>
                  </a:lnTo>
                  <a:lnTo>
                    <a:pt x="13" y="34"/>
                  </a:lnTo>
                  <a:lnTo>
                    <a:pt x="13" y="34"/>
                  </a:lnTo>
                  <a:lnTo>
                    <a:pt x="13" y="34"/>
                  </a:lnTo>
                  <a:lnTo>
                    <a:pt x="13" y="36"/>
                  </a:lnTo>
                  <a:lnTo>
                    <a:pt x="13" y="38"/>
                  </a:lnTo>
                  <a:lnTo>
                    <a:pt x="15" y="38"/>
                  </a:lnTo>
                  <a:lnTo>
                    <a:pt x="15" y="38"/>
                  </a:lnTo>
                  <a:lnTo>
                    <a:pt x="15" y="38"/>
                  </a:lnTo>
                  <a:lnTo>
                    <a:pt x="15" y="38"/>
                  </a:lnTo>
                  <a:lnTo>
                    <a:pt x="17" y="38"/>
                  </a:lnTo>
                  <a:lnTo>
                    <a:pt x="17" y="40"/>
                  </a:lnTo>
                  <a:lnTo>
                    <a:pt x="17" y="40"/>
                  </a:lnTo>
                  <a:lnTo>
                    <a:pt x="17" y="40"/>
                  </a:lnTo>
                  <a:lnTo>
                    <a:pt x="15" y="42"/>
                  </a:lnTo>
                  <a:lnTo>
                    <a:pt x="15" y="42"/>
                  </a:lnTo>
                  <a:lnTo>
                    <a:pt x="15" y="44"/>
                  </a:lnTo>
                  <a:lnTo>
                    <a:pt x="15" y="44"/>
                  </a:lnTo>
                  <a:lnTo>
                    <a:pt x="13" y="46"/>
                  </a:lnTo>
                  <a:lnTo>
                    <a:pt x="13" y="48"/>
                  </a:lnTo>
                  <a:lnTo>
                    <a:pt x="15" y="48"/>
                  </a:lnTo>
                  <a:lnTo>
                    <a:pt x="15" y="48"/>
                  </a:lnTo>
                  <a:lnTo>
                    <a:pt x="15" y="50"/>
                  </a:lnTo>
                  <a:lnTo>
                    <a:pt x="15" y="50"/>
                  </a:lnTo>
                  <a:lnTo>
                    <a:pt x="15" y="52"/>
                  </a:lnTo>
                  <a:lnTo>
                    <a:pt x="15" y="52"/>
                  </a:lnTo>
                  <a:lnTo>
                    <a:pt x="13" y="52"/>
                  </a:lnTo>
                  <a:lnTo>
                    <a:pt x="13" y="52"/>
                  </a:lnTo>
                  <a:lnTo>
                    <a:pt x="13" y="52"/>
                  </a:lnTo>
                  <a:lnTo>
                    <a:pt x="11" y="54"/>
                  </a:lnTo>
                  <a:lnTo>
                    <a:pt x="11" y="54"/>
                  </a:lnTo>
                  <a:lnTo>
                    <a:pt x="11" y="54"/>
                  </a:lnTo>
                  <a:lnTo>
                    <a:pt x="11" y="56"/>
                  </a:lnTo>
                  <a:lnTo>
                    <a:pt x="11" y="56"/>
                  </a:lnTo>
                  <a:lnTo>
                    <a:pt x="9" y="57"/>
                  </a:lnTo>
                  <a:lnTo>
                    <a:pt x="7" y="57"/>
                  </a:lnTo>
                  <a:lnTo>
                    <a:pt x="7" y="57"/>
                  </a:lnTo>
                  <a:lnTo>
                    <a:pt x="5" y="57"/>
                  </a:lnTo>
                  <a:lnTo>
                    <a:pt x="5" y="57"/>
                  </a:lnTo>
                  <a:lnTo>
                    <a:pt x="5" y="57"/>
                  </a:lnTo>
                  <a:lnTo>
                    <a:pt x="5" y="57"/>
                  </a:lnTo>
                  <a:lnTo>
                    <a:pt x="3" y="57"/>
                  </a:lnTo>
                  <a:lnTo>
                    <a:pt x="3" y="57"/>
                  </a:lnTo>
                  <a:lnTo>
                    <a:pt x="3" y="59"/>
                  </a:lnTo>
                  <a:lnTo>
                    <a:pt x="2" y="61"/>
                  </a:lnTo>
                  <a:lnTo>
                    <a:pt x="2" y="63"/>
                  </a:lnTo>
                  <a:lnTo>
                    <a:pt x="2" y="63"/>
                  </a:lnTo>
                  <a:lnTo>
                    <a:pt x="2" y="63"/>
                  </a:lnTo>
                  <a:lnTo>
                    <a:pt x="2" y="65"/>
                  </a:lnTo>
                  <a:lnTo>
                    <a:pt x="2" y="65"/>
                  </a:lnTo>
                  <a:lnTo>
                    <a:pt x="2" y="67"/>
                  </a:lnTo>
                  <a:lnTo>
                    <a:pt x="2" y="67"/>
                  </a:lnTo>
                  <a:lnTo>
                    <a:pt x="2" y="67"/>
                  </a:lnTo>
                  <a:lnTo>
                    <a:pt x="2" y="69"/>
                  </a:lnTo>
                  <a:lnTo>
                    <a:pt x="0" y="69"/>
                  </a:lnTo>
                  <a:lnTo>
                    <a:pt x="2" y="69"/>
                  </a:lnTo>
                  <a:lnTo>
                    <a:pt x="2" y="71"/>
                  </a:lnTo>
                  <a:lnTo>
                    <a:pt x="2" y="71"/>
                  </a:lnTo>
                  <a:lnTo>
                    <a:pt x="2" y="71"/>
                  </a:lnTo>
                  <a:lnTo>
                    <a:pt x="2" y="73"/>
                  </a:lnTo>
                  <a:lnTo>
                    <a:pt x="3" y="73"/>
                  </a:lnTo>
                  <a:lnTo>
                    <a:pt x="3" y="73"/>
                  </a:lnTo>
                  <a:lnTo>
                    <a:pt x="3" y="73"/>
                  </a:lnTo>
                  <a:lnTo>
                    <a:pt x="3" y="73"/>
                  </a:lnTo>
                  <a:lnTo>
                    <a:pt x="3" y="73"/>
                  </a:lnTo>
                  <a:lnTo>
                    <a:pt x="5" y="73"/>
                  </a:lnTo>
                  <a:lnTo>
                    <a:pt x="5" y="73"/>
                  </a:lnTo>
                  <a:lnTo>
                    <a:pt x="7" y="73"/>
                  </a:lnTo>
                  <a:lnTo>
                    <a:pt x="9" y="71"/>
                  </a:lnTo>
                  <a:lnTo>
                    <a:pt x="9" y="71"/>
                  </a:lnTo>
                  <a:lnTo>
                    <a:pt x="9" y="71"/>
                  </a:lnTo>
                  <a:lnTo>
                    <a:pt x="9" y="71"/>
                  </a:lnTo>
                  <a:lnTo>
                    <a:pt x="11" y="73"/>
                  </a:lnTo>
                  <a:lnTo>
                    <a:pt x="9" y="73"/>
                  </a:lnTo>
                  <a:lnTo>
                    <a:pt x="11" y="75"/>
                  </a:lnTo>
                  <a:lnTo>
                    <a:pt x="11" y="75"/>
                  </a:lnTo>
                  <a:lnTo>
                    <a:pt x="9" y="77"/>
                  </a:lnTo>
                  <a:lnTo>
                    <a:pt x="9" y="77"/>
                  </a:lnTo>
                  <a:lnTo>
                    <a:pt x="9" y="79"/>
                  </a:lnTo>
                  <a:lnTo>
                    <a:pt x="9" y="79"/>
                  </a:lnTo>
                  <a:lnTo>
                    <a:pt x="9" y="79"/>
                  </a:lnTo>
                  <a:lnTo>
                    <a:pt x="9" y="80"/>
                  </a:lnTo>
                  <a:lnTo>
                    <a:pt x="9" y="80"/>
                  </a:lnTo>
                  <a:lnTo>
                    <a:pt x="7" y="82"/>
                  </a:lnTo>
                  <a:lnTo>
                    <a:pt x="7" y="82"/>
                  </a:lnTo>
                  <a:lnTo>
                    <a:pt x="5" y="82"/>
                  </a:lnTo>
                  <a:lnTo>
                    <a:pt x="5" y="82"/>
                  </a:lnTo>
                  <a:lnTo>
                    <a:pt x="5" y="84"/>
                  </a:lnTo>
                  <a:lnTo>
                    <a:pt x="5" y="84"/>
                  </a:lnTo>
                  <a:lnTo>
                    <a:pt x="5" y="86"/>
                  </a:lnTo>
                  <a:lnTo>
                    <a:pt x="5" y="86"/>
                  </a:lnTo>
                  <a:lnTo>
                    <a:pt x="5" y="86"/>
                  </a:lnTo>
                  <a:lnTo>
                    <a:pt x="5" y="86"/>
                  </a:lnTo>
                  <a:lnTo>
                    <a:pt x="5" y="88"/>
                  </a:lnTo>
                  <a:lnTo>
                    <a:pt x="5" y="90"/>
                  </a:lnTo>
                  <a:lnTo>
                    <a:pt x="7" y="90"/>
                  </a:lnTo>
                  <a:lnTo>
                    <a:pt x="7" y="90"/>
                  </a:lnTo>
                  <a:lnTo>
                    <a:pt x="9" y="90"/>
                  </a:lnTo>
                  <a:lnTo>
                    <a:pt x="9" y="88"/>
                  </a:lnTo>
                  <a:lnTo>
                    <a:pt x="9" y="88"/>
                  </a:lnTo>
                  <a:lnTo>
                    <a:pt x="11" y="88"/>
                  </a:lnTo>
                  <a:lnTo>
                    <a:pt x="13" y="88"/>
                  </a:lnTo>
                  <a:lnTo>
                    <a:pt x="13" y="88"/>
                  </a:lnTo>
                  <a:lnTo>
                    <a:pt x="17" y="90"/>
                  </a:lnTo>
                  <a:lnTo>
                    <a:pt x="19" y="90"/>
                  </a:lnTo>
                  <a:lnTo>
                    <a:pt x="19" y="90"/>
                  </a:lnTo>
                  <a:lnTo>
                    <a:pt x="21" y="90"/>
                  </a:lnTo>
                  <a:lnTo>
                    <a:pt x="21" y="90"/>
                  </a:lnTo>
                  <a:lnTo>
                    <a:pt x="25" y="90"/>
                  </a:lnTo>
                  <a:lnTo>
                    <a:pt x="25" y="90"/>
                  </a:lnTo>
                  <a:lnTo>
                    <a:pt x="25" y="90"/>
                  </a:lnTo>
                  <a:lnTo>
                    <a:pt x="26" y="90"/>
                  </a:lnTo>
                  <a:lnTo>
                    <a:pt x="26" y="90"/>
                  </a:lnTo>
                  <a:lnTo>
                    <a:pt x="26" y="90"/>
                  </a:lnTo>
                  <a:lnTo>
                    <a:pt x="26" y="90"/>
                  </a:lnTo>
                  <a:lnTo>
                    <a:pt x="30" y="90"/>
                  </a:lnTo>
                  <a:lnTo>
                    <a:pt x="32" y="90"/>
                  </a:lnTo>
                  <a:lnTo>
                    <a:pt x="32" y="90"/>
                  </a:lnTo>
                  <a:lnTo>
                    <a:pt x="32" y="90"/>
                  </a:lnTo>
                  <a:lnTo>
                    <a:pt x="34" y="90"/>
                  </a:lnTo>
                  <a:lnTo>
                    <a:pt x="36" y="90"/>
                  </a:lnTo>
                  <a:lnTo>
                    <a:pt x="36" y="90"/>
                  </a:lnTo>
                  <a:lnTo>
                    <a:pt x="38" y="90"/>
                  </a:lnTo>
                  <a:lnTo>
                    <a:pt x="38" y="92"/>
                  </a:lnTo>
                  <a:lnTo>
                    <a:pt x="40" y="92"/>
                  </a:lnTo>
                  <a:lnTo>
                    <a:pt x="40" y="92"/>
                  </a:lnTo>
                  <a:lnTo>
                    <a:pt x="42" y="92"/>
                  </a:lnTo>
                  <a:lnTo>
                    <a:pt x="44" y="92"/>
                  </a:lnTo>
                  <a:lnTo>
                    <a:pt x="44" y="92"/>
                  </a:lnTo>
                  <a:lnTo>
                    <a:pt x="44" y="92"/>
                  </a:lnTo>
                  <a:lnTo>
                    <a:pt x="46" y="92"/>
                  </a:lnTo>
                  <a:lnTo>
                    <a:pt x="48" y="92"/>
                  </a:lnTo>
                  <a:lnTo>
                    <a:pt x="50" y="92"/>
                  </a:lnTo>
                  <a:lnTo>
                    <a:pt x="51" y="92"/>
                  </a:lnTo>
                  <a:lnTo>
                    <a:pt x="51" y="92"/>
                  </a:lnTo>
                  <a:lnTo>
                    <a:pt x="53" y="92"/>
                  </a:lnTo>
                  <a:lnTo>
                    <a:pt x="53" y="92"/>
                  </a:lnTo>
                  <a:lnTo>
                    <a:pt x="53" y="92"/>
                  </a:lnTo>
                  <a:lnTo>
                    <a:pt x="53" y="92"/>
                  </a:lnTo>
                  <a:lnTo>
                    <a:pt x="53" y="92"/>
                  </a:lnTo>
                  <a:lnTo>
                    <a:pt x="55" y="92"/>
                  </a:lnTo>
                  <a:lnTo>
                    <a:pt x="55" y="92"/>
                  </a:lnTo>
                  <a:lnTo>
                    <a:pt x="55" y="92"/>
                  </a:lnTo>
                  <a:lnTo>
                    <a:pt x="57" y="90"/>
                  </a:lnTo>
                  <a:lnTo>
                    <a:pt x="57" y="92"/>
                  </a:lnTo>
                  <a:lnTo>
                    <a:pt x="57" y="92"/>
                  </a:lnTo>
                  <a:lnTo>
                    <a:pt x="57" y="94"/>
                  </a:lnTo>
                  <a:lnTo>
                    <a:pt x="57" y="94"/>
                  </a:lnTo>
                  <a:lnTo>
                    <a:pt x="57" y="94"/>
                  </a:lnTo>
                  <a:lnTo>
                    <a:pt x="55" y="96"/>
                  </a:lnTo>
                  <a:lnTo>
                    <a:pt x="55" y="96"/>
                  </a:lnTo>
                  <a:lnTo>
                    <a:pt x="55" y="96"/>
                  </a:lnTo>
                  <a:lnTo>
                    <a:pt x="55" y="98"/>
                  </a:lnTo>
                  <a:lnTo>
                    <a:pt x="55" y="98"/>
                  </a:lnTo>
                  <a:lnTo>
                    <a:pt x="57" y="98"/>
                  </a:lnTo>
                  <a:lnTo>
                    <a:pt x="57" y="100"/>
                  </a:lnTo>
                  <a:lnTo>
                    <a:pt x="57" y="100"/>
                  </a:lnTo>
                  <a:lnTo>
                    <a:pt x="57" y="100"/>
                  </a:lnTo>
                  <a:lnTo>
                    <a:pt x="57" y="100"/>
                  </a:lnTo>
                  <a:lnTo>
                    <a:pt x="57" y="100"/>
                  </a:lnTo>
                  <a:lnTo>
                    <a:pt x="57" y="102"/>
                  </a:lnTo>
                  <a:lnTo>
                    <a:pt x="55" y="102"/>
                  </a:lnTo>
                  <a:lnTo>
                    <a:pt x="53" y="104"/>
                  </a:lnTo>
                  <a:lnTo>
                    <a:pt x="53" y="105"/>
                  </a:lnTo>
                  <a:lnTo>
                    <a:pt x="53" y="105"/>
                  </a:lnTo>
                  <a:lnTo>
                    <a:pt x="53" y="105"/>
                  </a:lnTo>
                  <a:lnTo>
                    <a:pt x="53" y="105"/>
                  </a:lnTo>
                  <a:lnTo>
                    <a:pt x="51" y="107"/>
                  </a:lnTo>
                  <a:lnTo>
                    <a:pt x="51" y="107"/>
                  </a:lnTo>
                  <a:lnTo>
                    <a:pt x="51" y="109"/>
                  </a:lnTo>
                  <a:lnTo>
                    <a:pt x="51" y="109"/>
                  </a:lnTo>
                  <a:lnTo>
                    <a:pt x="50" y="111"/>
                  </a:lnTo>
                  <a:lnTo>
                    <a:pt x="50" y="111"/>
                  </a:lnTo>
                  <a:lnTo>
                    <a:pt x="50" y="113"/>
                  </a:lnTo>
                  <a:lnTo>
                    <a:pt x="50" y="115"/>
                  </a:lnTo>
                  <a:lnTo>
                    <a:pt x="50" y="115"/>
                  </a:lnTo>
                  <a:lnTo>
                    <a:pt x="50" y="117"/>
                  </a:lnTo>
                  <a:lnTo>
                    <a:pt x="51" y="117"/>
                  </a:lnTo>
                  <a:lnTo>
                    <a:pt x="51" y="117"/>
                  </a:lnTo>
                  <a:lnTo>
                    <a:pt x="51" y="119"/>
                  </a:lnTo>
                  <a:lnTo>
                    <a:pt x="53" y="119"/>
                  </a:lnTo>
                  <a:lnTo>
                    <a:pt x="53" y="121"/>
                  </a:lnTo>
                  <a:lnTo>
                    <a:pt x="55" y="121"/>
                  </a:lnTo>
                  <a:lnTo>
                    <a:pt x="55" y="121"/>
                  </a:lnTo>
                  <a:lnTo>
                    <a:pt x="55" y="121"/>
                  </a:lnTo>
                  <a:lnTo>
                    <a:pt x="57" y="121"/>
                  </a:lnTo>
                  <a:lnTo>
                    <a:pt x="57" y="121"/>
                  </a:lnTo>
                  <a:lnTo>
                    <a:pt x="57" y="123"/>
                  </a:lnTo>
                  <a:lnTo>
                    <a:pt x="61" y="123"/>
                  </a:lnTo>
                  <a:lnTo>
                    <a:pt x="61" y="123"/>
                  </a:lnTo>
                  <a:lnTo>
                    <a:pt x="63" y="123"/>
                  </a:lnTo>
                  <a:lnTo>
                    <a:pt x="63" y="123"/>
                  </a:lnTo>
                  <a:lnTo>
                    <a:pt x="63" y="123"/>
                  </a:lnTo>
                  <a:lnTo>
                    <a:pt x="65" y="125"/>
                  </a:lnTo>
                  <a:lnTo>
                    <a:pt x="65" y="125"/>
                  </a:lnTo>
                  <a:lnTo>
                    <a:pt x="65" y="125"/>
                  </a:lnTo>
                  <a:lnTo>
                    <a:pt x="65" y="123"/>
                  </a:lnTo>
                  <a:lnTo>
                    <a:pt x="69" y="123"/>
                  </a:lnTo>
                  <a:lnTo>
                    <a:pt x="69" y="121"/>
                  </a:lnTo>
                  <a:lnTo>
                    <a:pt x="69" y="121"/>
                  </a:lnTo>
                  <a:lnTo>
                    <a:pt x="69" y="121"/>
                  </a:lnTo>
                  <a:lnTo>
                    <a:pt x="71" y="123"/>
                  </a:lnTo>
                  <a:lnTo>
                    <a:pt x="71" y="123"/>
                  </a:lnTo>
                  <a:lnTo>
                    <a:pt x="73" y="123"/>
                  </a:lnTo>
                  <a:lnTo>
                    <a:pt x="73" y="123"/>
                  </a:lnTo>
                  <a:lnTo>
                    <a:pt x="73" y="123"/>
                  </a:lnTo>
                  <a:lnTo>
                    <a:pt x="74" y="125"/>
                  </a:lnTo>
                  <a:lnTo>
                    <a:pt x="74" y="125"/>
                  </a:lnTo>
                  <a:lnTo>
                    <a:pt x="74" y="125"/>
                  </a:lnTo>
                  <a:lnTo>
                    <a:pt x="74" y="125"/>
                  </a:lnTo>
                  <a:lnTo>
                    <a:pt x="74" y="125"/>
                  </a:lnTo>
                  <a:lnTo>
                    <a:pt x="74" y="127"/>
                  </a:lnTo>
                  <a:lnTo>
                    <a:pt x="78" y="127"/>
                  </a:lnTo>
                  <a:lnTo>
                    <a:pt x="78" y="127"/>
                  </a:lnTo>
                  <a:lnTo>
                    <a:pt x="78" y="127"/>
                  </a:lnTo>
                  <a:lnTo>
                    <a:pt x="80" y="127"/>
                  </a:lnTo>
                  <a:lnTo>
                    <a:pt x="82" y="127"/>
                  </a:lnTo>
                  <a:lnTo>
                    <a:pt x="82" y="127"/>
                  </a:lnTo>
                  <a:lnTo>
                    <a:pt x="84" y="125"/>
                  </a:lnTo>
                  <a:lnTo>
                    <a:pt x="86" y="127"/>
                  </a:lnTo>
                  <a:lnTo>
                    <a:pt x="86" y="127"/>
                  </a:lnTo>
                  <a:lnTo>
                    <a:pt x="88" y="127"/>
                  </a:lnTo>
                  <a:lnTo>
                    <a:pt x="88" y="127"/>
                  </a:lnTo>
                  <a:lnTo>
                    <a:pt x="88" y="127"/>
                  </a:lnTo>
                  <a:lnTo>
                    <a:pt x="90" y="127"/>
                  </a:lnTo>
                  <a:lnTo>
                    <a:pt x="90" y="127"/>
                  </a:lnTo>
                  <a:lnTo>
                    <a:pt x="92" y="127"/>
                  </a:lnTo>
                  <a:lnTo>
                    <a:pt x="92" y="127"/>
                  </a:lnTo>
                  <a:lnTo>
                    <a:pt x="92" y="128"/>
                  </a:lnTo>
                  <a:lnTo>
                    <a:pt x="92" y="128"/>
                  </a:lnTo>
                  <a:lnTo>
                    <a:pt x="94" y="128"/>
                  </a:lnTo>
                  <a:lnTo>
                    <a:pt x="94" y="128"/>
                  </a:lnTo>
                  <a:lnTo>
                    <a:pt x="96" y="128"/>
                  </a:lnTo>
                  <a:lnTo>
                    <a:pt x="96" y="128"/>
                  </a:lnTo>
                  <a:lnTo>
                    <a:pt x="96" y="128"/>
                  </a:lnTo>
                  <a:lnTo>
                    <a:pt x="98" y="128"/>
                  </a:lnTo>
                  <a:lnTo>
                    <a:pt x="98" y="128"/>
                  </a:lnTo>
                  <a:lnTo>
                    <a:pt x="99" y="128"/>
                  </a:lnTo>
                  <a:lnTo>
                    <a:pt x="99" y="128"/>
                  </a:lnTo>
                  <a:lnTo>
                    <a:pt x="99" y="128"/>
                  </a:lnTo>
                  <a:lnTo>
                    <a:pt x="99" y="128"/>
                  </a:lnTo>
                  <a:lnTo>
                    <a:pt x="101" y="130"/>
                  </a:lnTo>
                  <a:lnTo>
                    <a:pt x="101" y="132"/>
                  </a:lnTo>
                  <a:lnTo>
                    <a:pt x="101" y="132"/>
                  </a:lnTo>
                  <a:lnTo>
                    <a:pt x="101" y="132"/>
                  </a:lnTo>
                  <a:lnTo>
                    <a:pt x="103" y="136"/>
                  </a:lnTo>
                  <a:lnTo>
                    <a:pt x="103" y="138"/>
                  </a:lnTo>
                  <a:lnTo>
                    <a:pt x="103" y="138"/>
                  </a:lnTo>
                  <a:lnTo>
                    <a:pt x="103" y="138"/>
                  </a:lnTo>
                  <a:lnTo>
                    <a:pt x="105" y="140"/>
                  </a:lnTo>
                  <a:lnTo>
                    <a:pt x="105" y="140"/>
                  </a:lnTo>
                  <a:lnTo>
                    <a:pt x="105" y="140"/>
                  </a:lnTo>
                  <a:lnTo>
                    <a:pt x="107" y="140"/>
                  </a:lnTo>
                  <a:lnTo>
                    <a:pt x="107" y="1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6" name="Line 4638"/>
            <p:cNvSpPr>
              <a:spLocks noChangeShapeType="1"/>
            </p:cNvSpPr>
            <p:nvPr/>
          </p:nvSpPr>
          <p:spPr bwMode="auto">
            <a:xfrm>
              <a:off x="4625" y="2480"/>
              <a:ext cx="1"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7" name="Freeform 4639"/>
            <p:cNvSpPr>
              <a:spLocks/>
            </p:cNvSpPr>
            <p:nvPr/>
          </p:nvSpPr>
          <p:spPr bwMode="auto">
            <a:xfrm>
              <a:off x="4626" y="2480"/>
              <a:ext cx="2" cy="2"/>
            </a:xfrm>
            <a:custGeom>
              <a:avLst/>
              <a:gdLst>
                <a:gd name="T0" fmla="*/ 0 w 2"/>
                <a:gd name="T1" fmla="*/ 0 h 2"/>
                <a:gd name="T2" fmla="*/ 2 w 2"/>
                <a:gd name="T3" fmla="*/ 0 h 2"/>
                <a:gd name="T4" fmla="*/ 2 w 2"/>
                <a:gd name="T5" fmla="*/ 0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2" y="0"/>
                  </a:lnTo>
                  <a:lnTo>
                    <a:pt x="2" y="0"/>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8" name="Freeform 4640"/>
            <p:cNvSpPr>
              <a:spLocks/>
            </p:cNvSpPr>
            <p:nvPr/>
          </p:nvSpPr>
          <p:spPr bwMode="auto">
            <a:xfrm>
              <a:off x="4611" y="2479"/>
              <a:ext cx="14" cy="7"/>
            </a:xfrm>
            <a:custGeom>
              <a:avLst/>
              <a:gdLst>
                <a:gd name="T0" fmla="*/ 14 w 14"/>
                <a:gd name="T1" fmla="*/ 1 h 7"/>
                <a:gd name="T2" fmla="*/ 14 w 14"/>
                <a:gd name="T3" fmla="*/ 1 h 7"/>
                <a:gd name="T4" fmla="*/ 14 w 14"/>
                <a:gd name="T5" fmla="*/ 0 h 7"/>
                <a:gd name="T6" fmla="*/ 12 w 14"/>
                <a:gd name="T7" fmla="*/ 0 h 7"/>
                <a:gd name="T8" fmla="*/ 12 w 14"/>
                <a:gd name="T9" fmla="*/ 1 h 7"/>
                <a:gd name="T10" fmla="*/ 12 w 14"/>
                <a:gd name="T11" fmla="*/ 1 h 7"/>
                <a:gd name="T12" fmla="*/ 12 w 14"/>
                <a:gd name="T13" fmla="*/ 1 h 7"/>
                <a:gd name="T14" fmla="*/ 12 w 14"/>
                <a:gd name="T15" fmla="*/ 3 h 7"/>
                <a:gd name="T16" fmla="*/ 12 w 14"/>
                <a:gd name="T17" fmla="*/ 3 h 7"/>
                <a:gd name="T18" fmla="*/ 10 w 14"/>
                <a:gd name="T19" fmla="*/ 3 h 7"/>
                <a:gd name="T20" fmla="*/ 10 w 14"/>
                <a:gd name="T21" fmla="*/ 3 h 7"/>
                <a:gd name="T22" fmla="*/ 8 w 14"/>
                <a:gd name="T23" fmla="*/ 0 h 7"/>
                <a:gd name="T24" fmla="*/ 8 w 14"/>
                <a:gd name="T25" fmla="*/ 0 h 7"/>
                <a:gd name="T26" fmla="*/ 8 w 14"/>
                <a:gd name="T27" fmla="*/ 0 h 7"/>
                <a:gd name="T28" fmla="*/ 8 w 14"/>
                <a:gd name="T29" fmla="*/ 0 h 7"/>
                <a:gd name="T30" fmla="*/ 8 w 14"/>
                <a:gd name="T31" fmla="*/ 1 h 7"/>
                <a:gd name="T32" fmla="*/ 6 w 14"/>
                <a:gd name="T33" fmla="*/ 1 h 7"/>
                <a:gd name="T34" fmla="*/ 6 w 14"/>
                <a:gd name="T35" fmla="*/ 1 h 7"/>
                <a:gd name="T36" fmla="*/ 6 w 14"/>
                <a:gd name="T37" fmla="*/ 3 h 7"/>
                <a:gd name="T38" fmla="*/ 6 w 14"/>
                <a:gd name="T39" fmla="*/ 3 h 7"/>
                <a:gd name="T40" fmla="*/ 6 w 14"/>
                <a:gd name="T41" fmla="*/ 3 h 7"/>
                <a:gd name="T42" fmla="*/ 6 w 14"/>
                <a:gd name="T43" fmla="*/ 3 h 7"/>
                <a:gd name="T44" fmla="*/ 6 w 14"/>
                <a:gd name="T45" fmla="*/ 3 h 7"/>
                <a:gd name="T46" fmla="*/ 6 w 14"/>
                <a:gd name="T47" fmla="*/ 3 h 7"/>
                <a:gd name="T48" fmla="*/ 6 w 14"/>
                <a:gd name="T49" fmla="*/ 3 h 7"/>
                <a:gd name="T50" fmla="*/ 8 w 14"/>
                <a:gd name="T51" fmla="*/ 3 h 7"/>
                <a:gd name="T52" fmla="*/ 8 w 14"/>
                <a:gd name="T53" fmla="*/ 3 h 7"/>
                <a:gd name="T54" fmla="*/ 8 w 14"/>
                <a:gd name="T55" fmla="*/ 3 h 7"/>
                <a:gd name="T56" fmla="*/ 10 w 14"/>
                <a:gd name="T57" fmla="*/ 5 h 7"/>
                <a:gd name="T58" fmla="*/ 10 w 14"/>
                <a:gd name="T59" fmla="*/ 5 h 7"/>
                <a:gd name="T60" fmla="*/ 10 w 14"/>
                <a:gd name="T61" fmla="*/ 5 h 7"/>
                <a:gd name="T62" fmla="*/ 8 w 14"/>
                <a:gd name="T63" fmla="*/ 5 h 7"/>
                <a:gd name="T64" fmla="*/ 8 w 14"/>
                <a:gd name="T65" fmla="*/ 5 h 7"/>
                <a:gd name="T66" fmla="*/ 6 w 14"/>
                <a:gd name="T67" fmla="*/ 7 h 7"/>
                <a:gd name="T68" fmla="*/ 6 w 14"/>
                <a:gd name="T69" fmla="*/ 7 h 7"/>
                <a:gd name="T70" fmla="*/ 6 w 14"/>
                <a:gd name="T71" fmla="*/ 7 h 7"/>
                <a:gd name="T72" fmla="*/ 6 w 14"/>
                <a:gd name="T73" fmla="*/ 7 h 7"/>
                <a:gd name="T74" fmla="*/ 4 w 14"/>
                <a:gd name="T75" fmla="*/ 7 h 7"/>
                <a:gd name="T76" fmla="*/ 4 w 14"/>
                <a:gd name="T77" fmla="*/ 7 h 7"/>
                <a:gd name="T78" fmla="*/ 2 w 14"/>
                <a:gd name="T79" fmla="*/ 7 h 7"/>
                <a:gd name="T80" fmla="*/ 2 w 14"/>
                <a:gd name="T81" fmla="*/ 7 h 7"/>
                <a:gd name="T82" fmla="*/ 0 w 14"/>
                <a:gd name="T83" fmla="*/ 7 h 7"/>
                <a:gd name="T84" fmla="*/ 0 w 14"/>
                <a:gd name="T8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7">
                  <a:moveTo>
                    <a:pt x="14" y="1"/>
                  </a:moveTo>
                  <a:lnTo>
                    <a:pt x="14" y="1"/>
                  </a:lnTo>
                  <a:lnTo>
                    <a:pt x="14" y="0"/>
                  </a:lnTo>
                  <a:lnTo>
                    <a:pt x="12" y="0"/>
                  </a:lnTo>
                  <a:lnTo>
                    <a:pt x="12" y="1"/>
                  </a:lnTo>
                  <a:lnTo>
                    <a:pt x="12" y="1"/>
                  </a:lnTo>
                  <a:lnTo>
                    <a:pt x="12" y="1"/>
                  </a:lnTo>
                  <a:lnTo>
                    <a:pt x="12" y="3"/>
                  </a:lnTo>
                  <a:lnTo>
                    <a:pt x="12" y="3"/>
                  </a:lnTo>
                  <a:lnTo>
                    <a:pt x="10" y="3"/>
                  </a:lnTo>
                  <a:lnTo>
                    <a:pt x="10" y="3"/>
                  </a:lnTo>
                  <a:lnTo>
                    <a:pt x="8" y="0"/>
                  </a:lnTo>
                  <a:lnTo>
                    <a:pt x="8" y="0"/>
                  </a:lnTo>
                  <a:lnTo>
                    <a:pt x="8" y="0"/>
                  </a:lnTo>
                  <a:lnTo>
                    <a:pt x="8" y="0"/>
                  </a:lnTo>
                  <a:lnTo>
                    <a:pt x="8" y="1"/>
                  </a:lnTo>
                  <a:lnTo>
                    <a:pt x="6" y="1"/>
                  </a:lnTo>
                  <a:lnTo>
                    <a:pt x="6" y="1"/>
                  </a:lnTo>
                  <a:lnTo>
                    <a:pt x="6" y="3"/>
                  </a:lnTo>
                  <a:lnTo>
                    <a:pt x="6" y="3"/>
                  </a:lnTo>
                  <a:lnTo>
                    <a:pt x="6" y="3"/>
                  </a:lnTo>
                  <a:lnTo>
                    <a:pt x="6" y="3"/>
                  </a:lnTo>
                  <a:lnTo>
                    <a:pt x="6" y="3"/>
                  </a:lnTo>
                  <a:lnTo>
                    <a:pt x="6" y="3"/>
                  </a:lnTo>
                  <a:lnTo>
                    <a:pt x="6" y="3"/>
                  </a:lnTo>
                  <a:lnTo>
                    <a:pt x="8" y="3"/>
                  </a:lnTo>
                  <a:lnTo>
                    <a:pt x="8" y="3"/>
                  </a:lnTo>
                  <a:lnTo>
                    <a:pt x="8" y="3"/>
                  </a:lnTo>
                  <a:lnTo>
                    <a:pt x="10" y="5"/>
                  </a:lnTo>
                  <a:lnTo>
                    <a:pt x="10" y="5"/>
                  </a:lnTo>
                  <a:lnTo>
                    <a:pt x="10" y="5"/>
                  </a:lnTo>
                  <a:lnTo>
                    <a:pt x="8" y="5"/>
                  </a:lnTo>
                  <a:lnTo>
                    <a:pt x="8" y="5"/>
                  </a:lnTo>
                  <a:lnTo>
                    <a:pt x="6" y="7"/>
                  </a:lnTo>
                  <a:lnTo>
                    <a:pt x="6" y="7"/>
                  </a:lnTo>
                  <a:lnTo>
                    <a:pt x="6" y="7"/>
                  </a:lnTo>
                  <a:lnTo>
                    <a:pt x="6" y="7"/>
                  </a:lnTo>
                  <a:lnTo>
                    <a:pt x="4" y="7"/>
                  </a:lnTo>
                  <a:lnTo>
                    <a:pt x="4" y="7"/>
                  </a:lnTo>
                  <a:lnTo>
                    <a:pt x="2" y="7"/>
                  </a:lnTo>
                  <a:lnTo>
                    <a:pt x="2" y="7"/>
                  </a:lnTo>
                  <a:lnTo>
                    <a:pt x="0" y="7"/>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9" name="Freeform 4641"/>
            <p:cNvSpPr>
              <a:spLocks/>
            </p:cNvSpPr>
            <p:nvPr/>
          </p:nvSpPr>
          <p:spPr bwMode="auto">
            <a:xfrm>
              <a:off x="4628" y="2482"/>
              <a:ext cx="6" cy="4"/>
            </a:xfrm>
            <a:custGeom>
              <a:avLst/>
              <a:gdLst>
                <a:gd name="T0" fmla="*/ 0 w 6"/>
                <a:gd name="T1" fmla="*/ 0 h 4"/>
                <a:gd name="T2" fmla="*/ 2 w 6"/>
                <a:gd name="T3" fmla="*/ 0 h 4"/>
                <a:gd name="T4" fmla="*/ 2 w 6"/>
                <a:gd name="T5" fmla="*/ 2 h 4"/>
                <a:gd name="T6" fmla="*/ 4 w 6"/>
                <a:gd name="T7" fmla="*/ 2 h 4"/>
                <a:gd name="T8" fmla="*/ 6 w 6"/>
                <a:gd name="T9" fmla="*/ 2 h 4"/>
                <a:gd name="T10" fmla="*/ 6 w 6"/>
                <a:gd name="T11" fmla="*/ 2 h 4"/>
                <a:gd name="T12" fmla="*/ 6 w 6"/>
                <a:gd name="T13" fmla="*/ 2 h 4"/>
                <a:gd name="T14" fmla="*/ 6 w 6"/>
                <a:gd name="T15" fmla="*/ 4 h 4"/>
                <a:gd name="T16" fmla="*/ 6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0" y="0"/>
                  </a:moveTo>
                  <a:lnTo>
                    <a:pt x="2" y="0"/>
                  </a:lnTo>
                  <a:lnTo>
                    <a:pt x="2" y="2"/>
                  </a:lnTo>
                  <a:lnTo>
                    <a:pt x="4" y="2"/>
                  </a:lnTo>
                  <a:lnTo>
                    <a:pt x="6" y="2"/>
                  </a:lnTo>
                  <a:lnTo>
                    <a:pt x="6" y="2"/>
                  </a:lnTo>
                  <a:lnTo>
                    <a:pt x="6" y="2"/>
                  </a:lnTo>
                  <a:lnTo>
                    <a:pt x="6" y="4"/>
                  </a:lnTo>
                  <a:lnTo>
                    <a:pt x="6"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0" name="Freeform 4642"/>
            <p:cNvSpPr>
              <a:spLocks/>
            </p:cNvSpPr>
            <p:nvPr/>
          </p:nvSpPr>
          <p:spPr bwMode="auto">
            <a:xfrm>
              <a:off x="4661" y="2277"/>
              <a:ext cx="38" cy="50"/>
            </a:xfrm>
            <a:custGeom>
              <a:avLst/>
              <a:gdLst>
                <a:gd name="T0" fmla="*/ 38 w 38"/>
                <a:gd name="T1" fmla="*/ 50 h 50"/>
                <a:gd name="T2" fmla="*/ 37 w 38"/>
                <a:gd name="T3" fmla="*/ 48 h 50"/>
                <a:gd name="T4" fmla="*/ 37 w 38"/>
                <a:gd name="T5" fmla="*/ 50 h 50"/>
                <a:gd name="T6" fmla="*/ 35 w 38"/>
                <a:gd name="T7" fmla="*/ 50 h 50"/>
                <a:gd name="T8" fmla="*/ 35 w 38"/>
                <a:gd name="T9" fmla="*/ 50 h 50"/>
                <a:gd name="T10" fmla="*/ 33 w 38"/>
                <a:gd name="T11" fmla="*/ 48 h 50"/>
                <a:gd name="T12" fmla="*/ 33 w 38"/>
                <a:gd name="T13" fmla="*/ 48 h 50"/>
                <a:gd name="T14" fmla="*/ 33 w 38"/>
                <a:gd name="T15" fmla="*/ 46 h 50"/>
                <a:gd name="T16" fmla="*/ 31 w 38"/>
                <a:gd name="T17" fmla="*/ 46 h 50"/>
                <a:gd name="T18" fmla="*/ 29 w 38"/>
                <a:gd name="T19" fmla="*/ 44 h 50"/>
                <a:gd name="T20" fmla="*/ 27 w 38"/>
                <a:gd name="T21" fmla="*/ 46 h 50"/>
                <a:gd name="T22" fmla="*/ 25 w 38"/>
                <a:gd name="T23" fmla="*/ 44 h 50"/>
                <a:gd name="T24" fmla="*/ 25 w 38"/>
                <a:gd name="T25" fmla="*/ 42 h 50"/>
                <a:gd name="T26" fmla="*/ 25 w 38"/>
                <a:gd name="T27" fmla="*/ 40 h 50"/>
                <a:gd name="T28" fmla="*/ 23 w 38"/>
                <a:gd name="T29" fmla="*/ 38 h 50"/>
                <a:gd name="T30" fmla="*/ 23 w 38"/>
                <a:gd name="T31" fmla="*/ 38 h 50"/>
                <a:gd name="T32" fmla="*/ 21 w 38"/>
                <a:gd name="T33" fmla="*/ 38 h 50"/>
                <a:gd name="T34" fmla="*/ 21 w 38"/>
                <a:gd name="T35" fmla="*/ 36 h 50"/>
                <a:gd name="T36" fmla="*/ 21 w 38"/>
                <a:gd name="T37" fmla="*/ 36 h 50"/>
                <a:gd name="T38" fmla="*/ 19 w 38"/>
                <a:gd name="T39" fmla="*/ 34 h 50"/>
                <a:gd name="T40" fmla="*/ 17 w 38"/>
                <a:gd name="T41" fmla="*/ 34 h 50"/>
                <a:gd name="T42" fmla="*/ 15 w 38"/>
                <a:gd name="T43" fmla="*/ 34 h 50"/>
                <a:gd name="T44" fmla="*/ 15 w 38"/>
                <a:gd name="T45" fmla="*/ 34 h 50"/>
                <a:gd name="T46" fmla="*/ 13 w 38"/>
                <a:gd name="T47" fmla="*/ 33 h 50"/>
                <a:gd name="T48" fmla="*/ 13 w 38"/>
                <a:gd name="T49" fmla="*/ 31 h 50"/>
                <a:gd name="T50" fmla="*/ 12 w 38"/>
                <a:gd name="T51" fmla="*/ 29 h 50"/>
                <a:gd name="T52" fmla="*/ 13 w 38"/>
                <a:gd name="T53" fmla="*/ 27 h 50"/>
                <a:gd name="T54" fmla="*/ 15 w 38"/>
                <a:gd name="T55" fmla="*/ 27 h 50"/>
                <a:gd name="T56" fmla="*/ 15 w 38"/>
                <a:gd name="T57" fmla="*/ 25 h 50"/>
                <a:gd name="T58" fmla="*/ 17 w 38"/>
                <a:gd name="T59" fmla="*/ 25 h 50"/>
                <a:gd name="T60" fmla="*/ 21 w 38"/>
                <a:gd name="T61" fmla="*/ 23 h 50"/>
                <a:gd name="T62" fmla="*/ 21 w 38"/>
                <a:gd name="T63" fmla="*/ 21 h 50"/>
                <a:gd name="T64" fmla="*/ 21 w 38"/>
                <a:gd name="T65" fmla="*/ 21 h 50"/>
                <a:gd name="T66" fmla="*/ 21 w 38"/>
                <a:gd name="T67" fmla="*/ 21 h 50"/>
                <a:gd name="T68" fmla="*/ 21 w 38"/>
                <a:gd name="T69" fmla="*/ 19 h 50"/>
                <a:gd name="T70" fmla="*/ 21 w 38"/>
                <a:gd name="T71" fmla="*/ 17 h 50"/>
                <a:gd name="T72" fmla="*/ 21 w 38"/>
                <a:gd name="T73" fmla="*/ 15 h 50"/>
                <a:gd name="T74" fmla="*/ 21 w 38"/>
                <a:gd name="T75" fmla="*/ 13 h 50"/>
                <a:gd name="T76" fmla="*/ 21 w 38"/>
                <a:gd name="T77" fmla="*/ 11 h 50"/>
                <a:gd name="T78" fmla="*/ 19 w 38"/>
                <a:gd name="T79" fmla="*/ 11 h 50"/>
                <a:gd name="T80" fmla="*/ 19 w 38"/>
                <a:gd name="T81" fmla="*/ 11 h 50"/>
                <a:gd name="T82" fmla="*/ 17 w 38"/>
                <a:gd name="T83" fmla="*/ 8 h 50"/>
                <a:gd name="T84" fmla="*/ 15 w 38"/>
                <a:gd name="T85" fmla="*/ 8 h 50"/>
                <a:gd name="T86" fmla="*/ 13 w 38"/>
                <a:gd name="T87" fmla="*/ 6 h 50"/>
                <a:gd name="T88" fmla="*/ 13 w 38"/>
                <a:gd name="T89" fmla="*/ 4 h 50"/>
                <a:gd name="T90" fmla="*/ 10 w 38"/>
                <a:gd name="T91" fmla="*/ 6 h 50"/>
                <a:gd name="T92" fmla="*/ 8 w 38"/>
                <a:gd name="T93" fmla="*/ 6 h 50"/>
                <a:gd name="T94" fmla="*/ 6 w 38"/>
                <a:gd name="T95" fmla="*/ 4 h 50"/>
                <a:gd name="T96" fmla="*/ 2 w 38"/>
                <a:gd name="T97" fmla="*/ 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8" h="50">
                  <a:moveTo>
                    <a:pt x="38" y="50"/>
                  </a:moveTo>
                  <a:lnTo>
                    <a:pt x="38" y="50"/>
                  </a:lnTo>
                  <a:lnTo>
                    <a:pt x="38" y="50"/>
                  </a:lnTo>
                  <a:lnTo>
                    <a:pt x="38" y="50"/>
                  </a:lnTo>
                  <a:lnTo>
                    <a:pt x="38" y="50"/>
                  </a:lnTo>
                  <a:lnTo>
                    <a:pt x="37" y="48"/>
                  </a:lnTo>
                  <a:lnTo>
                    <a:pt x="37" y="50"/>
                  </a:lnTo>
                  <a:lnTo>
                    <a:pt x="37" y="48"/>
                  </a:lnTo>
                  <a:lnTo>
                    <a:pt x="37" y="50"/>
                  </a:lnTo>
                  <a:lnTo>
                    <a:pt x="37" y="50"/>
                  </a:lnTo>
                  <a:lnTo>
                    <a:pt x="35" y="50"/>
                  </a:lnTo>
                  <a:lnTo>
                    <a:pt x="35" y="50"/>
                  </a:lnTo>
                  <a:lnTo>
                    <a:pt x="35" y="50"/>
                  </a:lnTo>
                  <a:lnTo>
                    <a:pt x="35" y="48"/>
                  </a:lnTo>
                  <a:lnTo>
                    <a:pt x="35" y="50"/>
                  </a:lnTo>
                  <a:lnTo>
                    <a:pt x="35" y="50"/>
                  </a:lnTo>
                  <a:lnTo>
                    <a:pt x="33" y="48"/>
                  </a:lnTo>
                  <a:lnTo>
                    <a:pt x="33" y="48"/>
                  </a:lnTo>
                  <a:lnTo>
                    <a:pt x="33" y="48"/>
                  </a:lnTo>
                  <a:lnTo>
                    <a:pt x="33" y="48"/>
                  </a:lnTo>
                  <a:lnTo>
                    <a:pt x="33" y="48"/>
                  </a:lnTo>
                  <a:lnTo>
                    <a:pt x="33" y="48"/>
                  </a:lnTo>
                  <a:lnTo>
                    <a:pt x="33" y="48"/>
                  </a:lnTo>
                  <a:lnTo>
                    <a:pt x="33" y="46"/>
                  </a:lnTo>
                  <a:lnTo>
                    <a:pt x="31" y="46"/>
                  </a:lnTo>
                  <a:lnTo>
                    <a:pt x="31" y="48"/>
                  </a:lnTo>
                  <a:lnTo>
                    <a:pt x="31" y="46"/>
                  </a:lnTo>
                  <a:lnTo>
                    <a:pt x="31" y="46"/>
                  </a:lnTo>
                  <a:lnTo>
                    <a:pt x="31" y="46"/>
                  </a:lnTo>
                  <a:lnTo>
                    <a:pt x="29" y="44"/>
                  </a:lnTo>
                  <a:lnTo>
                    <a:pt x="29" y="44"/>
                  </a:lnTo>
                  <a:lnTo>
                    <a:pt x="29" y="46"/>
                  </a:lnTo>
                  <a:lnTo>
                    <a:pt x="27" y="46"/>
                  </a:lnTo>
                  <a:lnTo>
                    <a:pt x="27" y="46"/>
                  </a:lnTo>
                  <a:lnTo>
                    <a:pt x="27" y="44"/>
                  </a:lnTo>
                  <a:lnTo>
                    <a:pt x="25" y="44"/>
                  </a:lnTo>
                  <a:lnTo>
                    <a:pt x="25" y="44"/>
                  </a:lnTo>
                  <a:lnTo>
                    <a:pt x="25" y="42"/>
                  </a:lnTo>
                  <a:lnTo>
                    <a:pt x="25" y="42"/>
                  </a:lnTo>
                  <a:lnTo>
                    <a:pt x="25" y="42"/>
                  </a:lnTo>
                  <a:lnTo>
                    <a:pt x="25" y="42"/>
                  </a:lnTo>
                  <a:lnTo>
                    <a:pt x="25" y="40"/>
                  </a:lnTo>
                  <a:lnTo>
                    <a:pt x="25" y="40"/>
                  </a:lnTo>
                  <a:lnTo>
                    <a:pt x="23" y="40"/>
                  </a:lnTo>
                  <a:lnTo>
                    <a:pt x="23" y="38"/>
                  </a:lnTo>
                  <a:lnTo>
                    <a:pt x="23" y="38"/>
                  </a:lnTo>
                  <a:lnTo>
                    <a:pt x="23" y="38"/>
                  </a:lnTo>
                  <a:lnTo>
                    <a:pt x="23" y="38"/>
                  </a:lnTo>
                  <a:lnTo>
                    <a:pt x="23" y="38"/>
                  </a:lnTo>
                  <a:lnTo>
                    <a:pt x="21" y="38"/>
                  </a:lnTo>
                  <a:lnTo>
                    <a:pt x="21" y="38"/>
                  </a:lnTo>
                  <a:lnTo>
                    <a:pt x="21" y="38"/>
                  </a:lnTo>
                  <a:lnTo>
                    <a:pt x="21" y="36"/>
                  </a:lnTo>
                  <a:lnTo>
                    <a:pt x="21" y="36"/>
                  </a:lnTo>
                  <a:lnTo>
                    <a:pt x="19" y="36"/>
                  </a:lnTo>
                  <a:lnTo>
                    <a:pt x="19" y="36"/>
                  </a:lnTo>
                  <a:lnTo>
                    <a:pt x="21" y="36"/>
                  </a:lnTo>
                  <a:lnTo>
                    <a:pt x="21" y="36"/>
                  </a:lnTo>
                  <a:lnTo>
                    <a:pt x="19" y="36"/>
                  </a:lnTo>
                  <a:lnTo>
                    <a:pt x="19" y="34"/>
                  </a:lnTo>
                  <a:lnTo>
                    <a:pt x="19" y="34"/>
                  </a:lnTo>
                  <a:lnTo>
                    <a:pt x="19" y="34"/>
                  </a:lnTo>
                  <a:lnTo>
                    <a:pt x="17" y="34"/>
                  </a:lnTo>
                  <a:lnTo>
                    <a:pt x="17" y="34"/>
                  </a:lnTo>
                  <a:lnTo>
                    <a:pt x="17" y="34"/>
                  </a:lnTo>
                  <a:lnTo>
                    <a:pt x="15" y="34"/>
                  </a:lnTo>
                  <a:lnTo>
                    <a:pt x="15" y="34"/>
                  </a:lnTo>
                  <a:lnTo>
                    <a:pt x="15" y="34"/>
                  </a:lnTo>
                  <a:lnTo>
                    <a:pt x="15" y="34"/>
                  </a:lnTo>
                  <a:lnTo>
                    <a:pt x="15" y="34"/>
                  </a:lnTo>
                  <a:lnTo>
                    <a:pt x="13" y="34"/>
                  </a:lnTo>
                  <a:lnTo>
                    <a:pt x="13" y="33"/>
                  </a:lnTo>
                  <a:lnTo>
                    <a:pt x="13" y="33"/>
                  </a:lnTo>
                  <a:lnTo>
                    <a:pt x="13" y="33"/>
                  </a:lnTo>
                  <a:lnTo>
                    <a:pt x="13" y="31"/>
                  </a:lnTo>
                  <a:lnTo>
                    <a:pt x="13" y="29"/>
                  </a:lnTo>
                  <a:lnTo>
                    <a:pt x="13" y="29"/>
                  </a:lnTo>
                  <a:lnTo>
                    <a:pt x="12" y="29"/>
                  </a:lnTo>
                  <a:lnTo>
                    <a:pt x="12" y="29"/>
                  </a:lnTo>
                  <a:lnTo>
                    <a:pt x="13" y="27"/>
                  </a:lnTo>
                  <a:lnTo>
                    <a:pt x="13" y="27"/>
                  </a:lnTo>
                  <a:lnTo>
                    <a:pt x="13" y="27"/>
                  </a:lnTo>
                  <a:lnTo>
                    <a:pt x="15" y="27"/>
                  </a:lnTo>
                  <a:lnTo>
                    <a:pt x="15" y="27"/>
                  </a:lnTo>
                  <a:lnTo>
                    <a:pt x="15" y="25"/>
                  </a:lnTo>
                  <a:lnTo>
                    <a:pt x="15" y="25"/>
                  </a:lnTo>
                  <a:lnTo>
                    <a:pt x="15" y="25"/>
                  </a:lnTo>
                  <a:lnTo>
                    <a:pt x="17" y="25"/>
                  </a:lnTo>
                  <a:lnTo>
                    <a:pt x="17" y="25"/>
                  </a:lnTo>
                  <a:lnTo>
                    <a:pt x="17" y="25"/>
                  </a:lnTo>
                  <a:lnTo>
                    <a:pt x="17" y="25"/>
                  </a:lnTo>
                  <a:lnTo>
                    <a:pt x="19" y="23"/>
                  </a:lnTo>
                  <a:lnTo>
                    <a:pt x="21" y="23"/>
                  </a:lnTo>
                  <a:lnTo>
                    <a:pt x="21" y="23"/>
                  </a:lnTo>
                  <a:lnTo>
                    <a:pt x="21" y="23"/>
                  </a:lnTo>
                  <a:lnTo>
                    <a:pt x="21" y="21"/>
                  </a:lnTo>
                  <a:lnTo>
                    <a:pt x="21" y="21"/>
                  </a:lnTo>
                  <a:lnTo>
                    <a:pt x="21" y="21"/>
                  </a:lnTo>
                  <a:lnTo>
                    <a:pt x="21" y="21"/>
                  </a:lnTo>
                  <a:lnTo>
                    <a:pt x="21" y="21"/>
                  </a:lnTo>
                  <a:lnTo>
                    <a:pt x="21" y="21"/>
                  </a:lnTo>
                  <a:lnTo>
                    <a:pt x="21" y="21"/>
                  </a:lnTo>
                  <a:lnTo>
                    <a:pt x="21" y="21"/>
                  </a:lnTo>
                  <a:lnTo>
                    <a:pt x="21" y="21"/>
                  </a:lnTo>
                  <a:lnTo>
                    <a:pt x="21" y="19"/>
                  </a:lnTo>
                  <a:lnTo>
                    <a:pt x="19" y="19"/>
                  </a:lnTo>
                  <a:lnTo>
                    <a:pt x="19" y="19"/>
                  </a:lnTo>
                  <a:lnTo>
                    <a:pt x="21" y="17"/>
                  </a:lnTo>
                  <a:lnTo>
                    <a:pt x="19" y="17"/>
                  </a:lnTo>
                  <a:lnTo>
                    <a:pt x="21" y="17"/>
                  </a:lnTo>
                  <a:lnTo>
                    <a:pt x="21" y="15"/>
                  </a:lnTo>
                  <a:lnTo>
                    <a:pt x="21" y="15"/>
                  </a:lnTo>
                  <a:lnTo>
                    <a:pt x="21" y="15"/>
                  </a:lnTo>
                  <a:lnTo>
                    <a:pt x="21" y="13"/>
                  </a:lnTo>
                  <a:lnTo>
                    <a:pt x="21" y="13"/>
                  </a:lnTo>
                  <a:lnTo>
                    <a:pt x="21" y="11"/>
                  </a:lnTo>
                  <a:lnTo>
                    <a:pt x="21" y="11"/>
                  </a:lnTo>
                  <a:lnTo>
                    <a:pt x="21" y="11"/>
                  </a:lnTo>
                  <a:lnTo>
                    <a:pt x="19" y="11"/>
                  </a:lnTo>
                  <a:lnTo>
                    <a:pt x="19" y="11"/>
                  </a:lnTo>
                  <a:lnTo>
                    <a:pt x="19" y="11"/>
                  </a:lnTo>
                  <a:lnTo>
                    <a:pt x="19" y="11"/>
                  </a:lnTo>
                  <a:lnTo>
                    <a:pt x="19" y="11"/>
                  </a:lnTo>
                  <a:lnTo>
                    <a:pt x="17" y="9"/>
                  </a:lnTo>
                  <a:lnTo>
                    <a:pt x="17" y="9"/>
                  </a:lnTo>
                  <a:lnTo>
                    <a:pt x="17" y="8"/>
                  </a:lnTo>
                  <a:lnTo>
                    <a:pt x="17" y="8"/>
                  </a:lnTo>
                  <a:lnTo>
                    <a:pt x="17" y="8"/>
                  </a:lnTo>
                  <a:lnTo>
                    <a:pt x="15" y="8"/>
                  </a:lnTo>
                  <a:lnTo>
                    <a:pt x="15" y="8"/>
                  </a:lnTo>
                  <a:lnTo>
                    <a:pt x="15" y="6"/>
                  </a:lnTo>
                  <a:lnTo>
                    <a:pt x="13" y="6"/>
                  </a:lnTo>
                  <a:lnTo>
                    <a:pt x="13" y="6"/>
                  </a:lnTo>
                  <a:lnTo>
                    <a:pt x="13" y="6"/>
                  </a:lnTo>
                  <a:lnTo>
                    <a:pt x="13" y="4"/>
                  </a:lnTo>
                  <a:lnTo>
                    <a:pt x="12" y="6"/>
                  </a:lnTo>
                  <a:lnTo>
                    <a:pt x="12" y="6"/>
                  </a:lnTo>
                  <a:lnTo>
                    <a:pt x="10" y="6"/>
                  </a:lnTo>
                  <a:lnTo>
                    <a:pt x="10" y="6"/>
                  </a:lnTo>
                  <a:lnTo>
                    <a:pt x="8" y="6"/>
                  </a:lnTo>
                  <a:lnTo>
                    <a:pt x="8" y="6"/>
                  </a:lnTo>
                  <a:lnTo>
                    <a:pt x="8" y="6"/>
                  </a:lnTo>
                  <a:lnTo>
                    <a:pt x="6" y="6"/>
                  </a:lnTo>
                  <a:lnTo>
                    <a:pt x="6" y="4"/>
                  </a:lnTo>
                  <a:lnTo>
                    <a:pt x="6" y="4"/>
                  </a:lnTo>
                  <a:lnTo>
                    <a:pt x="4"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1" name="Line 4643"/>
            <p:cNvSpPr>
              <a:spLocks noChangeShapeType="1"/>
            </p:cNvSpPr>
            <p:nvPr/>
          </p:nvSpPr>
          <p:spPr bwMode="auto">
            <a:xfrm>
              <a:off x="4709" y="246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2" name="Freeform 4644"/>
            <p:cNvSpPr>
              <a:spLocks/>
            </p:cNvSpPr>
            <p:nvPr/>
          </p:nvSpPr>
          <p:spPr bwMode="auto">
            <a:xfrm>
              <a:off x="4688" y="2459"/>
              <a:ext cx="21" cy="6"/>
            </a:xfrm>
            <a:custGeom>
              <a:avLst/>
              <a:gdLst>
                <a:gd name="T0" fmla="*/ 21 w 21"/>
                <a:gd name="T1" fmla="*/ 6 h 6"/>
                <a:gd name="T2" fmla="*/ 19 w 21"/>
                <a:gd name="T3" fmla="*/ 6 h 6"/>
                <a:gd name="T4" fmla="*/ 19 w 21"/>
                <a:gd name="T5" fmla="*/ 4 h 6"/>
                <a:gd name="T6" fmla="*/ 19 w 21"/>
                <a:gd name="T7" fmla="*/ 4 h 6"/>
                <a:gd name="T8" fmla="*/ 17 w 21"/>
                <a:gd name="T9" fmla="*/ 6 h 6"/>
                <a:gd name="T10" fmla="*/ 19 w 21"/>
                <a:gd name="T11" fmla="*/ 6 h 6"/>
                <a:gd name="T12" fmla="*/ 17 w 21"/>
                <a:gd name="T13" fmla="*/ 6 h 6"/>
                <a:gd name="T14" fmla="*/ 17 w 21"/>
                <a:gd name="T15" fmla="*/ 6 h 6"/>
                <a:gd name="T16" fmla="*/ 17 w 21"/>
                <a:gd name="T17" fmla="*/ 4 h 6"/>
                <a:gd name="T18" fmla="*/ 15 w 21"/>
                <a:gd name="T19" fmla="*/ 4 h 6"/>
                <a:gd name="T20" fmla="*/ 15 w 21"/>
                <a:gd name="T21" fmla="*/ 4 h 6"/>
                <a:gd name="T22" fmla="*/ 17 w 21"/>
                <a:gd name="T23" fmla="*/ 4 h 6"/>
                <a:gd name="T24" fmla="*/ 17 w 21"/>
                <a:gd name="T25" fmla="*/ 2 h 6"/>
                <a:gd name="T26" fmla="*/ 15 w 21"/>
                <a:gd name="T27" fmla="*/ 2 h 6"/>
                <a:gd name="T28" fmla="*/ 15 w 21"/>
                <a:gd name="T29" fmla="*/ 2 h 6"/>
                <a:gd name="T30" fmla="*/ 15 w 21"/>
                <a:gd name="T31" fmla="*/ 2 h 6"/>
                <a:gd name="T32" fmla="*/ 15 w 21"/>
                <a:gd name="T33" fmla="*/ 2 h 6"/>
                <a:gd name="T34" fmla="*/ 13 w 21"/>
                <a:gd name="T35" fmla="*/ 0 h 6"/>
                <a:gd name="T36" fmla="*/ 11 w 21"/>
                <a:gd name="T37" fmla="*/ 0 h 6"/>
                <a:gd name="T38" fmla="*/ 11 w 21"/>
                <a:gd name="T39" fmla="*/ 0 h 6"/>
                <a:gd name="T40" fmla="*/ 11 w 21"/>
                <a:gd name="T41" fmla="*/ 0 h 6"/>
                <a:gd name="T42" fmla="*/ 11 w 21"/>
                <a:gd name="T43" fmla="*/ 2 h 6"/>
                <a:gd name="T44" fmla="*/ 11 w 21"/>
                <a:gd name="T45" fmla="*/ 2 h 6"/>
                <a:gd name="T46" fmla="*/ 10 w 21"/>
                <a:gd name="T47" fmla="*/ 2 h 6"/>
                <a:gd name="T48" fmla="*/ 10 w 21"/>
                <a:gd name="T49" fmla="*/ 2 h 6"/>
                <a:gd name="T50" fmla="*/ 8 w 21"/>
                <a:gd name="T51" fmla="*/ 2 h 6"/>
                <a:gd name="T52" fmla="*/ 8 w 21"/>
                <a:gd name="T53" fmla="*/ 2 h 6"/>
                <a:gd name="T54" fmla="*/ 8 w 21"/>
                <a:gd name="T55" fmla="*/ 2 h 6"/>
                <a:gd name="T56" fmla="*/ 6 w 21"/>
                <a:gd name="T57" fmla="*/ 2 h 6"/>
                <a:gd name="T58" fmla="*/ 6 w 21"/>
                <a:gd name="T59" fmla="*/ 2 h 6"/>
                <a:gd name="T60" fmla="*/ 4 w 21"/>
                <a:gd name="T61" fmla="*/ 4 h 6"/>
                <a:gd name="T62" fmla="*/ 4 w 21"/>
                <a:gd name="T63" fmla="*/ 4 h 6"/>
                <a:gd name="T64" fmla="*/ 2 w 21"/>
                <a:gd name="T65" fmla="*/ 4 h 6"/>
                <a:gd name="T66" fmla="*/ 2 w 21"/>
                <a:gd name="T67" fmla="*/ 4 h 6"/>
                <a:gd name="T68" fmla="*/ 2 w 21"/>
                <a:gd name="T69" fmla="*/ 4 h 6"/>
                <a:gd name="T70" fmla="*/ 2 w 21"/>
                <a:gd name="T71" fmla="*/ 4 h 6"/>
                <a:gd name="T72" fmla="*/ 0 w 21"/>
                <a:gd name="T73" fmla="*/ 4 h 6"/>
                <a:gd name="T74" fmla="*/ 0 w 21"/>
                <a:gd name="T7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 h="6">
                  <a:moveTo>
                    <a:pt x="21" y="6"/>
                  </a:moveTo>
                  <a:lnTo>
                    <a:pt x="21" y="6"/>
                  </a:lnTo>
                  <a:lnTo>
                    <a:pt x="19" y="6"/>
                  </a:lnTo>
                  <a:lnTo>
                    <a:pt x="19" y="6"/>
                  </a:lnTo>
                  <a:lnTo>
                    <a:pt x="19" y="4"/>
                  </a:lnTo>
                  <a:lnTo>
                    <a:pt x="19" y="4"/>
                  </a:lnTo>
                  <a:lnTo>
                    <a:pt x="19" y="4"/>
                  </a:lnTo>
                  <a:lnTo>
                    <a:pt x="19" y="4"/>
                  </a:lnTo>
                  <a:lnTo>
                    <a:pt x="19" y="4"/>
                  </a:lnTo>
                  <a:lnTo>
                    <a:pt x="17" y="6"/>
                  </a:lnTo>
                  <a:lnTo>
                    <a:pt x="17" y="6"/>
                  </a:lnTo>
                  <a:lnTo>
                    <a:pt x="19" y="6"/>
                  </a:lnTo>
                  <a:lnTo>
                    <a:pt x="17" y="6"/>
                  </a:lnTo>
                  <a:lnTo>
                    <a:pt x="17" y="6"/>
                  </a:lnTo>
                  <a:lnTo>
                    <a:pt x="17" y="6"/>
                  </a:lnTo>
                  <a:lnTo>
                    <a:pt x="17" y="6"/>
                  </a:lnTo>
                  <a:lnTo>
                    <a:pt x="17" y="6"/>
                  </a:lnTo>
                  <a:lnTo>
                    <a:pt x="17" y="4"/>
                  </a:lnTo>
                  <a:lnTo>
                    <a:pt x="17" y="4"/>
                  </a:lnTo>
                  <a:lnTo>
                    <a:pt x="15" y="4"/>
                  </a:lnTo>
                  <a:lnTo>
                    <a:pt x="15" y="4"/>
                  </a:lnTo>
                  <a:lnTo>
                    <a:pt x="15" y="4"/>
                  </a:lnTo>
                  <a:lnTo>
                    <a:pt x="15" y="4"/>
                  </a:lnTo>
                  <a:lnTo>
                    <a:pt x="17" y="4"/>
                  </a:lnTo>
                  <a:lnTo>
                    <a:pt x="17" y="4"/>
                  </a:lnTo>
                  <a:lnTo>
                    <a:pt x="17" y="2"/>
                  </a:lnTo>
                  <a:lnTo>
                    <a:pt x="17" y="2"/>
                  </a:lnTo>
                  <a:lnTo>
                    <a:pt x="15" y="2"/>
                  </a:lnTo>
                  <a:lnTo>
                    <a:pt x="15" y="2"/>
                  </a:lnTo>
                  <a:lnTo>
                    <a:pt x="15" y="2"/>
                  </a:lnTo>
                  <a:lnTo>
                    <a:pt x="15" y="2"/>
                  </a:lnTo>
                  <a:lnTo>
                    <a:pt x="15" y="2"/>
                  </a:lnTo>
                  <a:lnTo>
                    <a:pt x="15" y="2"/>
                  </a:lnTo>
                  <a:lnTo>
                    <a:pt x="15" y="2"/>
                  </a:lnTo>
                  <a:lnTo>
                    <a:pt x="13" y="0"/>
                  </a:lnTo>
                  <a:lnTo>
                    <a:pt x="13" y="0"/>
                  </a:lnTo>
                  <a:lnTo>
                    <a:pt x="13" y="0"/>
                  </a:lnTo>
                  <a:lnTo>
                    <a:pt x="11" y="0"/>
                  </a:lnTo>
                  <a:lnTo>
                    <a:pt x="11" y="0"/>
                  </a:lnTo>
                  <a:lnTo>
                    <a:pt x="11" y="0"/>
                  </a:lnTo>
                  <a:lnTo>
                    <a:pt x="11" y="0"/>
                  </a:lnTo>
                  <a:lnTo>
                    <a:pt x="11" y="0"/>
                  </a:lnTo>
                  <a:lnTo>
                    <a:pt x="11" y="2"/>
                  </a:lnTo>
                  <a:lnTo>
                    <a:pt x="11" y="2"/>
                  </a:lnTo>
                  <a:lnTo>
                    <a:pt x="11" y="2"/>
                  </a:lnTo>
                  <a:lnTo>
                    <a:pt x="11" y="2"/>
                  </a:lnTo>
                  <a:lnTo>
                    <a:pt x="10" y="2"/>
                  </a:lnTo>
                  <a:lnTo>
                    <a:pt x="10" y="2"/>
                  </a:lnTo>
                  <a:lnTo>
                    <a:pt x="10" y="4"/>
                  </a:lnTo>
                  <a:lnTo>
                    <a:pt x="10" y="2"/>
                  </a:lnTo>
                  <a:lnTo>
                    <a:pt x="8" y="2"/>
                  </a:lnTo>
                  <a:lnTo>
                    <a:pt x="8" y="2"/>
                  </a:lnTo>
                  <a:lnTo>
                    <a:pt x="8" y="2"/>
                  </a:lnTo>
                  <a:lnTo>
                    <a:pt x="8" y="2"/>
                  </a:lnTo>
                  <a:lnTo>
                    <a:pt x="8" y="2"/>
                  </a:lnTo>
                  <a:lnTo>
                    <a:pt x="8" y="2"/>
                  </a:lnTo>
                  <a:lnTo>
                    <a:pt x="8" y="2"/>
                  </a:lnTo>
                  <a:lnTo>
                    <a:pt x="6" y="2"/>
                  </a:lnTo>
                  <a:lnTo>
                    <a:pt x="6" y="2"/>
                  </a:lnTo>
                  <a:lnTo>
                    <a:pt x="6" y="2"/>
                  </a:lnTo>
                  <a:lnTo>
                    <a:pt x="4" y="4"/>
                  </a:lnTo>
                  <a:lnTo>
                    <a:pt x="4" y="4"/>
                  </a:lnTo>
                  <a:lnTo>
                    <a:pt x="4" y="4"/>
                  </a:lnTo>
                  <a:lnTo>
                    <a:pt x="4" y="4"/>
                  </a:lnTo>
                  <a:lnTo>
                    <a:pt x="2" y="4"/>
                  </a:lnTo>
                  <a:lnTo>
                    <a:pt x="2" y="4"/>
                  </a:lnTo>
                  <a:lnTo>
                    <a:pt x="2" y="4"/>
                  </a:lnTo>
                  <a:lnTo>
                    <a:pt x="2" y="4"/>
                  </a:lnTo>
                  <a:lnTo>
                    <a:pt x="2" y="4"/>
                  </a:lnTo>
                  <a:lnTo>
                    <a:pt x="2" y="4"/>
                  </a:lnTo>
                  <a:lnTo>
                    <a:pt x="2" y="4"/>
                  </a:lnTo>
                  <a:lnTo>
                    <a:pt x="2" y="4"/>
                  </a:lnTo>
                  <a:lnTo>
                    <a:pt x="2"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3" name="Freeform 4645"/>
            <p:cNvSpPr>
              <a:spLocks/>
            </p:cNvSpPr>
            <p:nvPr/>
          </p:nvSpPr>
          <p:spPr bwMode="auto">
            <a:xfrm>
              <a:off x="4686" y="2463"/>
              <a:ext cx="2" cy="4"/>
            </a:xfrm>
            <a:custGeom>
              <a:avLst/>
              <a:gdLst>
                <a:gd name="T0" fmla="*/ 2 w 2"/>
                <a:gd name="T1" fmla="*/ 0 h 4"/>
                <a:gd name="T2" fmla="*/ 2 w 2"/>
                <a:gd name="T3" fmla="*/ 2 h 4"/>
                <a:gd name="T4" fmla="*/ 2 w 2"/>
                <a:gd name="T5" fmla="*/ 2 h 4"/>
                <a:gd name="T6" fmla="*/ 2 w 2"/>
                <a:gd name="T7" fmla="*/ 2 h 4"/>
                <a:gd name="T8" fmla="*/ 2 w 2"/>
                <a:gd name="T9" fmla="*/ 2 h 4"/>
                <a:gd name="T10" fmla="*/ 2 w 2"/>
                <a:gd name="T11" fmla="*/ 2 h 4"/>
                <a:gd name="T12" fmla="*/ 2 w 2"/>
                <a:gd name="T13" fmla="*/ 2 h 4"/>
                <a:gd name="T14" fmla="*/ 2 w 2"/>
                <a:gd name="T15" fmla="*/ 2 h 4"/>
                <a:gd name="T16" fmla="*/ 2 w 2"/>
                <a:gd name="T17" fmla="*/ 2 h 4"/>
                <a:gd name="T18" fmla="*/ 2 w 2"/>
                <a:gd name="T19" fmla="*/ 4 h 4"/>
                <a:gd name="T20" fmla="*/ 2 w 2"/>
                <a:gd name="T21" fmla="*/ 4 h 4"/>
                <a:gd name="T22" fmla="*/ 0 w 2"/>
                <a:gd name="T23" fmla="*/ 4 h 4"/>
                <a:gd name="T24" fmla="*/ 0 w 2"/>
                <a:gd name="T25" fmla="*/ 4 h 4"/>
                <a:gd name="T26" fmla="*/ 0 w 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4">
                  <a:moveTo>
                    <a:pt x="2" y="0"/>
                  </a:moveTo>
                  <a:lnTo>
                    <a:pt x="2" y="2"/>
                  </a:lnTo>
                  <a:lnTo>
                    <a:pt x="2" y="2"/>
                  </a:lnTo>
                  <a:lnTo>
                    <a:pt x="2" y="2"/>
                  </a:lnTo>
                  <a:lnTo>
                    <a:pt x="2" y="2"/>
                  </a:lnTo>
                  <a:lnTo>
                    <a:pt x="2" y="2"/>
                  </a:lnTo>
                  <a:lnTo>
                    <a:pt x="2" y="2"/>
                  </a:lnTo>
                  <a:lnTo>
                    <a:pt x="2" y="2"/>
                  </a:lnTo>
                  <a:lnTo>
                    <a:pt x="2" y="2"/>
                  </a:lnTo>
                  <a:lnTo>
                    <a:pt x="2" y="4"/>
                  </a:lnTo>
                  <a:lnTo>
                    <a:pt x="2"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4" name="Freeform 4646"/>
            <p:cNvSpPr>
              <a:spLocks/>
            </p:cNvSpPr>
            <p:nvPr/>
          </p:nvSpPr>
          <p:spPr bwMode="auto">
            <a:xfrm>
              <a:off x="4713" y="2469"/>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5" name="Freeform 4647"/>
            <p:cNvSpPr>
              <a:spLocks/>
            </p:cNvSpPr>
            <p:nvPr/>
          </p:nvSpPr>
          <p:spPr bwMode="auto">
            <a:xfrm>
              <a:off x="4709" y="2465"/>
              <a:ext cx="4" cy="4"/>
            </a:xfrm>
            <a:custGeom>
              <a:avLst/>
              <a:gdLst>
                <a:gd name="T0" fmla="*/ 4 w 4"/>
                <a:gd name="T1" fmla="*/ 4 h 4"/>
                <a:gd name="T2" fmla="*/ 4 w 4"/>
                <a:gd name="T3" fmla="*/ 4 h 4"/>
                <a:gd name="T4" fmla="*/ 4 w 4"/>
                <a:gd name="T5" fmla="*/ 4 h 4"/>
                <a:gd name="T6" fmla="*/ 4 w 4"/>
                <a:gd name="T7" fmla="*/ 2 h 4"/>
                <a:gd name="T8" fmla="*/ 4 w 4"/>
                <a:gd name="T9" fmla="*/ 2 h 4"/>
                <a:gd name="T10" fmla="*/ 4 w 4"/>
                <a:gd name="T11" fmla="*/ 2 h 4"/>
                <a:gd name="T12" fmla="*/ 2 w 4"/>
                <a:gd name="T13" fmla="*/ 2 h 4"/>
                <a:gd name="T14" fmla="*/ 2 w 4"/>
                <a:gd name="T15" fmla="*/ 2 h 4"/>
                <a:gd name="T16" fmla="*/ 2 w 4"/>
                <a:gd name="T17" fmla="*/ 2 h 4"/>
                <a:gd name="T18" fmla="*/ 2 w 4"/>
                <a:gd name="T19" fmla="*/ 2 h 4"/>
                <a:gd name="T20" fmla="*/ 2 w 4"/>
                <a:gd name="T21" fmla="*/ 0 h 4"/>
                <a:gd name="T22" fmla="*/ 2 w 4"/>
                <a:gd name="T23" fmla="*/ 0 h 4"/>
                <a:gd name="T24" fmla="*/ 2 w 4"/>
                <a:gd name="T25" fmla="*/ 0 h 4"/>
                <a:gd name="T26" fmla="*/ 0 w 4"/>
                <a:gd name="T27" fmla="*/ 0 h 4"/>
                <a:gd name="T28" fmla="*/ 0 w 4"/>
                <a:gd name="T29" fmla="*/ 0 h 4"/>
                <a:gd name="T30" fmla="*/ 0 w 4"/>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4" y="4"/>
                  </a:moveTo>
                  <a:lnTo>
                    <a:pt x="4" y="4"/>
                  </a:lnTo>
                  <a:lnTo>
                    <a:pt x="4" y="4"/>
                  </a:lnTo>
                  <a:lnTo>
                    <a:pt x="4" y="2"/>
                  </a:lnTo>
                  <a:lnTo>
                    <a:pt x="4" y="2"/>
                  </a:lnTo>
                  <a:lnTo>
                    <a:pt x="4" y="2"/>
                  </a:lnTo>
                  <a:lnTo>
                    <a:pt x="2" y="2"/>
                  </a:lnTo>
                  <a:lnTo>
                    <a:pt x="2" y="2"/>
                  </a:lnTo>
                  <a:lnTo>
                    <a:pt x="2" y="2"/>
                  </a:lnTo>
                  <a:lnTo>
                    <a:pt x="2" y="2"/>
                  </a:lnTo>
                  <a:lnTo>
                    <a:pt x="2"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6" name="Freeform 4648"/>
            <p:cNvSpPr>
              <a:spLocks/>
            </p:cNvSpPr>
            <p:nvPr/>
          </p:nvSpPr>
          <p:spPr bwMode="auto">
            <a:xfrm>
              <a:off x="4684" y="2467"/>
              <a:ext cx="2" cy="4"/>
            </a:xfrm>
            <a:custGeom>
              <a:avLst/>
              <a:gdLst>
                <a:gd name="T0" fmla="*/ 2 w 2"/>
                <a:gd name="T1" fmla="*/ 0 h 4"/>
                <a:gd name="T2" fmla="*/ 2 w 2"/>
                <a:gd name="T3" fmla="*/ 2 h 4"/>
                <a:gd name="T4" fmla="*/ 0 w 2"/>
                <a:gd name="T5" fmla="*/ 4 h 4"/>
              </a:gdLst>
              <a:ahLst/>
              <a:cxnLst>
                <a:cxn ang="0">
                  <a:pos x="T0" y="T1"/>
                </a:cxn>
                <a:cxn ang="0">
                  <a:pos x="T2" y="T3"/>
                </a:cxn>
                <a:cxn ang="0">
                  <a:pos x="T4" y="T5"/>
                </a:cxn>
              </a:cxnLst>
              <a:rect l="0" t="0" r="r" b="b"/>
              <a:pathLst>
                <a:path w="2" h="4">
                  <a:moveTo>
                    <a:pt x="2" y="0"/>
                  </a:moveTo>
                  <a:lnTo>
                    <a:pt x="2"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7" name="Line 4649"/>
            <p:cNvSpPr>
              <a:spLocks noChangeShapeType="1"/>
            </p:cNvSpPr>
            <p:nvPr/>
          </p:nvSpPr>
          <p:spPr bwMode="auto">
            <a:xfrm>
              <a:off x="4722" y="2471"/>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8" name="Freeform 4650"/>
            <p:cNvSpPr>
              <a:spLocks/>
            </p:cNvSpPr>
            <p:nvPr/>
          </p:nvSpPr>
          <p:spPr bwMode="auto">
            <a:xfrm>
              <a:off x="4684" y="2471"/>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9" name="Line 4651"/>
            <p:cNvSpPr>
              <a:spLocks noChangeShapeType="1"/>
            </p:cNvSpPr>
            <p:nvPr/>
          </p:nvSpPr>
          <p:spPr bwMode="auto">
            <a:xfrm flipH="1">
              <a:off x="4813" y="2473"/>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0" name="Freeform 4652"/>
            <p:cNvSpPr>
              <a:spLocks/>
            </p:cNvSpPr>
            <p:nvPr/>
          </p:nvSpPr>
          <p:spPr bwMode="auto">
            <a:xfrm>
              <a:off x="4721" y="2471"/>
              <a:ext cx="1" cy="2"/>
            </a:xfrm>
            <a:custGeom>
              <a:avLst/>
              <a:gdLst>
                <a:gd name="T0" fmla="*/ 1 w 1"/>
                <a:gd name="T1" fmla="*/ 0 h 2"/>
                <a:gd name="T2" fmla="*/ 1 w 1"/>
                <a:gd name="T3" fmla="*/ 0 h 2"/>
                <a:gd name="T4" fmla="*/ 0 w 1"/>
                <a:gd name="T5" fmla="*/ 0 h 2"/>
                <a:gd name="T6" fmla="*/ 0 w 1"/>
                <a:gd name="T7" fmla="*/ 0 h 2"/>
                <a:gd name="T8" fmla="*/ 0 w 1"/>
                <a:gd name="T9" fmla="*/ 2 h 2"/>
                <a:gd name="T10" fmla="*/ 0 w 1"/>
                <a:gd name="T11" fmla="*/ 2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0"/>
                  </a:moveTo>
                  <a:lnTo>
                    <a:pt x="1" y="0"/>
                  </a:lnTo>
                  <a:lnTo>
                    <a:pt x="0" y="0"/>
                  </a:lnTo>
                  <a:lnTo>
                    <a:pt x="0" y="0"/>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1" name="Freeform 4653"/>
            <p:cNvSpPr>
              <a:spLocks/>
            </p:cNvSpPr>
            <p:nvPr/>
          </p:nvSpPr>
          <p:spPr bwMode="auto">
            <a:xfrm>
              <a:off x="4715" y="2467"/>
              <a:ext cx="6" cy="6"/>
            </a:xfrm>
            <a:custGeom>
              <a:avLst/>
              <a:gdLst>
                <a:gd name="T0" fmla="*/ 0 w 6"/>
                <a:gd name="T1" fmla="*/ 2 h 6"/>
                <a:gd name="T2" fmla="*/ 0 w 6"/>
                <a:gd name="T3" fmla="*/ 2 h 6"/>
                <a:gd name="T4" fmla="*/ 0 w 6"/>
                <a:gd name="T5" fmla="*/ 2 h 6"/>
                <a:gd name="T6" fmla="*/ 2 w 6"/>
                <a:gd name="T7" fmla="*/ 2 h 6"/>
                <a:gd name="T8" fmla="*/ 2 w 6"/>
                <a:gd name="T9" fmla="*/ 2 h 6"/>
                <a:gd name="T10" fmla="*/ 2 w 6"/>
                <a:gd name="T11" fmla="*/ 2 h 6"/>
                <a:gd name="T12" fmla="*/ 2 w 6"/>
                <a:gd name="T13" fmla="*/ 2 h 6"/>
                <a:gd name="T14" fmla="*/ 0 w 6"/>
                <a:gd name="T15" fmla="*/ 2 h 6"/>
                <a:gd name="T16" fmla="*/ 0 w 6"/>
                <a:gd name="T17" fmla="*/ 2 h 6"/>
                <a:gd name="T18" fmla="*/ 0 w 6"/>
                <a:gd name="T19" fmla="*/ 0 h 6"/>
                <a:gd name="T20" fmla="*/ 2 w 6"/>
                <a:gd name="T21" fmla="*/ 0 h 6"/>
                <a:gd name="T22" fmla="*/ 2 w 6"/>
                <a:gd name="T23" fmla="*/ 0 h 6"/>
                <a:gd name="T24" fmla="*/ 2 w 6"/>
                <a:gd name="T25" fmla="*/ 2 h 6"/>
                <a:gd name="T26" fmla="*/ 2 w 6"/>
                <a:gd name="T27" fmla="*/ 2 h 6"/>
                <a:gd name="T28" fmla="*/ 2 w 6"/>
                <a:gd name="T29" fmla="*/ 2 h 6"/>
                <a:gd name="T30" fmla="*/ 2 w 6"/>
                <a:gd name="T31" fmla="*/ 2 h 6"/>
                <a:gd name="T32" fmla="*/ 2 w 6"/>
                <a:gd name="T33" fmla="*/ 2 h 6"/>
                <a:gd name="T34" fmla="*/ 2 w 6"/>
                <a:gd name="T35" fmla="*/ 2 h 6"/>
                <a:gd name="T36" fmla="*/ 2 w 6"/>
                <a:gd name="T37" fmla="*/ 2 h 6"/>
                <a:gd name="T38" fmla="*/ 2 w 6"/>
                <a:gd name="T39" fmla="*/ 2 h 6"/>
                <a:gd name="T40" fmla="*/ 4 w 6"/>
                <a:gd name="T41" fmla="*/ 2 h 6"/>
                <a:gd name="T42" fmla="*/ 4 w 6"/>
                <a:gd name="T43" fmla="*/ 2 h 6"/>
                <a:gd name="T44" fmla="*/ 4 w 6"/>
                <a:gd name="T45" fmla="*/ 2 h 6"/>
                <a:gd name="T46" fmla="*/ 4 w 6"/>
                <a:gd name="T47" fmla="*/ 2 h 6"/>
                <a:gd name="T48" fmla="*/ 4 w 6"/>
                <a:gd name="T49" fmla="*/ 2 h 6"/>
                <a:gd name="T50" fmla="*/ 4 w 6"/>
                <a:gd name="T51" fmla="*/ 4 h 6"/>
                <a:gd name="T52" fmla="*/ 4 w 6"/>
                <a:gd name="T53" fmla="*/ 4 h 6"/>
                <a:gd name="T54" fmla="*/ 4 w 6"/>
                <a:gd name="T55" fmla="*/ 4 h 6"/>
                <a:gd name="T56" fmla="*/ 4 w 6"/>
                <a:gd name="T57" fmla="*/ 4 h 6"/>
                <a:gd name="T58" fmla="*/ 4 w 6"/>
                <a:gd name="T59" fmla="*/ 4 h 6"/>
                <a:gd name="T60" fmla="*/ 4 w 6"/>
                <a:gd name="T61" fmla="*/ 4 h 6"/>
                <a:gd name="T62" fmla="*/ 4 w 6"/>
                <a:gd name="T63" fmla="*/ 6 h 6"/>
                <a:gd name="T64" fmla="*/ 4 w 6"/>
                <a:gd name="T65" fmla="*/ 6 h 6"/>
                <a:gd name="T66" fmla="*/ 4 w 6"/>
                <a:gd name="T67" fmla="*/ 6 h 6"/>
                <a:gd name="T68" fmla="*/ 6 w 6"/>
                <a:gd name="T69" fmla="*/ 6 h 6"/>
                <a:gd name="T70" fmla="*/ 6 w 6"/>
                <a:gd name="T71" fmla="*/ 6 h 6"/>
                <a:gd name="T72" fmla="*/ 6 w 6"/>
                <a:gd name="T7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 h="6">
                  <a:moveTo>
                    <a:pt x="0" y="2"/>
                  </a:moveTo>
                  <a:lnTo>
                    <a:pt x="0" y="2"/>
                  </a:lnTo>
                  <a:lnTo>
                    <a:pt x="0" y="2"/>
                  </a:lnTo>
                  <a:lnTo>
                    <a:pt x="2" y="2"/>
                  </a:lnTo>
                  <a:lnTo>
                    <a:pt x="2" y="2"/>
                  </a:lnTo>
                  <a:lnTo>
                    <a:pt x="2" y="2"/>
                  </a:lnTo>
                  <a:lnTo>
                    <a:pt x="2" y="2"/>
                  </a:lnTo>
                  <a:lnTo>
                    <a:pt x="0" y="2"/>
                  </a:lnTo>
                  <a:lnTo>
                    <a:pt x="0" y="2"/>
                  </a:lnTo>
                  <a:lnTo>
                    <a:pt x="0" y="0"/>
                  </a:lnTo>
                  <a:lnTo>
                    <a:pt x="2" y="0"/>
                  </a:lnTo>
                  <a:lnTo>
                    <a:pt x="2" y="0"/>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4"/>
                  </a:lnTo>
                  <a:lnTo>
                    <a:pt x="4" y="4"/>
                  </a:lnTo>
                  <a:lnTo>
                    <a:pt x="4" y="4"/>
                  </a:lnTo>
                  <a:lnTo>
                    <a:pt x="4" y="4"/>
                  </a:lnTo>
                  <a:lnTo>
                    <a:pt x="4" y="4"/>
                  </a:lnTo>
                  <a:lnTo>
                    <a:pt x="4" y="4"/>
                  </a:lnTo>
                  <a:lnTo>
                    <a:pt x="4" y="6"/>
                  </a:lnTo>
                  <a:lnTo>
                    <a:pt x="4" y="6"/>
                  </a:lnTo>
                  <a:lnTo>
                    <a:pt x="4" y="6"/>
                  </a:lnTo>
                  <a:lnTo>
                    <a:pt x="6" y="6"/>
                  </a:lnTo>
                  <a:lnTo>
                    <a:pt x="6" y="6"/>
                  </a:lnTo>
                  <a:lnTo>
                    <a:pt x="6"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2" name="Freeform 4654"/>
            <p:cNvSpPr>
              <a:spLocks/>
            </p:cNvSpPr>
            <p:nvPr/>
          </p:nvSpPr>
          <p:spPr bwMode="auto">
            <a:xfrm>
              <a:off x="4749" y="2473"/>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3" name="Freeform 4655"/>
            <p:cNvSpPr>
              <a:spLocks/>
            </p:cNvSpPr>
            <p:nvPr/>
          </p:nvSpPr>
          <p:spPr bwMode="auto">
            <a:xfrm>
              <a:off x="4724" y="2467"/>
              <a:ext cx="25" cy="8"/>
            </a:xfrm>
            <a:custGeom>
              <a:avLst/>
              <a:gdLst>
                <a:gd name="T0" fmla="*/ 25 w 25"/>
                <a:gd name="T1" fmla="*/ 6 h 8"/>
                <a:gd name="T2" fmla="*/ 25 w 25"/>
                <a:gd name="T3" fmla="*/ 6 h 8"/>
                <a:gd name="T4" fmla="*/ 23 w 25"/>
                <a:gd name="T5" fmla="*/ 6 h 8"/>
                <a:gd name="T6" fmla="*/ 23 w 25"/>
                <a:gd name="T7" fmla="*/ 6 h 8"/>
                <a:gd name="T8" fmla="*/ 23 w 25"/>
                <a:gd name="T9" fmla="*/ 4 h 8"/>
                <a:gd name="T10" fmla="*/ 23 w 25"/>
                <a:gd name="T11" fmla="*/ 6 h 8"/>
                <a:gd name="T12" fmla="*/ 23 w 25"/>
                <a:gd name="T13" fmla="*/ 6 h 8"/>
                <a:gd name="T14" fmla="*/ 22 w 25"/>
                <a:gd name="T15" fmla="*/ 4 h 8"/>
                <a:gd name="T16" fmla="*/ 22 w 25"/>
                <a:gd name="T17" fmla="*/ 4 h 8"/>
                <a:gd name="T18" fmla="*/ 22 w 25"/>
                <a:gd name="T19" fmla="*/ 4 h 8"/>
                <a:gd name="T20" fmla="*/ 22 w 25"/>
                <a:gd name="T21" fmla="*/ 2 h 8"/>
                <a:gd name="T22" fmla="*/ 22 w 25"/>
                <a:gd name="T23" fmla="*/ 4 h 8"/>
                <a:gd name="T24" fmla="*/ 20 w 25"/>
                <a:gd name="T25" fmla="*/ 4 h 8"/>
                <a:gd name="T26" fmla="*/ 22 w 25"/>
                <a:gd name="T27" fmla="*/ 4 h 8"/>
                <a:gd name="T28" fmla="*/ 20 w 25"/>
                <a:gd name="T29" fmla="*/ 2 h 8"/>
                <a:gd name="T30" fmla="*/ 20 w 25"/>
                <a:gd name="T31" fmla="*/ 2 h 8"/>
                <a:gd name="T32" fmla="*/ 20 w 25"/>
                <a:gd name="T33" fmla="*/ 4 h 8"/>
                <a:gd name="T34" fmla="*/ 20 w 25"/>
                <a:gd name="T35" fmla="*/ 4 h 8"/>
                <a:gd name="T36" fmla="*/ 18 w 25"/>
                <a:gd name="T37" fmla="*/ 2 h 8"/>
                <a:gd name="T38" fmla="*/ 20 w 25"/>
                <a:gd name="T39" fmla="*/ 2 h 8"/>
                <a:gd name="T40" fmla="*/ 18 w 25"/>
                <a:gd name="T41" fmla="*/ 0 h 8"/>
                <a:gd name="T42" fmla="*/ 18 w 25"/>
                <a:gd name="T43" fmla="*/ 2 h 8"/>
                <a:gd name="T44" fmla="*/ 18 w 25"/>
                <a:gd name="T45" fmla="*/ 2 h 8"/>
                <a:gd name="T46" fmla="*/ 16 w 25"/>
                <a:gd name="T47" fmla="*/ 2 h 8"/>
                <a:gd name="T48" fmla="*/ 16 w 25"/>
                <a:gd name="T49" fmla="*/ 4 h 8"/>
                <a:gd name="T50" fmla="*/ 16 w 25"/>
                <a:gd name="T51" fmla="*/ 4 h 8"/>
                <a:gd name="T52" fmla="*/ 14 w 25"/>
                <a:gd name="T53" fmla="*/ 2 h 8"/>
                <a:gd name="T54" fmla="*/ 14 w 25"/>
                <a:gd name="T55" fmla="*/ 2 h 8"/>
                <a:gd name="T56" fmla="*/ 14 w 25"/>
                <a:gd name="T57" fmla="*/ 4 h 8"/>
                <a:gd name="T58" fmla="*/ 14 w 25"/>
                <a:gd name="T59" fmla="*/ 4 h 8"/>
                <a:gd name="T60" fmla="*/ 14 w 25"/>
                <a:gd name="T61" fmla="*/ 6 h 8"/>
                <a:gd name="T62" fmla="*/ 14 w 25"/>
                <a:gd name="T63" fmla="*/ 6 h 8"/>
                <a:gd name="T64" fmla="*/ 14 w 25"/>
                <a:gd name="T65" fmla="*/ 4 h 8"/>
                <a:gd name="T66" fmla="*/ 12 w 25"/>
                <a:gd name="T67" fmla="*/ 6 h 8"/>
                <a:gd name="T68" fmla="*/ 12 w 25"/>
                <a:gd name="T69" fmla="*/ 6 h 8"/>
                <a:gd name="T70" fmla="*/ 12 w 25"/>
                <a:gd name="T71" fmla="*/ 6 h 8"/>
                <a:gd name="T72" fmla="*/ 10 w 25"/>
                <a:gd name="T73" fmla="*/ 4 h 8"/>
                <a:gd name="T74" fmla="*/ 10 w 25"/>
                <a:gd name="T75" fmla="*/ 6 h 8"/>
                <a:gd name="T76" fmla="*/ 10 w 25"/>
                <a:gd name="T77" fmla="*/ 6 h 8"/>
                <a:gd name="T78" fmla="*/ 8 w 25"/>
                <a:gd name="T79" fmla="*/ 6 h 8"/>
                <a:gd name="T80" fmla="*/ 8 w 25"/>
                <a:gd name="T81" fmla="*/ 4 h 8"/>
                <a:gd name="T82" fmla="*/ 8 w 25"/>
                <a:gd name="T83" fmla="*/ 4 h 8"/>
                <a:gd name="T84" fmla="*/ 8 w 25"/>
                <a:gd name="T85" fmla="*/ 4 h 8"/>
                <a:gd name="T86" fmla="*/ 6 w 25"/>
                <a:gd name="T87" fmla="*/ 4 h 8"/>
                <a:gd name="T88" fmla="*/ 6 w 25"/>
                <a:gd name="T89" fmla="*/ 2 h 8"/>
                <a:gd name="T90" fmla="*/ 4 w 25"/>
                <a:gd name="T91" fmla="*/ 4 h 8"/>
                <a:gd name="T92" fmla="*/ 4 w 25"/>
                <a:gd name="T93" fmla="*/ 6 h 8"/>
                <a:gd name="T94" fmla="*/ 4 w 25"/>
                <a:gd name="T95" fmla="*/ 6 h 8"/>
                <a:gd name="T96" fmla="*/ 4 w 25"/>
                <a:gd name="T97" fmla="*/ 6 h 8"/>
                <a:gd name="T98" fmla="*/ 2 w 25"/>
                <a:gd name="T99" fmla="*/ 6 h 8"/>
                <a:gd name="T100" fmla="*/ 2 w 25"/>
                <a:gd name="T101" fmla="*/ 6 h 8"/>
                <a:gd name="T102" fmla="*/ 0 w 25"/>
                <a:gd name="T103" fmla="*/ 6 h 8"/>
                <a:gd name="T104" fmla="*/ 0 w 25"/>
                <a:gd name="T105" fmla="*/ 6 h 8"/>
                <a:gd name="T106" fmla="*/ 2 w 25"/>
                <a:gd name="T107" fmla="*/ 6 h 8"/>
                <a:gd name="T108" fmla="*/ 2 w 25"/>
                <a:gd name="T10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8">
                  <a:moveTo>
                    <a:pt x="25" y="6"/>
                  </a:moveTo>
                  <a:lnTo>
                    <a:pt x="25" y="6"/>
                  </a:lnTo>
                  <a:lnTo>
                    <a:pt x="25" y="6"/>
                  </a:lnTo>
                  <a:lnTo>
                    <a:pt x="25" y="6"/>
                  </a:lnTo>
                  <a:lnTo>
                    <a:pt x="25" y="6"/>
                  </a:lnTo>
                  <a:lnTo>
                    <a:pt x="23" y="6"/>
                  </a:lnTo>
                  <a:lnTo>
                    <a:pt x="23" y="6"/>
                  </a:lnTo>
                  <a:lnTo>
                    <a:pt x="23" y="6"/>
                  </a:lnTo>
                  <a:lnTo>
                    <a:pt x="23" y="6"/>
                  </a:lnTo>
                  <a:lnTo>
                    <a:pt x="23" y="4"/>
                  </a:lnTo>
                  <a:lnTo>
                    <a:pt x="23" y="6"/>
                  </a:lnTo>
                  <a:lnTo>
                    <a:pt x="23" y="6"/>
                  </a:lnTo>
                  <a:lnTo>
                    <a:pt x="23" y="6"/>
                  </a:lnTo>
                  <a:lnTo>
                    <a:pt x="23" y="6"/>
                  </a:lnTo>
                  <a:lnTo>
                    <a:pt x="23" y="6"/>
                  </a:lnTo>
                  <a:lnTo>
                    <a:pt x="22" y="4"/>
                  </a:lnTo>
                  <a:lnTo>
                    <a:pt x="23" y="4"/>
                  </a:lnTo>
                  <a:lnTo>
                    <a:pt x="22" y="4"/>
                  </a:lnTo>
                  <a:lnTo>
                    <a:pt x="22" y="4"/>
                  </a:lnTo>
                  <a:lnTo>
                    <a:pt x="22" y="4"/>
                  </a:lnTo>
                  <a:lnTo>
                    <a:pt x="22" y="2"/>
                  </a:lnTo>
                  <a:lnTo>
                    <a:pt x="22" y="2"/>
                  </a:lnTo>
                  <a:lnTo>
                    <a:pt x="22" y="4"/>
                  </a:lnTo>
                  <a:lnTo>
                    <a:pt x="22" y="4"/>
                  </a:lnTo>
                  <a:lnTo>
                    <a:pt x="22" y="4"/>
                  </a:lnTo>
                  <a:lnTo>
                    <a:pt x="20" y="4"/>
                  </a:lnTo>
                  <a:lnTo>
                    <a:pt x="20" y="4"/>
                  </a:lnTo>
                  <a:lnTo>
                    <a:pt x="22" y="4"/>
                  </a:lnTo>
                  <a:lnTo>
                    <a:pt x="22" y="4"/>
                  </a:lnTo>
                  <a:lnTo>
                    <a:pt x="20" y="2"/>
                  </a:lnTo>
                  <a:lnTo>
                    <a:pt x="20" y="2"/>
                  </a:lnTo>
                  <a:lnTo>
                    <a:pt x="20" y="2"/>
                  </a:lnTo>
                  <a:lnTo>
                    <a:pt x="20" y="4"/>
                  </a:lnTo>
                  <a:lnTo>
                    <a:pt x="20" y="4"/>
                  </a:lnTo>
                  <a:lnTo>
                    <a:pt x="20" y="4"/>
                  </a:lnTo>
                  <a:lnTo>
                    <a:pt x="20" y="4"/>
                  </a:lnTo>
                  <a:lnTo>
                    <a:pt x="18" y="4"/>
                  </a:lnTo>
                  <a:lnTo>
                    <a:pt x="18" y="2"/>
                  </a:lnTo>
                  <a:lnTo>
                    <a:pt x="20" y="2"/>
                  </a:lnTo>
                  <a:lnTo>
                    <a:pt x="20" y="2"/>
                  </a:lnTo>
                  <a:lnTo>
                    <a:pt x="18" y="2"/>
                  </a:lnTo>
                  <a:lnTo>
                    <a:pt x="18" y="0"/>
                  </a:lnTo>
                  <a:lnTo>
                    <a:pt x="18" y="0"/>
                  </a:lnTo>
                  <a:lnTo>
                    <a:pt x="18" y="2"/>
                  </a:lnTo>
                  <a:lnTo>
                    <a:pt x="18" y="2"/>
                  </a:lnTo>
                  <a:lnTo>
                    <a:pt x="18" y="2"/>
                  </a:lnTo>
                  <a:lnTo>
                    <a:pt x="16" y="2"/>
                  </a:lnTo>
                  <a:lnTo>
                    <a:pt x="16" y="2"/>
                  </a:lnTo>
                  <a:lnTo>
                    <a:pt x="16" y="2"/>
                  </a:lnTo>
                  <a:lnTo>
                    <a:pt x="16" y="4"/>
                  </a:lnTo>
                  <a:lnTo>
                    <a:pt x="16" y="4"/>
                  </a:lnTo>
                  <a:lnTo>
                    <a:pt x="16" y="4"/>
                  </a:lnTo>
                  <a:lnTo>
                    <a:pt x="16" y="2"/>
                  </a:lnTo>
                  <a:lnTo>
                    <a:pt x="14" y="2"/>
                  </a:lnTo>
                  <a:lnTo>
                    <a:pt x="14" y="2"/>
                  </a:lnTo>
                  <a:lnTo>
                    <a:pt x="14" y="2"/>
                  </a:lnTo>
                  <a:lnTo>
                    <a:pt x="14" y="4"/>
                  </a:lnTo>
                  <a:lnTo>
                    <a:pt x="14" y="4"/>
                  </a:lnTo>
                  <a:lnTo>
                    <a:pt x="14" y="4"/>
                  </a:lnTo>
                  <a:lnTo>
                    <a:pt x="14" y="4"/>
                  </a:lnTo>
                  <a:lnTo>
                    <a:pt x="14" y="4"/>
                  </a:lnTo>
                  <a:lnTo>
                    <a:pt x="14" y="6"/>
                  </a:lnTo>
                  <a:lnTo>
                    <a:pt x="14" y="6"/>
                  </a:lnTo>
                  <a:lnTo>
                    <a:pt x="14" y="6"/>
                  </a:lnTo>
                  <a:lnTo>
                    <a:pt x="14" y="6"/>
                  </a:lnTo>
                  <a:lnTo>
                    <a:pt x="14" y="4"/>
                  </a:lnTo>
                  <a:lnTo>
                    <a:pt x="12" y="4"/>
                  </a:lnTo>
                  <a:lnTo>
                    <a:pt x="12" y="6"/>
                  </a:lnTo>
                  <a:lnTo>
                    <a:pt x="12" y="6"/>
                  </a:lnTo>
                  <a:lnTo>
                    <a:pt x="12" y="6"/>
                  </a:lnTo>
                  <a:lnTo>
                    <a:pt x="12" y="6"/>
                  </a:lnTo>
                  <a:lnTo>
                    <a:pt x="12" y="6"/>
                  </a:lnTo>
                  <a:lnTo>
                    <a:pt x="12" y="4"/>
                  </a:lnTo>
                  <a:lnTo>
                    <a:pt x="10" y="4"/>
                  </a:lnTo>
                  <a:lnTo>
                    <a:pt x="10" y="4"/>
                  </a:lnTo>
                  <a:lnTo>
                    <a:pt x="10" y="6"/>
                  </a:lnTo>
                  <a:lnTo>
                    <a:pt x="10" y="6"/>
                  </a:lnTo>
                  <a:lnTo>
                    <a:pt x="10" y="6"/>
                  </a:lnTo>
                  <a:lnTo>
                    <a:pt x="8" y="6"/>
                  </a:lnTo>
                  <a:lnTo>
                    <a:pt x="8" y="6"/>
                  </a:lnTo>
                  <a:lnTo>
                    <a:pt x="8" y="6"/>
                  </a:lnTo>
                  <a:lnTo>
                    <a:pt x="8" y="4"/>
                  </a:lnTo>
                  <a:lnTo>
                    <a:pt x="8" y="4"/>
                  </a:lnTo>
                  <a:lnTo>
                    <a:pt x="8" y="4"/>
                  </a:lnTo>
                  <a:lnTo>
                    <a:pt x="8" y="4"/>
                  </a:lnTo>
                  <a:lnTo>
                    <a:pt x="8" y="4"/>
                  </a:lnTo>
                  <a:lnTo>
                    <a:pt x="6" y="4"/>
                  </a:lnTo>
                  <a:lnTo>
                    <a:pt x="6" y="4"/>
                  </a:lnTo>
                  <a:lnTo>
                    <a:pt x="6" y="4"/>
                  </a:lnTo>
                  <a:lnTo>
                    <a:pt x="6" y="2"/>
                  </a:lnTo>
                  <a:lnTo>
                    <a:pt x="6" y="4"/>
                  </a:lnTo>
                  <a:lnTo>
                    <a:pt x="4" y="4"/>
                  </a:lnTo>
                  <a:lnTo>
                    <a:pt x="4" y="6"/>
                  </a:lnTo>
                  <a:lnTo>
                    <a:pt x="4" y="6"/>
                  </a:lnTo>
                  <a:lnTo>
                    <a:pt x="4" y="6"/>
                  </a:lnTo>
                  <a:lnTo>
                    <a:pt x="4" y="6"/>
                  </a:lnTo>
                  <a:lnTo>
                    <a:pt x="4" y="6"/>
                  </a:lnTo>
                  <a:lnTo>
                    <a:pt x="4" y="6"/>
                  </a:lnTo>
                  <a:lnTo>
                    <a:pt x="4" y="6"/>
                  </a:lnTo>
                  <a:lnTo>
                    <a:pt x="2" y="6"/>
                  </a:lnTo>
                  <a:lnTo>
                    <a:pt x="2" y="6"/>
                  </a:lnTo>
                  <a:lnTo>
                    <a:pt x="2" y="6"/>
                  </a:lnTo>
                  <a:lnTo>
                    <a:pt x="0" y="6"/>
                  </a:lnTo>
                  <a:lnTo>
                    <a:pt x="0" y="6"/>
                  </a:lnTo>
                  <a:lnTo>
                    <a:pt x="0" y="6"/>
                  </a:lnTo>
                  <a:lnTo>
                    <a:pt x="0" y="6"/>
                  </a:lnTo>
                  <a:lnTo>
                    <a:pt x="0" y="6"/>
                  </a:lnTo>
                  <a:lnTo>
                    <a:pt x="2" y="6"/>
                  </a:lnTo>
                  <a:lnTo>
                    <a:pt x="2" y="8"/>
                  </a:lnTo>
                  <a:lnTo>
                    <a:pt x="2" y="8"/>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4" name="Freeform 4656"/>
            <p:cNvSpPr>
              <a:spLocks/>
            </p:cNvSpPr>
            <p:nvPr/>
          </p:nvSpPr>
          <p:spPr bwMode="auto">
            <a:xfrm>
              <a:off x="4722" y="2471"/>
              <a:ext cx="2" cy="4"/>
            </a:xfrm>
            <a:custGeom>
              <a:avLst/>
              <a:gdLst>
                <a:gd name="T0" fmla="*/ 2 w 2"/>
                <a:gd name="T1" fmla="*/ 4 h 4"/>
                <a:gd name="T2" fmla="*/ 2 w 2"/>
                <a:gd name="T3" fmla="*/ 4 h 4"/>
                <a:gd name="T4" fmla="*/ 2 w 2"/>
                <a:gd name="T5" fmla="*/ 4 h 4"/>
                <a:gd name="T6" fmla="*/ 2 w 2"/>
                <a:gd name="T7" fmla="*/ 4 h 4"/>
                <a:gd name="T8" fmla="*/ 2 w 2"/>
                <a:gd name="T9" fmla="*/ 2 h 4"/>
                <a:gd name="T10" fmla="*/ 2 w 2"/>
                <a:gd name="T11" fmla="*/ 2 h 4"/>
                <a:gd name="T12" fmla="*/ 2 w 2"/>
                <a:gd name="T13" fmla="*/ 2 h 4"/>
                <a:gd name="T14" fmla="*/ 2 w 2"/>
                <a:gd name="T15" fmla="*/ 2 h 4"/>
                <a:gd name="T16" fmla="*/ 0 w 2"/>
                <a:gd name="T17" fmla="*/ 2 h 4"/>
                <a:gd name="T18" fmla="*/ 0 w 2"/>
                <a:gd name="T19" fmla="*/ 2 h 4"/>
                <a:gd name="T20" fmla="*/ 2 w 2"/>
                <a:gd name="T21" fmla="*/ 0 h 4"/>
                <a:gd name="T22" fmla="*/ 0 w 2"/>
                <a:gd name="T23" fmla="*/ 0 h 4"/>
                <a:gd name="T24" fmla="*/ 0 w 2"/>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2" y="4"/>
                  </a:moveTo>
                  <a:lnTo>
                    <a:pt x="2" y="4"/>
                  </a:lnTo>
                  <a:lnTo>
                    <a:pt x="2" y="4"/>
                  </a:lnTo>
                  <a:lnTo>
                    <a:pt x="2" y="4"/>
                  </a:lnTo>
                  <a:lnTo>
                    <a:pt x="2" y="2"/>
                  </a:lnTo>
                  <a:lnTo>
                    <a:pt x="2" y="2"/>
                  </a:lnTo>
                  <a:lnTo>
                    <a:pt x="2" y="2"/>
                  </a:lnTo>
                  <a:lnTo>
                    <a:pt x="2" y="2"/>
                  </a:lnTo>
                  <a:lnTo>
                    <a:pt x="0" y="2"/>
                  </a:lnTo>
                  <a:lnTo>
                    <a:pt x="0" y="2"/>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5" name="Freeform 4657"/>
            <p:cNvSpPr>
              <a:spLocks/>
            </p:cNvSpPr>
            <p:nvPr/>
          </p:nvSpPr>
          <p:spPr bwMode="auto">
            <a:xfrm>
              <a:off x="4815" y="2473"/>
              <a:ext cx="5" cy="4"/>
            </a:xfrm>
            <a:custGeom>
              <a:avLst/>
              <a:gdLst>
                <a:gd name="T0" fmla="*/ 5 w 5"/>
                <a:gd name="T1" fmla="*/ 4 h 4"/>
                <a:gd name="T2" fmla="*/ 5 w 5"/>
                <a:gd name="T3" fmla="*/ 4 h 4"/>
                <a:gd name="T4" fmla="*/ 4 w 5"/>
                <a:gd name="T5" fmla="*/ 4 h 4"/>
                <a:gd name="T6" fmla="*/ 0 w 5"/>
                <a:gd name="T7" fmla="*/ 2 h 4"/>
                <a:gd name="T8" fmla="*/ 0 w 5"/>
                <a:gd name="T9" fmla="*/ 0 h 4"/>
                <a:gd name="T10" fmla="*/ 0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5" y="4"/>
                  </a:moveTo>
                  <a:lnTo>
                    <a:pt x="5" y="4"/>
                  </a:lnTo>
                  <a:lnTo>
                    <a:pt x="4" y="4"/>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6" name="Freeform 4658"/>
            <p:cNvSpPr>
              <a:spLocks/>
            </p:cNvSpPr>
            <p:nvPr/>
          </p:nvSpPr>
          <p:spPr bwMode="auto">
            <a:xfrm>
              <a:off x="4749" y="2475"/>
              <a:ext cx="4" cy="2"/>
            </a:xfrm>
            <a:custGeom>
              <a:avLst/>
              <a:gdLst>
                <a:gd name="T0" fmla="*/ 4 w 4"/>
                <a:gd name="T1" fmla="*/ 2 h 2"/>
                <a:gd name="T2" fmla="*/ 4 w 4"/>
                <a:gd name="T3" fmla="*/ 2 h 2"/>
                <a:gd name="T4" fmla="*/ 4 w 4"/>
                <a:gd name="T5" fmla="*/ 2 h 2"/>
                <a:gd name="T6" fmla="*/ 4 w 4"/>
                <a:gd name="T7" fmla="*/ 0 h 2"/>
                <a:gd name="T8" fmla="*/ 2 w 4"/>
                <a:gd name="T9" fmla="*/ 0 h 2"/>
                <a:gd name="T10" fmla="*/ 2 w 4"/>
                <a:gd name="T11" fmla="*/ 0 h 2"/>
                <a:gd name="T12" fmla="*/ 2 w 4"/>
                <a:gd name="T13" fmla="*/ 0 h 2"/>
                <a:gd name="T14" fmla="*/ 2 w 4"/>
                <a:gd name="T15" fmla="*/ 0 h 2"/>
                <a:gd name="T16" fmla="*/ 2 w 4"/>
                <a:gd name="T17" fmla="*/ 0 h 2"/>
                <a:gd name="T18" fmla="*/ 2 w 4"/>
                <a:gd name="T19" fmla="*/ 0 h 2"/>
                <a:gd name="T20" fmla="*/ 2 w 4"/>
                <a:gd name="T21" fmla="*/ 0 h 2"/>
                <a:gd name="T22" fmla="*/ 0 w 4"/>
                <a:gd name="T23" fmla="*/ 0 h 2"/>
                <a:gd name="T24" fmla="*/ 0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4" y="2"/>
                  </a:moveTo>
                  <a:lnTo>
                    <a:pt x="4" y="2"/>
                  </a:lnTo>
                  <a:lnTo>
                    <a:pt x="4" y="2"/>
                  </a:lnTo>
                  <a:lnTo>
                    <a:pt x="4" y="0"/>
                  </a:lnTo>
                  <a:lnTo>
                    <a:pt x="2" y="0"/>
                  </a:lnTo>
                  <a:lnTo>
                    <a:pt x="2"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7" name="Freeform 4659"/>
            <p:cNvSpPr>
              <a:spLocks/>
            </p:cNvSpPr>
            <p:nvPr/>
          </p:nvSpPr>
          <p:spPr bwMode="auto">
            <a:xfrm>
              <a:off x="4753" y="2475"/>
              <a:ext cx="6" cy="4"/>
            </a:xfrm>
            <a:custGeom>
              <a:avLst/>
              <a:gdLst>
                <a:gd name="T0" fmla="*/ 0 w 6"/>
                <a:gd name="T1" fmla="*/ 2 h 4"/>
                <a:gd name="T2" fmla="*/ 0 w 6"/>
                <a:gd name="T3" fmla="*/ 2 h 4"/>
                <a:gd name="T4" fmla="*/ 0 w 6"/>
                <a:gd name="T5" fmla="*/ 2 h 4"/>
                <a:gd name="T6" fmla="*/ 0 w 6"/>
                <a:gd name="T7" fmla="*/ 2 h 4"/>
                <a:gd name="T8" fmla="*/ 0 w 6"/>
                <a:gd name="T9" fmla="*/ 2 h 4"/>
                <a:gd name="T10" fmla="*/ 0 w 6"/>
                <a:gd name="T11" fmla="*/ 2 h 4"/>
                <a:gd name="T12" fmla="*/ 0 w 6"/>
                <a:gd name="T13" fmla="*/ 2 h 4"/>
                <a:gd name="T14" fmla="*/ 0 w 6"/>
                <a:gd name="T15" fmla="*/ 2 h 4"/>
                <a:gd name="T16" fmla="*/ 0 w 6"/>
                <a:gd name="T17" fmla="*/ 2 h 4"/>
                <a:gd name="T18" fmla="*/ 0 w 6"/>
                <a:gd name="T19" fmla="*/ 2 h 4"/>
                <a:gd name="T20" fmla="*/ 2 w 6"/>
                <a:gd name="T21" fmla="*/ 2 h 4"/>
                <a:gd name="T22" fmla="*/ 2 w 6"/>
                <a:gd name="T23" fmla="*/ 2 h 4"/>
                <a:gd name="T24" fmla="*/ 2 w 6"/>
                <a:gd name="T25" fmla="*/ 2 h 4"/>
                <a:gd name="T26" fmla="*/ 2 w 6"/>
                <a:gd name="T27" fmla="*/ 2 h 4"/>
                <a:gd name="T28" fmla="*/ 2 w 6"/>
                <a:gd name="T29" fmla="*/ 2 h 4"/>
                <a:gd name="T30" fmla="*/ 2 w 6"/>
                <a:gd name="T31" fmla="*/ 0 h 4"/>
                <a:gd name="T32" fmla="*/ 4 w 6"/>
                <a:gd name="T33" fmla="*/ 0 h 4"/>
                <a:gd name="T34" fmla="*/ 4 w 6"/>
                <a:gd name="T35" fmla="*/ 2 h 4"/>
                <a:gd name="T36" fmla="*/ 4 w 6"/>
                <a:gd name="T37" fmla="*/ 2 h 4"/>
                <a:gd name="T38" fmla="*/ 4 w 6"/>
                <a:gd name="T39" fmla="*/ 2 h 4"/>
                <a:gd name="T40" fmla="*/ 6 w 6"/>
                <a:gd name="T41" fmla="*/ 2 h 4"/>
                <a:gd name="T42" fmla="*/ 6 w 6"/>
                <a:gd name="T43" fmla="*/ 2 h 4"/>
                <a:gd name="T44" fmla="*/ 6 w 6"/>
                <a:gd name="T45" fmla="*/ 2 h 4"/>
                <a:gd name="T46" fmla="*/ 6 w 6"/>
                <a:gd name="T47" fmla="*/ 2 h 4"/>
                <a:gd name="T48" fmla="*/ 6 w 6"/>
                <a:gd name="T49" fmla="*/ 2 h 4"/>
                <a:gd name="T50" fmla="*/ 6 w 6"/>
                <a:gd name="T51" fmla="*/ 2 h 4"/>
                <a:gd name="T52" fmla="*/ 6 w 6"/>
                <a:gd name="T53" fmla="*/ 2 h 4"/>
                <a:gd name="T54" fmla="*/ 6 w 6"/>
                <a:gd name="T55" fmla="*/ 2 h 4"/>
                <a:gd name="T56" fmla="*/ 6 w 6"/>
                <a:gd name="T5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4">
                  <a:moveTo>
                    <a:pt x="0" y="2"/>
                  </a:move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0"/>
                  </a:lnTo>
                  <a:lnTo>
                    <a:pt x="4" y="0"/>
                  </a:lnTo>
                  <a:lnTo>
                    <a:pt x="4" y="2"/>
                  </a:lnTo>
                  <a:lnTo>
                    <a:pt x="4" y="2"/>
                  </a:lnTo>
                  <a:lnTo>
                    <a:pt x="4" y="2"/>
                  </a:lnTo>
                  <a:lnTo>
                    <a:pt x="6" y="2"/>
                  </a:lnTo>
                  <a:lnTo>
                    <a:pt x="6" y="2"/>
                  </a:lnTo>
                  <a:lnTo>
                    <a:pt x="6" y="2"/>
                  </a:lnTo>
                  <a:lnTo>
                    <a:pt x="6" y="2"/>
                  </a:lnTo>
                  <a:lnTo>
                    <a:pt x="6" y="2"/>
                  </a:lnTo>
                  <a:lnTo>
                    <a:pt x="6" y="2"/>
                  </a:lnTo>
                  <a:lnTo>
                    <a:pt x="6" y="2"/>
                  </a:lnTo>
                  <a:lnTo>
                    <a:pt x="6" y="2"/>
                  </a:lnTo>
                  <a:lnTo>
                    <a:pt x="6"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8" name="Freeform 4660"/>
            <p:cNvSpPr>
              <a:spLocks/>
            </p:cNvSpPr>
            <p:nvPr/>
          </p:nvSpPr>
          <p:spPr bwMode="auto">
            <a:xfrm>
              <a:off x="4759" y="2477"/>
              <a:ext cx="2" cy="2"/>
            </a:xfrm>
            <a:custGeom>
              <a:avLst/>
              <a:gdLst>
                <a:gd name="T0" fmla="*/ 0 w 2"/>
                <a:gd name="T1" fmla="*/ 2 h 2"/>
                <a:gd name="T2" fmla="*/ 0 w 2"/>
                <a:gd name="T3" fmla="*/ 2 h 2"/>
                <a:gd name="T4" fmla="*/ 0 w 2"/>
                <a:gd name="T5" fmla="*/ 0 h 2"/>
                <a:gd name="T6" fmla="*/ 0 w 2"/>
                <a:gd name="T7" fmla="*/ 0 h 2"/>
                <a:gd name="T8" fmla="*/ 2 w 2"/>
                <a:gd name="T9" fmla="*/ 0 h 2"/>
                <a:gd name="T10" fmla="*/ 2 w 2"/>
                <a:gd name="T11" fmla="*/ 0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0" y="2"/>
                  </a:lnTo>
                  <a:lnTo>
                    <a:pt x="0" y="0"/>
                  </a:lnTo>
                  <a:lnTo>
                    <a:pt x="0" y="0"/>
                  </a:lnTo>
                  <a:lnTo>
                    <a:pt x="2" y="0"/>
                  </a:lnTo>
                  <a:lnTo>
                    <a:pt x="2" y="0"/>
                  </a:lnTo>
                  <a:lnTo>
                    <a:pt x="2" y="2"/>
                  </a:lnTo>
                  <a:lnTo>
                    <a:pt x="2"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9" name="Freeform 4661"/>
            <p:cNvSpPr>
              <a:spLocks/>
            </p:cNvSpPr>
            <p:nvPr/>
          </p:nvSpPr>
          <p:spPr bwMode="auto">
            <a:xfrm>
              <a:off x="4684" y="2473"/>
              <a:ext cx="2" cy="9"/>
            </a:xfrm>
            <a:custGeom>
              <a:avLst/>
              <a:gdLst>
                <a:gd name="T0" fmla="*/ 0 w 2"/>
                <a:gd name="T1" fmla="*/ 9 h 9"/>
                <a:gd name="T2" fmla="*/ 0 w 2"/>
                <a:gd name="T3" fmla="*/ 9 h 9"/>
                <a:gd name="T4" fmla="*/ 0 w 2"/>
                <a:gd name="T5" fmla="*/ 7 h 9"/>
                <a:gd name="T6" fmla="*/ 0 w 2"/>
                <a:gd name="T7" fmla="*/ 7 h 9"/>
                <a:gd name="T8" fmla="*/ 0 w 2"/>
                <a:gd name="T9" fmla="*/ 7 h 9"/>
                <a:gd name="T10" fmla="*/ 2 w 2"/>
                <a:gd name="T11" fmla="*/ 6 h 9"/>
                <a:gd name="T12" fmla="*/ 2 w 2"/>
                <a:gd name="T13" fmla="*/ 6 h 9"/>
                <a:gd name="T14" fmla="*/ 2 w 2"/>
                <a:gd name="T15" fmla="*/ 4 h 9"/>
                <a:gd name="T16" fmla="*/ 2 w 2"/>
                <a:gd name="T17" fmla="*/ 4 h 9"/>
                <a:gd name="T18" fmla="*/ 2 w 2"/>
                <a:gd name="T19" fmla="*/ 4 h 9"/>
                <a:gd name="T20" fmla="*/ 2 w 2"/>
                <a:gd name="T21" fmla="*/ 4 h 9"/>
                <a:gd name="T22" fmla="*/ 2 w 2"/>
                <a:gd name="T23" fmla="*/ 4 h 9"/>
                <a:gd name="T24" fmla="*/ 2 w 2"/>
                <a:gd name="T25" fmla="*/ 4 h 9"/>
                <a:gd name="T26" fmla="*/ 0 w 2"/>
                <a:gd name="T27" fmla="*/ 4 h 9"/>
                <a:gd name="T28" fmla="*/ 0 w 2"/>
                <a:gd name="T29" fmla="*/ 2 h 9"/>
                <a:gd name="T30" fmla="*/ 0 w 2"/>
                <a:gd name="T31" fmla="*/ 2 h 9"/>
                <a:gd name="T32" fmla="*/ 0 w 2"/>
                <a:gd name="T33" fmla="*/ 0 h 9"/>
                <a:gd name="T34" fmla="*/ 0 w 2"/>
                <a:gd name="T35" fmla="*/ 0 h 9"/>
                <a:gd name="T36" fmla="*/ 0 w 2"/>
                <a:gd name="T37" fmla="*/ 0 h 9"/>
                <a:gd name="T38" fmla="*/ 0 w 2"/>
                <a:gd name="T3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9">
                  <a:moveTo>
                    <a:pt x="0" y="9"/>
                  </a:moveTo>
                  <a:lnTo>
                    <a:pt x="0" y="9"/>
                  </a:lnTo>
                  <a:lnTo>
                    <a:pt x="0" y="7"/>
                  </a:lnTo>
                  <a:lnTo>
                    <a:pt x="0" y="7"/>
                  </a:lnTo>
                  <a:lnTo>
                    <a:pt x="0" y="7"/>
                  </a:lnTo>
                  <a:lnTo>
                    <a:pt x="2" y="6"/>
                  </a:lnTo>
                  <a:lnTo>
                    <a:pt x="2" y="6"/>
                  </a:lnTo>
                  <a:lnTo>
                    <a:pt x="2" y="4"/>
                  </a:lnTo>
                  <a:lnTo>
                    <a:pt x="2" y="4"/>
                  </a:lnTo>
                  <a:lnTo>
                    <a:pt x="2" y="4"/>
                  </a:lnTo>
                  <a:lnTo>
                    <a:pt x="2" y="4"/>
                  </a:lnTo>
                  <a:lnTo>
                    <a:pt x="2" y="4"/>
                  </a:lnTo>
                  <a:lnTo>
                    <a:pt x="2" y="4"/>
                  </a:lnTo>
                  <a:lnTo>
                    <a:pt x="0" y="4"/>
                  </a:lnTo>
                  <a:lnTo>
                    <a:pt x="0" y="2"/>
                  </a:lnTo>
                  <a:lnTo>
                    <a:pt x="0" y="2"/>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0" name="Freeform 4662"/>
            <p:cNvSpPr>
              <a:spLocks/>
            </p:cNvSpPr>
            <p:nvPr/>
          </p:nvSpPr>
          <p:spPr bwMode="auto">
            <a:xfrm>
              <a:off x="4761" y="2479"/>
              <a:ext cx="6" cy="3"/>
            </a:xfrm>
            <a:custGeom>
              <a:avLst/>
              <a:gdLst>
                <a:gd name="T0" fmla="*/ 6 w 6"/>
                <a:gd name="T1" fmla="*/ 3 h 3"/>
                <a:gd name="T2" fmla="*/ 6 w 6"/>
                <a:gd name="T3" fmla="*/ 3 h 3"/>
                <a:gd name="T4" fmla="*/ 6 w 6"/>
                <a:gd name="T5" fmla="*/ 3 h 3"/>
                <a:gd name="T6" fmla="*/ 4 w 6"/>
                <a:gd name="T7" fmla="*/ 3 h 3"/>
                <a:gd name="T8" fmla="*/ 4 w 6"/>
                <a:gd name="T9" fmla="*/ 3 h 3"/>
                <a:gd name="T10" fmla="*/ 4 w 6"/>
                <a:gd name="T11" fmla="*/ 3 h 3"/>
                <a:gd name="T12" fmla="*/ 4 w 6"/>
                <a:gd name="T13" fmla="*/ 3 h 3"/>
                <a:gd name="T14" fmla="*/ 4 w 6"/>
                <a:gd name="T15" fmla="*/ 3 h 3"/>
                <a:gd name="T16" fmla="*/ 4 w 6"/>
                <a:gd name="T17" fmla="*/ 3 h 3"/>
                <a:gd name="T18" fmla="*/ 4 w 6"/>
                <a:gd name="T19" fmla="*/ 3 h 3"/>
                <a:gd name="T20" fmla="*/ 4 w 6"/>
                <a:gd name="T21" fmla="*/ 3 h 3"/>
                <a:gd name="T22" fmla="*/ 4 w 6"/>
                <a:gd name="T23" fmla="*/ 3 h 3"/>
                <a:gd name="T24" fmla="*/ 2 w 6"/>
                <a:gd name="T25" fmla="*/ 3 h 3"/>
                <a:gd name="T26" fmla="*/ 2 w 6"/>
                <a:gd name="T27" fmla="*/ 3 h 3"/>
                <a:gd name="T28" fmla="*/ 2 w 6"/>
                <a:gd name="T29" fmla="*/ 1 h 3"/>
                <a:gd name="T30" fmla="*/ 2 w 6"/>
                <a:gd name="T31" fmla="*/ 1 h 3"/>
                <a:gd name="T32" fmla="*/ 2 w 6"/>
                <a:gd name="T33" fmla="*/ 1 h 3"/>
                <a:gd name="T34" fmla="*/ 4 w 6"/>
                <a:gd name="T35" fmla="*/ 1 h 3"/>
                <a:gd name="T36" fmla="*/ 2 w 6"/>
                <a:gd name="T37" fmla="*/ 1 h 3"/>
                <a:gd name="T38" fmla="*/ 2 w 6"/>
                <a:gd name="T39" fmla="*/ 1 h 3"/>
                <a:gd name="T40" fmla="*/ 2 w 6"/>
                <a:gd name="T41" fmla="*/ 1 h 3"/>
                <a:gd name="T42" fmla="*/ 2 w 6"/>
                <a:gd name="T43" fmla="*/ 1 h 3"/>
                <a:gd name="T44" fmla="*/ 2 w 6"/>
                <a:gd name="T45" fmla="*/ 1 h 3"/>
                <a:gd name="T46" fmla="*/ 2 w 6"/>
                <a:gd name="T47" fmla="*/ 1 h 3"/>
                <a:gd name="T48" fmla="*/ 2 w 6"/>
                <a:gd name="T49" fmla="*/ 1 h 3"/>
                <a:gd name="T50" fmla="*/ 2 w 6"/>
                <a:gd name="T51" fmla="*/ 1 h 3"/>
                <a:gd name="T52" fmla="*/ 2 w 6"/>
                <a:gd name="T53" fmla="*/ 0 h 3"/>
                <a:gd name="T54" fmla="*/ 2 w 6"/>
                <a:gd name="T55" fmla="*/ 0 h 3"/>
                <a:gd name="T56" fmla="*/ 2 w 6"/>
                <a:gd name="T57" fmla="*/ 0 h 3"/>
                <a:gd name="T58" fmla="*/ 0 w 6"/>
                <a:gd name="T59" fmla="*/ 0 h 3"/>
                <a:gd name="T60" fmla="*/ 0 w 6"/>
                <a:gd name="T61" fmla="*/ 0 h 3"/>
                <a:gd name="T62" fmla="*/ 0 w 6"/>
                <a:gd name="T63" fmla="*/ 0 h 3"/>
                <a:gd name="T64" fmla="*/ 0 w 6"/>
                <a:gd name="T6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 h="3">
                  <a:moveTo>
                    <a:pt x="6" y="3"/>
                  </a:moveTo>
                  <a:lnTo>
                    <a:pt x="6" y="3"/>
                  </a:lnTo>
                  <a:lnTo>
                    <a:pt x="6" y="3"/>
                  </a:lnTo>
                  <a:lnTo>
                    <a:pt x="4" y="3"/>
                  </a:lnTo>
                  <a:lnTo>
                    <a:pt x="4" y="3"/>
                  </a:lnTo>
                  <a:lnTo>
                    <a:pt x="4" y="3"/>
                  </a:lnTo>
                  <a:lnTo>
                    <a:pt x="4" y="3"/>
                  </a:lnTo>
                  <a:lnTo>
                    <a:pt x="4" y="3"/>
                  </a:lnTo>
                  <a:lnTo>
                    <a:pt x="4" y="3"/>
                  </a:lnTo>
                  <a:lnTo>
                    <a:pt x="4" y="3"/>
                  </a:lnTo>
                  <a:lnTo>
                    <a:pt x="4" y="3"/>
                  </a:lnTo>
                  <a:lnTo>
                    <a:pt x="4" y="3"/>
                  </a:lnTo>
                  <a:lnTo>
                    <a:pt x="2" y="3"/>
                  </a:lnTo>
                  <a:lnTo>
                    <a:pt x="2" y="3"/>
                  </a:lnTo>
                  <a:lnTo>
                    <a:pt x="2" y="1"/>
                  </a:lnTo>
                  <a:lnTo>
                    <a:pt x="2" y="1"/>
                  </a:lnTo>
                  <a:lnTo>
                    <a:pt x="2" y="1"/>
                  </a:lnTo>
                  <a:lnTo>
                    <a:pt x="4" y="1"/>
                  </a:lnTo>
                  <a:lnTo>
                    <a:pt x="2" y="1"/>
                  </a:lnTo>
                  <a:lnTo>
                    <a:pt x="2" y="1"/>
                  </a:lnTo>
                  <a:lnTo>
                    <a:pt x="2" y="1"/>
                  </a:lnTo>
                  <a:lnTo>
                    <a:pt x="2" y="1"/>
                  </a:lnTo>
                  <a:lnTo>
                    <a:pt x="2" y="1"/>
                  </a:lnTo>
                  <a:lnTo>
                    <a:pt x="2" y="1"/>
                  </a:lnTo>
                  <a:lnTo>
                    <a:pt x="2" y="1"/>
                  </a:lnTo>
                  <a:lnTo>
                    <a:pt x="2" y="1"/>
                  </a:lnTo>
                  <a:lnTo>
                    <a:pt x="2" y="0"/>
                  </a:lnTo>
                  <a:lnTo>
                    <a:pt x="2" y="0"/>
                  </a:lnTo>
                  <a:lnTo>
                    <a:pt x="2"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1" name="Freeform 4663"/>
            <p:cNvSpPr>
              <a:spLocks/>
            </p:cNvSpPr>
            <p:nvPr/>
          </p:nvSpPr>
          <p:spPr bwMode="auto">
            <a:xfrm>
              <a:off x="4767" y="2482"/>
              <a:ext cx="3" cy="2"/>
            </a:xfrm>
            <a:custGeom>
              <a:avLst/>
              <a:gdLst>
                <a:gd name="T0" fmla="*/ 2 w 3"/>
                <a:gd name="T1" fmla="*/ 0 h 2"/>
                <a:gd name="T2" fmla="*/ 2 w 3"/>
                <a:gd name="T3" fmla="*/ 0 h 2"/>
                <a:gd name="T4" fmla="*/ 3 w 3"/>
                <a:gd name="T5" fmla="*/ 0 h 2"/>
                <a:gd name="T6" fmla="*/ 3 w 3"/>
                <a:gd name="T7" fmla="*/ 0 h 2"/>
                <a:gd name="T8" fmla="*/ 2 w 3"/>
                <a:gd name="T9" fmla="*/ 0 h 2"/>
                <a:gd name="T10" fmla="*/ 2 w 3"/>
                <a:gd name="T11" fmla="*/ 0 h 2"/>
                <a:gd name="T12" fmla="*/ 2 w 3"/>
                <a:gd name="T13" fmla="*/ 0 h 2"/>
                <a:gd name="T14" fmla="*/ 2 w 3"/>
                <a:gd name="T15" fmla="*/ 0 h 2"/>
                <a:gd name="T16" fmla="*/ 2 w 3"/>
                <a:gd name="T17" fmla="*/ 2 h 2"/>
                <a:gd name="T18" fmla="*/ 2 w 3"/>
                <a:gd name="T19" fmla="*/ 0 h 2"/>
                <a:gd name="T20" fmla="*/ 0 w 3"/>
                <a:gd name="T21" fmla="*/ 0 h 2"/>
                <a:gd name="T22" fmla="*/ 0 w 3"/>
                <a:gd name="T23" fmla="*/ 2 h 2"/>
                <a:gd name="T24" fmla="*/ 0 w 3"/>
                <a:gd name="T25" fmla="*/ 0 h 2"/>
                <a:gd name="T26" fmla="*/ 0 w 3"/>
                <a:gd name="T27" fmla="*/ 0 h 2"/>
                <a:gd name="T28" fmla="*/ 0 w 3"/>
                <a:gd name="T29" fmla="*/ 0 h 2"/>
                <a:gd name="T30" fmla="*/ 0 w 3"/>
                <a:gd name="T31" fmla="*/ 0 h 2"/>
                <a:gd name="T32" fmla="*/ 0 w 3"/>
                <a:gd name="T3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0"/>
                  </a:moveTo>
                  <a:lnTo>
                    <a:pt x="2" y="0"/>
                  </a:lnTo>
                  <a:lnTo>
                    <a:pt x="3" y="0"/>
                  </a:lnTo>
                  <a:lnTo>
                    <a:pt x="3" y="0"/>
                  </a:lnTo>
                  <a:lnTo>
                    <a:pt x="2" y="0"/>
                  </a:lnTo>
                  <a:lnTo>
                    <a:pt x="2" y="0"/>
                  </a:lnTo>
                  <a:lnTo>
                    <a:pt x="2" y="0"/>
                  </a:lnTo>
                  <a:lnTo>
                    <a:pt x="2" y="0"/>
                  </a:lnTo>
                  <a:lnTo>
                    <a:pt x="2" y="2"/>
                  </a:lnTo>
                  <a:lnTo>
                    <a:pt x="2" y="0"/>
                  </a:lnTo>
                  <a:lnTo>
                    <a:pt x="0" y="0"/>
                  </a:lnTo>
                  <a:lnTo>
                    <a:pt x="0" y="2"/>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2" name="Freeform 4664"/>
            <p:cNvSpPr>
              <a:spLocks/>
            </p:cNvSpPr>
            <p:nvPr/>
          </p:nvSpPr>
          <p:spPr bwMode="auto">
            <a:xfrm>
              <a:off x="4684" y="2482"/>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3" name="Freeform 4665"/>
            <p:cNvSpPr>
              <a:spLocks/>
            </p:cNvSpPr>
            <p:nvPr/>
          </p:nvSpPr>
          <p:spPr bwMode="auto">
            <a:xfrm>
              <a:off x="4769" y="2473"/>
              <a:ext cx="44" cy="11"/>
            </a:xfrm>
            <a:custGeom>
              <a:avLst/>
              <a:gdLst>
                <a:gd name="T0" fmla="*/ 42 w 44"/>
                <a:gd name="T1" fmla="*/ 0 h 11"/>
                <a:gd name="T2" fmla="*/ 38 w 44"/>
                <a:gd name="T3" fmla="*/ 0 h 11"/>
                <a:gd name="T4" fmla="*/ 34 w 44"/>
                <a:gd name="T5" fmla="*/ 2 h 11"/>
                <a:gd name="T6" fmla="*/ 30 w 44"/>
                <a:gd name="T7" fmla="*/ 2 h 11"/>
                <a:gd name="T8" fmla="*/ 30 w 44"/>
                <a:gd name="T9" fmla="*/ 4 h 11"/>
                <a:gd name="T10" fmla="*/ 28 w 44"/>
                <a:gd name="T11" fmla="*/ 4 h 11"/>
                <a:gd name="T12" fmla="*/ 28 w 44"/>
                <a:gd name="T13" fmla="*/ 6 h 11"/>
                <a:gd name="T14" fmla="*/ 26 w 44"/>
                <a:gd name="T15" fmla="*/ 7 h 11"/>
                <a:gd name="T16" fmla="*/ 26 w 44"/>
                <a:gd name="T17" fmla="*/ 7 h 11"/>
                <a:gd name="T18" fmla="*/ 25 w 44"/>
                <a:gd name="T19" fmla="*/ 9 h 11"/>
                <a:gd name="T20" fmla="*/ 25 w 44"/>
                <a:gd name="T21" fmla="*/ 9 h 11"/>
                <a:gd name="T22" fmla="*/ 25 w 44"/>
                <a:gd name="T23" fmla="*/ 11 h 11"/>
                <a:gd name="T24" fmla="*/ 23 w 44"/>
                <a:gd name="T25" fmla="*/ 11 h 11"/>
                <a:gd name="T26" fmla="*/ 23 w 44"/>
                <a:gd name="T27" fmla="*/ 11 h 11"/>
                <a:gd name="T28" fmla="*/ 23 w 44"/>
                <a:gd name="T29" fmla="*/ 9 h 11"/>
                <a:gd name="T30" fmla="*/ 21 w 44"/>
                <a:gd name="T31" fmla="*/ 9 h 11"/>
                <a:gd name="T32" fmla="*/ 19 w 44"/>
                <a:gd name="T33" fmla="*/ 9 h 11"/>
                <a:gd name="T34" fmla="*/ 19 w 44"/>
                <a:gd name="T35" fmla="*/ 9 h 11"/>
                <a:gd name="T36" fmla="*/ 19 w 44"/>
                <a:gd name="T37" fmla="*/ 7 h 11"/>
                <a:gd name="T38" fmla="*/ 17 w 44"/>
                <a:gd name="T39" fmla="*/ 7 h 11"/>
                <a:gd name="T40" fmla="*/ 17 w 44"/>
                <a:gd name="T41" fmla="*/ 7 h 11"/>
                <a:gd name="T42" fmla="*/ 17 w 44"/>
                <a:gd name="T43" fmla="*/ 7 h 11"/>
                <a:gd name="T44" fmla="*/ 17 w 44"/>
                <a:gd name="T45" fmla="*/ 7 h 11"/>
                <a:gd name="T46" fmla="*/ 15 w 44"/>
                <a:gd name="T47" fmla="*/ 6 h 11"/>
                <a:gd name="T48" fmla="*/ 13 w 44"/>
                <a:gd name="T49" fmla="*/ 6 h 11"/>
                <a:gd name="T50" fmla="*/ 13 w 44"/>
                <a:gd name="T51" fmla="*/ 7 h 11"/>
                <a:gd name="T52" fmla="*/ 13 w 44"/>
                <a:gd name="T53" fmla="*/ 7 h 11"/>
                <a:gd name="T54" fmla="*/ 11 w 44"/>
                <a:gd name="T55" fmla="*/ 7 h 11"/>
                <a:gd name="T56" fmla="*/ 11 w 44"/>
                <a:gd name="T57" fmla="*/ 7 h 11"/>
                <a:gd name="T58" fmla="*/ 11 w 44"/>
                <a:gd name="T59" fmla="*/ 7 h 11"/>
                <a:gd name="T60" fmla="*/ 9 w 44"/>
                <a:gd name="T61" fmla="*/ 7 h 11"/>
                <a:gd name="T62" fmla="*/ 7 w 44"/>
                <a:gd name="T63" fmla="*/ 7 h 11"/>
                <a:gd name="T64" fmla="*/ 7 w 44"/>
                <a:gd name="T65" fmla="*/ 7 h 11"/>
                <a:gd name="T66" fmla="*/ 7 w 44"/>
                <a:gd name="T67" fmla="*/ 9 h 11"/>
                <a:gd name="T68" fmla="*/ 5 w 44"/>
                <a:gd name="T69" fmla="*/ 9 h 11"/>
                <a:gd name="T70" fmla="*/ 5 w 44"/>
                <a:gd name="T71" fmla="*/ 7 h 11"/>
                <a:gd name="T72" fmla="*/ 5 w 44"/>
                <a:gd name="T73" fmla="*/ 7 h 11"/>
                <a:gd name="T74" fmla="*/ 5 w 44"/>
                <a:gd name="T75" fmla="*/ 7 h 11"/>
                <a:gd name="T76" fmla="*/ 3 w 44"/>
                <a:gd name="T77" fmla="*/ 7 h 11"/>
                <a:gd name="T78" fmla="*/ 3 w 44"/>
                <a:gd name="T79" fmla="*/ 7 h 11"/>
                <a:gd name="T80" fmla="*/ 3 w 44"/>
                <a:gd name="T81" fmla="*/ 7 h 11"/>
                <a:gd name="T82" fmla="*/ 3 w 44"/>
                <a:gd name="T83" fmla="*/ 9 h 11"/>
                <a:gd name="T84" fmla="*/ 1 w 44"/>
                <a:gd name="T85" fmla="*/ 9 h 11"/>
                <a:gd name="T86" fmla="*/ 1 w 44"/>
                <a:gd name="T87" fmla="*/ 7 h 11"/>
                <a:gd name="T88" fmla="*/ 1 w 44"/>
                <a:gd name="T89" fmla="*/ 9 h 11"/>
                <a:gd name="T90" fmla="*/ 1 w 44"/>
                <a:gd name="T9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 h="11">
                  <a:moveTo>
                    <a:pt x="44" y="0"/>
                  </a:moveTo>
                  <a:lnTo>
                    <a:pt x="44" y="0"/>
                  </a:lnTo>
                  <a:lnTo>
                    <a:pt x="42" y="0"/>
                  </a:lnTo>
                  <a:lnTo>
                    <a:pt x="40" y="0"/>
                  </a:lnTo>
                  <a:lnTo>
                    <a:pt x="38" y="0"/>
                  </a:lnTo>
                  <a:lnTo>
                    <a:pt x="38" y="0"/>
                  </a:lnTo>
                  <a:lnTo>
                    <a:pt x="36" y="0"/>
                  </a:lnTo>
                  <a:lnTo>
                    <a:pt x="34" y="0"/>
                  </a:lnTo>
                  <a:lnTo>
                    <a:pt x="34" y="2"/>
                  </a:lnTo>
                  <a:lnTo>
                    <a:pt x="32" y="2"/>
                  </a:lnTo>
                  <a:lnTo>
                    <a:pt x="32" y="2"/>
                  </a:lnTo>
                  <a:lnTo>
                    <a:pt x="30" y="2"/>
                  </a:lnTo>
                  <a:lnTo>
                    <a:pt x="30" y="4"/>
                  </a:lnTo>
                  <a:lnTo>
                    <a:pt x="30" y="4"/>
                  </a:lnTo>
                  <a:lnTo>
                    <a:pt x="30" y="4"/>
                  </a:lnTo>
                  <a:lnTo>
                    <a:pt x="28" y="4"/>
                  </a:lnTo>
                  <a:lnTo>
                    <a:pt x="28" y="4"/>
                  </a:lnTo>
                  <a:lnTo>
                    <a:pt x="28" y="4"/>
                  </a:lnTo>
                  <a:lnTo>
                    <a:pt x="28" y="6"/>
                  </a:lnTo>
                  <a:lnTo>
                    <a:pt x="28" y="6"/>
                  </a:lnTo>
                  <a:lnTo>
                    <a:pt x="28" y="6"/>
                  </a:lnTo>
                  <a:lnTo>
                    <a:pt x="26" y="6"/>
                  </a:lnTo>
                  <a:lnTo>
                    <a:pt x="26" y="6"/>
                  </a:lnTo>
                  <a:lnTo>
                    <a:pt x="26" y="7"/>
                  </a:lnTo>
                  <a:lnTo>
                    <a:pt x="26" y="7"/>
                  </a:lnTo>
                  <a:lnTo>
                    <a:pt x="26" y="7"/>
                  </a:lnTo>
                  <a:lnTo>
                    <a:pt x="26" y="7"/>
                  </a:lnTo>
                  <a:lnTo>
                    <a:pt x="25" y="7"/>
                  </a:lnTo>
                  <a:lnTo>
                    <a:pt x="25" y="7"/>
                  </a:lnTo>
                  <a:lnTo>
                    <a:pt x="25" y="9"/>
                  </a:lnTo>
                  <a:lnTo>
                    <a:pt x="25" y="9"/>
                  </a:lnTo>
                  <a:lnTo>
                    <a:pt x="25" y="9"/>
                  </a:lnTo>
                  <a:lnTo>
                    <a:pt x="25" y="9"/>
                  </a:lnTo>
                  <a:lnTo>
                    <a:pt x="25" y="9"/>
                  </a:lnTo>
                  <a:lnTo>
                    <a:pt x="25" y="11"/>
                  </a:lnTo>
                  <a:lnTo>
                    <a:pt x="25" y="11"/>
                  </a:lnTo>
                  <a:lnTo>
                    <a:pt x="25" y="11"/>
                  </a:lnTo>
                  <a:lnTo>
                    <a:pt x="25" y="11"/>
                  </a:lnTo>
                  <a:lnTo>
                    <a:pt x="23" y="11"/>
                  </a:lnTo>
                  <a:lnTo>
                    <a:pt x="23" y="11"/>
                  </a:lnTo>
                  <a:lnTo>
                    <a:pt x="23" y="11"/>
                  </a:lnTo>
                  <a:lnTo>
                    <a:pt x="23" y="11"/>
                  </a:lnTo>
                  <a:lnTo>
                    <a:pt x="23" y="9"/>
                  </a:lnTo>
                  <a:lnTo>
                    <a:pt x="23" y="9"/>
                  </a:lnTo>
                  <a:lnTo>
                    <a:pt x="23" y="9"/>
                  </a:lnTo>
                  <a:lnTo>
                    <a:pt x="21" y="9"/>
                  </a:lnTo>
                  <a:lnTo>
                    <a:pt x="21" y="9"/>
                  </a:lnTo>
                  <a:lnTo>
                    <a:pt x="21" y="9"/>
                  </a:lnTo>
                  <a:lnTo>
                    <a:pt x="21" y="9"/>
                  </a:lnTo>
                  <a:lnTo>
                    <a:pt x="21" y="9"/>
                  </a:lnTo>
                  <a:lnTo>
                    <a:pt x="19" y="9"/>
                  </a:lnTo>
                  <a:lnTo>
                    <a:pt x="19" y="9"/>
                  </a:lnTo>
                  <a:lnTo>
                    <a:pt x="19" y="9"/>
                  </a:lnTo>
                  <a:lnTo>
                    <a:pt x="19" y="9"/>
                  </a:lnTo>
                  <a:lnTo>
                    <a:pt x="19" y="9"/>
                  </a:lnTo>
                  <a:lnTo>
                    <a:pt x="19" y="9"/>
                  </a:lnTo>
                  <a:lnTo>
                    <a:pt x="19" y="7"/>
                  </a:lnTo>
                  <a:lnTo>
                    <a:pt x="17" y="7"/>
                  </a:lnTo>
                  <a:lnTo>
                    <a:pt x="17" y="7"/>
                  </a:lnTo>
                  <a:lnTo>
                    <a:pt x="17" y="7"/>
                  </a:lnTo>
                  <a:lnTo>
                    <a:pt x="17" y="7"/>
                  </a:lnTo>
                  <a:lnTo>
                    <a:pt x="17" y="7"/>
                  </a:lnTo>
                  <a:lnTo>
                    <a:pt x="17" y="7"/>
                  </a:lnTo>
                  <a:lnTo>
                    <a:pt x="17" y="7"/>
                  </a:lnTo>
                  <a:lnTo>
                    <a:pt x="17" y="7"/>
                  </a:lnTo>
                  <a:lnTo>
                    <a:pt x="17" y="7"/>
                  </a:lnTo>
                  <a:lnTo>
                    <a:pt x="17" y="6"/>
                  </a:lnTo>
                  <a:lnTo>
                    <a:pt x="17" y="6"/>
                  </a:lnTo>
                  <a:lnTo>
                    <a:pt x="17" y="7"/>
                  </a:lnTo>
                  <a:lnTo>
                    <a:pt x="15" y="6"/>
                  </a:lnTo>
                  <a:lnTo>
                    <a:pt x="15" y="7"/>
                  </a:lnTo>
                  <a:lnTo>
                    <a:pt x="15" y="6"/>
                  </a:lnTo>
                  <a:lnTo>
                    <a:pt x="15" y="6"/>
                  </a:lnTo>
                  <a:lnTo>
                    <a:pt x="13" y="7"/>
                  </a:lnTo>
                  <a:lnTo>
                    <a:pt x="13" y="6"/>
                  </a:lnTo>
                  <a:lnTo>
                    <a:pt x="13" y="6"/>
                  </a:lnTo>
                  <a:lnTo>
                    <a:pt x="13" y="7"/>
                  </a:lnTo>
                  <a:lnTo>
                    <a:pt x="13" y="7"/>
                  </a:lnTo>
                  <a:lnTo>
                    <a:pt x="13" y="6"/>
                  </a:lnTo>
                  <a:lnTo>
                    <a:pt x="13" y="6"/>
                  </a:lnTo>
                  <a:lnTo>
                    <a:pt x="13" y="7"/>
                  </a:lnTo>
                  <a:lnTo>
                    <a:pt x="11" y="7"/>
                  </a:lnTo>
                  <a:lnTo>
                    <a:pt x="11" y="7"/>
                  </a:lnTo>
                  <a:lnTo>
                    <a:pt x="11" y="7"/>
                  </a:lnTo>
                  <a:lnTo>
                    <a:pt x="11" y="7"/>
                  </a:lnTo>
                  <a:lnTo>
                    <a:pt x="11" y="7"/>
                  </a:lnTo>
                  <a:lnTo>
                    <a:pt x="11" y="7"/>
                  </a:lnTo>
                  <a:lnTo>
                    <a:pt x="9" y="7"/>
                  </a:lnTo>
                  <a:lnTo>
                    <a:pt x="11" y="7"/>
                  </a:lnTo>
                  <a:lnTo>
                    <a:pt x="11" y="7"/>
                  </a:lnTo>
                  <a:lnTo>
                    <a:pt x="9" y="7"/>
                  </a:lnTo>
                  <a:lnTo>
                    <a:pt x="9" y="7"/>
                  </a:lnTo>
                  <a:lnTo>
                    <a:pt x="9" y="7"/>
                  </a:lnTo>
                  <a:lnTo>
                    <a:pt x="9" y="7"/>
                  </a:lnTo>
                  <a:lnTo>
                    <a:pt x="7" y="7"/>
                  </a:lnTo>
                  <a:lnTo>
                    <a:pt x="7" y="7"/>
                  </a:lnTo>
                  <a:lnTo>
                    <a:pt x="7" y="7"/>
                  </a:lnTo>
                  <a:lnTo>
                    <a:pt x="7" y="7"/>
                  </a:lnTo>
                  <a:lnTo>
                    <a:pt x="7" y="7"/>
                  </a:lnTo>
                  <a:lnTo>
                    <a:pt x="7" y="7"/>
                  </a:lnTo>
                  <a:lnTo>
                    <a:pt x="7" y="7"/>
                  </a:lnTo>
                  <a:lnTo>
                    <a:pt x="7" y="9"/>
                  </a:lnTo>
                  <a:lnTo>
                    <a:pt x="7" y="9"/>
                  </a:lnTo>
                  <a:lnTo>
                    <a:pt x="7" y="9"/>
                  </a:lnTo>
                  <a:lnTo>
                    <a:pt x="5" y="9"/>
                  </a:lnTo>
                  <a:lnTo>
                    <a:pt x="5" y="9"/>
                  </a:lnTo>
                  <a:lnTo>
                    <a:pt x="5" y="9"/>
                  </a:lnTo>
                  <a:lnTo>
                    <a:pt x="5" y="7"/>
                  </a:lnTo>
                  <a:lnTo>
                    <a:pt x="5" y="7"/>
                  </a:lnTo>
                  <a:lnTo>
                    <a:pt x="5" y="7"/>
                  </a:lnTo>
                  <a:lnTo>
                    <a:pt x="5" y="7"/>
                  </a:lnTo>
                  <a:lnTo>
                    <a:pt x="5" y="7"/>
                  </a:lnTo>
                  <a:lnTo>
                    <a:pt x="5" y="7"/>
                  </a:lnTo>
                  <a:lnTo>
                    <a:pt x="5" y="7"/>
                  </a:lnTo>
                  <a:lnTo>
                    <a:pt x="5" y="7"/>
                  </a:lnTo>
                  <a:lnTo>
                    <a:pt x="3" y="7"/>
                  </a:lnTo>
                  <a:lnTo>
                    <a:pt x="3" y="7"/>
                  </a:lnTo>
                  <a:lnTo>
                    <a:pt x="3" y="7"/>
                  </a:lnTo>
                  <a:lnTo>
                    <a:pt x="3" y="7"/>
                  </a:lnTo>
                  <a:lnTo>
                    <a:pt x="3" y="7"/>
                  </a:lnTo>
                  <a:lnTo>
                    <a:pt x="3" y="7"/>
                  </a:lnTo>
                  <a:lnTo>
                    <a:pt x="3" y="7"/>
                  </a:lnTo>
                  <a:lnTo>
                    <a:pt x="3" y="7"/>
                  </a:lnTo>
                  <a:lnTo>
                    <a:pt x="3" y="7"/>
                  </a:lnTo>
                  <a:lnTo>
                    <a:pt x="3" y="9"/>
                  </a:lnTo>
                  <a:lnTo>
                    <a:pt x="3" y="9"/>
                  </a:lnTo>
                  <a:lnTo>
                    <a:pt x="3" y="9"/>
                  </a:lnTo>
                  <a:lnTo>
                    <a:pt x="3" y="9"/>
                  </a:lnTo>
                  <a:lnTo>
                    <a:pt x="1" y="9"/>
                  </a:lnTo>
                  <a:lnTo>
                    <a:pt x="1" y="9"/>
                  </a:lnTo>
                  <a:lnTo>
                    <a:pt x="1" y="7"/>
                  </a:lnTo>
                  <a:lnTo>
                    <a:pt x="1" y="7"/>
                  </a:lnTo>
                  <a:lnTo>
                    <a:pt x="1" y="7"/>
                  </a:lnTo>
                  <a:lnTo>
                    <a:pt x="1" y="9"/>
                  </a:lnTo>
                  <a:lnTo>
                    <a:pt x="1" y="9"/>
                  </a:lnTo>
                  <a:lnTo>
                    <a:pt x="1" y="9"/>
                  </a:lnTo>
                  <a:lnTo>
                    <a:pt x="1" y="9"/>
                  </a:lnTo>
                  <a:lnTo>
                    <a:pt x="1"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4" name="Freeform 4666"/>
            <p:cNvSpPr>
              <a:spLocks/>
            </p:cNvSpPr>
            <p:nvPr/>
          </p:nvSpPr>
          <p:spPr bwMode="auto">
            <a:xfrm>
              <a:off x="4680" y="2484"/>
              <a:ext cx="4" cy="0"/>
            </a:xfrm>
            <a:custGeom>
              <a:avLst/>
              <a:gdLst>
                <a:gd name="T0" fmla="*/ 4 w 4"/>
                <a:gd name="T1" fmla="*/ 2 w 4"/>
                <a:gd name="T2" fmla="*/ 0 w 4"/>
              </a:gdLst>
              <a:ahLst/>
              <a:cxnLst>
                <a:cxn ang="0">
                  <a:pos x="T0" y="0"/>
                </a:cxn>
                <a:cxn ang="0">
                  <a:pos x="T1" y="0"/>
                </a:cxn>
                <a:cxn ang="0">
                  <a:pos x="T2" y="0"/>
                </a:cxn>
              </a:cxnLst>
              <a:rect l="0" t="0" r="r" b="b"/>
              <a:pathLst>
                <a:path w="4">
                  <a:moveTo>
                    <a:pt x="4"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5" name="Freeform 4667"/>
            <p:cNvSpPr>
              <a:spLocks/>
            </p:cNvSpPr>
            <p:nvPr/>
          </p:nvSpPr>
          <p:spPr bwMode="auto">
            <a:xfrm>
              <a:off x="4820" y="2477"/>
              <a:ext cx="12" cy="7"/>
            </a:xfrm>
            <a:custGeom>
              <a:avLst/>
              <a:gdLst>
                <a:gd name="T0" fmla="*/ 0 w 12"/>
                <a:gd name="T1" fmla="*/ 0 h 7"/>
                <a:gd name="T2" fmla="*/ 2 w 12"/>
                <a:gd name="T3" fmla="*/ 0 h 7"/>
                <a:gd name="T4" fmla="*/ 2 w 12"/>
                <a:gd name="T5" fmla="*/ 0 h 7"/>
                <a:gd name="T6" fmla="*/ 4 w 12"/>
                <a:gd name="T7" fmla="*/ 2 h 7"/>
                <a:gd name="T8" fmla="*/ 4 w 12"/>
                <a:gd name="T9" fmla="*/ 2 h 7"/>
                <a:gd name="T10" fmla="*/ 4 w 12"/>
                <a:gd name="T11" fmla="*/ 2 h 7"/>
                <a:gd name="T12" fmla="*/ 6 w 12"/>
                <a:gd name="T13" fmla="*/ 2 h 7"/>
                <a:gd name="T14" fmla="*/ 6 w 12"/>
                <a:gd name="T15" fmla="*/ 2 h 7"/>
                <a:gd name="T16" fmla="*/ 8 w 12"/>
                <a:gd name="T17" fmla="*/ 2 h 7"/>
                <a:gd name="T18" fmla="*/ 8 w 12"/>
                <a:gd name="T19" fmla="*/ 3 h 7"/>
                <a:gd name="T20" fmla="*/ 10 w 12"/>
                <a:gd name="T21" fmla="*/ 3 h 7"/>
                <a:gd name="T22" fmla="*/ 10 w 12"/>
                <a:gd name="T23" fmla="*/ 3 h 7"/>
                <a:gd name="T24" fmla="*/ 12 w 12"/>
                <a:gd name="T25" fmla="*/ 3 h 7"/>
                <a:gd name="T26" fmla="*/ 12 w 12"/>
                <a:gd name="T27" fmla="*/ 5 h 7"/>
                <a:gd name="T28" fmla="*/ 12 w 12"/>
                <a:gd name="T29" fmla="*/ 5 h 7"/>
                <a:gd name="T30" fmla="*/ 12 w 12"/>
                <a:gd name="T31" fmla="*/ 5 h 7"/>
                <a:gd name="T32" fmla="*/ 12 w 12"/>
                <a:gd name="T33" fmla="*/ 5 h 7"/>
                <a:gd name="T34" fmla="*/ 12 w 12"/>
                <a:gd name="T35" fmla="*/ 7 h 7"/>
                <a:gd name="T36" fmla="*/ 12 w 12"/>
                <a:gd name="T3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7">
                  <a:moveTo>
                    <a:pt x="0" y="0"/>
                  </a:moveTo>
                  <a:lnTo>
                    <a:pt x="2" y="0"/>
                  </a:lnTo>
                  <a:lnTo>
                    <a:pt x="2" y="0"/>
                  </a:lnTo>
                  <a:lnTo>
                    <a:pt x="4" y="2"/>
                  </a:lnTo>
                  <a:lnTo>
                    <a:pt x="4" y="2"/>
                  </a:lnTo>
                  <a:lnTo>
                    <a:pt x="4" y="2"/>
                  </a:lnTo>
                  <a:lnTo>
                    <a:pt x="6" y="2"/>
                  </a:lnTo>
                  <a:lnTo>
                    <a:pt x="6" y="2"/>
                  </a:lnTo>
                  <a:lnTo>
                    <a:pt x="8" y="2"/>
                  </a:lnTo>
                  <a:lnTo>
                    <a:pt x="8" y="3"/>
                  </a:lnTo>
                  <a:lnTo>
                    <a:pt x="10" y="3"/>
                  </a:lnTo>
                  <a:lnTo>
                    <a:pt x="10" y="3"/>
                  </a:lnTo>
                  <a:lnTo>
                    <a:pt x="12" y="3"/>
                  </a:lnTo>
                  <a:lnTo>
                    <a:pt x="12" y="5"/>
                  </a:lnTo>
                  <a:lnTo>
                    <a:pt x="12" y="5"/>
                  </a:lnTo>
                  <a:lnTo>
                    <a:pt x="12" y="5"/>
                  </a:lnTo>
                  <a:lnTo>
                    <a:pt x="12" y="5"/>
                  </a:lnTo>
                  <a:lnTo>
                    <a:pt x="12" y="7"/>
                  </a:lnTo>
                  <a:lnTo>
                    <a:pt x="12"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6" name="Freeform 4668"/>
            <p:cNvSpPr>
              <a:spLocks/>
            </p:cNvSpPr>
            <p:nvPr/>
          </p:nvSpPr>
          <p:spPr bwMode="auto">
            <a:xfrm>
              <a:off x="4699" y="2327"/>
              <a:ext cx="135" cy="159"/>
            </a:xfrm>
            <a:custGeom>
              <a:avLst/>
              <a:gdLst>
                <a:gd name="T0" fmla="*/ 135 w 135"/>
                <a:gd name="T1" fmla="*/ 155 h 159"/>
                <a:gd name="T2" fmla="*/ 127 w 135"/>
                <a:gd name="T3" fmla="*/ 148 h 159"/>
                <a:gd name="T4" fmla="*/ 123 w 135"/>
                <a:gd name="T5" fmla="*/ 144 h 159"/>
                <a:gd name="T6" fmla="*/ 121 w 135"/>
                <a:gd name="T7" fmla="*/ 138 h 159"/>
                <a:gd name="T8" fmla="*/ 120 w 135"/>
                <a:gd name="T9" fmla="*/ 132 h 159"/>
                <a:gd name="T10" fmla="*/ 121 w 135"/>
                <a:gd name="T11" fmla="*/ 125 h 159"/>
                <a:gd name="T12" fmla="*/ 121 w 135"/>
                <a:gd name="T13" fmla="*/ 119 h 159"/>
                <a:gd name="T14" fmla="*/ 120 w 135"/>
                <a:gd name="T15" fmla="*/ 117 h 159"/>
                <a:gd name="T16" fmla="*/ 120 w 135"/>
                <a:gd name="T17" fmla="*/ 115 h 159"/>
                <a:gd name="T18" fmla="*/ 118 w 135"/>
                <a:gd name="T19" fmla="*/ 113 h 159"/>
                <a:gd name="T20" fmla="*/ 116 w 135"/>
                <a:gd name="T21" fmla="*/ 107 h 159"/>
                <a:gd name="T22" fmla="*/ 114 w 135"/>
                <a:gd name="T23" fmla="*/ 105 h 159"/>
                <a:gd name="T24" fmla="*/ 112 w 135"/>
                <a:gd name="T25" fmla="*/ 105 h 159"/>
                <a:gd name="T26" fmla="*/ 110 w 135"/>
                <a:gd name="T27" fmla="*/ 104 h 159"/>
                <a:gd name="T28" fmla="*/ 106 w 135"/>
                <a:gd name="T29" fmla="*/ 104 h 159"/>
                <a:gd name="T30" fmla="*/ 104 w 135"/>
                <a:gd name="T31" fmla="*/ 102 h 159"/>
                <a:gd name="T32" fmla="*/ 102 w 135"/>
                <a:gd name="T33" fmla="*/ 100 h 159"/>
                <a:gd name="T34" fmla="*/ 98 w 135"/>
                <a:gd name="T35" fmla="*/ 98 h 159"/>
                <a:gd name="T36" fmla="*/ 96 w 135"/>
                <a:gd name="T37" fmla="*/ 96 h 159"/>
                <a:gd name="T38" fmla="*/ 91 w 135"/>
                <a:gd name="T39" fmla="*/ 96 h 159"/>
                <a:gd name="T40" fmla="*/ 89 w 135"/>
                <a:gd name="T41" fmla="*/ 90 h 159"/>
                <a:gd name="T42" fmla="*/ 87 w 135"/>
                <a:gd name="T43" fmla="*/ 88 h 159"/>
                <a:gd name="T44" fmla="*/ 83 w 135"/>
                <a:gd name="T45" fmla="*/ 88 h 159"/>
                <a:gd name="T46" fmla="*/ 79 w 135"/>
                <a:gd name="T47" fmla="*/ 88 h 159"/>
                <a:gd name="T48" fmla="*/ 73 w 135"/>
                <a:gd name="T49" fmla="*/ 86 h 159"/>
                <a:gd name="T50" fmla="*/ 71 w 135"/>
                <a:gd name="T51" fmla="*/ 84 h 159"/>
                <a:gd name="T52" fmla="*/ 70 w 135"/>
                <a:gd name="T53" fmla="*/ 82 h 159"/>
                <a:gd name="T54" fmla="*/ 66 w 135"/>
                <a:gd name="T55" fmla="*/ 82 h 159"/>
                <a:gd name="T56" fmla="*/ 64 w 135"/>
                <a:gd name="T57" fmla="*/ 80 h 159"/>
                <a:gd name="T58" fmla="*/ 70 w 135"/>
                <a:gd name="T59" fmla="*/ 77 h 159"/>
                <a:gd name="T60" fmla="*/ 70 w 135"/>
                <a:gd name="T61" fmla="*/ 73 h 159"/>
                <a:gd name="T62" fmla="*/ 66 w 135"/>
                <a:gd name="T63" fmla="*/ 73 h 159"/>
                <a:gd name="T64" fmla="*/ 66 w 135"/>
                <a:gd name="T65" fmla="*/ 69 h 159"/>
                <a:gd name="T66" fmla="*/ 60 w 135"/>
                <a:gd name="T67" fmla="*/ 67 h 159"/>
                <a:gd name="T68" fmla="*/ 54 w 135"/>
                <a:gd name="T69" fmla="*/ 63 h 159"/>
                <a:gd name="T70" fmla="*/ 54 w 135"/>
                <a:gd name="T71" fmla="*/ 59 h 159"/>
                <a:gd name="T72" fmla="*/ 54 w 135"/>
                <a:gd name="T73" fmla="*/ 56 h 159"/>
                <a:gd name="T74" fmla="*/ 54 w 135"/>
                <a:gd name="T75" fmla="*/ 54 h 159"/>
                <a:gd name="T76" fmla="*/ 56 w 135"/>
                <a:gd name="T77" fmla="*/ 52 h 159"/>
                <a:gd name="T78" fmla="*/ 58 w 135"/>
                <a:gd name="T79" fmla="*/ 48 h 159"/>
                <a:gd name="T80" fmla="*/ 60 w 135"/>
                <a:gd name="T81" fmla="*/ 48 h 159"/>
                <a:gd name="T82" fmla="*/ 62 w 135"/>
                <a:gd name="T83" fmla="*/ 44 h 159"/>
                <a:gd name="T84" fmla="*/ 58 w 135"/>
                <a:gd name="T85" fmla="*/ 40 h 159"/>
                <a:gd name="T86" fmla="*/ 52 w 135"/>
                <a:gd name="T87" fmla="*/ 40 h 159"/>
                <a:gd name="T88" fmla="*/ 48 w 135"/>
                <a:gd name="T89" fmla="*/ 36 h 159"/>
                <a:gd name="T90" fmla="*/ 47 w 135"/>
                <a:gd name="T91" fmla="*/ 34 h 159"/>
                <a:gd name="T92" fmla="*/ 43 w 135"/>
                <a:gd name="T93" fmla="*/ 32 h 159"/>
                <a:gd name="T94" fmla="*/ 39 w 135"/>
                <a:gd name="T95" fmla="*/ 29 h 159"/>
                <a:gd name="T96" fmla="*/ 37 w 135"/>
                <a:gd name="T97" fmla="*/ 25 h 159"/>
                <a:gd name="T98" fmla="*/ 35 w 135"/>
                <a:gd name="T99" fmla="*/ 23 h 159"/>
                <a:gd name="T100" fmla="*/ 35 w 135"/>
                <a:gd name="T101" fmla="*/ 21 h 159"/>
                <a:gd name="T102" fmla="*/ 31 w 135"/>
                <a:gd name="T103" fmla="*/ 17 h 159"/>
                <a:gd name="T104" fmla="*/ 31 w 135"/>
                <a:gd name="T105" fmla="*/ 15 h 159"/>
                <a:gd name="T106" fmla="*/ 25 w 135"/>
                <a:gd name="T107" fmla="*/ 13 h 159"/>
                <a:gd name="T108" fmla="*/ 25 w 135"/>
                <a:gd name="T109" fmla="*/ 11 h 159"/>
                <a:gd name="T110" fmla="*/ 20 w 135"/>
                <a:gd name="T111" fmla="*/ 11 h 159"/>
                <a:gd name="T112" fmla="*/ 20 w 135"/>
                <a:gd name="T113" fmla="*/ 7 h 159"/>
                <a:gd name="T114" fmla="*/ 16 w 135"/>
                <a:gd name="T115" fmla="*/ 7 h 159"/>
                <a:gd name="T116" fmla="*/ 12 w 135"/>
                <a:gd name="T117" fmla="*/ 6 h 159"/>
                <a:gd name="T118" fmla="*/ 10 w 135"/>
                <a:gd name="T119" fmla="*/ 6 h 159"/>
                <a:gd name="T120" fmla="*/ 6 w 135"/>
                <a:gd name="T121" fmla="*/ 4 h 159"/>
                <a:gd name="T122" fmla="*/ 4 w 135"/>
                <a:gd name="T123" fmla="*/ 2 h 159"/>
                <a:gd name="T124" fmla="*/ 2 w 135"/>
                <a:gd name="T12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5" h="159">
                  <a:moveTo>
                    <a:pt x="135" y="159"/>
                  </a:moveTo>
                  <a:lnTo>
                    <a:pt x="135" y="157"/>
                  </a:lnTo>
                  <a:lnTo>
                    <a:pt x="135" y="157"/>
                  </a:lnTo>
                  <a:lnTo>
                    <a:pt x="135" y="157"/>
                  </a:lnTo>
                  <a:lnTo>
                    <a:pt x="135" y="155"/>
                  </a:lnTo>
                  <a:lnTo>
                    <a:pt x="135" y="155"/>
                  </a:lnTo>
                  <a:lnTo>
                    <a:pt x="135" y="153"/>
                  </a:lnTo>
                  <a:lnTo>
                    <a:pt x="133" y="153"/>
                  </a:lnTo>
                  <a:lnTo>
                    <a:pt x="131" y="152"/>
                  </a:lnTo>
                  <a:lnTo>
                    <a:pt x="131" y="150"/>
                  </a:lnTo>
                  <a:lnTo>
                    <a:pt x="131" y="150"/>
                  </a:lnTo>
                  <a:lnTo>
                    <a:pt x="127" y="148"/>
                  </a:lnTo>
                  <a:lnTo>
                    <a:pt x="127" y="146"/>
                  </a:lnTo>
                  <a:lnTo>
                    <a:pt x="127" y="146"/>
                  </a:lnTo>
                  <a:lnTo>
                    <a:pt x="125" y="146"/>
                  </a:lnTo>
                  <a:lnTo>
                    <a:pt x="125" y="146"/>
                  </a:lnTo>
                  <a:lnTo>
                    <a:pt x="125" y="146"/>
                  </a:lnTo>
                  <a:lnTo>
                    <a:pt x="123" y="144"/>
                  </a:lnTo>
                  <a:lnTo>
                    <a:pt x="123" y="142"/>
                  </a:lnTo>
                  <a:lnTo>
                    <a:pt x="123" y="142"/>
                  </a:lnTo>
                  <a:lnTo>
                    <a:pt x="123" y="140"/>
                  </a:lnTo>
                  <a:lnTo>
                    <a:pt x="121" y="140"/>
                  </a:lnTo>
                  <a:lnTo>
                    <a:pt x="121" y="140"/>
                  </a:lnTo>
                  <a:lnTo>
                    <a:pt x="121" y="138"/>
                  </a:lnTo>
                  <a:lnTo>
                    <a:pt x="120" y="136"/>
                  </a:lnTo>
                  <a:lnTo>
                    <a:pt x="120" y="134"/>
                  </a:lnTo>
                  <a:lnTo>
                    <a:pt x="121" y="134"/>
                  </a:lnTo>
                  <a:lnTo>
                    <a:pt x="121" y="134"/>
                  </a:lnTo>
                  <a:lnTo>
                    <a:pt x="120" y="132"/>
                  </a:lnTo>
                  <a:lnTo>
                    <a:pt x="120" y="132"/>
                  </a:lnTo>
                  <a:lnTo>
                    <a:pt x="120" y="130"/>
                  </a:lnTo>
                  <a:lnTo>
                    <a:pt x="120" y="129"/>
                  </a:lnTo>
                  <a:lnTo>
                    <a:pt x="120" y="129"/>
                  </a:lnTo>
                  <a:lnTo>
                    <a:pt x="120" y="127"/>
                  </a:lnTo>
                  <a:lnTo>
                    <a:pt x="120" y="127"/>
                  </a:lnTo>
                  <a:lnTo>
                    <a:pt x="121" y="125"/>
                  </a:lnTo>
                  <a:lnTo>
                    <a:pt x="121" y="125"/>
                  </a:lnTo>
                  <a:lnTo>
                    <a:pt x="121" y="123"/>
                  </a:lnTo>
                  <a:lnTo>
                    <a:pt x="121" y="123"/>
                  </a:lnTo>
                  <a:lnTo>
                    <a:pt x="121" y="121"/>
                  </a:lnTo>
                  <a:lnTo>
                    <a:pt x="121" y="121"/>
                  </a:lnTo>
                  <a:lnTo>
                    <a:pt x="121" y="119"/>
                  </a:lnTo>
                  <a:lnTo>
                    <a:pt x="121" y="119"/>
                  </a:lnTo>
                  <a:lnTo>
                    <a:pt x="123" y="119"/>
                  </a:lnTo>
                  <a:lnTo>
                    <a:pt x="123" y="119"/>
                  </a:lnTo>
                  <a:lnTo>
                    <a:pt x="121" y="117"/>
                  </a:lnTo>
                  <a:lnTo>
                    <a:pt x="121" y="117"/>
                  </a:lnTo>
                  <a:lnTo>
                    <a:pt x="120" y="117"/>
                  </a:lnTo>
                  <a:lnTo>
                    <a:pt x="120" y="117"/>
                  </a:lnTo>
                  <a:lnTo>
                    <a:pt x="120" y="119"/>
                  </a:lnTo>
                  <a:lnTo>
                    <a:pt x="120" y="119"/>
                  </a:lnTo>
                  <a:lnTo>
                    <a:pt x="120" y="117"/>
                  </a:lnTo>
                  <a:lnTo>
                    <a:pt x="120" y="117"/>
                  </a:lnTo>
                  <a:lnTo>
                    <a:pt x="120" y="115"/>
                  </a:lnTo>
                  <a:lnTo>
                    <a:pt x="120" y="115"/>
                  </a:lnTo>
                  <a:lnTo>
                    <a:pt x="120" y="115"/>
                  </a:lnTo>
                  <a:lnTo>
                    <a:pt x="120" y="115"/>
                  </a:lnTo>
                  <a:lnTo>
                    <a:pt x="120" y="113"/>
                  </a:lnTo>
                  <a:lnTo>
                    <a:pt x="118" y="113"/>
                  </a:lnTo>
                  <a:lnTo>
                    <a:pt x="118" y="113"/>
                  </a:lnTo>
                  <a:lnTo>
                    <a:pt x="118" y="111"/>
                  </a:lnTo>
                  <a:lnTo>
                    <a:pt x="118" y="111"/>
                  </a:lnTo>
                  <a:lnTo>
                    <a:pt x="118" y="109"/>
                  </a:lnTo>
                  <a:lnTo>
                    <a:pt x="116" y="109"/>
                  </a:lnTo>
                  <a:lnTo>
                    <a:pt x="116" y="107"/>
                  </a:lnTo>
                  <a:lnTo>
                    <a:pt x="116" y="107"/>
                  </a:lnTo>
                  <a:lnTo>
                    <a:pt x="114" y="107"/>
                  </a:lnTo>
                  <a:lnTo>
                    <a:pt x="114" y="107"/>
                  </a:lnTo>
                  <a:lnTo>
                    <a:pt x="112" y="107"/>
                  </a:lnTo>
                  <a:lnTo>
                    <a:pt x="112" y="107"/>
                  </a:lnTo>
                  <a:lnTo>
                    <a:pt x="114" y="105"/>
                  </a:lnTo>
                  <a:lnTo>
                    <a:pt x="114" y="105"/>
                  </a:lnTo>
                  <a:lnTo>
                    <a:pt x="114" y="105"/>
                  </a:lnTo>
                  <a:lnTo>
                    <a:pt x="114" y="105"/>
                  </a:lnTo>
                  <a:lnTo>
                    <a:pt x="114" y="105"/>
                  </a:lnTo>
                  <a:lnTo>
                    <a:pt x="114" y="105"/>
                  </a:lnTo>
                  <a:lnTo>
                    <a:pt x="112" y="105"/>
                  </a:lnTo>
                  <a:lnTo>
                    <a:pt x="112" y="105"/>
                  </a:lnTo>
                  <a:lnTo>
                    <a:pt x="112" y="105"/>
                  </a:lnTo>
                  <a:lnTo>
                    <a:pt x="112" y="105"/>
                  </a:lnTo>
                  <a:lnTo>
                    <a:pt x="112" y="105"/>
                  </a:lnTo>
                  <a:lnTo>
                    <a:pt x="112" y="105"/>
                  </a:lnTo>
                  <a:lnTo>
                    <a:pt x="112" y="104"/>
                  </a:lnTo>
                  <a:lnTo>
                    <a:pt x="110" y="104"/>
                  </a:lnTo>
                  <a:lnTo>
                    <a:pt x="110" y="104"/>
                  </a:lnTo>
                  <a:lnTo>
                    <a:pt x="110" y="104"/>
                  </a:lnTo>
                  <a:lnTo>
                    <a:pt x="110" y="104"/>
                  </a:lnTo>
                  <a:lnTo>
                    <a:pt x="108" y="104"/>
                  </a:lnTo>
                  <a:lnTo>
                    <a:pt x="108" y="104"/>
                  </a:lnTo>
                  <a:lnTo>
                    <a:pt x="106" y="104"/>
                  </a:lnTo>
                  <a:lnTo>
                    <a:pt x="106" y="104"/>
                  </a:lnTo>
                  <a:lnTo>
                    <a:pt x="106" y="104"/>
                  </a:lnTo>
                  <a:lnTo>
                    <a:pt x="106" y="104"/>
                  </a:lnTo>
                  <a:lnTo>
                    <a:pt x="106" y="102"/>
                  </a:lnTo>
                  <a:lnTo>
                    <a:pt x="106" y="102"/>
                  </a:lnTo>
                  <a:lnTo>
                    <a:pt x="104" y="102"/>
                  </a:lnTo>
                  <a:lnTo>
                    <a:pt x="104" y="102"/>
                  </a:lnTo>
                  <a:lnTo>
                    <a:pt x="104" y="102"/>
                  </a:lnTo>
                  <a:lnTo>
                    <a:pt x="104" y="102"/>
                  </a:lnTo>
                  <a:lnTo>
                    <a:pt x="104" y="100"/>
                  </a:lnTo>
                  <a:lnTo>
                    <a:pt x="104" y="100"/>
                  </a:lnTo>
                  <a:lnTo>
                    <a:pt x="102" y="100"/>
                  </a:lnTo>
                  <a:lnTo>
                    <a:pt x="102" y="100"/>
                  </a:lnTo>
                  <a:lnTo>
                    <a:pt x="102" y="100"/>
                  </a:lnTo>
                  <a:lnTo>
                    <a:pt x="100" y="100"/>
                  </a:lnTo>
                  <a:lnTo>
                    <a:pt x="100" y="100"/>
                  </a:lnTo>
                  <a:lnTo>
                    <a:pt x="98" y="100"/>
                  </a:lnTo>
                  <a:lnTo>
                    <a:pt x="98" y="98"/>
                  </a:lnTo>
                  <a:lnTo>
                    <a:pt x="98" y="98"/>
                  </a:lnTo>
                  <a:lnTo>
                    <a:pt x="96" y="98"/>
                  </a:lnTo>
                  <a:lnTo>
                    <a:pt x="98" y="98"/>
                  </a:lnTo>
                  <a:lnTo>
                    <a:pt x="96" y="96"/>
                  </a:lnTo>
                  <a:lnTo>
                    <a:pt x="96" y="96"/>
                  </a:lnTo>
                  <a:lnTo>
                    <a:pt x="96" y="96"/>
                  </a:lnTo>
                  <a:lnTo>
                    <a:pt x="95" y="96"/>
                  </a:lnTo>
                  <a:lnTo>
                    <a:pt x="95" y="96"/>
                  </a:lnTo>
                  <a:lnTo>
                    <a:pt x="95" y="98"/>
                  </a:lnTo>
                  <a:lnTo>
                    <a:pt x="93" y="98"/>
                  </a:lnTo>
                  <a:lnTo>
                    <a:pt x="93" y="98"/>
                  </a:lnTo>
                  <a:lnTo>
                    <a:pt x="91" y="96"/>
                  </a:lnTo>
                  <a:lnTo>
                    <a:pt x="91" y="96"/>
                  </a:lnTo>
                  <a:lnTo>
                    <a:pt x="91" y="96"/>
                  </a:lnTo>
                  <a:lnTo>
                    <a:pt x="91" y="94"/>
                  </a:lnTo>
                  <a:lnTo>
                    <a:pt x="91" y="92"/>
                  </a:lnTo>
                  <a:lnTo>
                    <a:pt x="91" y="90"/>
                  </a:lnTo>
                  <a:lnTo>
                    <a:pt x="89" y="90"/>
                  </a:lnTo>
                  <a:lnTo>
                    <a:pt x="89" y="90"/>
                  </a:lnTo>
                  <a:lnTo>
                    <a:pt x="89" y="90"/>
                  </a:lnTo>
                  <a:lnTo>
                    <a:pt x="89" y="90"/>
                  </a:lnTo>
                  <a:lnTo>
                    <a:pt x="89" y="90"/>
                  </a:lnTo>
                  <a:lnTo>
                    <a:pt x="87" y="90"/>
                  </a:lnTo>
                  <a:lnTo>
                    <a:pt x="87" y="88"/>
                  </a:lnTo>
                  <a:lnTo>
                    <a:pt x="85" y="88"/>
                  </a:lnTo>
                  <a:lnTo>
                    <a:pt x="85" y="88"/>
                  </a:lnTo>
                  <a:lnTo>
                    <a:pt x="85" y="88"/>
                  </a:lnTo>
                  <a:lnTo>
                    <a:pt x="85" y="88"/>
                  </a:lnTo>
                  <a:lnTo>
                    <a:pt x="83" y="88"/>
                  </a:lnTo>
                  <a:lnTo>
                    <a:pt x="83" y="88"/>
                  </a:lnTo>
                  <a:lnTo>
                    <a:pt x="81" y="88"/>
                  </a:lnTo>
                  <a:lnTo>
                    <a:pt x="81" y="88"/>
                  </a:lnTo>
                  <a:lnTo>
                    <a:pt x="81" y="88"/>
                  </a:lnTo>
                  <a:lnTo>
                    <a:pt x="79" y="88"/>
                  </a:lnTo>
                  <a:lnTo>
                    <a:pt x="79" y="88"/>
                  </a:lnTo>
                  <a:lnTo>
                    <a:pt x="79" y="88"/>
                  </a:lnTo>
                  <a:lnTo>
                    <a:pt x="77" y="88"/>
                  </a:lnTo>
                  <a:lnTo>
                    <a:pt x="77" y="88"/>
                  </a:lnTo>
                  <a:lnTo>
                    <a:pt x="75" y="88"/>
                  </a:lnTo>
                  <a:lnTo>
                    <a:pt x="75" y="86"/>
                  </a:lnTo>
                  <a:lnTo>
                    <a:pt x="75" y="86"/>
                  </a:lnTo>
                  <a:lnTo>
                    <a:pt x="73" y="86"/>
                  </a:lnTo>
                  <a:lnTo>
                    <a:pt x="73" y="86"/>
                  </a:lnTo>
                  <a:lnTo>
                    <a:pt x="73" y="86"/>
                  </a:lnTo>
                  <a:lnTo>
                    <a:pt x="73" y="86"/>
                  </a:lnTo>
                  <a:lnTo>
                    <a:pt x="71" y="86"/>
                  </a:lnTo>
                  <a:lnTo>
                    <a:pt x="71" y="86"/>
                  </a:lnTo>
                  <a:lnTo>
                    <a:pt x="71" y="84"/>
                  </a:lnTo>
                  <a:lnTo>
                    <a:pt x="71" y="84"/>
                  </a:lnTo>
                  <a:lnTo>
                    <a:pt x="70" y="84"/>
                  </a:lnTo>
                  <a:lnTo>
                    <a:pt x="70" y="84"/>
                  </a:lnTo>
                  <a:lnTo>
                    <a:pt x="70" y="82"/>
                  </a:lnTo>
                  <a:lnTo>
                    <a:pt x="70" y="82"/>
                  </a:lnTo>
                  <a:lnTo>
                    <a:pt x="70" y="82"/>
                  </a:lnTo>
                  <a:lnTo>
                    <a:pt x="70" y="82"/>
                  </a:lnTo>
                  <a:lnTo>
                    <a:pt x="70" y="80"/>
                  </a:lnTo>
                  <a:lnTo>
                    <a:pt x="70" y="80"/>
                  </a:lnTo>
                  <a:lnTo>
                    <a:pt x="70" y="80"/>
                  </a:lnTo>
                  <a:lnTo>
                    <a:pt x="68" y="80"/>
                  </a:lnTo>
                  <a:lnTo>
                    <a:pt x="66" y="82"/>
                  </a:lnTo>
                  <a:lnTo>
                    <a:pt x="66" y="82"/>
                  </a:lnTo>
                  <a:lnTo>
                    <a:pt x="64" y="84"/>
                  </a:lnTo>
                  <a:lnTo>
                    <a:pt x="64" y="84"/>
                  </a:lnTo>
                  <a:lnTo>
                    <a:pt x="64" y="82"/>
                  </a:lnTo>
                  <a:lnTo>
                    <a:pt x="64" y="82"/>
                  </a:lnTo>
                  <a:lnTo>
                    <a:pt x="64" y="80"/>
                  </a:lnTo>
                  <a:lnTo>
                    <a:pt x="66" y="80"/>
                  </a:lnTo>
                  <a:lnTo>
                    <a:pt x="66" y="79"/>
                  </a:lnTo>
                  <a:lnTo>
                    <a:pt x="68" y="79"/>
                  </a:lnTo>
                  <a:lnTo>
                    <a:pt x="68" y="79"/>
                  </a:lnTo>
                  <a:lnTo>
                    <a:pt x="68" y="79"/>
                  </a:lnTo>
                  <a:lnTo>
                    <a:pt x="70" y="77"/>
                  </a:lnTo>
                  <a:lnTo>
                    <a:pt x="70" y="77"/>
                  </a:lnTo>
                  <a:lnTo>
                    <a:pt x="70" y="75"/>
                  </a:lnTo>
                  <a:lnTo>
                    <a:pt x="70" y="75"/>
                  </a:lnTo>
                  <a:lnTo>
                    <a:pt x="70" y="75"/>
                  </a:lnTo>
                  <a:lnTo>
                    <a:pt x="70" y="73"/>
                  </a:lnTo>
                  <a:lnTo>
                    <a:pt x="70" y="73"/>
                  </a:lnTo>
                  <a:lnTo>
                    <a:pt x="70" y="73"/>
                  </a:lnTo>
                  <a:lnTo>
                    <a:pt x="68" y="73"/>
                  </a:lnTo>
                  <a:lnTo>
                    <a:pt x="68" y="73"/>
                  </a:lnTo>
                  <a:lnTo>
                    <a:pt x="68" y="73"/>
                  </a:lnTo>
                  <a:lnTo>
                    <a:pt x="66" y="75"/>
                  </a:lnTo>
                  <a:lnTo>
                    <a:pt x="66" y="73"/>
                  </a:lnTo>
                  <a:lnTo>
                    <a:pt x="66" y="73"/>
                  </a:lnTo>
                  <a:lnTo>
                    <a:pt x="66" y="73"/>
                  </a:lnTo>
                  <a:lnTo>
                    <a:pt x="66" y="71"/>
                  </a:lnTo>
                  <a:lnTo>
                    <a:pt x="66" y="69"/>
                  </a:lnTo>
                  <a:lnTo>
                    <a:pt x="66" y="69"/>
                  </a:lnTo>
                  <a:lnTo>
                    <a:pt x="66" y="69"/>
                  </a:lnTo>
                  <a:lnTo>
                    <a:pt x="64" y="69"/>
                  </a:lnTo>
                  <a:lnTo>
                    <a:pt x="64" y="69"/>
                  </a:lnTo>
                  <a:lnTo>
                    <a:pt x="64" y="69"/>
                  </a:lnTo>
                  <a:lnTo>
                    <a:pt x="64" y="67"/>
                  </a:lnTo>
                  <a:lnTo>
                    <a:pt x="62" y="67"/>
                  </a:lnTo>
                  <a:lnTo>
                    <a:pt x="60" y="67"/>
                  </a:lnTo>
                  <a:lnTo>
                    <a:pt x="60" y="67"/>
                  </a:lnTo>
                  <a:lnTo>
                    <a:pt x="58" y="65"/>
                  </a:lnTo>
                  <a:lnTo>
                    <a:pt x="56" y="63"/>
                  </a:lnTo>
                  <a:lnTo>
                    <a:pt x="56" y="63"/>
                  </a:lnTo>
                  <a:lnTo>
                    <a:pt x="56" y="63"/>
                  </a:lnTo>
                  <a:lnTo>
                    <a:pt x="54" y="63"/>
                  </a:lnTo>
                  <a:lnTo>
                    <a:pt x="54" y="61"/>
                  </a:lnTo>
                  <a:lnTo>
                    <a:pt x="52" y="61"/>
                  </a:lnTo>
                  <a:lnTo>
                    <a:pt x="52" y="61"/>
                  </a:lnTo>
                  <a:lnTo>
                    <a:pt x="54" y="59"/>
                  </a:lnTo>
                  <a:lnTo>
                    <a:pt x="54" y="59"/>
                  </a:lnTo>
                  <a:lnTo>
                    <a:pt x="54" y="59"/>
                  </a:lnTo>
                  <a:lnTo>
                    <a:pt x="54" y="59"/>
                  </a:lnTo>
                  <a:lnTo>
                    <a:pt x="54" y="57"/>
                  </a:lnTo>
                  <a:lnTo>
                    <a:pt x="54" y="57"/>
                  </a:lnTo>
                  <a:lnTo>
                    <a:pt x="54" y="57"/>
                  </a:lnTo>
                  <a:lnTo>
                    <a:pt x="54" y="57"/>
                  </a:lnTo>
                  <a:lnTo>
                    <a:pt x="54" y="56"/>
                  </a:lnTo>
                  <a:lnTo>
                    <a:pt x="52" y="57"/>
                  </a:lnTo>
                  <a:lnTo>
                    <a:pt x="52" y="57"/>
                  </a:lnTo>
                  <a:lnTo>
                    <a:pt x="52" y="56"/>
                  </a:lnTo>
                  <a:lnTo>
                    <a:pt x="52" y="56"/>
                  </a:lnTo>
                  <a:lnTo>
                    <a:pt x="52" y="56"/>
                  </a:lnTo>
                  <a:lnTo>
                    <a:pt x="54" y="54"/>
                  </a:lnTo>
                  <a:lnTo>
                    <a:pt x="54" y="54"/>
                  </a:lnTo>
                  <a:lnTo>
                    <a:pt x="56" y="54"/>
                  </a:lnTo>
                  <a:lnTo>
                    <a:pt x="56" y="54"/>
                  </a:lnTo>
                  <a:lnTo>
                    <a:pt x="54" y="54"/>
                  </a:lnTo>
                  <a:lnTo>
                    <a:pt x="56" y="52"/>
                  </a:lnTo>
                  <a:lnTo>
                    <a:pt x="56" y="52"/>
                  </a:lnTo>
                  <a:lnTo>
                    <a:pt x="56" y="52"/>
                  </a:lnTo>
                  <a:lnTo>
                    <a:pt x="56" y="50"/>
                  </a:lnTo>
                  <a:lnTo>
                    <a:pt x="56" y="50"/>
                  </a:lnTo>
                  <a:lnTo>
                    <a:pt x="56" y="50"/>
                  </a:lnTo>
                  <a:lnTo>
                    <a:pt x="56" y="50"/>
                  </a:lnTo>
                  <a:lnTo>
                    <a:pt x="58" y="48"/>
                  </a:lnTo>
                  <a:lnTo>
                    <a:pt x="58" y="48"/>
                  </a:lnTo>
                  <a:lnTo>
                    <a:pt x="58" y="48"/>
                  </a:lnTo>
                  <a:lnTo>
                    <a:pt x="58" y="48"/>
                  </a:lnTo>
                  <a:lnTo>
                    <a:pt x="58" y="48"/>
                  </a:lnTo>
                  <a:lnTo>
                    <a:pt x="60" y="48"/>
                  </a:lnTo>
                  <a:lnTo>
                    <a:pt x="60" y="48"/>
                  </a:lnTo>
                  <a:lnTo>
                    <a:pt x="60" y="48"/>
                  </a:lnTo>
                  <a:lnTo>
                    <a:pt x="60" y="46"/>
                  </a:lnTo>
                  <a:lnTo>
                    <a:pt x="60" y="46"/>
                  </a:lnTo>
                  <a:lnTo>
                    <a:pt x="62" y="46"/>
                  </a:lnTo>
                  <a:lnTo>
                    <a:pt x="62" y="44"/>
                  </a:lnTo>
                  <a:lnTo>
                    <a:pt x="62" y="44"/>
                  </a:lnTo>
                  <a:lnTo>
                    <a:pt x="62" y="42"/>
                  </a:lnTo>
                  <a:lnTo>
                    <a:pt x="60" y="42"/>
                  </a:lnTo>
                  <a:lnTo>
                    <a:pt x="60" y="42"/>
                  </a:lnTo>
                  <a:lnTo>
                    <a:pt x="60" y="42"/>
                  </a:lnTo>
                  <a:lnTo>
                    <a:pt x="58" y="42"/>
                  </a:lnTo>
                  <a:lnTo>
                    <a:pt x="58" y="40"/>
                  </a:lnTo>
                  <a:lnTo>
                    <a:pt x="56" y="40"/>
                  </a:lnTo>
                  <a:lnTo>
                    <a:pt x="56" y="40"/>
                  </a:lnTo>
                  <a:lnTo>
                    <a:pt x="56" y="40"/>
                  </a:lnTo>
                  <a:lnTo>
                    <a:pt x="54" y="40"/>
                  </a:lnTo>
                  <a:lnTo>
                    <a:pt x="54" y="40"/>
                  </a:lnTo>
                  <a:lnTo>
                    <a:pt x="52" y="40"/>
                  </a:lnTo>
                  <a:lnTo>
                    <a:pt x="52" y="40"/>
                  </a:lnTo>
                  <a:lnTo>
                    <a:pt x="50" y="38"/>
                  </a:lnTo>
                  <a:lnTo>
                    <a:pt x="50" y="38"/>
                  </a:lnTo>
                  <a:lnTo>
                    <a:pt x="50" y="38"/>
                  </a:lnTo>
                  <a:lnTo>
                    <a:pt x="50" y="36"/>
                  </a:lnTo>
                  <a:lnTo>
                    <a:pt x="48" y="36"/>
                  </a:lnTo>
                  <a:lnTo>
                    <a:pt x="48" y="36"/>
                  </a:lnTo>
                  <a:lnTo>
                    <a:pt x="48" y="36"/>
                  </a:lnTo>
                  <a:lnTo>
                    <a:pt x="47" y="36"/>
                  </a:lnTo>
                  <a:lnTo>
                    <a:pt x="47" y="36"/>
                  </a:lnTo>
                  <a:lnTo>
                    <a:pt x="47" y="34"/>
                  </a:lnTo>
                  <a:lnTo>
                    <a:pt x="47" y="34"/>
                  </a:lnTo>
                  <a:lnTo>
                    <a:pt x="45" y="34"/>
                  </a:lnTo>
                  <a:lnTo>
                    <a:pt x="45" y="32"/>
                  </a:lnTo>
                  <a:lnTo>
                    <a:pt x="45" y="32"/>
                  </a:lnTo>
                  <a:lnTo>
                    <a:pt x="45" y="32"/>
                  </a:lnTo>
                  <a:lnTo>
                    <a:pt x="45" y="32"/>
                  </a:lnTo>
                  <a:lnTo>
                    <a:pt x="43" y="32"/>
                  </a:lnTo>
                  <a:lnTo>
                    <a:pt x="43" y="32"/>
                  </a:lnTo>
                  <a:lnTo>
                    <a:pt x="41" y="31"/>
                  </a:lnTo>
                  <a:lnTo>
                    <a:pt x="39" y="31"/>
                  </a:lnTo>
                  <a:lnTo>
                    <a:pt x="39" y="31"/>
                  </a:lnTo>
                  <a:lnTo>
                    <a:pt x="39" y="29"/>
                  </a:lnTo>
                  <a:lnTo>
                    <a:pt x="39" y="29"/>
                  </a:lnTo>
                  <a:lnTo>
                    <a:pt x="39" y="27"/>
                  </a:lnTo>
                  <a:lnTo>
                    <a:pt x="39" y="25"/>
                  </a:lnTo>
                  <a:lnTo>
                    <a:pt x="39" y="25"/>
                  </a:lnTo>
                  <a:lnTo>
                    <a:pt x="37" y="25"/>
                  </a:lnTo>
                  <a:lnTo>
                    <a:pt x="37" y="25"/>
                  </a:lnTo>
                  <a:lnTo>
                    <a:pt x="37" y="25"/>
                  </a:lnTo>
                  <a:lnTo>
                    <a:pt x="37" y="25"/>
                  </a:lnTo>
                  <a:lnTo>
                    <a:pt x="37" y="23"/>
                  </a:lnTo>
                  <a:lnTo>
                    <a:pt x="37" y="25"/>
                  </a:lnTo>
                  <a:lnTo>
                    <a:pt x="35" y="25"/>
                  </a:lnTo>
                  <a:lnTo>
                    <a:pt x="35" y="23"/>
                  </a:lnTo>
                  <a:lnTo>
                    <a:pt x="35" y="23"/>
                  </a:lnTo>
                  <a:lnTo>
                    <a:pt x="35" y="23"/>
                  </a:lnTo>
                  <a:lnTo>
                    <a:pt x="35" y="23"/>
                  </a:lnTo>
                  <a:lnTo>
                    <a:pt x="37" y="23"/>
                  </a:lnTo>
                  <a:lnTo>
                    <a:pt x="35" y="21"/>
                  </a:lnTo>
                  <a:lnTo>
                    <a:pt x="35" y="21"/>
                  </a:lnTo>
                  <a:lnTo>
                    <a:pt x="35" y="21"/>
                  </a:lnTo>
                  <a:lnTo>
                    <a:pt x="37" y="19"/>
                  </a:lnTo>
                  <a:lnTo>
                    <a:pt x="37" y="19"/>
                  </a:lnTo>
                  <a:lnTo>
                    <a:pt x="35" y="19"/>
                  </a:lnTo>
                  <a:lnTo>
                    <a:pt x="35" y="17"/>
                  </a:lnTo>
                  <a:lnTo>
                    <a:pt x="33" y="17"/>
                  </a:lnTo>
                  <a:lnTo>
                    <a:pt x="31" y="17"/>
                  </a:lnTo>
                  <a:lnTo>
                    <a:pt x="31" y="17"/>
                  </a:lnTo>
                  <a:lnTo>
                    <a:pt x="31" y="17"/>
                  </a:lnTo>
                  <a:lnTo>
                    <a:pt x="31" y="17"/>
                  </a:lnTo>
                  <a:lnTo>
                    <a:pt x="31" y="17"/>
                  </a:lnTo>
                  <a:lnTo>
                    <a:pt x="31" y="15"/>
                  </a:lnTo>
                  <a:lnTo>
                    <a:pt x="31" y="15"/>
                  </a:lnTo>
                  <a:lnTo>
                    <a:pt x="29" y="15"/>
                  </a:lnTo>
                  <a:lnTo>
                    <a:pt x="27" y="15"/>
                  </a:lnTo>
                  <a:lnTo>
                    <a:pt x="27" y="15"/>
                  </a:lnTo>
                  <a:lnTo>
                    <a:pt x="27" y="15"/>
                  </a:lnTo>
                  <a:lnTo>
                    <a:pt x="27" y="15"/>
                  </a:lnTo>
                  <a:lnTo>
                    <a:pt x="25" y="13"/>
                  </a:lnTo>
                  <a:lnTo>
                    <a:pt x="25" y="13"/>
                  </a:lnTo>
                  <a:lnTo>
                    <a:pt x="25" y="13"/>
                  </a:lnTo>
                  <a:lnTo>
                    <a:pt x="25" y="13"/>
                  </a:lnTo>
                  <a:lnTo>
                    <a:pt x="25" y="13"/>
                  </a:lnTo>
                  <a:lnTo>
                    <a:pt x="25" y="11"/>
                  </a:lnTo>
                  <a:lnTo>
                    <a:pt x="25" y="11"/>
                  </a:lnTo>
                  <a:lnTo>
                    <a:pt x="25" y="11"/>
                  </a:lnTo>
                  <a:lnTo>
                    <a:pt x="23" y="11"/>
                  </a:lnTo>
                  <a:lnTo>
                    <a:pt x="23" y="11"/>
                  </a:lnTo>
                  <a:lnTo>
                    <a:pt x="23" y="11"/>
                  </a:lnTo>
                  <a:lnTo>
                    <a:pt x="22" y="11"/>
                  </a:lnTo>
                  <a:lnTo>
                    <a:pt x="20" y="11"/>
                  </a:lnTo>
                  <a:lnTo>
                    <a:pt x="20" y="11"/>
                  </a:lnTo>
                  <a:lnTo>
                    <a:pt x="20" y="9"/>
                  </a:lnTo>
                  <a:lnTo>
                    <a:pt x="20" y="9"/>
                  </a:lnTo>
                  <a:lnTo>
                    <a:pt x="20" y="9"/>
                  </a:lnTo>
                  <a:lnTo>
                    <a:pt x="20" y="7"/>
                  </a:lnTo>
                  <a:lnTo>
                    <a:pt x="20" y="7"/>
                  </a:lnTo>
                  <a:lnTo>
                    <a:pt x="20" y="7"/>
                  </a:lnTo>
                  <a:lnTo>
                    <a:pt x="20" y="7"/>
                  </a:lnTo>
                  <a:lnTo>
                    <a:pt x="16" y="7"/>
                  </a:lnTo>
                  <a:lnTo>
                    <a:pt x="16" y="7"/>
                  </a:lnTo>
                  <a:lnTo>
                    <a:pt x="16" y="7"/>
                  </a:lnTo>
                  <a:lnTo>
                    <a:pt x="16" y="7"/>
                  </a:lnTo>
                  <a:lnTo>
                    <a:pt x="16" y="6"/>
                  </a:lnTo>
                  <a:lnTo>
                    <a:pt x="16" y="6"/>
                  </a:lnTo>
                  <a:lnTo>
                    <a:pt x="14" y="6"/>
                  </a:lnTo>
                  <a:lnTo>
                    <a:pt x="14" y="6"/>
                  </a:lnTo>
                  <a:lnTo>
                    <a:pt x="14" y="6"/>
                  </a:lnTo>
                  <a:lnTo>
                    <a:pt x="12" y="6"/>
                  </a:lnTo>
                  <a:lnTo>
                    <a:pt x="12" y="6"/>
                  </a:lnTo>
                  <a:lnTo>
                    <a:pt x="12" y="6"/>
                  </a:lnTo>
                  <a:lnTo>
                    <a:pt x="12" y="6"/>
                  </a:lnTo>
                  <a:lnTo>
                    <a:pt x="10" y="4"/>
                  </a:lnTo>
                  <a:lnTo>
                    <a:pt x="10" y="6"/>
                  </a:lnTo>
                  <a:lnTo>
                    <a:pt x="10" y="6"/>
                  </a:lnTo>
                  <a:lnTo>
                    <a:pt x="8" y="6"/>
                  </a:lnTo>
                  <a:lnTo>
                    <a:pt x="8" y="4"/>
                  </a:lnTo>
                  <a:lnTo>
                    <a:pt x="8" y="4"/>
                  </a:lnTo>
                  <a:lnTo>
                    <a:pt x="8" y="4"/>
                  </a:lnTo>
                  <a:lnTo>
                    <a:pt x="6" y="4"/>
                  </a:lnTo>
                  <a:lnTo>
                    <a:pt x="6" y="4"/>
                  </a:lnTo>
                  <a:lnTo>
                    <a:pt x="6" y="4"/>
                  </a:lnTo>
                  <a:lnTo>
                    <a:pt x="4" y="4"/>
                  </a:lnTo>
                  <a:lnTo>
                    <a:pt x="4" y="4"/>
                  </a:lnTo>
                  <a:lnTo>
                    <a:pt x="4" y="2"/>
                  </a:lnTo>
                  <a:lnTo>
                    <a:pt x="4" y="2"/>
                  </a:lnTo>
                  <a:lnTo>
                    <a:pt x="4" y="2"/>
                  </a:lnTo>
                  <a:lnTo>
                    <a:pt x="4" y="2"/>
                  </a:lnTo>
                  <a:lnTo>
                    <a:pt x="2" y="2"/>
                  </a:lnTo>
                  <a:lnTo>
                    <a:pt x="2" y="2"/>
                  </a:lnTo>
                  <a:lnTo>
                    <a:pt x="2" y="2"/>
                  </a:lnTo>
                  <a:lnTo>
                    <a:pt x="2" y="2"/>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7" name="Freeform 4669"/>
            <p:cNvSpPr>
              <a:spLocks/>
            </p:cNvSpPr>
            <p:nvPr/>
          </p:nvSpPr>
          <p:spPr bwMode="auto">
            <a:xfrm>
              <a:off x="4832" y="2484"/>
              <a:ext cx="2" cy="2"/>
            </a:xfrm>
            <a:custGeom>
              <a:avLst/>
              <a:gdLst>
                <a:gd name="T0" fmla="*/ 2 w 2"/>
                <a:gd name="T1" fmla="*/ 2 h 2"/>
                <a:gd name="T2" fmla="*/ 2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1" name="Group 4871"/>
          <p:cNvGrpSpPr>
            <a:grpSpLocks/>
          </p:cNvGrpSpPr>
          <p:nvPr/>
        </p:nvGrpSpPr>
        <p:grpSpPr bwMode="auto">
          <a:xfrm>
            <a:off x="2755492" y="2561387"/>
            <a:ext cx="4929187" cy="1328738"/>
            <a:chOff x="1731" y="1649"/>
            <a:chExt cx="3105" cy="837"/>
          </a:xfrm>
        </p:grpSpPr>
        <p:sp>
          <p:nvSpPr>
            <p:cNvPr id="5868" name="Freeform 4671"/>
            <p:cNvSpPr>
              <a:spLocks/>
            </p:cNvSpPr>
            <p:nvPr/>
          </p:nvSpPr>
          <p:spPr bwMode="auto">
            <a:xfrm>
              <a:off x="4674" y="2484"/>
              <a:ext cx="6" cy="2"/>
            </a:xfrm>
            <a:custGeom>
              <a:avLst/>
              <a:gdLst>
                <a:gd name="T0" fmla="*/ 0 w 6"/>
                <a:gd name="T1" fmla="*/ 2 h 2"/>
                <a:gd name="T2" fmla="*/ 0 w 6"/>
                <a:gd name="T3" fmla="*/ 2 h 2"/>
                <a:gd name="T4" fmla="*/ 2 w 6"/>
                <a:gd name="T5" fmla="*/ 0 h 2"/>
                <a:gd name="T6" fmla="*/ 2 w 6"/>
                <a:gd name="T7" fmla="*/ 2 h 2"/>
                <a:gd name="T8" fmla="*/ 4 w 6"/>
                <a:gd name="T9" fmla="*/ 2 h 2"/>
                <a:gd name="T10" fmla="*/ 4 w 6"/>
                <a:gd name="T11" fmla="*/ 0 h 2"/>
                <a:gd name="T12" fmla="*/ 4 w 6"/>
                <a:gd name="T13" fmla="*/ 0 h 2"/>
                <a:gd name="T14" fmla="*/ 6 w 6"/>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2"/>
                  </a:moveTo>
                  <a:lnTo>
                    <a:pt x="0" y="2"/>
                  </a:lnTo>
                  <a:lnTo>
                    <a:pt x="2" y="0"/>
                  </a:lnTo>
                  <a:lnTo>
                    <a:pt x="2" y="2"/>
                  </a:lnTo>
                  <a:lnTo>
                    <a:pt x="4" y="2"/>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9" name="Freeform 4672"/>
            <p:cNvSpPr>
              <a:spLocks/>
            </p:cNvSpPr>
            <p:nvPr/>
          </p:nvSpPr>
          <p:spPr bwMode="auto">
            <a:xfrm>
              <a:off x="4671" y="2484"/>
              <a:ext cx="3" cy="2"/>
            </a:xfrm>
            <a:custGeom>
              <a:avLst/>
              <a:gdLst>
                <a:gd name="T0" fmla="*/ 3 w 3"/>
                <a:gd name="T1" fmla="*/ 2 h 2"/>
                <a:gd name="T2" fmla="*/ 3 w 3"/>
                <a:gd name="T3" fmla="*/ 2 h 2"/>
                <a:gd name="T4" fmla="*/ 3 w 3"/>
                <a:gd name="T5" fmla="*/ 2 h 2"/>
                <a:gd name="T6" fmla="*/ 3 w 3"/>
                <a:gd name="T7" fmla="*/ 2 h 2"/>
                <a:gd name="T8" fmla="*/ 3 w 3"/>
                <a:gd name="T9" fmla="*/ 2 h 2"/>
                <a:gd name="T10" fmla="*/ 3 w 3"/>
                <a:gd name="T11" fmla="*/ 2 h 2"/>
                <a:gd name="T12" fmla="*/ 2 w 3"/>
                <a:gd name="T13" fmla="*/ 2 h 2"/>
                <a:gd name="T14" fmla="*/ 2 w 3"/>
                <a:gd name="T15" fmla="*/ 0 h 2"/>
                <a:gd name="T16" fmla="*/ 2 w 3"/>
                <a:gd name="T17" fmla="*/ 0 h 2"/>
                <a:gd name="T18" fmla="*/ 2 w 3"/>
                <a:gd name="T19" fmla="*/ 0 h 2"/>
                <a:gd name="T20" fmla="*/ 2 w 3"/>
                <a:gd name="T21" fmla="*/ 0 h 2"/>
                <a:gd name="T22" fmla="*/ 2 w 3"/>
                <a:gd name="T23" fmla="*/ 0 h 2"/>
                <a:gd name="T24" fmla="*/ 2 w 3"/>
                <a:gd name="T25" fmla="*/ 0 h 2"/>
                <a:gd name="T26" fmla="*/ 0 w 3"/>
                <a:gd name="T27" fmla="*/ 2 h 2"/>
                <a:gd name="T28" fmla="*/ 0 w 3"/>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
                  <a:moveTo>
                    <a:pt x="3" y="2"/>
                  </a:moveTo>
                  <a:lnTo>
                    <a:pt x="3" y="2"/>
                  </a:lnTo>
                  <a:lnTo>
                    <a:pt x="3" y="2"/>
                  </a:lnTo>
                  <a:lnTo>
                    <a:pt x="3" y="2"/>
                  </a:lnTo>
                  <a:lnTo>
                    <a:pt x="3" y="2"/>
                  </a:lnTo>
                  <a:lnTo>
                    <a:pt x="3" y="2"/>
                  </a:lnTo>
                  <a:lnTo>
                    <a:pt x="2" y="2"/>
                  </a:lnTo>
                  <a:lnTo>
                    <a:pt x="2" y="0"/>
                  </a:lnTo>
                  <a:lnTo>
                    <a:pt x="2" y="0"/>
                  </a:lnTo>
                  <a:lnTo>
                    <a:pt x="2" y="0"/>
                  </a:lnTo>
                  <a:lnTo>
                    <a:pt x="2" y="0"/>
                  </a:lnTo>
                  <a:lnTo>
                    <a:pt x="2" y="0"/>
                  </a:ln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0" name="Freeform 4673"/>
            <p:cNvSpPr>
              <a:spLocks/>
            </p:cNvSpPr>
            <p:nvPr/>
          </p:nvSpPr>
          <p:spPr bwMode="auto">
            <a:xfrm>
              <a:off x="4834" y="2486"/>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1" name="Freeform 4674"/>
            <p:cNvSpPr>
              <a:spLocks/>
            </p:cNvSpPr>
            <p:nvPr/>
          </p:nvSpPr>
          <p:spPr bwMode="auto">
            <a:xfrm>
              <a:off x="1746" y="1858"/>
              <a:ext cx="110" cy="17"/>
            </a:xfrm>
            <a:custGeom>
              <a:avLst/>
              <a:gdLst>
                <a:gd name="T0" fmla="*/ 110 w 110"/>
                <a:gd name="T1" fmla="*/ 2 h 17"/>
                <a:gd name="T2" fmla="*/ 108 w 110"/>
                <a:gd name="T3" fmla="*/ 2 h 17"/>
                <a:gd name="T4" fmla="*/ 108 w 110"/>
                <a:gd name="T5" fmla="*/ 2 h 17"/>
                <a:gd name="T6" fmla="*/ 106 w 110"/>
                <a:gd name="T7" fmla="*/ 0 h 17"/>
                <a:gd name="T8" fmla="*/ 104 w 110"/>
                <a:gd name="T9" fmla="*/ 0 h 17"/>
                <a:gd name="T10" fmla="*/ 104 w 110"/>
                <a:gd name="T11" fmla="*/ 0 h 17"/>
                <a:gd name="T12" fmla="*/ 102 w 110"/>
                <a:gd name="T13" fmla="*/ 0 h 17"/>
                <a:gd name="T14" fmla="*/ 102 w 110"/>
                <a:gd name="T15" fmla="*/ 0 h 17"/>
                <a:gd name="T16" fmla="*/ 100 w 110"/>
                <a:gd name="T17" fmla="*/ 2 h 17"/>
                <a:gd name="T18" fmla="*/ 98 w 110"/>
                <a:gd name="T19" fmla="*/ 4 h 17"/>
                <a:gd name="T20" fmla="*/ 96 w 110"/>
                <a:gd name="T21" fmla="*/ 4 h 17"/>
                <a:gd name="T22" fmla="*/ 94 w 110"/>
                <a:gd name="T23" fmla="*/ 6 h 17"/>
                <a:gd name="T24" fmla="*/ 92 w 110"/>
                <a:gd name="T25" fmla="*/ 6 h 17"/>
                <a:gd name="T26" fmla="*/ 92 w 110"/>
                <a:gd name="T27" fmla="*/ 6 h 17"/>
                <a:gd name="T28" fmla="*/ 88 w 110"/>
                <a:gd name="T29" fmla="*/ 4 h 17"/>
                <a:gd name="T30" fmla="*/ 88 w 110"/>
                <a:gd name="T31" fmla="*/ 4 h 17"/>
                <a:gd name="T32" fmla="*/ 86 w 110"/>
                <a:gd name="T33" fmla="*/ 4 h 17"/>
                <a:gd name="T34" fmla="*/ 85 w 110"/>
                <a:gd name="T35" fmla="*/ 4 h 17"/>
                <a:gd name="T36" fmla="*/ 85 w 110"/>
                <a:gd name="T37" fmla="*/ 4 h 17"/>
                <a:gd name="T38" fmla="*/ 83 w 110"/>
                <a:gd name="T39" fmla="*/ 4 h 17"/>
                <a:gd name="T40" fmla="*/ 83 w 110"/>
                <a:gd name="T41" fmla="*/ 6 h 17"/>
                <a:gd name="T42" fmla="*/ 81 w 110"/>
                <a:gd name="T43" fmla="*/ 6 h 17"/>
                <a:gd name="T44" fmla="*/ 79 w 110"/>
                <a:gd name="T45" fmla="*/ 8 h 17"/>
                <a:gd name="T46" fmla="*/ 77 w 110"/>
                <a:gd name="T47" fmla="*/ 10 h 17"/>
                <a:gd name="T48" fmla="*/ 77 w 110"/>
                <a:gd name="T49" fmla="*/ 10 h 17"/>
                <a:gd name="T50" fmla="*/ 77 w 110"/>
                <a:gd name="T51" fmla="*/ 10 h 17"/>
                <a:gd name="T52" fmla="*/ 77 w 110"/>
                <a:gd name="T53" fmla="*/ 14 h 17"/>
                <a:gd name="T54" fmla="*/ 75 w 110"/>
                <a:gd name="T55" fmla="*/ 15 h 17"/>
                <a:gd name="T56" fmla="*/ 75 w 110"/>
                <a:gd name="T57" fmla="*/ 17 h 17"/>
                <a:gd name="T58" fmla="*/ 75 w 110"/>
                <a:gd name="T59" fmla="*/ 17 h 17"/>
                <a:gd name="T60" fmla="*/ 73 w 110"/>
                <a:gd name="T61" fmla="*/ 17 h 17"/>
                <a:gd name="T62" fmla="*/ 73 w 110"/>
                <a:gd name="T63" fmla="*/ 17 h 17"/>
                <a:gd name="T64" fmla="*/ 71 w 110"/>
                <a:gd name="T65" fmla="*/ 17 h 17"/>
                <a:gd name="T66" fmla="*/ 71 w 110"/>
                <a:gd name="T67" fmla="*/ 17 h 17"/>
                <a:gd name="T68" fmla="*/ 67 w 110"/>
                <a:gd name="T69" fmla="*/ 17 h 17"/>
                <a:gd name="T70" fmla="*/ 65 w 110"/>
                <a:gd name="T71" fmla="*/ 17 h 17"/>
                <a:gd name="T72" fmla="*/ 56 w 110"/>
                <a:gd name="T73" fmla="*/ 17 h 17"/>
                <a:gd name="T74" fmla="*/ 50 w 110"/>
                <a:gd name="T75" fmla="*/ 17 h 17"/>
                <a:gd name="T76" fmla="*/ 48 w 110"/>
                <a:gd name="T77" fmla="*/ 17 h 17"/>
                <a:gd name="T78" fmla="*/ 46 w 110"/>
                <a:gd name="T79" fmla="*/ 17 h 17"/>
                <a:gd name="T80" fmla="*/ 40 w 110"/>
                <a:gd name="T81" fmla="*/ 17 h 17"/>
                <a:gd name="T82" fmla="*/ 40 w 110"/>
                <a:gd name="T83" fmla="*/ 17 h 17"/>
                <a:gd name="T84" fmla="*/ 38 w 110"/>
                <a:gd name="T85" fmla="*/ 17 h 17"/>
                <a:gd name="T86" fmla="*/ 38 w 110"/>
                <a:gd name="T87" fmla="*/ 17 h 17"/>
                <a:gd name="T88" fmla="*/ 37 w 110"/>
                <a:gd name="T89" fmla="*/ 17 h 17"/>
                <a:gd name="T90" fmla="*/ 35 w 110"/>
                <a:gd name="T91" fmla="*/ 17 h 17"/>
                <a:gd name="T92" fmla="*/ 35 w 110"/>
                <a:gd name="T93" fmla="*/ 17 h 17"/>
                <a:gd name="T94" fmla="*/ 29 w 110"/>
                <a:gd name="T95" fmla="*/ 17 h 17"/>
                <a:gd name="T96" fmla="*/ 29 w 110"/>
                <a:gd name="T97" fmla="*/ 17 h 17"/>
                <a:gd name="T98" fmla="*/ 29 w 110"/>
                <a:gd name="T99" fmla="*/ 17 h 17"/>
                <a:gd name="T100" fmla="*/ 21 w 110"/>
                <a:gd name="T101" fmla="*/ 17 h 17"/>
                <a:gd name="T102" fmla="*/ 17 w 110"/>
                <a:gd name="T103" fmla="*/ 17 h 17"/>
                <a:gd name="T104" fmla="*/ 15 w 110"/>
                <a:gd name="T105" fmla="*/ 17 h 17"/>
                <a:gd name="T106" fmla="*/ 15 w 110"/>
                <a:gd name="T107" fmla="*/ 17 h 17"/>
                <a:gd name="T108" fmla="*/ 12 w 110"/>
                <a:gd name="T109" fmla="*/ 17 h 17"/>
                <a:gd name="T110" fmla="*/ 8 w 110"/>
                <a:gd name="T111" fmla="*/ 17 h 17"/>
                <a:gd name="T112" fmla="*/ 8 w 110"/>
                <a:gd name="T113" fmla="*/ 17 h 17"/>
                <a:gd name="T114" fmla="*/ 8 w 110"/>
                <a:gd name="T115" fmla="*/ 17 h 17"/>
                <a:gd name="T116" fmla="*/ 2 w 110"/>
                <a:gd name="T117" fmla="*/ 17 h 17"/>
                <a:gd name="T118" fmla="*/ 0 w 110"/>
                <a:gd name="T1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0" h="17">
                  <a:moveTo>
                    <a:pt x="110" y="2"/>
                  </a:moveTo>
                  <a:lnTo>
                    <a:pt x="108" y="2"/>
                  </a:lnTo>
                  <a:lnTo>
                    <a:pt x="108" y="2"/>
                  </a:lnTo>
                  <a:lnTo>
                    <a:pt x="106" y="0"/>
                  </a:lnTo>
                  <a:lnTo>
                    <a:pt x="104" y="0"/>
                  </a:lnTo>
                  <a:lnTo>
                    <a:pt x="104" y="0"/>
                  </a:lnTo>
                  <a:lnTo>
                    <a:pt x="102" y="0"/>
                  </a:lnTo>
                  <a:lnTo>
                    <a:pt x="102" y="0"/>
                  </a:lnTo>
                  <a:lnTo>
                    <a:pt x="100" y="2"/>
                  </a:lnTo>
                  <a:lnTo>
                    <a:pt x="98" y="4"/>
                  </a:lnTo>
                  <a:lnTo>
                    <a:pt x="96" y="4"/>
                  </a:lnTo>
                  <a:lnTo>
                    <a:pt x="94" y="6"/>
                  </a:lnTo>
                  <a:lnTo>
                    <a:pt x="92" y="6"/>
                  </a:lnTo>
                  <a:lnTo>
                    <a:pt x="92" y="6"/>
                  </a:lnTo>
                  <a:lnTo>
                    <a:pt x="88" y="4"/>
                  </a:lnTo>
                  <a:lnTo>
                    <a:pt x="88" y="4"/>
                  </a:lnTo>
                  <a:lnTo>
                    <a:pt x="86" y="4"/>
                  </a:lnTo>
                  <a:lnTo>
                    <a:pt x="85" y="4"/>
                  </a:lnTo>
                  <a:lnTo>
                    <a:pt x="85" y="4"/>
                  </a:lnTo>
                  <a:lnTo>
                    <a:pt x="83" y="4"/>
                  </a:lnTo>
                  <a:lnTo>
                    <a:pt x="83" y="6"/>
                  </a:lnTo>
                  <a:lnTo>
                    <a:pt x="81" y="6"/>
                  </a:lnTo>
                  <a:lnTo>
                    <a:pt x="79" y="8"/>
                  </a:lnTo>
                  <a:lnTo>
                    <a:pt x="77" y="10"/>
                  </a:lnTo>
                  <a:lnTo>
                    <a:pt x="77" y="10"/>
                  </a:lnTo>
                  <a:lnTo>
                    <a:pt x="77" y="10"/>
                  </a:lnTo>
                  <a:lnTo>
                    <a:pt x="77" y="14"/>
                  </a:lnTo>
                  <a:lnTo>
                    <a:pt x="75" y="15"/>
                  </a:lnTo>
                  <a:lnTo>
                    <a:pt x="75" y="17"/>
                  </a:lnTo>
                  <a:lnTo>
                    <a:pt x="75" y="17"/>
                  </a:lnTo>
                  <a:lnTo>
                    <a:pt x="73" y="17"/>
                  </a:lnTo>
                  <a:lnTo>
                    <a:pt x="73" y="17"/>
                  </a:lnTo>
                  <a:lnTo>
                    <a:pt x="71" y="17"/>
                  </a:lnTo>
                  <a:lnTo>
                    <a:pt x="71" y="17"/>
                  </a:lnTo>
                  <a:lnTo>
                    <a:pt x="67" y="17"/>
                  </a:lnTo>
                  <a:lnTo>
                    <a:pt x="65" y="17"/>
                  </a:lnTo>
                  <a:lnTo>
                    <a:pt x="56" y="17"/>
                  </a:lnTo>
                  <a:lnTo>
                    <a:pt x="50" y="17"/>
                  </a:lnTo>
                  <a:lnTo>
                    <a:pt x="48" y="17"/>
                  </a:lnTo>
                  <a:lnTo>
                    <a:pt x="46" y="17"/>
                  </a:lnTo>
                  <a:lnTo>
                    <a:pt x="40" y="17"/>
                  </a:lnTo>
                  <a:lnTo>
                    <a:pt x="40" y="17"/>
                  </a:lnTo>
                  <a:lnTo>
                    <a:pt x="38" y="17"/>
                  </a:lnTo>
                  <a:lnTo>
                    <a:pt x="38" y="17"/>
                  </a:lnTo>
                  <a:lnTo>
                    <a:pt x="37" y="17"/>
                  </a:lnTo>
                  <a:lnTo>
                    <a:pt x="35" y="17"/>
                  </a:lnTo>
                  <a:lnTo>
                    <a:pt x="35" y="17"/>
                  </a:lnTo>
                  <a:lnTo>
                    <a:pt x="29" y="17"/>
                  </a:lnTo>
                  <a:lnTo>
                    <a:pt x="29" y="17"/>
                  </a:lnTo>
                  <a:lnTo>
                    <a:pt x="29" y="17"/>
                  </a:lnTo>
                  <a:lnTo>
                    <a:pt x="21" y="17"/>
                  </a:lnTo>
                  <a:lnTo>
                    <a:pt x="17" y="17"/>
                  </a:lnTo>
                  <a:lnTo>
                    <a:pt x="15" y="17"/>
                  </a:lnTo>
                  <a:lnTo>
                    <a:pt x="15" y="17"/>
                  </a:lnTo>
                  <a:lnTo>
                    <a:pt x="12" y="17"/>
                  </a:lnTo>
                  <a:lnTo>
                    <a:pt x="8" y="17"/>
                  </a:lnTo>
                  <a:lnTo>
                    <a:pt x="8" y="17"/>
                  </a:lnTo>
                  <a:lnTo>
                    <a:pt x="8" y="17"/>
                  </a:lnTo>
                  <a:lnTo>
                    <a:pt x="2" y="17"/>
                  </a:lnTo>
                  <a:lnTo>
                    <a:pt x="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2" name="Freeform 4675"/>
            <p:cNvSpPr>
              <a:spLocks/>
            </p:cNvSpPr>
            <p:nvPr/>
          </p:nvSpPr>
          <p:spPr bwMode="auto">
            <a:xfrm>
              <a:off x="1838" y="1875"/>
              <a:ext cx="18" cy="12"/>
            </a:xfrm>
            <a:custGeom>
              <a:avLst/>
              <a:gdLst>
                <a:gd name="T0" fmla="*/ 0 w 18"/>
                <a:gd name="T1" fmla="*/ 12 h 12"/>
                <a:gd name="T2" fmla="*/ 2 w 18"/>
                <a:gd name="T3" fmla="*/ 12 h 12"/>
                <a:gd name="T4" fmla="*/ 2 w 18"/>
                <a:gd name="T5" fmla="*/ 10 h 12"/>
                <a:gd name="T6" fmla="*/ 2 w 18"/>
                <a:gd name="T7" fmla="*/ 10 h 12"/>
                <a:gd name="T8" fmla="*/ 2 w 18"/>
                <a:gd name="T9" fmla="*/ 8 h 12"/>
                <a:gd name="T10" fmla="*/ 2 w 18"/>
                <a:gd name="T11" fmla="*/ 8 h 12"/>
                <a:gd name="T12" fmla="*/ 2 w 18"/>
                <a:gd name="T13" fmla="*/ 6 h 12"/>
                <a:gd name="T14" fmla="*/ 2 w 18"/>
                <a:gd name="T15" fmla="*/ 4 h 12"/>
                <a:gd name="T16" fmla="*/ 2 w 18"/>
                <a:gd name="T17" fmla="*/ 4 h 12"/>
                <a:gd name="T18" fmla="*/ 4 w 18"/>
                <a:gd name="T19" fmla="*/ 4 h 12"/>
                <a:gd name="T20" fmla="*/ 4 w 18"/>
                <a:gd name="T21" fmla="*/ 2 h 12"/>
                <a:gd name="T22" fmla="*/ 4 w 18"/>
                <a:gd name="T23" fmla="*/ 2 h 12"/>
                <a:gd name="T24" fmla="*/ 6 w 18"/>
                <a:gd name="T25" fmla="*/ 2 h 12"/>
                <a:gd name="T26" fmla="*/ 6 w 18"/>
                <a:gd name="T27" fmla="*/ 2 h 12"/>
                <a:gd name="T28" fmla="*/ 8 w 18"/>
                <a:gd name="T29" fmla="*/ 0 h 12"/>
                <a:gd name="T30" fmla="*/ 10 w 18"/>
                <a:gd name="T31" fmla="*/ 0 h 12"/>
                <a:gd name="T32" fmla="*/ 10 w 18"/>
                <a:gd name="T33" fmla="*/ 0 h 12"/>
                <a:gd name="T34" fmla="*/ 10 w 18"/>
                <a:gd name="T35" fmla="*/ 2 h 12"/>
                <a:gd name="T36" fmla="*/ 12 w 18"/>
                <a:gd name="T37" fmla="*/ 2 h 12"/>
                <a:gd name="T38" fmla="*/ 12 w 18"/>
                <a:gd name="T39" fmla="*/ 2 h 12"/>
                <a:gd name="T40" fmla="*/ 12 w 18"/>
                <a:gd name="T41" fmla="*/ 2 h 12"/>
                <a:gd name="T42" fmla="*/ 14 w 18"/>
                <a:gd name="T43" fmla="*/ 4 h 12"/>
                <a:gd name="T44" fmla="*/ 18 w 18"/>
                <a:gd name="T4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2">
                  <a:moveTo>
                    <a:pt x="0" y="12"/>
                  </a:moveTo>
                  <a:lnTo>
                    <a:pt x="2" y="12"/>
                  </a:lnTo>
                  <a:lnTo>
                    <a:pt x="2" y="10"/>
                  </a:lnTo>
                  <a:lnTo>
                    <a:pt x="2" y="10"/>
                  </a:lnTo>
                  <a:lnTo>
                    <a:pt x="2" y="8"/>
                  </a:lnTo>
                  <a:lnTo>
                    <a:pt x="2" y="8"/>
                  </a:lnTo>
                  <a:lnTo>
                    <a:pt x="2" y="6"/>
                  </a:lnTo>
                  <a:lnTo>
                    <a:pt x="2" y="4"/>
                  </a:lnTo>
                  <a:lnTo>
                    <a:pt x="2" y="4"/>
                  </a:lnTo>
                  <a:lnTo>
                    <a:pt x="4" y="4"/>
                  </a:lnTo>
                  <a:lnTo>
                    <a:pt x="4" y="2"/>
                  </a:lnTo>
                  <a:lnTo>
                    <a:pt x="4" y="2"/>
                  </a:lnTo>
                  <a:lnTo>
                    <a:pt x="6" y="2"/>
                  </a:lnTo>
                  <a:lnTo>
                    <a:pt x="6" y="2"/>
                  </a:lnTo>
                  <a:lnTo>
                    <a:pt x="8" y="0"/>
                  </a:lnTo>
                  <a:lnTo>
                    <a:pt x="10" y="0"/>
                  </a:lnTo>
                  <a:lnTo>
                    <a:pt x="10" y="0"/>
                  </a:lnTo>
                  <a:lnTo>
                    <a:pt x="10" y="2"/>
                  </a:lnTo>
                  <a:lnTo>
                    <a:pt x="12" y="2"/>
                  </a:lnTo>
                  <a:lnTo>
                    <a:pt x="12" y="2"/>
                  </a:lnTo>
                  <a:lnTo>
                    <a:pt x="12" y="2"/>
                  </a:lnTo>
                  <a:lnTo>
                    <a:pt x="14" y="4"/>
                  </a:lnTo>
                  <a:lnTo>
                    <a:pt x="18"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3" name="Freeform 4676"/>
            <p:cNvSpPr>
              <a:spLocks/>
            </p:cNvSpPr>
            <p:nvPr/>
          </p:nvSpPr>
          <p:spPr bwMode="auto">
            <a:xfrm>
              <a:off x="1802" y="1887"/>
              <a:ext cx="36" cy="6"/>
            </a:xfrm>
            <a:custGeom>
              <a:avLst/>
              <a:gdLst>
                <a:gd name="T0" fmla="*/ 0 w 36"/>
                <a:gd name="T1" fmla="*/ 6 h 6"/>
                <a:gd name="T2" fmla="*/ 2 w 36"/>
                <a:gd name="T3" fmla="*/ 6 h 6"/>
                <a:gd name="T4" fmla="*/ 2 w 36"/>
                <a:gd name="T5" fmla="*/ 6 h 6"/>
                <a:gd name="T6" fmla="*/ 6 w 36"/>
                <a:gd name="T7" fmla="*/ 6 h 6"/>
                <a:gd name="T8" fmla="*/ 6 w 36"/>
                <a:gd name="T9" fmla="*/ 6 h 6"/>
                <a:gd name="T10" fmla="*/ 7 w 36"/>
                <a:gd name="T11" fmla="*/ 6 h 6"/>
                <a:gd name="T12" fmla="*/ 9 w 36"/>
                <a:gd name="T13" fmla="*/ 6 h 6"/>
                <a:gd name="T14" fmla="*/ 9 w 36"/>
                <a:gd name="T15" fmla="*/ 6 h 6"/>
                <a:gd name="T16" fmla="*/ 11 w 36"/>
                <a:gd name="T17" fmla="*/ 6 h 6"/>
                <a:gd name="T18" fmla="*/ 11 w 36"/>
                <a:gd name="T19" fmla="*/ 6 h 6"/>
                <a:gd name="T20" fmla="*/ 13 w 36"/>
                <a:gd name="T21" fmla="*/ 6 h 6"/>
                <a:gd name="T22" fmla="*/ 13 w 36"/>
                <a:gd name="T23" fmla="*/ 6 h 6"/>
                <a:gd name="T24" fmla="*/ 15 w 36"/>
                <a:gd name="T25" fmla="*/ 4 h 6"/>
                <a:gd name="T26" fmla="*/ 17 w 36"/>
                <a:gd name="T27" fmla="*/ 4 h 6"/>
                <a:gd name="T28" fmla="*/ 17 w 36"/>
                <a:gd name="T29" fmla="*/ 2 h 6"/>
                <a:gd name="T30" fmla="*/ 17 w 36"/>
                <a:gd name="T31" fmla="*/ 2 h 6"/>
                <a:gd name="T32" fmla="*/ 21 w 36"/>
                <a:gd name="T33" fmla="*/ 4 h 6"/>
                <a:gd name="T34" fmla="*/ 21 w 36"/>
                <a:gd name="T35" fmla="*/ 4 h 6"/>
                <a:gd name="T36" fmla="*/ 21 w 36"/>
                <a:gd name="T37" fmla="*/ 4 h 6"/>
                <a:gd name="T38" fmla="*/ 23 w 36"/>
                <a:gd name="T39" fmla="*/ 4 h 6"/>
                <a:gd name="T40" fmla="*/ 23 w 36"/>
                <a:gd name="T41" fmla="*/ 4 h 6"/>
                <a:gd name="T42" fmla="*/ 25 w 36"/>
                <a:gd name="T43" fmla="*/ 4 h 6"/>
                <a:gd name="T44" fmla="*/ 25 w 36"/>
                <a:gd name="T45" fmla="*/ 6 h 6"/>
                <a:gd name="T46" fmla="*/ 25 w 36"/>
                <a:gd name="T47" fmla="*/ 6 h 6"/>
                <a:gd name="T48" fmla="*/ 27 w 36"/>
                <a:gd name="T49" fmla="*/ 6 h 6"/>
                <a:gd name="T50" fmla="*/ 27 w 36"/>
                <a:gd name="T51" fmla="*/ 6 h 6"/>
                <a:gd name="T52" fmla="*/ 29 w 36"/>
                <a:gd name="T53" fmla="*/ 6 h 6"/>
                <a:gd name="T54" fmla="*/ 32 w 36"/>
                <a:gd name="T55" fmla="*/ 4 h 6"/>
                <a:gd name="T56" fmla="*/ 32 w 36"/>
                <a:gd name="T57" fmla="*/ 4 h 6"/>
                <a:gd name="T58" fmla="*/ 34 w 36"/>
                <a:gd name="T59" fmla="*/ 4 h 6"/>
                <a:gd name="T60" fmla="*/ 34 w 36"/>
                <a:gd name="T61" fmla="*/ 4 h 6"/>
                <a:gd name="T62" fmla="*/ 34 w 36"/>
                <a:gd name="T63" fmla="*/ 4 h 6"/>
                <a:gd name="T64" fmla="*/ 36 w 36"/>
                <a:gd name="T65" fmla="*/ 0 h 6"/>
                <a:gd name="T66" fmla="*/ 36 w 36"/>
                <a:gd name="T6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6">
                  <a:moveTo>
                    <a:pt x="0" y="6"/>
                  </a:moveTo>
                  <a:lnTo>
                    <a:pt x="2" y="6"/>
                  </a:lnTo>
                  <a:lnTo>
                    <a:pt x="2" y="6"/>
                  </a:lnTo>
                  <a:lnTo>
                    <a:pt x="6" y="6"/>
                  </a:lnTo>
                  <a:lnTo>
                    <a:pt x="6" y="6"/>
                  </a:lnTo>
                  <a:lnTo>
                    <a:pt x="7" y="6"/>
                  </a:lnTo>
                  <a:lnTo>
                    <a:pt x="9" y="6"/>
                  </a:lnTo>
                  <a:lnTo>
                    <a:pt x="9" y="6"/>
                  </a:lnTo>
                  <a:lnTo>
                    <a:pt x="11" y="6"/>
                  </a:lnTo>
                  <a:lnTo>
                    <a:pt x="11" y="6"/>
                  </a:lnTo>
                  <a:lnTo>
                    <a:pt x="13" y="6"/>
                  </a:lnTo>
                  <a:lnTo>
                    <a:pt x="13" y="6"/>
                  </a:lnTo>
                  <a:lnTo>
                    <a:pt x="15" y="4"/>
                  </a:lnTo>
                  <a:lnTo>
                    <a:pt x="17" y="4"/>
                  </a:lnTo>
                  <a:lnTo>
                    <a:pt x="17" y="2"/>
                  </a:lnTo>
                  <a:lnTo>
                    <a:pt x="17" y="2"/>
                  </a:lnTo>
                  <a:lnTo>
                    <a:pt x="21" y="4"/>
                  </a:lnTo>
                  <a:lnTo>
                    <a:pt x="21" y="4"/>
                  </a:lnTo>
                  <a:lnTo>
                    <a:pt x="21" y="4"/>
                  </a:lnTo>
                  <a:lnTo>
                    <a:pt x="23" y="4"/>
                  </a:lnTo>
                  <a:lnTo>
                    <a:pt x="23" y="4"/>
                  </a:lnTo>
                  <a:lnTo>
                    <a:pt x="25" y="4"/>
                  </a:lnTo>
                  <a:lnTo>
                    <a:pt x="25" y="6"/>
                  </a:lnTo>
                  <a:lnTo>
                    <a:pt x="25" y="6"/>
                  </a:lnTo>
                  <a:lnTo>
                    <a:pt x="27" y="6"/>
                  </a:lnTo>
                  <a:lnTo>
                    <a:pt x="27" y="6"/>
                  </a:lnTo>
                  <a:lnTo>
                    <a:pt x="29" y="6"/>
                  </a:lnTo>
                  <a:lnTo>
                    <a:pt x="32" y="4"/>
                  </a:lnTo>
                  <a:lnTo>
                    <a:pt x="32" y="4"/>
                  </a:lnTo>
                  <a:lnTo>
                    <a:pt x="34" y="4"/>
                  </a:lnTo>
                  <a:lnTo>
                    <a:pt x="34" y="4"/>
                  </a:lnTo>
                  <a:lnTo>
                    <a:pt x="34" y="4"/>
                  </a:lnTo>
                  <a:lnTo>
                    <a:pt x="36" y="0"/>
                  </a:lnTo>
                  <a:lnTo>
                    <a:pt x="3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4" name="Freeform 4677"/>
            <p:cNvSpPr>
              <a:spLocks/>
            </p:cNvSpPr>
            <p:nvPr/>
          </p:nvSpPr>
          <p:spPr bwMode="auto">
            <a:xfrm>
              <a:off x="1736" y="1893"/>
              <a:ext cx="66" cy="13"/>
            </a:xfrm>
            <a:custGeom>
              <a:avLst/>
              <a:gdLst>
                <a:gd name="T0" fmla="*/ 0 w 66"/>
                <a:gd name="T1" fmla="*/ 13 h 13"/>
                <a:gd name="T2" fmla="*/ 2 w 66"/>
                <a:gd name="T3" fmla="*/ 13 h 13"/>
                <a:gd name="T4" fmla="*/ 2 w 66"/>
                <a:gd name="T5" fmla="*/ 13 h 13"/>
                <a:gd name="T6" fmla="*/ 4 w 66"/>
                <a:gd name="T7" fmla="*/ 13 h 13"/>
                <a:gd name="T8" fmla="*/ 14 w 66"/>
                <a:gd name="T9" fmla="*/ 13 h 13"/>
                <a:gd name="T10" fmla="*/ 22 w 66"/>
                <a:gd name="T11" fmla="*/ 13 h 13"/>
                <a:gd name="T12" fmla="*/ 22 w 66"/>
                <a:gd name="T13" fmla="*/ 13 h 13"/>
                <a:gd name="T14" fmla="*/ 22 w 66"/>
                <a:gd name="T15" fmla="*/ 13 h 13"/>
                <a:gd name="T16" fmla="*/ 24 w 66"/>
                <a:gd name="T17" fmla="*/ 13 h 13"/>
                <a:gd name="T18" fmla="*/ 31 w 66"/>
                <a:gd name="T19" fmla="*/ 13 h 13"/>
                <a:gd name="T20" fmla="*/ 33 w 66"/>
                <a:gd name="T21" fmla="*/ 13 h 13"/>
                <a:gd name="T22" fmla="*/ 37 w 66"/>
                <a:gd name="T23" fmla="*/ 13 h 13"/>
                <a:gd name="T24" fmla="*/ 41 w 66"/>
                <a:gd name="T25" fmla="*/ 13 h 13"/>
                <a:gd name="T26" fmla="*/ 43 w 66"/>
                <a:gd name="T27" fmla="*/ 13 h 13"/>
                <a:gd name="T28" fmla="*/ 45 w 66"/>
                <a:gd name="T29" fmla="*/ 13 h 13"/>
                <a:gd name="T30" fmla="*/ 45 w 66"/>
                <a:gd name="T31" fmla="*/ 13 h 13"/>
                <a:gd name="T32" fmla="*/ 48 w 66"/>
                <a:gd name="T33" fmla="*/ 13 h 13"/>
                <a:gd name="T34" fmla="*/ 48 w 66"/>
                <a:gd name="T35" fmla="*/ 13 h 13"/>
                <a:gd name="T36" fmla="*/ 48 w 66"/>
                <a:gd name="T37" fmla="*/ 13 h 13"/>
                <a:gd name="T38" fmla="*/ 50 w 66"/>
                <a:gd name="T39" fmla="*/ 13 h 13"/>
                <a:gd name="T40" fmla="*/ 58 w 66"/>
                <a:gd name="T41" fmla="*/ 13 h 13"/>
                <a:gd name="T42" fmla="*/ 62 w 66"/>
                <a:gd name="T43" fmla="*/ 13 h 13"/>
                <a:gd name="T44" fmla="*/ 62 w 66"/>
                <a:gd name="T45" fmla="*/ 7 h 13"/>
                <a:gd name="T46" fmla="*/ 62 w 66"/>
                <a:gd name="T47" fmla="*/ 0 h 13"/>
                <a:gd name="T48" fmla="*/ 64 w 66"/>
                <a:gd name="T49" fmla="*/ 0 h 13"/>
                <a:gd name="T50" fmla="*/ 66 w 66"/>
                <a:gd name="T51" fmla="*/ 0 h 13"/>
                <a:gd name="T52" fmla="*/ 66 w 66"/>
                <a:gd name="T5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13">
                  <a:moveTo>
                    <a:pt x="0" y="13"/>
                  </a:moveTo>
                  <a:lnTo>
                    <a:pt x="2" y="13"/>
                  </a:lnTo>
                  <a:lnTo>
                    <a:pt x="2" y="13"/>
                  </a:lnTo>
                  <a:lnTo>
                    <a:pt x="4" y="13"/>
                  </a:lnTo>
                  <a:lnTo>
                    <a:pt x="14" y="13"/>
                  </a:lnTo>
                  <a:lnTo>
                    <a:pt x="22" y="13"/>
                  </a:lnTo>
                  <a:lnTo>
                    <a:pt x="22" y="13"/>
                  </a:lnTo>
                  <a:lnTo>
                    <a:pt x="22" y="13"/>
                  </a:lnTo>
                  <a:lnTo>
                    <a:pt x="24" y="13"/>
                  </a:lnTo>
                  <a:lnTo>
                    <a:pt x="31" y="13"/>
                  </a:lnTo>
                  <a:lnTo>
                    <a:pt x="33" y="13"/>
                  </a:lnTo>
                  <a:lnTo>
                    <a:pt x="37" y="13"/>
                  </a:lnTo>
                  <a:lnTo>
                    <a:pt x="41" y="13"/>
                  </a:lnTo>
                  <a:lnTo>
                    <a:pt x="43" y="13"/>
                  </a:lnTo>
                  <a:lnTo>
                    <a:pt x="45" y="13"/>
                  </a:lnTo>
                  <a:lnTo>
                    <a:pt x="45" y="13"/>
                  </a:lnTo>
                  <a:lnTo>
                    <a:pt x="48" y="13"/>
                  </a:lnTo>
                  <a:lnTo>
                    <a:pt x="48" y="13"/>
                  </a:lnTo>
                  <a:lnTo>
                    <a:pt x="48" y="13"/>
                  </a:lnTo>
                  <a:lnTo>
                    <a:pt x="50" y="13"/>
                  </a:lnTo>
                  <a:lnTo>
                    <a:pt x="58" y="13"/>
                  </a:lnTo>
                  <a:lnTo>
                    <a:pt x="62" y="13"/>
                  </a:lnTo>
                  <a:lnTo>
                    <a:pt x="62" y="7"/>
                  </a:lnTo>
                  <a:lnTo>
                    <a:pt x="62" y="0"/>
                  </a:lnTo>
                  <a:lnTo>
                    <a:pt x="64" y="0"/>
                  </a:lnTo>
                  <a:lnTo>
                    <a:pt x="66" y="0"/>
                  </a:lnTo>
                  <a:lnTo>
                    <a:pt x="6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5" name="Freeform 4678"/>
            <p:cNvSpPr>
              <a:spLocks/>
            </p:cNvSpPr>
            <p:nvPr/>
          </p:nvSpPr>
          <p:spPr bwMode="auto">
            <a:xfrm>
              <a:off x="1733" y="1906"/>
              <a:ext cx="3" cy="4"/>
            </a:xfrm>
            <a:custGeom>
              <a:avLst/>
              <a:gdLst>
                <a:gd name="T0" fmla="*/ 0 w 3"/>
                <a:gd name="T1" fmla="*/ 4 h 4"/>
                <a:gd name="T2" fmla="*/ 2 w 3"/>
                <a:gd name="T3" fmla="*/ 4 h 4"/>
                <a:gd name="T4" fmla="*/ 2 w 3"/>
                <a:gd name="T5" fmla="*/ 2 h 4"/>
                <a:gd name="T6" fmla="*/ 2 w 3"/>
                <a:gd name="T7" fmla="*/ 2 h 4"/>
                <a:gd name="T8" fmla="*/ 2 w 3"/>
                <a:gd name="T9" fmla="*/ 2 h 4"/>
                <a:gd name="T10" fmla="*/ 2 w 3"/>
                <a:gd name="T11" fmla="*/ 2 h 4"/>
                <a:gd name="T12" fmla="*/ 2 w 3"/>
                <a:gd name="T13" fmla="*/ 0 h 4"/>
                <a:gd name="T14" fmla="*/ 2 w 3"/>
                <a:gd name="T15" fmla="*/ 0 h 4"/>
                <a:gd name="T16" fmla="*/ 2 w 3"/>
                <a:gd name="T17" fmla="*/ 0 h 4"/>
                <a:gd name="T18" fmla="*/ 3 w 3"/>
                <a:gd name="T19" fmla="*/ 0 h 4"/>
                <a:gd name="T20" fmla="*/ 3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4"/>
                  </a:moveTo>
                  <a:lnTo>
                    <a:pt x="2" y="4"/>
                  </a:lnTo>
                  <a:lnTo>
                    <a:pt x="2" y="2"/>
                  </a:lnTo>
                  <a:lnTo>
                    <a:pt x="2" y="2"/>
                  </a:lnTo>
                  <a:lnTo>
                    <a:pt x="2" y="2"/>
                  </a:lnTo>
                  <a:lnTo>
                    <a:pt x="2" y="2"/>
                  </a:lnTo>
                  <a:lnTo>
                    <a:pt x="2" y="0"/>
                  </a:lnTo>
                  <a:lnTo>
                    <a:pt x="2" y="0"/>
                  </a:lnTo>
                  <a:lnTo>
                    <a:pt x="2" y="0"/>
                  </a:lnTo>
                  <a:lnTo>
                    <a:pt x="3" y="0"/>
                  </a:lnTo>
                  <a:lnTo>
                    <a:pt x="3"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6" name="Freeform 4679"/>
            <p:cNvSpPr>
              <a:spLocks/>
            </p:cNvSpPr>
            <p:nvPr/>
          </p:nvSpPr>
          <p:spPr bwMode="auto">
            <a:xfrm>
              <a:off x="1733" y="191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7" name="Freeform 4680"/>
            <p:cNvSpPr>
              <a:spLocks/>
            </p:cNvSpPr>
            <p:nvPr/>
          </p:nvSpPr>
          <p:spPr bwMode="auto">
            <a:xfrm>
              <a:off x="1733" y="191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8" name="Freeform 4681"/>
            <p:cNvSpPr>
              <a:spLocks/>
            </p:cNvSpPr>
            <p:nvPr/>
          </p:nvSpPr>
          <p:spPr bwMode="auto">
            <a:xfrm>
              <a:off x="1733" y="1910"/>
              <a:ext cx="0" cy="2"/>
            </a:xfrm>
            <a:custGeom>
              <a:avLst/>
              <a:gdLst>
                <a:gd name="T0" fmla="*/ 2 h 2"/>
                <a:gd name="T1" fmla="*/ 2 h 2"/>
                <a:gd name="T2" fmla="*/ 0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9" name="Freeform 4682"/>
            <p:cNvSpPr>
              <a:spLocks/>
            </p:cNvSpPr>
            <p:nvPr/>
          </p:nvSpPr>
          <p:spPr bwMode="auto">
            <a:xfrm>
              <a:off x="1733" y="1912"/>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0" name="Freeform 4683"/>
            <p:cNvSpPr>
              <a:spLocks/>
            </p:cNvSpPr>
            <p:nvPr/>
          </p:nvSpPr>
          <p:spPr bwMode="auto">
            <a:xfrm>
              <a:off x="1731" y="1914"/>
              <a:ext cx="2" cy="0"/>
            </a:xfrm>
            <a:custGeom>
              <a:avLst/>
              <a:gdLst>
                <a:gd name="T0" fmla="*/ 2 w 2"/>
                <a:gd name="T1" fmla="*/ 2 w 2"/>
                <a:gd name="T2" fmla="*/ 2 w 2"/>
                <a:gd name="T3" fmla="*/ 0 w 2"/>
              </a:gdLst>
              <a:ahLst/>
              <a:cxnLst>
                <a:cxn ang="0">
                  <a:pos x="T0" y="0"/>
                </a:cxn>
                <a:cxn ang="0">
                  <a:pos x="T1" y="0"/>
                </a:cxn>
                <a:cxn ang="0">
                  <a:pos x="T2" y="0"/>
                </a:cxn>
                <a:cxn ang="0">
                  <a:pos x="T3" y="0"/>
                </a:cxn>
              </a:cxnLst>
              <a:rect l="0" t="0" r="r" b="b"/>
              <a:pathLst>
                <a:path w="2">
                  <a:moveTo>
                    <a:pt x="2" y="0"/>
                  </a:move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1" name="Freeform 4684"/>
            <p:cNvSpPr>
              <a:spLocks/>
            </p:cNvSpPr>
            <p:nvPr/>
          </p:nvSpPr>
          <p:spPr bwMode="auto">
            <a:xfrm>
              <a:off x="1779" y="1956"/>
              <a:ext cx="13" cy="2"/>
            </a:xfrm>
            <a:custGeom>
              <a:avLst/>
              <a:gdLst>
                <a:gd name="T0" fmla="*/ 0 w 13"/>
                <a:gd name="T1" fmla="*/ 0 h 2"/>
                <a:gd name="T2" fmla="*/ 2 w 13"/>
                <a:gd name="T3" fmla="*/ 0 h 2"/>
                <a:gd name="T4" fmla="*/ 2 w 13"/>
                <a:gd name="T5" fmla="*/ 0 h 2"/>
                <a:gd name="T6" fmla="*/ 4 w 13"/>
                <a:gd name="T7" fmla="*/ 0 h 2"/>
                <a:gd name="T8" fmla="*/ 7 w 13"/>
                <a:gd name="T9" fmla="*/ 2 h 2"/>
                <a:gd name="T10" fmla="*/ 9 w 13"/>
                <a:gd name="T11" fmla="*/ 2 h 2"/>
                <a:gd name="T12" fmla="*/ 9 w 13"/>
                <a:gd name="T13" fmla="*/ 2 h 2"/>
                <a:gd name="T14" fmla="*/ 11 w 13"/>
                <a:gd name="T15" fmla="*/ 2 h 2"/>
                <a:gd name="T16" fmla="*/ 13 w 1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
                  <a:moveTo>
                    <a:pt x="0" y="0"/>
                  </a:moveTo>
                  <a:lnTo>
                    <a:pt x="2" y="0"/>
                  </a:lnTo>
                  <a:lnTo>
                    <a:pt x="2" y="0"/>
                  </a:lnTo>
                  <a:lnTo>
                    <a:pt x="4" y="0"/>
                  </a:lnTo>
                  <a:lnTo>
                    <a:pt x="7" y="2"/>
                  </a:lnTo>
                  <a:lnTo>
                    <a:pt x="9" y="2"/>
                  </a:lnTo>
                  <a:lnTo>
                    <a:pt x="9" y="2"/>
                  </a:lnTo>
                  <a:lnTo>
                    <a:pt x="11" y="2"/>
                  </a:lnTo>
                  <a:lnTo>
                    <a:pt x="1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2" name="Freeform 4685"/>
            <p:cNvSpPr>
              <a:spLocks/>
            </p:cNvSpPr>
            <p:nvPr/>
          </p:nvSpPr>
          <p:spPr bwMode="auto">
            <a:xfrm>
              <a:off x="1792" y="1958"/>
              <a:ext cx="12" cy="0"/>
            </a:xfrm>
            <a:custGeom>
              <a:avLst/>
              <a:gdLst>
                <a:gd name="T0" fmla="*/ 0 w 12"/>
                <a:gd name="T1" fmla="*/ 2 w 12"/>
                <a:gd name="T2" fmla="*/ 6 w 12"/>
                <a:gd name="T3" fmla="*/ 6 w 12"/>
                <a:gd name="T4" fmla="*/ 8 w 12"/>
                <a:gd name="T5" fmla="*/ 8 w 12"/>
                <a:gd name="T6" fmla="*/ 10 w 12"/>
                <a:gd name="T7" fmla="*/ 10 w 12"/>
                <a:gd name="T8" fmla="*/ 12 w 1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12">
                  <a:moveTo>
                    <a:pt x="0" y="0"/>
                  </a:moveTo>
                  <a:lnTo>
                    <a:pt x="2" y="0"/>
                  </a:lnTo>
                  <a:lnTo>
                    <a:pt x="6" y="0"/>
                  </a:lnTo>
                  <a:lnTo>
                    <a:pt x="6" y="0"/>
                  </a:lnTo>
                  <a:lnTo>
                    <a:pt x="8" y="0"/>
                  </a:lnTo>
                  <a:lnTo>
                    <a:pt x="8" y="0"/>
                  </a:lnTo>
                  <a:lnTo>
                    <a:pt x="10" y="0"/>
                  </a:lnTo>
                  <a:lnTo>
                    <a:pt x="10"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3" name="Freeform 4686"/>
            <p:cNvSpPr>
              <a:spLocks/>
            </p:cNvSpPr>
            <p:nvPr/>
          </p:nvSpPr>
          <p:spPr bwMode="auto">
            <a:xfrm>
              <a:off x="1804" y="1941"/>
              <a:ext cx="52" cy="19"/>
            </a:xfrm>
            <a:custGeom>
              <a:avLst/>
              <a:gdLst>
                <a:gd name="T0" fmla="*/ 0 w 52"/>
                <a:gd name="T1" fmla="*/ 17 h 19"/>
                <a:gd name="T2" fmla="*/ 2 w 52"/>
                <a:gd name="T3" fmla="*/ 19 h 19"/>
                <a:gd name="T4" fmla="*/ 4 w 52"/>
                <a:gd name="T5" fmla="*/ 19 h 19"/>
                <a:gd name="T6" fmla="*/ 4 w 52"/>
                <a:gd name="T7" fmla="*/ 17 h 19"/>
                <a:gd name="T8" fmla="*/ 7 w 52"/>
                <a:gd name="T9" fmla="*/ 17 h 19"/>
                <a:gd name="T10" fmla="*/ 7 w 52"/>
                <a:gd name="T11" fmla="*/ 17 h 19"/>
                <a:gd name="T12" fmla="*/ 7 w 52"/>
                <a:gd name="T13" fmla="*/ 17 h 19"/>
                <a:gd name="T14" fmla="*/ 7 w 52"/>
                <a:gd name="T15" fmla="*/ 17 h 19"/>
                <a:gd name="T16" fmla="*/ 9 w 52"/>
                <a:gd name="T17" fmla="*/ 15 h 19"/>
                <a:gd name="T18" fmla="*/ 13 w 52"/>
                <a:gd name="T19" fmla="*/ 13 h 19"/>
                <a:gd name="T20" fmla="*/ 13 w 52"/>
                <a:gd name="T21" fmla="*/ 13 h 19"/>
                <a:gd name="T22" fmla="*/ 13 w 52"/>
                <a:gd name="T23" fmla="*/ 13 h 19"/>
                <a:gd name="T24" fmla="*/ 15 w 52"/>
                <a:gd name="T25" fmla="*/ 13 h 19"/>
                <a:gd name="T26" fmla="*/ 17 w 52"/>
                <a:gd name="T27" fmla="*/ 13 h 19"/>
                <a:gd name="T28" fmla="*/ 17 w 52"/>
                <a:gd name="T29" fmla="*/ 11 h 19"/>
                <a:gd name="T30" fmla="*/ 17 w 52"/>
                <a:gd name="T31" fmla="*/ 11 h 19"/>
                <a:gd name="T32" fmla="*/ 19 w 52"/>
                <a:gd name="T33" fmla="*/ 11 h 19"/>
                <a:gd name="T34" fmla="*/ 19 w 52"/>
                <a:gd name="T35" fmla="*/ 11 h 19"/>
                <a:gd name="T36" fmla="*/ 19 w 52"/>
                <a:gd name="T37" fmla="*/ 11 h 19"/>
                <a:gd name="T38" fmla="*/ 21 w 52"/>
                <a:gd name="T39" fmla="*/ 9 h 19"/>
                <a:gd name="T40" fmla="*/ 23 w 52"/>
                <a:gd name="T41" fmla="*/ 9 h 19"/>
                <a:gd name="T42" fmla="*/ 23 w 52"/>
                <a:gd name="T43" fmla="*/ 9 h 19"/>
                <a:gd name="T44" fmla="*/ 23 w 52"/>
                <a:gd name="T45" fmla="*/ 7 h 19"/>
                <a:gd name="T46" fmla="*/ 25 w 52"/>
                <a:gd name="T47" fmla="*/ 7 h 19"/>
                <a:gd name="T48" fmla="*/ 25 w 52"/>
                <a:gd name="T49" fmla="*/ 7 h 19"/>
                <a:gd name="T50" fmla="*/ 27 w 52"/>
                <a:gd name="T51" fmla="*/ 5 h 19"/>
                <a:gd name="T52" fmla="*/ 28 w 52"/>
                <a:gd name="T53" fmla="*/ 5 h 19"/>
                <a:gd name="T54" fmla="*/ 30 w 52"/>
                <a:gd name="T55" fmla="*/ 4 h 19"/>
                <a:gd name="T56" fmla="*/ 32 w 52"/>
                <a:gd name="T57" fmla="*/ 4 h 19"/>
                <a:gd name="T58" fmla="*/ 32 w 52"/>
                <a:gd name="T59" fmla="*/ 4 h 19"/>
                <a:gd name="T60" fmla="*/ 34 w 52"/>
                <a:gd name="T61" fmla="*/ 2 h 19"/>
                <a:gd name="T62" fmla="*/ 38 w 52"/>
                <a:gd name="T63" fmla="*/ 0 h 19"/>
                <a:gd name="T64" fmla="*/ 38 w 52"/>
                <a:gd name="T65" fmla="*/ 0 h 19"/>
                <a:gd name="T66" fmla="*/ 38 w 52"/>
                <a:gd name="T67" fmla="*/ 0 h 19"/>
                <a:gd name="T68" fmla="*/ 40 w 52"/>
                <a:gd name="T69" fmla="*/ 0 h 19"/>
                <a:gd name="T70" fmla="*/ 40 w 52"/>
                <a:gd name="T71" fmla="*/ 0 h 19"/>
                <a:gd name="T72" fmla="*/ 44 w 52"/>
                <a:gd name="T73" fmla="*/ 0 h 19"/>
                <a:gd name="T74" fmla="*/ 44 w 52"/>
                <a:gd name="T75" fmla="*/ 0 h 19"/>
                <a:gd name="T76" fmla="*/ 46 w 52"/>
                <a:gd name="T77" fmla="*/ 0 h 19"/>
                <a:gd name="T78" fmla="*/ 48 w 52"/>
                <a:gd name="T79" fmla="*/ 0 h 19"/>
                <a:gd name="T80" fmla="*/ 48 w 52"/>
                <a:gd name="T81" fmla="*/ 0 h 19"/>
                <a:gd name="T82" fmla="*/ 50 w 52"/>
                <a:gd name="T83" fmla="*/ 0 h 19"/>
                <a:gd name="T84" fmla="*/ 52 w 52"/>
                <a:gd name="T8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19">
                  <a:moveTo>
                    <a:pt x="0" y="17"/>
                  </a:moveTo>
                  <a:lnTo>
                    <a:pt x="2" y="19"/>
                  </a:lnTo>
                  <a:lnTo>
                    <a:pt x="4" y="19"/>
                  </a:lnTo>
                  <a:lnTo>
                    <a:pt x="4" y="17"/>
                  </a:lnTo>
                  <a:lnTo>
                    <a:pt x="7" y="17"/>
                  </a:lnTo>
                  <a:lnTo>
                    <a:pt x="7" y="17"/>
                  </a:lnTo>
                  <a:lnTo>
                    <a:pt x="7" y="17"/>
                  </a:lnTo>
                  <a:lnTo>
                    <a:pt x="7" y="17"/>
                  </a:lnTo>
                  <a:lnTo>
                    <a:pt x="9" y="15"/>
                  </a:lnTo>
                  <a:lnTo>
                    <a:pt x="13" y="13"/>
                  </a:lnTo>
                  <a:lnTo>
                    <a:pt x="13" y="13"/>
                  </a:lnTo>
                  <a:lnTo>
                    <a:pt x="13" y="13"/>
                  </a:lnTo>
                  <a:lnTo>
                    <a:pt x="15" y="13"/>
                  </a:lnTo>
                  <a:lnTo>
                    <a:pt x="17" y="13"/>
                  </a:lnTo>
                  <a:lnTo>
                    <a:pt x="17" y="11"/>
                  </a:lnTo>
                  <a:lnTo>
                    <a:pt x="17" y="11"/>
                  </a:lnTo>
                  <a:lnTo>
                    <a:pt x="19" y="11"/>
                  </a:lnTo>
                  <a:lnTo>
                    <a:pt x="19" y="11"/>
                  </a:lnTo>
                  <a:lnTo>
                    <a:pt x="19" y="11"/>
                  </a:lnTo>
                  <a:lnTo>
                    <a:pt x="21" y="9"/>
                  </a:lnTo>
                  <a:lnTo>
                    <a:pt x="23" y="9"/>
                  </a:lnTo>
                  <a:lnTo>
                    <a:pt x="23" y="9"/>
                  </a:lnTo>
                  <a:lnTo>
                    <a:pt x="23" y="7"/>
                  </a:lnTo>
                  <a:lnTo>
                    <a:pt x="25" y="7"/>
                  </a:lnTo>
                  <a:lnTo>
                    <a:pt x="25" y="7"/>
                  </a:lnTo>
                  <a:lnTo>
                    <a:pt x="27" y="5"/>
                  </a:lnTo>
                  <a:lnTo>
                    <a:pt x="28" y="5"/>
                  </a:lnTo>
                  <a:lnTo>
                    <a:pt x="30" y="4"/>
                  </a:lnTo>
                  <a:lnTo>
                    <a:pt x="32" y="4"/>
                  </a:lnTo>
                  <a:lnTo>
                    <a:pt x="32" y="4"/>
                  </a:lnTo>
                  <a:lnTo>
                    <a:pt x="34" y="2"/>
                  </a:lnTo>
                  <a:lnTo>
                    <a:pt x="38" y="0"/>
                  </a:lnTo>
                  <a:lnTo>
                    <a:pt x="38" y="0"/>
                  </a:lnTo>
                  <a:lnTo>
                    <a:pt x="38" y="0"/>
                  </a:lnTo>
                  <a:lnTo>
                    <a:pt x="40" y="0"/>
                  </a:lnTo>
                  <a:lnTo>
                    <a:pt x="40" y="0"/>
                  </a:lnTo>
                  <a:lnTo>
                    <a:pt x="44" y="0"/>
                  </a:lnTo>
                  <a:lnTo>
                    <a:pt x="44" y="0"/>
                  </a:lnTo>
                  <a:lnTo>
                    <a:pt x="46" y="0"/>
                  </a:lnTo>
                  <a:lnTo>
                    <a:pt x="48" y="0"/>
                  </a:lnTo>
                  <a:lnTo>
                    <a:pt x="48" y="0"/>
                  </a:lnTo>
                  <a:lnTo>
                    <a:pt x="50" y="0"/>
                  </a:lnTo>
                  <a:lnTo>
                    <a:pt x="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4" name="Freeform 4687"/>
            <p:cNvSpPr>
              <a:spLocks/>
            </p:cNvSpPr>
            <p:nvPr/>
          </p:nvSpPr>
          <p:spPr bwMode="auto">
            <a:xfrm>
              <a:off x="1735" y="1956"/>
              <a:ext cx="44" cy="10"/>
            </a:xfrm>
            <a:custGeom>
              <a:avLst/>
              <a:gdLst>
                <a:gd name="T0" fmla="*/ 0 w 44"/>
                <a:gd name="T1" fmla="*/ 10 h 10"/>
                <a:gd name="T2" fmla="*/ 0 w 44"/>
                <a:gd name="T3" fmla="*/ 10 h 10"/>
                <a:gd name="T4" fmla="*/ 1 w 44"/>
                <a:gd name="T5" fmla="*/ 8 h 10"/>
                <a:gd name="T6" fmla="*/ 1 w 44"/>
                <a:gd name="T7" fmla="*/ 8 h 10"/>
                <a:gd name="T8" fmla="*/ 3 w 44"/>
                <a:gd name="T9" fmla="*/ 8 h 10"/>
                <a:gd name="T10" fmla="*/ 3 w 44"/>
                <a:gd name="T11" fmla="*/ 8 h 10"/>
                <a:gd name="T12" fmla="*/ 5 w 44"/>
                <a:gd name="T13" fmla="*/ 8 h 10"/>
                <a:gd name="T14" fmla="*/ 7 w 44"/>
                <a:gd name="T15" fmla="*/ 8 h 10"/>
                <a:gd name="T16" fmla="*/ 9 w 44"/>
                <a:gd name="T17" fmla="*/ 8 h 10"/>
                <a:gd name="T18" fmla="*/ 9 w 44"/>
                <a:gd name="T19" fmla="*/ 8 h 10"/>
                <a:gd name="T20" fmla="*/ 11 w 44"/>
                <a:gd name="T21" fmla="*/ 8 h 10"/>
                <a:gd name="T22" fmla="*/ 11 w 44"/>
                <a:gd name="T23" fmla="*/ 8 h 10"/>
                <a:gd name="T24" fmla="*/ 11 w 44"/>
                <a:gd name="T25" fmla="*/ 8 h 10"/>
                <a:gd name="T26" fmla="*/ 13 w 44"/>
                <a:gd name="T27" fmla="*/ 8 h 10"/>
                <a:gd name="T28" fmla="*/ 15 w 44"/>
                <a:gd name="T29" fmla="*/ 8 h 10"/>
                <a:gd name="T30" fmla="*/ 15 w 44"/>
                <a:gd name="T31" fmla="*/ 8 h 10"/>
                <a:gd name="T32" fmla="*/ 15 w 44"/>
                <a:gd name="T33" fmla="*/ 8 h 10"/>
                <a:gd name="T34" fmla="*/ 17 w 44"/>
                <a:gd name="T35" fmla="*/ 8 h 10"/>
                <a:gd name="T36" fmla="*/ 23 w 44"/>
                <a:gd name="T37" fmla="*/ 8 h 10"/>
                <a:gd name="T38" fmla="*/ 23 w 44"/>
                <a:gd name="T39" fmla="*/ 8 h 10"/>
                <a:gd name="T40" fmla="*/ 23 w 44"/>
                <a:gd name="T41" fmla="*/ 8 h 10"/>
                <a:gd name="T42" fmla="*/ 25 w 44"/>
                <a:gd name="T43" fmla="*/ 8 h 10"/>
                <a:gd name="T44" fmla="*/ 25 w 44"/>
                <a:gd name="T45" fmla="*/ 6 h 10"/>
                <a:gd name="T46" fmla="*/ 26 w 44"/>
                <a:gd name="T47" fmla="*/ 6 h 10"/>
                <a:gd name="T48" fmla="*/ 28 w 44"/>
                <a:gd name="T49" fmla="*/ 4 h 10"/>
                <a:gd name="T50" fmla="*/ 28 w 44"/>
                <a:gd name="T51" fmla="*/ 4 h 10"/>
                <a:gd name="T52" fmla="*/ 30 w 44"/>
                <a:gd name="T53" fmla="*/ 4 h 10"/>
                <a:gd name="T54" fmla="*/ 30 w 44"/>
                <a:gd name="T55" fmla="*/ 4 h 10"/>
                <a:gd name="T56" fmla="*/ 32 w 44"/>
                <a:gd name="T57" fmla="*/ 2 h 10"/>
                <a:gd name="T58" fmla="*/ 34 w 44"/>
                <a:gd name="T59" fmla="*/ 0 h 10"/>
                <a:gd name="T60" fmla="*/ 34 w 44"/>
                <a:gd name="T61" fmla="*/ 0 h 10"/>
                <a:gd name="T62" fmla="*/ 36 w 44"/>
                <a:gd name="T63" fmla="*/ 0 h 10"/>
                <a:gd name="T64" fmla="*/ 36 w 44"/>
                <a:gd name="T65" fmla="*/ 0 h 10"/>
                <a:gd name="T66" fmla="*/ 38 w 44"/>
                <a:gd name="T67" fmla="*/ 2 h 10"/>
                <a:gd name="T68" fmla="*/ 38 w 44"/>
                <a:gd name="T69" fmla="*/ 2 h 10"/>
                <a:gd name="T70" fmla="*/ 40 w 44"/>
                <a:gd name="T71" fmla="*/ 2 h 10"/>
                <a:gd name="T72" fmla="*/ 40 w 44"/>
                <a:gd name="T73" fmla="*/ 0 h 10"/>
                <a:gd name="T74" fmla="*/ 40 w 44"/>
                <a:gd name="T75" fmla="*/ 0 h 10"/>
                <a:gd name="T76" fmla="*/ 44 w 44"/>
                <a:gd name="T7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10">
                  <a:moveTo>
                    <a:pt x="0" y="10"/>
                  </a:moveTo>
                  <a:lnTo>
                    <a:pt x="0" y="10"/>
                  </a:lnTo>
                  <a:lnTo>
                    <a:pt x="1" y="8"/>
                  </a:lnTo>
                  <a:lnTo>
                    <a:pt x="1" y="8"/>
                  </a:lnTo>
                  <a:lnTo>
                    <a:pt x="3" y="8"/>
                  </a:lnTo>
                  <a:lnTo>
                    <a:pt x="3" y="8"/>
                  </a:lnTo>
                  <a:lnTo>
                    <a:pt x="5" y="8"/>
                  </a:lnTo>
                  <a:lnTo>
                    <a:pt x="7" y="8"/>
                  </a:lnTo>
                  <a:lnTo>
                    <a:pt x="9" y="8"/>
                  </a:lnTo>
                  <a:lnTo>
                    <a:pt x="9" y="8"/>
                  </a:lnTo>
                  <a:lnTo>
                    <a:pt x="11" y="8"/>
                  </a:lnTo>
                  <a:lnTo>
                    <a:pt x="11" y="8"/>
                  </a:lnTo>
                  <a:lnTo>
                    <a:pt x="11" y="8"/>
                  </a:lnTo>
                  <a:lnTo>
                    <a:pt x="13" y="8"/>
                  </a:lnTo>
                  <a:lnTo>
                    <a:pt x="15" y="8"/>
                  </a:lnTo>
                  <a:lnTo>
                    <a:pt x="15" y="8"/>
                  </a:lnTo>
                  <a:lnTo>
                    <a:pt x="15" y="8"/>
                  </a:lnTo>
                  <a:lnTo>
                    <a:pt x="17" y="8"/>
                  </a:lnTo>
                  <a:lnTo>
                    <a:pt x="23" y="8"/>
                  </a:lnTo>
                  <a:lnTo>
                    <a:pt x="23" y="8"/>
                  </a:lnTo>
                  <a:lnTo>
                    <a:pt x="23" y="8"/>
                  </a:lnTo>
                  <a:lnTo>
                    <a:pt x="25" y="8"/>
                  </a:lnTo>
                  <a:lnTo>
                    <a:pt x="25" y="6"/>
                  </a:lnTo>
                  <a:lnTo>
                    <a:pt x="26" y="6"/>
                  </a:lnTo>
                  <a:lnTo>
                    <a:pt x="28" y="4"/>
                  </a:lnTo>
                  <a:lnTo>
                    <a:pt x="28" y="4"/>
                  </a:lnTo>
                  <a:lnTo>
                    <a:pt x="30" y="4"/>
                  </a:lnTo>
                  <a:lnTo>
                    <a:pt x="30" y="4"/>
                  </a:lnTo>
                  <a:lnTo>
                    <a:pt x="32" y="2"/>
                  </a:lnTo>
                  <a:lnTo>
                    <a:pt x="34" y="0"/>
                  </a:lnTo>
                  <a:lnTo>
                    <a:pt x="34" y="0"/>
                  </a:lnTo>
                  <a:lnTo>
                    <a:pt x="36" y="0"/>
                  </a:lnTo>
                  <a:lnTo>
                    <a:pt x="36" y="0"/>
                  </a:lnTo>
                  <a:lnTo>
                    <a:pt x="38" y="2"/>
                  </a:lnTo>
                  <a:lnTo>
                    <a:pt x="38" y="2"/>
                  </a:lnTo>
                  <a:lnTo>
                    <a:pt x="40" y="2"/>
                  </a:lnTo>
                  <a:lnTo>
                    <a:pt x="40" y="0"/>
                  </a:lnTo>
                  <a:lnTo>
                    <a:pt x="40" y="0"/>
                  </a:lnTo>
                  <a:lnTo>
                    <a:pt x="4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5" name="Freeform 4688"/>
            <p:cNvSpPr>
              <a:spLocks/>
            </p:cNvSpPr>
            <p:nvPr/>
          </p:nvSpPr>
          <p:spPr bwMode="auto">
            <a:xfrm>
              <a:off x="1733" y="1966"/>
              <a:ext cx="2" cy="4"/>
            </a:xfrm>
            <a:custGeom>
              <a:avLst/>
              <a:gdLst>
                <a:gd name="T0" fmla="*/ 0 w 2"/>
                <a:gd name="T1" fmla="*/ 4 h 4"/>
                <a:gd name="T2" fmla="*/ 0 w 2"/>
                <a:gd name="T3" fmla="*/ 2 h 4"/>
                <a:gd name="T4" fmla="*/ 2 w 2"/>
                <a:gd name="T5" fmla="*/ 2 h 4"/>
                <a:gd name="T6" fmla="*/ 2 w 2"/>
                <a:gd name="T7" fmla="*/ 0 h 4"/>
                <a:gd name="T8" fmla="*/ 2 w 2"/>
                <a:gd name="T9" fmla="*/ 0 h 4"/>
              </a:gdLst>
              <a:ahLst/>
              <a:cxnLst>
                <a:cxn ang="0">
                  <a:pos x="T0" y="T1"/>
                </a:cxn>
                <a:cxn ang="0">
                  <a:pos x="T2" y="T3"/>
                </a:cxn>
                <a:cxn ang="0">
                  <a:pos x="T4" y="T5"/>
                </a:cxn>
                <a:cxn ang="0">
                  <a:pos x="T6" y="T7"/>
                </a:cxn>
                <a:cxn ang="0">
                  <a:pos x="T8" y="T9"/>
                </a:cxn>
              </a:cxnLst>
              <a:rect l="0" t="0" r="r" b="b"/>
              <a:pathLst>
                <a:path w="2" h="4">
                  <a:moveTo>
                    <a:pt x="0" y="4"/>
                  </a:moveTo>
                  <a:lnTo>
                    <a:pt x="0"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6" name="Freeform 4689"/>
            <p:cNvSpPr>
              <a:spLocks/>
            </p:cNvSpPr>
            <p:nvPr/>
          </p:nvSpPr>
          <p:spPr bwMode="auto">
            <a:xfrm>
              <a:off x="1848" y="2064"/>
              <a:ext cx="8" cy="5"/>
            </a:xfrm>
            <a:custGeom>
              <a:avLst/>
              <a:gdLst>
                <a:gd name="T0" fmla="*/ 0 w 8"/>
                <a:gd name="T1" fmla="*/ 5 h 5"/>
                <a:gd name="T2" fmla="*/ 4 w 8"/>
                <a:gd name="T3" fmla="*/ 2 h 5"/>
                <a:gd name="T4" fmla="*/ 6 w 8"/>
                <a:gd name="T5" fmla="*/ 2 h 5"/>
                <a:gd name="T6" fmla="*/ 6 w 8"/>
                <a:gd name="T7" fmla="*/ 2 h 5"/>
                <a:gd name="T8" fmla="*/ 6 w 8"/>
                <a:gd name="T9" fmla="*/ 0 h 5"/>
                <a:gd name="T10" fmla="*/ 8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0" y="5"/>
                  </a:moveTo>
                  <a:lnTo>
                    <a:pt x="4" y="2"/>
                  </a:lnTo>
                  <a:lnTo>
                    <a:pt x="6" y="2"/>
                  </a:lnTo>
                  <a:lnTo>
                    <a:pt x="6" y="2"/>
                  </a:lnTo>
                  <a:lnTo>
                    <a:pt x="6" y="0"/>
                  </a:lnTo>
                  <a:lnTo>
                    <a:pt x="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7" name="Freeform 4690"/>
            <p:cNvSpPr>
              <a:spLocks/>
            </p:cNvSpPr>
            <p:nvPr/>
          </p:nvSpPr>
          <p:spPr bwMode="auto">
            <a:xfrm>
              <a:off x="2078" y="1774"/>
              <a:ext cx="2" cy="3"/>
            </a:xfrm>
            <a:custGeom>
              <a:avLst/>
              <a:gdLst>
                <a:gd name="T0" fmla="*/ 2 w 2"/>
                <a:gd name="T1" fmla="*/ 0 h 3"/>
                <a:gd name="T2" fmla="*/ 2 w 2"/>
                <a:gd name="T3" fmla="*/ 0 h 3"/>
                <a:gd name="T4" fmla="*/ 0 w 2"/>
                <a:gd name="T5" fmla="*/ 2 h 3"/>
                <a:gd name="T6" fmla="*/ 0 w 2"/>
                <a:gd name="T7" fmla="*/ 3 h 3"/>
              </a:gdLst>
              <a:ahLst/>
              <a:cxnLst>
                <a:cxn ang="0">
                  <a:pos x="T0" y="T1"/>
                </a:cxn>
                <a:cxn ang="0">
                  <a:pos x="T2" y="T3"/>
                </a:cxn>
                <a:cxn ang="0">
                  <a:pos x="T4" y="T5"/>
                </a:cxn>
                <a:cxn ang="0">
                  <a:pos x="T6" y="T7"/>
                </a:cxn>
              </a:cxnLst>
              <a:rect l="0" t="0" r="r" b="b"/>
              <a:pathLst>
                <a:path w="2" h="3">
                  <a:moveTo>
                    <a:pt x="2" y="0"/>
                  </a:moveTo>
                  <a:lnTo>
                    <a:pt x="2" y="0"/>
                  </a:lnTo>
                  <a:lnTo>
                    <a:pt x="0" y="2"/>
                  </a:lnTo>
                  <a:lnTo>
                    <a:pt x="0"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8" name="Freeform 4691"/>
            <p:cNvSpPr>
              <a:spLocks/>
            </p:cNvSpPr>
            <p:nvPr/>
          </p:nvSpPr>
          <p:spPr bwMode="auto">
            <a:xfrm>
              <a:off x="2078" y="1777"/>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9" name="Freeform 4692"/>
            <p:cNvSpPr>
              <a:spLocks/>
            </p:cNvSpPr>
            <p:nvPr/>
          </p:nvSpPr>
          <p:spPr bwMode="auto">
            <a:xfrm>
              <a:off x="2076" y="1779"/>
              <a:ext cx="2" cy="2"/>
            </a:xfrm>
            <a:custGeom>
              <a:avLst/>
              <a:gdLst>
                <a:gd name="T0" fmla="*/ 0 w 2"/>
                <a:gd name="T1" fmla="*/ 2 h 2"/>
                <a:gd name="T2" fmla="*/ 0 w 2"/>
                <a:gd name="T3" fmla="*/ 2 h 2"/>
                <a:gd name="T4" fmla="*/ 2 w 2"/>
                <a:gd name="T5" fmla="*/ 2 h 2"/>
                <a:gd name="T6" fmla="*/ 2 w 2"/>
                <a:gd name="T7" fmla="*/ 2 h 2"/>
                <a:gd name="T8" fmla="*/ 2 w 2"/>
                <a:gd name="T9" fmla="*/ 2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lnTo>
                    <a:pt x="2" y="2"/>
                  </a:lnTo>
                  <a:lnTo>
                    <a:pt x="2" y="2"/>
                  </a:lnTo>
                  <a:lnTo>
                    <a:pt x="2"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0" name="Freeform 4693"/>
            <p:cNvSpPr>
              <a:spLocks/>
            </p:cNvSpPr>
            <p:nvPr/>
          </p:nvSpPr>
          <p:spPr bwMode="auto">
            <a:xfrm>
              <a:off x="1750" y="1649"/>
              <a:ext cx="299" cy="142"/>
            </a:xfrm>
            <a:custGeom>
              <a:avLst/>
              <a:gdLst>
                <a:gd name="T0" fmla="*/ 4 w 299"/>
                <a:gd name="T1" fmla="*/ 42 h 142"/>
                <a:gd name="T2" fmla="*/ 8 w 299"/>
                <a:gd name="T3" fmla="*/ 36 h 142"/>
                <a:gd name="T4" fmla="*/ 10 w 299"/>
                <a:gd name="T5" fmla="*/ 29 h 142"/>
                <a:gd name="T6" fmla="*/ 11 w 299"/>
                <a:gd name="T7" fmla="*/ 21 h 142"/>
                <a:gd name="T8" fmla="*/ 15 w 299"/>
                <a:gd name="T9" fmla="*/ 15 h 142"/>
                <a:gd name="T10" fmla="*/ 23 w 299"/>
                <a:gd name="T11" fmla="*/ 13 h 142"/>
                <a:gd name="T12" fmla="*/ 29 w 299"/>
                <a:gd name="T13" fmla="*/ 13 h 142"/>
                <a:gd name="T14" fmla="*/ 34 w 299"/>
                <a:gd name="T15" fmla="*/ 15 h 142"/>
                <a:gd name="T16" fmla="*/ 42 w 299"/>
                <a:gd name="T17" fmla="*/ 13 h 142"/>
                <a:gd name="T18" fmla="*/ 48 w 299"/>
                <a:gd name="T19" fmla="*/ 13 h 142"/>
                <a:gd name="T20" fmla="*/ 56 w 299"/>
                <a:gd name="T21" fmla="*/ 15 h 142"/>
                <a:gd name="T22" fmla="*/ 65 w 299"/>
                <a:gd name="T23" fmla="*/ 13 h 142"/>
                <a:gd name="T24" fmla="*/ 71 w 299"/>
                <a:gd name="T25" fmla="*/ 9 h 142"/>
                <a:gd name="T26" fmla="*/ 77 w 299"/>
                <a:gd name="T27" fmla="*/ 11 h 142"/>
                <a:gd name="T28" fmla="*/ 82 w 299"/>
                <a:gd name="T29" fmla="*/ 7 h 142"/>
                <a:gd name="T30" fmla="*/ 92 w 299"/>
                <a:gd name="T31" fmla="*/ 7 h 142"/>
                <a:gd name="T32" fmla="*/ 96 w 299"/>
                <a:gd name="T33" fmla="*/ 5 h 142"/>
                <a:gd name="T34" fmla="*/ 102 w 299"/>
                <a:gd name="T35" fmla="*/ 5 h 142"/>
                <a:gd name="T36" fmla="*/ 107 w 299"/>
                <a:gd name="T37" fmla="*/ 0 h 142"/>
                <a:gd name="T38" fmla="*/ 111 w 299"/>
                <a:gd name="T39" fmla="*/ 4 h 142"/>
                <a:gd name="T40" fmla="*/ 113 w 299"/>
                <a:gd name="T41" fmla="*/ 4 h 142"/>
                <a:gd name="T42" fmla="*/ 119 w 299"/>
                <a:gd name="T43" fmla="*/ 4 h 142"/>
                <a:gd name="T44" fmla="*/ 123 w 299"/>
                <a:gd name="T45" fmla="*/ 5 h 142"/>
                <a:gd name="T46" fmla="*/ 130 w 299"/>
                <a:gd name="T47" fmla="*/ 4 h 142"/>
                <a:gd name="T48" fmla="*/ 136 w 299"/>
                <a:gd name="T49" fmla="*/ 4 h 142"/>
                <a:gd name="T50" fmla="*/ 144 w 299"/>
                <a:gd name="T51" fmla="*/ 5 h 142"/>
                <a:gd name="T52" fmla="*/ 152 w 299"/>
                <a:gd name="T53" fmla="*/ 4 h 142"/>
                <a:gd name="T54" fmla="*/ 154 w 299"/>
                <a:gd name="T55" fmla="*/ 9 h 142"/>
                <a:gd name="T56" fmla="*/ 157 w 299"/>
                <a:gd name="T57" fmla="*/ 11 h 142"/>
                <a:gd name="T58" fmla="*/ 161 w 299"/>
                <a:gd name="T59" fmla="*/ 13 h 142"/>
                <a:gd name="T60" fmla="*/ 165 w 299"/>
                <a:gd name="T61" fmla="*/ 17 h 142"/>
                <a:gd name="T62" fmla="*/ 171 w 299"/>
                <a:gd name="T63" fmla="*/ 21 h 142"/>
                <a:gd name="T64" fmla="*/ 177 w 299"/>
                <a:gd name="T65" fmla="*/ 27 h 142"/>
                <a:gd name="T66" fmla="*/ 178 w 299"/>
                <a:gd name="T67" fmla="*/ 30 h 142"/>
                <a:gd name="T68" fmla="*/ 182 w 299"/>
                <a:gd name="T69" fmla="*/ 36 h 142"/>
                <a:gd name="T70" fmla="*/ 186 w 299"/>
                <a:gd name="T71" fmla="*/ 42 h 142"/>
                <a:gd name="T72" fmla="*/ 190 w 299"/>
                <a:gd name="T73" fmla="*/ 40 h 142"/>
                <a:gd name="T74" fmla="*/ 196 w 299"/>
                <a:gd name="T75" fmla="*/ 40 h 142"/>
                <a:gd name="T76" fmla="*/ 202 w 299"/>
                <a:gd name="T77" fmla="*/ 42 h 142"/>
                <a:gd name="T78" fmla="*/ 211 w 299"/>
                <a:gd name="T79" fmla="*/ 40 h 142"/>
                <a:gd name="T80" fmla="*/ 211 w 299"/>
                <a:gd name="T81" fmla="*/ 44 h 142"/>
                <a:gd name="T82" fmla="*/ 219 w 299"/>
                <a:gd name="T83" fmla="*/ 48 h 142"/>
                <a:gd name="T84" fmla="*/ 223 w 299"/>
                <a:gd name="T85" fmla="*/ 57 h 142"/>
                <a:gd name="T86" fmla="*/ 225 w 299"/>
                <a:gd name="T87" fmla="*/ 65 h 142"/>
                <a:gd name="T88" fmla="*/ 230 w 299"/>
                <a:gd name="T89" fmla="*/ 73 h 142"/>
                <a:gd name="T90" fmla="*/ 228 w 299"/>
                <a:gd name="T91" fmla="*/ 78 h 142"/>
                <a:gd name="T92" fmla="*/ 238 w 299"/>
                <a:gd name="T93" fmla="*/ 80 h 142"/>
                <a:gd name="T94" fmla="*/ 240 w 299"/>
                <a:gd name="T95" fmla="*/ 90 h 142"/>
                <a:gd name="T96" fmla="*/ 248 w 299"/>
                <a:gd name="T97" fmla="*/ 90 h 142"/>
                <a:gd name="T98" fmla="*/ 250 w 299"/>
                <a:gd name="T99" fmla="*/ 98 h 142"/>
                <a:gd name="T100" fmla="*/ 257 w 299"/>
                <a:gd name="T101" fmla="*/ 103 h 142"/>
                <a:gd name="T102" fmla="*/ 255 w 299"/>
                <a:gd name="T103" fmla="*/ 107 h 142"/>
                <a:gd name="T104" fmla="*/ 259 w 299"/>
                <a:gd name="T105" fmla="*/ 113 h 142"/>
                <a:gd name="T106" fmla="*/ 267 w 299"/>
                <a:gd name="T107" fmla="*/ 117 h 142"/>
                <a:gd name="T108" fmla="*/ 273 w 299"/>
                <a:gd name="T109" fmla="*/ 119 h 142"/>
                <a:gd name="T110" fmla="*/ 280 w 299"/>
                <a:gd name="T111" fmla="*/ 123 h 142"/>
                <a:gd name="T112" fmla="*/ 288 w 299"/>
                <a:gd name="T113" fmla="*/ 134 h 142"/>
                <a:gd name="T114" fmla="*/ 296 w 299"/>
                <a:gd name="T115" fmla="*/ 14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142">
                  <a:moveTo>
                    <a:pt x="0" y="46"/>
                  </a:moveTo>
                  <a:lnTo>
                    <a:pt x="2" y="46"/>
                  </a:lnTo>
                  <a:lnTo>
                    <a:pt x="2" y="44"/>
                  </a:lnTo>
                  <a:lnTo>
                    <a:pt x="4" y="44"/>
                  </a:lnTo>
                  <a:lnTo>
                    <a:pt x="4" y="42"/>
                  </a:lnTo>
                  <a:lnTo>
                    <a:pt x="4" y="40"/>
                  </a:lnTo>
                  <a:lnTo>
                    <a:pt x="4" y="38"/>
                  </a:lnTo>
                  <a:lnTo>
                    <a:pt x="4" y="36"/>
                  </a:lnTo>
                  <a:lnTo>
                    <a:pt x="6" y="34"/>
                  </a:lnTo>
                  <a:lnTo>
                    <a:pt x="8" y="36"/>
                  </a:lnTo>
                  <a:lnTo>
                    <a:pt x="8" y="34"/>
                  </a:lnTo>
                  <a:lnTo>
                    <a:pt x="10" y="34"/>
                  </a:lnTo>
                  <a:lnTo>
                    <a:pt x="10" y="32"/>
                  </a:lnTo>
                  <a:lnTo>
                    <a:pt x="10" y="30"/>
                  </a:lnTo>
                  <a:lnTo>
                    <a:pt x="10" y="29"/>
                  </a:lnTo>
                  <a:lnTo>
                    <a:pt x="10" y="27"/>
                  </a:lnTo>
                  <a:lnTo>
                    <a:pt x="11" y="27"/>
                  </a:lnTo>
                  <a:lnTo>
                    <a:pt x="11" y="25"/>
                  </a:lnTo>
                  <a:lnTo>
                    <a:pt x="11" y="23"/>
                  </a:lnTo>
                  <a:lnTo>
                    <a:pt x="11" y="21"/>
                  </a:lnTo>
                  <a:lnTo>
                    <a:pt x="13" y="21"/>
                  </a:lnTo>
                  <a:lnTo>
                    <a:pt x="13" y="19"/>
                  </a:lnTo>
                  <a:lnTo>
                    <a:pt x="13" y="17"/>
                  </a:lnTo>
                  <a:lnTo>
                    <a:pt x="15" y="17"/>
                  </a:lnTo>
                  <a:lnTo>
                    <a:pt x="15" y="15"/>
                  </a:lnTo>
                  <a:lnTo>
                    <a:pt x="15" y="13"/>
                  </a:lnTo>
                  <a:lnTo>
                    <a:pt x="17" y="13"/>
                  </a:lnTo>
                  <a:lnTo>
                    <a:pt x="19" y="13"/>
                  </a:lnTo>
                  <a:lnTo>
                    <a:pt x="21" y="13"/>
                  </a:lnTo>
                  <a:lnTo>
                    <a:pt x="23" y="13"/>
                  </a:lnTo>
                  <a:lnTo>
                    <a:pt x="23" y="11"/>
                  </a:lnTo>
                  <a:lnTo>
                    <a:pt x="25" y="11"/>
                  </a:lnTo>
                  <a:lnTo>
                    <a:pt x="27" y="11"/>
                  </a:lnTo>
                  <a:lnTo>
                    <a:pt x="29" y="11"/>
                  </a:lnTo>
                  <a:lnTo>
                    <a:pt x="29" y="13"/>
                  </a:lnTo>
                  <a:lnTo>
                    <a:pt x="31" y="15"/>
                  </a:lnTo>
                  <a:lnTo>
                    <a:pt x="31" y="17"/>
                  </a:lnTo>
                  <a:lnTo>
                    <a:pt x="33" y="17"/>
                  </a:lnTo>
                  <a:lnTo>
                    <a:pt x="33" y="15"/>
                  </a:lnTo>
                  <a:lnTo>
                    <a:pt x="34" y="15"/>
                  </a:lnTo>
                  <a:lnTo>
                    <a:pt x="36" y="15"/>
                  </a:lnTo>
                  <a:lnTo>
                    <a:pt x="38" y="15"/>
                  </a:lnTo>
                  <a:lnTo>
                    <a:pt x="40" y="15"/>
                  </a:lnTo>
                  <a:lnTo>
                    <a:pt x="40" y="13"/>
                  </a:lnTo>
                  <a:lnTo>
                    <a:pt x="42" y="13"/>
                  </a:lnTo>
                  <a:lnTo>
                    <a:pt x="44" y="13"/>
                  </a:lnTo>
                  <a:lnTo>
                    <a:pt x="44" y="15"/>
                  </a:lnTo>
                  <a:lnTo>
                    <a:pt x="46" y="15"/>
                  </a:lnTo>
                  <a:lnTo>
                    <a:pt x="46" y="13"/>
                  </a:lnTo>
                  <a:lnTo>
                    <a:pt x="48" y="13"/>
                  </a:lnTo>
                  <a:lnTo>
                    <a:pt x="50" y="15"/>
                  </a:lnTo>
                  <a:lnTo>
                    <a:pt x="52" y="15"/>
                  </a:lnTo>
                  <a:lnTo>
                    <a:pt x="54" y="15"/>
                  </a:lnTo>
                  <a:lnTo>
                    <a:pt x="56" y="17"/>
                  </a:lnTo>
                  <a:lnTo>
                    <a:pt x="56" y="15"/>
                  </a:lnTo>
                  <a:lnTo>
                    <a:pt x="59" y="15"/>
                  </a:lnTo>
                  <a:lnTo>
                    <a:pt x="61" y="15"/>
                  </a:lnTo>
                  <a:lnTo>
                    <a:pt x="61" y="13"/>
                  </a:lnTo>
                  <a:lnTo>
                    <a:pt x="63" y="13"/>
                  </a:lnTo>
                  <a:lnTo>
                    <a:pt x="65" y="13"/>
                  </a:lnTo>
                  <a:lnTo>
                    <a:pt x="67" y="13"/>
                  </a:lnTo>
                  <a:lnTo>
                    <a:pt x="69" y="13"/>
                  </a:lnTo>
                  <a:lnTo>
                    <a:pt x="69" y="11"/>
                  </a:lnTo>
                  <a:lnTo>
                    <a:pt x="69" y="9"/>
                  </a:lnTo>
                  <a:lnTo>
                    <a:pt x="71" y="9"/>
                  </a:lnTo>
                  <a:lnTo>
                    <a:pt x="71" y="7"/>
                  </a:lnTo>
                  <a:lnTo>
                    <a:pt x="73" y="7"/>
                  </a:lnTo>
                  <a:lnTo>
                    <a:pt x="75" y="9"/>
                  </a:lnTo>
                  <a:lnTo>
                    <a:pt x="75" y="11"/>
                  </a:lnTo>
                  <a:lnTo>
                    <a:pt x="77" y="11"/>
                  </a:lnTo>
                  <a:lnTo>
                    <a:pt x="79" y="11"/>
                  </a:lnTo>
                  <a:lnTo>
                    <a:pt x="79" y="9"/>
                  </a:lnTo>
                  <a:lnTo>
                    <a:pt x="81" y="9"/>
                  </a:lnTo>
                  <a:lnTo>
                    <a:pt x="82" y="9"/>
                  </a:lnTo>
                  <a:lnTo>
                    <a:pt x="82" y="7"/>
                  </a:lnTo>
                  <a:lnTo>
                    <a:pt x="84" y="9"/>
                  </a:lnTo>
                  <a:lnTo>
                    <a:pt x="86" y="9"/>
                  </a:lnTo>
                  <a:lnTo>
                    <a:pt x="88" y="9"/>
                  </a:lnTo>
                  <a:lnTo>
                    <a:pt x="90" y="9"/>
                  </a:lnTo>
                  <a:lnTo>
                    <a:pt x="92" y="7"/>
                  </a:lnTo>
                  <a:lnTo>
                    <a:pt x="94" y="7"/>
                  </a:lnTo>
                  <a:lnTo>
                    <a:pt x="96" y="7"/>
                  </a:lnTo>
                  <a:lnTo>
                    <a:pt x="98" y="7"/>
                  </a:lnTo>
                  <a:lnTo>
                    <a:pt x="98" y="5"/>
                  </a:lnTo>
                  <a:lnTo>
                    <a:pt x="96" y="5"/>
                  </a:lnTo>
                  <a:lnTo>
                    <a:pt x="96" y="4"/>
                  </a:lnTo>
                  <a:lnTo>
                    <a:pt x="98" y="2"/>
                  </a:lnTo>
                  <a:lnTo>
                    <a:pt x="100" y="2"/>
                  </a:lnTo>
                  <a:lnTo>
                    <a:pt x="100" y="4"/>
                  </a:lnTo>
                  <a:lnTo>
                    <a:pt x="102" y="5"/>
                  </a:lnTo>
                  <a:lnTo>
                    <a:pt x="104" y="5"/>
                  </a:lnTo>
                  <a:lnTo>
                    <a:pt x="104" y="4"/>
                  </a:lnTo>
                  <a:lnTo>
                    <a:pt x="106" y="2"/>
                  </a:lnTo>
                  <a:lnTo>
                    <a:pt x="106" y="0"/>
                  </a:lnTo>
                  <a:lnTo>
                    <a:pt x="107" y="0"/>
                  </a:lnTo>
                  <a:lnTo>
                    <a:pt x="107" y="2"/>
                  </a:lnTo>
                  <a:lnTo>
                    <a:pt x="107" y="4"/>
                  </a:lnTo>
                  <a:lnTo>
                    <a:pt x="109" y="4"/>
                  </a:lnTo>
                  <a:lnTo>
                    <a:pt x="109" y="5"/>
                  </a:lnTo>
                  <a:lnTo>
                    <a:pt x="111" y="4"/>
                  </a:lnTo>
                  <a:lnTo>
                    <a:pt x="111" y="5"/>
                  </a:lnTo>
                  <a:lnTo>
                    <a:pt x="113" y="5"/>
                  </a:lnTo>
                  <a:lnTo>
                    <a:pt x="113" y="4"/>
                  </a:lnTo>
                  <a:lnTo>
                    <a:pt x="113" y="2"/>
                  </a:lnTo>
                  <a:lnTo>
                    <a:pt x="113" y="4"/>
                  </a:lnTo>
                  <a:lnTo>
                    <a:pt x="115" y="4"/>
                  </a:lnTo>
                  <a:lnTo>
                    <a:pt x="117" y="4"/>
                  </a:lnTo>
                  <a:lnTo>
                    <a:pt x="117" y="5"/>
                  </a:lnTo>
                  <a:lnTo>
                    <a:pt x="117" y="4"/>
                  </a:lnTo>
                  <a:lnTo>
                    <a:pt x="119" y="4"/>
                  </a:lnTo>
                  <a:lnTo>
                    <a:pt x="119" y="5"/>
                  </a:lnTo>
                  <a:lnTo>
                    <a:pt x="121" y="5"/>
                  </a:lnTo>
                  <a:lnTo>
                    <a:pt x="121" y="4"/>
                  </a:lnTo>
                  <a:lnTo>
                    <a:pt x="123" y="4"/>
                  </a:lnTo>
                  <a:lnTo>
                    <a:pt x="123" y="5"/>
                  </a:lnTo>
                  <a:lnTo>
                    <a:pt x="125" y="5"/>
                  </a:lnTo>
                  <a:lnTo>
                    <a:pt x="125" y="4"/>
                  </a:lnTo>
                  <a:lnTo>
                    <a:pt x="127" y="4"/>
                  </a:lnTo>
                  <a:lnTo>
                    <a:pt x="129" y="4"/>
                  </a:lnTo>
                  <a:lnTo>
                    <a:pt x="130" y="4"/>
                  </a:lnTo>
                  <a:lnTo>
                    <a:pt x="130" y="5"/>
                  </a:lnTo>
                  <a:lnTo>
                    <a:pt x="132" y="5"/>
                  </a:lnTo>
                  <a:lnTo>
                    <a:pt x="134" y="5"/>
                  </a:lnTo>
                  <a:lnTo>
                    <a:pt x="136" y="5"/>
                  </a:lnTo>
                  <a:lnTo>
                    <a:pt x="136" y="4"/>
                  </a:lnTo>
                  <a:lnTo>
                    <a:pt x="138" y="4"/>
                  </a:lnTo>
                  <a:lnTo>
                    <a:pt x="138" y="5"/>
                  </a:lnTo>
                  <a:lnTo>
                    <a:pt x="140" y="5"/>
                  </a:lnTo>
                  <a:lnTo>
                    <a:pt x="142" y="5"/>
                  </a:lnTo>
                  <a:lnTo>
                    <a:pt x="144" y="5"/>
                  </a:lnTo>
                  <a:lnTo>
                    <a:pt x="144" y="4"/>
                  </a:lnTo>
                  <a:lnTo>
                    <a:pt x="146" y="4"/>
                  </a:lnTo>
                  <a:lnTo>
                    <a:pt x="148" y="4"/>
                  </a:lnTo>
                  <a:lnTo>
                    <a:pt x="150" y="4"/>
                  </a:lnTo>
                  <a:lnTo>
                    <a:pt x="152" y="4"/>
                  </a:lnTo>
                  <a:lnTo>
                    <a:pt x="152" y="5"/>
                  </a:lnTo>
                  <a:lnTo>
                    <a:pt x="154" y="7"/>
                  </a:lnTo>
                  <a:lnTo>
                    <a:pt x="152" y="7"/>
                  </a:lnTo>
                  <a:lnTo>
                    <a:pt x="152" y="9"/>
                  </a:lnTo>
                  <a:lnTo>
                    <a:pt x="154" y="9"/>
                  </a:lnTo>
                  <a:lnTo>
                    <a:pt x="155" y="7"/>
                  </a:lnTo>
                  <a:lnTo>
                    <a:pt x="155" y="9"/>
                  </a:lnTo>
                  <a:lnTo>
                    <a:pt x="157" y="9"/>
                  </a:lnTo>
                  <a:lnTo>
                    <a:pt x="155" y="11"/>
                  </a:lnTo>
                  <a:lnTo>
                    <a:pt x="157" y="11"/>
                  </a:lnTo>
                  <a:lnTo>
                    <a:pt x="157" y="13"/>
                  </a:lnTo>
                  <a:lnTo>
                    <a:pt x="157" y="11"/>
                  </a:lnTo>
                  <a:lnTo>
                    <a:pt x="159" y="11"/>
                  </a:lnTo>
                  <a:lnTo>
                    <a:pt x="161" y="11"/>
                  </a:lnTo>
                  <a:lnTo>
                    <a:pt x="161" y="13"/>
                  </a:lnTo>
                  <a:lnTo>
                    <a:pt x="163" y="15"/>
                  </a:lnTo>
                  <a:lnTo>
                    <a:pt x="165" y="15"/>
                  </a:lnTo>
                  <a:lnTo>
                    <a:pt x="165" y="17"/>
                  </a:lnTo>
                  <a:lnTo>
                    <a:pt x="167" y="17"/>
                  </a:lnTo>
                  <a:lnTo>
                    <a:pt x="165" y="17"/>
                  </a:lnTo>
                  <a:lnTo>
                    <a:pt x="167" y="17"/>
                  </a:lnTo>
                  <a:lnTo>
                    <a:pt x="167" y="19"/>
                  </a:lnTo>
                  <a:lnTo>
                    <a:pt x="169" y="19"/>
                  </a:lnTo>
                  <a:lnTo>
                    <a:pt x="169" y="21"/>
                  </a:lnTo>
                  <a:lnTo>
                    <a:pt x="171" y="21"/>
                  </a:lnTo>
                  <a:lnTo>
                    <a:pt x="171" y="23"/>
                  </a:lnTo>
                  <a:lnTo>
                    <a:pt x="173" y="23"/>
                  </a:lnTo>
                  <a:lnTo>
                    <a:pt x="173" y="25"/>
                  </a:lnTo>
                  <a:lnTo>
                    <a:pt x="175" y="25"/>
                  </a:lnTo>
                  <a:lnTo>
                    <a:pt x="177" y="27"/>
                  </a:lnTo>
                  <a:lnTo>
                    <a:pt x="178" y="27"/>
                  </a:lnTo>
                  <a:lnTo>
                    <a:pt x="178" y="29"/>
                  </a:lnTo>
                  <a:lnTo>
                    <a:pt x="177" y="29"/>
                  </a:lnTo>
                  <a:lnTo>
                    <a:pt x="177" y="30"/>
                  </a:lnTo>
                  <a:lnTo>
                    <a:pt x="178" y="30"/>
                  </a:lnTo>
                  <a:lnTo>
                    <a:pt x="178" y="32"/>
                  </a:lnTo>
                  <a:lnTo>
                    <a:pt x="178" y="34"/>
                  </a:lnTo>
                  <a:lnTo>
                    <a:pt x="180" y="34"/>
                  </a:lnTo>
                  <a:lnTo>
                    <a:pt x="182" y="34"/>
                  </a:lnTo>
                  <a:lnTo>
                    <a:pt x="182" y="36"/>
                  </a:lnTo>
                  <a:lnTo>
                    <a:pt x="184" y="36"/>
                  </a:lnTo>
                  <a:lnTo>
                    <a:pt x="184" y="38"/>
                  </a:lnTo>
                  <a:lnTo>
                    <a:pt x="184" y="40"/>
                  </a:lnTo>
                  <a:lnTo>
                    <a:pt x="184" y="42"/>
                  </a:lnTo>
                  <a:lnTo>
                    <a:pt x="186" y="42"/>
                  </a:lnTo>
                  <a:lnTo>
                    <a:pt x="186" y="44"/>
                  </a:lnTo>
                  <a:lnTo>
                    <a:pt x="186" y="42"/>
                  </a:lnTo>
                  <a:lnTo>
                    <a:pt x="188" y="42"/>
                  </a:lnTo>
                  <a:lnTo>
                    <a:pt x="188" y="40"/>
                  </a:lnTo>
                  <a:lnTo>
                    <a:pt x="190" y="40"/>
                  </a:lnTo>
                  <a:lnTo>
                    <a:pt x="192" y="40"/>
                  </a:lnTo>
                  <a:lnTo>
                    <a:pt x="194" y="40"/>
                  </a:lnTo>
                  <a:lnTo>
                    <a:pt x="194" y="38"/>
                  </a:lnTo>
                  <a:lnTo>
                    <a:pt x="196" y="38"/>
                  </a:lnTo>
                  <a:lnTo>
                    <a:pt x="196" y="40"/>
                  </a:lnTo>
                  <a:lnTo>
                    <a:pt x="196" y="42"/>
                  </a:lnTo>
                  <a:lnTo>
                    <a:pt x="198" y="44"/>
                  </a:lnTo>
                  <a:lnTo>
                    <a:pt x="200" y="44"/>
                  </a:lnTo>
                  <a:lnTo>
                    <a:pt x="202" y="44"/>
                  </a:lnTo>
                  <a:lnTo>
                    <a:pt x="202" y="42"/>
                  </a:lnTo>
                  <a:lnTo>
                    <a:pt x="203" y="42"/>
                  </a:lnTo>
                  <a:lnTo>
                    <a:pt x="205" y="42"/>
                  </a:lnTo>
                  <a:lnTo>
                    <a:pt x="207" y="42"/>
                  </a:lnTo>
                  <a:lnTo>
                    <a:pt x="209" y="42"/>
                  </a:lnTo>
                  <a:lnTo>
                    <a:pt x="211" y="40"/>
                  </a:lnTo>
                  <a:lnTo>
                    <a:pt x="213" y="42"/>
                  </a:lnTo>
                  <a:lnTo>
                    <a:pt x="211" y="42"/>
                  </a:lnTo>
                  <a:lnTo>
                    <a:pt x="209" y="44"/>
                  </a:lnTo>
                  <a:lnTo>
                    <a:pt x="211" y="46"/>
                  </a:lnTo>
                  <a:lnTo>
                    <a:pt x="211" y="44"/>
                  </a:lnTo>
                  <a:lnTo>
                    <a:pt x="213" y="44"/>
                  </a:lnTo>
                  <a:lnTo>
                    <a:pt x="215" y="44"/>
                  </a:lnTo>
                  <a:lnTo>
                    <a:pt x="215" y="46"/>
                  </a:lnTo>
                  <a:lnTo>
                    <a:pt x="217" y="46"/>
                  </a:lnTo>
                  <a:lnTo>
                    <a:pt x="219" y="48"/>
                  </a:lnTo>
                  <a:lnTo>
                    <a:pt x="219" y="50"/>
                  </a:lnTo>
                  <a:lnTo>
                    <a:pt x="219" y="52"/>
                  </a:lnTo>
                  <a:lnTo>
                    <a:pt x="219" y="54"/>
                  </a:lnTo>
                  <a:lnTo>
                    <a:pt x="221" y="55"/>
                  </a:lnTo>
                  <a:lnTo>
                    <a:pt x="223" y="57"/>
                  </a:lnTo>
                  <a:lnTo>
                    <a:pt x="223" y="59"/>
                  </a:lnTo>
                  <a:lnTo>
                    <a:pt x="223" y="61"/>
                  </a:lnTo>
                  <a:lnTo>
                    <a:pt x="225" y="61"/>
                  </a:lnTo>
                  <a:lnTo>
                    <a:pt x="225" y="63"/>
                  </a:lnTo>
                  <a:lnTo>
                    <a:pt x="225" y="65"/>
                  </a:lnTo>
                  <a:lnTo>
                    <a:pt x="227" y="67"/>
                  </a:lnTo>
                  <a:lnTo>
                    <a:pt x="225" y="67"/>
                  </a:lnTo>
                  <a:lnTo>
                    <a:pt x="225" y="69"/>
                  </a:lnTo>
                  <a:lnTo>
                    <a:pt x="228" y="73"/>
                  </a:lnTo>
                  <a:lnTo>
                    <a:pt x="230" y="73"/>
                  </a:lnTo>
                  <a:lnTo>
                    <a:pt x="230" y="75"/>
                  </a:lnTo>
                  <a:lnTo>
                    <a:pt x="228" y="75"/>
                  </a:lnTo>
                  <a:lnTo>
                    <a:pt x="227" y="77"/>
                  </a:lnTo>
                  <a:lnTo>
                    <a:pt x="228" y="77"/>
                  </a:lnTo>
                  <a:lnTo>
                    <a:pt x="228" y="78"/>
                  </a:lnTo>
                  <a:lnTo>
                    <a:pt x="230" y="80"/>
                  </a:lnTo>
                  <a:lnTo>
                    <a:pt x="230" y="78"/>
                  </a:lnTo>
                  <a:lnTo>
                    <a:pt x="232" y="78"/>
                  </a:lnTo>
                  <a:lnTo>
                    <a:pt x="234" y="80"/>
                  </a:lnTo>
                  <a:lnTo>
                    <a:pt x="238" y="80"/>
                  </a:lnTo>
                  <a:lnTo>
                    <a:pt x="238" y="82"/>
                  </a:lnTo>
                  <a:lnTo>
                    <a:pt x="238" y="84"/>
                  </a:lnTo>
                  <a:lnTo>
                    <a:pt x="238" y="86"/>
                  </a:lnTo>
                  <a:lnTo>
                    <a:pt x="238" y="88"/>
                  </a:lnTo>
                  <a:lnTo>
                    <a:pt x="240" y="90"/>
                  </a:lnTo>
                  <a:lnTo>
                    <a:pt x="242" y="90"/>
                  </a:lnTo>
                  <a:lnTo>
                    <a:pt x="244" y="90"/>
                  </a:lnTo>
                  <a:lnTo>
                    <a:pt x="246" y="88"/>
                  </a:lnTo>
                  <a:lnTo>
                    <a:pt x="248" y="88"/>
                  </a:lnTo>
                  <a:lnTo>
                    <a:pt x="248" y="90"/>
                  </a:lnTo>
                  <a:lnTo>
                    <a:pt x="248" y="92"/>
                  </a:lnTo>
                  <a:lnTo>
                    <a:pt x="250" y="92"/>
                  </a:lnTo>
                  <a:lnTo>
                    <a:pt x="250" y="94"/>
                  </a:lnTo>
                  <a:lnTo>
                    <a:pt x="250" y="96"/>
                  </a:lnTo>
                  <a:lnTo>
                    <a:pt x="250" y="98"/>
                  </a:lnTo>
                  <a:lnTo>
                    <a:pt x="251" y="100"/>
                  </a:lnTo>
                  <a:lnTo>
                    <a:pt x="253" y="100"/>
                  </a:lnTo>
                  <a:lnTo>
                    <a:pt x="255" y="100"/>
                  </a:lnTo>
                  <a:lnTo>
                    <a:pt x="255" y="102"/>
                  </a:lnTo>
                  <a:lnTo>
                    <a:pt x="257" y="103"/>
                  </a:lnTo>
                  <a:lnTo>
                    <a:pt x="257" y="105"/>
                  </a:lnTo>
                  <a:lnTo>
                    <a:pt x="255" y="105"/>
                  </a:lnTo>
                  <a:lnTo>
                    <a:pt x="253" y="105"/>
                  </a:lnTo>
                  <a:lnTo>
                    <a:pt x="253" y="107"/>
                  </a:lnTo>
                  <a:lnTo>
                    <a:pt x="255" y="107"/>
                  </a:lnTo>
                  <a:lnTo>
                    <a:pt x="255" y="109"/>
                  </a:lnTo>
                  <a:lnTo>
                    <a:pt x="257" y="109"/>
                  </a:lnTo>
                  <a:lnTo>
                    <a:pt x="259" y="109"/>
                  </a:lnTo>
                  <a:lnTo>
                    <a:pt x="259" y="111"/>
                  </a:lnTo>
                  <a:lnTo>
                    <a:pt x="259" y="113"/>
                  </a:lnTo>
                  <a:lnTo>
                    <a:pt x="261" y="113"/>
                  </a:lnTo>
                  <a:lnTo>
                    <a:pt x="261" y="115"/>
                  </a:lnTo>
                  <a:lnTo>
                    <a:pt x="263" y="115"/>
                  </a:lnTo>
                  <a:lnTo>
                    <a:pt x="265" y="117"/>
                  </a:lnTo>
                  <a:lnTo>
                    <a:pt x="267" y="117"/>
                  </a:lnTo>
                  <a:lnTo>
                    <a:pt x="267" y="119"/>
                  </a:lnTo>
                  <a:lnTo>
                    <a:pt x="267" y="117"/>
                  </a:lnTo>
                  <a:lnTo>
                    <a:pt x="269" y="117"/>
                  </a:lnTo>
                  <a:lnTo>
                    <a:pt x="271" y="117"/>
                  </a:lnTo>
                  <a:lnTo>
                    <a:pt x="273" y="119"/>
                  </a:lnTo>
                  <a:lnTo>
                    <a:pt x="275" y="119"/>
                  </a:lnTo>
                  <a:lnTo>
                    <a:pt x="276" y="121"/>
                  </a:lnTo>
                  <a:lnTo>
                    <a:pt x="276" y="123"/>
                  </a:lnTo>
                  <a:lnTo>
                    <a:pt x="278" y="123"/>
                  </a:lnTo>
                  <a:lnTo>
                    <a:pt x="280" y="123"/>
                  </a:lnTo>
                  <a:lnTo>
                    <a:pt x="282" y="125"/>
                  </a:lnTo>
                  <a:lnTo>
                    <a:pt x="284" y="127"/>
                  </a:lnTo>
                  <a:lnTo>
                    <a:pt x="284" y="132"/>
                  </a:lnTo>
                  <a:lnTo>
                    <a:pt x="286" y="134"/>
                  </a:lnTo>
                  <a:lnTo>
                    <a:pt x="288" y="134"/>
                  </a:lnTo>
                  <a:lnTo>
                    <a:pt x="288" y="136"/>
                  </a:lnTo>
                  <a:lnTo>
                    <a:pt x="290" y="136"/>
                  </a:lnTo>
                  <a:lnTo>
                    <a:pt x="292" y="136"/>
                  </a:lnTo>
                  <a:lnTo>
                    <a:pt x="294" y="138"/>
                  </a:lnTo>
                  <a:lnTo>
                    <a:pt x="296" y="140"/>
                  </a:lnTo>
                  <a:lnTo>
                    <a:pt x="298" y="140"/>
                  </a:lnTo>
                  <a:lnTo>
                    <a:pt x="298" y="142"/>
                  </a:lnTo>
                  <a:lnTo>
                    <a:pt x="299" y="14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1" name="Freeform 4694"/>
            <p:cNvSpPr>
              <a:spLocks/>
            </p:cNvSpPr>
            <p:nvPr/>
          </p:nvSpPr>
          <p:spPr bwMode="auto">
            <a:xfrm>
              <a:off x="2067" y="1781"/>
              <a:ext cx="9" cy="10"/>
            </a:xfrm>
            <a:custGeom>
              <a:avLst/>
              <a:gdLst>
                <a:gd name="T0" fmla="*/ 9 w 9"/>
                <a:gd name="T1" fmla="*/ 0 h 10"/>
                <a:gd name="T2" fmla="*/ 9 w 9"/>
                <a:gd name="T3" fmla="*/ 2 h 10"/>
                <a:gd name="T4" fmla="*/ 7 w 9"/>
                <a:gd name="T5" fmla="*/ 4 h 10"/>
                <a:gd name="T6" fmla="*/ 6 w 9"/>
                <a:gd name="T7" fmla="*/ 4 h 10"/>
                <a:gd name="T8" fmla="*/ 4 w 9"/>
                <a:gd name="T9" fmla="*/ 6 h 10"/>
                <a:gd name="T10" fmla="*/ 4 w 9"/>
                <a:gd name="T11" fmla="*/ 6 h 10"/>
                <a:gd name="T12" fmla="*/ 4 w 9"/>
                <a:gd name="T13" fmla="*/ 6 h 10"/>
                <a:gd name="T14" fmla="*/ 4 w 9"/>
                <a:gd name="T15" fmla="*/ 6 h 10"/>
                <a:gd name="T16" fmla="*/ 4 w 9"/>
                <a:gd name="T17" fmla="*/ 6 h 10"/>
                <a:gd name="T18" fmla="*/ 2 w 9"/>
                <a:gd name="T19" fmla="*/ 8 h 10"/>
                <a:gd name="T20" fmla="*/ 2 w 9"/>
                <a:gd name="T21" fmla="*/ 8 h 10"/>
                <a:gd name="T22" fmla="*/ 2 w 9"/>
                <a:gd name="T23" fmla="*/ 8 h 10"/>
                <a:gd name="T24" fmla="*/ 0 w 9"/>
                <a:gd name="T2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0">
                  <a:moveTo>
                    <a:pt x="9" y="0"/>
                  </a:moveTo>
                  <a:lnTo>
                    <a:pt x="9" y="2"/>
                  </a:lnTo>
                  <a:lnTo>
                    <a:pt x="7" y="4"/>
                  </a:lnTo>
                  <a:lnTo>
                    <a:pt x="6" y="4"/>
                  </a:lnTo>
                  <a:lnTo>
                    <a:pt x="4" y="6"/>
                  </a:lnTo>
                  <a:lnTo>
                    <a:pt x="4" y="6"/>
                  </a:lnTo>
                  <a:lnTo>
                    <a:pt x="4" y="6"/>
                  </a:lnTo>
                  <a:lnTo>
                    <a:pt x="4" y="6"/>
                  </a:lnTo>
                  <a:lnTo>
                    <a:pt x="4" y="6"/>
                  </a:lnTo>
                  <a:lnTo>
                    <a:pt x="2" y="8"/>
                  </a:lnTo>
                  <a:lnTo>
                    <a:pt x="2" y="8"/>
                  </a:lnTo>
                  <a:lnTo>
                    <a:pt x="2" y="8"/>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2" name="Freeform 4695"/>
            <p:cNvSpPr>
              <a:spLocks/>
            </p:cNvSpPr>
            <p:nvPr/>
          </p:nvSpPr>
          <p:spPr bwMode="auto">
            <a:xfrm>
              <a:off x="2048" y="1791"/>
              <a:ext cx="3" cy="2"/>
            </a:xfrm>
            <a:custGeom>
              <a:avLst/>
              <a:gdLst>
                <a:gd name="T0" fmla="*/ 1 w 3"/>
                <a:gd name="T1" fmla="*/ 0 h 2"/>
                <a:gd name="T2" fmla="*/ 0 w 3"/>
                <a:gd name="T3" fmla="*/ 0 h 2"/>
                <a:gd name="T4" fmla="*/ 1 w 3"/>
                <a:gd name="T5" fmla="*/ 2 h 2"/>
                <a:gd name="T6" fmla="*/ 1 w 3"/>
                <a:gd name="T7" fmla="*/ 2 h 2"/>
                <a:gd name="T8" fmla="*/ 1 w 3"/>
                <a:gd name="T9" fmla="*/ 2 h 2"/>
                <a:gd name="T10" fmla="*/ 1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0"/>
                  </a:moveTo>
                  <a:lnTo>
                    <a:pt x="0" y="0"/>
                  </a:lnTo>
                  <a:lnTo>
                    <a:pt x="1" y="2"/>
                  </a:lnTo>
                  <a:lnTo>
                    <a:pt x="1" y="2"/>
                  </a:lnTo>
                  <a:lnTo>
                    <a:pt x="1" y="2"/>
                  </a:lnTo>
                  <a:lnTo>
                    <a:pt x="1" y="2"/>
                  </a:lnTo>
                  <a:lnTo>
                    <a:pt x="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3" name="Freeform 4696"/>
            <p:cNvSpPr>
              <a:spLocks/>
            </p:cNvSpPr>
            <p:nvPr/>
          </p:nvSpPr>
          <p:spPr bwMode="auto">
            <a:xfrm>
              <a:off x="2061" y="1791"/>
              <a:ext cx="6" cy="2"/>
            </a:xfrm>
            <a:custGeom>
              <a:avLst/>
              <a:gdLst>
                <a:gd name="T0" fmla="*/ 0 w 6"/>
                <a:gd name="T1" fmla="*/ 2 h 2"/>
                <a:gd name="T2" fmla="*/ 2 w 6"/>
                <a:gd name="T3" fmla="*/ 2 h 2"/>
                <a:gd name="T4" fmla="*/ 2 w 6"/>
                <a:gd name="T5" fmla="*/ 2 h 2"/>
                <a:gd name="T6" fmla="*/ 2 w 6"/>
                <a:gd name="T7" fmla="*/ 0 h 2"/>
                <a:gd name="T8" fmla="*/ 2 w 6"/>
                <a:gd name="T9" fmla="*/ 0 h 2"/>
                <a:gd name="T10" fmla="*/ 2 w 6"/>
                <a:gd name="T11" fmla="*/ 0 h 2"/>
                <a:gd name="T12" fmla="*/ 4 w 6"/>
                <a:gd name="T13" fmla="*/ 0 h 2"/>
                <a:gd name="T14" fmla="*/ 4 w 6"/>
                <a:gd name="T15" fmla="*/ 0 h 2"/>
                <a:gd name="T16" fmla="*/ 4 w 6"/>
                <a:gd name="T17" fmla="*/ 0 h 2"/>
                <a:gd name="T18" fmla="*/ 6 w 6"/>
                <a:gd name="T19" fmla="*/ 0 h 2"/>
                <a:gd name="T20" fmla="*/ 6 w 6"/>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
                  <a:moveTo>
                    <a:pt x="0" y="2"/>
                  </a:moveTo>
                  <a:lnTo>
                    <a:pt x="2" y="2"/>
                  </a:lnTo>
                  <a:lnTo>
                    <a:pt x="2" y="2"/>
                  </a:lnTo>
                  <a:lnTo>
                    <a:pt x="2" y="0"/>
                  </a:lnTo>
                  <a:lnTo>
                    <a:pt x="2" y="0"/>
                  </a:lnTo>
                  <a:lnTo>
                    <a:pt x="2" y="0"/>
                  </a:lnTo>
                  <a:lnTo>
                    <a:pt x="4" y="0"/>
                  </a:lnTo>
                  <a:lnTo>
                    <a:pt x="4" y="0"/>
                  </a:lnTo>
                  <a:lnTo>
                    <a:pt x="4"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4" name="Freeform 4697"/>
            <p:cNvSpPr>
              <a:spLocks/>
            </p:cNvSpPr>
            <p:nvPr/>
          </p:nvSpPr>
          <p:spPr bwMode="auto">
            <a:xfrm>
              <a:off x="2049" y="1789"/>
              <a:ext cx="12" cy="4"/>
            </a:xfrm>
            <a:custGeom>
              <a:avLst/>
              <a:gdLst>
                <a:gd name="T0" fmla="*/ 0 w 12"/>
                <a:gd name="T1" fmla="*/ 2 h 4"/>
                <a:gd name="T2" fmla="*/ 0 w 12"/>
                <a:gd name="T3" fmla="*/ 2 h 4"/>
                <a:gd name="T4" fmla="*/ 0 w 12"/>
                <a:gd name="T5" fmla="*/ 2 h 4"/>
                <a:gd name="T6" fmla="*/ 2 w 12"/>
                <a:gd name="T7" fmla="*/ 2 h 4"/>
                <a:gd name="T8" fmla="*/ 4 w 12"/>
                <a:gd name="T9" fmla="*/ 2 h 4"/>
                <a:gd name="T10" fmla="*/ 6 w 12"/>
                <a:gd name="T11" fmla="*/ 0 h 4"/>
                <a:gd name="T12" fmla="*/ 6 w 12"/>
                <a:gd name="T13" fmla="*/ 0 h 4"/>
                <a:gd name="T14" fmla="*/ 6 w 12"/>
                <a:gd name="T15" fmla="*/ 0 h 4"/>
                <a:gd name="T16" fmla="*/ 8 w 12"/>
                <a:gd name="T17" fmla="*/ 0 h 4"/>
                <a:gd name="T18" fmla="*/ 8 w 12"/>
                <a:gd name="T19" fmla="*/ 2 h 4"/>
                <a:gd name="T20" fmla="*/ 8 w 12"/>
                <a:gd name="T21" fmla="*/ 2 h 4"/>
                <a:gd name="T22" fmla="*/ 12 w 12"/>
                <a:gd name="T23" fmla="*/ 4 h 4"/>
                <a:gd name="T24" fmla="*/ 12 w 12"/>
                <a:gd name="T25" fmla="*/ 4 h 4"/>
                <a:gd name="T26" fmla="*/ 1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0" y="2"/>
                  </a:moveTo>
                  <a:lnTo>
                    <a:pt x="0" y="2"/>
                  </a:lnTo>
                  <a:lnTo>
                    <a:pt x="0" y="2"/>
                  </a:lnTo>
                  <a:lnTo>
                    <a:pt x="2" y="2"/>
                  </a:lnTo>
                  <a:lnTo>
                    <a:pt x="4" y="2"/>
                  </a:lnTo>
                  <a:lnTo>
                    <a:pt x="6" y="0"/>
                  </a:lnTo>
                  <a:lnTo>
                    <a:pt x="6" y="0"/>
                  </a:lnTo>
                  <a:lnTo>
                    <a:pt x="6" y="0"/>
                  </a:lnTo>
                  <a:lnTo>
                    <a:pt x="8" y="0"/>
                  </a:lnTo>
                  <a:lnTo>
                    <a:pt x="8" y="2"/>
                  </a:lnTo>
                  <a:lnTo>
                    <a:pt x="8" y="2"/>
                  </a:lnTo>
                  <a:lnTo>
                    <a:pt x="12" y="4"/>
                  </a:lnTo>
                  <a:lnTo>
                    <a:pt x="12" y="4"/>
                  </a:lnTo>
                  <a:lnTo>
                    <a:pt x="1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5" name="Freeform 4698"/>
            <p:cNvSpPr>
              <a:spLocks/>
            </p:cNvSpPr>
            <p:nvPr/>
          </p:nvSpPr>
          <p:spPr bwMode="auto">
            <a:xfrm>
              <a:off x="2051" y="1793"/>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0 w 2"/>
                <a:gd name="T11" fmla="*/ 2 h 4"/>
                <a:gd name="T12" fmla="*/ 0 w 2"/>
                <a:gd name="T13" fmla="*/ 2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lnTo>
                    <a:pt x="0" y="0"/>
                  </a:lnTo>
                  <a:lnTo>
                    <a:pt x="0" y="2"/>
                  </a:lnTo>
                  <a:lnTo>
                    <a:pt x="0" y="2"/>
                  </a:lnTo>
                  <a:lnTo>
                    <a:pt x="0" y="2"/>
                  </a:lnTo>
                  <a:lnTo>
                    <a:pt x="0" y="2"/>
                  </a:lnTo>
                  <a:lnTo>
                    <a:pt x="0" y="2"/>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6" name="Freeform 4699"/>
            <p:cNvSpPr>
              <a:spLocks/>
            </p:cNvSpPr>
            <p:nvPr/>
          </p:nvSpPr>
          <p:spPr bwMode="auto">
            <a:xfrm>
              <a:off x="2053" y="1797"/>
              <a:ext cx="0" cy="2"/>
            </a:xfrm>
            <a:custGeom>
              <a:avLst/>
              <a:gdLst>
                <a:gd name="T0" fmla="*/ 0 h 2"/>
                <a:gd name="T1" fmla="*/ 0 h 2"/>
                <a:gd name="T2" fmla="*/ 0 h 2"/>
                <a:gd name="T3" fmla="*/ 0 h 2"/>
                <a:gd name="T4" fmla="*/ 0 h 2"/>
                <a:gd name="T5" fmla="*/ 0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7" name="Freeform 4700"/>
            <p:cNvSpPr>
              <a:spLocks/>
            </p:cNvSpPr>
            <p:nvPr/>
          </p:nvSpPr>
          <p:spPr bwMode="auto">
            <a:xfrm>
              <a:off x="2053" y="1799"/>
              <a:ext cx="2" cy="1"/>
            </a:xfrm>
            <a:custGeom>
              <a:avLst/>
              <a:gdLst>
                <a:gd name="T0" fmla="*/ 2 w 2"/>
                <a:gd name="T1" fmla="*/ 1 h 1"/>
                <a:gd name="T2" fmla="*/ 2 w 2"/>
                <a:gd name="T3" fmla="*/ 0 h 1"/>
                <a:gd name="T4" fmla="*/ 2 w 2"/>
                <a:gd name="T5" fmla="*/ 0 h 1"/>
                <a:gd name="T6" fmla="*/ 2 w 2"/>
                <a:gd name="T7" fmla="*/ 0 h 1"/>
                <a:gd name="T8" fmla="*/ 2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1"/>
                  </a:moveTo>
                  <a:lnTo>
                    <a:pt x="2" y="0"/>
                  </a:lnTo>
                  <a:lnTo>
                    <a:pt x="2"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8" name="Freeform 4701"/>
            <p:cNvSpPr>
              <a:spLocks/>
            </p:cNvSpPr>
            <p:nvPr/>
          </p:nvSpPr>
          <p:spPr bwMode="auto">
            <a:xfrm>
              <a:off x="2053" y="1800"/>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9" name="Freeform 4702"/>
            <p:cNvSpPr>
              <a:spLocks/>
            </p:cNvSpPr>
            <p:nvPr/>
          </p:nvSpPr>
          <p:spPr bwMode="auto">
            <a:xfrm>
              <a:off x="2049" y="1800"/>
              <a:ext cx="4" cy="10"/>
            </a:xfrm>
            <a:custGeom>
              <a:avLst/>
              <a:gdLst>
                <a:gd name="T0" fmla="*/ 4 w 4"/>
                <a:gd name="T1" fmla="*/ 0 h 10"/>
                <a:gd name="T2" fmla="*/ 4 w 4"/>
                <a:gd name="T3" fmla="*/ 2 h 10"/>
                <a:gd name="T4" fmla="*/ 4 w 4"/>
                <a:gd name="T5" fmla="*/ 2 h 10"/>
                <a:gd name="T6" fmla="*/ 4 w 4"/>
                <a:gd name="T7" fmla="*/ 2 h 10"/>
                <a:gd name="T8" fmla="*/ 4 w 4"/>
                <a:gd name="T9" fmla="*/ 4 h 10"/>
                <a:gd name="T10" fmla="*/ 2 w 4"/>
                <a:gd name="T11" fmla="*/ 4 h 10"/>
                <a:gd name="T12" fmla="*/ 2 w 4"/>
                <a:gd name="T13" fmla="*/ 6 h 10"/>
                <a:gd name="T14" fmla="*/ 2 w 4"/>
                <a:gd name="T15" fmla="*/ 6 h 10"/>
                <a:gd name="T16" fmla="*/ 2 w 4"/>
                <a:gd name="T17" fmla="*/ 6 h 10"/>
                <a:gd name="T18" fmla="*/ 0 w 4"/>
                <a:gd name="T19" fmla="*/ 6 h 10"/>
                <a:gd name="T20" fmla="*/ 0 w 4"/>
                <a:gd name="T21" fmla="*/ 6 h 10"/>
                <a:gd name="T22" fmla="*/ 0 w 4"/>
                <a:gd name="T23" fmla="*/ 8 h 10"/>
                <a:gd name="T24" fmla="*/ 0 w 4"/>
                <a:gd name="T25" fmla="*/ 8 h 10"/>
                <a:gd name="T26" fmla="*/ 0 w 4"/>
                <a:gd name="T27" fmla="*/ 10 h 10"/>
                <a:gd name="T28" fmla="*/ 0 w 4"/>
                <a:gd name="T29" fmla="*/ 10 h 10"/>
                <a:gd name="T30" fmla="*/ 0 w 4"/>
                <a:gd name="T3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0">
                  <a:moveTo>
                    <a:pt x="4" y="0"/>
                  </a:moveTo>
                  <a:lnTo>
                    <a:pt x="4" y="2"/>
                  </a:lnTo>
                  <a:lnTo>
                    <a:pt x="4" y="2"/>
                  </a:lnTo>
                  <a:lnTo>
                    <a:pt x="4" y="2"/>
                  </a:lnTo>
                  <a:lnTo>
                    <a:pt x="4" y="4"/>
                  </a:lnTo>
                  <a:lnTo>
                    <a:pt x="2" y="4"/>
                  </a:lnTo>
                  <a:lnTo>
                    <a:pt x="2" y="6"/>
                  </a:lnTo>
                  <a:lnTo>
                    <a:pt x="2" y="6"/>
                  </a:lnTo>
                  <a:lnTo>
                    <a:pt x="2" y="6"/>
                  </a:lnTo>
                  <a:lnTo>
                    <a:pt x="0" y="6"/>
                  </a:lnTo>
                  <a:lnTo>
                    <a:pt x="0" y="6"/>
                  </a:lnTo>
                  <a:lnTo>
                    <a:pt x="0" y="8"/>
                  </a:lnTo>
                  <a:lnTo>
                    <a:pt x="0" y="8"/>
                  </a:lnTo>
                  <a:lnTo>
                    <a:pt x="0" y="10"/>
                  </a:lnTo>
                  <a:lnTo>
                    <a:pt x="0"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0" name="Freeform 4703"/>
            <p:cNvSpPr>
              <a:spLocks/>
            </p:cNvSpPr>
            <p:nvPr/>
          </p:nvSpPr>
          <p:spPr bwMode="auto">
            <a:xfrm>
              <a:off x="2049" y="1810"/>
              <a:ext cx="2" cy="2"/>
            </a:xfrm>
            <a:custGeom>
              <a:avLst/>
              <a:gdLst>
                <a:gd name="T0" fmla="*/ 0 w 2"/>
                <a:gd name="T1" fmla="*/ 0 h 2"/>
                <a:gd name="T2" fmla="*/ 0 w 2"/>
                <a:gd name="T3" fmla="*/ 0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0" y="0"/>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1" name="Freeform 4704"/>
            <p:cNvSpPr>
              <a:spLocks/>
            </p:cNvSpPr>
            <p:nvPr/>
          </p:nvSpPr>
          <p:spPr bwMode="auto">
            <a:xfrm>
              <a:off x="2051" y="1812"/>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2" name="Freeform 4705"/>
            <p:cNvSpPr>
              <a:spLocks/>
            </p:cNvSpPr>
            <p:nvPr/>
          </p:nvSpPr>
          <p:spPr bwMode="auto">
            <a:xfrm>
              <a:off x="2051" y="1814"/>
              <a:ext cx="0" cy="2"/>
            </a:xfrm>
            <a:custGeom>
              <a:avLst/>
              <a:gdLst>
                <a:gd name="T0" fmla="*/ 2 h 2"/>
                <a:gd name="T1" fmla="*/ 2 h 2"/>
                <a:gd name="T2" fmla="*/ 2 h 2"/>
                <a:gd name="T3" fmla="*/ 0 h 2"/>
              </a:gdLst>
              <a:ahLst/>
              <a:cxnLst>
                <a:cxn ang="0">
                  <a:pos x="0" y="T0"/>
                </a:cxn>
                <a:cxn ang="0">
                  <a:pos x="0" y="T1"/>
                </a:cxn>
                <a:cxn ang="0">
                  <a:pos x="0" y="T2"/>
                </a:cxn>
                <a:cxn ang="0">
                  <a:pos x="0" y="T3"/>
                </a:cxn>
              </a:cxnLst>
              <a:rect l="0" t="0" r="r" b="b"/>
              <a:pathLst>
                <a:path h="2">
                  <a:moveTo>
                    <a:pt x="0" y="2"/>
                  </a:move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3" name="Freeform 4706"/>
            <p:cNvSpPr>
              <a:spLocks/>
            </p:cNvSpPr>
            <p:nvPr/>
          </p:nvSpPr>
          <p:spPr bwMode="auto">
            <a:xfrm>
              <a:off x="2051" y="1816"/>
              <a:ext cx="6" cy="2"/>
            </a:xfrm>
            <a:custGeom>
              <a:avLst/>
              <a:gdLst>
                <a:gd name="T0" fmla="*/ 0 w 6"/>
                <a:gd name="T1" fmla="*/ 0 h 2"/>
                <a:gd name="T2" fmla="*/ 0 w 6"/>
                <a:gd name="T3" fmla="*/ 0 h 2"/>
                <a:gd name="T4" fmla="*/ 2 w 6"/>
                <a:gd name="T5" fmla="*/ 2 h 2"/>
                <a:gd name="T6" fmla="*/ 2 w 6"/>
                <a:gd name="T7" fmla="*/ 2 h 2"/>
                <a:gd name="T8" fmla="*/ 2 w 6"/>
                <a:gd name="T9" fmla="*/ 2 h 2"/>
                <a:gd name="T10" fmla="*/ 2 w 6"/>
                <a:gd name="T11" fmla="*/ 2 h 2"/>
                <a:gd name="T12" fmla="*/ 4 w 6"/>
                <a:gd name="T13" fmla="*/ 2 h 2"/>
                <a:gd name="T14" fmla="*/ 4 w 6"/>
                <a:gd name="T15" fmla="*/ 2 h 2"/>
                <a:gd name="T16" fmla="*/ 6 w 6"/>
                <a:gd name="T17" fmla="*/ 2 h 2"/>
                <a:gd name="T18" fmla="*/ 6 w 6"/>
                <a:gd name="T19" fmla="*/ 2 h 2"/>
                <a:gd name="T20" fmla="*/ 6 w 6"/>
                <a:gd name="T21" fmla="*/ 2 h 2"/>
                <a:gd name="T22" fmla="*/ 6 w 6"/>
                <a:gd name="T23" fmla="*/ 2 h 2"/>
                <a:gd name="T24" fmla="*/ 6 w 6"/>
                <a:gd name="T25" fmla="*/ 2 h 2"/>
                <a:gd name="T26" fmla="*/ 6 w 6"/>
                <a:gd name="T27" fmla="*/ 2 h 2"/>
                <a:gd name="T28" fmla="*/ 6 w 6"/>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2">
                  <a:moveTo>
                    <a:pt x="0" y="0"/>
                  </a:moveTo>
                  <a:lnTo>
                    <a:pt x="0" y="0"/>
                  </a:lnTo>
                  <a:lnTo>
                    <a:pt x="2" y="2"/>
                  </a:lnTo>
                  <a:lnTo>
                    <a:pt x="2" y="2"/>
                  </a:lnTo>
                  <a:lnTo>
                    <a:pt x="2" y="2"/>
                  </a:lnTo>
                  <a:lnTo>
                    <a:pt x="2" y="2"/>
                  </a:lnTo>
                  <a:lnTo>
                    <a:pt x="4" y="2"/>
                  </a:lnTo>
                  <a:lnTo>
                    <a:pt x="4" y="2"/>
                  </a:lnTo>
                  <a:lnTo>
                    <a:pt x="6" y="2"/>
                  </a:lnTo>
                  <a:lnTo>
                    <a:pt x="6" y="2"/>
                  </a:lnTo>
                  <a:lnTo>
                    <a:pt x="6" y="2"/>
                  </a:lnTo>
                  <a:lnTo>
                    <a:pt x="6" y="2"/>
                  </a:lnTo>
                  <a:lnTo>
                    <a:pt x="6" y="2"/>
                  </a:lnTo>
                  <a:lnTo>
                    <a:pt x="6" y="2"/>
                  </a:lnTo>
                  <a:lnTo>
                    <a:pt x="6"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4" name="Freeform 4707"/>
            <p:cNvSpPr>
              <a:spLocks/>
            </p:cNvSpPr>
            <p:nvPr/>
          </p:nvSpPr>
          <p:spPr bwMode="auto">
            <a:xfrm>
              <a:off x="2057" y="1818"/>
              <a:ext cx="2" cy="2"/>
            </a:xfrm>
            <a:custGeom>
              <a:avLst/>
              <a:gdLst>
                <a:gd name="T0" fmla="*/ 0 w 2"/>
                <a:gd name="T1" fmla="*/ 0 h 2"/>
                <a:gd name="T2" fmla="*/ 2 w 2"/>
                <a:gd name="T3" fmla="*/ 0 h 2"/>
                <a:gd name="T4" fmla="*/ 2 w 2"/>
                <a:gd name="T5" fmla="*/ 2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2" y="0"/>
                  </a:lnTo>
                  <a:lnTo>
                    <a:pt x="2"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5" name="Freeform 4708"/>
            <p:cNvSpPr>
              <a:spLocks/>
            </p:cNvSpPr>
            <p:nvPr/>
          </p:nvSpPr>
          <p:spPr bwMode="auto">
            <a:xfrm>
              <a:off x="2057" y="1820"/>
              <a:ext cx="2" cy="2"/>
            </a:xfrm>
            <a:custGeom>
              <a:avLst/>
              <a:gdLst>
                <a:gd name="T0" fmla="*/ 2 w 2"/>
                <a:gd name="T1" fmla="*/ 0 h 2"/>
                <a:gd name="T2" fmla="*/ 2 w 2"/>
                <a:gd name="T3" fmla="*/ 0 h 2"/>
                <a:gd name="T4" fmla="*/ 2 w 2"/>
                <a:gd name="T5" fmla="*/ 2 h 2"/>
                <a:gd name="T6" fmla="*/ 2 w 2"/>
                <a:gd name="T7" fmla="*/ 2 h 2"/>
                <a:gd name="T8" fmla="*/ 0 w 2"/>
                <a:gd name="T9" fmla="*/ 2 h 2"/>
                <a:gd name="T10" fmla="*/ 0 w 2"/>
                <a:gd name="T11" fmla="*/ 2 h 2"/>
                <a:gd name="T12" fmla="*/ 0 w 2"/>
                <a:gd name="T13" fmla="*/ 2 h 2"/>
                <a:gd name="T14" fmla="*/ 0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2" y="0"/>
                  </a:lnTo>
                  <a:lnTo>
                    <a:pt x="2" y="2"/>
                  </a:lnTo>
                  <a:lnTo>
                    <a:pt x="2" y="2"/>
                  </a:lnTo>
                  <a:lnTo>
                    <a:pt x="0" y="2"/>
                  </a:lnTo>
                  <a:lnTo>
                    <a:pt x="0" y="2"/>
                  </a:lnTo>
                  <a:lnTo>
                    <a:pt x="0" y="2"/>
                  </a:lnTo>
                  <a:lnTo>
                    <a:pt x="0" y="2"/>
                  </a:lnTo>
                  <a:lnTo>
                    <a:pt x="2" y="2"/>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6" name="Freeform 4709"/>
            <p:cNvSpPr>
              <a:spLocks/>
            </p:cNvSpPr>
            <p:nvPr/>
          </p:nvSpPr>
          <p:spPr bwMode="auto">
            <a:xfrm>
              <a:off x="2059" y="1822"/>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7" name="Freeform 4710"/>
            <p:cNvSpPr>
              <a:spLocks/>
            </p:cNvSpPr>
            <p:nvPr/>
          </p:nvSpPr>
          <p:spPr bwMode="auto">
            <a:xfrm>
              <a:off x="2059" y="1824"/>
              <a:ext cx="4" cy="1"/>
            </a:xfrm>
            <a:custGeom>
              <a:avLst/>
              <a:gdLst>
                <a:gd name="T0" fmla="*/ 0 w 4"/>
                <a:gd name="T1" fmla="*/ 0 h 1"/>
                <a:gd name="T2" fmla="*/ 0 w 4"/>
                <a:gd name="T3" fmla="*/ 0 h 1"/>
                <a:gd name="T4" fmla="*/ 4 w 4"/>
                <a:gd name="T5" fmla="*/ 1 h 1"/>
                <a:gd name="T6" fmla="*/ 4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0" y="0"/>
                  </a:moveTo>
                  <a:lnTo>
                    <a:pt x="0" y="0"/>
                  </a:lnTo>
                  <a:lnTo>
                    <a:pt x="4" y="1"/>
                  </a:lnTo>
                  <a:lnTo>
                    <a:pt x="4" y="1"/>
                  </a:lnTo>
                  <a:lnTo>
                    <a:pt x="4"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8" name="Freeform 4711"/>
            <p:cNvSpPr>
              <a:spLocks/>
            </p:cNvSpPr>
            <p:nvPr/>
          </p:nvSpPr>
          <p:spPr bwMode="auto">
            <a:xfrm>
              <a:off x="2063" y="1825"/>
              <a:ext cx="8" cy="37"/>
            </a:xfrm>
            <a:custGeom>
              <a:avLst/>
              <a:gdLst>
                <a:gd name="T0" fmla="*/ 0 w 8"/>
                <a:gd name="T1" fmla="*/ 0 h 37"/>
                <a:gd name="T2" fmla="*/ 0 w 8"/>
                <a:gd name="T3" fmla="*/ 0 h 37"/>
                <a:gd name="T4" fmla="*/ 2 w 8"/>
                <a:gd name="T5" fmla="*/ 4 h 37"/>
                <a:gd name="T6" fmla="*/ 2 w 8"/>
                <a:gd name="T7" fmla="*/ 6 h 37"/>
                <a:gd name="T8" fmla="*/ 4 w 8"/>
                <a:gd name="T9" fmla="*/ 6 h 37"/>
                <a:gd name="T10" fmla="*/ 4 w 8"/>
                <a:gd name="T11" fmla="*/ 8 h 37"/>
                <a:gd name="T12" fmla="*/ 4 w 8"/>
                <a:gd name="T13" fmla="*/ 8 h 37"/>
                <a:gd name="T14" fmla="*/ 4 w 8"/>
                <a:gd name="T15" fmla="*/ 10 h 37"/>
                <a:gd name="T16" fmla="*/ 4 w 8"/>
                <a:gd name="T17" fmla="*/ 12 h 37"/>
                <a:gd name="T18" fmla="*/ 4 w 8"/>
                <a:gd name="T19" fmla="*/ 14 h 37"/>
                <a:gd name="T20" fmla="*/ 4 w 8"/>
                <a:gd name="T21" fmla="*/ 14 h 37"/>
                <a:gd name="T22" fmla="*/ 2 w 8"/>
                <a:gd name="T23" fmla="*/ 18 h 37"/>
                <a:gd name="T24" fmla="*/ 2 w 8"/>
                <a:gd name="T25" fmla="*/ 18 h 37"/>
                <a:gd name="T26" fmla="*/ 2 w 8"/>
                <a:gd name="T27" fmla="*/ 18 h 37"/>
                <a:gd name="T28" fmla="*/ 2 w 8"/>
                <a:gd name="T29" fmla="*/ 20 h 37"/>
                <a:gd name="T30" fmla="*/ 2 w 8"/>
                <a:gd name="T31" fmla="*/ 22 h 37"/>
                <a:gd name="T32" fmla="*/ 4 w 8"/>
                <a:gd name="T33" fmla="*/ 24 h 37"/>
                <a:gd name="T34" fmla="*/ 4 w 8"/>
                <a:gd name="T35" fmla="*/ 24 h 37"/>
                <a:gd name="T36" fmla="*/ 4 w 8"/>
                <a:gd name="T37" fmla="*/ 24 h 37"/>
                <a:gd name="T38" fmla="*/ 6 w 8"/>
                <a:gd name="T39" fmla="*/ 25 h 37"/>
                <a:gd name="T40" fmla="*/ 6 w 8"/>
                <a:gd name="T41" fmla="*/ 25 h 37"/>
                <a:gd name="T42" fmla="*/ 6 w 8"/>
                <a:gd name="T43" fmla="*/ 25 h 37"/>
                <a:gd name="T44" fmla="*/ 6 w 8"/>
                <a:gd name="T45" fmla="*/ 25 h 37"/>
                <a:gd name="T46" fmla="*/ 8 w 8"/>
                <a:gd name="T47" fmla="*/ 25 h 37"/>
                <a:gd name="T48" fmla="*/ 8 w 8"/>
                <a:gd name="T49" fmla="*/ 27 h 37"/>
                <a:gd name="T50" fmla="*/ 6 w 8"/>
                <a:gd name="T51" fmla="*/ 29 h 37"/>
                <a:gd name="T52" fmla="*/ 6 w 8"/>
                <a:gd name="T53" fmla="*/ 31 h 37"/>
                <a:gd name="T54" fmla="*/ 6 w 8"/>
                <a:gd name="T55" fmla="*/ 31 h 37"/>
                <a:gd name="T56" fmla="*/ 6 w 8"/>
                <a:gd name="T57" fmla="*/ 33 h 37"/>
                <a:gd name="T58" fmla="*/ 6 w 8"/>
                <a:gd name="T59" fmla="*/ 33 h 37"/>
                <a:gd name="T60" fmla="*/ 6 w 8"/>
                <a:gd name="T61" fmla="*/ 33 h 37"/>
                <a:gd name="T62" fmla="*/ 6 w 8"/>
                <a:gd name="T63" fmla="*/ 33 h 37"/>
                <a:gd name="T64" fmla="*/ 4 w 8"/>
                <a:gd name="T6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37">
                  <a:moveTo>
                    <a:pt x="0" y="0"/>
                  </a:moveTo>
                  <a:lnTo>
                    <a:pt x="0" y="0"/>
                  </a:lnTo>
                  <a:lnTo>
                    <a:pt x="2" y="4"/>
                  </a:lnTo>
                  <a:lnTo>
                    <a:pt x="2" y="6"/>
                  </a:lnTo>
                  <a:lnTo>
                    <a:pt x="4" y="6"/>
                  </a:lnTo>
                  <a:lnTo>
                    <a:pt x="4" y="8"/>
                  </a:lnTo>
                  <a:lnTo>
                    <a:pt x="4" y="8"/>
                  </a:lnTo>
                  <a:lnTo>
                    <a:pt x="4" y="10"/>
                  </a:lnTo>
                  <a:lnTo>
                    <a:pt x="4" y="12"/>
                  </a:lnTo>
                  <a:lnTo>
                    <a:pt x="4" y="14"/>
                  </a:lnTo>
                  <a:lnTo>
                    <a:pt x="4" y="14"/>
                  </a:lnTo>
                  <a:lnTo>
                    <a:pt x="2" y="18"/>
                  </a:lnTo>
                  <a:lnTo>
                    <a:pt x="2" y="18"/>
                  </a:lnTo>
                  <a:lnTo>
                    <a:pt x="2" y="18"/>
                  </a:lnTo>
                  <a:lnTo>
                    <a:pt x="2" y="20"/>
                  </a:lnTo>
                  <a:lnTo>
                    <a:pt x="2" y="22"/>
                  </a:lnTo>
                  <a:lnTo>
                    <a:pt x="4" y="24"/>
                  </a:lnTo>
                  <a:lnTo>
                    <a:pt x="4" y="24"/>
                  </a:lnTo>
                  <a:lnTo>
                    <a:pt x="4" y="24"/>
                  </a:lnTo>
                  <a:lnTo>
                    <a:pt x="6" y="25"/>
                  </a:lnTo>
                  <a:lnTo>
                    <a:pt x="6" y="25"/>
                  </a:lnTo>
                  <a:lnTo>
                    <a:pt x="6" y="25"/>
                  </a:lnTo>
                  <a:lnTo>
                    <a:pt x="6" y="25"/>
                  </a:lnTo>
                  <a:lnTo>
                    <a:pt x="8" y="25"/>
                  </a:lnTo>
                  <a:lnTo>
                    <a:pt x="8" y="27"/>
                  </a:lnTo>
                  <a:lnTo>
                    <a:pt x="6" y="29"/>
                  </a:lnTo>
                  <a:lnTo>
                    <a:pt x="6" y="31"/>
                  </a:lnTo>
                  <a:lnTo>
                    <a:pt x="6" y="31"/>
                  </a:lnTo>
                  <a:lnTo>
                    <a:pt x="6" y="33"/>
                  </a:lnTo>
                  <a:lnTo>
                    <a:pt x="6" y="33"/>
                  </a:lnTo>
                  <a:lnTo>
                    <a:pt x="6" y="33"/>
                  </a:lnTo>
                  <a:lnTo>
                    <a:pt x="6" y="33"/>
                  </a:lnTo>
                  <a:lnTo>
                    <a:pt x="4" y="3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9" name="Freeform 4712"/>
            <p:cNvSpPr>
              <a:spLocks/>
            </p:cNvSpPr>
            <p:nvPr/>
          </p:nvSpPr>
          <p:spPr bwMode="auto">
            <a:xfrm>
              <a:off x="1856" y="1860"/>
              <a:ext cx="9" cy="2"/>
            </a:xfrm>
            <a:custGeom>
              <a:avLst/>
              <a:gdLst>
                <a:gd name="T0" fmla="*/ 9 w 9"/>
                <a:gd name="T1" fmla="*/ 2 h 2"/>
                <a:gd name="T2" fmla="*/ 7 w 9"/>
                <a:gd name="T3" fmla="*/ 0 h 2"/>
                <a:gd name="T4" fmla="*/ 5 w 9"/>
                <a:gd name="T5" fmla="*/ 0 h 2"/>
                <a:gd name="T6" fmla="*/ 5 w 9"/>
                <a:gd name="T7" fmla="*/ 0 h 2"/>
                <a:gd name="T8" fmla="*/ 3 w 9"/>
                <a:gd name="T9" fmla="*/ 0 h 2"/>
                <a:gd name="T10" fmla="*/ 1 w 9"/>
                <a:gd name="T11" fmla="*/ 0 h 2"/>
                <a:gd name="T12" fmla="*/ 0 w 9"/>
                <a:gd name="T13" fmla="*/ 0 h 2"/>
                <a:gd name="T14" fmla="*/ 0 w 9"/>
                <a:gd name="T15" fmla="*/ 0 h 2"/>
                <a:gd name="T16" fmla="*/ 0 w 9"/>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
                  <a:moveTo>
                    <a:pt x="9" y="2"/>
                  </a:moveTo>
                  <a:lnTo>
                    <a:pt x="7" y="0"/>
                  </a:lnTo>
                  <a:lnTo>
                    <a:pt x="5" y="0"/>
                  </a:lnTo>
                  <a:lnTo>
                    <a:pt x="5" y="0"/>
                  </a:lnTo>
                  <a:lnTo>
                    <a:pt x="3" y="0"/>
                  </a:lnTo>
                  <a:lnTo>
                    <a:pt x="1"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0" name="Freeform 4713"/>
            <p:cNvSpPr>
              <a:spLocks/>
            </p:cNvSpPr>
            <p:nvPr/>
          </p:nvSpPr>
          <p:spPr bwMode="auto">
            <a:xfrm>
              <a:off x="2059" y="1862"/>
              <a:ext cx="8" cy="4"/>
            </a:xfrm>
            <a:custGeom>
              <a:avLst/>
              <a:gdLst>
                <a:gd name="T0" fmla="*/ 8 w 8"/>
                <a:gd name="T1" fmla="*/ 0 h 4"/>
                <a:gd name="T2" fmla="*/ 8 w 8"/>
                <a:gd name="T3" fmla="*/ 0 h 4"/>
                <a:gd name="T4" fmla="*/ 6 w 8"/>
                <a:gd name="T5" fmla="*/ 0 h 4"/>
                <a:gd name="T6" fmla="*/ 6 w 8"/>
                <a:gd name="T7" fmla="*/ 2 h 4"/>
                <a:gd name="T8" fmla="*/ 4 w 8"/>
                <a:gd name="T9" fmla="*/ 2 h 4"/>
                <a:gd name="T10" fmla="*/ 4 w 8"/>
                <a:gd name="T11" fmla="*/ 2 h 4"/>
                <a:gd name="T12" fmla="*/ 0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8" y="0"/>
                  </a:moveTo>
                  <a:lnTo>
                    <a:pt x="8" y="0"/>
                  </a:lnTo>
                  <a:lnTo>
                    <a:pt x="6" y="0"/>
                  </a:lnTo>
                  <a:lnTo>
                    <a:pt x="6" y="2"/>
                  </a:lnTo>
                  <a:lnTo>
                    <a:pt x="4" y="2"/>
                  </a:lnTo>
                  <a:lnTo>
                    <a:pt x="4"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1" name="Freeform 4714"/>
            <p:cNvSpPr>
              <a:spLocks/>
            </p:cNvSpPr>
            <p:nvPr/>
          </p:nvSpPr>
          <p:spPr bwMode="auto">
            <a:xfrm>
              <a:off x="2059" y="1866"/>
              <a:ext cx="2" cy="4"/>
            </a:xfrm>
            <a:custGeom>
              <a:avLst/>
              <a:gdLst>
                <a:gd name="T0" fmla="*/ 2 w 2"/>
                <a:gd name="T1" fmla="*/ 4 h 4"/>
                <a:gd name="T2" fmla="*/ 2 w 2"/>
                <a:gd name="T3" fmla="*/ 2 h 4"/>
                <a:gd name="T4" fmla="*/ 2 w 2"/>
                <a:gd name="T5" fmla="*/ 2 h 4"/>
                <a:gd name="T6" fmla="*/ 0 w 2"/>
                <a:gd name="T7" fmla="*/ 0 h 4"/>
              </a:gdLst>
              <a:ahLst/>
              <a:cxnLst>
                <a:cxn ang="0">
                  <a:pos x="T0" y="T1"/>
                </a:cxn>
                <a:cxn ang="0">
                  <a:pos x="T2" y="T3"/>
                </a:cxn>
                <a:cxn ang="0">
                  <a:pos x="T4" y="T5"/>
                </a:cxn>
                <a:cxn ang="0">
                  <a:pos x="T6" y="T7"/>
                </a:cxn>
              </a:cxnLst>
              <a:rect l="0" t="0" r="r" b="b"/>
              <a:pathLst>
                <a:path w="2" h="4">
                  <a:moveTo>
                    <a:pt x="2" y="4"/>
                  </a:moveTo>
                  <a:lnTo>
                    <a:pt x="2" y="2"/>
                  </a:lnTo>
                  <a:lnTo>
                    <a:pt x="2"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2" name="Freeform 4715"/>
            <p:cNvSpPr>
              <a:spLocks/>
            </p:cNvSpPr>
            <p:nvPr/>
          </p:nvSpPr>
          <p:spPr bwMode="auto">
            <a:xfrm>
              <a:off x="2061" y="1870"/>
              <a:ext cx="2" cy="3"/>
            </a:xfrm>
            <a:custGeom>
              <a:avLst/>
              <a:gdLst>
                <a:gd name="T0" fmla="*/ 0 w 2"/>
                <a:gd name="T1" fmla="*/ 0 h 3"/>
                <a:gd name="T2" fmla="*/ 2 w 2"/>
                <a:gd name="T3" fmla="*/ 2 h 3"/>
                <a:gd name="T4" fmla="*/ 2 w 2"/>
                <a:gd name="T5" fmla="*/ 3 h 3"/>
                <a:gd name="T6" fmla="*/ 2 w 2"/>
                <a:gd name="T7" fmla="*/ 3 h 3"/>
              </a:gdLst>
              <a:ahLst/>
              <a:cxnLst>
                <a:cxn ang="0">
                  <a:pos x="T0" y="T1"/>
                </a:cxn>
                <a:cxn ang="0">
                  <a:pos x="T2" y="T3"/>
                </a:cxn>
                <a:cxn ang="0">
                  <a:pos x="T4" y="T5"/>
                </a:cxn>
                <a:cxn ang="0">
                  <a:pos x="T6" y="T7"/>
                </a:cxn>
              </a:cxnLst>
              <a:rect l="0" t="0" r="r" b="b"/>
              <a:pathLst>
                <a:path w="2" h="3">
                  <a:moveTo>
                    <a:pt x="0" y="0"/>
                  </a:moveTo>
                  <a:lnTo>
                    <a:pt x="2" y="2"/>
                  </a:lnTo>
                  <a:lnTo>
                    <a:pt x="2" y="3"/>
                  </a:lnTo>
                  <a:lnTo>
                    <a:pt x="2"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3" name="Freeform 4716"/>
            <p:cNvSpPr>
              <a:spLocks/>
            </p:cNvSpPr>
            <p:nvPr/>
          </p:nvSpPr>
          <p:spPr bwMode="auto">
            <a:xfrm>
              <a:off x="2063" y="1873"/>
              <a:ext cx="4" cy="6"/>
            </a:xfrm>
            <a:custGeom>
              <a:avLst/>
              <a:gdLst>
                <a:gd name="T0" fmla="*/ 0 w 4"/>
                <a:gd name="T1" fmla="*/ 0 h 6"/>
                <a:gd name="T2" fmla="*/ 2 w 4"/>
                <a:gd name="T3" fmla="*/ 2 h 6"/>
                <a:gd name="T4" fmla="*/ 2 w 4"/>
                <a:gd name="T5" fmla="*/ 2 h 6"/>
                <a:gd name="T6" fmla="*/ 2 w 4"/>
                <a:gd name="T7" fmla="*/ 4 h 6"/>
                <a:gd name="T8" fmla="*/ 4 w 4"/>
                <a:gd name="T9" fmla="*/ 6 h 6"/>
                <a:gd name="T10" fmla="*/ 4 w 4"/>
                <a:gd name="T11" fmla="*/ 6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2" y="2"/>
                  </a:lnTo>
                  <a:lnTo>
                    <a:pt x="2" y="2"/>
                  </a:lnTo>
                  <a:lnTo>
                    <a:pt x="2" y="4"/>
                  </a:lnTo>
                  <a:lnTo>
                    <a:pt x="4" y="6"/>
                  </a:lnTo>
                  <a:lnTo>
                    <a:pt x="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4" name="Freeform 4717"/>
            <p:cNvSpPr>
              <a:spLocks/>
            </p:cNvSpPr>
            <p:nvPr/>
          </p:nvSpPr>
          <p:spPr bwMode="auto">
            <a:xfrm>
              <a:off x="2067" y="1879"/>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5" name="Freeform 4718"/>
            <p:cNvSpPr>
              <a:spLocks/>
            </p:cNvSpPr>
            <p:nvPr/>
          </p:nvSpPr>
          <p:spPr bwMode="auto">
            <a:xfrm>
              <a:off x="2069" y="1879"/>
              <a:ext cx="4" cy="4"/>
            </a:xfrm>
            <a:custGeom>
              <a:avLst/>
              <a:gdLst>
                <a:gd name="T0" fmla="*/ 0 w 4"/>
                <a:gd name="T1" fmla="*/ 0 h 4"/>
                <a:gd name="T2" fmla="*/ 0 w 4"/>
                <a:gd name="T3" fmla="*/ 2 h 4"/>
                <a:gd name="T4" fmla="*/ 2 w 4"/>
                <a:gd name="T5" fmla="*/ 2 h 4"/>
                <a:gd name="T6" fmla="*/ 2 w 4"/>
                <a:gd name="T7" fmla="*/ 2 h 4"/>
                <a:gd name="T8" fmla="*/ 4 w 4"/>
                <a:gd name="T9" fmla="*/ 4 h 4"/>
              </a:gdLst>
              <a:ahLst/>
              <a:cxnLst>
                <a:cxn ang="0">
                  <a:pos x="T0" y="T1"/>
                </a:cxn>
                <a:cxn ang="0">
                  <a:pos x="T2" y="T3"/>
                </a:cxn>
                <a:cxn ang="0">
                  <a:pos x="T4" y="T5"/>
                </a:cxn>
                <a:cxn ang="0">
                  <a:pos x="T6" y="T7"/>
                </a:cxn>
                <a:cxn ang="0">
                  <a:pos x="T8" y="T9"/>
                </a:cxn>
              </a:cxnLst>
              <a:rect l="0" t="0" r="r" b="b"/>
              <a:pathLst>
                <a:path w="4" h="4">
                  <a:moveTo>
                    <a:pt x="0" y="0"/>
                  </a:moveTo>
                  <a:lnTo>
                    <a:pt x="0" y="2"/>
                  </a:lnTo>
                  <a:lnTo>
                    <a:pt x="2" y="2"/>
                  </a:lnTo>
                  <a:lnTo>
                    <a:pt x="2" y="2"/>
                  </a:lnTo>
                  <a:lnTo>
                    <a:pt x="4"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6" name="Freeform 4719"/>
            <p:cNvSpPr>
              <a:spLocks/>
            </p:cNvSpPr>
            <p:nvPr/>
          </p:nvSpPr>
          <p:spPr bwMode="auto">
            <a:xfrm>
              <a:off x="1865" y="1862"/>
              <a:ext cx="67" cy="23"/>
            </a:xfrm>
            <a:custGeom>
              <a:avLst/>
              <a:gdLst>
                <a:gd name="T0" fmla="*/ 65 w 67"/>
                <a:gd name="T1" fmla="*/ 15 h 23"/>
                <a:gd name="T2" fmla="*/ 63 w 67"/>
                <a:gd name="T3" fmla="*/ 13 h 23"/>
                <a:gd name="T4" fmla="*/ 62 w 67"/>
                <a:gd name="T5" fmla="*/ 15 h 23"/>
                <a:gd name="T6" fmla="*/ 60 w 67"/>
                <a:gd name="T7" fmla="*/ 15 h 23"/>
                <a:gd name="T8" fmla="*/ 56 w 67"/>
                <a:gd name="T9" fmla="*/ 15 h 23"/>
                <a:gd name="T10" fmla="*/ 54 w 67"/>
                <a:gd name="T11" fmla="*/ 15 h 23"/>
                <a:gd name="T12" fmla="*/ 52 w 67"/>
                <a:gd name="T13" fmla="*/ 17 h 23"/>
                <a:gd name="T14" fmla="*/ 50 w 67"/>
                <a:gd name="T15" fmla="*/ 17 h 23"/>
                <a:gd name="T16" fmla="*/ 46 w 67"/>
                <a:gd name="T17" fmla="*/ 19 h 23"/>
                <a:gd name="T18" fmla="*/ 44 w 67"/>
                <a:gd name="T19" fmla="*/ 19 h 23"/>
                <a:gd name="T20" fmla="*/ 42 w 67"/>
                <a:gd name="T21" fmla="*/ 21 h 23"/>
                <a:gd name="T22" fmla="*/ 39 w 67"/>
                <a:gd name="T23" fmla="*/ 23 h 23"/>
                <a:gd name="T24" fmla="*/ 37 w 67"/>
                <a:gd name="T25" fmla="*/ 23 h 23"/>
                <a:gd name="T26" fmla="*/ 33 w 67"/>
                <a:gd name="T27" fmla="*/ 21 h 23"/>
                <a:gd name="T28" fmla="*/ 31 w 67"/>
                <a:gd name="T29" fmla="*/ 19 h 23"/>
                <a:gd name="T30" fmla="*/ 27 w 67"/>
                <a:gd name="T31" fmla="*/ 17 h 23"/>
                <a:gd name="T32" fmla="*/ 25 w 67"/>
                <a:gd name="T33" fmla="*/ 13 h 23"/>
                <a:gd name="T34" fmla="*/ 23 w 67"/>
                <a:gd name="T35" fmla="*/ 11 h 23"/>
                <a:gd name="T36" fmla="*/ 21 w 67"/>
                <a:gd name="T37" fmla="*/ 10 h 23"/>
                <a:gd name="T38" fmla="*/ 19 w 67"/>
                <a:gd name="T39" fmla="*/ 8 h 23"/>
                <a:gd name="T40" fmla="*/ 17 w 67"/>
                <a:gd name="T41" fmla="*/ 8 h 23"/>
                <a:gd name="T42" fmla="*/ 17 w 67"/>
                <a:gd name="T43" fmla="*/ 8 h 23"/>
                <a:gd name="T44" fmla="*/ 14 w 67"/>
                <a:gd name="T45" fmla="*/ 10 h 23"/>
                <a:gd name="T46" fmla="*/ 12 w 67"/>
                <a:gd name="T47" fmla="*/ 10 h 23"/>
                <a:gd name="T48" fmla="*/ 10 w 67"/>
                <a:gd name="T49" fmla="*/ 11 h 23"/>
                <a:gd name="T50" fmla="*/ 8 w 67"/>
                <a:gd name="T51" fmla="*/ 11 h 23"/>
                <a:gd name="T52" fmla="*/ 6 w 67"/>
                <a:gd name="T53" fmla="*/ 10 h 23"/>
                <a:gd name="T54" fmla="*/ 4 w 67"/>
                <a:gd name="T55" fmla="*/ 8 h 23"/>
                <a:gd name="T56" fmla="*/ 4 w 67"/>
                <a:gd name="T57" fmla="*/ 6 h 23"/>
                <a:gd name="T58" fmla="*/ 4 w 67"/>
                <a:gd name="T59" fmla="*/ 2 h 23"/>
                <a:gd name="T60" fmla="*/ 2 w 67"/>
                <a:gd name="T61" fmla="*/ 0 h 23"/>
                <a:gd name="T62" fmla="*/ 0 w 67"/>
                <a:gd name="T6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23">
                  <a:moveTo>
                    <a:pt x="67" y="17"/>
                  </a:moveTo>
                  <a:lnTo>
                    <a:pt x="65" y="15"/>
                  </a:lnTo>
                  <a:lnTo>
                    <a:pt x="63" y="15"/>
                  </a:lnTo>
                  <a:lnTo>
                    <a:pt x="63" y="13"/>
                  </a:lnTo>
                  <a:lnTo>
                    <a:pt x="63" y="13"/>
                  </a:lnTo>
                  <a:lnTo>
                    <a:pt x="62" y="15"/>
                  </a:lnTo>
                  <a:lnTo>
                    <a:pt x="60" y="15"/>
                  </a:lnTo>
                  <a:lnTo>
                    <a:pt x="60" y="15"/>
                  </a:lnTo>
                  <a:lnTo>
                    <a:pt x="58" y="15"/>
                  </a:lnTo>
                  <a:lnTo>
                    <a:pt x="56" y="15"/>
                  </a:lnTo>
                  <a:lnTo>
                    <a:pt x="54" y="15"/>
                  </a:lnTo>
                  <a:lnTo>
                    <a:pt x="54" y="15"/>
                  </a:lnTo>
                  <a:lnTo>
                    <a:pt x="52" y="17"/>
                  </a:lnTo>
                  <a:lnTo>
                    <a:pt x="52" y="17"/>
                  </a:lnTo>
                  <a:lnTo>
                    <a:pt x="50" y="17"/>
                  </a:lnTo>
                  <a:lnTo>
                    <a:pt x="50" y="17"/>
                  </a:lnTo>
                  <a:lnTo>
                    <a:pt x="48" y="17"/>
                  </a:lnTo>
                  <a:lnTo>
                    <a:pt x="46" y="19"/>
                  </a:lnTo>
                  <a:lnTo>
                    <a:pt x="46" y="19"/>
                  </a:lnTo>
                  <a:lnTo>
                    <a:pt x="44" y="19"/>
                  </a:lnTo>
                  <a:lnTo>
                    <a:pt x="44" y="21"/>
                  </a:lnTo>
                  <a:lnTo>
                    <a:pt x="42" y="21"/>
                  </a:lnTo>
                  <a:lnTo>
                    <a:pt x="42" y="21"/>
                  </a:lnTo>
                  <a:lnTo>
                    <a:pt x="39" y="23"/>
                  </a:lnTo>
                  <a:lnTo>
                    <a:pt x="37" y="23"/>
                  </a:lnTo>
                  <a:lnTo>
                    <a:pt x="37" y="23"/>
                  </a:lnTo>
                  <a:lnTo>
                    <a:pt x="35" y="21"/>
                  </a:lnTo>
                  <a:lnTo>
                    <a:pt x="33" y="21"/>
                  </a:lnTo>
                  <a:lnTo>
                    <a:pt x="33" y="21"/>
                  </a:lnTo>
                  <a:lnTo>
                    <a:pt x="31" y="19"/>
                  </a:lnTo>
                  <a:lnTo>
                    <a:pt x="29" y="19"/>
                  </a:lnTo>
                  <a:lnTo>
                    <a:pt x="27" y="17"/>
                  </a:lnTo>
                  <a:lnTo>
                    <a:pt x="27" y="17"/>
                  </a:lnTo>
                  <a:lnTo>
                    <a:pt x="25" y="13"/>
                  </a:lnTo>
                  <a:lnTo>
                    <a:pt x="25" y="11"/>
                  </a:lnTo>
                  <a:lnTo>
                    <a:pt x="23" y="11"/>
                  </a:lnTo>
                  <a:lnTo>
                    <a:pt x="23" y="10"/>
                  </a:lnTo>
                  <a:lnTo>
                    <a:pt x="21" y="10"/>
                  </a:lnTo>
                  <a:lnTo>
                    <a:pt x="21" y="10"/>
                  </a:lnTo>
                  <a:lnTo>
                    <a:pt x="19" y="8"/>
                  </a:lnTo>
                  <a:lnTo>
                    <a:pt x="17" y="8"/>
                  </a:lnTo>
                  <a:lnTo>
                    <a:pt x="17" y="8"/>
                  </a:lnTo>
                  <a:lnTo>
                    <a:pt x="17" y="8"/>
                  </a:lnTo>
                  <a:lnTo>
                    <a:pt x="17" y="8"/>
                  </a:lnTo>
                  <a:lnTo>
                    <a:pt x="15" y="10"/>
                  </a:lnTo>
                  <a:lnTo>
                    <a:pt x="14" y="10"/>
                  </a:lnTo>
                  <a:lnTo>
                    <a:pt x="14" y="10"/>
                  </a:lnTo>
                  <a:lnTo>
                    <a:pt x="12" y="10"/>
                  </a:lnTo>
                  <a:lnTo>
                    <a:pt x="12" y="11"/>
                  </a:lnTo>
                  <a:lnTo>
                    <a:pt x="10" y="11"/>
                  </a:lnTo>
                  <a:lnTo>
                    <a:pt x="10" y="11"/>
                  </a:lnTo>
                  <a:lnTo>
                    <a:pt x="8" y="11"/>
                  </a:lnTo>
                  <a:lnTo>
                    <a:pt x="8" y="10"/>
                  </a:lnTo>
                  <a:lnTo>
                    <a:pt x="6" y="10"/>
                  </a:lnTo>
                  <a:lnTo>
                    <a:pt x="6" y="10"/>
                  </a:lnTo>
                  <a:lnTo>
                    <a:pt x="4" y="8"/>
                  </a:lnTo>
                  <a:lnTo>
                    <a:pt x="4" y="8"/>
                  </a:lnTo>
                  <a:lnTo>
                    <a:pt x="4" y="6"/>
                  </a:lnTo>
                  <a:lnTo>
                    <a:pt x="4" y="4"/>
                  </a:lnTo>
                  <a:lnTo>
                    <a:pt x="4" y="2"/>
                  </a:lnTo>
                  <a:lnTo>
                    <a:pt x="2" y="2"/>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7" name="Freeform 4720"/>
            <p:cNvSpPr>
              <a:spLocks/>
            </p:cNvSpPr>
            <p:nvPr/>
          </p:nvSpPr>
          <p:spPr bwMode="auto">
            <a:xfrm>
              <a:off x="2073" y="1883"/>
              <a:ext cx="1" cy="4"/>
            </a:xfrm>
            <a:custGeom>
              <a:avLst/>
              <a:gdLst>
                <a:gd name="T0" fmla="*/ 0 w 1"/>
                <a:gd name="T1" fmla="*/ 0 h 4"/>
                <a:gd name="T2" fmla="*/ 1 w 1"/>
                <a:gd name="T3" fmla="*/ 2 h 4"/>
                <a:gd name="T4" fmla="*/ 1 w 1"/>
                <a:gd name="T5" fmla="*/ 2 h 4"/>
                <a:gd name="T6" fmla="*/ 1 w 1"/>
                <a:gd name="T7" fmla="*/ 2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0"/>
                  </a:moveTo>
                  <a:lnTo>
                    <a:pt x="1" y="2"/>
                  </a:lnTo>
                  <a:lnTo>
                    <a:pt x="1" y="2"/>
                  </a:lnTo>
                  <a:lnTo>
                    <a:pt x="1" y="2"/>
                  </a:lnTo>
                  <a:lnTo>
                    <a:pt x="1" y="4"/>
                  </a:lnTo>
                  <a:lnTo>
                    <a:pt x="1"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8" name="Freeform 4721"/>
            <p:cNvSpPr>
              <a:spLocks/>
            </p:cNvSpPr>
            <p:nvPr/>
          </p:nvSpPr>
          <p:spPr bwMode="auto">
            <a:xfrm>
              <a:off x="2073" y="1887"/>
              <a:ext cx="1" cy="4"/>
            </a:xfrm>
            <a:custGeom>
              <a:avLst/>
              <a:gdLst>
                <a:gd name="T0" fmla="*/ 1 w 1"/>
                <a:gd name="T1" fmla="*/ 0 h 4"/>
                <a:gd name="T2" fmla="*/ 1 w 1"/>
                <a:gd name="T3" fmla="*/ 0 h 4"/>
                <a:gd name="T4" fmla="*/ 0 w 1"/>
                <a:gd name="T5" fmla="*/ 2 h 4"/>
                <a:gd name="T6" fmla="*/ 0 w 1"/>
                <a:gd name="T7" fmla="*/ 4 h 4"/>
              </a:gdLst>
              <a:ahLst/>
              <a:cxnLst>
                <a:cxn ang="0">
                  <a:pos x="T0" y="T1"/>
                </a:cxn>
                <a:cxn ang="0">
                  <a:pos x="T2" y="T3"/>
                </a:cxn>
                <a:cxn ang="0">
                  <a:pos x="T4" y="T5"/>
                </a:cxn>
                <a:cxn ang="0">
                  <a:pos x="T6" y="T7"/>
                </a:cxn>
              </a:cxnLst>
              <a:rect l="0" t="0" r="r" b="b"/>
              <a:pathLst>
                <a:path w="1" h="4">
                  <a:moveTo>
                    <a:pt x="1" y="0"/>
                  </a:moveTo>
                  <a:lnTo>
                    <a:pt x="1" y="0"/>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9" name="Freeform 4722"/>
            <p:cNvSpPr>
              <a:spLocks/>
            </p:cNvSpPr>
            <p:nvPr/>
          </p:nvSpPr>
          <p:spPr bwMode="auto">
            <a:xfrm>
              <a:off x="2082" y="1889"/>
              <a:ext cx="10" cy="2"/>
            </a:xfrm>
            <a:custGeom>
              <a:avLst/>
              <a:gdLst>
                <a:gd name="T0" fmla="*/ 0 w 10"/>
                <a:gd name="T1" fmla="*/ 2 h 2"/>
                <a:gd name="T2" fmla="*/ 0 w 10"/>
                <a:gd name="T3" fmla="*/ 2 h 2"/>
                <a:gd name="T4" fmla="*/ 0 w 10"/>
                <a:gd name="T5" fmla="*/ 2 h 2"/>
                <a:gd name="T6" fmla="*/ 0 w 10"/>
                <a:gd name="T7" fmla="*/ 0 h 2"/>
                <a:gd name="T8" fmla="*/ 2 w 10"/>
                <a:gd name="T9" fmla="*/ 0 h 2"/>
                <a:gd name="T10" fmla="*/ 4 w 10"/>
                <a:gd name="T11" fmla="*/ 0 h 2"/>
                <a:gd name="T12" fmla="*/ 4 w 10"/>
                <a:gd name="T13" fmla="*/ 0 h 2"/>
                <a:gd name="T14" fmla="*/ 4 w 10"/>
                <a:gd name="T15" fmla="*/ 0 h 2"/>
                <a:gd name="T16" fmla="*/ 4 w 10"/>
                <a:gd name="T17" fmla="*/ 0 h 2"/>
                <a:gd name="T18" fmla="*/ 4 w 10"/>
                <a:gd name="T19" fmla="*/ 2 h 2"/>
                <a:gd name="T20" fmla="*/ 6 w 10"/>
                <a:gd name="T21" fmla="*/ 2 h 2"/>
                <a:gd name="T22" fmla="*/ 6 w 10"/>
                <a:gd name="T23" fmla="*/ 2 h 2"/>
                <a:gd name="T24" fmla="*/ 8 w 10"/>
                <a:gd name="T25" fmla="*/ 0 h 2"/>
                <a:gd name="T26" fmla="*/ 10 w 10"/>
                <a:gd name="T27" fmla="*/ 0 h 2"/>
                <a:gd name="T28" fmla="*/ 10 w 10"/>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2">
                  <a:moveTo>
                    <a:pt x="0" y="2"/>
                  </a:moveTo>
                  <a:lnTo>
                    <a:pt x="0" y="2"/>
                  </a:lnTo>
                  <a:lnTo>
                    <a:pt x="0" y="2"/>
                  </a:lnTo>
                  <a:lnTo>
                    <a:pt x="0" y="0"/>
                  </a:lnTo>
                  <a:lnTo>
                    <a:pt x="2" y="0"/>
                  </a:lnTo>
                  <a:lnTo>
                    <a:pt x="4" y="0"/>
                  </a:lnTo>
                  <a:lnTo>
                    <a:pt x="4" y="0"/>
                  </a:lnTo>
                  <a:lnTo>
                    <a:pt x="4" y="0"/>
                  </a:lnTo>
                  <a:lnTo>
                    <a:pt x="4" y="0"/>
                  </a:lnTo>
                  <a:lnTo>
                    <a:pt x="4" y="2"/>
                  </a:lnTo>
                  <a:lnTo>
                    <a:pt x="6" y="2"/>
                  </a:lnTo>
                  <a:lnTo>
                    <a:pt x="6" y="2"/>
                  </a:lnTo>
                  <a:lnTo>
                    <a:pt x="8" y="0"/>
                  </a:lnTo>
                  <a:lnTo>
                    <a:pt x="10" y="0"/>
                  </a:lnTo>
                  <a:lnTo>
                    <a:pt x="1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0" name="Freeform 4723"/>
            <p:cNvSpPr>
              <a:spLocks/>
            </p:cNvSpPr>
            <p:nvPr/>
          </p:nvSpPr>
          <p:spPr bwMode="auto">
            <a:xfrm>
              <a:off x="2073" y="1891"/>
              <a:ext cx="3" cy="2"/>
            </a:xfrm>
            <a:custGeom>
              <a:avLst/>
              <a:gdLst>
                <a:gd name="T0" fmla="*/ 3 w 3"/>
                <a:gd name="T1" fmla="*/ 2 h 2"/>
                <a:gd name="T2" fmla="*/ 1 w 3"/>
                <a:gd name="T3" fmla="*/ 0 h 2"/>
                <a:gd name="T4" fmla="*/ 1 w 3"/>
                <a:gd name="T5" fmla="*/ 0 h 2"/>
                <a:gd name="T6" fmla="*/ 1 w 3"/>
                <a:gd name="T7" fmla="*/ 0 h 2"/>
                <a:gd name="T8" fmla="*/ 0 w 3"/>
                <a:gd name="T9" fmla="*/ 0 h 2"/>
                <a:gd name="T10" fmla="*/ 0 w 3"/>
                <a:gd name="T11" fmla="*/ 0 h 2"/>
                <a:gd name="T12" fmla="*/ 0 w 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2"/>
                  </a:moveTo>
                  <a:lnTo>
                    <a:pt x="1" y="0"/>
                  </a:lnTo>
                  <a:lnTo>
                    <a:pt x="1" y="0"/>
                  </a:lnTo>
                  <a:lnTo>
                    <a:pt x="1"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1" name="Freeform 4724"/>
            <p:cNvSpPr>
              <a:spLocks/>
            </p:cNvSpPr>
            <p:nvPr/>
          </p:nvSpPr>
          <p:spPr bwMode="auto">
            <a:xfrm>
              <a:off x="2090" y="1891"/>
              <a:ext cx="4" cy="2"/>
            </a:xfrm>
            <a:custGeom>
              <a:avLst/>
              <a:gdLst>
                <a:gd name="T0" fmla="*/ 2 w 4"/>
                <a:gd name="T1" fmla="*/ 0 h 2"/>
                <a:gd name="T2" fmla="*/ 2 w 4"/>
                <a:gd name="T3" fmla="*/ 0 h 2"/>
                <a:gd name="T4" fmla="*/ 0 w 4"/>
                <a:gd name="T5" fmla="*/ 0 h 2"/>
                <a:gd name="T6" fmla="*/ 0 w 4"/>
                <a:gd name="T7" fmla="*/ 0 h 2"/>
                <a:gd name="T8" fmla="*/ 0 w 4"/>
                <a:gd name="T9" fmla="*/ 2 h 2"/>
                <a:gd name="T10" fmla="*/ 2 w 4"/>
                <a:gd name="T11" fmla="*/ 2 h 2"/>
                <a:gd name="T12" fmla="*/ 4 w 4"/>
                <a:gd name="T13" fmla="*/ 0 h 2"/>
                <a:gd name="T14" fmla="*/ 4 w 4"/>
                <a:gd name="T15" fmla="*/ 2 h 2"/>
                <a:gd name="T16" fmla="*/ 4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0"/>
                  </a:moveTo>
                  <a:lnTo>
                    <a:pt x="2" y="0"/>
                  </a:lnTo>
                  <a:lnTo>
                    <a:pt x="0" y="0"/>
                  </a:lnTo>
                  <a:lnTo>
                    <a:pt x="0" y="0"/>
                  </a:lnTo>
                  <a:lnTo>
                    <a:pt x="0" y="2"/>
                  </a:lnTo>
                  <a:lnTo>
                    <a:pt x="2" y="2"/>
                  </a:lnTo>
                  <a:lnTo>
                    <a:pt x="4" y="0"/>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2" name="Freeform 4725"/>
            <p:cNvSpPr>
              <a:spLocks/>
            </p:cNvSpPr>
            <p:nvPr/>
          </p:nvSpPr>
          <p:spPr bwMode="auto">
            <a:xfrm>
              <a:off x="2094" y="189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3" name="Line 4726"/>
            <p:cNvSpPr>
              <a:spLocks noChangeShapeType="1"/>
            </p:cNvSpPr>
            <p:nvPr/>
          </p:nvSpPr>
          <p:spPr bwMode="auto">
            <a:xfrm flipV="1">
              <a:off x="2094" y="1893"/>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4" name="Freeform 4727"/>
            <p:cNvSpPr>
              <a:spLocks/>
            </p:cNvSpPr>
            <p:nvPr/>
          </p:nvSpPr>
          <p:spPr bwMode="auto">
            <a:xfrm>
              <a:off x="2076" y="1893"/>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5" name="Freeform 4728"/>
            <p:cNvSpPr>
              <a:spLocks/>
            </p:cNvSpPr>
            <p:nvPr/>
          </p:nvSpPr>
          <p:spPr bwMode="auto">
            <a:xfrm>
              <a:off x="2078" y="1891"/>
              <a:ext cx="4" cy="6"/>
            </a:xfrm>
            <a:custGeom>
              <a:avLst/>
              <a:gdLst>
                <a:gd name="T0" fmla="*/ 0 w 4"/>
                <a:gd name="T1" fmla="*/ 6 h 6"/>
                <a:gd name="T2" fmla="*/ 0 w 4"/>
                <a:gd name="T3" fmla="*/ 4 h 6"/>
                <a:gd name="T4" fmla="*/ 2 w 4"/>
                <a:gd name="T5" fmla="*/ 4 h 6"/>
                <a:gd name="T6" fmla="*/ 2 w 4"/>
                <a:gd name="T7" fmla="*/ 4 h 6"/>
                <a:gd name="T8" fmla="*/ 2 w 4"/>
                <a:gd name="T9" fmla="*/ 4 h 6"/>
                <a:gd name="T10" fmla="*/ 2 w 4"/>
                <a:gd name="T11" fmla="*/ 2 h 6"/>
                <a:gd name="T12" fmla="*/ 4 w 4"/>
                <a:gd name="T13" fmla="*/ 2 h 6"/>
                <a:gd name="T14" fmla="*/ 4 w 4"/>
                <a:gd name="T15" fmla="*/ 2 h 6"/>
                <a:gd name="T16" fmla="*/ 4 w 4"/>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0" y="6"/>
                  </a:moveTo>
                  <a:lnTo>
                    <a:pt x="0" y="4"/>
                  </a:lnTo>
                  <a:lnTo>
                    <a:pt x="2" y="4"/>
                  </a:lnTo>
                  <a:lnTo>
                    <a:pt x="2" y="4"/>
                  </a:lnTo>
                  <a:lnTo>
                    <a:pt x="2" y="4"/>
                  </a:lnTo>
                  <a:lnTo>
                    <a:pt x="2" y="2"/>
                  </a:lnTo>
                  <a:lnTo>
                    <a:pt x="4" y="2"/>
                  </a:lnTo>
                  <a:lnTo>
                    <a:pt x="4" y="2"/>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6" name="Freeform 4729"/>
            <p:cNvSpPr>
              <a:spLocks/>
            </p:cNvSpPr>
            <p:nvPr/>
          </p:nvSpPr>
          <p:spPr bwMode="auto">
            <a:xfrm>
              <a:off x="2076" y="1895"/>
              <a:ext cx="2" cy="2"/>
            </a:xfrm>
            <a:custGeom>
              <a:avLst/>
              <a:gdLst>
                <a:gd name="T0" fmla="*/ 2 w 2"/>
                <a:gd name="T1" fmla="*/ 2 h 2"/>
                <a:gd name="T2" fmla="*/ 0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7" name="Freeform 4730"/>
            <p:cNvSpPr>
              <a:spLocks/>
            </p:cNvSpPr>
            <p:nvPr/>
          </p:nvSpPr>
          <p:spPr bwMode="auto">
            <a:xfrm>
              <a:off x="2094" y="1895"/>
              <a:ext cx="2" cy="2"/>
            </a:xfrm>
            <a:custGeom>
              <a:avLst/>
              <a:gdLst>
                <a:gd name="T0" fmla="*/ 2 w 2"/>
                <a:gd name="T1" fmla="*/ 2 h 2"/>
                <a:gd name="T2" fmla="*/ 0 w 2"/>
                <a:gd name="T3" fmla="*/ 2 h 2"/>
                <a:gd name="T4" fmla="*/ 0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8" name="Freeform 4731"/>
            <p:cNvSpPr>
              <a:spLocks/>
            </p:cNvSpPr>
            <p:nvPr/>
          </p:nvSpPr>
          <p:spPr bwMode="auto">
            <a:xfrm>
              <a:off x="1921" y="1879"/>
              <a:ext cx="19" cy="18"/>
            </a:xfrm>
            <a:custGeom>
              <a:avLst/>
              <a:gdLst>
                <a:gd name="T0" fmla="*/ 0 w 19"/>
                <a:gd name="T1" fmla="*/ 18 h 18"/>
                <a:gd name="T2" fmla="*/ 0 w 19"/>
                <a:gd name="T3" fmla="*/ 18 h 18"/>
                <a:gd name="T4" fmla="*/ 0 w 19"/>
                <a:gd name="T5" fmla="*/ 18 h 18"/>
                <a:gd name="T6" fmla="*/ 2 w 19"/>
                <a:gd name="T7" fmla="*/ 18 h 18"/>
                <a:gd name="T8" fmla="*/ 2 w 19"/>
                <a:gd name="T9" fmla="*/ 18 h 18"/>
                <a:gd name="T10" fmla="*/ 2 w 19"/>
                <a:gd name="T11" fmla="*/ 18 h 18"/>
                <a:gd name="T12" fmla="*/ 4 w 19"/>
                <a:gd name="T13" fmla="*/ 18 h 18"/>
                <a:gd name="T14" fmla="*/ 6 w 19"/>
                <a:gd name="T15" fmla="*/ 18 h 18"/>
                <a:gd name="T16" fmla="*/ 7 w 19"/>
                <a:gd name="T17" fmla="*/ 16 h 18"/>
                <a:gd name="T18" fmla="*/ 7 w 19"/>
                <a:gd name="T19" fmla="*/ 16 h 18"/>
                <a:gd name="T20" fmla="*/ 7 w 19"/>
                <a:gd name="T21" fmla="*/ 16 h 18"/>
                <a:gd name="T22" fmla="*/ 9 w 19"/>
                <a:gd name="T23" fmla="*/ 16 h 18"/>
                <a:gd name="T24" fmla="*/ 9 w 19"/>
                <a:gd name="T25" fmla="*/ 16 h 18"/>
                <a:gd name="T26" fmla="*/ 11 w 19"/>
                <a:gd name="T27" fmla="*/ 16 h 18"/>
                <a:gd name="T28" fmla="*/ 11 w 19"/>
                <a:gd name="T29" fmla="*/ 16 h 18"/>
                <a:gd name="T30" fmla="*/ 11 w 19"/>
                <a:gd name="T31" fmla="*/ 16 h 18"/>
                <a:gd name="T32" fmla="*/ 13 w 19"/>
                <a:gd name="T33" fmla="*/ 16 h 18"/>
                <a:gd name="T34" fmla="*/ 15 w 19"/>
                <a:gd name="T35" fmla="*/ 14 h 18"/>
                <a:gd name="T36" fmla="*/ 15 w 19"/>
                <a:gd name="T37" fmla="*/ 14 h 18"/>
                <a:gd name="T38" fmla="*/ 17 w 19"/>
                <a:gd name="T39" fmla="*/ 14 h 18"/>
                <a:gd name="T40" fmla="*/ 17 w 19"/>
                <a:gd name="T41" fmla="*/ 12 h 18"/>
                <a:gd name="T42" fmla="*/ 17 w 19"/>
                <a:gd name="T43" fmla="*/ 10 h 18"/>
                <a:gd name="T44" fmla="*/ 19 w 19"/>
                <a:gd name="T45" fmla="*/ 10 h 18"/>
                <a:gd name="T46" fmla="*/ 19 w 19"/>
                <a:gd name="T47" fmla="*/ 8 h 18"/>
                <a:gd name="T48" fmla="*/ 19 w 19"/>
                <a:gd name="T49" fmla="*/ 8 h 18"/>
                <a:gd name="T50" fmla="*/ 17 w 19"/>
                <a:gd name="T51" fmla="*/ 6 h 18"/>
                <a:gd name="T52" fmla="*/ 17 w 19"/>
                <a:gd name="T53" fmla="*/ 6 h 18"/>
                <a:gd name="T54" fmla="*/ 17 w 19"/>
                <a:gd name="T55" fmla="*/ 6 h 18"/>
                <a:gd name="T56" fmla="*/ 15 w 19"/>
                <a:gd name="T57" fmla="*/ 4 h 18"/>
                <a:gd name="T58" fmla="*/ 13 w 19"/>
                <a:gd name="T59" fmla="*/ 2 h 18"/>
                <a:gd name="T60" fmla="*/ 13 w 19"/>
                <a:gd name="T61" fmla="*/ 0 h 18"/>
                <a:gd name="T62" fmla="*/ 11 w 19"/>
                <a:gd name="T6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 h="18">
                  <a:moveTo>
                    <a:pt x="0" y="18"/>
                  </a:moveTo>
                  <a:lnTo>
                    <a:pt x="0" y="18"/>
                  </a:lnTo>
                  <a:lnTo>
                    <a:pt x="0" y="18"/>
                  </a:lnTo>
                  <a:lnTo>
                    <a:pt x="2" y="18"/>
                  </a:lnTo>
                  <a:lnTo>
                    <a:pt x="2" y="18"/>
                  </a:lnTo>
                  <a:lnTo>
                    <a:pt x="2" y="18"/>
                  </a:lnTo>
                  <a:lnTo>
                    <a:pt x="4" y="18"/>
                  </a:lnTo>
                  <a:lnTo>
                    <a:pt x="6" y="18"/>
                  </a:lnTo>
                  <a:lnTo>
                    <a:pt x="7" y="16"/>
                  </a:lnTo>
                  <a:lnTo>
                    <a:pt x="7" y="16"/>
                  </a:lnTo>
                  <a:lnTo>
                    <a:pt x="7" y="16"/>
                  </a:lnTo>
                  <a:lnTo>
                    <a:pt x="9" y="16"/>
                  </a:lnTo>
                  <a:lnTo>
                    <a:pt x="9" y="16"/>
                  </a:lnTo>
                  <a:lnTo>
                    <a:pt x="11" y="16"/>
                  </a:lnTo>
                  <a:lnTo>
                    <a:pt x="11" y="16"/>
                  </a:lnTo>
                  <a:lnTo>
                    <a:pt x="11" y="16"/>
                  </a:lnTo>
                  <a:lnTo>
                    <a:pt x="13" y="16"/>
                  </a:lnTo>
                  <a:lnTo>
                    <a:pt x="15" y="14"/>
                  </a:lnTo>
                  <a:lnTo>
                    <a:pt x="15" y="14"/>
                  </a:lnTo>
                  <a:lnTo>
                    <a:pt x="17" y="14"/>
                  </a:lnTo>
                  <a:lnTo>
                    <a:pt x="17" y="12"/>
                  </a:lnTo>
                  <a:lnTo>
                    <a:pt x="17" y="10"/>
                  </a:lnTo>
                  <a:lnTo>
                    <a:pt x="19" y="10"/>
                  </a:lnTo>
                  <a:lnTo>
                    <a:pt x="19" y="8"/>
                  </a:lnTo>
                  <a:lnTo>
                    <a:pt x="19" y="8"/>
                  </a:lnTo>
                  <a:lnTo>
                    <a:pt x="17" y="6"/>
                  </a:lnTo>
                  <a:lnTo>
                    <a:pt x="17" y="6"/>
                  </a:lnTo>
                  <a:lnTo>
                    <a:pt x="17" y="6"/>
                  </a:lnTo>
                  <a:lnTo>
                    <a:pt x="15" y="4"/>
                  </a:lnTo>
                  <a:lnTo>
                    <a:pt x="13" y="2"/>
                  </a:lnTo>
                  <a:lnTo>
                    <a:pt x="13" y="0"/>
                  </a:lnTo>
                  <a:lnTo>
                    <a:pt x="1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9" name="Freeform 4732"/>
            <p:cNvSpPr>
              <a:spLocks/>
            </p:cNvSpPr>
            <p:nvPr/>
          </p:nvSpPr>
          <p:spPr bwMode="auto">
            <a:xfrm>
              <a:off x="2096" y="1897"/>
              <a:ext cx="1" cy="3"/>
            </a:xfrm>
            <a:custGeom>
              <a:avLst/>
              <a:gdLst>
                <a:gd name="T0" fmla="*/ 0 w 1"/>
                <a:gd name="T1" fmla="*/ 0 h 3"/>
                <a:gd name="T2" fmla="*/ 0 w 1"/>
                <a:gd name="T3" fmla="*/ 0 h 3"/>
                <a:gd name="T4" fmla="*/ 1 w 1"/>
                <a:gd name="T5" fmla="*/ 0 h 3"/>
                <a:gd name="T6" fmla="*/ 1 w 1"/>
                <a:gd name="T7" fmla="*/ 1 h 3"/>
                <a:gd name="T8" fmla="*/ 1 w 1"/>
                <a:gd name="T9" fmla="*/ 1 h 3"/>
                <a:gd name="T10" fmla="*/ 1 w 1"/>
                <a:gd name="T11" fmla="*/ 1 h 3"/>
                <a:gd name="T12" fmla="*/ 1 w 1"/>
                <a:gd name="T13" fmla="*/ 3 h 3"/>
                <a:gd name="T14" fmla="*/ 1 w 1"/>
                <a:gd name="T15" fmla="*/ 3 h 3"/>
                <a:gd name="T16" fmla="*/ 1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0"/>
                  </a:moveTo>
                  <a:lnTo>
                    <a:pt x="0" y="0"/>
                  </a:lnTo>
                  <a:lnTo>
                    <a:pt x="1" y="0"/>
                  </a:lnTo>
                  <a:lnTo>
                    <a:pt x="1" y="1"/>
                  </a:lnTo>
                  <a:lnTo>
                    <a:pt x="1" y="1"/>
                  </a:lnTo>
                  <a:lnTo>
                    <a:pt x="1" y="1"/>
                  </a:lnTo>
                  <a:lnTo>
                    <a:pt x="1" y="3"/>
                  </a:lnTo>
                  <a:lnTo>
                    <a:pt x="1" y="3"/>
                  </a:lnTo>
                  <a:lnTo>
                    <a:pt x="1" y="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0" name="Line 4733"/>
            <p:cNvSpPr>
              <a:spLocks noChangeShapeType="1"/>
            </p:cNvSpPr>
            <p:nvPr/>
          </p:nvSpPr>
          <p:spPr bwMode="auto">
            <a:xfrm>
              <a:off x="2097" y="1900"/>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1" name="Freeform 4734"/>
            <p:cNvSpPr>
              <a:spLocks/>
            </p:cNvSpPr>
            <p:nvPr/>
          </p:nvSpPr>
          <p:spPr bwMode="auto">
            <a:xfrm>
              <a:off x="1856" y="1883"/>
              <a:ext cx="65" cy="19"/>
            </a:xfrm>
            <a:custGeom>
              <a:avLst/>
              <a:gdLst>
                <a:gd name="T0" fmla="*/ 0 w 65"/>
                <a:gd name="T1" fmla="*/ 0 h 19"/>
                <a:gd name="T2" fmla="*/ 1 w 65"/>
                <a:gd name="T3" fmla="*/ 0 h 19"/>
                <a:gd name="T4" fmla="*/ 3 w 65"/>
                <a:gd name="T5" fmla="*/ 2 h 19"/>
                <a:gd name="T6" fmla="*/ 5 w 65"/>
                <a:gd name="T7" fmla="*/ 2 h 19"/>
                <a:gd name="T8" fmla="*/ 7 w 65"/>
                <a:gd name="T9" fmla="*/ 2 h 19"/>
                <a:gd name="T10" fmla="*/ 9 w 65"/>
                <a:gd name="T11" fmla="*/ 2 h 19"/>
                <a:gd name="T12" fmla="*/ 11 w 65"/>
                <a:gd name="T13" fmla="*/ 4 h 19"/>
                <a:gd name="T14" fmla="*/ 13 w 65"/>
                <a:gd name="T15" fmla="*/ 4 h 19"/>
                <a:gd name="T16" fmla="*/ 15 w 65"/>
                <a:gd name="T17" fmla="*/ 4 h 19"/>
                <a:gd name="T18" fmla="*/ 15 w 65"/>
                <a:gd name="T19" fmla="*/ 6 h 19"/>
                <a:gd name="T20" fmla="*/ 17 w 65"/>
                <a:gd name="T21" fmla="*/ 6 h 19"/>
                <a:gd name="T22" fmla="*/ 21 w 65"/>
                <a:gd name="T23" fmla="*/ 10 h 19"/>
                <a:gd name="T24" fmla="*/ 23 w 65"/>
                <a:gd name="T25" fmla="*/ 10 h 19"/>
                <a:gd name="T26" fmla="*/ 26 w 65"/>
                <a:gd name="T27" fmla="*/ 12 h 19"/>
                <a:gd name="T28" fmla="*/ 28 w 65"/>
                <a:gd name="T29" fmla="*/ 10 h 19"/>
                <a:gd name="T30" fmla="*/ 30 w 65"/>
                <a:gd name="T31" fmla="*/ 12 h 19"/>
                <a:gd name="T32" fmla="*/ 30 w 65"/>
                <a:gd name="T33" fmla="*/ 12 h 19"/>
                <a:gd name="T34" fmla="*/ 32 w 65"/>
                <a:gd name="T35" fmla="*/ 14 h 19"/>
                <a:gd name="T36" fmla="*/ 34 w 65"/>
                <a:gd name="T37" fmla="*/ 14 h 19"/>
                <a:gd name="T38" fmla="*/ 36 w 65"/>
                <a:gd name="T39" fmla="*/ 14 h 19"/>
                <a:gd name="T40" fmla="*/ 40 w 65"/>
                <a:gd name="T41" fmla="*/ 15 h 19"/>
                <a:gd name="T42" fmla="*/ 40 w 65"/>
                <a:gd name="T43" fmla="*/ 17 h 19"/>
                <a:gd name="T44" fmla="*/ 44 w 65"/>
                <a:gd name="T45" fmla="*/ 17 h 19"/>
                <a:gd name="T46" fmla="*/ 44 w 65"/>
                <a:gd name="T47" fmla="*/ 17 h 19"/>
                <a:gd name="T48" fmla="*/ 48 w 65"/>
                <a:gd name="T49" fmla="*/ 17 h 19"/>
                <a:gd name="T50" fmla="*/ 51 w 65"/>
                <a:gd name="T51" fmla="*/ 17 h 19"/>
                <a:gd name="T52" fmla="*/ 53 w 65"/>
                <a:gd name="T53" fmla="*/ 19 h 19"/>
                <a:gd name="T54" fmla="*/ 55 w 65"/>
                <a:gd name="T55" fmla="*/ 19 h 19"/>
                <a:gd name="T56" fmla="*/ 59 w 65"/>
                <a:gd name="T57" fmla="*/ 19 h 19"/>
                <a:gd name="T58" fmla="*/ 59 w 65"/>
                <a:gd name="T59" fmla="*/ 19 h 19"/>
                <a:gd name="T60" fmla="*/ 61 w 65"/>
                <a:gd name="T61" fmla="*/ 17 h 19"/>
                <a:gd name="T62" fmla="*/ 61 w 65"/>
                <a:gd name="T63" fmla="*/ 15 h 19"/>
                <a:gd name="T64" fmla="*/ 63 w 65"/>
                <a:gd name="T6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 h="19">
                  <a:moveTo>
                    <a:pt x="0" y="0"/>
                  </a:moveTo>
                  <a:lnTo>
                    <a:pt x="0" y="0"/>
                  </a:lnTo>
                  <a:lnTo>
                    <a:pt x="0" y="0"/>
                  </a:lnTo>
                  <a:lnTo>
                    <a:pt x="1" y="0"/>
                  </a:lnTo>
                  <a:lnTo>
                    <a:pt x="1" y="0"/>
                  </a:lnTo>
                  <a:lnTo>
                    <a:pt x="3" y="2"/>
                  </a:lnTo>
                  <a:lnTo>
                    <a:pt x="3" y="2"/>
                  </a:lnTo>
                  <a:lnTo>
                    <a:pt x="5" y="2"/>
                  </a:lnTo>
                  <a:lnTo>
                    <a:pt x="5" y="2"/>
                  </a:lnTo>
                  <a:lnTo>
                    <a:pt x="7" y="2"/>
                  </a:lnTo>
                  <a:lnTo>
                    <a:pt x="7" y="2"/>
                  </a:lnTo>
                  <a:lnTo>
                    <a:pt x="9" y="2"/>
                  </a:lnTo>
                  <a:lnTo>
                    <a:pt x="9" y="2"/>
                  </a:lnTo>
                  <a:lnTo>
                    <a:pt x="11" y="4"/>
                  </a:lnTo>
                  <a:lnTo>
                    <a:pt x="11" y="4"/>
                  </a:lnTo>
                  <a:lnTo>
                    <a:pt x="13" y="4"/>
                  </a:lnTo>
                  <a:lnTo>
                    <a:pt x="15" y="4"/>
                  </a:lnTo>
                  <a:lnTo>
                    <a:pt x="15" y="4"/>
                  </a:lnTo>
                  <a:lnTo>
                    <a:pt x="15" y="4"/>
                  </a:lnTo>
                  <a:lnTo>
                    <a:pt x="15" y="6"/>
                  </a:lnTo>
                  <a:lnTo>
                    <a:pt x="17" y="6"/>
                  </a:lnTo>
                  <a:lnTo>
                    <a:pt x="17" y="6"/>
                  </a:lnTo>
                  <a:lnTo>
                    <a:pt x="17" y="8"/>
                  </a:lnTo>
                  <a:lnTo>
                    <a:pt x="21" y="10"/>
                  </a:lnTo>
                  <a:lnTo>
                    <a:pt x="23" y="10"/>
                  </a:lnTo>
                  <a:lnTo>
                    <a:pt x="23" y="10"/>
                  </a:lnTo>
                  <a:lnTo>
                    <a:pt x="24" y="12"/>
                  </a:lnTo>
                  <a:lnTo>
                    <a:pt x="26" y="12"/>
                  </a:lnTo>
                  <a:lnTo>
                    <a:pt x="26" y="10"/>
                  </a:lnTo>
                  <a:lnTo>
                    <a:pt x="28" y="10"/>
                  </a:lnTo>
                  <a:lnTo>
                    <a:pt x="28" y="10"/>
                  </a:lnTo>
                  <a:lnTo>
                    <a:pt x="30" y="12"/>
                  </a:lnTo>
                  <a:lnTo>
                    <a:pt x="30" y="12"/>
                  </a:lnTo>
                  <a:lnTo>
                    <a:pt x="30" y="12"/>
                  </a:lnTo>
                  <a:lnTo>
                    <a:pt x="32" y="14"/>
                  </a:lnTo>
                  <a:lnTo>
                    <a:pt x="32" y="14"/>
                  </a:lnTo>
                  <a:lnTo>
                    <a:pt x="34" y="14"/>
                  </a:lnTo>
                  <a:lnTo>
                    <a:pt x="34" y="14"/>
                  </a:lnTo>
                  <a:lnTo>
                    <a:pt x="36" y="14"/>
                  </a:lnTo>
                  <a:lnTo>
                    <a:pt x="36" y="14"/>
                  </a:lnTo>
                  <a:lnTo>
                    <a:pt x="38" y="15"/>
                  </a:lnTo>
                  <a:lnTo>
                    <a:pt x="40" y="15"/>
                  </a:lnTo>
                  <a:lnTo>
                    <a:pt x="40" y="15"/>
                  </a:lnTo>
                  <a:lnTo>
                    <a:pt x="40" y="17"/>
                  </a:lnTo>
                  <a:lnTo>
                    <a:pt x="42" y="17"/>
                  </a:lnTo>
                  <a:lnTo>
                    <a:pt x="44" y="17"/>
                  </a:lnTo>
                  <a:lnTo>
                    <a:pt x="44" y="17"/>
                  </a:lnTo>
                  <a:lnTo>
                    <a:pt x="44" y="17"/>
                  </a:lnTo>
                  <a:lnTo>
                    <a:pt x="48" y="17"/>
                  </a:lnTo>
                  <a:lnTo>
                    <a:pt x="48" y="17"/>
                  </a:lnTo>
                  <a:lnTo>
                    <a:pt x="49" y="17"/>
                  </a:lnTo>
                  <a:lnTo>
                    <a:pt x="51" y="17"/>
                  </a:lnTo>
                  <a:lnTo>
                    <a:pt x="51" y="19"/>
                  </a:lnTo>
                  <a:lnTo>
                    <a:pt x="53" y="19"/>
                  </a:lnTo>
                  <a:lnTo>
                    <a:pt x="55" y="19"/>
                  </a:lnTo>
                  <a:lnTo>
                    <a:pt x="55" y="19"/>
                  </a:lnTo>
                  <a:lnTo>
                    <a:pt x="57" y="19"/>
                  </a:lnTo>
                  <a:lnTo>
                    <a:pt x="59" y="19"/>
                  </a:lnTo>
                  <a:lnTo>
                    <a:pt x="59" y="19"/>
                  </a:lnTo>
                  <a:lnTo>
                    <a:pt x="59" y="19"/>
                  </a:lnTo>
                  <a:lnTo>
                    <a:pt x="59" y="17"/>
                  </a:lnTo>
                  <a:lnTo>
                    <a:pt x="61" y="17"/>
                  </a:lnTo>
                  <a:lnTo>
                    <a:pt x="61" y="15"/>
                  </a:lnTo>
                  <a:lnTo>
                    <a:pt x="61" y="15"/>
                  </a:lnTo>
                  <a:lnTo>
                    <a:pt x="63" y="14"/>
                  </a:lnTo>
                  <a:lnTo>
                    <a:pt x="63" y="14"/>
                  </a:lnTo>
                  <a:lnTo>
                    <a:pt x="65"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2" name="Freeform 4735"/>
            <p:cNvSpPr>
              <a:spLocks/>
            </p:cNvSpPr>
            <p:nvPr/>
          </p:nvSpPr>
          <p:spPr bwMode="auto">
            <a:xfrm>
              <a:off x="2097" y="1902"/>
              <a:ext cx="0" cy="2"/>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3" name="Freeform 4736"/>
            <p:cNvSpPr>
              <a:spLocks/>
            </p:cNvSpPr>
            <p:nvPr/>
          </p:nvSpPr>
          <p:spPr bwMode="auto">
            <a:xfrm>
              <a:off x="2097" y="1904"/>
              <a:ext cx="8" cy="10"/>
            </a:xfrm>
            <a:custGeom>
              <a:avLst/>
              <a:gdLst>
                <a:gd name="T0" fmla="*/ 0 w 8"/>
                <a:gd name="T1" fmla="*/ 0 h 10"/>
                <a:gd name="T2" fmla="*/ 0 w 8"/>
                <a:gd name="T3" fmla="*/ 0 h 10"/>
                <a:gd name="T4" fmla="*/ 2 w 8"/>
                <a:gd name="T5" fmla="*/ 0 h 10"/>
                <a:gd name="T6" fmla="*/ 2 w 8"/>
                <a:gd name="T7" fmla="*/ 0 h 10"/>
                <a:gd name="T8" fmla="*/ 2 w 8"/>
                <a:gd name="T9" fmla="*/ 0 h 10"/>
                <a:gd name="T10" fmla="*/ 2 w 8"/>
                <a:gd name="T11" fmla="*/ 0 h 10"/>
                <a:gd name="T12" fmla="*/ 2 w 8"/>
                <a:gd name="T13" fmla="*/ 2 h 10"/>
                <a:gd name="T14" fmla="*/ 2 w 8"/>
                <a:gd name="T15" fmla="*/ 2 h 10"/>
                <a:gd name="T16" fmla="*/ 2 w 8"/>
                <a:gd name="T17" fmla="*/ 4 h 10"/>
                <a:gd name="T18" fmla="*/ 4 w 8"/>
                <a:gd name="T19" fmla="*/ 6 h 10"/>
                <a:gd name="T20" fmla="*/ 4 w 8"/>
                <a:gd name="T21" fmla="*/ 6 h 10"/>
                <a:gd name="T22" fmla="*/ 4 w 8"/>
                <a:gd name="T23" fmla="*/ 6 h 10"/>
                <a:gd name="T24" fmla="*/ 4 w 8"/>
                <a:gd name="T25" fmla="*/ 6 h 10"/>
                <a:gd name="T26" fmla="*/ 4 w 8"/>
                <a:gd name="T27" fmla="*/ 6 h 10"/>
                <a:gd name="T28" fmla="*/ 6 w 8"/>
                <a:gd name="T29" fmla="*/ 6 h 10"/>
                <a:gd name="T30" fmla="*/ 8 w 8"/>
                <a:gd name="T31" fmla="*/ 8 h 10"/>
                <a:gd name="T32" fmla="*/ 8 w 8"/>
                <a:gd name="T33" fmla="*/ 8 h 10"/>
                <a:gd name="T34" fmla="*/ 8 w 8"/>
                <a:gd name="T35" fmla="*/ 8 h 10"/>
                <a:gd name="T36" fmla="*/ 8 w 8"/>
                <a:gd name="T37" fmla="*/ 10 h 10"/>
                <a:gd name="T38" fmla="*/ 8 w 8"/>
                <a:gd name="T39" fmla="*/ 10 h 10"/>
                <a:gd name="T40" fmla="*/ 8 w 8"/>
                <a:gd name="T41" fmla="*/ 10 h 10"/>
                <a:gd name="T42" fmla="*/ 8 w 8"/>
                <a:gd name="T4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0">
                  <a:moveTo>
                    <a:pt x="0" y="0"/>
                  </a:moveTo>
                  <a:lnTo>
                    <a:pt x="0" y="0"/>
                  </a:lnTo>
                  <a:lnTo>
                    <a:pt x="2" y="0"/>
                  </a:lnTo>
                  <a:lnTo>
                    <a:pt x="2" y="0"/>
                  </a:lnTo>
                  <a:lnTo>
                    <a:pt x="2" y="0"/>
                  </a:lnTo>
                  <a:lnTo>
                    <a:pt x="2" y="0"/>
                  </a:lnTo>
                  <a:lnTo>
                    <a:pt x="2" y="2"/>
                  </a:lnTo>
                  <a:lnTo>
                    <a:pt x="2" y="2"/>
                  </a:lnTo>
                  <a:lnTo>
                    <a:pt x="2" y="4"/>
                  </a:lnTo>
                  <a:lnTo>
                    <a:pt x="4" y="6"/>
                  </a:lnTo>
                  <a:lnTo>
                    <a:pt x="4" y="6"/>
                  </a:lnTo>
                  <a:lnTo>
                    <a:pt x="4" y="6"/>
                  </a:lnTo>
                  <a:lnTo>
                    <a:pt x="4" y="6"/>
                  </a:lnTo>
                  <a:lnTo>
                    <a:pt x="4" y="6"/>
                  </a:lnTo>
                  <a:lnTo>
                    <a:pt x="6" y="6"/>
                  </a:lnTo>
                  <a:lnTo>
                    <a:pt x="8" y="8"/>
                  </a:lnTo>
                  <a:lnTo>
                    <a:pt x="8" y="8"/>
                  </a:lnTo>
                  <a:lnTo>
                    <a:pt x="8" y="8"/>
                  </a:lnTo>
                  <a:lnTo>
                    <a:pt x="8" y="10"/>
                  </a:lnTo>
                  <a:lnTo>
                    <a:pt x="8" y="10"/>
                  </a:lnTo>
                  <a:lnTo>
                    <a:pt x="8" y="10"/>
                  </a:lnTo>
                  <a:lnTo>
                    <a:pt x="8"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4" name="Freeform 4737"/>
            <p:cNvSpPr>
              <a:spLocks/>
            </p:cNvSpPr>
            <p:nvPr/>
          </p:nvSpPr>
          <p:spPr bwMode="auto">
            <a:xfrm>
              <a:off x="2105" y="1914"/>
              <a:ext cx="0" cy="2"/>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5" name="Freeform 4738"/>
            <p:cNvSpPr>
              <a:spLocks/>
            </p:cNvSpPr>
            <p:nvPr/>
          </p:nvSpPr>
          <p:spPr bwMode="auto">
            <a:xfrm>
              <a:off x="2105" y="1916"/>
              <a:ext cx="4" cy="4"/>
            </a:xfrm>
            <a:custGeom>
              <a:avLst/>
              <a:gdLst>
                <a:gd name="T0" fmla="*/ 0 w 4"/>
                <a:gd name="T1" fmla="*/ 0 h 4"/>
                <a:gd name="T2" fmla="*/ 2 w 4"/>
                <a:gd name="T3" fmla="*/ 0 h 4"/>
                <a:gd name="T4" fmla="*/ 2 w 4"/>
                <a:gd name="T5" fmla="*/ 2 h 4"/>
                <a:gd name="T6" fmla="*/ 2 w 4"/>
                <a:gd name="T7" fmla="*/ 2 h 4"/>
                <a:gd name="T8" fmla="*/ 2 w 4"/>
                <a:gd name="T9" fmla="*/ 2 h 4"/>
                <a:gd name="T10" fmla="*/ 2 w 4"/>
                <a:gd name="T11" fmla="*/ 2 h 4"/>
                <a:gd name="T12" fmla="*/ 2 w 4"/>
                <a:gd name="T13" fmla="*/ 2 h 4"/>
                <a:gd name="T14" fmla="*/ 0 w 4"/>
                <a:gd name="T15" fmla="*/ 2 h 4"/>
                <a:gd name="T16" fmla="*/ 2 w 4"/>
                <a:gd name="T17" fmla="*/ 2 h 4"/>
                <a:gd name="T18" fmla="*/ 2 w 4"/>
                <a:gd name="T19" fmla="*/ 4 h 4"/>
                <a:gd name="T20" fmla="*/ 2 w 4"/>
                <a:gd name="T21" fmla="*/ 4 h 4"/>
                <a:gd name="T22" fmla="*/ 2 w 4"/>
                <a:gd name="T23" fmla="*/ 4 h 4"/>
                <a:gd name="T24" fmla="*/ 2 w 4"/>
                <a:gd name="T25" fmla="*/ 4 h 4"/>
                <a:gd name="T26" fmla="*/ 2 w 4"/>
                <a:gd name="T27" fmla="*/ 4 h 4"/>
                <a:gd name="T28" fmla="*/ 2 w 4"/>
                <a:gd name="T29" fmla="*/ 4 h 4"/>
                <a:gd name="T30" fmla="*/ 2 w 4"/>
                <a:gd name="T31" fmla="*/ 4 h 4"/>
                <a:gd name="T32" fmla="*/ 2 w 4"/>
                <a:gd name="T33" fmla="*/ 4 h 4"/>
                <a:gd name="T34" fmla="*/ 4 w 4"/>
                <a:gd name="T35" fmla="*/ 4 h 4"/>
                <a:gd name="T36" fmla="*/ 4 w 4"/>
                <a:gd name="T37" fmla="*/ 4 h 4"/>
                <a:gd name="T38" fmla="*/ 4 w 4"/>
                <a:gd name="T39" fmla="*/ 4 h 4"/>
                <a:gd name="T40" fmla="*/ 4 w 4"/>
                <a:gd name="T41" fmla="*/ 4 h 4"/>
                <a:gd name="T42" fmla="*/ 4 w 4"/>
                <a:gd name="T43" fmla="*/ 2 h 4"/>
                <a:gd name="T44" fmla="*/ 4 w 4"/>
                <a:gd name="T45" fmla="*/ 2 h 4"/>
                <a:gd name="T46" fmla="*/ 4 w 4"/>
                <a:gd name="T47" fmla="*/ 2 h 4"/>
                <a:gd name="T48" fmla="*/ 4 w 4"/>
                <a:gd name="T49" fmla="*/ 2 h 4"/>
                <a:gd name="T50" fmla="*/ 4 w 4"/>
                <a:gd name="T5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4">
                  <a:moveTo>
                    <a:pt x="0" y="0"/>
                  </a:moveTo>
                  <a:lnTo>
                    <a:pt x="2" y="0"/>
                  </a:lnTo>
                  <a:lnTo>
                    <a:pt x="2" y="2"/>
                  </a:lnTo>
                  <a:lnTo>
                    <a:pt x="2" y="2"/>
                  </a:lnTo>
                  <a:lnTo>
                    <a:pt x="2" y="2"/>
                  </a:lnTo>
                  <a:lnTo>
                    <a:pt x="2" y="2"/>
                  </a:lnTo>
                  <a:lnTo>
                    <a:pt x="2" y="2"/>
                  </a:lnTo>
                  <a:lnTo>
                    <a:pt x="0" y="2"/>
                  </a:lnTo>
                  <a:lnTo>
                    <a:pt x="2" y="2"/>
                  </a:lnTo>
                  <a:lnTo>
                    <a:pt x="2" y="4"/>
                  </a:lnTo>
                  <a:lnTo>
                    <a:pt x="2" y="4"/>
                  </a:lnTo>
                  <a:lnTo>
                    <a:pt x="2" y="4"/>
                  </a:lnTo>
                  <a:lnTo>
                    <a:pt x="2" y="4"/>
                  </a:lnTo>
                  <a:lnTo>
                    <a:pt x="2" y="4"/>
                  </a:lnTo>
                  <a:lnTo>
                    <a:pt x="2" y="4"/>
                  </a:lnTo>
                  <a:lnTo>
                    <a:pt x="2" y="4"/>
                  </a:lnTo>
                  <a:lnTo>
                    <a:pt x="2" y="4"/>
                  </a:lnTo>
                  <a:lnTo>
                    <a:pt x="4" y="4"/>
                  </a:lnTo>
                  <a:lnTo>
                    <a:pt x="4" y="4"/>
                  </a:lnTo>
                  <a:lnTo>
                    <a:pt x="4" y="4"/>
                  </a:lnTo>
                  <a:lnTo>
                    <a:pt x="4" y="4"/>
                  </a:lnTo>
                  <a:lnTo>
                    <a:pt x="4" y="2"/>
                  </a:lnTo>
                  <a:lnTo>
                    <a:pt x="4" y="2"/>
                  </a:lnTo>
                  <a:lnTo>
                    <a:pt x="4"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6" name="Freeform 4739"/>
            <p:cNvSpPr>
              <a:spLocks/>
            </p:cNvSpPr>
            <p:nvPr/>
          </p:nvSpPr>
          <p:spPr bwMode="auto">
            <a:xfrm>
              <a:off x="2107" y="1918"/>
              <a:ext cx="4" cy="9"/>
            </a:xfrm>
            <a:custGeom>
              <a:avLst/>
              <a:gdLst>
                <a:gd name="T0" fmla="*/ 2 w 4"/>
                <a:gd name="T1" fmla="*/ 0 h 9"/>
                <a:gd name="T2" fmla="*/ 2 w 4"/>
                <a:gd name="T3" fmla="*/ 2 h 9"/>
                <a:gd name="T4" fmla="*/ 4 w 4"/>
                <a:gd name="T5" fmla="*/ 2 h 9"/>
                <a:gd name="T6" fmla="*/ 4 w 4"/>
                <a:gd name="T7" fmla="*/ 3 h 9"/>
                <a:gd name="T8" fmla="*/ 4 w 4"/>
                <a:gd name="T9" fmla="*/ 3 h 9"/>
                <a:gd name="T10" fmla="*/ 4 w 4"/>
                <a:gd name="T11" fmla="*/ 3 h 9"/>
                <a:gd name="T12" fmla="*/ 4 w 4"/>
                <a:gd name="T13" fmla="*/ 5 h 9"/>
                <a:gd name="T14" fmla="*/ 4 w 4"/>
                <a:gd name="T15" fmla="*/ 5 h 9"/>
                <a:gd name="T16" fmla="*/ 2 w 4"/>
                <a:gd name="T17" fmla="*/ 5 h 9"/>
                <a:gd name="T18" fmla="*/ 2 w 4"/>
                <a:gd name="T19" fmla="*/ 5 h 9"/>
                <a:gd name="T20" fmla="*/ 0 w 4"/>
                <a:gd name="T21" fmla="*/ 5 h 9"/>
                <a:gd name="T22" fmla="*/ 0 w 4"/>
                <a:gd name="T23" fmla="*/ 5 h 9"/>
                <a:gd name="T24" fmla="*/ 0 w 4"/>
                <a:gd name="T25" fmla="*/ 5 h 9"/>
                <a:gd name="T26" fmla="*/ 0 w 4"/>
                <a:gd name="T27" fmla="*/ 5 h 9"/>
                <a:gd name="T28" fmla="*/ 0 w 4"/>
                <a:gd name="T29" fmla="*/ 5 h 9"/>
                <a:gd name="T30" fmla="*/ 0 w 4"/>
                <a:gd name="T31" fmla="*/ 7 h 9"/>
                <a:gd name="T32" fmla="*/ 2 w 4"/>
                <a:gd name="T33" fmla="*/ 7 h 9"/>
                <a:gd name="T34" fmla="*/ 0 w 4"/>
                <a:gd name="T35" fmla="*/ 7 h 9"/>
                <a:gd name="T36" fmla="*/ 0 w 4"/>
                <a:gd name="T37" fmla="*/ 9 h 9"/>
                <a:gd name="T38" fmla="*/ 0 w 4"/>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9">
                  <a:moveTo>
                    <a:pt x="2" y="0"/>
                  </a:moveTo>
                  <a:lnTo>
                    <a:pt x="2" y="2"/>
                  </a:lnTo>
                  <a:lnTo>
                    <a:pt x="4" y="2"/>
                  </a:lnTo>
                  <a:lnTo>
                    <a:pt x="4" y="3"/>
                  </a:lnTo>
                  <a:lnTo>
                    <a:pt x="4" y="3"/>
                  </a:lnTo>
                  <a:lnTo>
                    <a:pt x="4" y="3"/>
                  </a:lnTo>
                  <a:lnTo>
                    <a:pt x="4" y="5"/>
                  </a:lnTo>
                  <a:lnTo>
                    <a:pt x="4" y="5"/>
                  </a:lnTo>
                  <a:lnTo>
                    <a:pt x="2" y="5"/>
                  </a:lnTo>
                  <a:lnTo>
                    <a:pt x="2" y="5"/>
                  </a:lnTo>
                  <a:lnTo>
                    <a:pt x="0" y="5"/>
                  </a:lnTo>
                  <a:lnTo>
                    <a:pt x="0" y="5"/>
                  </a:lnTo>
                  <a:lnTo>
                    <a:pt x="0" y="5"/>
                  </a:lnTo>
                  <a:lnTo>
                    <a:pt x="0" y="5"/>
                  </a:lnTo>
                  <a:lnTo>
                    <a:pt x="0" y="5"/>
                  </a:lnTo>
                  <a:lnTo>
                    <a:pt x="0" y="7"/>
                  </a:lnTo>
                  <a:lnTo>
                    <a:pt x="2" y="7"/>
                  </a:lnTo>
                  <a:lnTo>
                    <a:pt x="0" y="7"/>
                  </a:lnTo>
                  <a:lnTo>
                    <a:pt x="0"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7" name="Freeform 4740"/>
            <p:cNvSpPr>
              <a:spLocks/>
            </p:cNvSpPr>
            <p:nvPr/>
          </p:nvSpPr>
          <p:spPr bwMode="auto">
            <a:xfrm>
              <a:off x="2107" y="1927"/>
              <a:ext cx="0" cy="4"/>
            </a:xfrm>
            <a:custGeom>
              <a:avLst/>
              <a:gdLst>
                <a:gd name="T0" fmla="*/ 0 h 4"/>
                <a:gd name="T1" fmla="*/ 0 h 4"/>
                <a:gd name="T2" fmla="*/ 0 h 4"/>
                <a:gd name="T3" fmla="*/ 0 h 4"/>
                <a:gd name="T4" fmla="*/ 2 h 4"/>
                <a:gd name="T5" fmla="*/ 2 h 4"/>
                <a:gd name="T6" fmla="*/ 4 h 4"/>
                <a:gd name="T7" fmla="*/ 4 h 4"/>
                <a:gd name="T8" fmla="*/ 4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0"/>
                  </a:moveTo>
                  <a:lnTo>
                    <a:pt x="0" y="0"/>
                  </a:lnTo>
                  <a:lnTo>
                    <a:pt x="0" y="0"/>
                  </a:lnTo>
                  <a:lnTo>
                    <a:pt x="0" y="0"/>
                  </a:lnTo>
                  <a:lnTo>
                    <a:pt x="0" y="2"/>
                  </a:lnTo>
                  <a:lnTo>
                    <a:pt x="0" y="2"/>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8" name="Freeform 4741"/>
            <p:cNvSpPr>
              <a:spLocks/>
            </p:cNvSpPr>
            <p:nvPr/>
          </p:nvSpPr>
          <p:spPr bwMode="auto">
            <a:xfrm>
              <a:off x="2107" y="1929"/>
              <a:ext cx="2" cy="2"/>
            </a:xfrm>
            <a:custGeom>
              <a:avLst/>
              <a:gdLst>
                <a:gd name="T0" fmla="*/ 0 w 2"/>
                <a:gd name="T1" fmla="*/ 2 h 2"/>
                <a:gd name="T2" fmla="*/ 2 w 2"/>
                <a:gd name="T3" fmla="*/ 0 h 2"/>
                <a:gd name="T4" fmla="*/ 2 w 2"/>
                <a:gd name="T5" fmla="*/ 0 h 2"/>
                <a:gd name="T6" fmla="*/ 2 w 2"/>
                <a:gd name="T7" fmla="*/ 2 h 2"/>
              </a:gdLst>
              <a:ahLst/>
              <a:cxnLst>
                <a:cxn ang="0">
                  <a:pos x="T0" y="T1"/>
                </a:cxn>
                <a:cxn ang="0">
                  <a:pos x="T2" y="T3"/>
                </a:cxn>
                <a:cxn ang="0">
                  <a:pos x="T4" y="T5"/>
                </a:cxn>
                <a:cxn ang="0">
                  <a:pos x="T6" y="T7"/>
                </a:cxn>
              </a:cxnLst>
              <a:rect l="0" t="0" r="r" b="b"/>
              <a:pathLst>
                <a:path w="2" h="2">
                  <a:moveTo>
                    <a:pt x="0" y="2"/>
                  </a:moveTo>
                  <a:lnTo>
                    <a:pt x="2" y="0"/>
                  </a:lnTo>
                  <a:lnTo>
                    <a:pt x="2" y="0"/>
                  </a:lnTo>
                  <a:lnTo>
                    <a:pt x="2"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9" name="Freeform 4742"/>
            <p:cNvSpPr>
              <a:spLocks/>
            </p:cNvSpPr>
            <p:nvPr/>
          </p:nvSpPr>
          <p:spPr bwMode="auto">
            <a:xfrm>
              <a:off x="2107" y="1931"/>
              <a:ext cx="2" cy="2"/>
            </a:xfrm>
            <a:custGeom>
              <a:avLst/>
              <a:gdLst>
                <a:gd name="T0" fmla="*/ 2 w 2"/>
                <a:gd name="T1" fmla="*/ 2 h 2"/>
                <a:gd name="T2" fmla="*/ 2 w 2"/>
                <a:gd name="T3" fmla="*/ 2 h 2"/>
                <a:gd name="T4" fmla="*/ 2 w 2"/>
                <a:gd name="T5" fmla="*/ 2 h 2"/>
                <a:gd name="T6" fmla="*/ 0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2" y="2"/>
                  </a:ln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0" name="Freeform 4743"/>
            <p:cNvSpPr>
              <a:spLocks/>
            </p:cNvSpPr>
            <p:nvPr/>
          </p:nvSpPr>
          <p:spPr bwMode="auto">
            <a:xfrm>
              <a:off x="2107" y="1933"/>
              <a:ext cx="2" cy="2"/>
            </a:xfrm>
            <a:custGeom>
              <a:avLst/>
              <a:gdLst>
                <a:gd name="T0" fmla="*/ 2 w 2"/>
                <a:gd name="T1" fmla="*/ 0 h 2"/>
                <a:gd name="T2" fmla="*/ 0 w 2"/>
                <a:gd name="T3" fmla="*/ 2 h 2"/>
                <a:gd name="T4" fmla="*/ 0 w 2"/>
                <a:gd name="T5" fmla="*/ 2 h 2"/>
              </a:gdLst>
              <a:ahLst/>
              <a:cxnLst>
                <a:cxn ang="0">
                  <a:pos x="T0" y="T1"/>
                </a:cxn>
                <a:cxn ang="0">
                  <a:pos x="T2" y="T3"/>
                </a:cxn>
                <a:cxn ang="0">
                  <a:pos x="T4" y="T5"/>
                </a:cxn>
              </a:cxnLst>
              <a:rect l="0" t="0" r="r" b="b"/>
              <a:pathLst>
                <a:path w="2" h="2">
                  <a:moveTo>
                    <a:pt x="2"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1" name="Freeform 4744"/>
            <p:cNvSpPr>
              <a:spLocks/>
            </p:cNvSpPr>
            <p:nvPr/>
          </p:nvSpPr>
          <p:spPr bwMode="auto">
            <a:xfrm>
              <a:off x="2107" y="1935"/>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2" name="Line 4745"/>
            <p:cNvSpPr>
              <a:spLocks noChangeShapeType="1"/>
            </p:cNvSpPr>
            <p:nvPr/>
          </p:nvSpPr>
          <p:spPr bwMode="auto">
            <a:xfrm>
              <a:off x="2109" y="193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3" name="Freeform 4746"/>
            <p:cNvSpPr>
              <a:spLocks/>
            </p:cNvSpPr>
            <p:nvPr/>
          </p:nvSpPr>
          <p:spPr bwMode="auto">
            <a:xfrm>
              <a:off x="2109" y="1935"/>
              <a:ext cx="0" cy="2"/>
            </a:xfrm>
            <a:custGeom>
              <a:avLst/>
              <a:gdLst>
                <a:gd name="T0" fmla="*/ 0 h 2"/>
                <a:gd name="T1" fmla="*/ 2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4" name="Freeform 4747"/>
            <p:cNvSpPr>
              <a:spLocks/>
            </p:cNvSpPr>
            <p:nvPr/>
          </p:nvSpPr>
          <p:spPr bwMode="auto">
            <a:xfrm>
              <a:off x="2105" y="1937"/>
              <a:ext cx="4" cy="2"/>
            </a:xfrm>
            <a:custGeom>
              <a:avLst/>
              <a:gdLst>
                <a:gd name="T0" fmla="*/ 4 w 4"/>
                <a:gd name="T1" fmla="*/ 0 h 2"/>
                <a:gd name="T2" fmla="*/ 4 w 4"/>
                <a:gd name="T3" fmla="*/ 0 h 2"/>
                <a:gd name="T4" fmla="*/ 2 w 4"/>
                <a:gd name="T5" fmla="*/ 0 h 2"/>
                <a:gd name="T6" fmla="*/ 0 w 4"/>
                <a:gd name="T7" fmla="*/ 0 h 2"/>
                <a:gd name="T8" fmla="*/ 0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0"/>
                  </a:ln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5" name="Freeform 4748"/>
            <p:cNvSpPr>
              <a:spLocks/>
            </p:cNvSpPr>
            <p:nvPr/>
          </p:nvSpPr>
          <p:spPr bwMode="auto">
            <a:xfrm>
              <a:off x="1856" y="1941"/>
              <a:ext cx="90" cy="0"/>
            </a:xfrm>
            <a:custGeom>
              <a:avLst/>
              <a:gdLst>
                <a:gd name="T0" fmla="*/ 0 w 90"/>
                <a:gd name="T1" fmla="*/ 3 w 90"/>
                <a:gd name="T2" fmla="*/ 5 w 90"/>
                <a:gd name="T3" fmla="*/ 5 w 90"/>
                <a:gd name="T4" fmla="*/ 7 w 90"/>
                <a:gd name="T5" fmla="*/ 7 w 90"/>
                <a:gd name="T6" fmla="*/ 15 w 90"/>
                <a:gd name="T7" fmla="*/ 15 w 90"/>
                <a:gd name="T8" fmla="*/ 15 w 90"/>
                <a:gd name="T9" fmla="*/ 24 w 90"/>
                <a:gd name="T10" fmla="*/ 34 w 90"/>
                <a:gd name="T11" fmla="*/ 42 w 90"/>
                <a:gd name="T12" fmla="*/ 48 w 90"/>
                <a:gd name="T13" fmla="*/ 48 w 90"/>
                <a:gd name="T14" fmla="*/ 48 w 90"/>
                <a:gd name="T15" fmla="*/ 49 w 90"/>
                <a:gd name="T16" fmla="*/ 51 w 90"/>
                <a:gd name="T17" fmla="*/ 57 w 90"/>
                <a:gd name="T18" fmla="*/ 57 w 90"/>
                <a:gd name="T19" fmla="*/ 59 w 90"/>
                <a:gd name="T20" fmla="*/ 61 w 90"/>
                <a:gd name="T21" fmla="*/ 61 w 90"/>
                <a:gd name="T22" fmla="*/ 63 w 90"/>
                <a:gd name="T23" fmla="*/ 63 w 90"/>
                <a:gd name="T24" fmla="*/ 69 w 90"/>
                <a:gd name="T25" fmla="*/ 69 w 90"/>
                <a:gd name="T26" fmla="*/ 71 w 90"/>
                <a:gd name="T27" fmla="*/ 78 w 90"/>
                <a:gd name="T28" fmla="*/ 78 w 90"/>
                <a:gd name="T29" fmla="*/ 82 w 90"/>
                <a:gd name="T30" fmla="*/ 82 w 90"/>
                <a:gd name="T31" fmla="*/ 82 w 90"/>
                <a:gd name="T32" fmla="*/ 88 w 90"/>
                <a:gd name="T33" fmla="*/ 90 w 9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Lst>
              <a:rect l="0" t="0" r="r" b="b"/>
              <a:pathLst>
                <a:path w="90">
                  <a:moveTo>
                    <a:pt x="0" y="0"/>
                  </a:moveTo>
                  <a:lnTo>
                    <a:pt x="3" y="0"/>
                  </a:lnTo>
                  <a:lnTo>
                    <a:pt x="5" y="0"/>
                  </a:lnTo>
                  <a:lnTo>
                    <a:pt x="5" y="0"/>
                  </a:lnTo>
                  <a:lnTo>
                    <a:pt x="7" y="0"/>
                  </a:lnTo>
                  <a:lnTo>
                    <a:pt x="7" y="0"/>
                  </a:lnTo>
                  <a:lnTo>
                    <a:pt x="15" y="0"/>
                  </a:lnTo>
                  <a:lnTo>
                    <a:pt x="15" y="0"/>
                  </a:lnTo>
                  <a:lnTo>
                    <a:pt x="15" y="0"/>
                  </a:lnTo>
                  <a:lnTo>
                    <a:pt x="24" y="0"/>
                  </a:lnTo>
                  <a:lnTo>
                    <a:pt x="34" y="0"/>
                  </a:lnTo>
                  <a:lnTo>
                    <a:pt x="42" y="0"/>
                  </a:lnTo>
                  <a:lnTo>
                    <a:pt x="48" y="0"/>
                  </a:lnTo>
                  <a:lnTo>
                    <a:pt x="48" y="0"/>
                  </a:lnTo>
                  <a:lnTo>
                    <a:pt x="48" y="0"/>
                  </a:lnTo>
                  <a:lnTo>
                    <a:pt x="49" y="0"/>
                  </a:lnTo>
                  <a:lnTo>
                    <a:pt x="51" y="0"/>
                  </a:lnTo>
                  <a:lnTo>
                    <a:pt x="57" y="0"/>
                  </a:lnTo>
                  <a:lnTo>
                    <a:pt x="57" y="0"/>
                  </a:lnTo>
                  <a:lnTo>
                    <a:pt x="59" y="0"/>
                  </a:lnTo>
                  <a:lnTo>
                    <a:pt x="61" y="0"/>
                  </a:lnTo>
                  <a:lnTo>
                    <a:pt x="61" y="0"/>
                  </a:lnTo>
                  <a:lnTo>
                    <a:pt x="63" y="0"/>
                  </a:lnTo>
                  <a:lnTo>
                    <a:pt x="63" y="0"/>
                  </a:lnTo>
                  <a:lnTo>
                    <a:pt x="69" y="0"/>
                  </a:lnTo>
                  <a:lnTo>
                    <a:pt x="69" y="0"/>
                  </a:lnTo>
                  <a:lnTo>
                    <a:pt x="71" y="0"/>
                  </a:lnTo>
                  <a:lnTo>
                    <a:pt x="78" y="0"/>
                  </a:lnTo>
                  <a:lnTo>
                    <a:pt x="78" y="0"/>
                  </a:lnTo>
                  <a:lnTo>
                    <a:pt x="82" y="0"/>
                  </a:lnTo>
                  <a:lnTo>
                    <a:pt x="82" y="0"/>
                  </a:lnTo>
                  <a:lnTo>
                    <a:pt x="82" y="0"/>
                  </a:lnTo>
                  <a:lnTo>
                    <a:pt x="88" y="0"/>
                  </a:lnTo>
                  <a:lnTo>
                    <a:pt x="9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6" name="Freeform 4749"/>
            <p:cNvSpPr>
              <a:spLocks/>
            </p:cNvSpPr>
            <p:nvPr/>
          </p:nvSpPr>
          <p:spPr bwMode="auto">
            <a:xfrm>
              <a:off x="2103" y="1939"/>
              <a:ext cx="2" cy="4"/>
            </a:xfrm>
            <a:custGeom>
              <a:avLst/>
              <a:gdLst>
                <a:gd name="T0" fmla="*/ 2 w 2"/>
                <a:gd name="T1" fmla="*/ 0 h 4"/>
                <a:gd name="T2" fmla="*/ 2 w 2"/>
                <a:gd name="T3" fmla="*/ 0 h 4"/>
                <a:gd name="T4" fmla="*/ 2 w 2"/>
                <a:gd name="T5" fmla="*/ 0 h 4"/>
                <a:gd name="T6" fmla="*/ 2 w 2"/>
                <a:gd name="T7" fmla="*/ 0 h 4"/>
                <a:gd name="T8" fmla="*/ 2 w 2"/>
                <a:gd name="T9" fmla="*/ 0 h 4"/>
                <a:gd name="T10" fmla="*/ 2 w 2"/>
                <a:gd name="T11" fmla="*/ 2 h 4"/>
                <a:gd name="T12" fmla="*/ 0 w 2"/>
                <a:gd name="T13" fmla="*/ 2 h 4"/>
                <a:gd name="T14" fmla="*/ 0 w 2"/>
                <a:gd name="T15" fmla="*/ 2 h 4"/>
                <a:gd name="T16" fmla="*/ 0 w 2"/>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2" y="0"/>
                  </a:moveTo>
                  <a:lnTo>
                    <a:pt x="2" y="0"/>
                  </a:lnTo>
                  <a:lnTo>
                    <a:pt x="2" y="0"/>
                  </a:lnTo>
                  <a:lnTo>
                    <a:pt x="2" y="0"/>
                  </a:lnTo>
                  <a:lnTo>
                    <a:pt x="2" y="0"/>
                  </a:lnTo>
                  <a:lnTo>
                    <a:pt x="2" y="2"/>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7" name="Freeform 4750"/>
            <p:cNvSpPr>
              <a:spLocks/>
            </p:cNvSpPr>
            <p:nvPr/>
          </p:nvSpPr>
          <p:spPr bwMode="auto">
            <a:xfrm>
              <a:off x="2103" y="1943"/>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8" name="Freeform 4751"/>
            <p:cNvSpPr>
              <a:spLocks/>
            </p:cNvSpPr>
            <p:nvPr/>
          </p:nvSpPr>
          <p:spPr bwMode="auto">
            <a:xfrm>
              <a:off x="2105" y="194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9" name="Freeform 4752"/>
            <p:cNvSpPr>
              <a:spLocks/>
            </p:cNvSpPr>
            <p:nvPr/>
          </p:nvSpPr>
          <p:spPr bwMode="auto">
            <a:xfrm>
              <a:off x="2105" y="1943"/>
              <a:ext cx="2" cy="2"/>
            </a:xfrm>
            <a:custGeom>
              <a:avLst/>
              <a:gdLst>
                <a:gd name="T0" fmla="*/ 0 w 2"/>
                <a:gd name="T1" fmla="*/ 2 h 2"/>
                <a:gd name="T2" fmla="*/ 0 w 2"/>
                <a:gd name="T3" fmla="*/ 2 h 2"/>
                <a:gd name="T4" fmla="*/ 2 w 2"/>
                <a:gd name="T5" fmla="*/ 2 h 2"/>
                <a:gd name="T6" fmla="*/ 2 w 2"/>
                <a:gd name="T7" fmla="*/ 2 h 2"/>
                <a:gd name="T8" fmla="*/ 2 w 2"/>
                <a:gd name="T9" fmla="*/ 2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2" y="2"/>
                  </a:lnTo>
                  <a:lnTo>
                    <a:pt x="2"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0" name="Freeform 4753"/>
            <p:cNvSpPr>
              <a:spLocks/>
            </p:cNvSpPr>
            <p:nvPr/>
          </p:nvSpPr>
          <p:spPr bwMode="auto">
            <a:xfrm>
              <a:off x="2105" y="1945"/>
              <a:ext cx="0" cy="1"/>
            </a:xfrm>
            <a:custGeom>
              <a:avLst/>
              <a:gdLst>
                <a:gd name="T0" fmla="*/ 1 h 1"/>
                <a:gd name="T1" fmla="*/ 1 h 1"/>
                <a:gd name="T2" fmla="*/ 0 h 1"/>
              </a:gdLst>
              <a:ahLst/>
              <a:cxnLst>
                <a:cxn ang="0">
                  <a:pos x="0" y="T0"/>
                </a:cxn>
                <a:cxn ang="0">
                  <a:pos x="0" y="T1"/>
                </a:cxn>
                <a:cxn ang="0">
                  <a:pos x="0" y="T2"/>
                </a:cxn>
              </a:cxnLst>
              <a:rect l="0" t="0" r="r" b="b"/>
              <a:pathLst>
                <a:path h="1">
                  <a:moveTo>
                    <a:pt x="0" y="1"/>
                  </a:move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1" name="Freeform 4754"/>
            <p:cNvSpPr>
              <a:spLocks/>
            </p:cNvSpPr>
            <p:nvPr/>
          </p:nvSpPr>
          <p:spPr bwMode="auto">
            <a:xfrm>
              <a:off x="2105" y="1946"/>
              <a:ext cx="2" cy="2"/>
            </a:xfrm>
            <a:custGeom>
              <a:avLst/>
              <a:gdLst>
                <a:gd name="T0" fmla="*/ 0 w 2"/>
                <a:gd name="T1" fmla="*/ 2 h 2"/>
                <a:gd name="T2" fmla="*/ 2 w 2"/>
                <a:gd name="T3" fmla="*/ 2 h 2"/>
                <a:gd name="T4" fmla="*/ 2 w 2"/>
                <a:gd name="T5" fmla="*/ 2 h 2"/>
                <a:gd name="T6" fmla="*/ 2 w 2"/>
                <a:gd name="T7" fmla="*/ 0 h 2"/>
                <a:gd name="T8" fmla="*/ 2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2" y="2"/>
                  </a:lnTo>
                  <a:lnTo>
                    <a:pt x="2" y="2"/>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2" name="Freeform 4755"/>
            <p:cNvSpPr>
              <a:spLocks/>
            </p:cNvSpPr>
            <p:nvPr/>
          </p:nvSpPr>
          <p:spPr bwMode="auto">
            <a:xfrm>
              <a:off x="2103" y="1948"/>
              <a:ext cx="2" cy="2"/>
            </a:xfrm>
            <a:custGeom>
              <a:avLst/>
              <a:gdLst>
                <a:gd name="T0" fmla="*/ 0 w 2"/>
                <a:gd name="T1" fmla="*/ 2 h 2"/>
                <a:gd name="T2" fmla="*/ 2 w 2"/>
                <a:gd name="T3" fmla="*/ 0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3" name="Freeform 4756"/>
            <p:cNvSpPr>
              <a:spLocks/>
            </p:cNvSpPr>
            <p:nvPr/>
          </p:nvSpPr>
          <p:spPr bwMode="auto">
            <a:xfrm>
              <a:off x="2103" y="1950"/>
              <a:ext cx="2" cy="2"/>
            </a:xfrm>
            <a:custGeom>
              <a:avLst/>
              <a:gdLst>
                <a:gd name="T0" fmla="*/ 2 w 2"/>
                <a:gd name="T1" fmla="*/ 2 h 2"/>
                <a:gd name="T2" fmla="*/ 2 w 2"/>
                <a:gd name="T3" fmla="*/ 0 h 2"/>
                <a:gd name="T4" fmla="*/ 2 w 2"/>
                <a:gd name="T5" fmla="*/ 0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4" name="Freeform 4757"/>
            <p:cNvSpPr>
              <a:spLocks/>
            </p:cNvSpPr>
            <p:nvPr/>
          </p:nvSpPr>
          <p:spPr bwMode="auto">
            <a:xfrm>
              <a:off x="2105" y="1950"/>
              <a:ext cx="4" cy="4"/>
            </a:xfrm>
            <a:custGeom>
              <a:avLst/>
              <a:gdLst>
                <a:gd name="T0" fmla="*/ 4 w 4"/>
                <a:gd name="T1" fmla="*/ 4 h 4"/>
                <a:gd name="T2" fmla="*/ 4 w 4"/>
                <a:gd name="T3" fmla="*/ 2 h 4"/>
                <a:gd name="T4" fmla="*/ 4 w 4"/>
                <a:gd name="T5" fmla="*/ 2 h 4"/>
                <a:gd name="T6" fmla="*/ 2 w 4"/>
                <a:gd name="T7" fmla="*/ 2 h 4"/>
                <a:gd name="T8" fmla="*/ 2 w 4"/>
                <a:gd name="T9" fmla="*/ 2 h 4"/>
                <a:gd name="T10" fmla="*/ 4 w 4"/>
                <a:gd name="T11" fmla="*/ 2 h 4"/>
                <a:gd name="T12" fmla="*/ 4 w 4"/>
                <a:gd name="T13" fmla="*/ 0 h 4"/>
                <a:gd name="T14" fmla="*/ 2 w 4"/>
                <a:gd name="T15" fmla="*/ 0 h 4"/>
                <a:gd name="T16" fmla="*/ 2 w 4"/>
                <a:gd name="T17" fmla="*/ 0 h 4"/>
                <a:gd name="T18" fmla="*/ 2 w 4"/>
                <a:gd name="T19" fmla="*/ 0 h 4"/>
                <a:gd name="T20" fmla="*/ 2 w 4"/>
                <a:gd name="T21" fmla="*/ 0 h 4"/>
                <a:gd name="T22" fmla="*/ 2 w 4"/>
                <a:gd name="T23" fmla="*/ 0 h 4"/>
                <a:gd name="T24" fmla="*/ 2 w 4"/>
                <a:gd name="T25" fmla="*/ 2 h 4"/>
                <a:gd name="T26" fmla="*/ 0 w 4"/>
                <a:gd name="T27" fmla="*/ 2 h 4"/>
                <a:gd name="T28" fmla="*/ 0 w 4"/>
                <a:gd name="T29" fmla="*/ 2 h 4"/>
                <a:gd name="T30" fmla="*/ 0 w 4"/>
                <a:gd name="T3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4" y="4"/>
                  </a:moveTo>
                  <a:lnTo>
                    <a:pt x="4" y="2"/>
                  </a:lnTo>
                  <a:lnTo>
                    <a:pt x="4" y="2"/>
                  </a:lnTo>
                  <a:lnTo>
                    <a:pt x="2" y="2"/>
                  </a:lnTo>
                  <a:lnTo>
                    <a:pt x="2" y="2"/>
                  </a:lnTo>
                  <a:lnTo>
                    <a:pt x="4" y="2"/>
                  </a:lnTo>
                  <a:lnTo>
                    <a:pt x="4" y="0"/>
                  </a:lnTo>
                  <a:lnTo>
                    <a:pt x="2" y="0"/>
                  </a:lnTo>
                  <a:lnTo>
                    <a:pt x="2" y="0"/>
                  </a:lnTo>
                  <a:lnTo>
                    <a:pt x="2" y="0"/>
                  </a:lnTo>
                  <a:lnTo>
                    <a:pt x="2" y="0"/>
                  </a:lnTo>
                  <a:lnTo>
                    <a:pt x="2" y="0"/>
                  </a:lnTo>
                  <a:lnTo>
                    <a:pt x="2"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5" name="Freeform 4758"/>
            <p:cNvSpPr>
              <a:spLocks/>
            </p:cNvSpPr>
            <p:nvPr/>
          </p:nvSpPr>
          <p:spPr bwMode="auto">
            <a:xfrm>
              <a:off x="2109" y="1954"/>
              <a:ext cx="2" cy="0"/>
            </a:xfrm>
            <a:custGeom>
              <a:avLst/>
              <a:gdLst>
                <a:gd name="T0" fmla="*/ 2 w 2"/>
                <a:gd name="T1" fmla="*/ 2 w 2"/>
                <a:gd name="T2" fmla="*/ 2 w 2"/>
                <a:gd name="T3" fmla="*/ 2 w 2"/>
                <a:gd name="T4" fmla="*/ 0 w 2"/>
                <a:gd name="T5" fmla="*/ 0 w 2"/>
                <a:gd name="T6" fmla="*/ 0 w 2"/>
                <a:gd name="T7" fmla="*/ 0 w 2"/>
                <a:gd name="T8" fmla="*/ 0 w 2"/>
                <a:gd name="T9" fmla="*/ 0 w 2"/>
                <a:gd name="T10" fmla="*/ 0 w 2"/>
                <a:gd name="T11"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2">
                  <a:moveTo>
                    <a:pt x="2" y="0"/>
                  </a:moveTo>
                  <a:lnTo>
                    <a:pt x="2" y="0"/>
                  </a:lnTo>
                  <a:lnTo>
                    <a:pt x="2" y="0"/>
                  </a:lnTo>
                  <a:lnTo>
                    <a:pt x="2" y="0"/>
                  </a:lnTo>
                  <a:lnTo>
                    <a:pt x="0" y="0"/>
                  </a:lnTo>
                  <a:lnTo>
                    <a:pt x="0"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6" name="Freeform 4759"/>
            <p:cNvSpPr>
              <a:spLocks/>
            </p:cNvSpPr>
            <p:nvPr/>
          </p:nvSpPr>
          <p:spPr bwMode="auto">
            <a:xfrm>
              <a:off x="2109" y="1954"/>
              <a:ext cx="2" cy="6"/>
            </a:xfrm>
            <a:custGeom>
              <a:avLst/>
              <a:gdLst>
                <a:gd name="T0" fmla="*/ 2 w 2"/>
                <a:gd name="T1" fmla="*/ 0 h 6"/>
                <a:gd name="T2" fmla="*/ 2 w 2"/>
                <a:gd name="T3" fmla="*/ 0 h 6"/>
                <a:gd name="T4" fmla="*/ 2 w 2"/>
                <a:gd name="T5" fmla="*/ 2 h 6"/>
                <a:gd name="T6" fmla="*/ 2 w 2"/>
                <a:gd name="T7" fmla="*/ 2 h 6"/>
                <a:gd name="T8" fmla="*/ 2 w 2"/>
                <a:gd name="T9" fmla="*/ 2 h 6"/>
                <a:gd name="T10" fmla="*/ 0 w 2"/>
                <a:gd name="T11" fmla="*/ 2 h 6"/>
                <a:gd name="T12" fmla="*/ 0 w 2"/>
                <a:gd name="T13" fmla="*/ 4 h 6"/>
                <a:gd name="T14" fmla="*/ 0 w 2"/>
                <a:gd name="T15" fmla="*/ 4 h 6"/>
                <a:gd name="T16" fmla="*/ 0 w 2"/>
                <a:gd name="T17" fmla="*/ 4 h 6"/>
                <a:gd name="T18" fmla="*/ 0 w 2"/>
                <a:gd name="T19" fmla="*/ 6 h 6"/>
                <a:gd name="T20" fmla="*/ 0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0"/>
                  </a:moveTo>
                  <a:lnTo>
                    <a:pt x="2" y="0"/>
                  </a:lnTo>
                  <a:lnTo>
                    <a:pt x="2" y="2"/>
                  </a:lnTo>
                  <a:lnTo>
                    <a:pt x="2" y="2"/>
                  </a:lnTo>
                  <a:lnTo>
                    <a:pt x="2" y="2"/>
                  </a:lnTo>
                  <a:lnTo>
                    <a:pt x="0" y="2"/>
                  </a:lnTo>
                  <a:lnTo>
                    <a:pt x="0" y="4"/>
                  </a:lnTo>
                  <a:lnTo>
                    <a:pt x="0" y="4"/>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7" name="Line 4760"/>
            <p:cNvSpPr>
              <a:spLocks noChangeShapeType="1"/>
            </p:cNvSpPr>
            <p:nvPr/>
          </p:nvSpPr>
          <p:spPr bwMode="auto">
            <a:xfrm>
              <a:off x="1859" y="2058"/>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8" name="Freeform 4761"/>
            <p:cNvSpPr>
              <a:spLocks/>
            </p:cNvSpPr>
            <p:nvPr/>
          </p:nvSpPr>
          <p:spPr bwMode="auto">
            <a:xfrm>
              <a:off x="1857" y="2058"/>
              <a:ext cx="2" cy="6"/>
            </a:xfrm>
            <a:custGeom>
              <a:avLst/>
              <a:gdLst>
                <a:gd name="T0" fmla="*/ 0 w 2"/>
                <a:gd name="T1" fmla="*/ 6 h 6"/>
                <a:gd name="T2" fmla="*/ 0 w 2"/>
                <a:gd name="T3" fmla="*/ 4 h 6"/>
                <a:gd name="T4" fmla="*/ 0 w 2"/>
                <a:gd name="T5" fmla="*/ 4 h 6"/>
                <a:gd name="T6" fmla="*/ 0 w 2"/>
                <a:gd name="T7" fmla="*/ 2 h 6"/>
                <a:gd name="T8" fmla="*/ 2 w 2"/>
                <a:gd name="T9" fmla="*/ 0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0" y="6"/>
                  </a:moveTo>
                  <a:lnTo>
                    <a:pt x="0" y="4"/>
                  </a:lnTo>
                  <a:lnTo>
                    <a:pt x="0" y="4"/>
                  </a:lnTo>
                  <a:lnTo>
                    <a:pt x="0"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9" name="Freeform 4762"/>
            <p:cNvSpPr>
              <a:spLocks/>
            </p:cNvSpPr>
            <p:nvPr/>
          </p:nvSpPr>
          <p:spPr bwMode="auto">
            <a:xfrm>
              <a:off x="1856" y="2064"/>
              <a:ext cx="1" cy="0"/>
            </a:xfrm>
            <a:custGeom>
              <a:avLst/>
              <a:gdLst>
                <a:gd name="T0" fmla="*/ 0 w 1"/>
                <a:gd name="T1" fmla="*/ 0 w 1"/>
                <a:gd name="T2" fmla="*/ 1 w 1"/>
                <a:gd name="T3" fmla="*/ 1 w 1"/>
              </a:gdLst>
              <a:ahLst/>
              <a:cxnLst>
                <a:cxn ang="0">
                  <a:pos x="T0" y="0"/>
                </a:cxn>
                <a:cxn ang="0">
                  <a:pos x="T1" y="0"/>
                </a:cxn>
                <a:cxn ang="0">
                  <a:pos x="T2" y="0"/>
                </a:cxn>
                <a:cxn ang="0">
                  <a:pos x="T3" y="0"/>
                </a:cxn>
              </a:cxnLst>
              <a:rect l="0" t="0" r="r" b="b"/>
              <a:pathLst>
                <a:path w="1">
                  <a:moveTo>
                    <a:pt x="0" y="0"/>
                  </a:moveTo>
                  <a:lnTo>
                    <a:pt x="0" y="0"/>
                  </a:lnTo>
                  <a:lnTo>
                    <a:pt x="1" y="0"/>
                  </a:lnTo>
                  <a:lnTo>
                    <a:pt x="1"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0" name="Freeform 4763"/>
            <p:cNvSpPr>
              <a:spLocks/>
            </p:cNvSpPr>
            <p:nvPr/>
          </p:nvSpPr>
          <p:spPr bwMode="auto">
            <a:xfrm>
              <a:off x="1946" y="1941"/>
              <a:ext cx="25" cy="2"/>
            </a:xfrm>
            <a:custGeom>
              <a:avLst/>
              <a:gdLst>
                <a:gd name="T0" fmla="*/ 0 w 25"/>
                <a:gd name="T1" fmla="*/ 0 h 2"/>
                <a:gd name="T2" fmla="*/ 9 w 25"/>
                <a:gd name="T3" fmla="*/ 0 h 2"/>
                <a:gd name="T4" fmla="*/ 9 w 25"/>
                <a:gd name="T5" fmla="*/ 0 h 2"/>
                <a:gd name="T6" fmla="*/ 17 w 25"/>
                <a:gd name="T7" fmla="*/ 0 h 2"/>
                <a:gd name="T8" fmla="*/ 17 w 25"/>
                <a:gd name="T9" fmla="*/ 2 h 2"/>
                <a:gd name="T10" fmla="*/ 17 w 25"/>
                <a:gd name="T11" fmla="*/ 0 h 2"/>
                <a:gd name="T12" fmla="*/ 17 w 25"/>
                <a:gd name="T13" fmla="*/ 0 h 2"/>
                <a:gd name="T14" fmla="*/ 21 w 25"/>
                <a:gd name="T15" fmla="*/ 2 h 2"/>
                <a:gd name="T16" fmla="*/ 25 w 25"/>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
                  <a:moveTo>
                    <a:pt x="0" y="0"/>
                  </a:moveTo>
                  <a:lnTo>
                    <a:pt x="9" y="0"/>
                  </a:lnTo>
                  <a:lnTo>
                    <a:pt x="9" y="0"/>
                  </a:lnTo>
                  <a:lnTo>
                    <a:pt x="17" y="0"/>
                  </a:lnTo>
                  <a:lnTo>
                    <a:pt x="17" y="2"/>
                  </a:lnTo>
                  <a:lnTo>
                    <a:pt x="17" y="0"/>
                  </a:lnTo>
                  <a:lnTo>
                    <a:pt x="17" y="0"/>
                  </a:lnTo>
                  <a:lnTo>
                    <a:pt x="21" y="2"/>
                  </a:lnTo>
                  <a:lnTo>
                    <a:pt x="25"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1" name="Freeform 4764"/>
            <p:cNvSpPr>
              <a:spLocks/>
            </p:cNvSpPr>
            <p:nvPr/>
          </p:nvSpPr>
          <p:spPr bwMode="auto">
            <a:xfrm>
              <a:off x="1971" y="194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2" name="Freeform 4765"/>
            <p:cNvSpPr>
              <a:spLocks/>
            </p:cNvSpPr>
            <p:nvPr/>
          </p:nvSpPr>
          <p:spPr bwMode="auto">
            <a:xfrm>
              <a:off x="1975" y="1943"/>
              <a:ext cx="2" cy="0"/>
            </a:xfrm>
            <a:custGeom>
              <a:avLst/>
              <a:gdLst>
                <a:gd name="T0" fmla="*/ 2 w 2"/>
                <a:gd name="T1" fmla="*/ 2 w 2"/>
                <a:gd name="T2" fmla="*/ 0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3" name="Freeform 4766"/>
            <p:cNvSpPr>
              <a:spLocks/>
            </p:cNvSpPr>
            <p:nvPr/>
          </p:nvSpPr>
          <p:spPr bwMode="auto">
            <a:xfrm>
              <a:off x="1973" y="1943"/>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4" name="Freeform 4767"/>
            <p:cNvSpPr>
              <a:spLocks/>
            </p:cNvSpPr>
            <p:nvPr/>
          </p:nvSpPr>
          <p:spPr bwMode="auto">
            <a:xfrm>
              <a:off x="1971" y="1943"/>
              <a:ext cx="2" cy="0"/>
            </a:xfrm>
            <a:custGeom>
              <a:avLst/>
              <a:gdLst>
                <a:gd name="T0" fmla="*/ 2 w 2"/>
                <a:gd name="T1" fmla="*/ 2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2" y="0"/>
                  </a:move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5" name="Freeform 4768"/>
            <p:cNvSpPr>
              <a:spLocks/>
            </p:cNvSpPr>
            <p:nvPr/>
          </p:nvSpPr>
          <p:spPr bwMode="auto">
            <a:xfrm>
              <a:off x="1977" y="1943"/>
              <a:ext cx="11" cy="2"/>
            </a:xfrm>
            <a:custGeom>
              <a:avLst/>
              <a:gdLst>
                <a:gd name="T0" fmla="*/ 0 w 11"/>
                <a:gd name="T1" fmla="*/ 0 h 2"/>
                <a:gd name="T2" fmla="*/ 1 w 11"/>
                <a:gd name="T3" fmla="*/ 0 h 2"/>
                <a:gd name="T4" fmla="*/ 1 w 11"/>
                <a:gd name="T5" fmla="*/ 0 h 2"/>
                <a:gd name="T6" fmla="*/ 1 w 11"/>
                <a:gd name="T7" fmla="*/ 0 h 2"/>
                <a:gd name="T8" fmla="*/ 3 w 11"/>
                <a:gd name="T9" fmla="*/ 0 h 2"/>
                <a:gd name="T10" fmla="*/ 3 w 11"/>
                <a:gd name="T11" fmla="*/ 0 h 2"/>
                <a:gd name="T12" fmla="*/ 3 w 11"/>
                <a:gd name="T13" fmla="*/ 0 h 2"/>
                <a:gd name="T14" fmla="*/ 3 w 11"/>
                <a:gd name="T15" fmla="*/ 0 h 2"/>
                <a:gd name="T16" fmla="*/ 5 w 11"/>
                <a:gd name="T17" fmla="*/ 2 h 2"/>
                <a:gd name="T18" fmla="*/ 5 w 11"/>
                <a:gd name="T19" fmla="*/ 2 h 2"/>
                <a:gd name="T20" fmla="*/ 5 w 11"/>
                <a:gd name="T21" fmla="*/ 2 h 2"/>
                <a:gd name="T22" fmla="*/ 5 w 11"/>
                <a:gd name="T23" fmla="*/ 2 h 2"/>
                <a:gd name="T24" fmla="*/ 7 w 11"/>
                <a:gd name="T25" fmla="*/ 2 h 2"/>
                <a:gd name="T26" fmla="*/ 7 w 11"/>
                <a:gd name="T27" fmla="*/ 0 h 2"/>
                <a:gd name="T28" fmla="*/ 7 w 11"/>
                <a:gd name="T29" fmla="*/ 0 h 2"/>
                <a:gd name="T30" fmla="*/ 9 w 11"/>
                <a:gd name="T31" fmla="*/ 2 h 2"/>
                <a:gd name="T32" fmla="*/ 9 w 11"/>
                <a:gd name="T33" fmla="*/ 0 h 2"/>
                <a:gd name="T34" fmla="*/ 9 w 11"/>
                <a:gd name="T35" fmla="*/ 0 h 2"/>
                <a:gd name="T36" fmla="*/ 9 w 11"/>
                <a:gd name="T37" fmla="*/ 2 h 2"/>
                <a:gd name="T38" fmla="*/ 11 w 11"/>
                <a:gd name="T39" fmla="*/ 2 h 2"/>
                <a:gd name="T40" fmla="*/ 11 w 11"/>
                <a:gd name="T4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
                  <a:moveTo>
                    <a:pt x="0" y="0"/>
                  </a:moveTo>
                  <a:lnTo>
                    <a:pt x="1" y="0"/>
                  </a:lnTo>
                  <a:lnTo>
                    <a:pt x="1" y="0"/>
                  </a:lnTo>
                  <a:lnTo>
                    <a:pt x="1" y="0"/>
                  </a:lnTo>
                  <a:lnTo>
                    <a:pt x="3" y="0"/>
                  </a:lnTo>
                  <a:lnTo>
                    <a:pt x="3" y="0"/>
                  </a:lnTo>
                  <a:lnTo>
                    <a:pt x="3" y="0"/>
                  </a:lnTo>
                  <a:lnTo>
                    <a:pt x="3" y="0"/>
                  </a:lnTo>
                  <a:lnTo>
                    <a:pt x="5" y="2"/>
                  </a:lnTo>
                  <a:lnTo>
                    <a:pt x="5" y="2"/>
                  </a:lnTo>
                  <a:lnTo>
                    <a:pt x="5" y="2"/>
                  </a:lnTo>
                  <a:lnTo>
                    <a:pt x="5" y="2"/>
                  </a:lnTo>
                  <a:lnTo>
                    <a:pt x="7" y="2"/>
                  </a:lnTo>
                  <a:lnTo>
                    <a:pt x="7" y="0"/>
                  </a:lnTo>
                  <a:lnTo>
                    <a:pt x="7" y="0"/>
                  </a:lnTo>
                  <a:lnTo>
                    <a:pt x="9" y="2"/>
                  </a:lnTo>
                  <a:lnTo>
                    <a:pt x="9" y="0"/>
                  </a:lnTo>
                  <a:lnTo>
                    <a:pt x="9" y="0"/>
                  </a:lnTo>
                  <a:lnTo>
                    <a:pt x="9" y="2"/>
                  </a:lnTo>
                  <a:lnTo>
                    <a:pt x="11" y="2"/>
                  </a:lnTo>
                  <a:lnTo>
                    <a:pt x="11"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6" name="Freeform 4769"/>
            <p:cNvSpPr>
              <a:spLocks/>
            </p:cNvSpPr>
            <p:nvPr/>
          </p:nvSpPr>
          <p:spPr bwMode="auto">
            <a:xfrm>
              <a:off x="1988" y="1943"/>
              <a:ext cx="4" cy="2"/>
            </a:xfrm>
            <a:custGeom>
              <a:avLst/>
              <a:gdLst>
                <a:gd name="T0" fmla="*/ 0 w 4"/>
                <a:gd name="T1" fmla="*/ 2 h 2"/>
                <a:gd name="T2" fmla="*/ 0 w 4"/>
                <a:gd name="T3" fmla="*/ 2 h 2"/>
                <a:gd name="T4" fmla="*/ 0 w 4"/>
                <a:gd name="T5" fmla="*/ 2 h 2"/>
                <a:gd name="T6" fmla="*/ 2 w 4"/>
                <a:gd name="T7" fmla="*/ 2 h 2"/>
                <a:gd name="T8" fmla="*/ 2 w 4"/>
                <a:gd name="T9" fmla="*/ 0 h 2"/>
                <a:gd name="T10" fmla="*/ 2 w 4"/>
                <a:gd name="T11" fmla="*/ 0 h 2"/>
                <a:gd name="T12" fmla="*/ 2 w 4"/>
                <a:gd name="T13" fmla="*/ 2 h 2"/>
                <a:gd name="T14" fmla="*/ 2 w 4"/>
                <a:gd name="T15" fmla="*/ 2 h 2"/>
                <a:gd name="T16" fmla="*/ 4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0" y="2"/>
                  </a:moveTo>
                  <a:lnTo>
                    <a:pt x="0" y="2"/>
                  </a:lnTo>
                  <a:lnTo>
                    <a:pt x="0" y="2"/>
                  </a:lnTo>
                  <a:lnTo>
                    <a:pt x="2" y="2"/>
                  </a:lnTo>
                  <a:lnTo>
                    <a:pt x="2" y="0"/>
                  </a:lnTo>
                  <a:lnTo>
                    <a:pt x="2" y="0"/>
                  </a:lnTo>
                  <a:lnTo>
                    <a:pt x="2" y="2"/>
                  </a:lnTo>
                  <a:lnTo>
                    <a:pt x="2"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7" name="Freeform 4770"/>
            <p:cNvSpPr>
              <a:spLocks/>
            </p:cNvSpPr>
            <p:nvPr/>
          </p:nvSpPr>
          <p:spPr bwMode="auto">
            <a:xfrm>
              <a:off x="1992" y="1945"/>
              <a:ext cx="0" cy="1"/>
            </a:xfrm>
            <a:custGeom>
              <a:avLst/>
              <a:gdLst>
                <a:gd name="T0" fmla="*/ 1 h 1"/>
                <a:gd name="T1" fmla="*/ 1 h 1"/>
                <a:gd name="T2" fmla="*/ 0 h 1"/>
              </a:gdLst>
              <a:ahLst/>
              <a:cxnLst>
                <a:cxn ang="0">
                  <a:pos x="0" y="T0"/>
                </a:cxn>
                <a:cxn ang="0">
                  <a:pos x="0" y="T1"/>
                </a:cxn>
                <a:cxn ang="0">
                  <a:pos x="0" y="T2"/>
                </a:cxn>
              </a:cxnLst>
              <a:rect l="0" t="0" r="r" b="b"/>
              <a:pathLst>
                <a:path h="1">
                  <a:moveTo>
                    <a:pt x="0" y="1"/>
                  </a:moveTo>
                  <a:lnTo>
                    <a:pt x="0" y="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8" name="Freeform 4771"/>
            <p:cNvSpPr>
              <a:spLocks/>
            </p:cNvSpPr>
            <p:nvPr/>
          </p:nvSpPr>
          <p:spPr bwMode="auto">
            <a:xfrm>
              <a:off x="1990" y="1946"/>
              <a:ext cx="4" cy="10"/>
            </a:xfrm>
            <a:custGeom>
              <a:avLst/>
              <a:gdLst>
                <a:gd name="T0" fmla="*/ 2 w 4"/>
                <a:gd name="T1" fmla="*/ 0 h 10"/>
                <a:gd name="T2" fmla="*/ 2 w 4"/>
                <a:gd name="T3" fmla="*/ 2 h 10"/>
                <a:gd name="T4" fmla="*/ 2 w 4"/>
                <a:gd name="T5" fmla="*/ 2 h 10"/>
                <a:gd name="T6" fmla="*/ 2 w 4"/>
                <a:gd name="T7" fmla="*/ 2 h 10"/>
                <a:gd name="T8" fmla="*/ 0 w 4"/>
                <a:gd name="T9" fmla="*/ 4 h 10"/>
                <a:gd name="T10" fmla="*/ 0 w 4"/>
                <a:gd name="T11" fmla="*/ 4 h 10"/>
                <a:gd name="T12" fmla="*/ 0 w 4"/>
                <a:gd name="T13" fmla="*/ 6 h 10"/>
                <a:gd name="T14" fmla="*/ 0 w 4"/>
                <a:gd name="T15" fmla="*/ 6 h 10"/>
                <a:gd name="T16" fmla="*/ 0 w 4"/>
                <a:gd name="T17" fmla="*/ 8 h 10"/>
                <a:gd name="T18" fmla="*/ 0 w 4"/>
                <a:gd name="T19" fmla="*/ 8 h 10"/>
                <a:gd name="T20" fmla="*/ 0 w 4"/>
                <a:gd name="T21" fmla="*/ 8 h 10"/>
                <a:gd name="T22" fmla="*/ 2 w 4"/>
                <a:gd name="T23" fmla="*/ 10 h 10"/>
                <a:gd name="T24" fmla="*/ 2 w 4"/>
                <a:gd name="T25" fmla="*/ 10 h 10"/>
                <a:gd name="T26" fmla="*/ 2 w 4"/>
                <a:gd name="T27" fmla="*/ 10 h 10"/>
                <a:gd name="T28" fmla="*/ 2 w 4"/>
                <a:gd name="T29" fmla="*/ 10 h 10"/>
                <a:gd name="T30" fmla="*/ 4 w 4"/>
                <a:gd name="T31" fmla="*/ 10 h 10"/>
                <a:gd name="T32" fmla="*/ 4 w 4"/>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0">
                  <a:moveTo>
                    <a:pt x="2" y="0"/>
                  </a:moveTo>
                  <a:lnTo>
                    <a:pt x="2" y="2"/>
                  </a:lnTo>
                  <a:lnTo>
                    <a:pt x="2" y="2"/>
                  </a:lnTo>
                  <a:lnTo>
                    <a:pt x="2" y="2"/>
                  </a:lnTo>
                  <a:lnTo>
                    <a:pt x="0" y="4"/>
                  </a:lnTo>
                  <a:lnTo>
                    <a:pt x="0" y="4"/>
                  </a:lnTo>
                  <a:lnTo>
                    <a:pt x="0" y="6"/>
                  </a:lnTo>
                  <a:lnTo>
                    <a:pt x="0" y="6"/>
                  </a:lnTo>
                  <a:lnTo>
                    <a:pt x="0" y="8"/>
                  </a:lnTo>
                  <a:lnTo>
                    <a:pt x="0" y="8"/>
                  </a:lnTo>
                  <a:lnTo>
                    <a:pt x="0" y="8"/>
                  </a:lnTo>
                  <a:lnTo>
                    <a:pt x="2" y="10"/>
                  </a:lnTo>
                  <a:lnTo>
                    <a:pt x="2" y="10"/>
                  </a:lnTo>
                  <a:lnTo>
                    <a:pt x="2" y="10"/>
                  </a:lnTo>
                  <a:lnTo>
                    <a:pt x="2" y="10"/>
                  </a:lnTo>
                  <a:lnTo>
                    <a:pt x="4" y="10"/>
                  </a:lnTo>
                  <a:lnTo>
                    <a:pt x="4"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9" name="Freeform 4772"/>
            <p:cNvSpPr>
              <a:spLocks/>
            </p:cNvSpPr>
            <p:nvPr/>
          </p:nvSpPr>
          <p:spPr bwMode="auto">
            <a:xfrm>
              <a:off x="2061" y="1958"/>
              <a:ext cx="48" cy="4"/>
            </a:xfrm>
            <a:custGeom>
              <a:avLst/>
              <a:gdLst>
                <a:gd name="T0" fmla="*/ 0 w 48"/>
                <a:gd name="T1" fmla="*/ 2 h 4"/>
                <a:gd name="T2" fmla="*/ 0 w 48"/>
                <a:gd name="T3" fmla="*/ 2 h 4"/>
                <a:gd name="T4" fmla="*/ 2 w 48"/>
                <a:gd name="T5" fmla="*/ 2 h 4"/>
                <a:gd name="T6" fmla="*/ 2 w 48"/>
                <a:gd name="T7" fmla="*/ 2 h 4"/>
                <a:gd name="T8" fmla="*/ 2 w 48"/>
                <a:gd name="T9" fmla="*/ 2 h 4"/>
                <a:gd name="T10" fmla="*/ 2 w 48"/>
                <a:gd name="T11" fmla="*/ 2 h 4"/>
                <a:gd name="T12" fmla="*/ 4 w 48"/>
                <a:gd name="T13" fmla="*/ 4 h 4"/>
                <a:gd name="T14" fmla="*/ 4 w 48"/>
                <a:gd name="T15" fmla="*/ 4 h 4"/>
                <a:gd name="T16" fmla="*/ 6 w 48"/>
                <a:gd name="T17" fmla="*/ 2 h 4"/>
                <a:gd name="T18" fmla="*/ 8 w 48"/>
                <a:gd name="T19" fmla="*/ 2 h 4"/>
                <a:gd name="T20" fmla="*/ 8 w 48"/>
                <a:gd name="T21" fmla="*/ 2 h 4"/>
                <a:gd name="T22" fmla="*/ 10 w 48"/>
                <a:gd name="T23" fmla="*/ 2 h 4"/>
                <a:gd name="T24" fmla="*/ 10 w 48"/>
                <a:gd name="T25" fmla="*/ 0 h 4"/>
                <a:gd name="T26" fmla="*/ 12 w 48"/>
                <a:gd name="T27" fmla="*/ 0 h 4"/>
                <a:gd name="T28" fmla="*/ 12 w 48"/>
                <a:gd name="T29" fmla="*/ 0 h 4"/>
                <a:gd name="T30" fmla="*/ 12 w 48"/>
                <a:gd name="T31" fmla="*/ 0 h 4"/>
                <a:gd name="T32" fmla="*/ 12 w 48"/>
                <a:gd name="T33" fmla="*/ 2 h 4"/>
                <a:gd name="T34" fmla="*/ 13 w 48"/>
                <a:gd name="T35" fmla="*/ 2 h 4"/>
                <a:gd name="T36" fmla="*/ 13 w 48"/>
                <a:gd name="T37" fmla="*/ 2 h 4"/>
                <a:gd name="T38" fmla="*/ 15 w 48"/>
                <a:gd name="T39" fmla="*/ 4 h 4"/>
                <a:gd name="T40" fmla="*/ 15 w 48"/>
                <a:gd name="T41" fmla="*/ 4 h 4"/>
                <a:gd name="T42" fmla="*/ 17 w 48"/>
                <a:gd name="T43" fmla="*/ 4 h 4"/>
                <a:gd name="T44" fmla="*/ 19 w 48"/>
                <a:gd name="T45" fmla="*/ 4 h 4"/>
                <a:gd name="T46" fmla="*/ 21 w 48"/>
                <a:gd name="T47" fmla="*/ 4 h 4"/>
                <a:gd name="T48" fmla="*/ 23 w 48"/>
                <a:gd name="T49" fmla="*/ 4 h 4"/>
                <a:gd name="T50" fmla="*/ 25 w 48"/>
                <a:gd name="T51" fmla="*/ 4 h 4"/>
                <a:gd name="T52" fmla="*/ 25 w 48"/>
                <a:gd name="T53" fmla="*/ 4 h 4"/>
                <a:gd name="T54" fmla="*/ 27 w 48"/>
                <a:gd name="T55" fmla="*/ 2 h 4"/>
                <a:gd name="T56" fmla="*/ 27 w 48"/>
                <a:gd name="T57" fmla="*/ 2 h 4"/>
                <a:gd name="T58" fmla="*/ 29 w 48"/>
                <a:gd name="T59" fmla="*/ 2 h 4"/>
                <a:gd name="T60" fmla="*/ 29 w 48"/>
                <a:gd name="T61" fmla="*/ 0 h 4"/>
                <a:gd name="T62" fmla="*/ 31 w 48"/>
                <a:gd name="T63" fmla="*/ 2 h 4"/>
                <a:gd name="T64" fmla="*/ 33 w 48"/>
                <a:gd name="T65" fmla="*/ 0 h 4"/>
                <a:gd name="T66" fmla="*/ 33 w 48"/>
                <a:gd name="T67" fmla="*/ 0 h 4"/>
                <a:gd name="T68" fmla="*/ 33 w 48"/>
                <a:gd name="T69" fmla="*/ 0 h 4"/>
                <a:gd name="T70" fmla="*/ 35 w 48"/>
                <a:gd name="T71" fmla="*/ 0 h 4"/>
                <a:gd name="T72" fmla="*/ 36 w 48"/>
                <a:gd name="T73" fmla="*/ 0 h 4"/>
                <a:gd name="T74" fmla="*/ 36 w 48"/>
                <a:gd name="T75" fmla="*/ 0 h 4"/>
                <a:gd name="T76" fmla="*/ 40 w 48"/>
                <a:gd name="T77" fmla="*/ 0 h 4"/>
                <a:gd name="T78" fmla="*/ 42 w 48"/>
                <a:gd name="T79" fmla="*/ 0 h 4"/>
                <a:gd name="T80" fmla="*/ 44 w 48"/>
                <a:gd name="T81" fmla="*/ 0 h 4"/>
                <a:gd name="T82" fmla="*/ 46 w 48"/>
                <a:gd name="T83" fmla="*/ 2 h 4"/>
                <a:gd name="T84" fmla="*/ 46 w 48"/>
                <a:gd name="T85" fmla="*/ 2 h 4"/>
                <a:gd name="T86" fmla="*/ 48 w 48"/>
                <a:gd name="T8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 h="4">
                  <a:moveTo>
                    <a:pt x="0" y="2"/>
                  </a:moveTo>
                  <a:lnTo>
                    <a:pt x="0" y="2"/>
                  </a:lnTo>
                  <a:lnTo>
                    <a:pt x="2" y="2"/>
                  </a:lnTo>
                  <a:lnTo>
                    <a:pt x="2" y="2"/>
                  </a:lnTo>
                  <a:lnTo>
                    <a:pt x="2" y="2"/>
                  </a:lnTo>
                  <a:lnTo>
                    <a:pt x="2" y="2"/>
                  </a:lnTo>
                  <a:lnTo>
                    <a:pt x="4" y="4"/>
                  </a:lnTo>
                  <a:lnTo>
                    <a:pt x="4" y="4"/>
                  </a:lnTo>
                  <a:lnTo>
                    <a:pt x="6" y="2"/>
                  </a:lnTo>
                  <a:lnTo>
                    <a:pt x="8" y="2"/>
                  </a:lnTo>
                  <a:lnTo>
                    <a:pt x="8" y="2"/>
                  </a:lnTo>
                  <a:lnTo>
                    <a:pt x="10" y="2"/>
                  </a:lnTo>
                  <a:lnTo>
                    <a:pt x="10" y="0"/>
                  </a:lnTo>
                  <a:lnTo>
                    <a:pt x="12" y="0"/>
                  </a:lnTo>
                  <a:lnTo>
                    <a:pt x="12" y="0"/>
                  </a:lnTo>
                  <a:lnTo>
                    <a:pt x="12" y="0"/>
                  </a:lnTo>
                  <a:lnTo>
                    <a:pt x="12" y="2"/>
                  </a:lnTo>
                  <a:lnTo>
                    <a:pt x="13" y="2"/>
                  </a:lnTo>
                  <a:lnTo>
                    <a:pt x="13" y="2"/>
                  </a:lnTo>
                  <a:lnTo>
                    <a:pt x="15" y="4"/>
                  </a:lnTo>
                  <a:lnTo>
                    <a:pt x="15" y="4"/>
                  </a:lnTo>
                  <a:lnTo>
                    <a:pt x="17" y="4"/>
                  </a:lnTo>
                  <a:lnTo>
                    <a:pt x="19" y="4"/>
                  </a:lnTo>
                  <a:lnTo>
                    <a:pt x="21" y="4"/>
                  </a:lnTo>
                  <a:lnTo>
                    <a:pt x="23" y="4"/>
                  </a:lnTo>
                  <a:lnTo>
                    <a:pt x="25" y="4"/>
                  </a:lnTo>
                  <a:lnTo>
                    <a:pt x="25" y="4"/>
                  </a:lnTo>
                  <a:lnTo>
                    <a:pt x="27" y="2"/>
                  </a:lnTo>
                  <a:lnTo>
                    <a:pt x="27" y="2"/>
                  </a:lnTo>
                  <a:lnTo>
                    <a:pt x="29" y="2"/>
                  </a:lnTo>
                  <a:lnTo>
                    <a:pt x="29" y="0"/>
                  </a:lnTo>
                  <a:lnTo>
                    <a:pt x="31" y="2"/>
                  </a:lnTo>
                  <a:lnTo>
                    <a:pt x="33" y="0"/>
                  </a:lnTo>
                  <a:lnTo>
                    <a:pt x="33" y="0"/>
                  </a:lnTo>
                  <a:lnTo>
                    <a:pt x="33" y="0"/>
                  </a:lnTo>
                  <a:lnTo>
                    <a:pt x="35" y="0"/>
                  </a:lnTo>
                  <a:lnTo>
                    <a:pt x="36" y="0"/>
                  </a:lnTo>
                  <a:lnTo>
                    <a:pt x="36" y="0"/>
                  </a:lnTo>
                  <a:lnTo>
                    <a:pt x="40" y="0"/>
                  </a:lnTo>
                  <a:lnTo>
                    <a:pt x="42" y="0"/>
                  </a:lnTo>
                  <a:lnTo>
                    <a:pt x="44" y="0"/>
                  </a:lnTo>
                  <a:lnTo>
                    <a:pt x="46" y="2"/>
                  </a:lnTo>
                  <a:lnTo>
                    <a:pt x="46" y="2"/>
                  </a:lnTo>
                  <a:lnTo>
                    <a:pt x="48"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0" name="Freeform 4773"/>
            <p:cNvSpPr>
              <a:spLocks/>
            </p:cNvSpPr>
            <p:nvPr/>
          </p:nvSpPr>
          <p:spPr bwMode="auto">
            <a:xfrm>
              <a:off x="2105" y="1960"/>
              <a:ext cx="4" cy="2"/>
            </a:xfrm>
            <a:custGeom>
              <a:avLst/>
              <a:gdLst>
                <a:gd name="T0" fmla="*/ 4 w 4"/>
                <a:gd name="T1" fmla="*/ 0 h 2"/>
                <a:gd name="T2" fmla="*/ 4 w 4"/>
                <a:gd name="T3" fmla="*/ 0 h 2"/>
                <a:gd name="T4" fmla="*/ 4 w 4"/>
                <a:gd name="T5" fmla="*/ 0 h 2"/>
                <a:gd name="T6" fmla="*/ 4 w 4"/>
                <a:gd name="T7" fmla="*/ 2 h 2"/>
                <a:gd name="T8" fmla="*/ 4 w 4"/>
                <a:gd name="T9" fmla="*/ 2 h 2"/>
                <a:gd name="T10" fmla="*/ 4 w 4"/>
                <a:gd name="T11" fmla="*/ 2 h 2"/>
                <a:gd name="T12" fmla="*/ 4 w 4"/>
                <a:gd name="T13" fmla="*/ 2 h 2"/>
                <a:gd name="T14" fmla="*/ 4 w 4"/>
                <a:gd name="T15" fmla="*/ 2 h 2"/>
                <a:gd name="T16" fmla="*/ 2 w 4"/>
                <a:gd name="T17" fmla="*/ 2 h 2"/>
                <a:gd name="T18" fmla="*/ 2 w 4"/>
                <a:gd name="T19" fmla="*/ 2 h 2"/>
                <a:gd name="T20" fmla="*/ 2 w 4"/>
                <a:gd name="T21" fmla="*/ 2 h 2"/>
                <a:gd name="T22" fmla="*/ 2 w 4"/>
                <a:gd name="T23" fmla="*/ 2 h 2"/>
                <a:gd name="T24" fmla="*/ 2 w 4"/>
                <a:gd name="T25" fmla="*/ 2 h 2"/>
                <a:gd name="T26" fmla="*/ 2 w 4"/>
                <a:gd name="T27" fmla="*/ 2 h 2"/>
                <a:gd name="T28" fmla="*/ 2 w 4"/>
                <a:gd name="T29" fmla="*/ 2 h 2"/>
                <a:gd name="T30" fmla="*/ 2 w 4"/>
                <a:gd name="T31" fmla="*/ 2 h 2"/>
                <a:gd name="T32" fmla="*/ 0 w 4"/>
                <a:gd name="T33" fmla="*/ 2 h 2"/>
                <a:gd name="T34" fmla="*/ 0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4" y="0"/>
                  </a:moveTo>
                  <a:lnTo>
                    <a:pt x="4" y="0"/>
                  </a:lnTo>
                  <a:lnTo>
                    <a:pt x="4" y="0"/>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1" name="Freeform 4774"/>
            <p:cNvSpPr>
              <a:spLocks/>
            </p:cNvSpPr>
            <p:nvPr/>
          </p:nvSpPr>
          <p:spPr bwMode="auto">
            <a:xfrm>
              <a:off x="2105" y="1962"/>
              <a:ext cx="0" cy="2"/>
            </a:xfrm>
            <a:custGeom>
              <a:avLst/>
              <a:gdLst>
                <a:gd name="T0" fmla="*/ 0 h 2"/>
                <a:gd name="T1" fmla="*/ 0 h 2"/>
                <a:gd name="T2" fmla="*/ 0 h 2"/>
                <a:gd name="T3" fmla="*/ 2 h 2"/>
              </a:gdLst>
              <a:ahLst/>
              <a:cxnLst>
                <a:cxn ang="0">
                  <a:pos x="0" y="T0"/>
                </a:cxn>
                <a:cxn ang="0">
                  <a:pos x="0" y="T1"/>
                </a:cxn>
                <a:cxn ang="0">
                  <a:pos x="0" y="T2"/>
                </a:cxn>
                <a:cxn ang="0">
                  <a:pos x="0" y="T3"/>
                </a:cxn>
              </a:cxnLst>
              <a:rect l="0" t="0" r="r" b="b"/>
              <a:pathLst>
                <a:path h="2">
                  <a:moveTo>
                    <a:pt x="0" y="0"/>
                  </a:move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2" name="Freeform 4775"/>
            <p:cNvSpPr>
              <a:spLocks/>
            </p:cNvSpPr>
            <p:nvPr/>
          </p:nvSpPr>
          <p:spPr bwMode="auto">
            <a:xfrm>
              <a:off x="2055" y="1960"/>
              <a:ext cx="6" cy="4"/>
            </a:xfrm>
            <a:custGeom>
              <a:avLst/>
              <a:gdLst>
                <a:gd name="T0" fmla="*/ 0 w 6"/>
                <a:gd name="T1" fmla="*/ 4 h 4"/>
                <a:gd name="T2" fmla="*/ 0 w 6"/>
                <a:gd name="T3" fmla="*/ 2 h 4"/>
                <a:gd name="T4" fmla="*/ 2 w 6"/>
                <a:gd name="T5" fmla="*/ 2 h 4"/>
                <a:gd name="T6" fmla="*/ 2 w 6"/>
                <a:gd name="T7" fmla="*/ 0 h 4"/>
                <a:gd name="T8" fmla="*/ 4 w 6"/>
                <a:gd name="T9" fmla="*/ 0 h 4"/>
                <a:gd name="T10" fmla="*/ 4 w 6"/>
                <a:gd name="T11" fmla="*/ 0 h 4"/>
                <a:gd name="T12" fmla="*/ 4 w 6"/>
                <a:gd name="T13" fmla="*/ 0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0" y="4"/>
                  </a:moveTo>
                  <a:lnTo>
                    <a:pt x="0" y="2"/>
                  </a:lnTo>
                  <a:lnTo>
                    <a:pt x="2" y="2"/>
                  </a:lnTo>
                  <a:lnTo>
                    <a:pt x="2" y="0"/>
                  </a:lnTo>
                  <a:lnTo>
                    <a:pt x="4" y="0"/>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3" name="Freeform 4776"/>
            <p:cNvSpPr>
              <a:spLocks/>
            </p:cNvSpPr>
            <p:nvPr/>
          </p:nvSpPr>
          <p:spPr bwMode="auto">
            <a:xfrm>
              <a:off x="2053" y="1964"/>
              <a:ext cx="2" cy="0"/>
            </a:xfrm>
            <a:custGeom>
              <a:avLst/>
              <a:gdLst>
                <a:gd name="T0" fmla="*/ 2 w 2"/>
                <a:gd name="T1" fmla="*/ 0 w 2"/>
                <a:gd name="T2" fmla="*/ 0 w 2"/>
                <a:gd name="T3" fmla="*/ 0 w 2"/>
              </a:gdLst>
              <a:ahLst/>
              <a:cxnLst>
                <a:cxn ang="0">
                  <a:pos x="T0" y="0"/>
                </a:cxn>
                <a:cxn ang="0">
                  <a:pos x="T1" y="0"/>
                </a:cxn>
                <a:cxn ang="0">
                  <a:pos x="T2" y="0"/>
                </a:cxn>
                <a:cxn ang="0">
                  <a:pos x="T3" y="0"/>
                </a:cxn>
              </a:cxnLst>
              <a:rect l="0" t="0" r="r" b="b"/>
              <a:pathLst>
                <a:path w="2">
                  <a:moveTo>
                    <a:pt x="2" y="0"/>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4" name="Line 4777"/>
            <p:cNvSpPr>
              <a:spLocks noChangeShapeType="1"/>
            </p:cNvSpPr>
            <p:nvPr/>
          </p:nvSpPr>
          <p:spPr bwMode="auto">
            <a:xfrm>
              <a:off x="2053" y="1964"/>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5" name="Freeform 4778"/>
            <p:cNvSpPr>
              <a:spLocks/>
            </p:cNvSpPr>
            <p:nvPr/>
          </p:nvSpPr>
          <p:spPr bwMode="auto">
            <a:xfrm>
              <a:off x="2103" y="1964"/>
              <a:ext cx="2" cy="4"/>
            </a:xfrm>
            <a:custGeom>
              <a:avLst/>
              <a:gdLst>
                <a:gd name="T0" fmla="*/ 2 w 2"/>
                <a:gd name="T1" fmla="*/ 0 h 4"/>
                <a:gd name="T2" fmla="*/ 2 w 2"/>
                <a:gd name="T3" fmla="*/ 0 h 4"/>
                <a:gd name="T4" fmla="*/ 2 w 2"/>
                <a:gd name="T5" fmla="*/ 0 h 4"/>
                <a:gd name="T6" fmla="*/ 0 w 2"/>
                <a:gd name="T7" fmla="*/ 0 h 4"/>
                <a:gd name="T8" fmla="*/ 0 w 2"/>
                <a:gd name="T9" fmla="*/ 0 h 4"/>
                <a:gd name="T10" fmla="*/ 2 w 2"/>
                <a:gd name="T11" fmla="*/ 2 h 4"/>
                <a:gd name="T12" fmla="*/ 2 w 2"/>
                <a:gd name="T13" fmla="*/ 4 h 4"/>
                <a:gd name="T14" fmla="*/ 2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lnTo>
                    <a:pt x="2" y="0"/>
                  </a:lnTo>
                  <a:lnTo>
                    <a:pt x="2" y="0"/>
                  </a:lnTo>
                  <a:lnTo>
                    <a:pt x="0" y="0"/>
                  </a:lnTo>
                  <a:lnTo>
                    <a:pt x="0" y="0"/>
                  </a:lnTo>
                  <a:lnTo>
                    <a:pt x="2" y="2"/>
                  </a:lnTo>
                  <a:lnTo>
                    <a:pt x="2" y="4"/>
                  </a:lnTo>
                  <a:lnTo>
                    <a:pt x="2"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6" name="Freeform 4779"/>
            <p:cNvSpPr>
              <a:spLocks/>
            </p:cNvSpPr>
            <p:nvPr/>
          </p:nvSpPr>
          <p:spPr bwMode="auto">
            <a:xfrm>
              <a:off x="1994" y="1950"/>
              <a:ext cx="59" cy="18"/>
            </a:xfrm>
            <a:custGeom>
              <a:avLst/>
              <a:gdLst>
                <a:gd name="T0" fmla="*/ 2 w 59"/>
                <a:gd name="T1" fmla="*/ 6 h 18"/>
                <a:gd name="T2" fmla="*/ 4 w 59"/>
                <a:gd name="T3" fmla="*/ 6 h 18"/>
                <a:gd name="T4" fmla="*/ 4 w 59"/>
                <a:gd name="T5" fmla="*/ 6 h 18"/>
                <a:gd name="T6" fmla="*/ 6 w 59"/>
                <a:gd name="T7" fmla="*/ 4 h 18"/>
                <a:gd name="T8" fmla="*/ 6 w 59"/>
                <a:gd name="T9" fmla="*/ 2 h 18"/>
                <a:gd name="T10" fmla="*/ 6 w 59"/>
                <a:gd name="T11" fmla="*/ 2 h 18"/>
                <a:gd name="T12" fmla="*/ 7 w 59"/>
                <a:gd name="T13" fmla="*/ 0 h 18"/>
                <a:gd name="T14" fmla="*/ 9 w 59"/>
                <a:gd name="T15" fmla="*/ 0 h 18"/>
                <a:gd name="T16" fmla="*/ 9 w 59"/>
                <a:gd name="T17" fmla="*/ 0 h 18"/>
                <a:gd name="T18" fmla="*/ 11 w 59"/>
                <a:gd name="T19" fmla="*/ 2 h 18"/>
                <a:gd name="T20" fmla="*/ 13 w 59"/>
                <a:gd name="T21" fmla="*/ 2 h 18"/>
                <a:gd name="T22" fmla="*/ 13 w 59"/>
                <a:gd name="T23" fmla="*/ 4 h 18"/>
                <a:gd name="T24" fmla="*/ 15 w 59"/>
                <a:gd name="T25" fmla="*/ 6 h 18"/>
                <a:gd name="T26" fmla="*/ 17 w 59"/>
                <a:gd name="T27" fmla="*/ 6 h 18"/>
                <a:gd name="T28" fmla="*/ 17 w 59"/>
                <a:gd name="T29" fmla="*/ 6 h 18"/>
                <a:gd name="T30" fmla="*/ 17 w 59"/>
                <a:gd name="T31" fmla="*/ 6 h 18"/>
                <a:gd name="T32" fmla="*/ 19 w 59"/>
                <a:gd name="T33" fmla="*/ 8 h 18"/>
                <a:gd name="T34" fmla="*/ 19 w 59"/>
                <a:gd name="T35" fmla="*/ 8 h 18"/>
                <a:gd name="T36" fmla="*/ 21 w 59"/>
                <a:gd name="T37" fmla="*/ 8 h 18"/>
                <a:gd name="T38" fmla="*/ 25 w 59"/>
                <a:gd name="T39" fmla="*/ 8 h 18"/>
                <a:gd name="T40" fmla="*/ 27 w 59"/>
                <a:gd name="T41" fmla="*/ 8 h 18"/>
                <a:gd name="T42" fmla="*/ 29 w 59"/>
                <a:gd name="T43" fmla="*/ 10 h 18"/>
                <a:gd name="T44" fmla="*/ 31 w 59"/>
                <a:gd name="T45" fmla="*/ 10 h 18"/>
                <a:gd name="T46" fmla="*/ 31 w 59"/>
                <a:gd name="T47" fmla="*/ 12 h 18"/>
                <a:gd name="T48" fmla="*/ 32 w 59"/>
                <a:gd name="T49" fmla="*/ 14 h 18"/>
                <a:gd name="T50" fmla="*/ 34 w 59"/>
                <a:gd name="T51" fmla="*/ 12 h 18"/>
                <a:gd name="T52" fmla="*/ 36 w 59"/>
                <a:gd name="T53" fmla="*/ 12 h 18"/>
                <a:gd name="T54" fmla="*/ 38 w 59"/>
                <a:gd name="T55" fmla="*/ 10 h 18"/>
                <a:gd name="T56" fmla="*/ 40 w 59"/>
                <a:gd name="T57" fmla="*/ 12 h 18"/>
                <a:gd name="T58" fmla="*/ 44 w 59"/>
                <a:gd name="T59" fmla="*/ 14 h 18"/>
                <a:gd name="T60" fmla="*/ 44 w 59"/>
                <a:gd name="T61" fmla="*/ 14 h 18"/>
                <a:gd name="T62" fmla="*/ 46 w 59"/>
                <a:gd name="T63" fmla="*/ 16 h 18"/>
                <a:gd name="T64" fmla="*/ 46 w 59"/>
                <a:gd name="T65" fmla="*/ 16 h 18"/>
                <a:gd name="T66" fmla="*/ 46 w 59"/>
                <a:gd name="T67" fmla="*/ 18 h 18"/>
                <a:gd name="T68" fmla="*/ 48 w 59"/>
                <a:gd name="T69" fmla="*/ 18 h 18"/>
                <a:gd name="T70" fmla="*/ 50 w 59"/>
                <a:gd name="T71" fmla="*/ 16 h 18"/>
                <a:gd name="T72" fmla="*/ 52 w 59"/>
                <a:gd name="T73" fmla="*/ 16 h 18"/>
                <a:gd name="T74" fmla="*/ 57 w 59"/>
                <a:gd name="T75" fmla="*/ 14 h 18"/>
                <a:gd name="T76" fmla="*/ 59 w 59"/>
                <a:gd name="T7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18">
                  <a:moveTo>
                    <a:pt x="0" y="6"/>
                  </a:moveTo>
                  <a:lnTo>
                    <a:pt x="2" y="6"/>
                  </a:lnTo>
                  <a:lnTo>
                    <a:pt x="2" y="6"/>
                  </a:lnTo>
                  <a:lnTo>
                    <a:pt x="4" y="6"/>
                  </a:lnTo>
                  <a:lnTo>
                    <a:pt x="4" y="6"/>
                  </a:lnTo>
                  <a:lnTo>
                    <a:pt x="4" y="6"/>
                  </a:lnTo>
                  <a:lnTo>
                    <a:pt x="6" y="6"/>
                  </a:lnTo>
                  <a:lnTo>
                    <a:pt x="6" y="4"/>
                  </a:lnTo>
                  <a:lnTo>
                    <a:pt x="6" y="4"/>
                  </a:lnTo>
                  <a:lnTo>
                    <a:pt x="6" y="2"/>
                  </a:lnTo>
                  <a:lnTo>
                    <a:pt x="6" y="2"/>
                  </a:lnTo>
                  <a:lnTo>
                    <a:pt x="6" y="2"/>
                  </a:lnTo>
                  <a:lnTo>
                    <a:pt x="7" y="0"/>
                  </a:lnTo>
                  <a:lnTo>
                    <a:pt x="7" y="0"/>
                  </a:lnTo>
                  <a:lnTo>
                    <a:pt x="7" y="0"/>
                  </a:lnTo>
                  <a:lnTo>
                    <a:pt x="9" y="0"/>
                  </a:lnTo>
                  <a:lnTo>
                    <a:pt x="9" y="0"/>
                  </a:lnTo>
                  <a:lnTo>
                    <a:pt x="9" y="0"/>
                  </a:lnTo>
                  <a:lnTo>
                    <a:pt x="9" y="2"/>
                  </a:lnTo>
                  <a:lnTo>
                    <a:pt x="11" y="2"/>
                  </a:lnTo>
                  <a:lnTo>
                    <a:pt x="11" y="2"/>
                  </a:lnTo>
                  <a:lnTo>
                    <a:pt x="13" y="2"/>
                  </a:lnTo>
                  <a:lnTo>
                    <a:pt x="13" y="4"/>
                  </a:lnTo>
                  <a:lnTo>
                    <a:pt x="13" y="4"/>
                  </a:lnTo>
                  <a:lnTo>
                    <a:pt x="13" y="4"/>
                  </a:lnTo>
                  <a:lnTo>
                    <a:pt x="15" y="6"/>
                  </a:lnTo>
                  <a:lnTo>
                    <a:pt x="15" y="6"/>
                  </a:lnTo>
                  <a:lnTo>
                    <a:pt x="17" y="6"/>
                  </a:lnTo>
                  <a:lnTo>
                    <a:pt x="17" y="6"/>
                  </a:lnTo>
                  <a:lnTo>
                    <a:pt x="17" y="6"/>
                  </a:lnTo>
                  <a:lnTo>
                    <a:pt x="17" y="6"/>
                  </a:lnTo>
                  <a:lnTo>
                    <a:pt x="17" y="6"/>
                  </a:lnTo>
                  <a:lnTo>
                    <a:pt x="19" y="6"/>
                  </a:lnTo>
                  <a:lnTo>
                    <a:pt x="19" y="8"/>
                  </a:lnTo>
                  <a:lnTo>
                    <a:pt x="19" y="8"/>
                  </a:lnTo>
                  <a:lnTo>
                    <a:pt x="19" y="8"/>
                  </a:lnTo>
                  <a:lnTo>
                    <a:pt x="19" y="8"/>
                  </a:lnTo>
                  <a:lnTo>
                    <a:pt x="21" y="8"/>
                  </a:lnTo>
                  <a:lnTo>
                    <a:pt x="21" y="8"/>
                  </a:lnTo>
                  <a:lnTo>
                    <a:pt x="25" y="8"/>
                  </a:lnTo>
                  <a:lnTo>
                    <a:pt x="27" y="8"/>
                  </a:lnTo>
                  <a:lnTo>
                    <a:pt x="27" y="8"/>
                  </a:lnTo>
                  <a:lnTo>
                    <a:pt x="29" y="8"/>
                  </a:lnTo>
                  <a:lnTo>
                    <a:pt x="29" y="10"/>
                  </a:lnTo>
                  <a:lnTo>
                    <a:pt x="29" y="10"/>
                  </a:lnTo>
                  <a:lnTo>
                    <a:pt x="31" y="10"/>
                  </a:lnTo>
                  <a:lnTo>
                    <a:pt x="31" y="12"/>
                  </a:lnTo>
                  <a:lnTo>
                    <a:pt x="31" y="12"/>
                  </a:lnTo>
                  <a:lnTo>
                    <a:pt x="32" y="14"/>
                  </a:lnTo>
                  <a:lnTo>
                    <a:pt x="32" y="14"/>
                  </a:lnTo>
                  <a:lnTo>
                    <a:pt x="32" y="14"/>
                  </a:lnTo>
                  <a:lnTo>
                    <a:pt x="34" y="12"/>
                  </a:lnTo>
                  <a:lnTo>
                    <a:pt x="36" y="12"/>
                  </a:lnTo>
                  <a:lnTo>
                    <a:pt x="36" y="12"/>
                  </a:lnTo>
                  <a:lnTo>
                    <a:pt x="36" y="10"/>
                  </a:lnTo>
                  <a:lnTo>
                    <a:pt x="38" y="10"/>
                  </a:lnTo>
                  <a:lnTo>
                    <a:pt x="40" y="12"/>
                  </a:lnTo>
                  <a:lnTo>
                    <a:pt x="40" y="12"/>
                  </a:lnTo>
                  <a:lnTo>
                    <a:pt x="42" y="12"/>
                  </a:lnTo>
                  <a:lnTo>
                    <a:pt x="44" y="14"/>
                  </a:lnTo>
                  <a:lnTo>
                    <a:pt x="44" y="14"/>
                  </a:lnTo>
                  <a:lnTo>
                    <a:pt x="44" y="14"/>
                  </a:lnTo>
                  <a:lnTo>
                    <a:pt x="46" y="16"/>
                  </a:lnTo>
                  <a:lnTo>
                    <a:pt x="46" y="16"/>
                  </a:lnTo>
                  <a:lnTo>
                    <a:pt x="46" y="16"/>
                  </a:lnTo>
                  <a:lnTo>
                    <a:pt x="46" y="16"/>
                  </a:lnTo>
                  <a:lnTo>
                    <a:pt x="46" y="18"/>
                  </a:lnTo>
                  <a:lnTo>
                    <a:pt x="46" y="18"/>
                  </a:lnTo>
                  <a:lnTo>
                    <a:pt x="48" y="18"/>
                  </a:lnTo>
                  <a:lnTo>
                    <a:pt x="48" y="18"/>
                  </a:lnTo>
                  <a:lnTo>
                    <a:pt x="50" y="16"/>
                  </a:lnTo>
                  <a:lnTo>
                    <a:pt x="50" y="16"/>
                  </a:lnTo>
                  <a:lnTo>
                    <a:pt x="50" y="16"/>
                  </a:lnTo>
                  <a:lnTo>
                    <a:pt x="52" y="16"/>
                  </a:lnTo>
                  <a:lnTo>
                    <a:pt x="55" y="14"/>
                  </a:lnTo>
                  <a:lnTo>
                    <a:pt x="57" y="14"/>
                  </a:lnTo>
                  <a:lnTo>
                    <a:pt x="57" y="14"/>
                  </a:lnTo>
                  <a:lnTo>
                    <a:pt x="59"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7" name="Freeform 4780"/>
            <p:cNvSpPr>
              <a:spLocks/>
            </p:cNvSpPr>
            <p:nvPr/>
          </p:nvSpPr>
          <p:spPr bwMode="auto">
            <a:xfrm>
              <a:off x="1946" y="1941"/>
              <a:ext cx="6" cy="29"/>
            </a:xfrm>
            <a:custGeom>
              <a:avLst/>
              <a:gdLst>
                <a:gd name="T0" fmla="*/ 0 w 6"/>
                <a:gd name="T1" fmla="*/ 0 h 29"/>
                <a:gd name="T2" fmla="*/ 0 w 6"/>
                <a:gd name="T3" fmla="*/ 2 h 29"/>
                <a:gd name="T4" fmla="*/ 0 w 6"/>
                <a:gd name="T5" fmla="*/ 4 h 29"/>
                <a:gd name="T6" fmla="*/ 0 w 6"/>
                <a:gd name="T7" fmla="*/ 5 h 29"/>
                <a:gd name="T8" fmla="*/ 0 w 6"/>
                <a:gd name="T9" fmla="*/ 5 h 29"/>
                <a:gd name="T10" fmla="*/ 2 w 6"/>
                <a:gd name="T11" fmla="*/ 5 h 29"/>
                <a:gd name="T12" fmla="*/ 2 w 6"/>
                <a:gd name="T13" fmla="*/ 7 h 29"/>
                <a:gd name="T14" fmla="*/ 2 w 6"/>
                <a:gd name="T15" fmla="*/ 9 h 29"/>
                <a:gd name="T16" fmla="*/ 2 w 6"/>
                <a:gd name="T17" fmla="*/ 9 h 29"/>
                <a:gd name="T18" fmla="*/ 2 w 6"/>
                <a:gd name="T19" fmla="*/ 11 h 29"/>
                <a:gd name="T20" fmla="*/ 2 w 6"/>
                <a:gd name="T21" fmla="*/ 11 h 29"/>
                <a:gd name="T22" fmla="*/ 4 w 6"/>
                <a:gd name="T23" fmla="*/ 11 h 29"/>
                <a:gd name="T24" fmla="*/ 4 w 6"/>
                <a:gd name="T25" fmla="*/ 11 h 29"/>
                <a:gd name="T26" fmla="*/ 4 w 6"/>
                <a:gd name="T27" fmla="*/ 15 h 29"/>
                <a:gd name="T28" fmla="*/ 6 w 6"/>
                <a:gd name="T29" fmla="*/ 17 h 29"/>
                <a:gd name="T30" fmla="*/ 4 w 6"/>
                <a:gd name="T31" fmla="*/ 17 h 29"/>
                <a:gd name="T32" fmla="*/ 4 w 6"/>
                <a:gd name="T33" fmla="*/ 17 h 29"/>
                <a:gd name="T34" fmla="*/ 4 w 6"/>
                <a:gd name="T35" fmla="*/ 19 h 29"/>
                <a:gd name="T36" fmla="*/ 4 w 6"/>
                <a:gd name="T37" fmla="*/ 21 h 29"/>
                <a:gd name="T38" fmla="*/ 4 w 6"/>
                <a:gd name="T39" fmla="*/ 21 h 29"/>
                <a:gd name="T40" fmla="*/ 4 w 6"/>
                <a:gd name="T41" fmla="*/ 23 h 29"/>
                <a:gd name="T42" fmla="*/ 4 w 6"/>
                <a:gd name="T43" fmla="*/ 23 h 29"/>
                <a:gd name="T44" fmla="*/ 4 w 6"/>
                <a:gd name="T45" fmla="*/ 23 h 29"/>
                <a:gd name="T46" fmla="*/ 4 w 6"/>
                <a:gd name="T47" fmla="*/ 25 h 29"/>
                <a:gd name="T48" fmla="*/ 4 w 6"/>
                <a:gd name="T49" fmla="*/ 25 h 29"/>
                <a:gd name="T50" fmla="*/ 4 w 6"/>
                <a:gd name="T51" fmla="*/ 25 h 29"/>
                <a:gd name="T52" fmla="*/ 4 w 6"/>
                <a:gd name="T53" fmla="*/ 27 h 29"/>
                <a:gd name="T54" fmla="*/ 2 w 6"/>
                <a:gd name="T55" fmla="*/ 27 h 29"/>
                <a:gd name="T56" fmla="*/ 2 w 6"/>
                <a:gd name="T57" fmla="*/ 27 h 29"/>
                <a:gd name="T58" fmla="*/ 2 w 6"/>
                <a:gd name="T59" fmla="*/ 27 h 29"/>
                <a:gd name="T60" fmla="*/ 2 w 6"/>
                <a:gd name="T61" fmla="*/ 27 h 29"/>
                <a:gd name="T62" fmla="*/ 0 w 6"/>
                <a:gd name="T6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29">
                  <a:moveTo>
                    <a:pt x="0" y="0"/>
                  </a:moveTo>
                  <a:lnTo>
                    <a:pt x="0" y="2"/>
                  </a:lnTo>
                  <a:lnTo>
                    <a:pt x="0" y="4"/>
                  </a:lnTo>
                  <a:lnTo>
                    <a:pt x="0" y="5"/>
                  </a:lnTo>
                  <a:lnTo>
                    <a:pt x="0" y="5"/>
                  </a:lnTo>
                  <a:lnTo>
                    <a:pt x="2" y="5"/>
                  </a:lnTo>
                  <a:lnTo>
                    <a:pt x="2" y="7"/>
                  </a:lnTo>
                  <a:lnTo>
                    <a:pt x="2" y="9"/>
                  </a:lnTo>
                  <a:lnTo>
                    <a:pt x="2" y="9"/>
                  </a:lnTo>
                  <a:lnTo>
                    <a:pt x="2" y="11"/>
                  </a:lnTo>
                  <a:lnTo>
                    <a:pt x="2" y="11"/>
                  </a:lnTo>
                  <a:lnTo>
                    <a:pt x="4" y="11"/>
                  </a:lnTo>
                  <a:lnTo>
                    <a:pt x="4" y="11"/>
                  </a:lnTo>
                  <a:lnTo>
                    <a:pt x="4" y="15"/>
                  </a:lnTo>
                  <a:lnTo>
                    <a:pt x="6" y="17"/>
                  </a:lnTo>
                  <a:lnTo>
                    <a:pt x="4" y="17"/>
                  </a:lnTo>
                  <a:lnTo>
                    <a:pt x="4" y="17"/>
                  </a:lnTo>
                  <a:lnTo>
                    <a:pt x="4" y="19"/>
                  </a:lnTo>
                  <a:lnTo>
                    <a:pt x="4" y="21"/>
                  </a:lnTo>
                  <a:lnTo>
                    <a:pt x="4" y="21"/>
                  </a:lnTo>
                  <a:lnTo>
                    <a:pt x="4" y="23"/>
                  </a:lnTo>
                  <a:lnTo>
                    <a:pt x="4" y="23"/>
                  </a:lnTo>
                  <a:lnTo>
                    <a:pt x="4" y="23"/>
                  </a:lnTo>
                  <a:lnTo>
                    <a:pt x="4" y="25"/>
                  </a:lnTo>
                  <a:lnTo>
                    <a:pt x="4" y="25"/>
                  </a:lnTo>
                  <a:lnTo>
                    <a:pt x="4" y="25"/>
                  </a:lnTo>
                  <a:lnTo>
                    <a:pt x="4" y="27"/>
                  </a:lnTo>
                  <a:lnTo>
                    <a:pt x="2" y="27"/>
                  </a:lnTo>
                  <a:lnTo>
                    <a:pt x="2" y="27"/>
                  </a:lnTo>
                  <a:lnTo>
                    <a:pt x="2" y="27"/>
                  </a:lnTo>
                  <a:lnTo>
                    <a:pt x="2" y="27"/>
                  </a:lnTo>
                  <a:lnTo>
                    <a:pt x="0" y="2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8" name="Freeform 4781"/>
            <p:cNvSpPr>
              <a:spLocks/>
            </p:cNvSpPr>
            <p:nvPr/>
          </p:nvSpPr>
          <p:spPr bwMode="auto">
            <a:xfrm>
              <a:off x="1938" y="1968"/>
              <a:ext cx="8" cy="3"/>
            </a:xfrm>
            <a:custGeom>
              <a:avLst/>
              <a:gdLst>
                <a:gd name="T0" fmla="*/ 8 w 8"/>
                <a:gd name="T1" fmla="*/ 2 h 3"/>
                <a:gd name="T2" fmla="*/ 8 w 8"/>
                <a:gd name="T3" fmla="*/ 2 h 3"/>
                <a:gd name="T4" fmla="*/ 8 w 8"/>
                <a:gd name="T5" fmla="*/ 2 h 3"/>
                <a:gd name="T6" fmla="*/ 8 w 8"/>
                <a:gd name="T7" fmla="*/ 2 h 3"/>
                <a:gd name="T8" fmla="*/ 8 w 8"/>
                <a:gd name="T9" fmla="*/ 3 h 3"/>
                <a:gd name="T10" fmla="*/ 8 w 8"/>
                <a:gd name="T11" fmla="*/ 3 h 3"/>
                <a:gd name="T12" fmla="*/ 6 w 8"/>
                <a:gd name="T13" fmla="*/ 3 h 3"/>
                <a:gd name="T14" fmla="*/ 6 w 8"/>
                <a:gd name="T15" fmla="*/ 3 h 3"/>
                <a:gd name="T16" fmla="*/ 6 w 8"/>
                <a:gd name="T17" fmla="*/ 3 h 3"/>
                <a:gd name="T18" fmla="*/ 4 w 8"/>
                <a:gd name="T19" fmla="*/ 2 h 3"/>
                <a:gd name="T20" fmla="*/ 4 w 8"/>
                <a:gd name="T21" fmla="*/ 2 h 3"/>
                <a:gd name="T22" fmla="*/ 4 w 8"/>
                <a:gd name="T23" fmla="*/ 2 h 3"/>
                <a:gd name="T24" fmla="*/ 4 w 8"/>
                <a:gd name="T25" fmla="*/ 3 h 3"/>
                <a:gd name="T26" fmla="*/ 2 w 8"/>
                <a:gd name="T27" fmla="*/ 3 h 3"/>
                <a:gd name="T28" fmla="*/ 2 w 8"/>
                <a:gd name="T29" fmla="*/ 3 h 3"/>
                <a:gd name="T30" fmla="*/ 0 w 8"/>
                <a:gd name="T31" fmla="*/ 3 h 3"/>
                <a:gd name="T32" fmla="*/ 0 w 8"/>
                <a:gd name="T33" fmla="*/ 3 h 3"/>
                <a:gd name="T34" fmla="*/ 2 w 8"/>
                <a:gd name="T35" fmla="*/ 2 h 3"/>
                <a:gd name="T36" fmla="*/ 2 w 8"/>
                <a:gd name="T37" fmla="*/ 2 h 3"/>
                <a:gd name="T38" fmla="*/ 2 w 8"/>
                <a:gd name="T39" fmla="*/ 2 h 3"/>
                <a:gd name="T40" fmla="*/ 2 w 8"/>
                <a:gd name="T41" fmla="*/ 0 h 3"/>
                <a:gd name="T42" fmla="*/ 2 w 8"/>
                <a:gd name="T4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3">
                  <a:moveTo>
                    <a:pt x="8" y="2"/>
                  </a:moveTo>
                  <a:lnTo>
                    <a:pt x="8" y="2"/>
                  </a:lnTo>
                  <a:lnTo>
                    <a:pt x="8" y="2"/>
                  </a:lnTo>
                  <a:lnTo>
                    <a:pt x="8" y="2"/>
                  </a:lnTo>
                  <a:lnTo>
                    <a:pt x="8" y="3"/>
                  </a:lnTo>
                  <a:lnTo>
                    <a:pt x="8" y="3"/>
                  </a:lnTo>
                  <a:lnTo>
                    <a:pt x="6" y="3"/>
                  </a:lnTo>
                  <a:lnTo>
                    <a:pt x="6" y="3"/>
                  </a:lnTo>
                  <a:lnTo>
                    <a:pt x="6" y="3"/>
                  </a:lnTo>
                  <a:lnTo>
                    <a:pt x="4" y="2"/>
                  </a:lnTo>
                  <a:lnTo>
                    <a:pt x="4" y="2"/>
                  </a:lnTo>
                  <a:lnTo>
                    <a:pt x="4" y="2"/>
                  </a:lnTo>
                  <a:lnTo>
                    <a:pt x="4" y="3"/>
                  </a:lnTo>
                  <a:lnTo>
                    <a:pt x="2" y="3"/>
                  </a:lnTo>
                  <a:lnTo>
                    <a:pt x="2" y="3"/>
                  </a:lnTo>
                  <a:lnTo>
                    <a:pt x="0" y="3"/>
                  </a:lnTo>
                  <a:lnTo>
                    <a:pt x="0" y="3"/>
                  </a:lnTo>
                  <a:lnTo>
                    <a:pt x="2" y="2"/>
                  </a:lnTo>
                  <a:lnTo>
                    <a:pt x="2" y="2"/>
                  </a:lnTo>
                  <a:lnTo>
                    <a:pt x="2" y="2"/>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9" name="Freeform 4782"/>
            <p:cNvSpPr>
              <a:spLocks/>
            </p:cNvSpPr>
            <p:nvPr/>
          </p:nvSpPr>
          <p:spPr bwMode="auto">
            <a:xfrm>
              <a:off x="1932" y="1968"/>
              <a:ext cx="8" cy="5"/>
            </a:xfrm>
            <a:custGeom>
              <a:avLst/>
              <a:gdLst>
                <a:gd name="T0" fmla="*/ 8 w 8"/>
                <a:gd name="T1" fmla="*/ 0 h 5"/>
                <a:gd name="T2" fmla="*/ 6 w 8"/>
                <a:gd name="T3" fmla="*/ 0 h 5"/>
                <a:gd name="T4" fmla="*/ 6 w 8"/>
                <a:gd name="T5" fmla="*/ 2 h 5"/>
                <a:gd name="T6" fmla="*/ 6 w 8"/>
                <a:gd name="T7" fmla="*/ 3 h 5"/>
                <a:gd name="T8" fmla="*/ 6 w 8"/>
                <a:gd name="T9" fmla="*/ 3 h 5"/>
                <a:gd name="T10" fmla="*/ 4 w 8"/>
                <a:gd name="T11" fmla="*/ 3 h 5"/>
                <a:gd name="T12" fmla="*/ 4 w 8"/>
                <a:gd name="T13" fmla="*/ 2 h 5"/>
                <a:gd name="T14" fmla="*/ 4 w 8"/>
                <a:gd name="T15" fmla="*/ 2 h 5"/>
                <a:gd name="T16" fmla="*/ 4 w 8"/>
                <a:gd name="T17" fmla="*/ 2 h 5"/>
                <a:gd name="T18" fmla="*/ 2 w 8"/>
                <a:gd name="T19" fmla="*/ 2 h 5"/>
                <a:gd name="T20" fmla="*/ 2 w 8"/>
                <a:gd name="T21" fmla="*/ 2 h 5"/>
                <a:gd name="T22" fmla="*/ 2 w 8"/>
                <a:gd name="T23" fmla="*/ 2 h 5"/>
                <a:gd name="T24" fmla="*/ 2 w 8"/>
                <a:gd name="T25" fmla="*/ 2 h 5"/>
                <a:gd name="T26" fmla="*/ 2 w 8"/>
                <a:gd name="T27" fmla="*/ 2 h 5"/>
                <a:gd name="T28" fmla="*/ 4 w 8"/>
                <a:gd name="T29" fmla="*/ 3 h 5"/>
                <a:gd name="T30" fmla="*/ 4 w 8"/>
                <a:gd name="T31" fmla="*/ 3 h 5"/>
                <a:gd name="T32" fmla="*/ 2 w 8"/>
                <a:gd name="T33" fmla="*/ 3 h 5"/>
                <a:gd name="T34" fmla="*/ 2 w 8"/>
                <a:gd name="T35" fmla="*/ 5 h 5"/>
                <a:gd name="T36" fmla="*/ 0 w 8"/>
                <a:gd name="T3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5">
                  <a:moveTo>
                    <a:pt x="8" y="0"/>
                  </a:moveTo>
                  <a:lnTo>
                    <a:pt x="6" y="0"/>
                  </a:lnTo>
                  <a:lnTo>
                    <a:pt x="6" y="2"/>
                  </a:lnTo>
                  <a:lnTo>
                    <a:pt x="6" y="3"/>
                  </a:lnTo>
                  <a:lnTo>
                    <a:pt x="6" y="3"/>
                  </a:lnTo>
                  <a:lnTo>
                    <a:pt x="4" y="3"/>
                  </a:lnTo>
                  <a:lnTo>
                    <a:pt x="4" y="2"/>
                  </a:lnTo>
                  <a:lnTo>
                    <a:pt x="4" y="2"/>
                  </a:lnTo>
                  <a:lnTo>
                    <a:pt x="4" y="2"/>
                  </a:lnTo>
                  <a:lnTo>
                    <a:pt x="2" y="2"/>
                  </a:lnTo>
                  <a:lnTo>
                    <a:pt x="2" y="2"/>
                  </a:lnTo>
                  <a:lnTo>
                    <a:pt x="2" y="2"/>
                  </a:lnTo>
                  <a:lnTo>
                    <a:pt x="2" y="2"/>
                  </a:lnTo>
                  <a:lnTo>
                    <a:pt x="2" y="2"/>
                  </a:lnTo>
                  <a:lnTo>
                    <a:pt x="4" y="3"/>
                  </a:lnTo>
                  <a:lnTo>
                    <a:pt x="4" y="3"/>
                  </a:lnTo>
                  <a:lnTo>
                    <a:pt x="2" y="3"/>
                  </a:lnTo>
                  <a:lnTo>
                    <a:pt x="2" y="5"/>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0" name="Freeform 4783"/>
            <p:cNvSpPr>
              <a:spLocks/>
            </p:cNvSpPr>
            <p:nvPr/>
          </p:nvSpPr>
          <p:spPr bwMode="auto">
            <a:xfrm>
              <a:off x="2182" y="1973"/>
              <a:ext cx="2" cy="0"/>
            </a:xfrm>
            <a:custGeom>
              <a:avLst/>
              <a:gdLst>
                <a:gd name="T0" fmla="*/ 0 w 2"/>
                <a:gd name="T1" fmla="*/ 0 w 2"/>
                <a:gd name="T2" fmla="*/ 2 w 2"/>
                <a:gd name="T3" fmla="*/ 2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1" name="Freeform 4784"/>
            <p:cNvSpPr>
              <a:spLocks/>
            </p:cNvSpPr>
            <p:nvPr/>
          </p:nvSpPr>
          <p:spPr bwMode="auto">
            <a:xfrm>
              <a:off x="2101" y="1968"/>
              <a:ext cx="4" cy="7"/>
            </a:xfrm>
            <a:custGeom>
              <a:avLst/>
              <a:gdLst>
                <a:gd name="T0" fmla="*/ 4 w 4"/>
                <a:gd name="T1" fmla="*/ 0 h 7"/>
                <a:gd name="T2" fmla="*/ 4 w 4"/>
                <a:gd name="T3" fmla="*/ 0 h 7"/>
                <a:gd name="T4" fmla="*/ 4 w 4"/>
                <a:gd name="T5" fmla="*/ 0 h 7"/>
                <a:gd name="T6" fmla="*/ 4 w 4"/>
                <a:gd name="T7" fmla="*/ 2 h 7"/>
                <a:gd name="T8" fmla="*/ 4 w 4"/>
                <a:gd name="T9" fmla="*/ 2 h 7"/>
                <a:gd name="T10" fmla="*/ 4 w 4"/>
                <a:gd name="T11" fmla="*/ 2 h 7"/>
                <a:gd name="T12" fmla="*/ 2 w 4"/>
                <a:gd name="T13" fmla="*/ 2 h 7"/>
                <a:gd name="T14" fmla="*/ 2 w 4"/>
                <a:gd name="T15" fmla="*/ 2 h 7"/>
                <a:gd name="T16" fmla="*/ 2 w 4"/>
                <a:gd name="T17" fmla="*/ 3 h 7"/>
                <a:gd name="T18" fmla="*/ 2 w 4"/>
                <a:gd name="T19" fmla="*/ 3 h 7"/>
                <a:gd name="T20" fmla="*/ 2 w 4"/>
                <a:gd name="T21" fmla="*/ 3 h 7"/>
                <a:gd name="T22" fmla="*/ 0 w 4"/>
                <a:gd name="T23" fmla="*/ 3 h 7"/>
                <a:gd name="T24" fmla="*/ 0 w 4"/>
                <a:gd name="T25" fmla="*/ 5 h 7"/>
                <a:gd name="T26" fmla="*/ 0 w 4"/>
                <a:gd name="T27" fmla="*/ 5 h 7"/>
                <a:gd name="T28" fmla="*/ 0 w 4"/>
                <a:gd name="T29" fmla="*/ 5 h 7"/>
                <a:gd name="T30" fmla="*/ 0 w 4"/>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0"/>
                  </a:moveTo>
                  <a:lnTo>
                    <a:pt x="4" y="0"/>
                  </a:lnTo>
                  <a:lnTo>
                    <a:pt x="4" y="0"/>
                  </a:lnTo>
                  <a:lnTo>
                    <a:pt x="4" y="2"/>
                  </a:lnTo>
                  <a:lnTo>
                    <a:pt x="4" y="2"/>
                  </a:lnTo>
                  <a:lnTo>
                    <a:pt x="4" y="2"/>
                  </a:lnTo>
                  <a:lnTo>
                    <a:pt x="2" y="2"/>
                  </a:lnTo>
                  <a:lnTo>
                    <a:pt x="2" y="2"/>
                  </a:lnTo>
                  <a:lnTo>
                    <a:pt x="2" y="3"/>
                  </a:lnTo>
                  <a:lnTo>
                    <a:pt x="2" y="3"/>
                  </a:lnTo>
                  <a:lnTo>
                    <a:pt x="2" y="3"/>
                  </a:lnTo>
                  <a:lnTo>
                    <a:pt x="0" y="3"/>
                  </a:lnTo>
                  <a:lnTo>
                    <a:pt x="0" y="5"/>
                  </a:lnTo>
                  <a:lnTo>
                    <a:pt x="0" y="5"/>
                  </a:lnTo>
                  <a:lnTo>
                    <a:pt x="0" y="5"/>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2" name="Freeform 4785"/>
            <p:cNvSpPr>
              <a:spLocks/>
            </p:cNvSpPr>
            <p:nvPr/>
          </p:nvSpPr>
          <p:spPr bwMode="auto">
            <a:xfrm>
              <a:off x="2134" y="1973"/>
              <a:ext cx="4" cy="2"/>
            </a:xfrm>
            <a:custGeom>
              <a:avLst/>
              <a:gdLst>
                <a:gd name="T0" fmla="*/ 4 w 4"/>
                <a:gd name="T1" fmla="*/ 0 h 2"/>
                <a:gd name="T2" fmla="*/ 4 w 4"/>
                <a:gd name="T3" fmla="*/ 0 h 2"/>
                <a:gd name="T4" fmla="*/ 2 w 4"/>
                <a:gd name="T5" fmla="*/ 2 h 2"/>
                <a:gd name="T6" fmla="*/ 2 w 4"/>
                <a:gd name="T7" fmla="*/ 2 h 2"/>
                <a:gd name="T8" fmla="*/ 2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3" name="Freeform 4786"/>
            <p:cNvSpPr>
              <a:spLocks/>
            </p:cNvSpPr>
            <p:nvPr/>
          </p:nvSpPr>
          <p:spPr bwMode="auto">
            <a:xfrm>
              <a:off x="2132" y="1973"/>
              <a:ext cx="2" cy="2"/>
            </a:xfrm>
            <a:custGeom>
              <a:avLst/>
              <a:gdLst>
                <a:gd name="T0" fmla="*/ 2 w 2"/>
                <a:gd name="T1" fmla="*/ 2 h 2"/>
                <a:gd name="T2" fmla="*/ 2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4" name="Freeform 4787"/>
            <p:cNvSpPr>
              <a:spLocks/>
            </p:cNvSpPr>
            <p:nvPr/>
          </p:nvSpPr>
          <p:spPr bwMode="auto">
            <a:xfrm>
              <a:off x="2188" y="1973"/>
              <a:ext cx="4" cy="2"/>
            </a:xfrm>
            <a:custGeom>
              <a:avLst/>
              <a:gdLst>
                <a:gd name="T0" fmla="*/ 4 w 4"/>
                <a:gd name="T1" fmla="*/ 2 h 2"/>
                <a:gd name="T2" fmla="*/ 4 w 4"/>
                <a:gd name="T3" fmla="*/ 2 h 2"/>
                <a:gd name="T4" fmla="*/ 2 w 4"/>
                <a:gd name="T5" fmla="*/ 2 h 2"/>
                <a:gd name="T6" fmla="*/ 2 w 4"/>
                <a:gd name="T7" fmla="*/ 2 h 2"/>
                <a:gd name="T8" fmla="*/ 2 w 4"/>
                <a:gd name="T9" fmla="*/ 2 h 2"/>
                <a:gd name="T10" fmla="*/ 0 w 4"/>
                <a:gd name="T11" fmla="*/ 2 h 2"/>
                <a:gd name="T12" fmla="*/ 0 w 4"/>
                <a:gd name="T13" fmla="*/ 2 h 2"/>
                <a:gd name="T14" fmla="*/ 0 w 4"/>
                <a:gd name="T15" fmla="*/ 0 h 2"/>
                <a:gd name="T16" fmla="*/ 0 w 4"/>
                <a:gd name="T17" fmla="*/ 0 h 2"/>
                <a:gd name="T18" fmla="*/ 0 w 4"/>
                <a:gd name="T19" fmla="*/ 0 h 2"/>
                <a:gd name="T20" fmla="*/ 0 w 4"/>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4" y="2"/>
                  </a:moveTo>
                  <a:lnTo>
                    <a:pt x="4" y="2"/>
                  </a:lnTo>
                  <a:lnTo>
                    <a:pt x="2" y="2"/>
                  </a:lnTo>
                  <a:lnTo>
                    <a:pt x="2" y="2"/>
                  </a:lnTo>
                  <a:lnTo>
                    <a:pt x="2" y="2"/>
                  </a:lnTo>
                  <a:lnTo>
                    <a:pt x="0" y="2"/>
                  </a:lnTo>
                  <a:lnTo>
                    <a:pt x="0" y="2"/>
                  </a:lnTo>
                  <a:lnTo>
                    <a:pt x="0" y="0"/>
                  </a:lnTo>
                  <a:lnTo>
                    <a:pt x="0" y="0"/>
                  </a:ln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5" name="Freeform 4788"/>
            <p:cNvSpPr>
              <a:spLocks/>
            </p:cNvSpPr>
            <p:nvPr/>
          </p:nvSpPr>
          <p:spPr bwMode="auto">
            <a:xfrm>
              <a:off x="1928" y="1973"/>
              <a:ext cx="4" cy="2"/>
            </a:xfrm>
            <a:custGeom>
              <a:avLst/>
              <a:gdLst>
                <a:gd name="T0" fmla="*/ 4 w 4"/>
                <a:gd name="T1" fmla="*/ 0 h 2"/>
                <a:gd name="T2" fmla="*/ 2 w 4"/>
                <a:gd name="T3" fmla="*/ 0 h 2"/>
                <a:gd name="T4" fmla="*/ 2 w 4"/>
                <a:gd name="T5" fmla="*/ 0 h 2"/>
                <a:gd name="T6" fmla="*/ 2 w 4"/>
                <a:gd name="T7" fmla="*/ 0 h 2"/>
                <a:gd name="T8" fmla="*/ 0 w 4"/>
                <a:gd name="T9" fmla="*/ 2 h 2"/>
                <a:gd name="T10" fmla="*/ 0 w 4"/>
                <a:gd name="T11" fmla="*/ 2 h 2"/>
                <a:gd name="T12" fmla="*/ 0 w 4"/>
                <a:gd name="T13" fmla="*/ 2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4" y="0"/>
                  </a:moveTo>
                  <a:lnTo>
                    <a:pt x="2" y="0"/>
                  </a:lnTo>
                  <a:lnTo>
                    <a:pt x="2" y="0"/>
                  </a:lnTo>
                  <a:lnTo>
                    <a:pt x="2" y="0"/>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6" name="Freeform 4789"/>
            <p:cNvSpPr>
              <a:spLocks/>
            </p:cNvSpPr>
            <p:nvPr/>
          </p:nvSpPr>
          <p:spPr bwMode="auto">
            <a:xfrm>
              <a:off x="2184" y="1973"/>
              <a:ext cx="4" cy="2"/>
            </a:xfrm>
            <a:custGeom>
              <a:avLst/>
              <a:gdLst>
                <a:gd name="T0" fmla="*/ 0 w 4"/>
                <a:gd name="T1" fmla="*/ 0 h 2"/>
                <a:gd name="T2" fmla="*/ 0 w 4"/>
                <a:gd name="T3" fmla="*/ 2 h 2"/>
                <a:gd name="T4" fmla="*/ 2 w 4"/>
                <a:gd name="T5" fmla="*/ 2 h 2"/>
                <a:gd name="T6" fmla="*/ 2 w 4"/>
                <a:gd name="T7" fmla="*/ 2 h 2"/>
                <a:gd name="T8" fmla="*/ 2 w 4"/>
                <a:gd name="T9" fmla="*/ 2 h 2"/>
                <a:gd name="T10" fmla="*/ 2 w 4"/>
                <a:gd name="T11" fmla="*/ 2 h 2"/>
                <a:gd name="T12" fmla="*/ 2 w 4"/>
                <a:gd name="T13" fmla="*/ 2 h 2"/>
                <a:gd name="T14" fmla="*/ 2 w 4"/>
                <a:gd name="T15" fmla="*/ 0 h 2"/>
                <a:gd name="T16" fmla="*/ 2 w 4"/>
                <a:gd name="T17" fmla="*/ 0 h 2"/>
                <a:gd name="T18" fmla="*/ 4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0" y="2"/>
                  </a:lnTo>
                  <a:lnTo>
                    <a:pt x="2" y="2"/>
                  </a:lnTo>
                  <a:lnTo>
                    <a:pt x="2" y="2"/>
                  </a:lnTo>
                  <a:lnTo>
                    <a:pt x="2" y="2"/>
                  </a:lnTo>
                  <a:lnTo>
                    <a:pt x="2" y="2"/>
                  </a:lnTo>
                  <a:lnTo>
                    <a:pt x="2" y="2"/>
                  </a:lnTo>
                  <a:lnTo>
                    <a:pt x="2" y="0"/>
                  </a:lnTo>
                  <a:lnTo>
                    <a:pt x="2" y="0"/>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7" name="Line 4790"/>
            <p:cNvSpPr>
              <a:spLocks noChangeShapeType="1"/>
            </p:cNvSpPr>
            <p:nvPr/>
          </p:nvSpPr>
          <p:spPr bwMode="auto">
            <a:xfrm flipH="1">
              <a:off x="2176" y="1977"/>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8" name="Freeform 4791"/>
            <p:cNvSpPr>
              <a:spLocks/>
            </p:cNvSpPr>
            <p:nvPr/>
          </p:nvSpPr>
          <p:spPr bwMode="auto">
            <a:xfrm>
              <a:off x="2192" y="1975"/>
              <a:ext cx="7" cy="2"/>
            </a:xfrm>
            <a:custGeom>
              <a:avLst/>
              <a:gdLst>
                <a:gd name="T0" fmla="*/ 7 w 7"/>
                <a:gd name="T1" fmla="*/ 2 h 2"/>
                <a:gd name="T2" fmla="*/ 7 w 7"/>
                <a:gd name="T3" fmla="*/ 2 h 2"/>
                <a:gd name="T4" fmla="*/ 7 w 7"/>
                <a:gd name="T5" fmla="*/ 2 h 2"/>
                <a:gd name="T6" fmla="*/ 7 w 7"/>
                <a:gd name="T7" fmla="*/ 2 h 2"/>
                <a:gd name="T8" fmla="*/ 5 w 7"/>
                <a:gd name="T9" fmla="*/ 2 h 2"/>
                <a:gd name="T10" fmla="*/ 5 w 7"/>
                <a:gd name="T11" fmla="*/ 2 h 2"/>
                <a:gd name="T12" fmla="*/ 5 w 7"/>
                <a:gd name="T13" fmla="*/ 2 h 2"/>
                <a:gd name="T14" fmla="*/ 3 w 7"/>
                <a:gd name="T15" fmla="*/ 2 h 2"/>
                <a:gd name="T16" fmla="*/ 3 w 7"/>
                <a:gd name="T17" fmla="*/ 2 h 2"/>
                <a:gd name="T18" fmla="*/ 1 w 7"/>
                <a:gd name="T19" fmla="*/ 2 h 2"/>
                <a:gd name="T20" fmla="*/ 1 w 7"/>
                <a:gd name="T21" fmla="*/ 0 h 2"/>
                <a:gd name="T22" fmla="*/ 1 w 7"/>
                <a:gd name="T23" fmla="*/ 0 h 2"/>
                <a:gd name="T24" fmla="*/ 0 w 7"/>
                <a:gd name="T25" fmla="*/ 0 h 2"/>
                <a:gd name="T26" fmla="*/ 0 w 7"/>
                <a:gd name="T27" fmla="*/ 0 h 2"/>
                <a:gd name="T28" fmla="*/ 0 w 7"/>
                <a:gd name="T29" fmla="*/ 0 h 2"/>
                <a:gd name="T30" fmla="*/ 0 w 7"/>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2">
                  <a:moveTo>
                    <a:pt x="7" y="2"/>
                  </a:moveTo>
                  <a:lnTo>
                    <a:pt x="7" y="2"/>
                  </a:lnTo>
                  <a:lnTo>
                    <a:pt x="7" y="2"/>
                  </a:lnTo>
                  <a:lnTo>
                    <a:pt x="7" y="2"/>
                  </a:lnTo>
                  <a:lnTo>
                    <a:pt x="5" y="2"/>
                  </a:lnTo>
                  <a:lnTo>
                    <a:pt x="5" y="2"/>
                  </a:lnTo>
                  <a:lnTo>
                    <a:pt x="5" y="2"/>
                  </a:lnTo>
                  <a:lnTo>
                    <a:pt x="3" y="2"/>
                  </a:lnTo>
                  <a:lnTo>
                    <a:pt x="3" y="2"/>
                  </a:lnTo>
                  <a:lnTo>
                    <a:pt x="1" y="2"/>
                  </a:lnTo>
                  <a:lnTo>
                    <a:pt x="1" y="0"/>
                  </a:lnTo>
                  <a:lnTo>
                    <a:pt x="1"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9" name="Freeform 4792"/>
            <p:cNvSpPr>
              <a:spLocks/>
            </p:cNvSpPr>
            <p:nvPr/>
          </p:nvSpPr>
          <p:spPr bwMode="auto">
            <a:xfrm>
              <a:off x="2178" y="1973"/>
              <a:ext cx="4" cy="4"/>
            </a:xfrm>
            <a:custGeom>
              <a:avLst/>
              <a:gdLst>
                <a:gd name="T0" fmla="*/ 4 w 4"/>
                <a:gd name="T1" fmla="*/ 0 h 4"/>
                <a:gd name="T2" fmla="*/ 4 w 4"/>
                <a:gd name="T3" fmla="*/ 0 h 4"/>
                <a:gd name="T4" fmla="*/ 4 w 4"/>
                <a:gd name="T5" fmla="*/ 0 h 4"/>
                <a:gd name="T6" fmla="*/ 4 w 4"/>
                <a:gd name="T7" fmla="*/ 0 h 4"/>
                <a:gd name="T8" fmla="*/ 4 w 4"/>
                <a:gd name="T9" fmla="*/ 2 h 4"/>
                <a:gd name="T10" fmla="*/ 4 w 4"/>
                <a:gd name="T11" fmla="*/ 2 h 4"/>
                <a:gd name="T12" fmla="*/ 4 w 4"/>
                <a:gd name="T13" fmla="*/ 2 h 4"/>
                <a:gd name="T14" fmla="*/ 4 w 4"/>
                <a:gd name="T15" fmla="*/ 2 h 4"/>
                <a:gd name="T16" fmla="*/ 2 w 4"/>
                <a:gd name="T17" fmla="*/ 2 h 4"/>
                <a:gd name="T18" fmla="*/ 2 w 4"/>
                <a:gd name="T19" fmla="*/ 2 h 4"/>
                <a:gd name="T20" fmla="*/ 2 w 4"/>
                <a:gd name="T21" fmla="*/ 4 h 4"/>
                <a:gd name="T22" fmla="*/ 2 w 4"/>
                <a:gd name="T23" fmla="*/ 4 h 4"/>
                <a:gd name="T24" fmla="*/ 2 w 4"/>
                <a:gd name="T25" fmla="*/ 4 h 4"/>
                <a:gd name="T26" fmla="*/ 2 w 4"/>
                <a:gd name="T27" fmla="*/ 4 h 4"/>
                <a:gd name="T28" fmla="*/ 0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4" y="0"/>
                  </a:moveTo>
                  <a:lnTo>
                    <a:pt x="4" y="0"/>
                  </a:lnTo>
                  <a:lnTo>
                    <a:pt x="4" y="0"/>
                  </a:lnTo>
                  <a:lnTo>
                    <a:pt x="4" y="0"/>
                  </a:lnTo>
                  <a:lnTo>
                    <a:pt x="4" y="2"/>
                  </a:lnTo>
                  <a:lnTo>
                    <a:pt x="4" y="2"/>
                  </a:lnTo>
                  <a:lnTo>
                    <a:pt x="4" y="2"/>
                  </a:lnTo>
                  <a:lnTo>
                    <a:pt x="4" y="2"/>
                  </a:lnTo>
                  <a:lnTo>
                    <a:pt x="2" y="2"/>
                  </a:lnTo>
                  <a:lnTo>
                    <a:pt x="2" y="2"/>
                  </a:lnTo>
                  <a:lnTo>
                    <a:pt x="2" y="4"/>
                  </a:lnTo>
                  <a:lnTo>
                    <a:pt x="2" y="4"/>
                  </a:lnTo>
                  <a:lnTo>
                    <a:pt x="2" y="4"/>
                  </a:lnTo>
                  <a:lnTo>
                    <a:pt x="2"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0" name="Freeform 4793"/>
            <p:cNvSpPr>
              <a:spLocks/>
            </p:cNvSpPr>
            <p:nvPr/>
          </p:nvSpPr>
          <p:spPr bwMode="auto">
            <a:xfrm>
              <a:off x="2132" y="1973"/>
              <a:ext cx="0" cy="4"/>
            </a:xfrm>
            <a:custGeom>
              <a:avLst/>
              <a:gdLst>
                <a:gd name="T0" fmla="*/ 0 h 4"/>
                <a:gd name="T1" fmla="*/ 0 h 4"/>
                <a:gd name="T2" fmla="*/ 2 h 4"/>
                <a:gd name="T3" fmla="*/ 2 h 4"/>
                <a:gd name="T4" fmla="*/ 2 h 4"/>
                <a:gd name="T5" fmla="*/ 4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2"/>
                  </a:lnTo>
                  <a:lnTo>
                    <a:pt x="0" y="2"/>
                  </a:lnTo>
                  <a:lnTo>
                    <a:pt x="0"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1" name="Freeform 4794"/>
            <p:cNvSpPr>
              <a:spLocks/>
            </p:cNvSpPr>
            <p:nvPr/>
          </p:nvSpPr>
          <p:spPr bwMode="auto">
            <a:xfrm>
              <a:off x="2101" y="1975"/>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2" name="Freeform 4795"/>
            <p:cNvSpPr>
              <a:spLocks/>
            </p:cNvSpPr>
            <p:nvPr/>
          </p:nvSpPr>
          <p:spPr bwMode="auto">
            <a:xfrm>
              <a:off x="2199" y="1977"/>
              <a:ext cx="2" cy="2"/>
            </a:xfrm>
            <a:custGeom>
              <a:avLst/>
              <a:gdLst>
                <a:gd name="T0" fmla="*/ 2 w 2"/>
                <a:gd name="T1" fmla="*/ 2 h 2"/>
                <a:gd name="T2" fmla="*/ 2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3" name="Freeform 4796"/>
            <p:cNvSpPr>
              <a:spLocks/>
            </p:cNvSpPr>
            <p:nvPr/>
          </p:nvSpPr>
          <p:spPr bwMode="auto">
            <a:xfrm>
              <a:off x="1928" y="1975"/>
              <a:ext cx="0" cy="4"/>
            </a:xfrm>
            <a:custGeom>
              <a:avLst/>
              <a:gdLst>
                <a:gd name="T0" fmla="*/ 0 h 4"/>
                <a:gd name="T1" fmla="*/ 2 h 4"/>
                <a:gd name="T2" fmla="*/ 2 h 4"/>
                <a:gd name="T3" fmla="*/ 4 h 4"/>
                <a:gd name="T4" fmla="*/ 4 h 4"/>
              </a:gdLst>
              <a:ahLst/>
              <a:cxnLst>
                <a:cxn ang="0">
                  <a:pos x="0" y="T0"/>
                </a:cxn>
                <a:cxn ang="0">
                  <a:pos x="0" y="T1"/>
                </a:cxn>
                <a:cxn ang="0">
                  <a:pos x="0" y="T2"/>
                </a:cxn>
                <a:cxn ang="0">
                  <a:pos x="0" y="T3"/>
                </a:cxn>
                <a:cxn ang="0">
                  <a:pos x="0" y="T4"/>
                </a:cxn>
              </a:cxnLst>
              <a:rect l="0" t="0" r="r" b="b"/>
              <a:pathLst>
                <a:path h="4">
                  <a:moveTo>
                    <a:pt x="0" y="0"/>
                  </a:moveTo>
                  <a:lnTo>
                    <a:pt x="0" y="2"/>
                  </a:lnTo>
                  <a:lnTo>
                    <a:pt x="0" y="2"/>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4" name="Line 4797"/>
            <p:cNvSpPr>
              <a:spLocks noChangeShapeType="1"/>
            </p:cNvSpPr>
            <p:nvPr/>
          </p:nvSpPr>
          <p:spPr bwMode="auto">
            <a:xfrm flipH="1">
              <a:off x="2201" y="1979"/>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5" name="Freeform 4798"/>
            <p:cNvSpPr>
              <a:spLocks/>
            </p:cNvSpPr>
            <p:nvPr/>
          </p:nvSpPr>
          <p:spPr bwMode="auto">
            <a:xfrm>
              <a:off x="2201" y="197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6" name="Freeform 4799"/>
            <p:cNvSpPr>
              <a:spLocks/>
            </p:cNvSpPr>
            <p:nvPr/>
          </p:nvSpPr>
          <p:spPr bwMode="auto">
            <a:xfrm>
              <a:off x="2201" y="197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7" name="Rectangle 4800"/>
            <p:cNvSpPr>
              <a:spLocks noChangeArrowheads="1"/>
            </p:cNvSpPr>
            <p:nvPr/>
          </p:nvSpPr>
          <p:spPr bwMode="auto">
            <a:xfrm>
              <a:off x="2201" y="1979"/>
              <a:ext cx="1" cy="1"/>
            </a:xfrm>
            <a:prstGeom prst="rect">
              <a:avLst/>
            </a:prstGeom>
            <a:noFill/>
            <a:ln w="9525">
              <a:solidFill>
                <a:srgbClr val="99999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8" name="Freeform 4801"/>
            <p:cNvSpPr>
              <a:spLocks/>
            </p:cNvSpPr>
            <p:nvPr/>
          </p:nvSpPr>
          <p:spPr bwMode="auto">
            <a:xfrm>
              <a:off x="2203" y="1979"/>
              <a:ext cx="2" cy="2"/>
            </a:xfrm>
            <a:custGeom>
              <a:avLst/>
              <a:gdLst>
                <a:gd name="T0" fmla="*/ 2 w 2"/>
                <a:gd name="T1" fmla="*/ 2 h 2"/>
                <a:gd name="T2" fmla="*/ 2 w 2"/>
                <a:gd name="T3" fmla="*/ 2 h 2"/>
                <a:gd name="T4" fmla="*/ 2 w 2"/>
                <a:gd name="T5" fmla="*/ 2 h 2"/>
                <a:gd name="T6" fmla="*/ 0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9" name="Freeform 4802"/>
            <p:cNvSpPr>
              <a:spLocks/>
            </p:cNvSpPr>
            <p:nvPr/>
          </p:nvSpPr>
          <p:spPr bwMode="auto">
            <a:xfrm>
              <a:off x="2101" y="1977"/>
              <a:ext cx="4" cy="4"/>
            </a:xfrm>
            <a:custGeom>
              <a:avLst/>
              <a:gdLst>
                <a:gd name="T0" fmla="*/ 4 w 4"/>
                <a:gd name="T1" fmla="*/ 4 h 4"/>
                <a:gd name="T2" fmla="*/ 4 w 4"/>
                <a:gd name="T3" fmla="*/ 4 h 4"/>
                <a:gd name="T4" fmla="*/ 2 w 4"/>
                <a:gd name="T5" fmla="*/ 2 h 4"/>
                <a:gd name="T6" fmla="*/ 2 w 4"/>
                <a:gd name="T7" fmla="*/ 2 h 4"/>
                <a:gd name="T8" fmla="*/ 2 w 4"/>
                <a:gd name="T9" fmla="*/ 2 h 4"/>
                <a:gd name="T10" fmla="*/ 0 w 4"/>
                <a:gd name="T11" fmla="*/ 2 h 4"/>
                <a:gd name="T12" fmla="*/ 0 w 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lnTo>
                    <a:pt x="4" y="4"/>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0" name="Freeform 4803"/>
            <p:cNvSpPr>
              <a:spLocks/>
            </p:cNvSpPr>
            <p:nvPr/>
          </p:nvSpPr>
          <p:spPr bwMode="auto">
            <a:xfrm>
              <a:off x="2172" y="1977"/>
              <a:ext cx="4" cy="4"/>
            </a:xfrm>
            <a:custGeom>
              <a:avLst/>
              <a:gdLst>
                <a:gd name="T0" fmla="*/ 4 w 4"/>
                <a:gd name="T1" fmla="*/ 0 h 4"/>
                <a:gd name="T2" fmla="*/ 4 w 4"/>
                <a:gd name="T3" fmla="*/ 0 h 4"/>
                <a:gd name="T4" fmla="*/ 4 w 4"/>
                <a:gd name="T5" fmla="*/ 2 h 4"/>
                <a:gd name="T6" fmla="*/ 4 w 4"/>
                <a:gd name="T7" fmla="*/ 2 h 4"/>
                <a:gd name="T8" fmla="*/ 4 w 4"/>
                <a:gd name="T9" fmla="*/ 2 h 4"/>
                <a:gd name="T10" fmla="*/ 2 w 4"/>
                <a:gd name="T11" fmla="*/ 4 h 4"/>
                <a:gd name="T12" fmla="*/ 2 w 4"/>
                <a:gd name="T13" fmla="*/ 4 h 4"/>
                <a:gd name="T14" fmla="*/ 2 w 4"/>
                <a:gd name="T15" fmla="*/ 4 h 4"/>
                <a:gd name="T16" fmla="*/ 0 w 4"/>
                <a:gd name="T17" fmla="*/ 4 h 4"/>
                <a:gd name="T18" fmla="*/ 0 w 4"/>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4" y="0"/>
                  </a:moveTo>
                  <a:lnTo>
                    <a:pt x="4" y="0"/>
                  </a:lnTo>
                  <a:lnTo>
                    <a:pt x="4" y="2"/>
                  </a:lnTo>
                  <a:lnTo>
                    <a:pt x="4" y="2"/>
                  </a:lnTo>
                  <a:lnTo>
                    <a:pt x="4" y="2"/>
                  </a:lnTo>
                  <a:lnTo>
                    <a:pt x="2" y="4"/>
                  </a:lnTo>
                  <a:lnTo>
                    <a:pt x="2" y="4"/>
                  </a:lnTo>
                  <a:lnTo>
                    <a:pt x="2"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1" name="Freeform 4804"/>
            <p:cNvSpPr>
              <a:spLocks/>
            </p:cNvSpPr>
            <p:nvPr/>
          </p:nvSpPr>
          <p:spPr bwMode="auto">
            <a:xfrm>
              <a:off x="2105" y="1981"/>
              <a:ext cx="6" cy="4"/>
            </a:xfrm>
            <a:custGeom>
              <a:avLst/>
              <a:gdLst>
                <a:gd name="T0" fmla="*/ 6 w 6"/>
                <a:gd name="T1" fmla="*/ 4 h 4"/>
                <a:gd name="T2" fmla="*/ 6 w 6"/>
                <a:gd name="T3" fmla="*/ 4 h 4"/>
                <a:gd name="T4" fmla="*/ 6 w 6"/>
                <a:gd name="T5" fmla="*/ 2 h 4"/>
                <a:gd name="T6" fmla="*/ 4 w 6"/>
                <a:gd name="T7" fmla="*/ 2 h 4"/>
                <a:gd name="T8" fmla="*/ 4 w 6"/>
                <a:gd name="T9" fmla="*/ 2 h 4"/>
                <a:gd name="T10" fmla="*/ 4 w 6"/>
                <a:gd name="T11" fmla="*/ 0 h 4"/>
                <a:gd name="T12" fmla="*/ 2 w 6"/>
                <a:gd name="T13" fmla="*/ 0 h 4"/>
                <a:gd name="T14" fmla="*/ 2 w 6"/>
                <a:gd name="T15" fmla="*/ 0 h 4"/>
                <a:gd name="T16" fmla="*/ 0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4"/>
                  </a:moveTo>
                  <a:lnTo>
                    <a:pt x="6" y="4"/>
                  </a:lnTo>
                  <a:lnTo>
                    <a:pt x="6" y="2"/>
                  </a:lnTo>
                  <a:lnTo>
                    <a:pt x="4" y="2"/>
                  </a:lnTo>
                  <a:lnTo>
                    <a:pt x="4" y="2"/>
                  </a:lnTo>
                  <a:lnTo>
                    <a:pt x="4" y="0"/>
                  </a:lnTo>
                  <a:lnTo>
                    <a:pt x="2" y="0"/>
                  </a:ln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2" name="Freeform 4805"/>
            <p:cNvSpPr>
              <a:spLocks/>
            </p:cNvSpPr>
            <p:nvPr/>
          </p:nvSpPr>
          <p:spPr bwMode="auto">
            <a:xfrm>
              <a:off x="2169" y="1981"/>
              <a:ext cx="3" cy="4"/>
            </a:xfrm>
            <a:custGeom>
              <a:avLst/>
              <a:gdLst>
                <a:gd name="T0" fmla="*/ 3 w 3"/>
                <a:gd name="T1" fmla="*/ 0 h 4"/>
                <a:gd name="T2" fmla="*/ 1 w 3"/>
                <a:gd name="T3" fmla="*/ 0 h 4"/>
                <a:gd name="T4" fmla="*/ 1 w 3"/>
                <a:gd name="T5" fmla="*/ 0 h 4"/>
                <a:gd name="T6" fmla="*/ 1 w 3"/>
                <a:gd name="T7" fmla="*/ 0 h 4"/>
                <a:gd name="T8" fmla="*/ 1 w 3"/>
                <a:gd name="T9" fmla="*/ 0 h 4"/>
                <a:gd name="T10" fmla="*/ 0 w 3"/>
                <a:gd name="T11" fmla="*/ 0 h 4"/>
                <a:gd name="T12" fmla="*/ 1 w 3"/>
                <a:gd name="T13" fmla="*/ 2 h 4"/>
                <a:gd name="T14" fmla="*/ 1 w 3"/>
                <a:gd name="T15" fmla="*/ 2 h 4"/>
                <a:gd name="T16" fmla="*/ 1 w 3"/>
                <a:gd name="T17" fmla="*/ 2 h 4"/>
                <a:gd name="T18" fmla="*/ 1 w 3"/>
                <a:gd name="T19" fmla="*/ 2 h 4"/>
                <a:gd name="T20" fmla="*/ 0 w 3"/>
                <a:gd name="T21" fmla="*/ 2 h 4"/>
                <a:gd name="T22" fmla="*/ 0 w 3"/>
                <a:gd name="T23" fmla="*/ 4 h 4"/>
                <a:gd name="T24" fmla="*/ 0 w 3"/>
                <a:gd name="T25" fmla="*/ 4 h 4"/>
                <a:gd name="T26" fmla="*/ 0 w 3"/>
                <a:gd name="T27" fmla="*/ 4 h 4"/>
                <a:gd name="T28" fmla="*/ 0 w 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4">
                  <a:moveTo>
                    <a:pt x="3" y="0"/>
                  </a:moveTo>
                  <a:lnTo>
                    <a:pt x="1" y="0"/>
                  </a:lnTo>
                  <a:lnTo>
                    <a:pt x="1" y="0"/>
                  </a:lnTo>
                  <a:lnTo>
                    <a:pt x="1" y="0"/>
                  </a:lnTo>
                  <a:lnTo>
                    <a:pt x="1" y="0"/>
                  </a:lnTo>
                  <a:lnTo>
                    <a:pt x="0" y="0"/>
                  </a:lnTo>
                  <a:lnTo>
                    <a:pt x="1" y="2"/>
                  </a:lnTo>
                  <a:lnTo>
                    <a:pt x="1" y="2"/>
                  </a:lnTo>
                  <a:lnTo>
                    <a:pt x="1" y="2"/>
                  </a:lnTo>
                  <a:lnTo>
                    <a:pt x="1" y="2"/>
                  </a:lnTo>
                  <a:lnTo>
                    <a:pt x="0" y="2"/>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3" name="Freeform 4806"/>
            <p:cNvSpPr>
              <a:spLocks/>
            </p:cNvSpPr>
            <p:nvPr/>
          </p:nvSpPr>
          <p:spPr bwMode="auto">
            <a:xfrm>
              <a:off x="2126" y="1977"/>
              <a:ext cx="6" cy="10"/>
            </a:xfrm>
            <a:custGeom>
              <a:avLst/>
              <a:gdLst>
                <a:gd name="T0" fmla="*/ 6 w 6"/>
                <a:gd name="T1" fmla="*/ 0 h 10"/>
                <a:gd name="T2" fmla="*/ 4 w 6"/>
                <a:gd name="T3" fmla="*/ 2 h 10"/>
                <a:gd name="T4" fmla="*/ 4 w 6"/>
                <a:gd name="T5" fmla="*/ 2 h 10"/>
                <a:gd name="T6" fmla="*/ 4 w 6"/>
                <a:gd name="T7" fmla="*/ 4 h 10"/>
                <a:gd name="T8" fmla="*/ 4 w 6"/>
                <a:gd name="T9" fmla="*/ 4 h 10"/>
                <a:gd name="T10" fmla="*/ 2 w 6"/>
                <a:gd name="T11" fmla="*/ 4 h 10"/>
                <a:gd name="T12" fmla="*/ 2 w 6"/>
                <a:gd name="T13" fmla="*/ 4 h 10"/>
                <a:gd name="T14" fmla="*/ 2 w 6"/>
                <a:gd name="T15" fmla="*/ 4 h 10"/>
                <a:gd name="T16" fmla="*/ 2 w 6"/>
                <a:gd name="T17" fmla="*/ 4 h 10"/>
                <a:gd name="T18" fmla="*/ 2 w 6"/>
                <a:gd name="T19" fmla="*/ 6 h 10"/>
                <a:gd name="T20" fmla="*/ 2 w 6"/>
                <a:gd name="T21" fmla="*/ 6 h 10"/>
                <a:gd name="T22" fmla="*/ 2 w 6"/>
                <a:gd name="T23" fmla="*/ 6 h 10"/>
                <a:gd name="T24" fmla="*/ 0 w 6"/>
                <a:gd name="T25" fmla="*/ 6 h 10"/>
                <a:gd name="T26" fmla="*/ 0 w 6"/>
                <a:gd name="T27" fmla="*/ 6 h 10"/>
                <a:gd name="T28" fmla="*/ 0 w 6"/>
                <a:gd name="T29" fmla="*/ 6 h 10"/>
                <a:gd name="T30" fmla="*/ 0 w 6"/>
                <a:gd name="T31" fmla="*/ 6 h 10"/>
                <a:gd name="T32" fmla="*/ 0 w 6"/>
                <a:gd name="T33" fmla="*/ 8 h 10"/>
                <a:gd name="T34" fmla="*/ 0 w 6"/>
                <a:gd name="T35" fmla="*/ 10 h 10"/>
                <a:gd name="T36" fmla="*/ 0 w 6"/>
                <a:gd name="T3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0">
                  <a:moveTo>
                    <a:pt x="6" y="0"/>
                  </a:moveTo>
                  <a:lnTo>
                    <a:pt x="4" y="2"/>
                  </a:lnTo>
                  <a:lnTo>
                    <a:pt x="4" y="2"/>
                  </a:lnTo>
                  <a:lnTo>
                    <a:pt x="4" y="4"/>
                  </a:lnTo>
                  <a:lnTo>
                    <a:pt x="4" y="4"/>
                  </a:lnTo>
                  <a:lnTo>
                    <a:pt x="2" y="4"/>
                  </a:lnTo>
                  <a:lnTo>
                    <a:pt x="2" y="4"/>
                  </a:lnTo>
                  <a:lnTo>
                    <a:pt x="2" y="4"/>
                  </a:lnTo>
                  <a:lnTo>
                    <a:pt x="2" y="4"/>
                  </a:lnTo>
                  <a:lnTo>
                    <a:pt x="2" y="6"/>
                  </a:lnTo>
                  <a:lnTo>
                    <a:pt x="2" y="6"/>
                  </a:lnTo>
                  <a:lnTo>
                    <a:pt x="2" y="6"/>
                  </a:lnTo>
                  <a:lnTo>
                    <a:pt x="0" y="6"/>
                  </a:lnTo>
                  <a:lnTo>
                    <a:pt x="0" y="6"/>
                  </a:lnTo>
                  <a:lnTo>
                    <a:pt x="0" y="6"/>
                  </a:lnTo>
                  <a:lnTo>
                    <a:pt x="0" y="6"/>
                  </a:lnTo>
                  <a:lnTo>
                    <a:pt x="0" y="8"/>
                  </a:lnTo>
                  <a:lnTo>
                    <a:pt x="0" y="10"/>
                  </a:lnTo>
                  <a:lnTo>
                    <a:pt x="0"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4" name="Freeform 4807"/>
            <p:cNvSpPr>
              <a:spLocks/>
            </p:cNvSpPr>
            <p:nvPr/>
          </p:nvSpPr>
          <p:spPr bwMode="auto">
            <a:xfrm>
              <a:off x="2169" y="1985"/>
              <a:ext cx="0" cy="2"/>
            </a:xfrm>
            <a:custGeom>
              <a:avLst/>
              <a:gdLst>
                <a:gd name="T0" fmla="*/ 2 h 2"/>
                <a:gd name="T1" fmla="*/ 2 h 2"/>
                <a:gd name="T2" fmla="*/ 2 h 2"/>
                <a:gd name="T3" fmla="*/ 0 h 2"/>
              </a:gdLst>
              <a:ahLst/>
              <a:cxnLst>
                <a:cxn ang="0">
                  <a:pos x="0" y="T0"/>
                </a:cxn>
                <a:cxn ang="0">
                  <a:pos x="0" y="T1"/>
                </a:cxn>
                <a:cxn ang="0">
                  <a:pos x="0" y="T2"/>
                </a:cxn>
                <a:cxn ang="0">
                  <a:pos x="0" y="T3"/>
                </a:cxn>
              </a:cxnLst>
              <a:rect l="0" t="0" r="r" b="b"/>
              <a:pathLst>
                <a:path h="2">
                  <a:moveTo>
                    <a:pt x="0" y="2"/>
                  </a:move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5" name="Freeform 4808"/>
            <p:cNvSpPr>
              <a:spLocks/>
            </p:cNvSpPr>
            <p:nvPr/>
          </p:nvSpPr>
          <p:spPr bwMode="auto">
            <a:xfrm>
              <a:off x="2167" y="1987"/>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6" name="Freeform 4809"/>
            <p:cNvSpPr>
              <a:spLocks/>
            </p:cNvSpPr>
            <p:nvPr/>
          </p:nvSpPr>
          <p:spPr bwMode="auto">
            <a:xfrm>
              <a:off x="2165" y="1987"/>
              <a:ext cx="2" cy="2"/>
            </a:xfrm>
            <a:custGeom>
              <a:avLst/>
              <a:gdLst>
                <a:gd name="T0" fmla="*/ 0 w 2"/>
                <a:gd name="T1" fmla="*/ 2 h 2"/>
                <a:gd name="T2" fmla="*/ 2 w 2"/>
                <a:gd name="T3" fmla="*/ 0 h 2"/>
                <a:gd name="T4" fmla="*/ 2 w 2"/>
                <a:gd name="T5" fmla="*/ 0 h 2"/>
              </a:gdLst>
              <a:ahLst/>
              <a:cxnLst>
                <a:cxn ang="0">
                  <a:pos x="T0" y="T1"/>
                </a:cxn>
                <a:cxn ang="0">
                  <a:pos x="T2" y="T3"/>
                </a:cxn>
                <a:cxn ang="0">
                  <a:pos x="T4" y="T5"/>
                </a:cxn>
              </a:cxnLst>
              <a:rect l="0" t="0" r="r" b="b"/>
              <a:pathLst>
                <a:path w="2" h="2">
                  <a:moveTo>
                    <a:pt x="0" y="2"/>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7" name="Freeform 4810"/>
            <p:cNvSpPr>
              <a:spLocks/>
            </p:cNvSpPr>
            <p:nvPr/>
          </p:nvSpPr>
          <p:spPr bwMode="auto">
            <a:xfrm>
              <a:off x="2122" y="1987"/>
              <a:ext cx="4" cy="2"/>
            </a:xfrm>
            <a:custGeom>
              <a:avLst/>
              <a:gdLst>
                <a:gd name="T0" fmla="*/ 4 w 4"/>
                <a:gd name="T1" fmla="*/ 0 h 2"/>
                <a:gd name="T2" fmla="*/ 2 w 4"/>
                <a:gd name="T3" fmla="*/ 0 h 2"/>
                <a:gd name="T4" fmla="*/ 2 w 4"/>
                <a:gd name="T5" fmla="*/ 0 h 2"/>
                <a:gd name="T6" fmla="*/ 2 w 4"/>
                <a:gd name="T7" fmla="*/ 0 h 2"/>
                <a:gd name="T8" fmla="*/ 0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2" y="0"/>
                  </a:lnTo>
                  <a:lnTo>
                    <a:pt x="2" y="0"/>
                  </a:lnTo>
                  <a:lnTo>
                    <a:pt x="2"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8" name="Freeform 4811"/>
            <p:cNvSpPr>
              <a:spLocks/>
            </p:cNvSpPr>
            <p:nvPr/>
          </p:nvSpPr>
          <p:spPr bwMode="auto">
            <a:xfrm>
              <a:off x="2138" y="1973"/>
              <a:ext cx="13" cy="16"/>
            </a:xfrm>
            <a:custGeom>
              <a:avLst/>
              <a:gdLst>
                <a:gd name="T0" fmla="*/ 13 w 13"/>
                <a:gd name="T1" fmla="*/ 16 h 16"/>
                <a:gd name="T2" fmla="*/ 13 w 13"/>
                <a:gd name="T3" fmla="*/ 14 h 16"/>
                <a:gd name="T4" fmla="*/ 11 w 13"/>
                <a:gd name="T5" fmla="*/ 14 h 16"/>
                <a:gd name="T6" fmla="*/ 11 w 13"/>
                <a:gd name="T7" fmla="*/ 14 h 16"/>
                <a:gd name="T8" fmla="*/ 11 w 13"/>
                <a:gd name="T9" fmla="*/ 14 h 16"/>
                <a:gd name="T10" fmla="*/ 13 w 13"/>
                <a:gd name="T11" fmla="*/ 14 h 16"/>
                <a:gd name="T12" fmla="*/ 13 w 13"/>
                <a:gd name="T13" fmla="*/ 12 h 16"/>
                <a:gd name="T14" fmla="*/ 13 w 13"/>
                <a:gd name="T15" fmla="*/ 12 h 16"/>
                <a:gd name="T16" fmla="*/ 13 w 13"/>
                <a:gd name="T17" fmla="*/ 10 h 16"/>
                <a:gd name="T18" fmla="*/ 13 w 13"/>
                <a:gd name="T19" fmla="*/ 8 h 16"/>
                <a:gd name="T20" fmla="*/ 13 w 13"/>
                <a:gd name="T21" fmla="*/ 8 h 16"/>
                <a:gd name="T22" fmla="*/ 11 w 13"/>
                <a:gd name="T23" fmla="*/ 8 h 16"/>
                <a:gd name="T24" fmla="*/ 11 w 13"/>
                <a:gd name="T25" fmla="*/ 8 h 16"/>
                <a:gd name="T26" fmla="*/ 9 w 13"/>
                <a:gd name="T27" fmla="*/ 8 h 16"/>
                <a:gd name="T28" fmla="*/ 9 w 13"/>
                <a:gd name="T29" fmla="*/ 6 h 16"/>
                <a:gd name="T30" fmla="*/ 7 w 13"/>
                <a:gd name="T31" fmla="*/ 6 h 16"/>
                <a:gd name="T32" fmla="*/ 6 w 13"/>
                <a:gd name="T33" fmla="*/ 4 h 16"/>
                <a:gd name="T34" fmla="*/ 6 w 13"/>
                <a:gd name="T35" fmla="*/ 4 h 16"/>
                <a:gd name="T36" fmla="*/ 6 w 13"/>
                <a:gd name="T37" fmla="*/ 4 h 16"/>
                <a:gd name="T38" fmla="*/ 6 w 13"/>
                <a:gd name="T39" fmla="*/ 4 h 16"/>
                <a:gd name="T40" fmla="*/ 6 w 13"/>
                <a:gd name="T41" fmla="*/ 2 h 16"/>
                <a:gd name="T42" fmla="*/ 6 w 13"/>
                <a:gd name="T43" fmla="*/ 2 h 16"/>
                <a:gd name="T44" fmla="*/ 6 w 13"/>
                <a:gd name="T45" fmla="*/ 2 h 16"/>
                <a:gd name="T46" fmla="*/ 6 w 13"/>
                <a:gd name="T47" fmla="*/ 2 h 16"/>
                <a:gd name="T48" fmla="*/ 4 w 13"/>
                <a:gd name="T49" fmla="*/ 2 h 16"/>
                <a:gd name="T50" fmla="*/ 4 w 13"/>
                <a:gd name="T51" fmla="*/ 0 h 16"/>
                <a:gd name="T52" fmla="*/ 4 w 13"/>
                <a:gd name="T53" fmla="*/ 0 h 16"/>
                <a:gd name="T54" fmla="*/ 4 w 13"/>
                <a:gd name="T55" fmla="*/ 0 h 16"/>
                <a:gd name="T56" fmla="*/ 2 w 13"/>
                <a:gd name="T57" fmla="*/ 0 h 16"/>
                <a:gd name="T58" fmla="*/ 2 w 13"/>
                <a:gd name="T59" fmla="*/ 0 h 16"/>
                <a:gd name="T60" fmla="*/ 2 w 13"/>
                <a:gd name="T61" fmla="*/ 0 h 16"/>
                <a:gd name="T62" fmla="*/ 2 w 13"/>
                <a:gd name="T63" fmla="*/ 0 h 16"/>
                <a:gd name="T64" fmla="*/ 2 w 13"/>
                <a:gd name="T65" fmla="*/ 0 h 16"/>
                <a:gd name="T66" fmla="*/ 0 w 13"/>
                <a:gd name="T67" fmla="*/ 0 h 16"/>
                <a:gd name="T68" fmla="*/ 0 w 13"/>
                <a:gd name="T6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 h="16">
                  <a:moveTo>
                    <a:pt x="13" y="16"/>
                  </a:moveTo>
                  <a:lnTo>
                    <a:pt x="13" y="14"/>
                  </a:lnTo>
                  <a:lnTo>
                    <a:pt x="11" y="14"/>
                  </a:lnTo>
                  <a:lnTo>
                    <a:pt x="11" y="14"/>
                  </a:lnTo>
                  <a:lnTo>
                    <a:pt x="11" y="14"/>
                  </a:lnTo>
                  <a:lnTo>
                    <a:pt x="13" y="14"/>
                  </a:lnTo>
                  <a:lnTo>
                    <a:pt x="13" y="12"/>
                  </a:lnTo>
                  <a:lnTo>
                    <a:pt x="13" y="12"/>
                  </a:lnTo>
                  <a:lnTo>
                    <a:pt x="13" y="10"/>
                  </a:lnTo>
                  <a:lnTo>
                    <a:pt x="13" y="8"/>
                  </a:lnTo>
                  <a:lnTo>
                    <a:pt x="13" y="8"/>
                  </a:lnTo>
                  <a:lnTo>
                    <a:pt x="11" y="8"/>
                  </a:lnTo>
                  <a:lnTo>
                    <a:pt x="11" y="8"/>
                  </a:lnTo>
                  <a:lnTo>
                    <a:pt x="9" y="8"/>
                  </a:lnTo>
                  <a:lnTo>
                    <a:pt x="9" y="6"/>
                  </a:lnTo>
                  <a:lnTo>
                    <a:pt x="7" y="6"/>
                  </a:lnTo>
                  <a:lnTo>
                    <a:pt x="6" y="4"/>
                  </a:lnTo>
                  <a:lnTo>
                    <a:pt x="6" y="4"/>
                  </a:lnTo>
                  <a:lnTo>
                    <a:pt x="6" y="4"/>
                  </a:lnTo>
                  <a:lnTo>
                    <a:pt x="6" y="4"/>
                  </a:lnTo>
                  <a:lnTo>
                    <a:pt x="6" y="2"/>
                  </a:lnTo>
                  <a:lnTo>
                    <a:pt x="6" y="2"/>
                  </a:lnTo>
                  <a:lnTo>
                    <a:pt x="6" y="2"/>
                  </a:lnTo>
                  <a:lnTo>
                    <a:pt x="6" y="2"/>
                  </a:lnTo>
                  <a:lnTo>
                    <a:pt x="4" y="2"/>
                  </a:lnTo>
                  <a:lnTo>
                    <a:pt x="4" y="0"/>
                  </a:lnTo>
                  <a:lnTo>
                    <a:pt x="4" y="0"/>
                  </a:lnTo>
                  <a:lnTo>
                    <a:pt x="4" y="0"/>
                  </a:lnTo>
                  <a:lnTo>
                    <a:pt x="2" y="0"/>
                  </a:lnTo>
                  <a:lnTo>
                    <a:pt x="2" y="0"/>
                  </a:lnTo>
                  <a:lnTo>
                    <a:pt x="2" y="0"/>
                  </a:lnTo>
                  <a:lnTo>
                    <a:pt x="2"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9" name="Freeform 4812"/>
            <p:cNvSpPr>
              <a:spLocks/>
            </p:cNvSpPr>
            <p:nvPr/>
          </p:nvSpPr>
          <p:spPr bwMode="auto">
            <a:xfrm>
              <a:off x="2151" y="1989"/>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0" name="Freeform 4813"/>
            <p:cNvSpPr>
              <a:spLocks/>
            </p:cNvSpPr>
            <p:nvPr/>
          </p:nvSpPr>
          <p:spPr bwMode="auto">
            <a:xfrm>
              <a:off x="2111" y="1985"/>
              <a:ext cx="11" cy="6"/>
            </a:xfrm>
            <a:custGeom>
              <a:avLst/>
              <a:gdLst>
                <a:gd name="T0" fmla="*/ 11 w 11"/>
                <a:gd name="T1" fmla="*/ 4 h 6"/>
                <a:gd name="T2" fmla="*/ 11 w 11"/>
                <a:gd name="T3" fmla="*/ 4 h 6"/>
                <a:gd name="T4" fmla="*/ 10 w 11"/>
                <a:gd name="T5" fmla="*/ 4 h 6"/>
                <a:gd name="T6" fmla="*/ 10 w 11"/>
                <a:gd name="T7" fmla="*/ 4 h 6"/>
                <a:gd name="T8" fmla="*/ 8 w 11"/>
                <a:gd name="T9" fmla="*/ 6 h 6"/>
                <a:gd name="T10" fmla="*/ 8 w 11"/>
                <a:gd name="T11" fmla="*/ 6 h 6"/>
                <a:gd name="T12" fmla="*/ 6 w 11"/>
                <a:gd name="T13" fmla="*/ 6 h 6"/>
                <a:gd name="T14" fmla="*/ 4 w 11"/>
                <a:gd name="T15" fmla="*/ 4 h 6"/>
                <a:gd name="T16" fmla="*/ 2 w 11"/>
                <a:gd name="T17" fmla="*/ 4 h 6"/>
                <a:gd name="T18" fmla="*/ 0 w 1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1" y="4"/>
                  </a:moveTo>
                  <a:lnTo>
                    <a:pt x="11" y="4"/>
                  </a:lnTo>
                  <a:lnTo>
                    <a:pt x="10" y="4"/>
                  </a:lnTo>
                  <a:lnTo>
                    <a:pt x="10" y="4"/>
                  </a:lnTo>
                  <a:lnTo>
                    <a:pt x="8" y="6"/>
                  </a:lnTo>
                  <a:lnTo>
                    <a:pt x="8" y="6"/>
                  </a:lnTo>
                  <a:lnTo>
                    <a:pt x="6" y="6"/>
                  </a:lnTo>
                  <a:lnTo>
                    <a:pt x="4" y="4"/>
                  </a:lnTo>
                  <a:lnTo>
                    <a:pt x="2" y="4"/>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1" name="Freeform 4814"/>
            <p:cNvSpPr>
              <a:spLocks/>
            </p:cNvSpPr>
            <p:nvPr/>
          </p:nvSpPr>
          <p:spPr bwMode="auto">
            <a:xfrm>
              <a:off x="2159" y="1989"/>
              <a:ext cx="8" cy="7"/>
            </a:xfrm>
            <a:custGeom>
              <a:avLst/>
              <a:gdLst>
                <a:gd name="T0" fmla="*/ 6 w 8"/>
                <a:gd name="T1" fmla="*/ 0 h 7"/>
                <a:gd name="T2" fmla="*/ 6 w 8"/>
                <a:gd name="T3" fmla="*/ 0 h 7"/>
                <a:gd name="T4" fmla="*/ 8 w 8"/>
                <a:gd name="T5" fmla="*/ 0 h 7"/>
                <a:gd name="T6" fmla="*/ 8 w 8"/>
                <a:gd name="T7" fmla="*/ 0 h 7"/>
                <a:gd name="T8" fmla="*/ 8 w 8"/>
                <a:gd name="T9" fmla="*/ 0 h 7"/>
                <a:gd name="T10" fmla="*/ 8 w 8"/>
                <a:gd name="T11" fmla="*/ 2 h 7"/>
                <a:gd name="T12" fmla="*/ 6 w 8"/>
                <a:gd name="T13" fmla="*/ 2 h 7"/>
                <a:gd name="T14" fmla="*/ 6 w 8"/>
                <a:gd name="T15" fmla="*/ 2 h 7"/>
                <a:gd name="T16" fmla="*/ 6 w 8"/>
                <a:gd name="T17" fmla="*/ 2 h 7"/>
                <a:gd name="T18" fmla="*/ 6 w 8"/>
                <a:gd name="T19" fmla="*/ 2 h 7"/>
                <a:gd name="T20" fmla="*/ 6 w 8"/>
                <a:gd name="T21" fmla="*/ 2 h 7"/>
                <a:gd name="T22" fmla="*/ 4 w 8"/>
                <a:gd name="T23" fmla="*/ 2 h 7"/>
                <a:gd name="T24" fmla="*/ 4 w 8"/>
                <a:gd name="T25" fmla="*/ 2 h 7"/>
                <a:gd name="T26" fmla="*/ 4 w 8"/>
                <a:gd name="T27" fmla="*/ 4 h 7"/>
                <a:gd name="T28" fmla="*/ 4 w 8"/>
                <a:gd name="T29" fmla="*/ 4 h 7"/>
                <a:gd name="T30" fmla="*/ 2 w 8"/>
                <a:gd name="T31" fmla="*/ 4 h 7"/>
                <a:gd name="T32" fmla="*/ 2 w 8"/>
                <a:gd name="T33" fmla="*/ 5 h 7"/>
                <a:gd name="T34" fmla="*/ 2 w 8"/>
                <a:gd name="T35" fmla="*/ 5 h 7"/>
                <a:gd name="T36" fmla="*/ 2 w 8"/>
                <a:gd name="T37" fmla="*/ 5 h 7"/>
                <a:gd name="T38" fmla="*/ 2 w 8"/>
                <a:gd name="T39" fmla="*/ 5 h 7"/>
                <a:gd name="T40" fmla="*/ 2 w 8"/>
                <a:gd name="T41" fmla="*/ 7 h 7"/>
                <a:gd name="T42" fmla="*/ 2 w 8"/>
                <a:gd name="T43" fmla="*/ 7 h 7"/>
                <a:gd name="T44" fmla="*/ 2 w 8"/>
                <a:gd name="T45" fmla="*/ 7 h 7"/>
                <a:gd name="T46" fmla="*/ 0 w 8"/>
                <a:gd name="T4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7">
                  <a:moveTo>
                    <a:pt x="6" y="0"/>
                  </a:moveTo>
                  <a:lnTo>
                    <a:pt x="6" y="0"/>
                  </a:lnTo>
                  <a:lnTo>
                    <a:pt x="8" y="0"/>
                  </a:lnTo>
                  <a:lnTo>
                    <a:pt x="8" y="0"/>
                  </a:lnTo>
                  <a:lnTo>
                    <a:pt x="8" y="0"/>
                  </a:lnTo>
                  <a:lnTo>
                    <a:pt x="8" y="2"/>
                  </a:lnTo>
                  <a:lnTo>
                    <a:pt x="6" y="2"/>
                  </a:lnTo>
                  <a:lnTo>
                    <a:pt x="6" y="2"/>
                  </a:lnTo>
                  <a:lnTo>
                    <a:pt x="6" y="2"/>
                  </a:lnTo>
                  <a:lnTo>
                    <a:pt x="6" y="2"/>
                  </a:lnTo>
                  <a:lnTo>
                    <a:pt x="6" y="2"/>
                  </a:lnTo>
                  <a:lnTo>
                    <a:pt x="4" y="2"/>
                  </a:lnTo>
                  <a:lnTo>
                    <a:pt x="4" y="2"/>
                  </a:lnTo>
                  <a:lnTo>
                    <a:pt x="4" y="4"/>
                  </a:lnTo>
                  <a:lnTo>
                    <a:pt x="4" y="4"/>
                  </a:lnTo>
                  <a:lnTo>
                    <a:pt x="2" y="4"/>
                  </a:lnTo>
                  <a:lnTo>
                    <a:pt x="2" y="5"/>
                  </a:lnTo>
                  <a:lnTo>
                    <a:pt x="2" y="5"/>
                  </a:lnTo>
                  <a:lnTo>
                    <a:pt x="2" y="5"/>
                  </a:lnTo>
                  <a:lnTo>
                    <a:pt x="2" y="5"/>
                  </a:lnTo>
                  <a:lnTo>
                    <a:pt x="2" y="7"/>
                  </a:lnTo>
                  <a:lnTo>
                    <a:pt x="2" y="7"/>
                  </a:lnTo>
                  <a:lnTo>
                    <a:pt x="2" y="7"/>
                  </a:lnTo>
                  <a:lnTo>
                    <a:pt x="0" y="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2" name="Freeform 4815"/>
            <p:cNvSpPr>
              <a:spLocks/>
            </p:cNvSpPr>
            <p:nvPr/>
          </p:nvSpPr>
          <p:spPr bwMode="auto">
            <a:xfrm>
              <a:off x="2159" y="199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3" name="Freeform 4816"/>
            <p:cNvSpPr>
              <a:spLocks/>
            </p:cNvSpPr>
            <p:nvPr/>
          </p:nvSpPr>
          <p:spPr bwMode="auto">
            <a:xfrm>
              <a:off x="2153" y="1991"/>
              <a:ext cx="6" cy="5"/>
            </a:xfrm>
            <a:custGeom>
              <a:avLst/>
              <a:gdLst>
                <a:gd name="T0" fmla="*/ 0 w 6"/>
                <a:gd name="T1" fmla="*/ 0 h 5"/>
                <a:gd name="T2" fmla="*/ 0 w 6"/>
                <a:gd name="T3" fmla="*/ 0 h 5"/>
                <a:gd name="T4" fmla="*/ 0 w 6"/>
                <a:gd name="T5" fmla="*/ 2 h 5"/>
                <a:gd name="T6" fmla="*/ 0 w 6"/>
                <a:gd name="T7" fmla="*/ 2 h 5"/>
                <a:gd name="T8" fmla="*/ 0 w 6"/>
                <a:gd name="T9" fmla="*/ 3 h 5"/>
                <a:gd name="T10" fmla="*/ 2 w 6"/>
                <a:gd name="T11" fmla="*/ 3 h 5"/>
                <a:gd name="T12" fmla="*/ 2 w 6"/>
                <a:gd name="T13" fmla="*/ 5 h 5"/>
                <a:gd name="T14" fmla="*/ 2 w 6"/>
                <a:gd name="T15" fmla="*/ 5 h 5"/>
                <a:gd name="T16" fmla="*/ 4 w 6"/>
                <a:gd name="T17" fmla="*/ 5 h 5"/>
                <a:gd name="T18" fmla="*/ 4 w 6"/>
                <a:gd name="T19" fmla="*/ 5 h 5"/>
                <a:gd name="T20" fmla="*/ 6 w 6"/>
                <a:gd name="T21" fmla="*/ 5 h 5"/>
                <a:gd name="T22" fmla="*/ 6 w 6"/>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5">
                  <a:moveTo>
                    <a:pt x="0" y="0"/>
                  </a:moveTo>
                  <a:lnTo>
                    <a:pt x="0" y="0"/>
                  </a:lnTo>
                  <a:lnTo>
                    <a:pt x="0" y="2"/>
                  </a:lnTo>
                  <a:lnTo>
                    <a:pt x="0" y="2"/>
                  </a:lnTo>
                  <a:lnTo>
                    <a:pt x="0" y="3"/>
                  </a:lnTo>
                  <a:lnTo>
                    <a:pt x="2" y="3"/>
                  </a:lnTo>
                  <a:lnTo>
                    <a:pt x="2" y="5"/>
                  </a:lnTo>
                  <a:lnTo>
                    <a:pt x="2" y="5"/>
                  </a:lnTo>
                  <a:lnTo>
                    <a:pt x="4" y="5"/>
                  </a:lnTo>
                  <a:lnTo>
                    <a:pt x="4" y="5"/>
                  </a:lnTo>
                  <a:lnTo>
                    <a:pt x="6" y="5"/>
                  </a:lnTo>
                  <a:lnTo>
                    <a:pt x="6"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4" name="Freeform 4817"/>
            <p:cNvSpPr>
              <a:spLocks/>
            </p:cNvSpPr>
            <p:nvPr/>
          </p:nvSpPr>
          <p:spPr bwMode="auto">
            <a:xfrm>
              <a:off x="1934" y="2008"/>
              <a:ext cx="2" cy="4"/>
            </a:xfrm>
            <a:custGeom>
              <a:avLst/>
              <a:gdLst>
                <a:gd name="T0" fmla="*/ 2 w 2"/>
                <a:gd name="T1" fmla="*/ 0 h 4"/>
                <a:gd name="T2" fmla="*/ 2 w 2"/>
                <a:gd name="T3" fmla="*/ 0 h 4"/>
                <a:gd name="T4" fmla="*/ 2 w 2"/>
                <a:gd name="T5" fmla="*/ 0 h 4"/>
                <a:gd name="T6" fmla="*/ 2 w 2"/>
                <a:gd name="T7" fmla="*/ 0 h 4"/>
                <a:gd name="T8" fmla="*/ 0 w 2"/>
                <a:gd name="T9" fmla="*/ 0 h 4"/>
                <a:gd name="T10" fmla="*/ 0 w 2"/>
                <a:gd name="T11" fmla="*/ 0 h 4"/>
                <a:gd name="T12" fmla="*/ 0 w 2"/>
                <a:gd name="T13" fmla="*/ 0 h 4"/>
                <a:gd name="T14" fmla="*/ 0 w 2"/>
                <a:gd name="T15" fmla="*/ 0 h 4"/>
                <a:gd name="T16" fmla="*/ 0 w 2"/>
                <a:gd name="T17" fmla="*/ 2 h 4"/>
                <a:gd name="T18" fmla="*/ 0 w 2"/>
                <a:gd name="T19" fmla="*/ 2 h 4"/>
                <a:gd name="T20" fmla="*/ 0 w 2"/>
                <a:gd name="T21" fmla="*/ 0 h 4"/>
                <a:gd name="T22" fmla="*/ 2 w 2"/>
                <a:gd name="T23" fmla="*/ 0 h 4"/>
                <a:gd name="T24" fmla="*/ 2 w 2"/>
                <a:gd name="T25" fmla="*/ 2 h 4"/>
                <a:gd name="T26" fmla="*/ 0 w 2"/>
                <a:gd name="T27" fmla="*/ 2 h 4"/>
                <a:gd name="T28" fmla="*/ 0 w 2"/>
                <a:gd name="T29" fmla="*/ 2 h 4"/>
                <a:gd name="T30" fmla="*/ 0 w 2"/>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4">
                  <a:moveTo>
                    <a:pt x="2" y="0"/>
                  </a:moveTo>
                  <a:lnTo>
                    <a:pt x="2" y="0"/>
                  </a:lnTo>
                  <a:lnTo>
                    <a:pt x="2" y="0"/>
                  </a:lnTo>
                  <a:lnTo>
                    <a:pt x="2" y="0"/>
                  </a:lnTo>
                  <a:lnTo>
                    <a:pt x="0" y="0"/>
                  </a:lnTo>
                  <a:lnTo>
                    <a:pt x="0" y="0"/>
                  </a:lnTo>
                  <a:lnTo>
                    <a:pt x="0" y="0"/>
                  </a:lnTo>
                  <a:lnTo>
                    <a:pt x="0" y="0"/>
                  </a:lnTo>
                  <a:lnTo>
                    <a:pt x="0" y="2"/>
                  </a:lnTo>
                  <a:lnTo>
                    <a:pt x="0" y="2"/>
                  </a:lnTo>
                  <a:lnTo>
                    <a:pt x="0" y="0"/>
                  </a:lnTo>
                  <a:lnTo>
                    <a:pt x="2" y="0"/>
                  </a:lnTo>
                  <a:lnTo>
                    <a:pt x="2" y="2"/>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5" name="Freeform 4818"/>
            <p:cNvSpPr>
              <a:spLocks/>
            </p:cNvSpPr>
            <p:nvPr/>
          </p:nvSpPr>
          <p:spPr bwMode="auto">
            <a:xfrm>
              <a:off x="1928" y="1979"/>
              <a:ext cx="18" cy="33"/>
            </a:xfrm>
            <a:custGeom>
              <a:avLst/>
              <a:gdLst>
                <a:gd name="T0" fmla="*/ 14 w 18"/>
                <a:gd name="T1" fmla="*/ 33 h 33"/>
                <a:gd name="T2" fmla="*/ 14 w 18"/>
                <a:gd name="T3" fmla="*/ 33 h 33"/>
                <a:gd name="T4" fmla="*/ 16 w 18"/>
                <a:gd name="T5" fmla="*/ 31 h 33"/>
                <a:gd name="T6" fmla="*/ 18 w 18"/>
                <a:gd name="T7" fmla="*/ 31 h 33"/>
                <a:gd name="T8" fmla="*/ 18 w 18"/>
                <a:gd name="T9" fmla="*/ 31 h 33"/>
                <a:gd name="T10" fmla="*/ 18 w 18"/>
                <a:gd name="T11" fmla="*/ 29 h 33"/>
                <a:gd name="T12" fmla="*/ 18 w 18"/>
                <a:gd name="T13" fmla="*/ 29 h 33"/>
                <a:gd name="T14" fmla="*/ 18 w 18"/>
                <a:gd name="T15" fmla="*/ 27 h 33"/>
                <a:gd name="T16" fmla="*/ 18 w 18"/>
                <a:gd name="T17" fmla="*/ 27 h 33"/>
                <a:gd name="T18" fmla="*/ 18 w 18"/>
                <a:gd name="T19" fmla="*/ 25 h 33"/>
                <a:gd name="T20" fmla="*/ 18 w 18"/>
                <a:gd name="T21" fmla="*/ 23 h 33"/>
                <a:gd name="T22" fmla="*/ 18 w 18"/>
                <a:gd name="T23" fmla="*/ 21 h 33"/>
                <a:gd name="T24" fmla="*/ 18 w 18"/>
                <a:gd name="T25" fmla="*/ 19 h 33"/>
                <a:gd name="T26" fmla="*/ 16 w 18"/>
                <a:gd name="T27" fmla="*/ 19 h 33"/>
                <a:gd name="T28" fmla="*/ 18 w 18"/>
                <a:gd name="T29" fmla="*/ 17 h 33"/>
                <a:gd name="T30" fmla="*/ 18 w 18"/>
                <a:gd name="T31" fmla="*/ 15 h 33"/>
                <a:gd name="T32" fmla="*/ 18 w 18"/>
                <a:gd name="T33" fmla="*/ 14 h 33"/>
                <a:gd name="T34" fmla="*/ 18 w 18"/>
                <a:gd name="T35" fmla="*/ 12 h 33"/>
                <a:gd name="T36" fmla="*/ 18 w 18"/>
                <a:gd name="T37" fmla="*/ 10 h 33"/>
                <a:gd name="T38" fmla="*/ 18 w 18"/>
                <a:gd name="T39" fmla="*/ 10 h 33"/>
                <a:gd name="T40" fmla="*/ 18 w 18"/>
                <a:gd name="T41" fmla="*/ 10 h 33"/>
                <a:gd name="T42" fmla="*/ 12 w 18"/>
                <a:gd name="T43" fmla="*/ 8 h 33"/>
                <a:gd name="T44" fmla="*/ 12 w 18"/>
                <a:gd name="T45" fmla="*/ 8 h 33"/>
                <a:gd name="T46" fmla="*/ 12 w 18"/>
                <a:gd name="T47" fmla="*/ 8 h 33"/>
                <a:gd name="T48" fmla="*/ 10 w 18"/>
                <a:gd name="T49" fmla="*/ 8 h 33"/>
                <a:gd name="T50" fmla="*/ 10 w 18"/>
                <a:gd name="T51" fmla="*/ 6 h 33"/>
                <a:gd name="T52" fmla="*/ 10 w 18"/>
                <a:gd name="T53" fmla="*/ 6 h 33"/>
                <a:gd name="T54" fmla="*/ 10 w 18"/>
                <a:gd name="T55" fmla="*/ 4 h 33"/>
                <a:gd name="T56" fmla="*/ 10 w 18"/>
                <a:gd name="T57" fmla="*/ 4 h 33"/>
                <a:gd name="T58" fmla="*/ 8 w 18"/>
                <a:gd name="T59" fmla="*/ 4 h 33"/>
                <a:gd name="T60" fmla="*/ 8 w 18"/>
                <a:gd name="T61" fmla="*/ 4 h 33"/>
                <a:gd name="T62" fmla="*/ 8 w 18"/>
                <a:gd name="T63" fmla="*/ 4 h 33"/>
                <a:gd name="T64" fmla="*/ 6 w 18"/>
                <a:gd name="T65" fmla="*/ 4 h 33"/>
                <a:gd name="T66" fmla="*/ 6 w 18"/>
                <a:gd name="T67" fmla="*/ 2 h 33"/>
                <a:gd name="T68" fmla="*/ 4 w 18"/>
                <a:gd name="T69" fmla="*/ 2 h 33"/>
                <a:gd name="T70" fmla="*/ 4 w 18"/>
                <a:gd name="T71" fmla="*/ 2 h 33"/>
                <a:gd name="T72" fmla="*/ 4 w 18"/>
                <a:gd name="T73" fmla="*/ 0 h 33"/>
                <a:gd name="T74" fmla="*/ 4 w 18"/>
                <a:gd name="T75" fmla="*/ 0 h 33"/>
                <a:gd name="T76" fmla="*/ 2 w 18"/>
                <a:gd name="T77" fmla="*/ 0 h 33"/>
                <a:gd name="T78" fmla="*/ 0 w 18"/>
                <a:gd name="T79" fmla="*/ 0 h 33"/>
                <a:gd name="T80" fmla="*/ 0 w 18"/>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 h="33">
                  <a:moveTo>
                    <a:pt x="14" y="33"/>
                  </a:moveTo>
                  <a:lnTo>
                    <a:pt x="14" y="33"/>
                  </a:lnTo>
                  <a:lnTo>
                    <a:pt x="16" y="31"/>
                  </a:lnTo>
                  <a:lnTo>
                    <a:pt x="18" y="31"/>
                  </a:lnTo>
                  <a:lnTo>
                    <a:pt x="18" y="31"/>
                  </a:lnTo>
                  <a:lnTo>
                    <a:pt x="18" y="29"/>
                  </a:lnTo>
                  <a:lnTo>
                    <a:pt x="18" y="29"/>
                  </a:lnTo>
                  <a:lnTo>
                    <a:pt x="18" y="27"/>
                  </a:lnTo>
                  <a:lnTo>
                    <a:pt x="18" y="27"/>
                  </a:lnTo>
                  <a:lnTo>
                    <a:pt x="18" y="25"/>
                  </a:lnTo>
                  <a:lnTo>
                    <a:pt x="18" y="23"/>
                  </a:lnTo>
                  <a:lnTo>
                    <a:pt x="18" y="21"/>
                  </a:lnTo>
                  <a:lnTo>
                    <a:pt x="18" y="19"/>
                  </a:lnTo>
                  <a:lnTo>
                    <a:pt x="16" y="19"/>
                  </a:lnTo>
                  <a:lnTo>
                    <a:pt x="18" y="17"/>
                  </a:lnTo>
                  <a:lnTo>
                    <a:pt x="18" y="15"/>
                  </a:lnTo>
                  <a:lnTo>
                    <a:pt x="18" y="14"/>
                  </a:lnTo>
                  <a:lnTo>
                    <a:pt x="18" y="12"/>
                  </a:lnTo>
                  <a:lnTo>
                    <a:pt x="18" y="10"/>
                  </a:lnTo>
                  <a:lnTo>
                    <a:pt x="18" y="10"/>
                  </a:lnTo>
                  <a:lnTo>
                    <a:pt x="18" y="10"/>
                  </a:lnTo>
                  <a:lnTo>
                    <a:pt x="12" y="8"/>
                  </a:lnTo>
                  <a:lnTo>
                    <a:pt x="12" y="8"/>
                  </a:lnTo>
                  <a:lnTo>
                    <a:pt x="12" y="8"/>
                  </a:lnTo>
                  <a:lnTo>
                    <a:pt x="10" y="8"/>
                  </a:lnTo>
                  <a:lnTo>
                    <a:pt x="10" y="6"/>
                  </a:lnTo>
                  <a:lnTo>
                    <a:pt x="10" y="6"/>
                  </a:lnTo>
                  <a:lnTo>
                    <a:pt x="10" y="4"/>
                  </a:lnTo>
                  <a:lnTo>
                    <a:pt x="10" y="4"/>
                  </a:lnTo>
                  <a:lnTo>
                    <a:pt x="8" y="4"/>
                  </a:lnTo>
                  <a:lnTo>
                    <a:pt x="8" y="4"/>
                  </a:lnTo>
                  <a:lnTo>
                    <a:pt x="8" y="4"/>
                  </a:lnTo>
                  <a:lnTo>
                    <a:pt x="6" y="4"/>
                  </a:lnTo>
                  <a:lnTo>
                    <a:pt x="6" y="2"/>
                  </a:lnTo>
                  <a:lnTo>
                    <a:pt x="4" y="2"/>
                  </a:lnTo>
                  <a:lnTo>
                    <a:pt x="4" y="2"/>
                  </a:lnTo>
                  <a:lnTo>
                    <a:pt x="4" y="0"/>
                  </a:lnTo>
                  <a:lnTo>
                    <a:pt x="4" y="0"/>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6" name="Freeform 4819"/>
            <p:cNvSpPr>
              <a:spLocks/>
            </p:cNvSpPr>
            <p:nvPr/>
          </p:nvSpPr>
          <p:spPr bwMode="auto">
            <a:xfrm>
              <a:off x="1934" y="201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7" name="Freeform 4820"/>
            <p:cNvSpPr>
              <a:spLocks/>
            </p:cNvSpPr>
            <p:nvPr/>
          </p:nvSpPr>
          <p:spPr bwMode="auto">
            <a:xfrm>
              <a:off x="1936" y="2008"/>
              <a:ext cx="4" cy="4"/>
            </a:xfrm>
            <a:custGeom>
              <a:avLst/>
              <a:gdLst>
                <a:gd name="T0" fmla="*/ 0 w 4"/>
                <a:gd name="T1" fmla="*/ 0 h 4"/>
                <a:gd name="T2" fmla="*/ 0 w 4"/>
                <a:gd name="T3" fmla="*/ 0 h 4"/>
                <a:gd name="T4" fmla="*/ 0 w 4"/>
                <a:gd name="T5" fmla="*/ 0 h 4"/>
                <a:gd name="T6" fmla="*/ 0 w 4"/>
                <a:gd name="T7" fmla="*/ 0 h 4"/>
                <a:gd name="T8" fmla="*/ 0 w 4"/>
                <a:gd name="T9" fmla="*/ 0 h 4"/>
                <a:gd name="T10" fmla="*/ 0 w 4"/>
                <a:gd name="T11" fmla="*/ 2 h 4"/>
                <a:gd name="T12" fmla="*/ 0 w 4"/>
                <a:gd name="T13" fmla="*/ 2 h 4"/>
                <a:gd name="T14" fmla="*/ 0 w 4"/>
                <a:gd name="T15" fmla="*/ 2 h 4"/>
                <a:gd name="T16" fmla="*/ 0 w 4"/>
                <a:gd name="T17" fmla="*/ 2 h 4"/>
                <a:gd name="T18" fmla="*/ 2 w 4"/>
                <a:gd name="T19" fmla="*/ 2 h 4"/>
                <a:gd name="T20" fmla="*/ 2 w 4"/>
                <a:gd name="T21" fmla="*/ 2 h 4"/>
                <a:gd name="T22" fmla="*/ 2 w 4"/>
                <a:gd name="T23" fmla="*/ 2 h 4"/>
                <a:gd name="T24" fmla="*/ 2 w 4"/>
                <a:gd name="T25" fmla="*/ 2 h 4"/>
                <a:gd name="T26" fmla="*/ 2 w 4"/>
                <a:gd name="T27" fmla="*/ 2 h 4"/>
                <a:gd name="T28" fmla="*/ 4 w 4"/>
                <a:gd name="T29" fmla="*/ 2 h 4"/>
                <a:gd name="T30" fmla="*/ 4 w 4"/>
                <a:gd name="T31" fmla="*/ 2 h 4"/>
                <a:gd name="T32" fmla="*/ 2 w 4"/>
                <a:gd name="T33" fmla="*/ 2 h 4"/>
                <a:gd name="T34" fmla="*/ 2 w 4"/>
                <a:gd name="T35" fmla="*/ 2 h 4"/>
                <a:gd name="T36" fmla="*/ 2 w 4"/>
                <a:gd name="T37" fmla="*/ 4 h 4"/>
                <a:gd name="T38" fmla="*/ 2 w 4"/>
                <a:gd name="T39" fmla="*/ 4 h 4"/>
                <a:gd name="T40" fmla="*/ 4 w 4"/>
                <a:gd name="T41" fmla="*/ 4 h 4"/>
                <a:gd name="T42" fmla="*/ 4 w 4"/>
                <a:gd name="T43" fmla="*/ 4 h 4"/>
                <a:gd name="T44" fmla="*/ 4 w 4"/>
                <a:gd name="T45" fmla="*/ 4 h 4"/>
                <a:gd name="T46" fmla="*/ 4 w 4"/>
                <a:gd name="T47" fmla="*/ 4 h 4"/>
                <a:gd name="T48" fmla="*/ 4 w 4"/>
                <a:gd name="T4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 h="4">
                  <a:moveTo>
                    <a:pt x="0" y="0"/>
                  </a:moveTo>
                  <a:lnTo>
                    <a:pt x="0" y="0"/>
                  </a:lnTo>
                  <a:lnTo>
                    <a:pt x="0" y="0"/>
                  </a:lnTo>
                  <a:lnTo>
                    <a:pt x="0" y="0"/>
                  </a:lnTo>
                  <a:lnTo>
                    <a:pt x="0" y="0"/>
                  </a:lnTo>
                  <a:lnTo>
                    <a:pt x="0" y="2"/>
                  </a:lnTo>
                  <a:lnTo>
                    <a:pt x="0" y="2"/>
                  </a:lnTo>
                  <a:lnTo>
                    <a:pt x="0" y="2"/>
                  </a:lnTo>
                  <a:lnTo>
                    <a:pt x="0" y="2"/>
                  </a:lnTo>
                  <a:lnTo>
                    <a:pt x="2" y="2"/>
                  </a:lnTo>
                  <a:lnTo>
                    <a:pt x="2" y="2"/>
                  </a:lnTo>
                  <a:lnTo>
                    <a:pt x="2" y="2"/>
                  </a:lnTo>
                  <a:lnTo>
                    <a:pt x="2" y="2"/>
                  </a:lnTo>
                  <a:lnTo>
                    <a:pt x="2" y="2"/>
                  </a:lnTo>
                  <a:lnTo>
                    <a:pt x="4" y="2"/>
                  </a:lnTo>
                  <a:lnTo>
                    <a:pt x="4" y="2"/>
                  </a:lnTo>
                  <a:lnTo>
                    <a:pt x="2" y="2"/>
                  </a:lnTo>
                  <a:lnTo>
                    <a:pt x="2" y="2"/>
                  </a:lnTo>
                  <a:lnTo>
                    <a:pt x="2" y="4"/>
                  </a:lnTo>
                  <a:lnTo>
                    <a:pt x="2" y="4"/>
                  </a:lnTo>
                  <a:lnTo>
                    <a:pt x="4" y="4"/>
                  </a:lnTo>
                  <a:lnTo>
                    <a:pt x="4" y="4"/>
                  </a:lnTo>
                  <a:lnTo>
                    <a:pt x="4" y="4"/>
                  </a:lnTo>
                  <a:lnTo>
                    <a:pt x="4" y="4"/>
                  </a:lnTo>
                  <a:lnTo>
                    <a:pt x="4"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8" name="Freeform 4821"/>
            <p:cNvSpPr>
              <a:spLocks/>
            </p:cNvSpPr>
            <p:nvPr/>
          </p:nvSpPr>
          <p:spPr bwMode="auto">
            <a:xfrm>
              <a:off x="1940" y="2012"/>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9" name="Line 4822"/>
            <p:cNvSpPr>
              <a:spLocks noChangeShapeType="1"/>
            </p:cNvSpPr>
            <p:nvPr/>
          </p:nvSpPr>
          <p:spPr bwMode="auto">
            <a:xfrm>
              <a:off x="1934" y="2012"/>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0" name="Freeform 4823"/>
            <p:cNvSpPr>
              <a:spLocks/>
            </p:cNvSpPr>
            <p:nvPr/>
          </p:nvSpPr>
          <p:spPr bwMode="auto">
            <a:xfrm>
              <a:off x="1859" y="2012"/>
              <a:ext cx="75" cy="46"/>
            </a:xfrm>
            <a:custGeom>
              <a:avLst/>
              <a:gdLst>
                <a:gd name="T0" fmla="*/ 0 w 75"/>
                <a:gd name="T1" fmla="*/ 46 h 46"/>
                <a:gd name="T2" fmla="*/ 6 w 75"/>
                <a:gd name="T3" fmla="*/ 36 h 46"/>
                <a:gd name="T4" fmla="*/ 8 w 75"/>
                <a:gd name="T5" fmla="*/ 31 h 46"/>
                <a:gd name="T6" fmla="*/ 10 w 75"/>
                <a:gd name="T7" fmla="*/ 25 h 46"/>
                <a:gd name="T8" fmla="*/ 14 w 75"/>
                <a:gd name="T9" fmla="*/ 21 h 46"/>
                <a:gd name="T10" fmla="*/ 18 w 75"/>
                <a:gd name="T11" fmla="*/ 15 h 46"/>
                <a:gd name="T12" fmla="*/ 20 w 75"/>
                <a:gd name="T13" fmla="*/ 13 h 46"/>
                <a:gd name="T14" fmla="*/ 21 w 75"/>
                <a:gd name="T15" fmla="*/ 13 h 46"/>
                <a:gd name="T16" fmla="*/ 23 w 75"/>
                <a:gd name="T17" fmla="*/ 13 h 46"/>
                <a:gd name="T18" fmla="*/ 25 w 75"/>
                <a:gd name="T19" fmla="*/ 13 h 46"/>
                <a:gd name="T20" fmla="*/ 29 w 75"/>
                <a:gd name="T21" fmla="*/ 13 h 46"/>
                <a:gd name="T22" fmla="*/ 31 w 75"/>
                <a:gd name="T23" fmla="*/ 13 h 46"/>
                <a:gd name="T24" fmla="*/ 33 w 75"/>
                <a:gd name="T25" fmla="*/ 11 h 46"/>
                <a:gd name="T26" fmla="*/ 35 w 75"/>
                <a:gd name="T27" fmla="*/ 9 h 46"/>
                <a:gd name="T28" fmla="*/ 45 w 75"/>
                <a:gd name="T29" fmla="*/ 6 h 46"/>
                <a:gd name="T30" fmla="*/ 46 w 75"/>
                <a:gd name="T31" fmla="*/ 0 h 46"/>
                <a:gd name="T32" fmla="*/ 48 w 75"/>
                <a:gd name="T33" fmla="*/ 2 h 46"/>
                <a:gd name="T34" fmla="*/ 50 w 75"/>
                <a:gd name="T35" fmla="*/ 2 h 46"/>
                <a:gd name="T36" fmla="*/ 50 w 75"/>
                <a:gd name="T37" fmla="*/ 2 h 46"/>
                <a:gd name="T38" fmla="*/ 54 w 75"/>
                <a:gd name="T39" fmla="*/ 2 h 46"/>
                <a:gd name="T40" fmla="*/ 56 w 75"/>
                <a:gd name="T41" fmla="*/ 2 h 46"/>
                <a:gd name="T42" fmla="*/ 58 w 75"/>
                <a:gd name="T43" fmla="*/ 4 h 46"/>
                <a:gd name="T44" fmla="*/ 60 w 75"/>
                <a:gd name="T45" fmla="*/ 4 h 46"/>
                <a:gd name="T46" fmla="*/ 62 w 75"/>
                <a:gd name="T47" fmla="*/ 4 h 46"/>
                <a:gd name="T48" fmla="*/ 64 w 75"/>
                <a:gd name="T49" fmla="*/ 2 h 46"/>
                <a:gd name="T50" fmla="*/ 66 w 75"/>
                <a:gd name="T51" fmla="*/ 4 h 46"/>
                <a:gd name="T52" fmla="*/ 68 w 75"/>
                <a:gd name="T53" fmla="*/ 4 h 46"/>
                <a:gd name="T54" fmla="*/ 69 w 75"/>
                <a:gd name="T55" fmla="*/ 2 h 46"/>
                <a:gd name="T56" fmla="*/ 71 w 75"/>
                <a:gd name="T57" fmla="*/ 0 h 46"/>
                <a:gd name="T58" fmla="*/ 71 w 75"/>
                <a:gd name="T59" fmla="*/ 0 h 46"/>
                <a:gd name="T60" fmla="*/ 73 w 75"/>
                <a:gd name="T61" fmla="*/ 2 h 46"/>
                <a:gd name="T62" fmla="*/ 75 w 75"/>
                <a:gd name="T63"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46">
                  <a:moveTo>
                    <a:pt x="0" y="46"/>
                  </a:moveTo>
                  <a:lnTo>
                    <a:pt x="0" y="46"/>
                  </a:lnTo>
                  <a:lnTo>
                    <a:pt x="2" y="44"/>
                  </a:lnTo>
                  <a:lnTo>
                    <a:pt x="6" y="36"/>
                  </a:lnTo>
                  <a:lnTo>
                    <a:pt x="6" y="36"/>
                  </a:lnTo>
                  <a:lnTo>
                    <a:pt x="8" y="31"/>
                  </a:lnTo>
                  <a:lnTo>
                    <a:pt x="10" y="29"/>
                  </a:lnTo>
                  <a:lnTo>
                    <a:pt x="10" y="25"/>
                  </a:lnTo>
                  <a:lnTo>
                    <a:pt x="12" y="21"/>
                  </a:lnTo>
                  <a:lnTo>
                    <a:pt x="14" y="21"/>
                  </a:lnTo>
                  <a:lnTo>
                    <a:pt x="18" y="15"/>
                  </a:lnTo>
                  <a:lnTo>
                    <a:pt x="18" y="15"/>
                  </a:lnTo>
                  <a:lnTo>
                    <a:pt x="20" y="13"/>
                  </a:lnTo>
                  <a:lnTo>
                    <a:pt x="20" y="13"/>
                  </a:lnTo>
                  <a:lnTo>
                    <a:pt x="20" y="13"/>
                  </a:lnTo>
                  <a:lnTo>
                    <a:pt x="21" y="13"/>
                  </a:lnTo>
                  <a:lnTo>
                    <a:pt x="21" y="13"/>
                  </a:lnTo>
                  <a:lnTo>
                    <a:pt x="23" y="13"/>
                  </a:lnTo>
                  <a:lnTo>
                    <a:pt x="25" y="13"/>
                  </a:lnTo>
                  <a:lnTo>
                    <a:pt x="25" y="13"/>
                  </a:lnTo>
                  <a:lnTo>
                    <a:pt x="27" y="13"/>
                  </a:lnTo>
                  <a:lnTo>
                    <a:pt x="29" y="13"/>
                  </a:lnTo>
                  <a:lnTo>
                    <a:pt x="29" y="13"/>
                  </a:lnTo>
                  <a:lnTo>
                    <a:pt x="31" y="13"/>
                  </a:lnTo>
                  <a:lnTo>
                    <a:pt x="33" y="11"/>
                  </a:lnTo>
                  <a:lnTo>
                    <a:pt x="33" y="11"/>
                  </a:lnTo>
                  <a:lnTo>
                    <a:pt x="33" y="11"/>
                  </a:lnTo>
                  <a:lnTo>
                    <a:pt x="35" y="9"/>
                  </a:lnTo>
                  <a:lnTo>
                    <a:pt x="45" y="6"/>
                  </a:lnTo>
                  <a:lnTo>
                    <a:pt x="45" y="6"/>
                  </a:lnTo>
                  <a:lnTo>
                    <a:pt x="45" y="4"/>
                  </a:lnTo>
                  <a:lnTo>
                    <a:pt x="46" y="0"/>
                  </a:lnTo>
                  <a:lnTo>
                    <a:pt x="48" y="0"/>
                  </a:lnTo>
                  <a:lnTo>
                    <a:pt x="48" y="2"/>
                  </a:lnTo>
                  <a:lnTo>
                    <a:pt x="48" y="2"/>
                  </a:lnTo>
                  <a:lnTo>
                    <a:pt x="50" y="2"/>
                  </a:lnTo>
                  <a:lnTo>
                    <a:pt x="50" y="2"/>
                  </a:lnTo>
                  <a:lnTo>
                    <a:pt x="50" y="2"/>
                  </a:lnTo>
                  <a:lnTo>
                    <a:pt x="52" y="2"/>
                  </a:lnTo>
                  <a:lnTo>
                    <a:pt x="54" y="2"/>
                  </a:lnTo>
                  <a:lnTo>
                    <a:pt x="56" y="2"/>
                  </a:lnTo>
                  <a:lnTo>
                    <a:pt x="56" y="2"/>
                  </a:lnTo>
                  <a:lnTo>
                    <a:pt x="58" y="4"/>
                  </a:lnTo>
                  <a:lnTo>
                    <a:pt x="58" y="4"/>
                  </a:lnTo>
                  <a:lnTo>
                    <a:pt x="60" y="4"/>
                  </a:lnTo>
                  <a:lnTo>
                    <a:pt x="60" y="4"/>
                  </a:lnTo>
                  <a:lnTo>
                    <a:pt x="62" y="4"/>
                  </a:lnTo>
                  <a:lnTo>
                    <a:pt x="62" y="4"/>
                  </a:lnTo>
                  <a:lnTo>
                    <a:pt x="64" y="2"/>
                  </a:lnTo>
                  <a:lnTo>
                    <a:pt x="64" y="2"/>
                  </a:lnTo>
                  <a:lnTo>
                    <a:pt x="66" y="2"/>
                  </a:lnTo>
                  <a:lnTo>
                    <a:pt x="66" y="4"/>
                  </a:lnTo>
                  <a:lnTo>
                    <a:pt x="66" y="4"/>
                  </a:lnTo>
                  <a:lnTo>
                    <a:pt x="68" y="4"/>
                  </a:lnTo>
                  <a:lnTo>
                    <a:pt x="68" y="4"/>
                  </a:lnTo>
                  <a:lnTo>
                    <a:pt x="69" y="2"/>
                  </a:lnTo>
                  <a:lnTo>
                    <a:pt x="69" y="2"/>
                  </a:lnTo>
                  <a:lnTo>
                    <a:pt x="71" y="0"/>
                  </a:lnTo>
                  <a:lnTo>
                    <a:pt x="71" y="0"/>
                  </a:lnTo>
                  <a:lnTo>
                    <a:pt x="71" y="0"/>
                  </a:lnTo>
                  <a:lnTo>
                    <a:pt x="73" y="2"/>
                  </a:lnTo>
                  <a:lnTo>
                    <a:pt x="73" y="2"/>
                  </a:lnTo>
                  <a:lnTo>
                    <a:pt x="73" y="2"/>
                  </a:lnTo>
                  <a:lnTo>
                    <a:pt x="75"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1" name="Line 4824"/>
            <p:cNvSpPr>
              <a:spLocks noChangeShapeType="1"/>
            </p:cNvSpPr>
            <p:nvPr/>
          </p:nvSpPr>
          <p:spPr bwMode="auto">
            <a:xfrm>
              <a:off x="2101" y="213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2" name="Freeform 4825"/>
            <p:cNvSpPr>
              <a:spLocks/>
            </p:cNvSpPr>
            <p:nvPr/>
          </p:nvSpPr>
          <p:spPr bwMode="auto">
            <a:xfrm>
              <a:off x="2119" y="2133"/>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3" name="Freeform 4826"/>
            <p:cNvSpPr>
              <a:spLocks/>
            </p:cNvSpPr>
            <p:nvPr/>
          </p:nvSpPr>
          <p:spPr bwMode="auto">
            <a:xfrm>
              <a:off x="2096" y="213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4" name="Freeform 4827"/>
            <p:cNvSpPr>
              <a:spLocks/>
            </p:cNvSpPr>
            <p:nvPr/>
          </p:nvSpPr>
          <p:spPr bwMode="auto">
            <a:xfrm>
              <a:off x="2253" y="1954"/>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5" name="Freeform 4828"/>
            <p:cNvSpPr>
              <a:spLocks/>
            </p:cNvSpPr>
            <p:nvPr/>
          </p:nvSpPr>
          <p:spPr bwMode="auto">
            <a:xfrm>
              <a:off x="2255" y="1954"/>
              <a:ext cx="10" cy="0"/>
            </a:xfrm>
            <a:custGeom>
              <a:avLst/>
              <a:gdLst>
                <a:gd name="T0" fmla="*/ 0 w 10"/>
                <a:gd name="T1" fmla="*/ 0 w 10"/>
                <a:gd name="T2" fmla="*/ 2 w 10"/>
                <a:gd name="T3" fmla="*/ 2 w 10"/>
                <a:gd name="T4" fmla="*/ 2 w 10"/>
                <a:gd name="T5" fmla="*/ 4 w 10"/>
                <a:gd name="T6" fmla="*/ 4 w 10"/>
                <a:gd name="T7" fmla="*/ 4 w 10"/>
                <a:gd name="T8" fmla="*/ 4 w 10"/>
                <a:gd name="T9" fmla="*/ 6 w 10"/>
                <a:gd name="T10" fmla="*/ 6 w 10"/>
                <a:gd name="T11" fmla="*/ 6 w 10"/>
                <a:gd name="T12" fmla="*/ 8 w 10"/>
                <a:gd name="T13" fmla="*/ 8 w 10"/>
                <a:gd name="T14" fmla="*/ 8 w 10"/>
                <a:gd name="T15" fmla="*/ 8 w 10"/>
                <a:gd name="T16" fmla="*/ 10 w 10"/>
                <a:gd name="T17" fmla="*/ 10 w 1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Lst>
              <a:rect l="0" t="0" r="r" b="b"/>
              <a:pathLst>
                <a:path w="10">
                  <a:moveTo>
                    <a:pt x="0" y="0"/>
                  </a:moveTo>
                  <a:lnTo>
                    <a:pt x="0" y="0"/>
                  </a:lnTo>
                  <a:lnTo>
                    <a:pt x="2" y="0"/>
                  </a:lnTo>
                  <a:lnTo>
                    <a:pt x="2" y="0"/>
                  </a:lnTo>
                  <a:lnTo>
                    <a:pt x="2" y="0"/>
                  </a:lnTo>
                  <a:lnTo>
                    <a:pt x="4" y="0"/>
                  </a:lnTo>
                  <a:lnTo>
                    <a:pt x="4" y="0"/>
                  </a:lnTo>
                  <a:lnTo>
                    <a:pt x="4" y="0"/>
                  </a:lnTo>
                  <a:lnTo>
                    <a:pt x="4" y="0"/>
                  </a:lnTo>
                  <a:lnTo>
                    <a:pt x="6" y="0"/>
                  </a:lnTo>
                  <a:lnTo>
                    <a:pt x="6" y="0"/>
                  </a:lnTo>
                  <a:lnTo>
                    <a:pt x="6" y="0"/>
                  </a:lnTo>
                  <a:lnTo>
                    <a:pt x="8" y="0"/>
                  </a:lnTo>
                  <a:lnTo>
                    <a:pt x="8" y="0"/>
                  </a:lnTo>
                  <a:lnTo>
                    <a:pt x="8" y="0"/>
                  </a:lnTo>
                  <a:lnTo>
                    <a:pt x="8" y="0"/>
                  </a:lnTo>
                  <a:lnTo>
                    <a:pt x="10" y="0"/>
                  </a:lnTo>
                  <a:lnTo>
                    <a:pt x="1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6" name="Freeform 4829"/>
            <p:cNvSpPr>
              <a:spLocks/>
            </p:cNvSpPr>
            <p:nvPr/>
          </p:nvSpPr>
          <p:spPr bwMode="auto">
            <a:xfrm>
              <a:off x="2249" y="1954"/>
              <a:ext cx="4" cy="2"/>
            </a:xfrm>
            <a:custGeom>
              <a:avLst/>
              <a:gdLst>
                <a:gd name="T0" fmla="*/ 4 w 4"/>
                <a:gd name="T1" fmla="*/ 0 h 2"/>
                <a:gd name="T2" fmla="*/ 4 w 4"/>
                <a:gd name="T3" fmla="*/ 0 h 2"/>
                <a:gd name="T4" fmla="*/ 4 w 4"/>
                <a:gd name="T5" fmla="*/ 0 h 2"/>
                <a:gd name="T6" fmla="*/ 4 w 4"/>
                <a:gd name="T7" fmla="*/ 2 h 2"/>
                <a:gd name="T8" fmla="*/ 4 w 4"/>
                <a:gd name="T9" fmla="*/ 2 h 2"/>
                <a:gd name="T10" fmla="*/ 4 w 4"/>
                <a:gd name="T11" fmla="*/ 0 h 2"/>
                <a:gd name="T12" fmla="*/ 4 w 4"/>
                <a:gd name="T13" fmla="*/ 0 h 2"/>
                <a:gd name="T14" fmla="*/ 2 w 4"/>
                <a:gd name="T15" fmla="*/ 0 h 2"/>
                <a:gd name="T16" fmla="*/ 2 w 4"/>
                <a:gd name="T17" fmla="*/ 0 h 2"/>
                <a:gd name="T18" fmla="*/ 2 w 4"/>
                <a:gd name="T19" fmla="*/ 0 h 2"/>
                <a:gd name="T20" fmla="*/ 2 w 4"/>
                <a:gd name="T21" fmla="*/ 0 h 2"/>
                <a:gd name="T22" fmla="*/ 2 w 4"/>
                <a:gd name="T23" fmla="*/ 2 h 2"/>
                <a:gd name="T24" fmla="*/ 0 w 4"/>
                <a:gd name="T25" fmla="*/ 2 h 2"/>
                <a:gd name="T26" fmla="*/ 0 w 4"/>
                <a:gd name="T27" fmla="*/ 2 h 2"/>
                <a:gd name="T28" fmla="*/ 0 w 4"/>
                <a:gd name="T29" fmla="*/ 2 h 2"/>
                <a:gd name="T30" fmla="*/ 0 w 4"/>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2">
                  <a:moveTo>
                    <a:pt x="4" y="0"/>
                  </a:moveTo>
                  <a:lnTo>
                    <a:pt x="4" y="0"/>
                  </a:lnTo>
                  <a:lnTo>
                    <a:pt x="4" y="0"/>
                  </a:lnTo>
                  <a:lnTo>
                    <a:pt x="4" y="2"/>
                  </a:lnTo>
                  <a:lnTo>
                    <a:pt x="4" y="2"/>
                  </a:lnTo>
                  <a:lnTo>
                    <a:pt x="4" y="0"/>
                  </a:lnTo>
                  <a:lnTo>
                    <a:pt x="4" y="0"/>
                  </a:lnTo>
                  <a:lnTo>
                    <a:pt x="2" y="0"/>
                  </a:lnTo>
                  <a:lnTo>
                    <a:pt x="2" y="0"/>
                  </a:lnTo>
                  <a:lnTo>
                    <a:pt x="2" y="0"/>
                  </a:lnTo>
                  <a:lnTo>
                    <a:pt x="2" y="0"/>
                  </a:lnTo>
                  <a:lnTo>
                    <a:pt x="2"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7" name="Freeform 4830"/>
            <p:cNvSpPr>
              <a:spLocks/>
            </p:cNvSpPr>
            <p:nvPr/>
          </p:nvSpPr>
          <p:spPr bwMode="auto">
            <a:xfrm>
              <a:off x="2265" y="1954"/>
              <a:ext cx="3" cy="2"/>
            </a:xfrm>
            <a:custGeom>
              <a:avLst/>
              <a:gdLst>
                <a:gd name="T0" fmla="*/ 0 w 3"/>
                <a:gd name="T1" fmla="*/ 0 h 2"/>
                <a:gd name="T2" fmla="*/ 0 w 3"/>
                <a:gd name="T3" fmla="*/ 0 h 2"/>
                <a:gd name="T4" fmla="*/ 1 w 3"/>
                <a:gd name="T5" fmla="*/ 0 h 2"/>
                <a:gd name="T6" fmla="*/ 1 w 3"/>
                <a:gd name="T7" fmla="*/ 2 h 2"/>
                <a:gd name="T8" fmla="*/ 1 w 3"/>
                <a:gd name="T9" fmla="*/ 2 h 2"/>
                <a:gd name="T10" fmla="*/ 3 w 3"/>
                <a:gd name="T11" fmla="*/ 2 h 2"/>
                <a:gd name="T12" fmla="*/ 3 w 3"/>
                <a:gd name="T13" fmla="*/ 2 h 2"/>
                <a:gd name="T14" fmla="*/ 3 w 3"/>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0"/>
                  </a:moveTo>
                  <a:lnTo>
                    <a:pt x="0" y="0"/>
                  </a:lnTo>
                  <a:lnTo>
                    <a:pt x="1" y="0"/>
                  </a:lnTo>
                  <a:lnTo>
                    <a:pt x="1" y="2"/>
                  </a:lnTo>
                  <a:lnTo>
                    <a:pt x="1" y="2"/>
                  </a:lnTo>
                  <a:lnTo>
                    <a:pt x="3" y="2"/>
                  </a:lnTo>
                  <a:lnTo>
                    <a:pt x="3" y="2"/>
                  </a:lnTo>
                  <a:lnTo>
                    <a:pt x="3"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8" name="Freeform 4831"/>
            <p:cNvSpPr>
              <a:spLocks/>
            </p:cNvSpPr>
            <p:nvPr/>
          </p:nvSpPr>
          <p:spPr bwMode="auto">
            <a:xfrm>
              <a:off x="2247" y="1956"/>
              <a:ext cx="4" cy="4"/>
            </a:xfrm>
            <a:custGeom>
              <a:avLst/>
              <a:gdLst>
                <a:gd name="T0" fmla="*/ 2 w 4"/>
                <a:gd name="T1" fmla="*/ 0 h 4"/>
                <a:gd name="T2" fmla="*/ 0 w 4"/>
                <a:gd name="T3" fmla="*/ 0 h 4"/>
                <a:gd name="T4" fmla="*/ 0 w 4"/>
                <a:gd name="T5" fmla="*/ 0 h 4"/>
                <a:gd name="T6" fmla="*/ 0 w 4"/>
                <a:gd name="T7" fmla="*/ 0 h 4"/>
                <a:gd name="T8" fmla="*/ 0 w 4"/>
                <a:gd name="T9" fmla="*/ 0 h 4"/>
                <a:gd name="T10" fmla="*/ 0 w 4"/>
                <a:gd name="T11" fmla="*/ 2 h 4"/>
                <a:gd name="T12" fmla="*/ 0 w 4"/>
                <a:gd name="T13" fmla="*/ 2 h 4"/>
                <a:gd name="T14" fmla="*/ 2 w 4"/>
                <a:gd name="T15" fmla="*/ 2 h 4"/>
                <a:gd name="T16" fmla="*/ 2 w 4"/>
                <a:gd name="T17" fmla="*/ 2 h 4"/>
                <a:gd name="T18" fmla="*/ 2 w 4"/>
                <a:gd name="T19" fmla="*/ 2 h 4"/>
                <a:gd name="T20" fmla="*/ 2 w 4"/>
                <a:gd name="T21" fmla="*/ 2 h 4"/>
                <a:gd name="T22" fmla="*/ 2 w 4"/>
                <a:gd name="T23" fmla="*/ 4 h 4"/>
                <a:gd name="T24" fmla="*/ 4 w 4"/>
                <a:gd name="T25" fmla="*/ 4 h 4"/>
                <a:gd name="T26" fmla="*/ 4 w 4"/>
                <a:gd name="T27" fmla="*/ 4 h 4"/>
                <a:gd name="T28" fmla="*/ 4 w 4"/>
                <a:gd name="T29" fmla="*/ 4 h 4"/>
                <a:gd name="T30" fmla="*/ 4 w 4"/>
                <a:gd name="T31" fmla="*/ 4 h 4"/>
                <a:gd name="T32" fmla="*/ 4 w 4"/>
                <a:gd name="T33" fmla="*/ 4 h 4"/>
                <a:gd name="T34" fmla="*/ 4 w 4"/>
                <a:gd name="T3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2" y="0"/>
                  </a:moveTo>
                  <a:lnTo>
                    <a:pt x="0" y="0"/>
                  </a:lnTo>
                  <a:lnTo>
                    <a:pt x="0" y="0"/>
                  </a:lnTo>
                  <a:lnTo>
                    <a:pt x="0" y="0"/>
                  </a:lnTo>
                  <a:lnTo>
                    <a:pt x="0" y="0"/>
                  </a:lnTo>
                  <a:lnTo>
                    <a:pt x="0" y="2"/>
                  </a:lnTo>
                  <a:lnTo>
                    <a:pt x="0" y="2"/>
                  </a:lnTo>
                  <a:lnTo>
                    <a:pt x="2" y="2"/>
                  </a:lnTo>
                  <a:lnTo>
                    <a:pt x="2" y="2"/>
                  </a:lnTo>
                  <a:lnTo>
                    <a:pt x="2" y="2"/>
                  </a:lnTo>
                  <a:lnTo>
                    <a:pt x="2" y="2"/>
                  </a:lnTo>
                  <a:lnTo>
                    <a:pt x="2" y="4"/>
                  </a:lnTo>
                  <a:lnTo>
                    <a:pt x="4" y="4"/>
                  </a:lnTo>
                  <a:lnTo>
                    <a:pt x="4" y="4"/>
                  </a:lnTo>
                  <a:lnTo>
                    <a:pt x="4" y="4"/>
                  </a:lnTo>
                  <a:lnTo>
                    <a:pt x="4" y="4"/>
                  </a:lnTo>
                  <a:lnTo>
                    <a:pt x="4" y="4"/>
                  </a:lnTo>
                  <a:lnTo>
                    <a:pt x="4"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9" name="Freeform 4832"/>
            <p:cNvSpPr>
              <a:spLocks/>
            </p:cNvSpPr>
            <p:nvPr/>
          </p:nvSpPr>
          <p:spPr bwMode="auto">
            <a:xfrm>
              <a:off x="2251" y="1960"/>
              <a:ext cx="4" cy="4"/>
            </a:xfrm>
            <a:custGeom>
              <a:avLst/>
              <a:gdLst>
                <a:gd name="T0" fmla="*/ 4 w 4"/>
                <a:gd name="T1" fmla="*/ 4 h 4"/>
                <a:gd name="T2" fmla="*/ 2 w 4"/>
                <a:gd name="T3" fmla="*/ 4 h 4"/>
                <a:gd name="T4" fmla="*/ 2 w 4"/>
                <a:gd name="T5" fmla="*/ 4 h 4"/>
                <a:gd name="T6" fmla="*/ 2 w 4"/>
                <a:gd name="T7" fmla="*/ 2 h 4"/>
                <a:gd name="T8" fmla="*/ 2 w 4"/>
                <a:gd name="T9" fmla="*/ 2 h 4"/>
                <a:gd name="T10" fmla="*/ 2 w 4"/>
                <a:gd name="T11" fmla="*/ 2 h 4"/>
                <a:gd name="T12" fmla="*/ 2 w 4"/>
                <a:gd name="T13" fmla="*/ 2 h 4"/>
                <a:gd name="T14" fmla="*/ 2 w 4"/>
                <a:gd name="T15" fmla="*/ 0 h 4"/>
                <a:gd name="T16" fmla="*/ 0 w 4"/>
                <a:gd name="T17" fmla="*/ 0 h 4"/>
                <a:gd name="T18" fmla="*/ 0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4" y="4"/>
                  </a:moveTo>
                  <a:lnTo>
                    <a:pt x="2" y="4"/>
                  </a:lnTo>
                  <a:lnTo>
                    <a:pt x="2" y="4"/>
                  </a:lnTo>
                  <a:lnTo>
                    <a:pt x="2" y="2"/>
                  </a:lnTo>
                  <a:lnTo>
                    <a:pt x="2" y="2"/>
                  </a:lnTo>
                  <a:lnTo>
                    <a:pt x="2" y="2"/>
                  </a:lnTo>
                  <a:lnTo>
                    <a:pt x="2" y="2"/>
                  </a:ln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0" name="Freeform 4833"/>
            <p:cNvSpPr>
              <a:spLocks/>
            </p:cNvSpPr>
            <p:nvPr/>
          </p:nvSpPr>
          <p:spPr bwMode="auto">
            <a:xfrm>
              <a:off x="2255" y="1964"/>
              <a:ext cx="0" cy="2"/>
            </a:xfrm>
            <a:custGeom>
              <a:avLst/>
              <a:gdLst>
                <a:gd name="T0" fmla="*/ 0 h 2"/>
                <a:gd name="T1" fmla="*/ 0 h 2"/>
                <a:gd name="T2" fmla="*/ 0 h 2"/>
                <a:gd name="T3" fmla="*/ 0 h 2"/>
                <a:gd name="T4" fmla="*/ 0 h 2"/>
                <a:gd name="T5" fmla="*/ 0 h 2"/>
                <a:gd name="T6" fmla="*/ 0 h 2"/>
                <a:gd name="T7" fmla="*/ 2 h 2"/>
                <a:gd name="T8" fmla="*/ 2 h 2"/>
                <a:gd name="T9" fmla="*/ 2 h 2"/>
                <a:gd name="T10" fmla="*/ 2 h 2"/>
                <a:gd name="T11"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2">
                  <a:moveTo>
                    <a:pt x="0" y="0"/>
                  </a:moveTo>
                  <a:lnTo>
                    <a:pt x="0" y="0"/>
                  </a:lnTo>
                  <a:lnTo>
                    <a:pt x="0" y="0"/>
                  </a:lnTo>
                  <a:lnTo>
                    <a:pt x="0" y="0"/>
                  </a:lnTo>
                  <a:lnTo>
                    <a:pt x="0" y="0"/>
                  </a:lnTo>
                  <a:lnTo>
                    <a:pt x="0" y="0"/>
                  </a:lnTo>
                  <a:lnTo>
                    <a:pt x="0" y="0"/>
                  </a:lnTo>
                  <a:lnTo>
                    <a:pt x="0"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1" name="Freeform 4834"/>
            <p:cNvSpPr>
              <a:spLocks/>
            </p:cNvSpPr>
            <p:nvPr/>
          </p:nvSpPr>
          <p:spPr bwMode="auto">
            <a:xfrm>
              <a:off x="2251" y="1966"/>
              <a:ext cx="4" cy="5"/>
            </a:xfrm>
            <a:custGeom>
              <a:avLst/>
              <a:gdLst>
                <a:gd name="T0" fmla="*/ 2 w 4"/>
                <a:gd name="T1" fmla="*/ 5 h 5"/>
                <a:gd name="T2" fmla="*/ 2 w 4"/>
                <a:gd name="T3" fmla="*/ 5 h 5"/>
                <a:gd name="T4" fmla="*/ 0 w 4"/>
                <a:gd name="T5" fmla="*/ 5 h 5"/>
                <a:gd name="T6" fmla="*/ 0 w 4"/>
                <a:gd name="T7" fmla="*/ 5 h 5"/>
                <a:gd name="T8" fmla="*/ 2 w 4"/>
                <a:gd name="T9" fmla="*/ 5 h 5"/>
                <a:gd name="T10" fmla="*/ 2 w 4"/>
                <a:gd name="T11" fmla="*/ 4 h 5"/>
                <a:gd name="T12" fmla="*/ 2 w 4"/>
                <a:gd name="T13" fmla="*/ 4 h 5"/>
                <a:gd name="T14" fmla="*/ 2 w 4"/>
                <a:gd name="T15" fmla="*/ 2 h 5"/>
                <a:gd name="T16" fmla="*/ 2 w 4"/>
                <a:gd name="T17" fmla="*/ 2 h 5"/>
                <a:gd name="T18" fmla="*/ 2 w 4"/>
                <a:gd name="T19" fmla="*/ 0 h 5"/>
                <a:gd name="T20" fmla="*/ 2 w 4"/>
                <a:gd name="T21" fmla="*/ 0 h 5"/>
                <a:gd name="T22" fmla="*/ 4 w 4"/>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5">
                  <a:moveTo>
                    <a:pt x="2" y="5"/>
                  </a:moveTo>
                  <a:lnTo>
                    <a:pt x="2" y="5"/>
                  </a:lnTo>
                  <a:lnTo>
                    <a:pt x="0" y="5"/>
                  </a:lnTo>
                  <a:lnTo>
                    <a:pt x="0" y="5"/>
                  </a:lnTo>
                  <a:lnTo>
                    <a:pt x="2" y="5"/>
                  </a:lnTo>
                  <a:lnTo>
                    <a:pt x="2" y="4"/>
                  </a:lnTo>
                  <a:lnTo>
                    <a:pt x="2" y="4"/>
                  </a:lnTo>
                  <a:lnTo>
                    <a:pt x="2" y="2"/>
                  </a:lnTo>
                  <a:lnTo>
                    <a:pt x="2" y="2"/>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2" name="Freeform 4835"/>
            <p:cNvSpPr>
              <a:spLocks/>
            </p:cNvSpPr>
            <p:nvPr/>
          </p:nvSpPr>
          <p:spPr bwMode="auto">
            <a:xfrm>
              <a:off x="2268" y="1956"/>
              <a:ext cx="10" cy="17"/>
            </a:xfrm>
            <a:custGeom>
              <a:avLst/>
              <a:gdLst>
                <a:gd name="T0" fmla="*/ 0 w 10"/>
                <a:gd name="T1" fmla="*/ 0 h 17"/>
                <a:gd name="T2" fmla="*/ 0 w 10"/>
                <a:gd name="T3" fmla="*/ 2 h 17"/>
                <a:gd name="T4" fmla="*/ 2 w 10"/>
                <a:gd name="T5" fmla="*/ 2 h 17"/>
                <a:gd name="T6" fmla="*/ 2 w 10"/>
                <a:gd name="T7" fmla="*/ 2 h 17"/>
                <a:gd name="T8" fmla="*/ 4 w 10"/>
                <a:gd name="T9" fmla="*/ 2 h 17"/>
                <a:gd name="T10" fmla="*/ 6 w 10"/>
                <a:gd name="T11" fmla="*/ 4 h 17"/>
                <a:gd name="T12" fmla="*/ 6 w 10"/>
                <a:gd name="T13" fmla="*/ 4 h 17"/>
                <a:gd name="T14" fmla="*/ 6 w 10"/>
                <a:gd name="T15" fmla="*/ 6 h 17"/>
                <a:gd name="T16" fmla="*/ 8 w 10"/>
                <a:gd name="T17" fmla="*/ 6 h 17"/>
                <a:gd name="T18" fmla="*/ 8 w 10"/>
                <a:gd name="T19" fmla="*/ 6 h 17"/>
                <a:gd name="T20" fmla="*/ 8 w 10"/>
                <a:gd name="T21" fmla="*/ 8 h 17"/>
                <a:gd name="T22" fmla="*/ 8 w 10"/>
                <a:gd name="T23" fmla="*/ 8 h 17"/>
                <a:gd name="T24" fmla="*/ 10 w 10"/>
                <a:gd name="T25" fmla="*/ 8 h 17"/>
                <a:gd name="T26" fmla="*/ 10 w 10"/>
                <a:gd name="T27" fmla="*/ 10 h 17"/>
                <a:gd name="T28" fmla="*/ 10 w 10"/>
                <a:gd name="T29" fmla="*/ 10 h 17"/>
                <a:gd name="T30" fmla="*/ 10 w 10"/>
                <a:gd name="T31" fmla="*/ 12 h 17"/>
                <a:gd name="T32" fmla="*/ 10 w 10"/>
                <a:gd name="T33" fmla="*/ 12 h 17"/>
                <a:gd name="T34" fmla="*/ 10 w 10"/>
                <a:gd name="T35" fmla="*/ 14 h 17"/>
                <a:gd name="T36" fmla="*/ 10 w 10"/>
                <a:gd name="T37" fmla="*/ 14 h 17"/>
                <a:gd name="T38" fmla="*/ 8 w 10"/>
                <a:gd name="T39" fmla="*/ 14 h 17"/>
                <a:gd name="T40" fmla="*/ 8 w 10"/>
                <a:gd name="T41" fmla="*/ 15 h 17"/>
                <a:gd name="T42" fmla="*/ 8 w 10"/>
                <a:gd name="T43" fmla="*/ 17 h 17"/>
                <a:gd name="T44" fmla="*/ 10 w 10"/>
                <a:gd name="T4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17">
                  <a:moveTo>
                    <a:pt x="0" y="0"/>
                  </a:moveTo>
                  <a:lnTo>
                    <a:pt x="0" y="2"/>
                  </a:lnTo>
                  <a:lnTo>
                    <a:pt x="2" y="2"/>
                  </a:lnTo>
                  <a:lnTo>
                    <a:pt x="2" y="2"/>
                  </a:lnTo>
                  <a:lnTo>
                    <a:pt x="4" y="2"/>
                  </a:lnTo>
                  <a:lnTo>
                    <a:pt x="6" y="4"/>
                  </a:lnTo>
                  <a:lnTo>
                    <a:pt x="6" y="4"/>
                  </a:lnTo>
                  <a:lnTo>
                    <a:pt x="6" y="6"/>
                  </a:lnTo>
                  <a:lnTo>
                    <a:pt x="8" y="6"/>
                  </a:lnTo>
                  <a:lnTo>
                    <a:pt x="8" y="6"/>
                  </a:lnTo>
                  <a:lnTo>
                    <a:pt x="8" y="8"/>
                  </a:lnTo>
                  <a:lnTo>
                    <a:pt x="8" y="8"/>
                  </a:lnTo>
                  <a:lnTo>
                    <a:pt x="10" y="8"/>
                  </a:lnTo>
                  <a:lnTo>
                    <a:pt x="10" y="10"/>
                  </a:lnTo>
                  <a:lnTo>
                    <a:pt x="10" y="10"/>
                  </a:lnTo>
                  <a:lnTo>
                    <a:pt x="10" y="12"/>
                  </a:lnTo>
                  <a:lnTo>
                    <a:pt x="10" y="12"/>
                  </a:lnTo>
                  <a:lnTo>
                    <a:pt x="10" y="14"/>
                  </a:lnTo>
                  <a:lnTo>
                    <a:pt x="10" y="14"/>
                  </a:lnTo>
                  <a:lnTo>
                    <a:pt x="8" y="14"/>
                  </a:lnTo>
                  <a:lnTo>
                    <a:pt x="8" y="15"/>
                  </a:lnTo>
                  <a:lnTo>
                    <a:pt x="8" y="17"/>
                  </a:lnTo>
                  <a:lnTo>
                    <a:pt x="10"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3" name="Freeform 4836"/>
            <p:cNvSpPr>
              <a:spLocks/>
            </p:cNvSpPr>
            <p:nvPr/>
          </p:nvSpPr>
          <p:spPr bwMode="auto">
            <a:xfrm>
              <a:off x="2234" y="1971"/>
              <a:ext cx="19" cy="6"/>
            </a:xfrm>
            <a:custGeom>
              <a:avLst/>
              <a:gdLst>
                <a:gd name="T0" fmla="*/ 19 w 19"/>
                <a:gd name="T1" fmla="*/ 0 h 6"/>
                <a:gd name="T2" fmla="*/ 17 w 19"/>
                <a:gd name="T3" fmla="*/ 0 h 6"/>
                <a:gd name="T4" fmla="*/ 17 w 19"/>
                <a:gd name="T5" fmla="*/ 0 h 6"/>
                <a:gd name="T6" fmla="*/ 17 w 19"/>
                <a:gd name="T7" fmla="*/ 0 h 6"/>
                <a:gd name="T8" fmla="*/ 15 w 19"/>
                <a:gd name="T9" fmla="*/ 0 h 6"/>
                <a:gd name="T10" fmla="*/ 15 w 19"/>
                <a:gd name="T11" fmla="*/ 0 h 6"/>
                <a:gd name="T12" fmla="*/ 13 w 19"/>
                <a:gd name="T13" fmla="*/ 0 h 6"/>
                <a:gd name="T14" fmla="*/ 13 w 19"/>
                <a:gd name="T15" fmla="*/ 0 h 6"/>
                <a:gd name="T16" fmla="*/ 13 w 19"/>
                <a:gd name="T17" fmla="*/ 0 h 6"/>
                <a:gd name="T18" fmla="*/ 13 w 19"/>
                <a:gd name="T19" fmla="*/ 0 h 6"/>
                <a:gd name="T20" fmla="*/ 11 w 19"/>
                <a:gd name="T21" fmla="*/ 0 h 6"/>
                <a:gd name="T22" fmla="*/ 11 w 19"/>
                <a:gd name="T23" fmla="*/ 0 h 6"/>
                <a:gd name="T24" fmla="*/ 9 w 19"/>
                <a:gd name="T25" fmla="*/ 0 h 6"/>
                <a:gd name="T26" fmla="*/ 9 w 19"/>
                <a:gd name="T27" fmla="*/ 0 h 6"/>
                <a:gd name="T28" fmla="*/ 9 w 19"/>
                <a:gd name="T29" fmla="*/ 0 h 6"/>
                <a:gd name="T30" fmla="*/ 8 w 19"/>
                <a:gd name="T31" fmla="*/ 0 h 6"/>
                <a:gd name="T32" fmla="*/ 8 w 19"/>
                <a:gd name="T33" fmla="*/ 0 h 6"/>
                <a:gd name="T34" fmla="*/ 8 w 19"/>
                <a:gd name="T35" fmla="*/ 0 h 6"/>
                <a:gd name="T36" fmla="*/ 8 w 19"/>
                <a:gd name="T37" fmla="*/ 2 h 6"/>
                <a:gd name="T38" fmla="*/ 6 w 19"/>
                <a:gd name="T39" fmla="*/ 2 h 6"/>
                <a:gd name="T40" fmla="*/ 6 w 19"/>
                <a:gd name="T41" fmla="*/ 4 h 6"/>
                <a:gd name="T42" fmla="*/ 4 w 19"/>
                <a:gd name="T43" fmla="*/ 4 h 6"/>
                <a:gd name="T44" fmla="*/ 4 w 19"/>
                <a:gd name="T45" fmla="*/ 4 h 6"/>
                <a:gd name="T46" fmla="*/ 4 w 19"/>
                <a:gd name="T47" fmla="*/ 4 h 6"/>
                <a:gd name="T48" fmla="*/ 2 w 19"/>
                <a:gd name="T49" fmla="*/ 4 h 6"/>
                <a:gd name="T50" fmla="*/ 2 w 19"/>
                <a:gd name="T51" fmla="*/ 4 h 6"/>
                <a:gd name="T52" fmla="*/ 2 w 19"/>
                <a:gd name="T53" fmla="*/ 4 h 6"/>
                <a:gd name="T54" fmla="*/ 2 w 19"/>
                <a:gd name="T55" fmla="*/ 4 h 6"/>
                <a:gd name="T56" fmla="*/ 0 w 19"/>
                <a:gd name="T57" fmla="*/ 6 h 6"/>
                <a:gd name="T58" fmla="*/ 0 w 19"/>
                <a:gd name="T5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 h="6">
                  <a:moveTo>
                    <a:pt x="19" y="0"/>
                  </a:moveTo>
                  <a:lnTo>
                    <a:pt x="17" y="0"/>
                  </a:lnTo>
                  <a:lnTo>
                    <a:pt x="17" y="0"/>
                  </a:lnTo>
                  <a:lnTo>
                    <a:pt x="17" y="0"/>
                  </a:lnTo>
                  <a:lnTo>
                    <a:pt x="15" y="0"/>
                  </a:lnTo>
                  <a:lnTo>
                    <a:pt x="15" y="0"/>
                  </a:lnTo>
                  <a:lnTo>
                    <a:pt x="13" y="0"/>
                  </a:lnTo>
                  <a:lnTo>
                    <a:pt x="13" y="0"/>
                  </a:lnTo>
                  <a:lnTo>
                    <a:pt x="13" y="0"/>
                  </a:lnTo>
                  <a:lnTo>
                    <a:pt x="13" y="0"/>
                  </a:lnTo>
                  <a:lnTo>
                    <a:pt x="11" y="0"/>
                  </a:lnTo>
                  <a:lnTo>
                    <a:pt x="11" y="0"/>
                  </a:lnTo>
                  <a:lnTo>
                    <a:pt x="9" y="0"/>
                  </a:lnTo>
                  <a:lnTo>
                    <a:pt x="9" y="0"/>
                  </a:lnTo>
                  <a:lnTo>
                    <a:pt x="9" y="0"/>
                  </a:lnTo>
                  <a:lnTo>
                    <a:pt x="8" y="0"/>
                  </a:lnTo>
                  <a:lnTo>
                    <a:pt x="8" y="0"/>
                  </a:lnTo>
                  <a:lnTo>
                    <a:pt x="8" y="0"/>
                  </a:lnTo>
                  <a:lnTo>
                    <a:pt x="8" y="2"/>
                  </a:lnTo>
                  <a:lnTo>
                    <a:pt x="6" y="2"/>
                  </a:lnTo>
                  <a:lnTo>
                    <a:pt x="6" y="4"/>
                  </a:lnTo>
                  <a:lnTo>
                    <a:pt x="4" y="4"/>
                  </a:lnTo>
                  <a:lnTo>
                    <a:pt x="4" y="4"/>
                  </a:lnTo>
                  <a:lnTo>
                    <a:pt x="4" y="4"/>
                  </a:lnTo>
                  <a:lnTo>
                    <a:pt x="2" y="4"/>
                  </a:lnTo>
                  <a:lnTo>
                    <a:pt x="2" y="4"/>
                  </a:lnTo>
                  <a:lnTo>
                    <a:pt x="2" y="4"/>
                  </a:lnTo>
                  <a:lnTo>
                    <a:pt x="2"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4" name="Line 4837"/>
            <p:cNvSpPr>
              <a:spLocks noChangeShapeType="1"/>
            </p:cNvSpPr>
            <p:nvPr/>
          </p:nvSpPr>
          <p:spPr bwMode="auto">
            <a:xfrm flipH="1">
              <a:off x="2205" y="1981"/>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5" name="Freeform 4838"/>
            <p:cNvSpPr>
              <a:spLocks/>
            </p:cNvSpPr>
            <p:nvPr/>
          </p:nvSpPr>
          <p:spPr bwMode="auto">
            <a:xfrm>
              <a:off x="2207" y="1981"/>
              <a:ext cx="2" cy="2"/>
            </a:xfrm>
            <a:custGeom>
              <a:avLst/>
              <a:gdLst>
                <a:gd name="T0" fmla="*/ 2 w 2"/>
                <a:gd name="T1" fmla="*/ 0 h 2"/>
                <a:gd name="T2" fmla="*/ 2 w 2"/>
                <a:gd name="T3" fmla="*/ 0 h 2"/>
                <a:gd name="T4" fmla="*/ 0 w 2"/>
                <a:gd name="T5" fmla="*/ 2 h 2"/>
              </a:gdLst>
              <a:ahLst/>
              <a:cxnLst>
                <a:cxn ang="0">
                  <a:pos x="T0" y="T1"/>
                </a:cxn>
                <a:cxn ang="0">
                  <a:pos x="T2" y="T3"/>
                </a:cxn>
                <a:cxn ang="0">
                  <a:pos x="T4" y="T5"/>
                </a:cxn>
              </a:cxnLst>
              <a:rect l="0" t="0" r="r" b="b"/>
              <a:pathLst>
                <a:path w="2" h="2">
                  <a:moveTo>
                    <a:pt x="2" y="0"/>
                  </a:move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6" name="Freeform 4839"/>
            <p:cNvSpPr>
              <a:spLocks/>
            </p:cNvSpPr>
            <p:nvPr/>
          </p:nvSpPr>
          <p:spPr bwMode="auto">
            <a:xfrm>
              <a:off x="2207" y="1981"/>
              <a:ext cx="0" cy="2"/>
            </a:xfrm>
            <a:custGeom>
              <a:avLst/>
              <a:gdLst>
                <a:gd name="T0" fmla="*/ 2 h 2"/>
                <a:gd name="T1" fmla="*/ 0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7" name="Line 4840"/>
            <p:cNvSpPr>
              <a:spLocks noChangeShapeType="1"/>
            </p:cNvSpPr>
            <p:nvPr/>
          </p:nvSpPr>
          <p:spPr bwMode="auto">
            <a:xfrm>
              <a:off x="2211" y="198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8" name="Freeform 4841"/>
            <p:cNvSpPr>
              <a:spLocks/>
            </p:cNvSpPr>
            <p:nvPr/>
          </p:nvSpPr>
          <p:spPr bwMode="auto">
            <a:xfrm>
              <a:off x="2209" y="1981"/>
              <a:ext cx="2" cy="2"/>
            </a:xfrm>
            <a:custGeom>
              <a:avLst/>
              <a:gdLst>
                <a:gd name="T0" fmla="*/ 2 w 2"/>
                <a:gd name="T1" fmla="*/ 2 h 2"/>
                <a:gd name="T2" fmla="*/ 2 w 2"/>
                <a:gd name="T3" fmla="*/ 2 h 2"/>
                <a:gd name="T4" fmla="*/ 0 w 2"/>
                <a:gd name="T5" fmla="*/ 0 h 2"/>
              </a:gdLst>
              <a:ahLst/>
              <a:cxnLst>
                <a:cxn ang="0">
                  <a:pos x="T0" y="T1"/>
                </a:cxn>
                <a:cxn ang="0">
                  <a:pos x="T2" y="T3"/>
                </a:cxn>
                <a:cxn ang="0">
                  <a:pos x="T4" y="T5"/>
                </a:cxn>
              </a:cxnLst>
              <a:rect l="0" t="0" r="r" b="b"/>
              <a:pathLst>
                <a:path w="2" h="2">
                  <a:moveTo>
                    <a:pt x="2" y="2"/>
                  </a:moveTo>
                  <a:lnTo>
                    <a:pt x="2"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9" name="Freeform 4842"/>
            <p:cNvSpPr>
              <a:spLocks/>
            </p:cNvSpPr>
            <p:nvPr/>
          </p:nvSpPr>
          <p:spPr bwMode="auto">
            <a:xfrm>
              <a:off x="2211" y="1983"/>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0" name="Freeform 4843"/>
            <p:cNvSpPr>
              <a:spLocks/>
            </p:cNvSpPr>
            <p:nvPr/>
          </p:nvSpPr>
          <p:spPr bwMode="auto">
            <a:xfrm>
              <a:off x="2228" y="1977"/>
              <a:ext cx="6" cy="6"/>
            </a:xfrm>
            <a:custGeom>
              <a:avLst/>
              <a:gdLst>
                <a:gd name="T0" fmla="*/ 6 w 6"/>
                <a:gd name="T1" fmla="*/ 0 h 6"/>
                <a:gd name="T2" fmla="*/ 6 w 6"/>
                <a:gd name="T3" fmla="*/ 0 h 6"/>
                <a:gd name="T4" fmla="*/ 6 w 6"/>
                <a:gd name="T5" fmla="*/ 0 h 6"/>
                <a:gd name="T6" fmla="*/ 6 w 6"/>
                <a:gd name="T7" fmla="*/ 0 h 6"/>
                <a:gd name="T8" fmla="*/ 4 w 6"/>
                <a:gd name="T9" fmla="*/ 0 h 6"/>
                <a:gd name="T10" fmla="*/ 4 w 6"/>
                <a:gd name="T11" fmla="*/ 0 h 6"/>
                <a:gd name="T12" fmla="*/ 4 w 6"/>
                <a:gd name="T13" fmla="*/ 0 h 6"/>
                <a:gd name="T14" fmla="*/ 4 w 6"/>
                <a:gd name="T15" fmla="*/ 0 h 6"/>
                <a:gd name="T16" fmla="*/ 4 w 6"/>
                <a:gd name="T17" fmla="*/ 0 h 6"/>
                <a:gd name="T18" fmla="*/ 2 w 6"/>
                <a:gd name="T19" fmla="*/ 2 h 6"/>
                <a:gd name="T20" fmla="*/ 2 w 6"/>
                <a:gd name="T21" fmla="*/ 2 h 6"/>
                <a:gd name="T22" fmla="*/ 0 w 6"/>
                <a:gd name="T23" fmla="*/ 4 h 6"/>
                <a:gd name="T24" fmla="*/ 0 w 6"/>
                <a:gd name="T25" fmla="*/ 4 h 6"/>
                <a:gd name="T26" fmla="*/ 0 w 6"/>
                <a:gd name="T27" fmla="*/ 6 h 6"/>
                <a:gd name="T28" fmla="*/ 0 w 6"/>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6">
                  <a:moveTo>
                    <a:pt x="6" y="0"/>
                  </a:moveTo>
                  <a:lnTo>
                    <a:pt x="6" y="0"/>
                  </a:lnTo>
                  <a:lnTo>
                    <a:pt x="6" y="0"/>
                  </a:lnTo>
                  <a:lnTo>
                    <a:pt x="6" y="0"/>
                  </a:lnTo>
                  <a:lnTo>
                    <a:pt x="4" y="0"/>
                  </a:lnTo>
                  <a:lnTo>
                    <a:pt x="4" y="0"/>
                  </a:lnTo>
                  <a:lnTo>
                    <a:pt x="4" y="0"/>
                  </a:lnTo>
                  <a:lnTo>
                    <a:pt x="4" y="0"/>
                  </a:lnTo>
                  <a:lnTo>
                    <a:pt x="4" y="0"/>
                  </a:lnTo>
                  <a:lnTo>
                    <a:pt x="2" y="2"/>
                  </a:lnTo>
                  <a:lnTo>
                    <a:pt x="2" y="2"/>
                  </a:lnTo>
                  <a:lnTo>
                    <a:pt x="0" y="4"/>
                  </a:lnTo>
                  <a:lnTo>
                    <a:pt x="0"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1" name="Line 4844"/>
            <p:cNvSpPr>
              <a:spLocks noChangeShapeType="1"/>
            </p:cNvSpPr>
            <p:nvPr/>
          </p:nvSpPr>
          <p:spPr bwMode="auto">
            <a:xfrm>
              <a:off x="2215" y="198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2" name="Freeform 4845"/>
            <p:cNvSpPr>
              <a:spLocks/>
            </p:cNvSpPr>
            <p:nvPr/>
          </p:nvSpPr>
          <p:spPr bwMode="auto">
            <a:xfrm>
              <a:off x="2213" y="1983"/>
              <a:ext cx="2" cy="2"/>
            </a:xfrm>
            <a:custGeom>
              <a:avLst/>
              <a:gdLst>
                <a:gd name="T0" fmla="*/ 2 w 2"/>
                <a:gd name="T1" fmla="*/ 2 h 2"/>
                <a:gd name="T2" fmla="*/ 0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3" name="Line 4846"/>
            <p:cNvSpPr>
              <a:spLocks noChangeShapeType="1"/>
            </p:cNvSpPr>
            <p:nvPr/>
          </p:nvSpPr>
          <p:spPr bwMode="auto">
            <a:xfrm>
              <a:off x="2215" y="1985"/>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4" name="Freeform 4847"/>
            <p:cNvSpPr>
              <a:spLocks/>
            </p:cNvSpPr>
            <p:nvPr/>
          </p:nvSpPr>
          <p:spPr bwMode="auto">
            <a:xfrm>
              <a:off x="2226" y="1983"/>
              <a:ext cx="2" cy="6"/>
            </a:xfrm>
            <a:custGeom>
              <a:avLst/>
              <a:gdLst>
                <a:gd name="T0" fmla="*/ 2 w 2"/>
                <a:gd name="T1" fmla="*/ 0 h 6"/>
                <a:gd name="T2" fmla="*/ 2 w 2"/>
                <a:gd name="T3" fmla="*/ 0 h 6"/>
                <a:gd name="T4" fmla="*/ 2 w 2"/>
                <a:gd name="T5" fmla="*/ 2 h 6"/>
                <a:gd name="T6" fmla="*/ 2 w 2"/>
                <a:gd name="T7" fmla="*/ 2 h 6"/>
                <a:gd name="T8" fmla="*/ 2 w 2"/>
                <a:gd name="T9" fmla="*/ 2 h 6"/>
                <a:gd name="T10" fmla="*/ 2 w 2"/>
                <a:gd name="T11" fmla="*/ 2 h 6"/>
                <a:gd name="T12" fmla="*/ 0 w 2"/>
                <a:gd name="T13" fmla="*/ 2 h 6"/>
                <a:gd name="T14" fmla="*/ 0 w 2"/>
                <a:gd name="T15" fmla="*/ 4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0"/>
                  </a:moveTo>
                  <a:lnTo>
                    <a:pt x="2" y="0"/>
                  </a:lnTo>
                  <a:lnTo>
                    <a:pt x="2" y="2"/>
                  </a:lnTo>
                  <a:lnTo>
                    <a:pt x="2" y="2"/>
                  </a:lnTo>
                  <a:lnTo>
                    <a:pt x="2" y="2"/>
                  </a:lnTo>
                  <a:lnTo>
                    <a:pt x="2" y="2"/>
                  </a:lnTo>
                  <a:lnTo>
                    <a:pt x="0" y="2"/>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5" name="Freeform 4848"/>
            <p:cNvSpPr>
              <a:spLocks/>
            </p:cNvSpPr>
            <p:nvPr/>
          </p:nvSpPr>
          <p:spPr bwMode="auto">
            <a:xfrm>
              <a:off x="2215" y="1985"/>
              <a:ext cx="11" cy="4"/>
            </a:xfrm>
            <a:custGeom>
              <a:avLst/>
              <a:gdLst>
                <a:gd name="T0" fmla="*/ 11 w 11"/>
                <a:gd name="T1" fmla="*/ 4 h 4"/>
                <a:gd name="T2" fmla="*/ 9 w 11"/>
                <a:gd name="T3" fmla="*/ 2 h 4"/>
                <a:gd name="T4" fmla="*/ 7 w 11"/>
                <a:gd name="T5" fmla="*/ 2 h 4"/>
                <a:gd name="T6" fmla="*/ 7 w 11"/>
                <a:gd name="T7" fmla="*/ 2 h 4"/>
                <a:gd name="T8" fmla="*/ 5 w 11"/>
                <a:gd name="T9" fmla="*/ 2 h 4"/>
                <a:gd name="T10" fmla="*/ 3 w 11"/>
                <a:gd name="T11" fmla="*/ 0 h 4"/>
                <a:gd name="T12" fmla="*/ 3 w 11"/>
                <a:gd name="T13" fmla="*/ 0 h 4"/>
                <a:gd name="T14" fmla="*/ 3 w 11"/>
                <a:gd name="T15" fmla="*/ 0 h 4"/>
                <a:gd name="T16" fmla="*/ 3 w 11"/>
                <a:gd name="T17" fmla="*/ 0 h 4"/>
                <a:gd name="T18" fmla="*/ 0 w 11"/>
                <a:gd name="T19" fmla="*/ 0 h 4"/>
                <a:gd name="T20" fmla="*/ 0 w 11"/>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4">
                  <a:moveTo>
                    <a:pt x="11" y="4"/>
                  </a:moveTo>
                  <a:lnTo>
                    <a:pt x="9" y="2"/>
                  </a:lnTo>
                  <a:lnTo>
                    <a:pt x="7" y="2"/>
                  </a:lnTo>
                  <a:lnTo>
                    <a:pt x="7" y="2"/>
                  </a:lnTo>
                  <a:lnTo>
                    <a:pt x="5" y="2"/>
                  </a:lnTo>
                  <a:lnTo>
                    <a:pt x="3" y="0"/>
                  </a:lnTo>
                  <a:lnTo>
                    <a:pt x="3" y="0"/>
                  </a:lnTo>
                  <a:lnTo>
                    <a:pt x="3" y="0"/>
                  </a:lnTo>
                  <a:lnTo>
                    <a:pt x="3"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6" name="Freeform 4849"/>
            <p:cNvSpPr>
              <a:spLocks/>
            </p:cNvSpPr>
            <p:nvPr/>
          </p:nvSpPr>
          <p:spPr bwMode="auto">
            <a:xfrm>
              <a:off x="2278" y="1973"/>
              <a:ext cx="12" cy="16"/>
            </a:xfrm>
            <a:custGeom>
              <a:avLst/>
              <a:gdLst>
                <a:gd name="T0" fmla="*/ 12 w 12"/>
                <a:gd name="T1" fmla="*/ 16 h 16"/>
                <a:gd name="T2" fmla="*/ 10 w 12"/>
                <a:gd name="T3" fmla="*/ 14 h 16"/>
                <a:gd name="T4" fmla="*/ 10 w 12"/>
                <a:gd name="T5" fmla="*/ 14 h 16"/>
                <a:gd name="T6" fmla="*/ 10 w 12"/>
                <a:gd name="T7" fmla="*/ 14 h 16"/>
                <a:gd name="T8" fmla="*/ 10 w 12"/>
                <a:gd name="T9" fmla="*/ 14 h 16"/>
                <a:gd name="T10" fmla="*/ 10 w 12"/>
                <a:gd name="T11" fmla="*/ 14 h 16"/>
                <a:gd name="T12" fmla="*/ 8 w 12"/>
                <a:gd name="T13" fmla="*/ 14 h 16"/>
                <a:gd name="T14" fmla="*/ 8 w 12"/>
                <a:gd name="T15" fmla="*/ 14 h 16"/>
                <a:gd name="T16" fmla="*/ 8 w 12"/>
                <a:gd name="T17" fmla="*/ 14 h 16"/>
                <a:gd name="T18" fmla="*/ 8 w 12"/>
                <a:gd name="T19" fmla="*/ 14 h 16"/>
                <a:gd name="T20" fmla="*/ 8 w 12"/>
                <a:gd name="T21" fmla="*/ 16 h 16"/>
                <a:gd name="T22" fmla="*/ 8 w 12"/>
                <a:gd name="T23" fmla="*/ 14 h 16"/>
                <a:gd name="T24" fmla="*/ 6 w 12"/>
                <a:gd name="T25" fmla="*/ 14 h 16"/>
                <a:gd name="T26" fmla="*/ 6 w 12"/>
                <a:gd name="T27" fmla="*/ 14 h 16"/>
                <a:gd name="T28" fmla="*/ 4 w 12"/>
                <a:gd name="T29" fmla="*/ 14 h 16"/>
                <a:gd name="T30" fmla="*/ 4 w 12"/>
                <a:gd name="T31" fmla="*/ 14 h 16"/>
                <a:gd name="T32" fmla="*/ 4 w 12"/>
                <a:gd name="T33" fmla="*/ 14 h 16"/>
                <a:gd name="T34" fmla="*/ 4 w 12"/>
                <a:gd name="T35" fmla="*/ 12 h 16"/>
                <a:gd name="T36" fmla="*/ 4 w 12"/>
                <a:gd name="T37" fmla="*/ 12 h 16"/>
                <a:gd name="T38" fmla="*/ 4 w 12"/>
                <a:gd name="T39" fmla="*/ 12 h 16"/>
                <a:gd name="T40" fmla="*/ 4 w 12"/>
                <a:gd name="T41" fmla="*/ 10 h 16"/>
                <a:gd name="T42" fmla="*/ 4 w 12"/>
                <a:gd name="T43" fmla="*/ 10 h 16"/>
                <a:gd name="T44" fmla="*/ 4 w 12"/>
                <a:gd name="T45" fmla="*/ 10 h 16"/>
                <a:gd name="T46" fmla="*/ 4 w 12"/>
                <a:gd name="T47" fmla="*/ 10 h 16"/>
                <a:gd name="T48" fmla="*/ 6 w 12"/>
                <a:gd name="T49" fmla="*/ 8 h 16"/>
                <a:gd name="T50" fmla="*/ 6 w 12"/>
                <a:gd name="T51" fmla="*/ 8 h 16"/>
                <a:gd name="T52" fmla="*/ 6 w 12"/>
                <a:gd name="T53" fmla="*/ 6 h 16"/>
                <a:gd name="T54" fmla="*/ 6 w 12"/>
                <a:gd name="T55" fmla="*/ 6 h 16"/>
                <a:gd name="T56" fmla="*/ 4 w 12"/>
                <a:gd name="T57" fmla="*/ 4 h 16"/>
                <a:gd name="T58" fmla="*/ 4 w 12"/>
                <a:gd name="T59" fmla="*/ 4 h 16"/>
                <a:gd name="T60" fmla="*/ 6 w 12"/>
                <a:gd name="T61" fmla="*/ 4 h 16"/>
                <a:gd name="T62" fmla="*/ 4 w 12"/>
                <a:gd name="T63" fmla="*/ 4 h 16"/>
                <a:gd name="T64" fmla="*/ 4 w 12"/>
                <a:gd name="T65" fmla="*/ 2 h 16"/>
                <a:gd name="T66" fmla="*/ 4 w 12"/>
                <a:gd name="T67" fmla="*/ 4 h 16"/>
                <a:gd name="T68" fmla="*/ 4 w 12"/>
                <a:gd name="T69" fmla="*/ 2 h 16"/>
                <a:gd name="T70" fmla="*/ 4 w 12"/>
                <a:gd name="T71" fmla="*/ 2 h 16"/>
                <a:gd name="T72" fmla="*/ 4 w 12"/>
                <a:gd name="T73" fmla="*/ 2 h 16"/>
                <a:gd name="T74" fmla="*/ 4 w 12"/>
                <a:gd name="T75" fmla="*/ 2 h 16"/>
                <a:gd name="T76" fmla="*/ 2 w 12"/>
                <a:gd name="T77" fmla="*/ 2 h 16"/>
                <a:gd name="T78" fmla="*/ 2 w 12"/>
                <a:gd name="T79" fmla="*/ 2 h 16"/>
                <a:gd name="T80" fmla="*/ 2 w 12"/>
                <a:gd name="T81" fmla="*/ 2 h 16"/>
                <a:gd name="T82" fmla="*/ 2 w 12"/>
                <a:gd name="T83" fmla="*/ 2 h 16"/>
                <a:gd name="T84" fmla="*/ 2 w 12"/>
                <a:gd name="T85" fmla="*/ 2 h 16"/>
                <a:gd name="T86" fmla="*/ 2 w 12"/>
                <a:gd name="T87" fmla="*/ 2 h 16"/>
                <a:gd name="T88" fmla="*/ 2 w 12"/>
                <a:gd name="T89" fmla="*/ 2 h 16"/>
                <a:gd name="T90" fmla="*/ 2 w 12"/>
                <a:gd name="T91" fmla="*/ 2 h 16"/>
                <a:gd name="T92" fmla="*/ 0 w 12"/>
                <a:gd name="T93" fmla="*/ 2 h 16"/>
                <a:gd name="T94" fmla="*/ 0 w 12"/>
                <a:gd name="T95" fmla="*/ 2 h 16"/>
                <a:gd name="T96" fmla="*/ 0 w 12"/>
                <a:gd name="T97" fmla="*/ 2 h 16"/>
                <a:gd name="T98" fmla="*/ 0 w 12"/>
                <a:gd name="T99" fmla="*/ 4 h 16"/>
                <a:gd name="T100" fmla="*/ 0 w 12"/>
                <a:gd name="T101" fmla="*/ 2 h 16"/>
                <a:gd name="T102" fmla="*/ 0 w 12"/>
                <a:gd name="T103" fmla="*/ 2 h 16"/>
                <a:gd name="T104" fmla="*/ 0 w 12"/>
                <a:gd name="T105" fmla="*/ 2 h 16"/>
                <a:gd name="T106" fmla="*/ 0 w 12"/>
                <a:gd name="T10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 h="16">
                  <a:moveTo>
                    <a:pt x="12" y="16"/>
                  </a:moveTo>
                  <a:lnTo>
                    <a:pt x="10" y="14"/>
                  </a:lnTo>
                  <a:lnTo>
                    <a:pt x="10" y="14"/>
                  </a:lnTo>
                  <a:lnTo>
                    <a:pt x="10" y="14"/>
                  </a:lnTo>
                  <a:lnTo>
                    <a:pt x="10" y="14"/>
                  </a:lnTo>
                  <a:lnTo>
                    <a:pt x="10" y="14"/>
                  </a:lnTo>
                  <a:lnTo>
                    <a:pt x="8" y="14"/>
                  </a:lnTo>
                  <a:lnTo>
                    <a:pt x="8" y="14"/>
                  </a:lnTo>
                  <a:lnTo>
                    <a:pt x="8" y="14"/>
                  </a:lnTo>
                  <a:lnTo>
                    <a:pt x="8" y="14"/>
                  </a:lnTo>
                  <a:lnTo>
                    <a:pt x="8" y="16"/>
                  </a:lnTo>
                  <a:lnTo>
                    <a:pt x="8" y="14"/>
                  </a:lnTo>
                  <a:lnTo>
                    <a:pt x="6" y="14"/>
                  </a:lnTo>
                  <a:lnTo>
                    <a:pt x="6" y="14"/>
                  </a:lnTo>
                  <a:lnTo>
                    <a:pt x="4" y="14"/>
                  </a:lnTo>
                  <a:lnTo>
                    <a:pt x="4" y="14"/>
                  </a:lnTo>
                  <a:lnTo>
                    <a:pt x="4" y="14"/>
                  </a:lnTo>
                  <a:lnTo>
                    <a:pt x="4" y="12"/>
                  </a:lnTo>
                  <a:lnTo>
                    <a:pt x="4" y="12"/>
                  </a:lnTo>
                  <a:lnTo>
                    <a:pt x="4" y="12"/>
                  </a:lnTo>
                  <a:lnTo>
                    <a:pt x="4" y="10"/>
                  </a:lnTo>
                  <a:lnTo>
                    <a:pt x="4" y="10"/>
                  </a:lnTo>
                  <a:lnTo>
                    <a:pt x="4" y="10"/>
                  </a:lnTo>
                  <a:lnTo>
                    <a:pt x="4" y="10"/>
                  </a:lnTo>
                  <a:lnTo>
                    <a:pt x="6" y="8"/>
                  </a:lnTo>
                  <a:lnTo>
                    <a:pt x="6" y="8"/>
                  </a:lnTo>
                  <a:lnTo>
                    <a:pt x="6" y="6"/>
                  </a:lnTo>
                  <a:lnTo>
                    <a:pt x="6" y="6"/>
                  </a:lnTo>
                  <a:lnTo>
                    <a:pt x="4" y="4"/>
                  </a:lnTo>
                  <a:lnTo>
                    <a:pt x="4" y="4"/>
                  </a:lnTo>
                  <a:lnTo>
                    <a:pt x="6" y="4"/>
                  </a:lnTo>
                  <a:lnTo>
                    <a:pt x="4" y="4"/>
                  </a:lnTo>
                  <a:lnTo>
                    <a:pt x="4" y="2"/>
                  </a:lnTo>
                  <a:lnTo>
                    <a:pt x="4" y="4"/>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0" y="2"/>
                  </a:lnTo>
                  <a:lnTo>
                    <a:pt x="0" y="2"/>
                  </a:lnTo>
                  <a:lnTo>
                    <a:pt x="0" y="2"/>
                  </a:lnTo>
                  <a:lnTo>
                    <a:pt x="0" y="4"/>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7" name="Freeform 4850"/>
            <p:cNvSpPr>
              <a:spLocks/>
            </p:cNvSpPr>
            <p:nvPr/>
          </p:nvSpPr>
          <p:spPr bwMode="auto">
            <a:xfrm>
              <a:off x="2549" y="1991"/>
              <a:ext cx="7" cy="2"/>
            </a:xfrm>
            <a:custGeom>
              <a:avLst/>
              <a:gdLst>
                <a:gd name="T0" fmla="*/ 7 w 7"/>
                <a:gd name="T1" fmla="*/ 0 h 2"/>
                <a:gd name="T2" fmla="*/ 7 w 7"/>
                <a:gd name="T3" fmla="*/ 0 h 2"/>
                <a:gd name="T4" fmla="*/ 7 w 7"/>
                <a:gd name="T5" fmla="*/ 0 h 2"/>
                <a:gd name="T6" fmla="*/ 6 w 7"/>
                <a:gd name="T7" fmla="*/ 0 h 2"/>
                <a:gd name="T8" fmla="*/ 6 w 7"/>
                <a:gd name="T9" fmla="*/ 0 h 2"/>
                <a:gd name="T10" fmla="*/ 4 w 7"/>
                <a:gd name="T11" fmla="*/ 0 h 2"/>
                <a:gd name="T12" fmla="*/ 4 w 7"/>
                <a:gd name="T13" fmla="*/ 0 h 2"/>
                <a:gd name="T14" fmla="*/ 2 w 7"/>
                <a:gd name="T15" fmla="*/ 0 h 2"/>
                <a:gd name="T16" fmla="*/ 2 w 7"/>
                <a:gd name="T17" fmla="*/ 0 h 2"/>
                <a:gd name="T18" fmla="*/ 2 w 7"/>
                <a:gd name="T19" fmla="*/ 0 h 2"/>
                <a:gd name="T20" fmla="*/ 2 w 7"/>
                <a:gd name="T21" fmla="*/ 0 h 2"/>
                <a:gd name="T22" fmla="*/ 2 w 7"/>
                <a:gd name="T23" fmla="*/ 0 h 2"/>
                <a:gd name="T24" fmla="*/ 2 w 7"/>
                <a:gd name="T25" fmla="*/ 0 h 2"/>
                <a:gd name="T26" fmla="*/ 2 w 7"/>
                <a:gd name="T27" fmla="*/ 0 h 2"/>
                <a:gd name="T28" fmla="*/ 2 w 7"/>
                <a:gd name="T29" fmla="*/ 0 h 2"/>
                <a:gd name="T30" fmla="*/ 0 w 7"/>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2">
                  <a:moveTo>
                    <a:pt x="7" y="0"/>
                  </a:moveTo>
                  <a:lnTo>
                    <a:pt x="7" y="0"/>
                  </a:lnTo>
                  <a:lnTo>
                    <a:pt x="7" y="0"/>
                  </a:lnTo>
                  <a:lnTo>
                    <a:pt x="6" y="0"/>
                  </a:lnTo>
                  <a:lnTo>
                    <a:pt x="6" y="0"/>
                  </a:lnTo>
                  <a:lnTo>
                    <a:pt x="4" y="0"/>
                  </a:lnTo>
                  <a:lnTo>
                    <a:pt x="4" y="0"/>
                  </a:lnTo>
                  <a:lnTo>
                    <a:pt x="2" y="0"/>
                  </a:lnTo>
                  <a:lnTo>
                    <a:pt x="2" y="0"/>
                  </a:lnTo>
                  <a:lnTo>
                    <a:pt x="2" y="0"/>
                  </a:lnTo>
                  <a:lnTo>
                    <a:pt x="2" y="0"/>
                  </a:lnTo>
                  <a:lnTo>
                    <a:pt x="2" y="0"/>
                  </a:lnTo>
                  <a:lnTo>
                    <a:pt x="2" y="0"/>
                  </a:lnTo>
                  <a:lnTo>
                    <a:pt x="2" y="0"/>
                  </a:lnTo>
                  <a:lnTo>
                    <a:pt x="2"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8" name="Freeform 4851"/>
            <p:cNvSpPr>
              <a:spLocks/>
            </p:cNvSpPr>
            <p:nvPr/>
          </p:nvSpPr>
          <p:spPr bwMode="auto">
            <a:xfrm>
              <a:off x="2547" y="1993"/>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9" name="Freeform 4852"/>
            <p:cNvSpPr>
              <a:spLocks/>
            </p:cNvSpPr>
            <p:nvPr/>
          </p:nvSpPr>
          <p:spPr bwMode="auto">
            <a:xfrm>
              <a:off x="2541" y="1993"/>
              <a:ext cx="6" cy="5"/>
            </a:xfrm>
            <a:custGeom>
              <a:avLst/>
              <a:gdLst>
                <a:gd name="T0" fmla="*/ 0 w 6"/>
                <a:gd name="T1" fmla="*/ 5 h 5"/>
                <a:gd name="T2" fmla="*/ 0 w 6"/>
                <a:gd name="T3" fmla="*/ 5 h 5"/>
                <a:gd name="T4" fmla="*/ 0 w 6"/>
                <a:gd name="T5" fmla="*/ 5 h 5"/>
                <a:gd name="T6" fmla="*/ 0 w 6"/>
                <a:gd name="T7" fmla="*/ 3 h 5"/>
                <a:gd name="T8" fmla="*/ 2 w 6"/>
                <a:gd name="T9" fmla="*/ 3 h 5"/>
                <a:gd name="T10" fmla="*/ 2 w 6"/>
                <a:gd name="T11" fmla="*/ 3 h 5"/>
                <a:gd name="T12" fmla="*/ 2 w 6"/>
                <a:gd name="T13" fmla="*/ 3 h 5"/>
                <a:gd name="T14" fmla="*/ 2 w 6"/>
                <a:gd name="T15" fmla="*/ 3 h 5"/>
                <a:gd name="T16" fmla="*/ 4 w 6"/>
                <a:gd name="T17" fmla="*/ 1 h 5"/>
                <a:gd name="T18" fmla="*/ 2 w 6"/>
                <a:gd name="T19" fmla="*/ 1 h 5"/>
                <a:gd name="T20" fmla="*/ 4 w 6"/>
                <a:gd name="T21" fmla="*/ 1 h 5"/>
                <a:gd name="T22" fmla="*/ 4 w 6"/>
                <a:gd name="T23" fmla="*/ 1 h 5"/>
                <a:gd name="T24" fmla="*/ 4 w 6"/>
                <a:gd name="T25" fmla="*/ 1 h 5"/>
                <a:gd name="T26" fmla="*/ 4 w 6"/>
                <a:gd name="T27" fmla="*/ 1 h 5"/>
                <a:gd name="T28" fmla="*/ 4 w 6"/>
                <a:gd name="T29" fmla="*/ 0 h 5"/>
                <a:gd name="T30" fmla="*/ 4 w 6"/>
                <a:gd name="T31" fmla="*/ 0 h 5"/>
                <a:gd name="T32" fmla="*/ 6 w 6"/>
                <a:gd name="T33" fmla="*/ 0 h 5"/>
                <a:gd name="T34" fmla="*/ 6 w 6"/>
                <a:gd name="T35" fmla="*/ 0 h 5"/>
                <a:gd name="T36" fmla="*/ 6 w 6"/>
                <a:gd name="T37" fmla="*/ 0 h 5"/>
                <a:gd name="T38" fmla="*/ 6 w 6"/>
                <a:gd name="T39" fmla="*/ 0 h 5"/>
                <a:gd name="T40" fmla="*/ 6 w 6"/>
                <a:gd name="T4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5">
                  <a:moveTo>
                    <a:pt x="0" y="5"/>
                  </a:moveTo>
                  <a:lnTo>
                    <a:pt x="0" y="5"/>
                  </a:lnTo>
                  <a:lnTo>
                    <a:pt x="0" y="5"/>
                  </a:lnTo>
                  <a:lnTo>
                    <a:pt x="0" y="3"/>
                  </a:lnTo>
                  <a:lnTo>
                    <a:pt x="2" y="3"/>
                  </a:lnTo>
                  <a:lnTo>
                    <a:pt x="2" y="3"/>
                  </a:lnTo>
                  <a:lnTo>
                    <a:pt x="2" y="3"/>
                  </a:lnTo>
                  <a:lnTo>
                    <a:pt x="2" y="3"/>
                  </a:lnTo>
                  <a:lnTo>
                    <a:pt x="4" y="1"/>
                  </a:lnTo>
                  <a:lnTo>
                    <a:pt x="2" y="1"/>
                  </a:lnTo>
                  <a:lnTo>
                    <a:pt x="4" y="1"/>
                  </a:lnTo>
                  <a:lnTo>
                    <a:pt x="4" y="1"/>
                  </a:lnTo>
                  <a:lnTo>
                    <a:pt x="4" y="1"/>
                  </a:lnTo>
                  <a:lnTo>
                    <a:pt x="4" y="1"/>
                  </a:lnTo>
                  <a:lnTo>
                    <a:pt x="4" y="0"/>
                  </a:lnTo>
                  <a:lnTo>
                    <a:pt x="4" y="0"/>
                  </a:lnTo>
                  <a:lnTo>
                    <a:pt x="6" y="0"/>
                  </a:lnTo>
                  <a:lnTo>
                    <a:pt x="6" y="0"/>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0" name="Freeform 4853"/>
            <p:cNvSpPr>
              <a:spLocks/>
            </p:cNvSpPr>
            <p:nvPr/>
          </p:nvSpPr>
          <p:spPr bwMode="auto">
            <a:xfrm>
              <a:off x="2537" y="1998"/>
              <a:ext cx="4" cy="4"/>
            </a:xfrm>
            <a:custGeom>
              <a:avLst/>
              <a:gdLst>
                <a:gd name="T0" fmla="*/ 0 w 4"/>
                <a:gd name="T1" fmla="*/ 2 h 4"/>
                <a:gd name="T2" fmla="*/ 0 w 4"/>
                <a:gd name="T3" fmla="*/ 2 h 4"/>
                <a:gd name="T4" fmla="*/ 0 w 4"/>
                <a:gd name="T5" fmla="*/ 4 h 4"/>
                <a:gd name="T6" fmla="*/ 0 w 4"/>
                <a:gd name="T7" fmla="*/ 4 h 4"/>
                <a:gd name="T8" fmla="*/ 0 w 4"/>
                <a:gd name="T9" fmla="*/ 2 h 4"/>
                <a:gd name="T10" fmla="*/ 2 w 4"/>
                <a:gd name="T11" fmla="*/ 2 h 4"/>
                <a:gd name="T12" fmla="*/ 2 w 4"/>
                <a:gd name="T13" fmla="*/ 2 h 4"/>
                <a:gd name="T14" fmla="*/ 2 w 4"/>
                <a:gd name="T15" fmla="*/ 2 h 4"/>
                <a:gd name="T16" fmla="*/ 2 w 4"/>
                <a:gd name="T17" fmla="*/ 2 h 4"/>
                <a:gd name="T18" fmla="*/ 2 w 4"/>
                <a:gd name="T19" fmla="*/ 2 h 4"/>
                <a:gd name="T20" fmla="*/ 2 w 4"/>
                <a:gd name="T21" fmla="*/ 0 h 4"/>
                <a:gd name="T22" fmla="*/ 2 w 4"/>
                <a:gd name="T23" fmla="*/ 0 h 4"/>
                <a:gd name="T24" fmla="*/ 2 w 4"/>
                <a:gd name="T25" fmla="*/ 0 h 4"/>
                <a:gd name="T26" fmla="*/ 4 w 4"/>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0" y="2"/>
                  </a:moveTo>
                  <a:lnTo>
                    <a:pt x="0" y="2"/>
                  </a:lnTo>
                  <a:lnTo>
                    <a:pt x="0" y="4"/>
                  </a:lnTo>
                  <a:lnTo>
                    <a:pt x="0" y="4"/>
                  </a:lnTo>
                  <a:lnTo>
                    <a:pt x="0" y="2"/>
                  </a:lnTo>
                  <a:lnTo>
                    <a:pt x="2" y="2"/>
                  </a:lnTo>
                  <a:lnTo>
                    <a:pt x="2" y="2"/>
                  </a:lnTo>
                  <a:lnTo>
                    <a:pt x="2" y="2"/>
                  </a:lnTo>
                  <a:lnTo>
                    <a:pt x="2" y="2"/>
                  </a:lnTo>
                  <a:lnTo>
                    <a:pt x="2" y="2"/>
                  </a:lnTo>
                  <a:lnTo>
                    <a:pt x="2"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1" name="Freeform 4854"/>
            <p:cNvSpPr>
              <a:spLocks/>
            </p:cNvSpPr>
            <p:nvPr/>
          </p:nvSpPr>
          <p:spPr bwMode="auto">
            <a:xfrm>
              <a:off x="2528" y="2000"/>
              <a:ext cx="9" cy="2"/>
            </a:xfrm>
            <a:custGeom>
              <a:avLst/>
              <a:gdLst>
                <a:gd name="T0" fmla="*/ 0 w 9"/>
                <a:gd name="T1" fmla="*/ 2 h 2"/>
                <a:gd name="T2" fmla="*/ 0 w 9"/>
                <a:gd name="T3" fmla="*/ 2 h 2"/>
                <a:gd name="T4" fmla="*/ 0 w 9"/>
                <a:gd name="T5" fmla="*/ 2 h 2"/>
                <a:gd name="T6" fmla="*/ 2 w 9"/>
                <a:gd name="T7" fmla="*/ 0 h 2"/>
                <a:gd name="T8" fmla="*/ 2 w 9"/>
                <a:gd name="T9" fmla="*/ 0 h 2"/>
                <a:gd name="T10" fmla="*/ 2 w 9"/>
                <a:gd name="T11" fmla="*/ 0 h 2"/>
                <a:gd name="T12" fmla="*/ 2 w 9"/>
                <a:gd name="T13" fmla="*/ 0 h 2"/>
                <a:gd name="T14" fmla="*/ 2 w 9"/>
                <a:gd name="T15" fmla="*/ 0 h 2"/>
                <a:gd name="T16" fmla="*/ 2 w 9"/>
                <a:gd name="T17" fmla="*/ 2 h 2"/>
                <a:gd name="T18" fmla="*/ 3 w 9"/>
                <a:gd name="T19" fmla="*/ 2 h 2"/>
                <a:gd name="T20" fmla="*/ 3 w 9"/>
                <a:gd name="T21" fmla="*/ 2 h 2"/>
                <a:gd name="T22" fmla="*/ 3 w 9"/>
                <a:gd name="T23" fmla="*/ 2 h 2"/>
                <a:gd name="T24" fmla="*/ 3 w 9"/>
                <a:gd name="T25" fmla="*/ 2 h 2"/>
                <a:gd name="T26" fmla="*/ 5 w 9"/>
                <a:gd name="T27" fmla="*/ 0 h 2"/>
                <a:gd name="T28" fmla="*/ 5 w 9"/>
                <a:gd name="T29" fmla="*/ 0 h 2"/>
                <a:gd name="T30" fmla="*/ 5 w 9"/>
                <a:gd name="T31" fmla="*/ 0 h 2"/>
                <a:gd name="T32" fmla="*/ 5 w 9"/>
                <a:gd name="T33" fmla="*/ 0 h 2"/>
                <a:gd name="T34" fmla="*/ 5 w 9"/>
                <a:gd name="T35" fmla="*/ 0 h 2"/>
                <a:gd name="T36" fmla="*/ 5 w 9"/>
                <a:gd name="T37" fmla="*/ 0 h 2"/>
                <a:gd name="T38" fmla="*/ 7 w 9"/>
                <a:gd name="T39" fmla="*/ 0 h 2"/>
                <a:gd name="T40" fmla="*/ 7 w 9"/>
                <a:gd name="T41" fmla="*/ 0 h 2"/>
                <a:gd name="T42" fmla="*/ 7 w 9"/>
                <a:gd name="T43" fmla="*/ 0 h 2"/>
                <a:gd name="T44" fmla="*/ 7 w 9"/>
                <a:gd name="T45" fmla="*/ 0 h 2"/>
                <a:gd name="T46" fmla="*/ 7 w 9"/>
                <a:gd name="T47" fmla="*/ 0 h 2"/>
                <a:gd name="T48" fmla="*/ 9 w 9"/>
                <a:gd name="T49" fmla="*/ 0 h 2"/>
                <a:gd name="T50" fmla="*/ 9 w 9"/>
                <a:gd name="T51" fmla="*/ 0 h 2"/>
                <a:gd name="T52" fmla="*/ 9 w 9"/>
                <a:gd name="T53" fmla="*/ 0 h 2"/>
                <a:gd name="T54" fmla="*/ 9 w 9"/>
                <a:gd name="T55" fmla="*/ 0 h 2"/>
                <a:gd name="T56" fmla="*/ 9 w 9"/>
                <a:gd name="T57" fmla="*/ 0 h 2"/>
                <a:gd name="T58" fmla="*/ 9 w 9"/>
                <a:gd name="T5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2">
                  <a:moveTo>
                    <a:pt x="0" y="2"/>
                  </a:moveTo>
                  <a:lnTo>
                    <a:pt x="0" y="2"/>
                  </a:lnTo>
                  <a:lnTo>
                    <a:pt x="0" y="2"/>
                  </a:lnTo>
                  <a:lnTo>
                    <a:pt x="2" y="0"/>
                  </a:lnTo>
                  <a:lnTo>
                    <a:pt x="2" y="0"/>
                  </a:lnTo>
                  <a:lnTo>
                    <a:pt x="2" y="0"/>
                  </a:lnTo>
                  <a:lnTo>
                    <a:pt x="2" y="0"/>
                  </a:lnTo>
                  <a:lnTo>
                    <a:pt x="2" y="0"/>
                  </a:lnTo>
                  <a:lnTo>
                    <a:pt x="2" y="2"/>
                  </a:lnTo>
                  <a:lnTo>
                    <a:pt x="3" y="2"/>
                  </a:lnTo>
                  <a:lnTo>
                    <a:pt x="3" y="2"/>
                  </a:lnTo>
                  <a:lnTo>
                    <a:pt x="3" y="2"/>
                  </a:lnTo>
                  <a:lnTo>
                    <a:pt x="3" y="2"/>
                  </a:lnTo>
                  <a:lnTo>
                    <a:pt x="5" y="0"/>
                  </a:lnTo>
                  <a:lnTo>
                    <a:pt x="5" y="0"/>
                  </a:lnTo>
                  <a:lnTo>
                    <a:pt x="5" y="0"/>
                  </a:lnTo>
                  <a:lnTo>
                    <a:pt x="5" y="0"/>
                  </a:lnTo>
                  <a:lnTo>
                    <a:pt x="5" y="0"/>
                  </a:lnTo>
                  <a:lnTo>
                    <a:pt x="5" y="0"/>
                  </a:lnTo>
                  <a:lnTo>
                    <a:pt x="7" y="0"/>
                  </a:lnTo>
                  <a:lnTo>
                    <a:pt x="7" y="0"/>
                  </a:lnTo>
                  <a:lnTo>
                    <a:pt x="7" y="0"/>
                  </a:lnTo>
                  <a:lnTo>
                    <a:pt x="7" y="0"/>
                  </a:lnTo>
                  <a:lnTo>
                    <a:pt x="7" y="0"/>
                  </a:lnTo>
                  <a:lnTo>
                    <a:pt x="9" y="0"/>
                  </a:lnTo>
                  <a:lnTo>
                    <a:pt x="9" y="0"/>
                  </a:lnTo>
                  <a:lnTo>
                    <a:pt x="9" y="0"/>
                  </a:lnTo>
                  <a:lnTo>
                    <a:pt x="9" y="0"/>
                  </a:lnTo>
                  <a:lnTo>
                    <a:pt x="9" y="0"/>
                  </a:lnTo>
                  <a:lnTo>
                    <a:pt x="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2" name="Freeform 4855"/>
            <p:cNvSpPr>
              <a:spLocks/>
            </p:cNvSpPr>
            <p:nvPr/>
          </p:nvSpPr>
          <p:spPr bwMode="auto">
            <a:xfrm>
              <a:off x="2528" y="2002"/>
              <a:ext cx="7" cy="4"/>
            </a:xfrm>
            <a:custGeom>
              <a:avLst/>
              <a:gdLst>
                <a:gd name="T0" fmla="*/ 0 w 7"/>
                <a:gd name="T1" fmla="*/ 0 h 4"/>
                <a:gd name="T2" fmla="*/ 0 w 7"/>
                <a:gd name="T3" fmla="*/ 0 h 4"/>
                <a:gd name="T4" fmla="*/ 0 w 7"/>
                <a:gd name="T5" fmla="*/ 0 h 4"/>
                <a:gd name="T6" fmla="*/ 2 w 7"/>
                <a:gd name="T7" fmla="*/ 0 h 4"/>
                <a:gd name="T8" fmla="*/ 2 w 7"/>
                <a:gd name="T9" fmla="*/ 0 h 4"/>
                <a:gd name="T10" fmla="*/ 2 w 7"/>
                <a:gd name="T11" fmla="*/ 0 h 4"/>
                <a:gd name="T12" fmla="*/ 2 w 7"/>
                <a:gd name="T13" fmla="*/ 0 h 4"/>
                <a:gd name="T14" fmla="*/ 2 w 7"/>
                <a:gd name="T15" fmla="*/ 0 h 4"/>
                <a:gd name="T16" fmla="*/ 2 w 7"/>
                <a:gd name="T17" fmla="*/ 0 h 4"/>
                <a:gd name="T18" fmla="*/ 3 w 7"/>
                <a:gd name="T19" fmla="*/ 2 h 4"/>
                <a:gd name="T20" fmla="*/ 3 w 7"/>
                <a:gd name="T21" fmla="*/ 2 h 4"/>
                <a:gd name="T22" fmla="*/ 3 w 7"/>
                <a:gd name="T23" fmla="*/ 2 h 4"/>
                <a:gd name="T24" fmla="*/ 3 w 7"/>
                <a:gd name="T25" fmla="*/ 2 h 4"/>
                <a:gd name="T26" fmla="*/ 3 w 7"/>
                <a:gd name="T27" fmla="*/ 2 h 4"/>
                <a:gd name="T28" fmla="*/ 3 w 7"/>
                <a:gd name="T29" fmla="*/ 2 h 4"/>
                <a:gd name="T30" fmla="*/ 3 w 7"/>
                <a:gd name="T31" fmla="*/ 2 h 4"/>
                <a:gd name="T32" fmla="*/ 3 w 7"/>
                <a:gd name="T33" fmla="*/ 2 h 4"/>
                <a:gd name="T34" fmla="*/ 5 w 7"/>
                <a:gd name="T35" fmla="*/ 2 h 4"/>
                <a:gd name="T36" fmla="*/ 5 w 7"/>
                <a:gd name="T37" fmla="*/ 2 h 4"/>
                <a:gd name="T38" fmla="*/ 5 w 7"/>
                <a:gd name="T39" fmla="*/ 2 h 4"/>
                <a:gd name="T40" fmla="*/ 5 w 7"/>
                <a:gd name="T41" fmla="*/ 2 h 4"/>
                <a:gd name="T42" fmla="*/ 7 w 7"/>
                <a:gd name="T43" fmla="*/ 2 h 4"/>
                <a:gd name="T44" fmla="*/ 7 w 7"/>
                <a:gd name="T45" fmla="*/ 2 h 4"/>
                <a:gd name="T46" fmla="*/ 7 w 7"/>
                <a:gd name="T47" fmla="*/ 2 h 4"/>
                <a:gd name="T48" fmla="*/ 7 w 7"/>
                <a:gd name="T49" fmla="*/ 2 h 4"/>
                <a:gd name="T50" fmla="*/ 7 w 7"/>
                <a:gd name="T51" fmla="*/ 2 h 4"/>
                <a:gd name="T52" fmla="*/ 7 w 7"/>
                <a:gd name="T53" fmla="*/ 4 h 4"/>
                <a:gd name="T54" fmla="*/ 7 w 7"/>
                <a:gd name="T5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 h="4">
                  <a:moveTo>
                    <a:pt x="0" y="0"/>
                  </a:moveTo>
                  <a:lnTo>
                    <a:pt x="0" y="0"/>
                  </a:lnTo>
                  <a:lnTo>
                    <a:pt x="0" y="0"/>
                  </a:lnTo>
                  <a:lnTo>
                    <a:pt x="2" y="0"/>
                  </a:lnTo>
                  <a:lnTo>
                    <a:pt x="2" y="0"/>
                  </a:lnTo>
                  <a:lnTo>
                    <a:pt x="2" y="0"/>
                  </a:lnTo>
                  <a:lnTo>
                    <a:pt x="2" y="0"/>
                  </a:lnTo>
                  <a:lnTo>
                    <a:pt x="2" y="0"/>
                  </a:lnTo>
                  <a:lnTo>
                    <a:pt x="2" y="0"/>
                  </a:lnTo>
                  <a:lnTo>
                    <a:pt x="3" y="2"/>
                  </a:lnTo>
                  <a:lnTo>
                    <a:pt x="3" y="2"/>
                  </a:lnTo>
                  <a:lnTo>
                    <a:pt x="3" y="2"/>
                  </a:lnTo>
                  <a:lnTo>
                    <a:pt x="3" y="2"/>
                  </a:lnTo>
                  <a:lnTo>
                    <a:pt x="3" y="2"/>
                  </a:lnTo>
                  <a:lnTo>
                    <a:pt x="3" y="2"/>
                  </a:lnTo>
                  <a:lnTo>
                    <a:pt x="3" y="2"/>
                  </a:lnTo>
                  <a:lnTo>
                    <a:pt x="3" y="2"/>
                  </a:lnTo>
                  <a:lnTo>
                    <a:pt x="5" y="2"/>
                  </a:lnTo>
                  <a:lnTo>
                    <a:pt x="5" y="2"/>
                  </a:lnTo>
                  <a:lnTo>
                    <a:pt x="5" y="2"/>
                  </a:lnTo>
                  <a:lnTo>
                    <a:pt x="5" y="2"/>
                  </a:lnTo>
                  <a:lnTo>
                    <a:pt x="7" y="2"/>
                  </a:lnTo>
                  <a:lnTo>
                    <a:pt x="7" y="2"/>
                  </a:lnTo>
                  <a:lnTo>
                    <a:pt x="7" y="2"/>
                  </a:lnTo>
                  <a:lnTo>
                    <a:pt x="7" y="2"/>
                  </a:lnTo>
                  <a:lnTo>
                    <a:pt x="7" y="2"/>
                  </a:lnTo>
                  <a:lnTo>
                    <a:pt x="7" y="4"/>
                  </a:lnTo>
                  <a:lnTo>
                    <a:pt x="7"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3" name="Freeform 4856"/>
            <p:cNvSpPr>
              <a:spLocks/>
            </p:cNvSpPr>
            <p:nvPr/>
          </p:nvSpPr>
          <p:spPr bwMode="auto">
            <a:xfrm>
              <a:off x="2535" y="2006"/>
              <a:ext cx="2" cy="0"/>
            </a:xfrm>
            <a:custGeom>
              <a:avLst/>
              <a:gdLst>
                <a:gd name="T0" fmla="*/ 0 w 2"/>
                <a:gd name="T1" fmla="*/ 0 w 2"/>
                <a:gd name="T2" fmla="*/ 0 w 2"/>
                <a:gd name="T3" fmla="*/ 2 w 2"/>
                <a:gd name="T4" fmla="*/ 2 w 2"/>
                <a:gd name="T5" fmla="*/ 2 w 2"/>
                <a:gd name="T6" fmla="*/ 2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0" y="0"/>
                  </a:moveTo>
                  <a:lnTo>
                    <a:pt x="0" y="0"/>
                  </a:lnTo>
                  <a:lnTo>
                    <a:pt x="0" y="0"/>
                  </a:lnTo>
                  <a:lnTo>
                    <a:pt x="2" y="0"/>
                  </a:lnTo>
                  <a:lnTo>
                    <a:pt x="2" y="0"/>
                  </a:lnTo>
                  <a:lnTo>
                    <a:pt x="2" y="0"/>
                  </a:ln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4" name="Freeform 4857"/>
            <p:cNvSpPr>
              <a:spLocks/>
            </p:cNvSpPr>
            <p:nvPr/>
          </p:nvSpPr>
          <p:spPr bwMode="auto">
            <a:xfrm>
              <a:off x="2537" y="2006"/>
              <a:ext cx="0" cy="4"/>
            </a:xfrm>
            <a:custGeom>
              <a:avLst/>
              <a:gdLst>
                <a:gd name="T0" fmla="*/ 4 h 4"/>
                <a:gd name="T1" fmla="*/ 4 h 4"/>
                <a:gd name="T2" fmla="*/ 2 h 4"/>
                <a:gd name="T3" fmla="*/ 2 h 4"/>
                <a:gd name="T4" fmla="*/ 2 h 4"/>
                <a:gd name="T5" fmla="*/ 2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4"/>
                  </a:moveTo>
                  <a:lnTo>
                    <a:pt x="0" y="4"/>
                  </a:lnTo>
                  <a:lnTo>
                    <a:pt x="0" y="2"/>
                  </a:lnTo>
                  <a:lnTo>
                    <a:pt x="0"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5" name="Freeform 4858"/>
            <p:cNvSpPr>
              <a:spLocks/>
            </p:cNvSpPr>
            <p:nvPr/>
          </p:nvSpPr>
          <p:spPr bwMode="auto">
            <a:xfrm>
              <a:off x="2537" y="2010"/>
              <a:ext cx="0" cy="4"/>
            </a:xfrm>
            <a:custGeom>
              <a:avLst/>
              <a:gdLst>
                <a:gd name="T0" fmla="*/ 0 h 4"/>
                <a:gd name="T1" fmla="*/ 0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0"/>
                  </a:ln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6" name="Line 4859"/>
            <p:cNvSpPr>
              <a:spLocks noChangeShapeType="1"/>
            </p:cNvSpPr>
            <p:nvPr/>
          </p:nvSpPr>
          <p:spPr bwMode="auto">
            <a:xfrm flipV="1">
              <a:off x="2293" y="2016"/>
              <a:ext cx="2"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7" name="Freeform 4860"/>
            <p:cNvSpPr>
              <a:spLocks/>
            </p:cNvSpPr>
            <p:nvPr/>
          </p:nvSpPr>
          <p:spPr bwMode="auto">
            <a:xfrm>
              <a:off x="2286" y="1989"/>
              <a:ext cx="7" cy="29"/>
            </a:xfrm>
            <a:custGeom>
              <a:avLst/>
              <a:gdLst>
                <a:gd name="T0" fmla="*/ 4 w 7"/>
                <a:gd name="T1" fmla="*/ 0 h 29"/>
                <a:gd name="T2" fmla="*/ 4 w 7"/>
                <a:gd name="T3" fmla="*/ 0 h 29"/>
                <a:gd name="T4" fmla="*/ 4 w 7"/>
                <a:gd name="T5" fmla="*/ 0 h 29"/>
                <a:gd name="T6" fmla="*/ 4 w 7"/>
                <a:gd name="T7" fmla="*/ 2 h 29"/>
                <a:gd name="T8" fmla="*/ 4 w 7"/>
                <a:gd name="T9" fmla="*/ 2 h 29"/>
                <a:gd name="T10" fmla="*/ 4 w 7"/>
                <a:gd name="T11" fmla="*/ 4 h 29"/>
                <a:gd name="T12" fmla="*/ 4 w 7"/>
                <a:gd name="T13" fmla="*/ 4 h 29"/>
                <a:gd name="T14" fmla="*/ 4 w 7"/>
                <a:gd name="T15" fmla="*/ 5 h 29"/>
                <a:gd name="T16" fmla="*/ 4 w 7"/>
                <a:gd name="T17" fmla="*/ 5 h 29"/>
                <a:gd name="T18" fmla="*/ 4 w 7"/>
                <a:gd name="T19" fmla="*/ 5 h 29"/>
                <a:gd name="T20" fmla="*/ 4 w 7"/>
                <a:gd name="T21" fmla="*/ 9 h 29"/>
                <a:gd name="T22" fmla="*/ 2 w 7"/>
                <a:gd name="T23" fmla="*/ 17 h 29"/>
                <a:gd name="T24" fmla="*/ 2 w 7"/>
                <a:gd name="T25" fmla="*/ 17 h 29"/>
                <a:gd name="T26" fmla="*/ 0 w 7"/>
                <a:gd name="T27" fmla="*/ 27 h 29"/>
                <a:gd name="T28" fmla="*/ 0 w 7"/>
                <a:gd name="T29" fmla="*/ 27 h 29"/>
                <a:gd name="T30" fmla="*/ 2 w 7"/>
                <a:gd name="T31" fmla="*/ 27 h 29"/>
                <a:gd name="T32" fmla="*/ 4 w 7"/>
                <a:gd name="T33" fmla="*/ 27 h 29"/>
                <a:gd name="T34" fmla="*/ 4 w 7"/>
                <a:gd name="T35" fmla="*/ 29 h 29"/>
                <a:gd name="T36" fmla="*/ 4 w 7"/>
                <a:gd name="T37" fmla="*/ 29 h 29"/>
                <a:gd name="T38" fmla="*/ 4 w 7"/>
                <a:gd name="T39" fmla="*/ 29 h 29"/>
                <a:gd name="T40" fmla="*/ 5 w 7"/>
                <a:gd name="T41" fmla="*/ 27 h 29"/>
                <a:gd name="T42" fmla="*/ 5 w 7"/>
                <a:gd name="T43" fmla="*/ 29 h 29"/>
                <a:gd name="T44" fmla="*/ 5 w 7"/>
                <a:gd name="T45" fmla="*/ 29 h 29"/>
                <a:gd name="T46" fmla="*/ 5 w 7"/>
                <a:gd name="T47" fmla="*/ 29 h 29"/>
                <a:gd name="T48" fmla="*/ 7 w 7"/>
                <a:gd name="T4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 h="29">
                  <a:moveTo>
                    <a:pt x="4" y="0"/>
                  </a:moveTo>
                  <a:lnTo>
                    <a:pt x="4" y="0"/>
                  </a:lnTo>
                  <a:lnTo>
                    <a:pt x="4" y="0"/>
                  </a:lnTo>
                  <a:lnTo>
                    <a:pt x="4" y="2"/>
                  </a:lnTo>
                  <a:lnTo>
                    <a:pt x="4" y="2"/>
                  </a:lnTo>
                  <a:lnTo>
                    <a:pt x="4" y="4"/>
                  </a:lnTo>
                  <a:lnTo>
                    <a:pt x="4" y="4"/>
                  </a:lnTo>
                  <a:lnTo>
                    <a:pt x="4" y="5"/>
                  </a:lnTo>
                  <a:lnTo>
                    <a:pt x="4" y="5"/>
                  </a:lnTo>
                  <a:lnTo>
                    <a:pt x="4" y="5"/>
                  </a:lnTo>
                  <a:lnTo>
                    <a:pt x="4" y="9"/>
                  </a:lnTo>
                  <a:lnTo>
                    <a:pt x="2" y="17"/>
                  </a:lnTo>
                  <a:lnTo>
                    <a:pt x="2" y="17"/>
                  </a:lnTo>
                  <a:lnTo>
                    <a:pt x="0" y="27"/>
                  </a:lnTo>
                  <a:lnTo>
                    <a:pt x="0" y="27"/>
                  </a:lnTo>
                  <a:lnTo>
                    <a:pt x="2" y="27"/>
                  </a:lnTo>
                  <a:lnTo>
                    <a:pt x="4" y="27"/>
                  </a:lnTo>
                  <a:lnTo>
                    <a:pt x="4" y="29"/>
                  </a:lnTo>
                  <a:lnTo>
                    <a:pt x="4" y="29"/>
                  </a:lnTo>
                  <a:lnTo>
                    <a:pt x="4" y="29"/>
                  </a:lnTo>
                  <a:lnTo>
                    <a:pt x="5" y="27"/>
                  </a:lnTo>
                  <a:lnTo>
                    <a:pt x="5" y="29"/>
                  </a:lnTo>
                  <a:lnTo>
                    <a:pt x="5" y="29"/>
                  </a:lnTo>
                  <a:lnTo>
                    <a:pt x="5" y="29"/>
                  </a:lnTo>
                  <a:lnTo>
                    <a:pt x="7" y="2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8" name="Freeform 4861"/>
            <p:cNvSpPr>
              <a:spLocks/>
            </p:cNvSpPr>
            <p:nvPr/>
          </p:nvSpPr>
          <p:spPr bwMode="auto">
            <a:xfrm>
              <a:off x="2535" y="2014"/>
              <a:ext cx="6" cy="5"/>
            </a:xfrm>
            <a:custGeom>
              <a:avLst/>
              <a:gdLst>
                <a:gd name="T0" fmla="*/ 2 w 6"/>
                <a:gd name="T1" fmla="*/ 0 h 5"/>
                <a:gd name="T2" fmla="*/ 2 w 6"/>
                <a:gd name="T3" fmla="*/ 0 h 5"/>
                <a:gd name="T4" fmla="*/ 0 w 6"/>
                <a:gd name="T5" fmla="*/ 2 h 5"/>
                <a:gd name="T6" fmla="*/ 0 w 6"/>
                <a:gd name="T7" fmla="*/ 2 h 5"/>
                <a:gd name="T8" fmla="*/ 0 w 6"/>
                <a:gd name="T9" fmla="*/ 4 h 5"/>
                <a:gd name="T10" fmla="*/ 0 w 6"/>
                <a:gd name="T11" fmla="*/ 4 h 5"/>
                <a:gd name="T12" fmla="*/ 2 w 6"/>
                <a:gd name="T13" fmla="*/ 4 h 5"/>
                <a:gd name="T14" fmla="*/ 2 w 6"/>
                <a:gd name="T15" fmla="*/ 4 h 5"/>
                <a:gd name="T16" fmla="*/ 4 w 6"/>
                <a:gd name="T17" fmla="*/ 4 h 5"/>
                <a:gd name="T18" fmla="*/ 4 w 6"/>
                <a:gd name="T19" fmla="*/ 4 h 5"/>
                <a:gd name="T20" fmla="*/ 4 w 6"/>
                <a:gd name="T21" fmla="*/ 4 h 5"/>
                <a:gd name="T22" fmla="*/ 6 w 6"/>
                <a:gd name="T23" fmla="*/ 5 h 5"/>
                <a:gd name="T24" fmla="*/ 6 w 6"/>
                <a:gd name="T25" fmla="*/ 5 h 5"/>
                <a:gd name="T26" fmla="*/ 6 w 6"/>
                <a:gd name="T27" fmla="*/ 5 h 5"/>
                <a:gd name="T28" fmla="*/ 6 w 6"/>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5">
                  <a:moveTo>
                    <a:pt x="2" y="0"/>
                  </a:moveTo>
                  <a:lnTo>
                    <a:pt x="2" y="0"/>
                  </a:lnTo>
                  <a:lnTo>
                    <a:pt x="0" y="2"/>
                  </a:lnTo>
                  <a:lnTo>
                    <a:pt x="0" y="2"/>
                  </a:lnTo>
                  <a:lnTo>
                    <a:pt x="0" y="4"/>
                  </a:lnTo>
                  <a:lnTo>
                    <a:pt x="0" y="4"/>
                  </a:lnTo>
                  <a:lnTo>
                    <a:pt x="2" y="4"/>
                  </a:lnTo>
                  <a:lnTo>
                    <a:pt x="2" y="4"/>
                  </a:lnTo>
                  <a:lnTo>
                    <a:pt x="4" y="4"/>
                  </a:lnTo>
                  <a:lnTo>
                    <a:pt x="4" y="4"/>
                  </a:lnTo>
                  <a:lnTo>
                    <a:pt x="4" y="4"/>
                  </a:lnTo>
                  <a:lnTo>
                    <a:pt x="6" y="5"/>
                  </a:lnTo>
                  <a:lnTo>
                    <a:pt x="6" y="5"/>
                  </a:lnTo>
                  <a:lnTo>
                    <a:pt x="6" y="5"/>
                  </a:lnTo>
                  <a:lnTo>
                    <a:pt x="6"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9" name="Freeform 4862"/>
            <p:cNvSpPr>
              <a:spLocks/>
            </p:cNvSpPr>
            <p:nvPr/>
          </p:nvSpPr>
          <p:spPr bwMode="auto">
            <a:xfrm>
              <a:off x="2295" y="2016"/>
              <a:ext cx="8" cy="13"/>
            </a:xfrm>
            <a:custGeom>
              <a:avLst/>
              <a:gdLst>
                <a:gd name="T0" fmla="*/ 0 w 8"/>
                <a:gd name="T1" fmla="*/ 0 h 13"/>
                <a:gd name="T2" fmla="*/ 0 w 8"/>
                <a:gd name="T3" fmla="*/ 0 h 13"/>
                <a:gd name="T4" fmla="*/ 2 w 8"/>
                <a:gd name="T5" fmla="*/ 0 h 13"/>
                <a:gd name="T6" fmla="*/ 2 w 8"/>
                <a:gd name="T7" fmla="*/ 0 h 13"/>
                <a:gd name="T8" fmla="*/ 2 w 8"/>
                <a:gd name="T9" fmla="*/ 0 h 13"/>
                <a:gd name="T10" fmla="*/ 4 w 8"/>
                <a:gd name="T11" fmla="*/ 0 h 13"/>
                <a:gd name="T12" fmla="*/ 4 w 8"/>
                <a:gd name="T13" fmla="*/ 2 h 13"/>
                <a:gd name="T14" fmla="*/ 2 w 8"/>
                <a:gd name="T15" fmla="*/ 3 h 13"/>
                <a:gd name="T16" fmla="*/ 2 w 8"/>
                <a:gd name="T17" fmla="*/ 3 h 13"/>
                <a:gd name="T18" fmla="*/ 2 w 8"/>
                <a:gd name="T19" fmla="*/ 3 h 13"/>
                <a:gd name="T20" fmla="*/ 2 w 8"/>
                <a:gd name="T21" fmla="*/ 3 h 13"/>
                <a:gd name="T22" fmla="*/ 4 w 8"/>
                <a:gd name="T23" fmla="*/ 5 h 13"/>
                <a:gd name="T24" fmla="*/ 4 w 8"/>
                <a:gd name="T25" fmla="*/ 5 h 13"/>
                <a:gd name="T26" fmla="*/ 4 w 8"/>
                <a:gd name="T27" fmla="*/ 7 h 13"/>
                <a:gd name="T28" fmla="*/ 4 w 8"/>
                <a:gd name="T29" fmla="*/ 9 h 13"/>
                <a:gd name="T30" fmla="*/ 6 w 8"/>
                <a:gd name="T31" fmla="*/ 9 h 13"/>
                <a:gd name="T32" fmla="*/ 6 w 8"/>
                <a:gd name="T33" fmla="*/ 9 h 13"/>
                <a:gd name="T34" fmla="*/ 6 w 8"/>
                <a:gd name="T35" fmla="*/ 11 h 13"/>
                <a:gd name="T36" fmla="*/ 6 w 8"/>
                <a:gd name="T37" fmla="*/ 11 h 13"/>
                <a:gd name="T38" fmla="*/ 6 w 8"/>
                <a:gd name="T39" fmla="*/ 11 h 13"/>
                <a:gd name="T40" fmla="*/ 8 w 8"/>
                <a:gd name="T41" fmla="*/ 13 h 13"/>
                <a:gd name="T42" fmla="*/ 8 w 8"/>
                <a:gd name="T4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3">
                  <a:moveTo>
                    <a:pt x="0" y="0"/>
                  </a:moveTo>
                  <a:lnTo>
                    <a:pt x="0" y="0"/>
                  </a:lnTo>
                  <a:lnTo>
                    <a:pt x="2" y="0"/>
                  </a:lnTo>
                  <a:lnTo>
                    <a:pt x="2" y="0"/>
                  </a:lnTo>
                  <a:lnTo>
                    <a:pt x="2" y="0"/>
                  </a:lnTo>
                  <a:lnTo>
                    <a:pt x="4" y="0"/>
                  </a:lnTo>
                  <a:lnTo>
                    <a:pt x="4" y="2"/>
                  </a:lnTo>
                  <a:lnTo>
                    <a:pt x="2" y="3"/>
                  </a:lnTo>
                  <a:lnTo>
                    <a:pt x="2" y="3"/>
                  </a:lnTo>
                  <a:lnTo>
                    <a:pt x="2" y="3"/>
                  </a:lnTo>
                  <a:lnTo>
                    <a:pt x="2" y="3"/>
                  </a:lnTo>
                  <a:lnTo>
                    <a:pt x="4" y="5"/>
                  </a:lnTo>
                  <a:lnTo>
                    <a:pt x="4" y="5"/>
                  </a:lnTo>
                  <a:lnTo>
                    <a:pt x="4" y="7"/>
                  </a:lnTo>
                  <a:lnTo>
                    <a:pt x="4" y="9"/>
                  </a:lnTo>
                  <a:lnTo>
                    <a:pt x="6" y="9"/>
                  </a:lnTo>
                  <a:lnTo>
                    <a:pt x="6" y="9"/>
                  </a:lnTo>
                  <a:lnTo>
                    <a:pt x="6" y="11"/>
                  </a:lnTo>
                  <a:lnTo>
                    <a:pt x="6" y="11"/>
                  </a:lnTo>
                  <a:lnTo>
                    <a:pt x="6" y="11"/>
                  </a:lnTo>
                  <a:lnTo>
                    <a:pt x="8" y="13"/>
                  </a:lnTo>
                  <a:lnTo>
                    <a:pt x="8"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0" name="Freeform 4863"/>
            <p:cNvSpPr>
              <a:spLocks/>
            </p:cNvSpPr>
            <p:nvPr/>
          </p:nvSpPr>
          <p:spPr bwMode="auto">
            <a:xfrm>
              <a:off x="2541" y="2019"/>
              <a:ext cx="2" cy="10"/>
            </a:xfrm>
            <a:custGeom>
              <a:avLst/>
              <a:gdLst>
                <a:gd name="T0" fmla="*/ 0 w 2"/>
                <a:gd name="T1" fmla="*/ 0 h 10"/>
                <a:gd name="T2" fmla="*/ 0 w 2"/>
                <a:gd name="T3" fmla="*/ 0 h 10"/>
                <a:gd name="T4" fmla="*/ 0 w 2"/>
                <a:gd name="T5" fmla="*/ 2 h 10"/>
                <a:gd name="T6" fmla="*/ 0 w 2"/>
                <a:gd name="T7" fmla="*/ 2 h 10"/>
                <a:gd name="T8" fmla="*/ 2 w 2"/>
                <a:gd name="T9" fmla="*/ 4 h 10"/>
                <a:gd name="T10" fmla="*/ 2 w 2"/>
                <a:gd name="T11" fmla="*/ 4 h 10"/>
                <a:gd name="T12" fmla="*/ 0 w 2"/>
                <a:gd name="T13" fmla="*/ 6 h 10"/>
                <a:gd name="T14" fmla="*/ 0 w 2"/>
                <a:gd name="T15" fmla="*/ 6 h 10"/>
                <a:gd name="T16" fmla="*/ 0 w 2"/>
                <a:gd name="T17" fmla="*/ 8 h 10"/>
                <a:gd name="T18" fmla="*/ 0 w 2"/>
                <a:gd name="T19" fmla="*/ 8 h 10"/>
                <a:gd name="T20" fmla="*/ 0 w 2"/>
                <a:gd name="T21" fmla="*/ 8 h 10"/>
                <a:gd name="T22" fmla="*/ 0 w 2"/>
                <a:gd name="T23" fmla="*/ 10 h 10"/>
                <a:gd name="T24" fmla="*/ 0 w 2"/>
                <a:gd name="T25" fmla="*/ 10 h 10"/>
                <a:gd name="T26" fmla="*/ 2 w 2"/>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10">
                  <a:moveTo>
                    <a:pt x="0" y="0"/>
                  </a:moveTo>
                  <a:lnTo>
                    <a:pt x="0" y="0"/>
                  </a:lnTo>
                  <a:lnTo>
                    <a:pt x="0" y="2"/>
                  </a:lnTo>
                  <a:lnTo>
                    <a:pt x="0" y="2"/>
                  </a:lnTo>
                  <a:lnTo>
                    <a:pt x="2" y="4"/>
                  </a:lnTo>
                  <a:lnTo>
                    <a:pt x="2" y="4"/>
                  </a:lnTo>
                  <a:lnTo>
                    <a:pt x="0" y="6"/>
                  </a:lnTo>
                  <a:lnTo>
                    <a:pt x="0" y="6"/>
                  </a:lnTo>
                  <a:lnTo>
                    <a:pt x="0" y="8"/>
                  </a:lnTo>
                  <a:lnTo>
                    <a:pt x="0" y="8"/>
                  </a:lnTo>
                  <a:lnTo>
                    <a:pt x="0" y="8"/>
                  </a:lnTo>
                  <a:lnTo>
                    <a:pt x="0" y="10"/>
                  </a:lnTo>
                  <a:lnTo>
                    <a:pt x="0" y="10"/>
                  </a:lnTo>
                  <a:lnTo>
                    <a:pt x="2"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1" name="Freeform 4864"/>
            <p:cNvSpPr>
              <a:spLocks/>
            </p:cNvSpPr>
            <p:nvPr/>
          </p:nvSpPr>
          <p:spPr bwMode="auto">
            <a:xfrm>
              <a:off x="2303" y="2029"/>
              <a:ext cx="4" cy="0"/>
            </a:xfrm>
            <a:custGeom>
              <a:avLst/>
              <a:gdLst>
                <a:gd name="T0" fmla="*/ 4 w 4"/>
                <a:gd name="T1" fmla="*/ 4 w 4"/>
                <a:gd name="T2" fmla="*/ 2 w 4"/>
                <a:gd name="T3" fmla="*/ 2 w 4"/>
                <a:gd name="T4" fmla="*/ 2 w 4"/>
                <a:gd name="T5" fmla="*/ 0 w 4"/>
                <a:gd name="T6" fmla="*/ 0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2"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2" name="Freeform 4865"/>
            <p:cNvSpPr>
              <a:spLocks/>
            </p:cNvSpPr>
            <p:nvPr/>
          </p:nvSpPr>
          <p:spPr bwMode="auto">
            <a:xfrm>
              <a:off x="2543" y="2029"/>
              <a:ext cx="0" cy="2"/>
            </a:xfrm>
            <a:custGeom>
              <a:avLst/>
              <a:gdLst>
                <a:gd name="T0" fmla="*/ 0 h 2"/>
                <a:gd name="T1" fmla="*/ 0 h 2"/>
                <a:gd name="T2" fmla="*/ 0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3" name="Freeform 4866"/>
            <p:cNvSpPr>
              <a:spLocks/>
            </p:cNvSpPr>
            <p:nvPr/>
          </p:nvSpPr>
          <p:spPr bwMode="auto">
            <a:xfrm>
              <a:off x="2307" y="2027"/>
              <a:ext cx="13" cy="8"/>
            </a:xfrm>
            <a:custGeom>
              <a:avLst/>
              <a:gdLst>
                <a:gd name="T0" fmla="*/ 0 w 13"/>
                <a:gd name="T1" fmla="*/ 2 h 8"/>
                <a:gd name="T2" fmla="*/ 2 w 13"/>
                <a:gd name="T3" fmla="*/ 0 h 8"/>
                <a:gd name="T4" fmla="*/ 2 w 13"/>
                <a:gd name="T5" fmla="*/ 0 h 8"/>
                <a:gd name="T6" fmla="*/ 2 w 13"/>
                <a:gd name="T7" fmla="*/ 0 h 8"/>
                <a:gd name="T8" fmla="*/ 2 w 13"/>
                <a:gd name="T9" fmla="*/ 0 h 8"/>
                <a:gd name="T10" fmla="*/ 2 w 13"/>
                <a:gd name="T11" fmla="*/ 0 h 8"/>
                <a:gd name="T12" fmla="*/ 2 w 13"/>
                <a:gd name="T13" fmla="*/ 2 h 8"/>
                <a:gd name="T14" fmla="*/ 4 w 13"/>
                <a:gd name="T15" fmla="*/ 2 h 8"/>
                <a:gd name="T16" fmla="*/ 2 w 13"/>
                <a:gd name="T17" fmla="*/ 2 h 8"/>
                <a:gd name="T18" fmla="*/ 2 w 13"/>
                <a:gd name="T19" fmla="*/ 2 h 8"/>
                <a:gd name="T20" fmla="*/ 2 w 13"/>
                <a:gd name="T21" fmla="*/ 4 h 8"/>
                <a:gd name="T22" fmla="*/ 4 w 13"/>
                <a:gd name="T23" fmla="*/ 4 h 8"/>
                <a:gd name="T24" fmla="*/ 4 w 13"/>
                <a:gd name="T25" fmla="*/ 4 h 8"/>
                <a:gd name="T26" fmla="*/ 4 w 13"/>
                <a:gd name="T27" fmla="*/ 6 h 8"/>
                <a:gd name="T28" fmla="*/ 6 w 13"/>
                <a:gd name="T29" fmla="*/ 6 h 8"/>
                <a:gd name="T30" fmla="*/ 6 w 13"/>
                <a:gd name="T31" fmla="*/ 6 h 8"/>
                <a:gd name="T32" fmla="*/ 6 w 13"/>
                <a:gd name="T33" fmla="*/ 6 h 8"/>
                <a:gd name="T34" fmla="*/ 7 w 13"/>
                <a:gd name="T35" fmla="*/ 6 h 8"/>
                <a:gd name="T36" fmla="*/ 7 w 13"/>
                <a:gd name="T37" fmla="*/ 6 h 8"/>
                <a:gd name="T38" fmla="*/ 9 w 13"/>
                <a:gd name="T39" fmla="*/ 6 h 8"/>
                <a:gd name="T40" fmla="*/ 9 w 13"/>
                <a:gd name="T41" fmla="*/ 6 h 8"/>
                <a:gd name="T42" fmla="*/ 9 w 13"/>
                <a:gd name="T43" fmla="*/ 8 h 8"/>
                <a:gd name="T44" fmla="*/ 9 w 13"/>
                <a:gd name="T45" fmla="*/ 8 h 8"/>
                <a:gd name="T46" fmla="*/ 11 w 13"/>
                <a:gd name="T47" fmla="*/ 6 h 8"/>
                <a:gd name="T48" fmla="*/ 11 w 13"/>
                <a:gd name="T49" fmla="*/ 6 h 8"/>
                <a:gd name="T50" fmla="*/ 13 w 13"/>
                <a:gd name="T51" fmla="*/ 8 h 8"/>
                <a:gd name="T52" fmla="*/ 13 w 13"/>
                <a:gd name="T5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8">
                  <a:moveTo>
                    <a:pt x="0" y="2"/>
                  </a:moveTo>
                  <a:lnTo>
                    <a:pt x="2" y="0"/>
                  </a:lnTo>
                  <a:lnTo>
                    <a:pt x="2" y="0"/>
                  </a:lnTo>
                  <a:lnTo>
                    <a:pt x="2" y="0"/>
                  </a:lnTo>
                  <a:lnTo>
                    <a:pt x="2" y="0"/>
                  </a:lnTo>
                  <a:lnTo>
                    <a:pt x="2" y="0"/>
                  </a:lnTo>
                  <a:lnTo>
                    <a:pt x="2" y="2"/>
                  </a:lnTo>
                  <a:lnTo>
                    <a:pt x="4" y="2"/>
                  </a:lnTo>
                  <a:lnTo>
                    <a:pt x="2" y="2"/>
                  </a:lnTo>
                  <a:lnTo>
                    <a:pt x="2" y="2"/>
                  </a:lnTo>
                  <a:lnTo>
                    <a:pt x="2" y="4"/>
                  </a:lnTo>
                  <a:lnTo>
                    <a:pt x="4" y="4"/>
                  </a:lnTo>
                  <a:lnTo>
                    <a:pt x="4" y="4"/>
                  </a:lnTo>
                  <a:lnTo>
                    <a:pt x="4" y="6"/>
                  </a:lnTo>
                  <a:lnTo>
                    <a:pt x="6" y="6"/>
                  </a:lnTo>
                  <a:lnTo>
                    <a:pt x="6" y="6"/>
                  </a:lnTo>
                  <a:lnTo>
                    <a:pt x="6" y="6"/>
                  </a:lnTo>
                  <a:lnTo>
                    <a:pt x="7" y="6"/>
                  </a:lnTo>
                  <a:lnTo>
                    <a:pt x="7" y="6"/>
                  </a:lnTo>
                  <a:lnTo>
                    <a:pt x="9" y="6"/>
                  </a:lnTo>
                  <a:lnTo>
                    <a:pt x="9" y="6"/>
                  </a:lnTo>
                  <a:lnTo>
                    <a:pt x="9" y="8"/>
                  </a:lnTo>
                  <a:lnTo>
                    <a:pt x="9" y="8"/>
                  </a:lnTo>
                  <a:lnTo>
                    <a:pt x="11" y="6"/>
                  </a:lnTo>
                  <a:lnTo>
                    <a:pt x="11" y="6"/>
                  </a:lnTo>
                  <a:lnTo>
                    <a:pt x="13" y="8"/>
                  </a:lnTo>
                  <a:lnTo>
                    <a:pt x="13"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4" name="Freeform 4867"/>
            <p:cNvSpPr>
              <a:spLocks/>
            </p:cNvSpPr>
            <p:nvPr/>
          </p:nvSpPr>
          <p:spPr bwMode="auto">
            <a:xfrm>
              <a:off x="2316" y="2035"/>
              <a:ext cx="4" cy="2"/>
            </a:xfrm>
            <a:custGeom>
              <a:avLst/>
              <a:gdLst>
                <a:gd name="T0" fmla="*/ 0 w 4"/>
                <a:gd name="T1" fmla="*/ 2 h 2"/>
                <a:gd name="T2" fmla="*/ 0 w 4"/>
                <a:gd name="T3" fmla="*/ 2 h 2"/>
                <a:gd name="T4" fmla="*/ 0 w 4"/>
                <a:gd name="T5" fmla="*/ 0 h 2"/>
                <a:gd name="T6" fmla="*/ 2 w 4"/>
                <a:gd name="T7" fmla="*/ 0 h 2"/>
                <a:gd name="T8" fmla="*/ 2 w 4"/>
                <a:gd name="T9" fmla="*/ 0 h 2"/>
                <a:gd name="T10" fmla="*/ 4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0" y="2"/>
                  </a:moveTo>
                  <a:lnTo>
                    <a:pt x="0" y="2"/>
                  </a:lnTo>
                  <a:lnTo>
                    <a:pt x="0"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5" name="Freeform 4868"/>
            <p:cNvSpPr>
              <a:spLocks/>
            </p:cNvSpPr>
            <p:nvPr/>
          </p:nvSpPr>
          <p:spPr bwMode="auto">
            <a:xfrm>
              <a:off x="2316" y="2037"/>
              <a:ext cx="2" cy="2"/>
            </a:xfrm>
            <a:custGeom>
              <a:avLst/>
              <a:gdLst>
                <a:gd name="T0" fmla="*/ 2 w 2"/>
                <a:gd name="T1" fmla="*/ 2 h 2"/>
                <a:gd name="T2" fmla="*/ 0 w 2"/>
                <a:gd name="T3" fmla="*/ 0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6" name="Freeform 4869"/>
            <p:cNvSpPr>
              <a:spLocks/>
            </p:cNvSpPr>
            <p:nvPr/>
          </p:nvSpPr>
          <p:spPr bwMode="auto">
            <a:xfrm>
              <a:off x="2537" y="2031"/>
              <a:ext cx="6" cy="10"/>
            </a:xfrm>
            <a:custGeom>
              <a:avLst/>
              <a:gdLst>
                <a:gd name="T0" fmla="*/ 0 w 6"/>
                <a:gd name="T1" fmla="*/ 10 h 10"/>
                <a:gd name="T2" fmla="*/ 0 w 6"/>
                <a:gd name="T3" fmla="*/ 6 h 10"/>
                <a:gd name="T4" fmla="*/ 0 w 6"/>
                <a:gd name="T5" fmla="*/ 6 h 10"/>
                <a:gd name="T6" fmla="*/ 0 w 6"/>
                <a:gd name="T7" fmla="*/ 4 h 10"/>
                <a:gd name="T8" fmla="*/ 2 w 6"/>
                <a:gd name="T9" fmla="*/ 4 h 10"/>
                <a:gd name="T10" fmla="*/ 2 w 6"/>
                <a:gd name="T11" fmla="*/ 4 h 10"/>
                <a:gd name="T12" fmla="*/ 4 w 6"/>
                <a:gd name="T13" fmla="*/ 2 h 10"/>
                <a:gd name="T14" fmla="*/ 4 w 6"/>
                <a:gd name="T15" fmla="*/ 2 h 10"/>
                <a:gd name="T16" fmla="*/ 4 w 6"/>
                <a:gd name="T17" fmla="*/ 2 h 10"/>
                <a:gd name="T18" fmla="*/ 4 w 6"/>
                <a:gd name="T19" fmla="*/ 2 h 10"/>
                <a:gd name="T20" fmla="*/ 6 w 6"/>
                <a:gd name="T21" fmla="*/ 0 h 10"/>
                <a:gd name="T22" fmla="*/ 6 w 6"/>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0">
                  <a:moveTo>
                    <a:pt x="0" y="10"/>
                  </a:moveTo>
                  <a:lnTo>
                    <a:pt x="0" y="6"/>
                  </a:lnTo>
                  <a:lnTo>
                    <a:pt x="0" y="6"/>
                  </a:lnTo>
                  <a:lnTo>
                    <a:pt x="0" y="4"/>
                  </a:lnTo>
                  <a:lnTo>
                    <a:pt x="2" y="4"/>
                  </a:lnTo>
                  <a:lnTo>
                    <a:pt x="2" y="4"/>
                  </a:lnTo>
                  <a:lnTo>
                    <a:pt x="4" y="2"/>
                  </a:lnTo>
                  <a:lnTo>
                    <a:pt x="4" y="2"/>
                  </a:lnTo>
                  <a:lnTo>
                    <a:pt x="4" y="2"/>
                  </a:lnTo>
                  <a:lnTo>
                    <a:pt x="4" y="2"/>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7" name="Freeform 4870"/>
            <p:cNvSpPr>
              <a:spLocks/>
            </p:cNvSpPr>
            <p:nvPr/>
          </p:nvSpPr>
          <p:spPr bwMode="auto">
            <a:xfrm>
              <a:off x="2311" y="2039"/>
              <a:ext cx="9" cy="4"/>
            </a:xfrm>
            <a:custGeom>
              <a:avLst/>
              <a:gdLst>
                <a:gd name="T0" fmla="*/ 0 w 9"/>
                <a:gd name="T1" fmla="*/ 4 h 4"/>
                <a:gd name="T2" fmla="*/ 0 w 9"/>
                <a:gd name="T3" fmla="*/ 2 h 4"/>
                <a:gd name="T4" fmla="*/ 2 w 9"/>
                <a:gd name="T5" fmla="*/ 2 h 4"/>
                <a:gd name="T6" fmla="*/ 2 w 9"/>
                <a:gd name="T7" fmla="*/ 2 h 4"/>
                <a:gd name="T8" fmla="*/ 2 w 9"/>
                <a:gd name="T9" fmla="*/ 2 h 4"/>
                <a:gd name="T10" fmla="*/ 3 w 9"/>
                <a:gd name="T11" fmla="*/ 2 h 4"/>
                <a:gd name="T12" fmla="*/ 3 w 9"/>
                <a:gd name="T13" fmla="*/ 2 h 4"/>
                <a:gd name="T14" fmla="*/ 5 w 9"/>
                <a:gd name="T15" fmla="*/ 4 h 4"/>
                <a:gd name="T16" fmla="*/ 5 w 9"/>
                <a:gd name="T17" fmla="*/ 4 h 4"/>
                <a:gd name="T18" fmla="*/ 7 w 9"/>
                <a:gd name="T19" fmla="*/ 4 h 4"/>
                <a:gd name="T20" fmla="*/ 7 w 9"/>
                <a:gd name="T21" fmla="*/ 4 h 4"/>
                <a:gd name="T22" fmla="*/ 9 w 9"/>
                <a:gd name="T23" fmla="*/ 2 h 4"/>
                <a:gd name="T24" fmla="*/ 9 w 9"/>
                <a:gd name="T25" fmla="*/ 2 h 4"/>
                <a:gd name="T26" fmla="*/ 9 w 9"/>
                <a:gd name="T27" fmla="*/ 2 h 4"/>
                <a:gd name="T28" fmla="*/ 9 w 9"/>
                <a:gd name="T29" fmla="*/ 0 h 4"/>
                <a:gd name="T30" fmla="*/ 9 w 9"/>
                <a:gd name="T31" fmla="*/ 0 h 4"/>
                <a:gd name="T32" fmla="*/ 9 w 9"/>
                <a:gd name="T33" fmla="*/ 0 h 4"/>
                <a:gd name="T34" fmla="*/ 9 w 9"/>
                <a:gd name="T35" fmla="*/ 0 h 4"/>
                <a:gd name="T36" fmla="*/ 7 w 9"/>
                <a:gd name="T3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4">
                  <a:moveTo>
                    <a:pt x="0" y="4"/>
                  </a:moveTo>
                  <a:lnTo>
                    <a:pt x="0" y="2"/>
                  </a:lnTo>
                  <a:lnTo>
                    <a:pt x="2" y="2"/>
                  </a:lnTo>
                  <a:lnTo>
                    <a:pt x="2" y="2"/>
                  </a:lnTo>
                  <a:lnTo>
                    <a:pt x="2" y="2"/>
                  </a:lnTo>
                  <a:lnTo>
                    <a:pt x="3" y="2"/>
                  </a:lnTo>
                  <a:lnTo>
                    <a:pt x="3" y="2"/>
                  </a:lnTo>
                  <a:lnTo>
                    <a:pt x="5" y="4"/>
                  </a:lnTo>
                  <a:lnTo>
                    <a:pt x="5" y="4"/>
                  </a:lnTo>
                  <a:lnTo>
                    <a:pt x="7" y="4"/>
                  </a:lnTo>
                  <a:lnTo>
                    <a:pt x="7" y="4"/>
                  </a:lnTo>
                  <a:lnTo>
                    <a:pt x="9" y="2"/>
                  </a:lnTo>
                  <a:lnTo>
                    <a:pt x="9" y="2"/>
                  </a:lnTo>
                  <a:lnTo>
                    <a:pt x="9" y="2"/>
                  </a:lnTo>
                  <a:lnTo>
                    <a:pt x="9" y="0"/>
                  </a:lnTo>
                  <a:lnTo>
                    <a:pt x="9" y="0"/>
                  </a:lnTo>
                  <a:lnTo>
                    <a:pt x="9" y="0"/>
                  </a:lnTo>
                  <a:lnTo>
                    <a:pt x="9" y="0"/>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2" name="Group 5072"/>
          <p:cNvGrpSpPr>
            <a:grpSpLocks/>
          </p:cNvGrpSpPr>
          <p:nvPr/>
        </p:nvGrpSpPr>
        <p:grpSpPr bwMode="auto">
          <a:xfrm>
            <a:off x="2149067" y="356349"/>
            <a:ext cx="6446837" cy="6711951"/>
            <a:chOff x="1349" y="260"/>
            <a:chExt cx="4061" cy="4228"/>
          </a:xfrm>
        </p:grpSpPr>
        <p:sp>
          <p:nvSpPr>
            <p:cNvPr id="5668" name="Freeform 4872"/>
            <p:cNvSpPr>
              <a:spLocks/>
            </p:cNvSpPr>
            <p:nvPr/>
          </p:nvSpPr>
          <p:spPr bwMode="auto">
            <a:xfrm>
              <a:off x="2311" y="2043"/>
              <a:ext cx="2" cy="3"/>
            </a:xfrm>
            <a:custGeom>
              <a:avLst/>
              <a:gdLst>
                <a:gd name="T0" fmla="*/ 0 w 2"/>
                <a:gd name="T1" fmla="*/ 3 h 3"/>
                <a:gd name="T2" fmla="*/ 0 w 2"/>
                <a:gd name="T3" fmla="*/ 3 h 3"/>
                <a:gd name="T4" fmla="*/ 2 w 2"/>
                <a:gd name="T5" fmla="*/ 1 h 3"/>
                <a:gd name="T6" fmla="*/ 2 w 2"/>
                <a:gd name="T7" fmla="*/ 1 h 3"/>
                <a:gd name="T8" fmla="*/ 2 w 2"/>
                <a:gd name="T9" fmla="*/ 1 h 3"/>
                <a:gd name="T10" fmla="*/ 2 w 2"/>
                <a:gd name="T11" fmla="*/ 1 h 3"/>
                <a:gd name="T12" fmla="*/ 0 w 2"/>
                <a:gd name="T13" fmla="*/ 0 h 3"/>
                <a:gd name="T14" fmla="*/ 0 w 2"/>
                <a:gd name="T15" fmla="*/ 0 h 3"/>
                <a:gd name="T16" fmla="*/ 0 w 2"/>
                <a:gd name="T17" fmla="*/ 0 h 3"/>
                <a:gd name="T18" fmla="*/ 0 w 2"/>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3"/>
                  </a:moveTo>
                  <a:lnTo>
                    <a:pt x="0" y="3"/>
                  </a:lnTo>
                  <a:lnTo>
                    <a:pt x="2" y="1"/>
                  </a:lnTo>
                  <a:lnTo>
                    <a:pt x="2" y="1"/>
                  </a:lnTo>
                  <a:lnTo>
                    <a:pt x="2" y="1"/>
                  </a:lnTo>
                  <a:lnTo>
                    <a:pt x="2" y="1"/>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9" name="Freeform 4873"/>
            <p:cNvSpPr>
              <a:spLocks/>
            </p:cNvSpPr>
            <p:nvPr/>
          </p:nvSpPr>
          <p:spPr bwMode="auto">
            <a:xfrm>
              <a:off x="2303" y="2056"/>
              <a:ext cx="23" cy="10"/>
            </a:xfrm>
            <a:custGeom>
              <a:avLst/>
              <a:gdLst>
                <a:gd name="T0" fmla="*/ 0 w 23"/>
                <a:gd name="T1" fmla="*/ 8 h 10"/>
                <a:gd name="T2" fmla="*/ 0 w 23"/>
                <a:gd name="T3" fmla="*/ 8 h 10"/>
                <a:gd name="T4" fmla="*/ 2 w 23"/>
                <a:gd name="T5" fmla="*/ 8 h 10"/>
                <a:gd name="T6" fmla="*/ 2 w 23"/>
                <a:gd name="T7" fmla="*/ 10 h 10"/>
                <a:gd name="T8" fmla="*/ 2 w 23"/>
                <a:gd name="T9" fmla="*/ 8 h 10"/>
                <a:gd name="T10" fmla="*/ 4 w 23"/>
                <a:gd name="T11" fmla="*/ 8 h 10"/>
                <a:gd name="T12" fmla="*/ 4 w 23"/>
                <a:gd name="T13" fmla="*/ 8 h 10"/>
                <a:gd name="T14" fmla="*/ 4 w 23"/>
                <a:gd name="T15" fmla="*/ 8 h 10"/>
                <a:gd name="T16" fmla="*/ 6 w 23"/>
                <a:gd name="T17" fmla="*/ 8 h 10"/>
                <a:gd name="T18" fmla="*/ 8 w 23"/>
                <a:gd name="T19" fmla="*/ 8 h 10"/>
                <a:gd name="T20" fmla="*/ 8 w 23"/>
                <a:gd name="T21" fmla="*/ 8 h 10"/>
                <a:gd name="T22" fmla="*/ 8 w 23"/>
                <a:gd name="T23" fmla="*/ 6 h 10"/>
                <a:gd name="T24" fmla="*/ 8 w 23"/>
                <a:gd name="T25" fmla="*/ 6 h 10"/>
                <a:gd name="T26" fmla="*/ 8 w 23"/>
                <a:gd name="T27" fmla="*/ 4 h 10"/>
                <a:gd name="T28" fmla="*/ 8 w 23"/>
                <a:gd name="T29" fmla="*/ 2 h 10"/>
                <a:gd name="T30" fmla="*/ 10 w 23"/>
                <a:gd name="T31" fmla="*/ 2 h 10"/>
                <a:gd name="T32" fmla="*/ 10 w 23"/>
                <a:gd name="T33" fmla="*/ 0 h 10"/>
                <a:gd name="T34" fmla="*/ 10 w 23"/>
                <a:gd name="T35" fmla="*/ 0 h 10"/>
                <a:gd name="T36" fmla="*/ 11 w 23"/>
                <a:gd name="T37" fmla="*/ 0 h 10"/>
                <a:gd name="T38" fmla="*/ 13 w 23"/>
                <a:gd name="T39" fmla="*/ 0 h 10"/>
                <a:gd name="T40" fmla="*/ 13 w 23"/>
                <a:gd name="T41" fmla="*/ 0 h 10"/>
                <a:gd name="T42" fmla="*/ 15 w 23"/>
                <a:gd name="T43" fmla="*/ 0 h 10"/>
                <a:gd name="T44" fmla="*/ 15 w 23"/>
                <a:gd name="T45" fmla="*/ 0 h 10"/>
                <a:gd name="T46" fmla="*/ 15 w 23"/>
                <a:gd name="T47" fmla="*/ 0 h 10"/>
                <a:gd name="T48" fmla="*/ 15 w 23"/>
                <a:gd name="T49" fmla="*/ 0 h 10"/>
                <a:gd name="T50" fmla="*/ 17 w 23"/>
                <a:gd name="T51" fmla="*/ 0 h 10"/>
                <a:gd name="T52" fmla="*/ 17 w 23"/>
                <a:gd name="T53" fmla="*/ 0 h 10"/>
                <a:gd name="T54" fmla="*/ 19 w 23"/>
                <a:gd name="T55" fmla="*/ 0 h 10"/>
                <a:gd name="T56" fmla="*/ 21 w 23"/>
                <a:gd name="T57" fmla="*/ 2 h 10"/>
                <a:gd name="T58" fmla="*/ 21 w 23"/>
                <a:gd name="T59" fmla="*/ 2 h 10"/>
                <a:gd name="T60" fmla="*/ 21 w 23"/>
                <a:gd name="T61" fmla="*/ 2 h 10"/>
                <a:gd name="T62" fmla="*/ 21 w 23"/>
                <a:gd name="T63" fmla="*/ 4 h 10"/>
                <a:gd name="T64" fmla="*/ 23 w 23"/>
                <a:gd name="T65" fmla="*/ 4 h 10"/>
                <a:gd name="T66" fmla="*/ 23 w 23"/>
                <a:gd name="T6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10">
                  <a:moveTo>
                    <a:pt x="0" y="8"/>
                  </a:moveTo>
                  <a:lnTo>
                    <a:pt x="0" y="8"/>
                  </a:lnTo>
                  <a:lnTo>
                    <a:pt x="2" y="8"/>
                  </a:lnTo>
                  <a:lnTo>
                    <a:pt x="2" y="10"/>
                  </a:lnTo>
                  <a:lnTo>
                    <a:pt x="2" y="8"/>
                  </a:lnTo>
                  <a:lnTo>
                    <a:pt x="4" y="8"/>
                  </a:lnTo>
                  <a:lnTo>
                    <a:pt x="4" y="8"/>
                  </a:lnTo>
                  <a:lnTo>
                    <a:pt x="4" y="8"/>
                  </a:lnTo>
                  <a:lnTo>
                    <a:pt x="6" y="8"/>
                  </a:lnTo>
                  <a:lnTo>
                    <a:pt x="8" y="8"/>
                  </a:lnTo>
                  <a:lnTo>
                    <a:pt x="8" y="8"/>
                  </a:lnTo>
                  <a:lnTo>
                    <a:pt x="8" y="6"/>
                  </a:lnTo>
                  <a:lnTo>
                    <a:pt x="8" y="6"/>
                  </a:lnTo>
                  <a:lnTo>
                    <a:pt x="8" y="4"/>
                  </a:lnTo>
                  <a:lnTo>
                    <a:pt x="8" y="2"/>
                  </a:lnTo>
                  <a:lnTo>
                    <a:pt x="10" y="2"/>
                  </a:lnTo>
                  <a:lnTo>
                    <a:pt x="10" y="0"/>
                  </a:lnTo>
                  <a:lnTo>
                    <a:pt x="10" y="0"/>
                  </a:lnTo>
                  <a:lnTo>
                    <a:pt x="11" y="0"/>
                  </a:lnTo>
                  <a:lnTo>
                    <a:pt x="13" y="0"/>
                  </a:lnTo>
                  <a:lnTo>
                    <a:pt x="13" y="0"/>
                  </a:lnTo>
                  <a:lnTo>
                    <a:pt x="15" y="0"/>
                  </a:lnTo>
                  <a:lnTo>
                    <a:pt x="15" y="0"/>
                  </a:lnTo>
                  <a:lnTo>
                    <a:pt x="15" y="0"/>
                  </a:lnTo>
                  <a:lnTo>
                    <a:pt x="15" y="0"/>
                  </a:lnTo>
                  <a:lnTo>
                    <a:pt x="17" y="0"/>
                  </a:lnTo>
                  <a:lnTo>
                    <a:pt x="17" y="0"/>
                  </a:lnTo>
                  <a:lnTo>
                    <a:pt x="19" y="0"/>
                  </a:lnTo>
                  <a:lnTo>
                    <a:pt x="21" y="2"/>
                  </a:lnTo>
                  <a:lnTo>
                    <a:pt x="21" y="2"/>
                  </a:lnTo>
                  <a:lnTo>
                    <a:pt x="21" y="2"/>
                  </a:lnTo>
                  <a:lnTo>
                    <a:pt x="21" y="4"/>
                  </a:lnTo>
                  <a:lnTo>
                    <a:pt x="23" y="4"/>
                  </a:lnTo>
                  <a:lnTo>
                    <a:pt x="23"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0" name="Freeform 4874"/>
            <p:cNvSpPr>
              <a:spLocks/>
            </p:cNvSpPr>
            <p:nvPr/>
          </p:nvSpPr>
          <p:spPr bwMode="auto">
            <a:xfrm>
              <a:off x="2299" y="2046"/>
              <a:ext cx="12" cy="20"/>
            </a:xfrm>
            <a:custGeom>
              <a:avLst/>
              <a:gdLst>
                <a:gd name="T0" fmla="*/ 4 w 12"/>
                <a:gd name="T1" fmla="*/ 18 h 20"/>
                <a:gd name="T2" fmla="*/ 4 w 12"/>
                <a:gd name="T3" fmla="*/ 18 h 20"/>
                <a:gd name="T4" fmla="*/ 4 w 12"/>
                <a:gd name="T5" fmla="*/ 18 h 20"/>
                <a:gd name="T6" fmla="*/ 4 w 12"/>
                <a:gd name="T7" fmla="*/ 18 h 20"/>
                <a:gd name="T8" fmla="*/ 0 w 12"/>
                <a:gd name="T9" fmla="*/ 20 h 20"/>
                <a:gd name="T10" fmla="*/ 0 w 12"/>
                <a:gd name="T11" fmla="*/ 20 h 20"/>
                <a:gd name="T12" fmla="*/ 0 w 12"/>
                <a:gd name="T13" fmla="*/ 20 h 20"/>
                <a:gd name="T14" fmla="*/ 0 w 12"/>
                <a:gd name="T15" fmla="*/ 18 h 20"/>
                <a:gd name="T16" fmla="*/ 0 w 12"/>
                <a:gd name="T17" fmla="*/ 18 h 20"/>
                <a:gd name="T18" fmla="*/ 0 w 12"/>
                <a:gd name="T19" fmla="*/ 18 h 20"/>
                <a:gd name="T20" fmla="*/ 0 w 12"/>
                <a:gd name="T21" fmla="*/ 16 h 20"/>
                <a:gd name="T22" fmla="*/ 0 w 12"/>
                <a:gd name="T23" fmla="*/ 16 h 20"/>
                <a:gd name="T24" fmla="*/ 0 w 12"/>
                <a:gd name="T25" fmla="*/ 14 h 20"/>
                <a:gd name="T26" fmla="*/ 0 w 12"/>
                <a:gd name="T27" fmla="*/ 14 h 20"/>
                <a:gd name="T28" fmla="*/ 0 w 12"/>
                <a:gd name="T29" fmla="*/ 14 h 20"/>
                <a:gd name="T30" fmla="*/ 2 w 12"/>
                <a:gd name="T31" fmla="*/ 12 h 20"/>
                <a:gd name="T32" fmla="*/ 2 w 12"/>
                <a:gd name="T33" fmla="*/ 12 h 20"/>
                <a:gd name="T34" fmla="*/ 2 w 12"/>
                <a:gd name="T35" fmla="*/ 12 h 20"/>
                <a:gd name="T36" fmla="*/ 2 w 12"/>
                <a:gd name="T37" fmla="*/ 12 h 20"/>
                <a:gd name="T38" fmla="*/ 2 w 12"/>
                <a:gd name="T39" fmla="*/ 10 h 20"/>
                <a:gd name="T40" fmla="*/ 4 w 12"/>
                <a:gd name="T41" fmla="*/ 10 h 20"/>
                <a:gd name="T42" fmla="*/ 4 w 12"/>
                <a:gd name="T43" fmla="*/ 8 h 20"/>
                <a:gd name="T44" fmla="*/ 4 w 12"/>
                <a:gd name="T45" fmla="*/ 8 h 20"/>
                <a:gd name="T46" fmla="*/ 4 w 12"/>
                <a:gd name="T47" fmla="*/ 8 h 20"/>
                <a:gd name="T48" fmla="*/ 4 w 12"/>
                <a:gd name="T49" fmla="*/ 6 h 20"/>
                <a:gd name="T50" fmla="*/ 4 w 12"/>
                <a:gd name="T51" fmla="*/ 6 h 20"/>
                <a:gd name="T52" fmla="*/ 4 w 12"/>
                <a:gd name="T53" fmla="*/ 6 h 20"/>
                <a:gd name="T54" fmla="*/ 4 w 12"/>
                <a:gd name="T55" fmla="*/ 6 h 20"/>
                <a:gd name="T56" fmla="*/ 4 w 12"/>
                <a:gd name="T57" fmla="*/ 6 h 20"/>
                <a:gd name="T58" fmla="*/ 6 w 12"/>
                <a:gd name="T59" fmla="*/ 6 h 20"/>
                <a:gd name="T60" fmla="*/ 6 w 12"/>
                <a:gd name="T61" fmla="*/ 6 h 20"/>
                <a:gd name="T62" fmla="*/ 6 w 12"/>
                <a:gd name="T63" fmla="*/ 6 h 20"/>
                <a:gd name="T64" fmla="*/ 6 w 12"/>
                <a:gd name="T65" fmla="*/ 6 h 20"/>
                <a:gd name="T66" fmla="*/ 8 w 12"/>
                <a:gd name="T67" fmla="*/ 4 h 20"/>
                <a:gd name="T68" fmla="*/ 8 w 12"/>
                <a:gd name="T69" fmla="*/ 4 h 20"/>
                <a:gd name="T70" fmla="*/ 8 w 12"/>
                <a:gd name="T71" fmla="*/ 2 h 20"/>
                <a:gd name="T72" fmla="*/ 8 w 12"/>
                <a:gd name="T73" fmla="*/ 2 h 20"/>
                <a:gd name="T74" fmla="*/ 8 w 12"/>
                <a:gd name="T75" fmla="*/ 0 h 20"/>
                <a:gd name="T76" fmla="*/ 8 w 12"/>
                <a:gd name="T77" fmla="*/ 0 h 20"/>
                <a:gd name="T78" fmla="*/ 8 w 12"/>
                <a:gd name="T79" fmla="*/ 0 h 20"/>
                <a:gd name="T80" fmla="*/ 8 w 12"/>
                <a:gd name="T81" fmla="*/ 0 h 20"/>
                <a:gd name="T82" fmla="*/ 10 w 12"/>
                <a:gd name="T83" fmla="*/ 0 h 20"/>
                <a:gd name="T84" fmla="*/ 10 w 12"/>
                <a:gd name="T85" fmla="*/ 0 h 20"/>
                <a:gd name="T86" fmla="*/ 12 w 12"/>
                <a:gd name="T87" fmla="*/ 0 h 20"/>
                <a:gd name="T88" fmla="*/ 12 w 12"/>
                <a:gd name="T89" fmla="*/ 0 h 20"/>
                <a:gd name="T90" fmla="*/ 12 w 12"/>
                <a:gd name="T9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 h="20">
                  <a:moveTo>
                    <a:pt x="4" y="18"/>
                  </a:moveTo>
                  <a:lnTo>
                    <a:pt x="4" y="18"/>
                  </a:lnTo>
                  <a:lnTo>
                    <a:pt x="4" y="18"/>
                  </a:lnTo>
                  <a:lnTo>
                    <a:pt x="4" y="18"/>
                  </a:lnTo>
                  <a:lnTo>
                    <a:pt x="0" y="20"/>
                  </a:lnTo>
                  <a:lnTo>
                    <a:pt x="0" y="20"/>
                  </a:lnTo>
                  <a:lnTo>
                    <a:pt x="0" y="20"/>
                  </a:lnTo>
                  <a:lnTo>
                    <a:pt x="0" y="18"/>
                  </a:lnTo>
                  <a:lnTo>
                    <a:pt x="0" y="18"/>
                  </a:lnTo>
                  <a:lnTo>
                    <a:pt x="0" y="18"/>
                  </a:lnTo>
                  <a:lnTo>
                    <a:pt x="0" y="16"/>
                  </a:lnTo>
                  <a:lnTo>
                    <a:pt x="0" y="16"/>
                  </a:lnTo>
                  <a:lnTo>
                    <a:pt x="0" y="14"/>
                  </a:lnTo>
                  <a:lnTo>
                    <a:pt x="0" y="14"/>
                  </a:lnTo>
                  <a:lnTo>
                    <a:pt x="0" y="14"/>
                  </a:lnTo>
                  <a:lnTo>
                    <a:pt x="2" y="12"/>
                  </a:lnTo>
                  <a:lnTo>
                    <a:pt x="2" y="12"/>
                  </a:lnTo>
                  <a:lnTo>
                    <a:pt x="2" y="12"/>
                  </a:lnTo>
                  <a:lnTo>
                    <a:pt x="2" y="12"/>
                  </a:lnTo>
                  <a:lnTo>
                    <a:pt x="2" y="10"/>
                  </a:lnTo>
                  <a:lnTo>
                    <a:pt x="4" y="10"/>
                  </a:lnTo>
                  <a:lnTo>
                    <a:pt x="4" y="8"/>
                  </a:lnTo>
                  <a:lnTo>
                    <a:pt x="4" y="8"/>
                  </a:lnTo>
                  <a:lnTo>
                    <a:pt x="4" y="8"/>
                  </a:lnTo>
                  <a:lnTo>
                    <a:pt x="4" y="6"/>
                  </a:lnTo>
                  <a:lnTo>
                    <a:pt x="4" y="6"/>
                  </a:lnTo>
                  <a:lnTo>
                    <a:pt x="4" y="6"/>
                  </a:lnTo>
                  <a:lnTo>
                    <a:pt x="4" y="6"/>
                  </a:lnTo>
                  <a:lnTo>
                    <a:pt x="4" y="6"/>
                  </a:lnTo>
                  <a:lnTo>
                    <a:pt x="6" y="6"/>
                  </a:lnTo>
                  <a:lnTo>
                    <a:pt x="6" y="6"/>
                  </a:lnTo>
                  <a:lnTo>
                    <a:pt x="6" y="6"/>
                  </a:lnTo>
                  <a:lnTo>
                    <a:pt x="6" y="6"/>
                  </a:lnTo>
                  <a:lnTo>
                    <a:pt x="8" y="4"/>
                  </a:lnTo>
                  <a:lnTo>
                    <a:pt x="8" y="4"/>
                  </a:lnTo>
                  <a:lnTo>
                    <a:pt x="8" y="2"/>
                  </a:lnTo>
                  <a:lnTo>
                    <a:pt x="8" y="2"/>
                  </a:lnTo>
                  <a:lnTo>
                    <a:pt x="8" y="0"/>
                  </a:lnTo>
                  <a:lnTo>
                    <a:pt x="8" y="0"/>
                  </a:lnTo>
                  <a:lnTo>
                    <a:pt x="8" y="0"/>
                  </a:lnTo>
                  <a:lnTo>
                    <a:pt x="8" y="0"/>
                  </a:lnTo>
                  <a:lnTo>
                    <a:pt x="10" y="0"/>
                  </a:lnTo>
                  <a:lnTo>
                    <a:pt x="10" y="0"/>
                  </a:lnTo>
                  <a:lnTo>
                    <a:pt x="12" y="0"/>
                  </a:lnTo>
                  <a:lnTo>
                    <a:pt x="12"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1" name="Freeform 4875"/>
            <p:cNvSpPr>
              <a:spLocks/>
            </p:cNvSpPr>
            <p:nvPr/>
          </p:nvSpPr>
          <p:spPr bwMode="auto">
            <a:xfrm>
              <a:off x="2347" y="2079"/>
              <a:ext cx="173" cy="42"/>
            </a:xfrm>
            <a:custGeom>
              <a:avLst/>
              <a:gdLst>
                <a:gd name="T0" fmla="*/ 8 w 173"/>
                <a:gd name="T1" fmla="*/ 38 h 42"/>
                <a:gd name="T2" fmla="*/ 14 w 173"/>
                <a:gd name="T3" fmla="*/ 35 h 42"/>
                <a:gd name="T4" fmla="*/ 15 w 173"/>
                <a:gd name="T5" fmla="*/ 33 h 42"/>
                <a:gd name="T6" fmla="*/ 15 w 173"/>
                <a:gd name="T7" fmla="*/ 31 h 42"/>
                <a:gd name="T8" fmla="*/ 17 w 173"/>
                <a:gd name="T9" fmla="*/ 29 h 42"/>
                <a:gd name="T10" fmla="*/ 17 w 173"/>
                <a:gd name="T11" fmla="*/ 25 h 42"/>
                <a:gd name="T12" fmla="*/ 19 w 173"/>
                <a:gd name="T13" fmla="*/ 23 h 42"/>
                <a:gd name="T14" fmla="*/ 25 w 173"/>
                <a:gd name="T15" fmla="*/ 19 h 42"/>
                <a:gd name="T16" fmla="*/ 27 w 173"/>
                <a:gd name="T17" fmla="*/ 21 h 42"/>
                <a:gd name="T18" fmla="*/ 33 w 173"/>
                <a:gd name="T19" fmla="*/ 19 h 42"/>
                <a:gd name="T20" fmla="*/ 39 w 173"/>
                <a:gd name="T21" fmla="*/ 25 h 42"/>
                <a:gd name="T22" fmla="*/ 44 w 173"/>
                <a:gd name="T23" fmla="*/ 27 h 42"/>
                <a:gd name="T24" fmla="*/ 44 w 173"/>
                <a:gd name="T25" fmla="*/ 35 h 42"/>
                <a:gd name="T26" fmla="*/ 52 w 173"/>
                <a:gd name="T27" fmla="*/ 35 h 42"/>
                <a:gd name="T28" fmla="*/ 58 w 173"/>
                <a:gd name="T29" fmla="*/ 37 h 42"/>
                <a:gd name="T30" fmla="*/ 63 w 173"/>
                <a:gd name="T31" fmla="*/ 40 h 42"/>
                <a:gd name="T32" fmla="*/ 71 w 173"/>
                <a:gd name="T33" fmla="*/ 38 h 42"/>
                <a:gd name="T34" fmla="*/ 69 w 173"/>
                <a:gd name="T35" fmla="*/ 35 h 42"/>
                <a:gd name="T36" fmla="*/ 73 w 173"/>
                <a:gd name="T37" fmla="*/ 27 h 42"/>
                <a:gd name="T38" fmla="*/ 81 w 173"/>
                <a:gd name="T39" fmla="*/ 27 h 42"/>
                <a:gd name="T40" fmla="*/ 90 w 173"/>
                <a:gd name="T41" fmla="*/ 29 h 42"/>
                <a:gd name="T42" fmla="*/ 94 w 173"/>
                <a:gd name="T43" fmla="*/ 25 h 42"/>
                <a:gd name="T44" fmla="*/ 94 w 173"/>
                <a:gd name="T45" fmla="*/ 21 h 42"/>
                <a:gd name="T46" fmla="*/ 92 w 173"/>
                <a:gd name="T47" fmla="*/ 21 h 42"/>
                <a:gd name="T48" fmla="*/ 92 w 173"/>
                <a:gd name="T49" fmla="*/ 17 h 42"/>
                <a:gd name="T50" fmla="*/ 92 w 173"/>
                <a:gd name="T51" fmla="*/ 13 h 42"/>
                <a:gd name="T52" fmla="*/ 92 w 173"/>
                <a:gd name="T53" fmla="*/ 10 h 42"/>
                <a:gd name="T54" fmla="*/ 92 w 173"/>
                <a:gd name="T55" fmla="*/ 8 h 42"/>
                <a:gd name="T56" fmla="*/ 100 w 173"/>
                <a:gd name="T57" fmla="*/ 10 h 42"/>
                <a:gd name="T58" fmla="*/ 104 w 173"/>
                <a:gd name="T59" fmla="*/ 12 h 42"/>
                <a:gd name="T60" fmla="*/ 111 w 173"/>
                <a:gd name="T61" fmla="*/ 12 h 42"/>
                <a:gd name="T62" fmla="*/ 110 w 173"/>
                <a:gd name="T63" fmla="*/ 4 h 42"/>
                <a:gd name="T64" fmla="*/ 115 w 173"/>
                <a:gd name="T65" fmla="*/ 4 h 42"/>
                <a:gd name="T66" fmla="*/ 121 w 173"/>
                <a:gd name="T67" fmla="*/ 2 h 42"/>
                <a:gd name="T68" fmla="*/ 123 w 173"/>
                <a:gd name="T69" fmla="*/ 4 h 42"/>
                <a:gd name="T70" fmla="*/ 125 w 173"/>
                <a:gd name="T71" fmla="*/ 8 h 42"/>
                <a:gd name="T72" fmla="*/ 125 w 173"/>
                <a:gd name="T73" fmla="*/ 10 h 42"/>
                <a:gd name="T74" fmla="*/ 125 w 173"/>
                <a:gd name="T75" fmla="*/ 12 h 42"/>
                <a:gd name="T76" fmla="*/ 123 w 173"/>
                <a:gd name="T77" fmla="*/ 13 h 42"/>
                <a:gd name="T78" fmla="*/ 123 w 173"/>
                <a:gd name="T79" fmla="*/ 17 h 42"/>
                <a:gd name="T80" fmla="*/ 125 w 173"/>
                <a:gd name="T81" fmla="*/ 17 h 42"/>
                <a:gd name="T82" fmla="*/ 127 w 173"/>
                <a:gd name="T83" fmla="*/ 19 h 42"/>
                <a:gd name="T84" fmla="*/ 127 w 173"/>
                <a:gd name="T85" fmla="*/ 21 h 42"/>
                <a:gd name="T86" fmla="*/ 127 w 173"/>
                <a:gd name="T87" fmla="*/ 23 h 42"/>
                <a:gd name="T88" fmla="*/ 127 w 173"/>
                <a:gd name="T89" fmla="*/ 27 h 42"/>
                <a:gd name="T90" fmla="*/ 125 w 173"/>
                <a:gd name="T91" fmla="*/ 29 h 42"/>
                <a:gd name="T92" fmla="*/ 125 w 173"/>
                <a:gd name="T93" fmla="*/ 31 h 42"/>
                <a:gd name="T94" fmla="*/ 123 w 173"/>
                <a:gd name="T95" fmla="*/ 35 h 42"/>
                <a:gd name="T96" fmla="*/ 127 w 173"/>
                <a:gd name="T97" fmla="*/ 37 h 42"/>
                <a:gd name="T98" fmla="*/ 135 w 173"/>
                <a:gd name="T99" fmla="*/ 38 h 42"/>
                <a:gd name="T100" fmla="*/ 140 w 173"/>
                <a:gd name="T101" fmla="*/ 37 h 42"/>
                <a:gd name="T102" fmla="*/ 142 w 173"/>
                <a:gd name="T103" fmla="*/ 35 h 42"/>
                <a:gd name="T104" fmla="*/ 146 w 173"/>
                <a:gd name="T105" fmla="*/ 31 h 42"/>
                <a:gd name="T106" fmla="*/ 148 w 173"/>
                <a:gd name="T107" fmla="*/ 27 h 42"/>
                <a:gd name="T108" fmla="*/ 152 w 173"/>
                <a:gd name="T109" fmla="*/ 25 h 42"/>
                <a:gd name="T110" fmla="*/ 156 w 173"/>
                <a:gd name="T111" fmla="*/ 23 h 42"/>
                <a:gd name="T112" fmla="*/ 163 w 173"/>
                <a:gd name="T113" fmla="*/ 21 h 42"/>
                <a:gd name="T114" fmla="*/ 171 w 173"/>
                <a:gd name="T115"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3" h="42">
                  <a:moveTo>
                    <a:pt x="0" y="40"/>
                  </a:moveTo>
                  <a:lnTo>
                    <a:pt x="2" y="40"/>
                  </a:lnTo>
                  <a:lnTo>
                    <a:pt x="2" y="42"/>
                  </a:lnTo>
                  <a:lnTo>
                    <a:pt x="4" y="42"/>
                  </a:lnTo>
                  <a:lnTo>
                    <a:pt x="4" y="40"/>
                  </a:lnTo>
                  <a:lnTo>
                    <a:pt x="6" y="40"/>
                  </a:lnTo>
                  <a:lnTo>
                    <a:pt x="6" y="40"/>
                  </a:lnTo>
                  <a:lnTo>
                    <a:pt x="8" y="38"/>
                  </a:lnTo>
                  <a:lnTo>
                    <a:pt x="8" y="38"/>
                  </a:lnTo>
                  <a:lnTo>
                    <a:pt x="10" y="38"/>
                  </a:lnTo>
                  <a:lnTo>
                    <a:pt x="10" y="38"/>
                  </a:lnTo>
                  <a:lnTo>
                    <a:pt x="10" y="38"/>
                  </a:lnTo>
                  <a:lnTo>
                    <a:pt x="12" y="37"/>
                  </a:lnTo>
                  <a:lnTo>
                    <a:pt x="12" y="37"/>
                  </a:lnTo>
                  <a:lnTo>
                    <a:pt x="12" y="37"/>
                  </a:lnTo>
                  <a:lnTo>
                    <a:pt x="14" y="35"/>
                  </a:lnTo>
                  <a:lnTo>
                    <a:pt x="14" y="35"/>
                  </a:lnTo>
                  <a:lnTo>
                    <a:pt x="14" y="35"/>
                  </a:lnTo>
                  <a:lnTo>
                    <a:pt x="14" y="33"/>
                  </a:lnTo>
                  <a:lnTo>
                    <a:pt x="14" y="33"/>
                  </a:lnTo>
                  <a:lnTo>
                    <a:pt x="15" y="33"/>
                  </a:lnTo>
                  <a:lnTo>
                    <a:pt x="15" y="33"/>
                  </a:lnTo>
                  <a:lnTo>
                    <a:pt x="15" y="33"/>
                  </a:lnTo>
                  <a:lnTo>
                    <a:pt x="15" y="33"/>
                  </a:lnTo>
                  <a:lnTo>
                    <a:pt x="15" y="33"/>
                  </a:lnTo>
                  <a:lnTo>
                    <a:pt x="15" y="31"/>
                  </a:lnTo>
                  <a:lnTo>
                    <a:pt x="15" y="31"/>
                  </a:lnTo>
                  <a:lnTo>
                    <a:pt x="15" y="31"/>
                  </a:lnTo>
                  <a:lnTo>
                    <a:pt x="15" y="31"/>
                  </a:lnTo>
                  <a:lnTo>
                    <a:pt x="15" y="31"/>
                  </a:lnTo>
                  <a:lnTo>
                    <a:pt x="15" y="31"/>
                  </a:lnTo>
                  <a:lnTo>
                    <a:pt x="15" y="31"/>
                  </a:lnTo>
                  <a:lnTo>
                    <a:pt x="15" y="31"/>
                  </a:lnTo>
                  <a:lnTo>
                    <a:pt x="15" y="29"/>
                  </a:lnTo>
                  <a:lnTo>
                    <a:pt x="15" y="29"/>
                  </a:lnTo>
                  <a:lnTo>
                    <a:pt x="17" y="29"/>
                  </a:lnTo>
                  <a:lnTo>
                    <a:pt x="17" y="29"/>
                  </a:lnTo>
                  <a:lnTo>
                    <a:pt x="17" y="29"/>
                  </a:lnTo>
                  <a:lnTo>
                    <a:pt x="17" y="29"/>
                  </a:lnTo>
                  <a:lnTo>
                    <a:pt x="17" y="29"/>
                  </a:lnTo>
                  <a:lnTo>
                    <a:pt x="17" y="27"/>
                  </a:lnTo>
                  <a:lnTo>
                    <a:pt x="17" y="27"/>
                  </a:lnTo>
                  <a:lnTo>
                    <a:pt x="17" y="27"/>
                  </a:lnTo>
                  <a:lnTo>
                    <a:pt x="17" y="27"/>
                  </a:lnTo>
                  <a:lnTo>
                    <a:pt x="17" y="27"/>
                  </a:lnTo>
                  <a:lnTo>
                    <a:pt x="17" y="27"/>
                  </a:lnTo>
                  <a:lnTo>
                    <a:pt x="17" y="25"/>
                  </a:lnTo>
                  <a:lnTo>
                    <a:pt x="17" y="25"/>
                  </a:lnTo>
                  <a:lnTo>
                    <a:pt x="17" y="25"/>
                  </a:lnTo>
                  <a:lnTo>
                    <a:pt x="17" y="25"/>
                  </a:lnTo>
                  <a:lnTo>
                    <a:pt x="17" y="25"/>
                  </a:lnTo>
                  <a:lnTo>
                    <a:pt x="17" y="23"/>
                  </a:lnTo>
                  <a:lnTo>
                    <a:pt x="17" y="23"/>
                  </a:lnTo>
                  <a:lnTo>
                    <a:pt x="17" y="23"/>
                  </a:lnTo>
                  <a:lnTo>
                    <a:pt x="17" y="23"/>
                  </a:lnTo>
                  <a:lnTo>
                    <a:pt x="19" y="23"/>
                  </a:lnTo>
                  <a:lnTo>
                    <a:pt x="21" y="23"/>
                  </a:lnTo>
                  <a:lnTo>
                    <a:pt x="21" y="23"/>
                  </a:lnTo>
                  <a:lnTo>
                    <a:pt x="21" y="21"/>
                  </a:lnTo>
                  <a:lnTo>
                    <a:pt x="23" y="21"/>
                  </a:lnTo>
                  <a:lnTo>
                    <a:pt x="23" y="19"/>
                  </a:lnTo>
                  <a:lnTo>
                    <a:pt x="23" y="19"/>
                  </a:lnTo>
                  <a:lnTo>
                    <a:pt x="23" y="19"/>
                  </a:lnTo>
                  <a:lnTo>
                    <a:pt x="25" y="19"/>
                  </a:lnTo>
                  <a:lnTo>
                    <a:pt x="25" y="19"/>
                  </a:lnTo>
                  <a:lnTo>
                    <a:pt x="25" y="19"/>
                  </a:lnTo>
                  <a:lnTo>
                    <a:pt x="25" y="19"/>
                  </a:lnTo>
                  <a:lnTo>
                    <a:pt x="25" y="21"/>
                  </a:lnTo>
                  <a:lnTo>
                    <a:pt x="25" y="21"/>
                  </a:lnTo>
                  <a:lnTo>
                    <a:pt x="27" y="21"/>
                  </a:lnTo>
                  <a:lnTo>
                    <a:pt x="27" y="21"/>
                  </a:lnTo>
                  <a:lnTo>
                    <a:pt x="27" y="21"/>
                  </a:lnTo>
                  <a:lnTo>
                    <a:pt x="29" y="21"/>
                  </a:lnTo>
                  <a:lnTo>
                    <a:pt x="29" y="21"/>
                  </a:lnTo>
                  <a:lnTo>
                    <a:pt x="31" y="21"/>
                  </a:lnTo>
                  <a:lnTo>
                    <a:pt x="31" y="21"/>
                  </a:lnTo>
                  <a:lnTo>
                    <a:pt x="33" y="21"/>
                  </a:lnTo>
                  <a:lnTo>
                    <a:pt x="33" y="19"/>
                  </a:lnTo>
                  <a:lnTo>
                    <a:pt x="33" y="19"/>
                  </a:lnTo>
                  <a:lnTo>
                    <a:pt x="33" y="19"/>
                  </a:lnTo>
                  <a:lnTo>
                    <a:pt x="35" y="19"/>
                  </a:lnTo>
                  <a:lnTo>
                    <a:pt x="35" y="19"/>
                  </a:lnTo>
                  <a:lnTo>
                    <a:pt x="37" y="19"/>
                  </a:lnTo>
                  <a:lnTo>
                    <a:pt x="37" y="19"/>
                  </a:lnTo>
                  <a:lnTo>
                    <a:pt x="37" y="21"/>
                  </a:lnTo>
                  <a:lnTo>
                    <a:pt x="39" y="21"/>
                  </a:lnTo>
                  <a:lnTo>
                    <a:pt x="39" y="21"/>
                  </a:lnTo>
                  <a:lnTo>
                    <a:pt x="39" y="25"/>
                  </a:lnTo>
                  <a:lnTo>
                    <a:pt x="39" y="25"/>
                  </a:lnTo>
                  <a:lnTo>
                    <a:pt x="39" y="25"/>
                  </a:lnTo>
                  <a:lnTo>
                    <a:pt x="40" y="25"/>
                  </a:lnTo>
                  <a:lnTo>
                    <a:pt x="40" y="27"/>
                  </a:lnTo>
                  <a:lnTo>
                    <a:pt x="42" y="27"/>
                  </a:lnTo>
                  <a:lnTo>
                    <a:pt x="42" y="27"/>
                  </a:lnTo>
                  <a:lnTo>
                    <a:pt x="42" y="27"/>
                  </a:lnTo>
                  <a:lnTo>
                    <a:pt x="44" y="27"/>
                  </a:lnTo>
                  <a:lnTo>
                    <a:pt x="44" y="29"/>
                  </a:lnTo>
                  <a:lnTo>
                    <a:pt x="42" y="31"/>
                  </a:lnTo>
                  <a:lnTo>
                    <a:pt x="42" y="33"/>
                  </a:lnTo>
                  <a:lnTo>
                    <a:pt x="42" y="35"/>
                  </a:lnTo>
                  <a:lnTo>
                    <a:pt x="42" y="35"/>
                  </a:lnTo>
                  <a:lnTo>
                    <a:pt x="44" y="35"/>
                  </a:lnTo>
                  <a:lnTo>
                    <a:pt x="44" y="35"/>
                  </a:lnTo>
                  <a:lnTo>
                    <a:pt x="44" y="35"/>
                  </a:lnTo>
                  <a:lnTo>
                    <a:pt x="46" y="35"/>
                  </a:lnTo>
                  <a:lnTo>
                    <a:pt x="46" y="33"/>
                  </a:lnTo>
                  <a:lnTo>
                    <a:pt x="48" y="33"/>
                  </a:lnTo>
                  <a:lnTo>
                    <a:pt x="48" y="33"/>
                  </a:lnTo>
                  <a:lnTo>
                    <a:pt x="50" y="35"/>
                  </a:lnTo>
                  <a:lnTo>
                    <a:pt x="50" y="35"/>
                  </a:lnTo>
                  <a:lnTo>
                    <a:pt x="52" y="35"/>
                  </a:lnTo>
                  <a:lnTo>
                    <a:pt x="52" y="35"/>
                  </a:lnTo>
                  <a:lnTo>
                    <a:pt x="52" y="35"/>
                  </a:lnTo>
                  <a:lnTo>
                    <a:pt x="52" y="35"/>
                  </a:lnTo>
                  <a:lnTo>
                    <a:pt x="54" y="35"/>
                  </a:lnTo>
                  <a:lnTo>
                    <a:pt x="54" y="35"/>
                  </a:lnTo>
                  <a:lnTo>
                    <a:pt x="56" y="35"/>
                  </a:lnTo>
                  <a:lnTo>
                    <a:pt x="56" y="35"/>
                  </a:lnTo>
                  <a:lnTo>
                    <a:pt x="58" y="35"/>
                  </a:lnTo>
                  <a:lnTo>
                    <a:pt x="58" y="37"/>
                  </a:lnTo>
                  <a:lnTo>
                    <a:pt x="58" y="37"/>
                  </a:lnTo>
                  <a:lnTo>
                    <a:pt x="60" y="37"/>
                  </a:lnTo>
                  <a:lnTo>
                    <a:pt x="60" y="37"/>
                  </a:lnTo>
                  <a:lnTo>
                    <a:pt x="62" y="37"/>
                  </a:lnTo>
                  <a:lnTo>
                    <a:pt x="63" y="37"/>
                  </a:lnTo>
                  <a:lnTo>
                    <a:pt x="63" y="38"/>
                  </a:lnTo>
                  <a:lnTo>
                    <a:pt x="63" y="38"/>
                  </a:lnTo>
                  <a:lnTo>
                    <a:pt x="63" y="40"/>
                  </a:lnTo>
                  <a:lnTo>
                    <a:pt x="65" y="40"/>
                  </a:lnTo>
                  <a:lnTo>
                    <a:pt x="65" y="42"/>
                  </a:lnTo>
                  <a:lnTo>
                    <a:pt x="65" y="42"/>
                  </a:lnTo>
                  <a:lnTo>
                    <a:pt x="67" y="42"/>
                  </a:lnTo>
                  <a:lnTo>
                    <a:pt x="67" y="42"/>
                  </a:lnTo>
                  <a:lnTo>
                    <a:pt x="67" y="42"/>
                  </a:lnTo>
                  <a:lnTo>
                    <a:pt x="71" y="40"/>
                  </a:lnTo>
                  <a:lnTo>
                    <a:pt x="71" y="38"/>
                  </a:lnTo>
                  <a:lnTo>
                    <a:pt x="71" y="38"/>
                  </a:lnTo>
                  <a:lnTo>
                    <a:pt x="71" y="38"/>
                  </a:lnTo>
                  <a:lnTo>
                    <a:pt x="71" y="38"/>
                  </a:lnTo>
                  <a:lnTo>
                    <a:pt x="71" y="37"/>
                  </a:lnTo>
                  <a:lnTo>
                    <a:pt x="71" y="37"/>
                  </a:lnTo>
                  <a:lnTo>
                    <a:pt x="71" y="37"/>
                  </a:lnTo>
                  <a:lnTo>
                    <a:pt x="71" y="35"/>
                  </a:lnTo>
                  <a:lnTo>
                    <a:pt x="69" y="35"/>
                  </a:lnTo>
                  <a:lnTo>
                    <a:pt x="69" y="33"/>
                  </a:lnTo>
                  <a:lnTo>
                    <a:pt x="69" y="33"/>
                  </a:lnTo>
                  <a:lnTo>
                    <a:pt x="69" y="33"/>
                  </a:lnTo>
                  <a:lnTo>
                    <a:pt x="69" y="31"/>
                  </a:lnTo>
                  <a:lnTo>
                    <a:pt x="71" y="29"/>
                  </a:lnTo>
                  <a:lnTo>
                    <a:pt x="71" y="29"/>
                  </a:lnTo>
                  <a:lnTo>
                    <a:pt x="71" y="29"/>
                  </a:lnTo>
                  <a:lnTo>
                    <a:pt x="73" y="27"/>
                  </a:lnTo>
                  <a:lnTo>
                    <a:pt x="73" y="27"/>
                  </a:lnTo>
                  <a:lnTo>
                    <a:pt x="73" y="27"/>
                  </a:lnTo>
                  <a:lnTo>
                    <a:pt x="73" y="27"/>
                  </a:lnTo>
                  <a:lnTo>
                    <a:pt x="75" y="27"/>
                  </a:lnTo>
                  <a:lnTo>
                    <a:pt x="77" y="27"/>
                  </a:lnTo>
                  <a:lnTo>
                    <a:pt x="79" y="27"/>
                  </a:lnTo>
                  <a:lnTo>
                    <a:pt x="79" y="27"/>
                  </a:lnTo>
                  <a:lnTo>
                    <a:pt x="81" y="27"/>
                  </a:lnTo>
                  <a:lnTo>
                    <a:pt x="83" y="27"/>
                  </a:lnTo>
                  <a:lnTo>
                    <a:pt x="83" y="27"/>
                  </a:lnTo>
                  <a:lnTo>
                    <a:pt x="85" y="25"/>
                  </a:lnTo>
                  <a:lnTo>
                    <a:pt x="87" y="25"/>
                  </a:lnTo>
                  <a:lnTo>
                    <a:pt x="87" y="25"/>
                  </a:lnTo>
                  <a:lnTo>
                    <a:pt x="88" y="27"/>
                  </a:lnTo>
                  <a:lnTo>
                    <a:pt x="90" y="27"/>
                  </a:lnTo>
                  <a:lnTo>
                    <a:pt x="90" y="29"/>
                  </a:lnTo>
                  <a:lnTo>
                    <a:pt x="90" y="29"/>
                  </a:lnTo>
                  <a:lnTo>
                    <a:pt x="90" y="29"/>
                  </a:lnTo>
                  <a:lnTo>
                    <a:pt x="92" y="27"/>
                  </a:lnTo>
                  <a:lnTo>
                    <a:pt x="92" y="27"/>
                  </a:lnTo>
                  <a:lnTo>
                    <a:pt x="92" y="27"/>
                  </a:lnTo>
                  <a:lnTo>
                    <a:pt x="94" y="25"/>
                  </a:lnTo>
                  <a:lnTo>
                    <a:pt x="94" y="25"/>
                  </a:lnTo>
                  <a:lnTo>
                    <a:pt x="94" y="25"/>
                  </a:lnTo>
                  <a:lnTo>
                    <a:pt x="94" y="25"/>
                  </a:lnTo>
                  <a:lnTo>
                    <a:pt x="94" y="23"/>
                  </a:lnTo>
                  <a:lnTo>
                    <a:pt x="94" y="23"/>
                  </a:lnTo>
                  <a:lnTo>
                    <a:pt x="96" y="23"/>
                  </a:lnTo>
                  <a:lnTo>
                    <a:pt x="94" y="21"/>
                  </a:lnTo>
                  <a:lnTo>
                    <a:pt x="94" y="21"/>
                  </a:lnTo>
                  <a:lnTo>
                    <a:pt x="94" y="21"/>
                  </a:lnTo>
                  <a:lnTo>
                    <a:pt x="94" y="21"/>
                  </a:lnTo>
                  <a:lnTo>
                    <a:pt x="94" y="21"/>
                  </a:lnTo>
                  <a:lnTo>
                    <a:pt x="94" y="21"/>
                  </a:lnTo>
                  <a:lnTo>
                    <a:pt x="94" y="21"/>
                  </a:lnTo>
                  <a:lnTo>
                    <a:pt x="94" y="21"/>
                  </a:lnTo>
                  <a:lnTo>
                    <a:pt x="94" y="21"/>
                  </a:lnTo>
                  <a:lnTo>
                    <a:pt x="94" y="21"/>
                  </a:lnTo>
                  <a:lnTo>
                    <a:pt x="92" y="21"/>
                  </a:lnTo>
                  <a:lnTo>
                    <a:pt x="92" y="21"/>
                  </a:lnTo>
                  <a:lnTo>
                    <a:pt x="92" y="19"/>
                  </a:lnTo>
                  <a:lnTo>
                    <a:pt x="92" y="21"/>
                  </a:lnTo>
                  <a:lnTo>
                    <a:pt x="92" y="19"/>
                  </a:lnTo>
                  <a:lnTo>
                    <a:pt x="92" y="19"/>
                  </a:lnTo>
                  <a:lnTo>
                    <a:pt x="92" y="19"/>
                  </a:lnTo>
                  <a:lnTo>
                    <a:pt x="92" y="19"/>
                  </a:lnTo>
                  <a:lnTo>
                    <a:pt x="92" y="19"/>
                  </a:lnTo>
                  <a:lnTo>
                    <a:pt x="92" y="17"/>
                  </a:lnTo>
                  <a:lnTo>
                    <a:pt x="92" y="17"/>
                  </a:lnTo>
                  <a:lnTo>
                    <a:pt x="92" y="15"/>
                  </a:lnTo>
                  <a:lnTo>
                    <a:pt x="92" y="15"/>
                  </a:lnTo>
                  <a:lnTo>
                    <a:pt x="92" y="15"/>
                  </a:lnTo>
                  <a:lnTo>
                    <a:pt x="92" y="15"/>
                  </a:lnTo>
                  <a:lnTo>
                    <a:pt x="92" y="13"/>
                  </a:lnTo>
                  <a:lnTo>
                    <a:pt x="92" y="13"/>
                  </a:lnTo>
                  <a:lnTo>
                    <a:pt x="92" y="13"/>
                  </a:lnTo>
                  <a:lnTo>
                    <a:pt x="92" y="12"/>
                  </a:lnTo>
                  <a:lnTo>
                    <a:pt x="92" y="12"/>
                  </a:lnTo>
                  <a:lnTo>
                    <a:pt x="92" y="12"/>
                  </a:lnTo>
                  <a:lnTo>
                    <a:pt x="92" y="12"/>
                  </a:lnTo>
                  <a:lnTo>
                    <a:pt x="92" y="12"/>
                  </a:lnTo>
                  <a:lnTo>
                    <a:pt x="92" y="10"/>
                  </a:lnTo>
                  <a:lnTo>
                    <a:pt x="92" y="10"/>
                  </a:lnTo>
                  <a:lnTo>
                    <a:pt x="92" y="10"/>
                  </a:lnTo>
                  <a:lnTo>
                    <a:pt x="92" y="10"/>
                  </a:lnTo>
                  <a:lnTo>
                    <a:pt x="92" y="8"/>
                  </a:lnTo>
                  <a:lnTo>
                    <a:pt x="94" y="8"/>
                  </a:lnTo>
                  <a:lnTo>
                    <a:pt x="94" y="8"/>
                  </a:lnTo>
                  <a:lnTo>
                    <a:pt x="94" y="8"/>
                  </a:lnTo>
                  <a:lnTo>
                    <a:pt x="94" y="8"/>
                  </a:lnTo>
                  <a:lnTo>
                    <a:pt x="94" y="8"/>
                  </a:lnTo>
                  <a:lnTo>
                    <a:pt x="92" y="8"/>
                  </a:lnTo>
                  <a:lnTo>
                    <a:pt x="94" y="6"/>
                  </a:lnTo>
                  <a:lnTo>
                    <a:pt x="94" y="6"/>
                  </a:lnTo>
                  <a:lnTo>
                    <a:pt x="94" y="6"/>
                  </a:lnTo>
                  <a:lnTo>
                    <a:pt x="96" y="6"/>
                  </a:lnTo>
                  <a:lnTo>
                    <a:pt x="96" y="6"/>
                  </a:lnTo>
                  <a:lnTo>
                    <a:pt x="96" y="8"/>
                  </a:lnTo>
                  <a:lnTo>
                    <a:pt x="98" y="10"/>
                  </a:lnTo>
                  <a:lnTo>
                    <a:pt x="100" y="10"/>
                  </a:lnTo>
                  <a:lnTo>
                    <a:pt x="100" y="10"/>
                  </a:lnTo>
                  <a:lnTo>
                    <a:pt x="100" y="10"/>
                  </a:lnTo>
                  <a:lnTo>
                    <a:pt x="100" y="10"/>
                  </a:lnTo>
                  <a:lnTo>
                    <a:pt x="102" y="12"/>
                  </a:lnTo>
                  <a:lnTo>
                    <a:pt x="102" y="12"/>
                  </a:lnTo>
                  <a:lnTo>
                    <a:pt x="102" y="12"/>
                  </a:lnTo>
                  <a:lnTo>
                    <a:pt x="104" y="12"/>
                  </a:lnTo>
                  <a:lnTo>
                    <a:pt x="104" y="12"/>
                  </a:lnTo>
                  <a:lnTo>
                    <a:pt x="104" y="12"/>
                  </a:lnTo>
                  <a:lnTo>
                    <a:pt x="104" y="12"/>
                  </a:lnTo>
                  <a:lnTo>
                    <a:pt x="106" y="12"/>
                  </a:lnTo>
                  <a:lnTo>
                    <a:pt x="108" y="13"/>
                  </a:lnTo>
                  <a:lnTo>
                    <a:pt x="108" y="13"/>
                  </a:lnTo>
                  <a:lnTo>
                    <a:pt x="110" y="13"/>
                  </a:lnTo>
                  <a:lnTo>
                    <a:pt x="110" y="12"/>
                  </a:lnTo>
                  <a:lnTo>
                    <a:pt x="111" y="12"/>
                  </a:lnTo>
                  <a:lnTo>
                    <a:pt x="111" y="10"/>
                  </a:lnTo>
                  <a:lnTo>
                    <a:pt x="111" y="10"/>
                  </a:lnTo>
                  <a:lnTo>
                    <a:pt x="111" y="10"/>
                  </a:lnTo>
                  <a:lnTo>
                    <a:pt x="111" y="10"/>
                  </a:lnTo>
                  <a:lnTo>
                    <a:pt x="111" y="10"/>
                  </a:lnTo>
                  <a:lnTo>
                    <a:pt x="110" y="10"/>
                  </a:lnTo>
                  <a:lnTo>
                    <a:pt x="110" y="6"/>
                  </a:lnTo>
                  <a:lnTo>
                    <a:pt x="110" y="4"/>
                  </a:lnTo>
                  <a:lnTo>
                    <a:pt x="110" y="4"/>
                  </a:lnTo>
                  <a:lnTo>
                    <a:pt x="111" y="4"/>
                  </a:lnTo>
                  <a:lnTo>
                    <a:pt x="111" y="2"/>
                  </a:lnTo>
                  <a:lnTo>
                    <a:pt x="111" y="2"/>
                  </a:lnTo>
                  <a:lnTo>
                    <a:pt x="113" y="2"/>
                  </a:lnTo>
                  <a:lnTo>
                    <a:pt x="113" y="2"/>
                  </a:lnTo>
                  <a:lnTo>
                    <a:pt x="113" y="2"/>
                  </a:lnTo>
                  <a:lnTo>
                    <a:pt x="115" y="4"/>
                  </a:lnTo>
                  <a:lnTo>
                    <a:pt x="115" y="4"/>
                  </a:lnTo>
                  <a:lnTo>
                    <a:pt x="117" y="4"/>
                  </a:lnTo>
                  <a:lnTo>
                    <a:pt x="117" y="4"/>
                  </a:lnTo>
                  <a:lnTo>
                    <a:pt x="117" y="2"/>
                  </a:lnTo>
                  <a:lnTo>
                    <a:pt x="119" y="2"/>
                  </a:lnTo>
                  <a:lnTo>
                    <a:pt x="119" y="2"/>
                  </a:lnTo>
                  <a:lnTo>
                    <a:pt x="119" y="2"/>
                  </a:lnTo>
                  <a:lnTo>
                    <a:pt x="121" y="2"/>
                  </a:lnTo>
                  <a:lnTo>
                    <a:pt x="121" y="0"/>
                  </a:lnTo>
                  <a:lnTo>
                    <a:pt x="121" y="0"/>
                  </a:lnTo>
                  <a:lnTo>
                    <a:pt x="123" y="2"/>
                  </a:lnTo>
                  <a:lnTo>
                    <a:pt x="123" y="2"/>
                  </a:lnTo>
                  <a:lnTo>
                    <a:pt x="125" y="2"/>
                  </a:lnTo>
                  <a:lnTo>
                    <a:pt x="125" y="2"/>
                  </a:lnTo>
                  <a:lnTo>
                    <a:pt x="125" y="2"/>
                  </a:lnTo>
                  <a:lnTo>
                    <a:pt x="123" y="4"/>
                  </a:lnTo>
                  <a:lnTo>
                    <a:pt x="123" y="4"/>
                  </a:lnTo>
                  <a:lnTo>
                    <a:pt x="123" y="4"/>
                  </a:lnTo>
                  <a:lnTo>
                    <a:pt x="123" y="6"/>
                  </a:lnTo>
                  <a:lnTo>
                    <a:pt x="123" y="6"/>
                  </a:lnTo>
                  <a:lnTo>
                    <a:pt x="123" y="6"/>
                  </a:lnTo>
                  <a:lnTo>
                    <a:pt x="123" y="6"/>
                  </a:lnTo>
                  <a:lnTo>
                    <a:pt x="125" y="8"/>
                  </a:lnTo>
                  <a:lnTo>
                    <a:pt x="125" y="8"/>
                  </a:lnTo>
                  <a:lnTo>
                    <a:pt x="125" y="8"/>
                  </a:lnTo>
                  <a:lnTo>
                    <a:pt x="125" y="8"/>
                  </a:lnTo>
                  <a:lnTo>
                    <a:pt x="125" y="8"/>
                  </a:lnTo>
                  <a:lnTo>
                    <a:pt x="127" y="8"/>
                  </a:lnTo>
                  <a:lnTo>
                    <a:pt x="127" y="8"/>
                  </a:lnTo>
                  <a:lnTo>
                    <a:pt x="127" y="8"/>
                  </a:lnTo>
                  <a:lnTo>
                    <a:pt x="127" y="8"/>
                  </a:lnTo>
                  <a:lnTo>
                    <a:pt x="125" y="10"/>
                  </a:lnTo>
                  <a:lnTo>
                    <a:pt x="125" y="10"/>
                  </a:lnTo>
                  <a:lnTo>
                    <a:pt x="125" y="10"/>
                  </a:lnTo>
                  <a:lnTo>
                    <a:pt x="125" y="10"/>
                  </a:lnTo>
                  <a:lnTo>
                    <a:pt x="123" y="10"/>
                  </a:lnTo>
                  <a:lnTo>
                    <a:pt x="123" y="10"/>
                  </a:lnTo>
                  <a:lnTo>
                    <a:pt x="123" y="12"/>
                  </a:lnTo>
                  <a:lnTo>
                    <a:pt x="125" y="12"/>
                  </a:lnTo>
                  <a:lnTo>
                    <a:pt x="125" y="12"/>
                  </a:lnTo>
                  <a:lnTo>
                    <a:pt x="125" y="12"/>
                  </a:lnTo>
                  <a:lnTo>
                    <a:pt x="125" y="12"/>
                  </a:lnTo>
                  <a:lnTo>
                    <a:pt x="125" y="12"/>
                  </a:lnTo>
                  <a:lnTo>
                    <a:pt x="125" y="12"/>
                  </a:lnTo>
                  <a:lnTo>
                    <a:pt x="125" y="12"/>
                  </a:lnTo>
                  <a:lnTo>
                    <a:pt x="125" y="12"/>
                  </a:lnTo>
                  <a:lnTo>
                    <a:pt x="125" y="13"/>
                  </a:lnTo>
                  <a:lnTo>
                    <a:pt x="123" y="13"/>
                  </a:lnTo>
                  <a:lnTo>
                    <a:pt x="123" y="13"/>
                  </a:lnTo>
                  <a:lnTo>
                    <a:pt x="123" y="13"/>
                  </a:lnTo>
                  <a:lnTo>
                    <a:pt x="123" y="15"/>
                  </a:lnTo>
                  <a:lnTo>
                    <a:pt x="123" y="15"/>
                  </a:lnTo>
                  <a:lnTo>
                    <a:pt x="121" y="15"/>
                  </a:lnTo>
                  <a:lnTo>
                    <a:pt x="121" y="15"/>
                  </a:lnTo>
                  <a:lnTo>
                    <a:pt x="123" y="17"/>
                  </a:lnTo>
                  <a:lnTo>
                    <a:pt x="123" y="17"/>
                  </a:lnTo>
                  <a:lnTo>
                    <a:pt x="123" y="17"/>
                  </a:lnTo>
                  <a:lnTo>
                    <a:pt x="123" y="17"/>
                  </a:lnTo>
                  <a:lnTo>
                    <a:pt x="123" y="15"/>
                  </a:lnTo>
                  <a:lnTo>
                    <a:pt x="125" y="15"/>
                  </a:lnTo>
                  <a:lnTo>
                    <a:pt x="125" y="17"/>
                  </a:lnTo>
                  <a:lnTo>
                    <a:pt x="125" y="17"/>
                  </a:lnTo>
                  <a:lnTo>
                    <a:pt x="125" y="17"/>
                  </a:lnTo>
                  <a:lnTo>
                    <a:pt x="125" y="17"/>
                  </a:lnTo>
                  <a:lnTo>
                    <a:pt x="125" y="17"/>
                  </a:lnTo>
                  <a:lnTo>
                    <a:pt x="125" y="17"/>
                  </a:lnTo>
                  <a:lnTo>
                    <a:pt x="125" y="17"/>
                  </a:lnTo>
                  <a:lnTo>
                    <a:pt x="125" y="17"/>
                  </a:lnTo>
                  <a:lnTo>
                    <a:pt x="125" y="17"/>
                  </a:lnTo>
                  <a:lnTo>
                    <a:pt x="127" y="17"/>
                  </a:lnTo>
                  <a:lnTo>
                    <a:pt x="127" y="17"/>
                  </a:lnTo>
                  <a:lnTo>
                    <a:pt x="127" y="19"/>
                  </a:lnTo>
                  <a:lnTo>
                    <a:pt x="129" y="19"/>
                  </a:lnTo>
                  <a:lnTo>
                    <a:pt x="127" y="19"/>
                  </a:lnTo>
                  <a:lnTo>
                    <a:pt x="127" y="19"/>
                  </a:lnTo>
                  <a:lnTo>
                    <a:pt x="127" y="19"/>
                  </a:lnTo>
                  <a:lnTo>
                    <a:pt x="127" y="21"/>
                  </a:lnTo>
                  <a:lnTo>
                    <a:pt x="127" y="21"/>
                  </a:lnTo>
                  <a:lnTo>
                    <a:pt x="127" y="21"/>
                  </a:lnTo>
                  <a:lnTo>
                    <a:pt x="127" y="21"/>
                  </a:lnTo>
                  <a:lnTo>
                    <a:pt x="127" y="23"/>
                  </a:lnTo>
                  <a:lnTo>
                    <a:pt x="127" y="23"/>
                  </a:lnTo>
                  <a:lnTo>
                    <a:pt x="129" y="23"/>
                  </a:lnTo>
                  <a:lnTo>
                    <a:pt x="129" y="23"/>
                  </a:lnTo>
                  <a:lnTo>
                    <a:pt x="129" y="25"/>
                  </a:lnTo>
                  <a:lnTo>
                    <a:pt x="127" y="25"/>
                  </a:lnTo>
                  <a:lnTo>
                    <a:pt x="127" y="25"/>
                  </a:lnTo>
                  <a:lnTo>
                    <a:pt x="127" y="23"/>
                  </a:lnTo>
                  <a:lnTo>
                    <a:pt x="127" y="25"/>
                  </a:lnTo>
                  <a:lnTo>
                    <a:pt x="127" y="25"/>
                  </a:lnTo>
                  <a:lnTo>
                    <a:pt x="127" y="25"/>
                  </a:lnTo>
                  <a:lnTo>
                    <a:pt x="127" y="27"/>
                  </a:lnTo>
                  <a:lnTo>
                    <a:pt x="127" y="27"/>
                  </a:lnTo>
                  <a:lnTo>
                    <a:pt x="127" y="27"/>
                  </a:lnTo>
                  <a:lnTo>
                    <a:pt x="127" y="27"/>
                  </a:lnTo>
                  <a:lnTo>
                    <a:pt x="127" y="27"/>
                  </a:lnTo>
                  <a:lnTo>
                    <a:pt x="129" y="27"/>
                  </a:lnTo>
                  <a:lnTo>
                    <a:pt x="127" y="27"/>
                  </a:lnTo>
                  <a:lnTo>
                    <a:pt x="127" y="27"/>
                  </a:lnTo>
                  <a:lnTo>
                    <a:pt x="127" y="29"/>
                  </a:lnTo>
                  <a:lnTo>
                    <a:pt x="127" y="29"/>
                  </a:lnTo>
                  <a:lnTo>
                    <a:pt x="125" y="29"/>
                  </a:lnTo>
                  <a:lnTo>
                    <a:pt x="125" y="29"/>
                  </a:lnTo>
                  <a:lnTo>
                    <a:pt x="125" y="29"/>
                  </a:lnTo>
                  <a:lnTo>
                    <a:pt x="127" y="31"/>
                  </a:lnTo>
                  <a:lnTo>
                    <a:pt x="127" y="31"/>
                  </a:lnTo>
                  <a:lnTo>
                    <a:pt x="127" y="31"/>
                  </a:lnTo>
                  <a:lnTo>
                    <a:pt x="127" y="31"/>
                  </a:lnTo>
                  <a:lnTo>
                    <a:pt x="125" y="33"/>
                  </a:lnTo>
                  <a:lnTo>
                    <a:pt x="125" y="33"/>
                  </a:lnTo>
                  <a:lnTo>
                    <a:pt x="125" y="31"/>
                  </a:lnTo>
                  <a:lnTo>
                    <a:pt x="125" y="31"/>
                  </a:lnTo>
                  <a:lnTo>
                    <a:pt x="125" y="31"/>
                  </a:lnTo>
                  <a:lnTo>
                    <a:pt x="125" y="31"/>
                  </a:lnTo>
                  <a:lnTo>
                    <a:pt x="123" y="31"/>
                  </a:lnTo>
                  <a:lnTo>
                    <a:pt x="123" y="33"/>
                  </a:lnTo>
                  <a:lnTo>
                    <a:pt x="123" y="33"/>
                  </a:lnTo>
                  <a:lnTo>
                    <a:pt x="123" y="33"/>
                  </a:lnTo>
                  <a:lnTo>
                    <a:pt x="123" y="33"/>
                  </a:lnTo>
                  <a:lnTo>
                    <a:pt x="123" y="35"/>
                  </a:lnTo>
                  <a:lnTo>
                    <a:pt x="123" y="35"/>
                  </a:lnTo>
                  <a:lnTo>
                    <a:pt x="125" y="35"/>
                  </a:lnTo>
                  <a:lnTo>
                    <a:pt x="125" y="35"/>
                  </a:lnTo>
                  <a:lnTo>
                    <a:pt x="125" y="35"/>
                  </a:lnTo>
                  <a:lnTo>
                    <a:pt x="125" y="35"/>
                  </a:lnTo>
                  <a:lnTo>
                    <a:pt x="125" y="35"/>
                  </a:lnTo>
                  <a:lnTo>
                    <a:pt x="125" y="37"/>
                  </a:lnTo>
                  <a:lnTo>
                    <a:pt x="127" y="37"/>
                  </a:lnTo>
                  <a:lnTo>
                    <a:pt x="127" y="38"/>
                  </a:lnTo>
                  <a:lnTo>
                    <a:pt x="129" y="38"/>
                  </a:lnTo>
                  <a:lnTo>
                    <a:pt x="129" y="38"/>
                  </a:lnTo>
                  <a:lnTo>
                    <a:pt x="129" y="38"/>
                  </a:lnTo>
                  <a:lnTo>
                    <a:pt x="131" y="38"/>
                  </a:lnTo>
                  <a:lnTo>
                    <a:pt x="131" y="38"/>
                  </a:lnTo>
                  <a:lnTo>
                    <a:pt x="133" y="38"/>
                  </a:lnTo>
                  <a:lnTo>
                    <a:pt x="135" y="38"/>
                  </a:lnTo>
                  <a:lnTo>
                    <a:pt x="135" y="38"/>
                  </a:lnTo>
                  <a:lnTo>
                    <a:pt x="136" y="38"/>
                  </a:lnTo>
                  <a:lnTo>
                    <a:pt x="136" y="38"/>
                  </a:lnTo>
                  <a:lnTo>
                    <a:pt x="136" y="38"/>
                  </a:lnTo>
                  <a:lnTo>
                    <a:pt x="138" y="38"/>
                  </a:lnTo>
                  <a:lnTo>
                    <a:pt x="138" y="38"/>
                  </a:lnTo>
                  <a:lnTo>
                    <a:pt x="140" y="38"/>
                  </a:lnTo>
                  <a:lnTo>
                    <a:pt x="140" y="37"/>
                  </a:lnTo>
                  <a:lnTo>
                    <a:pt x="140" y="37"/>
                  </a:lnTo>
                  <a:lnTo>
                    <a:pt x="140" y="35"/>
                  </a:lnTo>
                  <a:lnTo>
                    <a:pt x="140" y="35"/>
                  </a:lnTo>
                  <a:lnTo>
                    <a:pt x="140" y="35"/>
                  </a:lnTo>
                  <a:lnTo>
                    <a:pt x="142" y="33"/>
                  </a:lnTo>
                  <a:lnTo>
                    <a:pt x="142" y="33"/>
                  </a:lnTo>
                  <a:lnTo>
                    <a:pt x="142" y="35"/>
                  </a:lnTo>
                  <a:lnTo>
                    <a:pt x="142" y="35"/>
                  </a:lnTo>
                  <a:lnTo>
                    <a:pt x="144" y="33"/>
                  </a:lnTo>
                  <a:lnTo>
                    <a:pt x="144" y="35"/>
                  </a:lnTo>
                  <a:lnTo>
                    <a:pt x="146" y="35"/>
                  </a:lnTo>
                  <a:lnTo>
                    <a:pt x="146" y="33"/>
                  </a:lnTo>
                  <a:lnTo>
                    <a:pt x="146" y="33"/>
                  </a:lnTo>
                  <a:lnTo>
                    <a:pt x="146" y="33"/>
                  </a:lnTo>
                  <a:lnTo>
                    <a:pt x="146" y="31"/>
                  </a:lnTo>
                  <a:lnTo>
                    <a:pt x="146" y="31"/>
                  </a:lnTo>
                  <a:lnTo>
                    <a:pt x="146" y="31"/>
                  </a:lnTo>
                  <a:lnTo>
                    <a:pt x="146" y="29"/>
                  </a:lnTo>
                  <a:lnTo>
                    <a:pt x="146" y="29"/>
                  </a:lnTo>
                  <a:lnTo>
                    <a:pt x="146" y="29"/>
                  </a:lnTo>
                  <a:lnTo>
                    <a:pt x="148" y="29"/>
                  </a:lnTo>
                  <a:lnTo>
                    <a:pt x="148" y="27"/>
                  </a:lnTo>
                  <a:lnTo>
                    <a:pt x="148" y="27"/>
                  </a:lnTo>
                  <a:lnTo>
                    <a:pt x="148" y="27"/>
                  </a:lnTo>
                  <a:lnTo>
                    <a:pt x="148" y="27"/>
                  </a:lnTo>
                  <a:lnTo>
                    <a:pt x="148" y="27"/>
                  </a:lnTo>
                  <a:lnTo>
                    <a:pt x="150" y="27"/>
                  </a:lnTo>
                  <a:lnTo>
                    <a:pt x="150" y="27"/>
                  </a:lnTo>
                  <a:lnTo>
                    <a:pt x="152" y="25"/>
                  </a:lnTo>
                  <a:lnTo>
                    <a:pt x="152" y="25"/>
                  </a:lnTo>
                  <a:lnTo>
                    <a:pt x="152" y="25"/>
                  </a:lnTo>
                  <a:lnTo>
                    <a:pt x="152" y="25"/>
                  </a:lnTo>
                  <a:lnTo>
                    <a:pt x="152" y="23"/>
                  </a:lnTo>
                  <a:lnTo>
                    <a:pt x="152" y="23"/>
                  </a:lnTo>
                  <a:lnTo>
                    <a:pt x="154" y="23"/>
                  </a:lnTo>
                  <a:lnTo>
                    <a:pt x="154" y="23"/>
                  </a:lnTo>
                  <a:lnTo>
                    <a:pt x="154" y="23"/>
                  </a:lnTo>
                  <a:lnTo>
                    <a:pt x="156" y="21"/>
                  </a:lnTo>
                  <a:lnTo>
                    <a:pt x="156" y="21"/>
                  </a:lnTo>
                  <a:lnTo>
                    <a:pt x="156" y="23"/>
                  </a:lnTo>
                  <a:lnTo>
                    <a:pt x="158" y="23"/>
                  </a:lnTo>
                  <a:lnTo>
                    <a:pt x="158" y="23"/>
                  </a:lnTo>
                  <a:lnTo>
                    <a:pt x="159" y="21"/>
                  </a:lnTo>
                  <a:lnTo>
                    <a:pt x="159" y="21"/>
                  </a:lnTo>
                  <a:lnTo>
                    <a:pt x="161" y="21"/>
                  </a:lnTo>
                  <a:lnTo>
                    <a:pt x="161" y="21"/>
                  </a:lnTo>
                  <a:lnTo>
                    <a:pt x="163" y="21"/>
                  </a:lnTo>
                  <a:lnTo>
                    <a:pt x="163" y="21"/>
                  </a:lnTo>
                  <a:lnTo>
                    <a:pt x="165" y="21"/>
                  </a:lnTo>
                  <a:lnTo>
                    <a:pt x="165" y="21"/>
                  </a:lnTo>
                  <a:lnTo>
                    <a:pt x="167" y="21"/>
                  </a:lnTo>
                  <a:lnTo>
                    <a:pt x="167" y="21"/>
                  </a:lnTo>
                  <a:lnTo>
                    <a:pt x="169" y="21"/>
                  </a:lnTo>
                  <a:lnTo>
                    <a:pt x="169" y="21"/>
                  </a:lnTo>
                  <a:lnTo>
                    <a:pt x="169" y="21"/>
                  </a:lnTo>
                  <a:lnTo>
                    <a:pt x="171" y="21"/>
                  </a:lnTo>
                  <a:lnTo>
                    <a:pt x="171" y="21"/>
                  </a:lnTo>
                  <a:lnTo>
                    <a:pt x="171" y="21"/>
                  </a:lnTo>
                  <a:lnTo>
                    <a:pt x="173" y="23"/>
                  </a:lnTo>
                  <a:lnTo>
                    <a:pt x="173" y="23"/>
                  </a:lnTo>
                  <a:lnTo>
                    <a:pt x="173" y="23"/>
                  </a:lnTo>
                  <a:lnTo>
                    <a:pt x="173" y="2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2" name="Freeform 4876"/>
            <p:cNvSpPr>
              <a:spLocks/>
            </p:cNvSpPr>
            <p:nvPr/>
          </p:nvSpPr>
          <p:spPr bwMode="auto">
            <a:xfrm>
              <a:off x="2520" y="2043"/>
              <a:ext cx="17" cy="59"/>
            </a:xfrm>
            <a:custGeom>
              <a:avLst/>
              <a:gdLst>
                <a:gd name="T0" fmla="*/ 0 w 17"/>
                <a:gd name="T1" fmla="*/ 59 h 59"/>
                <a:gd name="T2" fmla="*/ 0 w 17"/>
                <a:gd name="T3" fmla="*/ 57 h 59"/>
                <a:gd name="T4" fmla="*/ 0 w 17"/>
                <a:gd name="T5" fmla="*/ 57 h 59"/>
                <a:gd name="T6" fmla="*/ 2 w 17"/>
                <a:gd name="T7" fmla="*/ 55 h 59"/>
                <a:gd name="T8" fmla="*/ 2 w 17"/>
                <a:gd name="T9" fmla="*/ 55 h 59"/>
                <a:gd name="T10" fmla="*/ 2 w 17"/>
                <a:gd name="T11" fmla="*/ 55 h 59"/>
                <a:gd name="T12" fmla="*/ 2 w 17"/>
                <a:gd name="T13" fmla="*/ 53 h 59"/>
                <a:gd name="T14" fmla="*/ 4 w 17"/>
                <a:gd name="T15" fmla="*/ 51 h 59"/>
                <a:gd name="T16" fmla="*/ 4 w 17"/>
                <a:gd name="T17" fmla="*/ 49 h 59"/>
                <a:gd name="T18" fmla="*/ 4 w 17"/>
                <a:gd name="T19" fmla="*/ 48 h 59"/>
                <a:gd name="T20" fmla="*/ 4 w 17"/>
                <a:gd name="T21" fmla="*/ 46 h 59"/>
                <a:gd name="T22" fmla="*/ 4 w 17"/>
                <a:gd name="T23" fmla="*/ 46 h 59"/>
                <a:gd name="T24" fmla="*/ 4 w 17"/>
                <a:gd name="T25" fmla="*/ 46 h 59"/>
                <a:gd name="T26" fmla="*/ 4 w 17"/>
                <a:gd name="T27" fmla="*/ 44 h 59"/>
                <a:gd name="T28" fmla="*/ 4 w 17"/>
                <a:gd name="T29" fmla="*/ 42 h 59"/>
                <a:gd name="T30" fmla="*/ 4 w 17"/>
                <a:gd name="T31" fmla="*/ 38 h 59"/>
                <a:gd name="T32" fmla="*/ 4 w 17"/>
                <a:gd name="T33" fmla="*/ 34 h 59"/>
                <a:gd name="T34" fmla="*/ 6 w 17"/>
                <a:gd name="T35" fmla="*/ 34 h 59"/>
                <a:gd name="T36" fmla="*/ 6 w 17"/>
                <a:gd name="T37" fmla="*/ 34 h 59"/>
                <a:gd name="T38" fmla="*/ 6 w 17"/>
                <a:gd name="T39" fmla="*/ 32 h 59"/>
                <a:gd name="T40" fmla="*/ 6 w 17"/>
                <a:gd name="T41" fmla="*/ 32 h 59"/>
                <a:gd name="T42" fmla="*/ 6 w 17"/>
                <a:gd name="T43" fmla="*/ 30 h 59"/>
                <a:gd name="T44" fmla="*/ 8 w 17"/>
                <a:gd name="T45" fmla="*/ 28 h 59"/>
                <a:gd name="T46" fmla="*/ 6 w 17"/>
                <a:gd name="T47" fmla="*/ 28 h 59"/>
                <a:gd name="T48" fmla="*/ 6 w 17"/>
                <a:gd name="T49" fmla="*/ 26 h 59"/>
                <a:gd name="T50" fmla="*/ 4 w 17"/>
                <a:gd name="T51" fmla="*/ 23 h 59"/>
                <a:gd name="T52" fmla="*/ 4 w 17"/>
                <a:gd name="T53" fmla="*/ 21 h 59"/>
                <a:gd name="T54" fmla="*/ 2 w 17"/>
                <a:gd name="T55" fmla="*/ 21 h 59"/>
                <a:gd name="T56" fmla="*/ 2 w 17"/>
                <a:gd name="T57" fmla="*/ 21 h 59"/>
                <a:gd name="T58" fmla="*/ 2 w 17"/>
                <a:gd name="T59" fmla="*/ 19 h 59"/>
                <a:gd name="T60" fmla="*/ 2 w 17"/>
                <a:gd name="T61" fmla="*/ 13 h 59"/>
                <a:gd name="T62" fmla="*/ 4 w 17"/>
                <a:gd name="T63" fmla="*/ 13 h 59"/>
                <a:gd name="T64" fmla="*/ 4 w 17"/>
                <a:gd name="T65" fmla="*/ 13 h 59"/>
                <a:gd name="T66" fmla="*/ 8 w 17"/>
                <a:gd name="T67" fmla="*/ 11 h 59"/>
                <a:gd name="T68" fmla="*/ 11 w 17"/>
                <a:gd name="T69" fmla="*/ 9 h 59"/>
                <a:gd name="T70" fmla="*/ 11 w 17"/>
                <a:gd name="T71" fmla="*/ 9 h 59"/>
                <a:gd name="T72" fmla="*/ 13 w 17"/>
                <a:gd name="T73" fmla="*/ 7 h 59"/>
                <a:gd name="T74" fmla="*/ 13 w 17"/>
                <a:gd name="T75" fmla="*/ 5 h 59"/>
                <a:gd name="T76" fmla="*/ 15 w 17"/>
                <a:gd name="T77" fmla="*/ 3 h 59"/>
                <a:gd name="T78" fmla="*/ 17 w 17"/>
                <a:gd name="T79" fmla="*/ 1 h 59"/>
                <a:gd name="T80" fmla="*/ 17 w 17"/>
                <a:gd name="T8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 h="59">
                  <a:moveTo>
                    <a:pt x="0" y="59"/>
                  </a:moveTo>
                  <a:lnTo>
                    <a:pt x="0" y="59"/>
                  </a:lnTo>
                  <a:lnTo>
                    <a:pt x="0" y="57"/>
                  </a:lnTo>
                  <a:lnTo>
                    <a:pt x="0" y="57"/>
                  </a:lnTo>
                  <a:lnTo>
                    <a:pt x="0" y="57"/>
                  </a:lnTo>
                  <a:lnTo>
                    <a:pt x="0" y="57"/>
                  </a:lnTo>
                  <a:lnTo>
                    <a:pt x="0" y="57"/>
                  </a:lnTo>
                  <a:lnTo>
                    <a:pt x="2" y="55"/>
                  </a:lnTo>
                  <a:lnTo>
                    <a:pt x="2" y="55"/>
                  </a:lnTo>
                  <a:lnTo>
                    <a:pt x="2" y="55"/>
                  </a:lnTo>
                  <a:lnTo>
                    <a:pt x="2" y="55"/>
                  </a:lnTo>
                  <a:lnTo>
                    <a:pt x="2" y="55"/>
                  </a:lnTo>
                  <a:lnTo>
                    <a:pt x="2" y="55"/>
                  </a:lnTo>
                  <a:lnTo>
                    <a:pt x="2" y="53"/>
                  </a:lnTo>
                  <a:lnTo>
                    <a:pt x="2" y="53"/>
                  </a:lnTo>
                  <a:lnTo>
                    <a:pt x="4" y="51"/>
                  </a:lnTo>
                  <a:lnTo>
                    <a:pt x="4" y="49"/>
                  </a:lnTo>
                  <a:lnTo>
                    <a:pt x="4" y="49"/>
                  </a:lnTo>
                  <a:lnTo>
                    <a:pt x="4" y="48"/>
                  </a:lnTo>
                  <a:lnTo>
                    <a:pt x="4" y="48"/>
                  </a:lnTo>
                  <a:lnTo>
                    <a:pt x="4" y="48"/>
                  </a:lnTo>
                  <a:lnTo>
                    <a:pt x="4" y="46"/>
                  </a:lnTo>
                  <a:lnTo>
                    <a:pt x="4" y="46"/>
                  </a:lnTo>
                  <a:lnTo>
                    <a:pt x="4" y="46"/>
                  </a:lnTo>
                  <a:lnTo>
                    <a:pt x="4" y="46"/>
                  </a:lnTo>
                  <a:lnTo>
                    <a:pt x="4" y="46"/>
                  </a:lnTo>
                  <a:lnTo>
                    <a:pt x="2" y="46"/>
                  </a:lnTo>
                  <a:lnTo>
                    <a:pt x="4" y="44"/>
                  </a:lnTo>
                  <a:lnTo>
                    <a:pt x="4" y="44"/>
                  </a:lnTo>
                  <a:lnTo>
                    <a:pt x="4" y="42"/>
                  </a:lnTo>
                  <a:lnTo>
                    <a:pt x="4" y="38"/>
                  </a:lnTo>
                  <a:lnTo>
                    <a:pt x="4" y="38"/>
                  </a:lnTo>
                  <a:lnTo>
                    <a:pt x="4" y="36"/>
                  </a:lnTo>
                  <a:lnTo>
                    <a:pt x="4" y="34"/>
                  </a:lnTo>
                  <a:lnTo>
                    <a:pt x="6" y="34"/>
                  </a:lnTo>
                  <a:lnTo>
                    <a:pt x="6" y="34"/>
                  </a:lnTo>
                  <a:lnTo>
                    <a:pt x="6" y="34"/>
                  </a:lnTo>
                  <a:lnTo>
                    <a:pt x="6" y="34"/>
                  </a:lnTo>
                  <a:lnTo>
                    <a:pt x="6" y="32"/>
                  </a:lnTo>
                  <a:lnTo>
                    <a:pt x="6" y="32"/>
                  </a:lnTo>
                  <a:lnTo>
                    <a:pt x="6" y="32"/>
                  </a:lnTo>
                  <a:lnTo>
                    <a:pt x="6" y="32"/>
                  </a:lnTo>
                  <a:lnTo>
                    <a:pt x="6" y="32"/>
                  </a:lnTo>
                  <a:lnTo>
                    <a:pt x="6" y="30"/>
                  </a:lnTo>
                  <a:lnTo>
                    <a:pt x="8" y="30"/>
                  </a:lnTo>
                  <a:lnTo>
                    <a:pt x="8" y="28"/>
                  </a:lnTo>
                  <a:lnTo>
                    <a:pt x="8" y="28"/>
                  </a:lnTo>
                  <a:lnTo>
                    <a:pt x="6" y="28"/>
                  </a:lnTo>
                  <a:lnTo>
                    <a:pt x="6" y="26"/>
                  </a:lnTo>
                  <a:lnTo>
                    <a:pt x="6" y="26"/>
                  </a:lnTo>
                  <a:lnTo>
                    <a:pt x="4" y="24"/>
                  </a:lnTo>
                  <a:lnTo>
                    <a:pt x="4" y="23"/>
                  </a:lnTo>
                  <a:lnTo>
                    <a:pt x="4" y="23"/>
                  </a:lnTo>
                  <a:lnTo>
                    <a:pt x="4" y="21"/>
                  </a:lnTo>
                  <a:lnTo>
                    <a:pt x="4" y="21"/>
                  </a:lnTo>
                  <a:lnTo>
                    <a:pt x="2" y="21"/>
                  </a:lnTo>
                  <a:lnTo>
                    <a:pt x="2" y="21"/>
                  </a:lnTo>
                  <a:lnTo>
                    <a:pt x="2" y="21"/>
                  </a:lnTo>
                  <a:lnTo>
                    <a:pt x="2" y="19"/>
                  </a:lnTo>
                  <a:lnTo>
                    <a:pt x="2" y="19"/>
                  </a:lnTo>
                  <a:lnTo>
                    <a:pt x="2" y="17"/>
                  </a:lnTo>
                  <a:lnTo>
                    <a:pt x="2" y="13"/>
                  </a:lnTo>
                  <a:lnTo>
                    <a:pt x="2" y="13"/>
                  </a:lnTo>
                  <a:lnTo>
                    <a:pt x="4" y="13"/>
                  </a:lnTo>
                  <a:lnTo>
                    <a:pt x="4" y="13"/>
                  </a:lnTo>
                  <a:lnTo>
                    <a:pt x="4" y="13"/>
                  </a:lnTo>
                  <a:lnTo>
                    <a:pt x="4" y="13"/>
                  </a:lnTo>
                  <a:lnTo>
                    <a:pt x="8" y="11"/>
                  </a:lnTo>
                  <a:lnTo>
                    <a:pt x="10" y="11"/>
                  </a:lnTo>
                  <a:lnTo>
                    <a:pt x="11" y="9"/>
                  </a:lnTo>
                  <a:lnTo>
                    <a:pt x="11" y="9"/>
                  </a:lnTo>
                  <a:lnTo>
                    <a:pt x="11" y="9"/>
                  </a:lnTo>
                  <a:lnTo>
                    <a:pt x="13" y="9"/>
                  </a:lnTo>
                  <a:lnTo>
                    <a:pt x="13" y="7"/>
                  </a:lnTo>
                  <a:lnTo>
                    <a:pt x="13" y="5"/>
                  </a:lnTo>
                  <a:lnTo>
                    <a:pt x="13" y="5"/>
                  </a:lnTo>
                  <a:lnTo>
                    <a:pt x="13" y="3"/>
                  </a:lnTo>
                  <a:lnTo>
                    <a:pt x="15" y="3"/>
                  </a:lnTo>
                  <a:lnTo>
                    <a:pt x="17" y="1"/>
                  </a:lnTo>
                  <a:lnTo>
                    <a:pt x="17" y="1"/>
                  </a:lnTo>
                  <a:lnTo>
                    <a:pt x="17" y="1"/>
                  </a:lnTo>
                  <a:lnTo>
                    <a:pt x="17" y="0"/>
                  </a:lnTo>
                  <a:lnTo>
                    <a:pt x="1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3" name="Freeform 4877"/>
            <p:cNvSpPr>
              <a:spLocks/>
            </p:cNvSpPr>
            <p:nvPr/>
          </p:nvSpPr>
          <p:spPr bwMode="auto">
            <a:xfrm>
              <a:off x="2322" y="2060"/>
              <a:ext cx="27" cy="59"/>
            </a:xfrm>
            <a:custGeom>
              <a:avLst/>
              <a:gdLst>
                <a:gd name="T0" fmla="*/ 4 w 27"/>
                <a:gd name="T1" fmla="*/ 0 h 59"/>
                <a:gd name="T2" fmla="*/ 4 w 27"/>
                <a:gd name="T3" fmla="*/ 2 h 59"/>
                <a:gd name="T4" fmla="*/ 4 w 27"/>
                <a:gd name="T5" fmla="*/ 6 h 59"/>
                <a:gd name="T6" fmla="*/ 4 w 27"/>
                <a:gd name="T7" fmla="*/ 9 h 59"/>
                <a:gd name="T8" fmla="*/ 4 w 27"/>
                <a:gd name="T9" fmla="*/ 11 h 59"/>
                <a:gd name="T10" fmla="*/ 4 w 27"/>
                <a:gd name="T11" fmla="*/ 13 h 59"/>
                <a:gd name="T12" fmla="*/ 4 w 27"/>
                <a:gd name="T13" fmla="*/ 13 h 59"/>
                <a:gd name="T14" fmla="*/ 2 w 27"/>
                <a:gd name="T15" fmla="*/ 15 h 59"/>
                <a:gd name="T16" fmla="*/ 2 w 27"/>
                <a:gd name="T17" fmla="*/ 17 h 59"/>
                <a:gd name="T18" fmla="*/ 0 w 27"/>
                <a:gd name="T19" fmla="*/ 17 h 59"/>
                <a:gd name="T20" fmla="*/ 2 w 27"/>
                <a:gd name="T21" fmla="*/ 19 h 59"/>
                <a:gd name="T22" fmla="*/ 4 w 27"/>
                <a:gd name="T23" fmla="*/ 19 h 59"/>
                <a:gd name="T24" fmla="*/ 2 w 27"/>
                <a:gd name="T25" fmla="*/ 21 h 59"/>
                <a:gd name="T26" fmla="*/ 4 w 27"/>
                <a:gd name="T27" fmla="*/ 23 h 59"/>
                <a:gd name="T28" fmla="*/ 4 w 27"/>
                <a:gd name="T29" fmla="*/ 25 h 59"/>
                <a:gd name="T30" fmla="*/ 2 w 27"/>
                <a:gd name="T31" fmla="*/ 27 h 59"/>
                <a:gd name="T32" fmla="*/ 4 w 27"/>
                <a:gd name="T33" fmla="*/ 29 h 59"/>
                <a:gd name="T34" fmla="*/ 4 w 27"/>
                <a:gd name="T35" fmla="*/ 31 h 59"/>
                <a:gd name="T36" fmla="*/ 6 w 27"/>
                <a:gd name="T37" fmla="*/ 31 h 59"/>
                <a:gd name="T38" fmla="*/ 6 w 27"/>
                <a:gd name="T39" fmla="*/ 32 h 59"/>
                <a:gd name="T40" fmla="*/ 4 w 27"/>
                <a:gd name="T41" fmla="*/ 36 h 59"/>
                <a:gd name="T42" fmla="*/ 6 w 27"/>
                <a:gd name="T43" fmla="*/ 36 h 59"/>
                <a:gd name="T44" fmla="*/ 6 w 27"/>
                <a:gd name="T45" fmla="*/ 38 h 59"/>
                <a:gd name="T46" fmla="*/ 6 w 27"/>
                <a:gd name="T47" fmla="*/ 38 h 59"/>
                <a:gd name="T48" fmla="*/ 8 w 27"/>
                <a:gd name="T49" fmla="*/ 40 h 59"/>
                <a:gd name="T50" fmla="*/ 8 w 27"/>
                <a:gd name="T51" fmla="*/ 40 h 59"/>
                <a:gd name="T52" fmla="*/ 8 w 27"/>
                <a:gd name="T53" fmla="*/ 44 h 59"/>
                <a:gd name="T54" fmla="*/ 12 w 27"/>
                <a:gd name="T55" fmla="*/ 44 h 59"/>
                <a:gd name="T56" fmla="*/ 12 w 27"/>
                <a:gd name="T57" fmla="*/ 44 h 59"/>
                <a:gd name="T58" fmla="*/ 14 w 27"/>
                <a:gd name="T59" fmla="*/ 42 h 59"/>
                <a:gd name="T60" fmla="*/ 16 w 27"/>
                <a:gd name="T61" fmla="*/ 42 h 59"/>
                <a:gd name="T62" fmla="*/ 16 w 27"/>
                <a:gd name="T63" fmla="*/ 42 h 59"/>
                <a:gd name="T64" fmla="*/ 16 w 27"/>
                <a:gd name="T65" fmla="*/ 44 h 59"/>
                <a:gd name="T66" fmla="*/ 17 w 27"/>
                <a:gd name="T67" fmla="*/ 48 h 59"/>
                <a:gd name="T68" fmla="*/ 19 w 27"/>
                <a:gd name="T69" fmla="*/ 48 h 59"/>
                <a:gd name="T70" fmla="*/ 23 w 27"/>
                <a:gd name="T71" fmla="*/ 48 h 59"/>
                <a:gd name="T72" fmla="*/ 25 w 27"/>
                <a:gd name="T73" fmla="*/ 50 h 59"/>
                <a:gd name="T74" fmla="*/ 27 w 27"/>
                <a:gd name="T75" fmla="*/ 52 h 59"/>
                <a:gd name="T76" fmla="*/ 27 w 27"/>
                <a:gd name="T77" fmla="*/ 56 h 59"/>
                <a:gd name="T78" fmla="*/ 27 w 27"/>
                <a:gd name="T79" fmla="*/ 56 h 59"/>
                <a:gd name="T80" fmla="*/ 27 w 27"/>
                <a:gd name="T81" fmla="*/ 57 h 59"/>
                <a:gd name="T82" fmla="*/ 25 w 27"/>
                <a:gd name="T83"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59">
                  <a:moveTo>
                    <a:pt x="4" y="0"/>
                  </a:moveTo>
                  <a:lnTo>
                    <a:pt x="4" y="0"/>
                  </a:lnTo>
                  <a:lnTo>
                    <a:pt x="4" y="2"/>
                  </a:lnTo>
                  <a:lnTo>
                    <a:pt x="4" y="2"/>
                  </a:lnTo>
                  <a:lnTo>
                    <a:pt x="4" y="4"/>
                  </a:lnTo>
                  <a:lnTo>
                    <a:pt x="4" y="6"/>
                  </a:lnTo>
                  <a:lnTo>
                    <a:pt x="4" y="7"/>
                  </a:lnTo>
                  <a:lnTo>
                    <a:pt x="4" y="9"/>
                  </a:lnTo>
                  <a:lnTo>
                    <a:pt x="4" y="9"/>
                  </a:lnTo>
                  <a:lnTo>
                    <a:pt x="4" y="11"/>
                  </a:lnTo>
                  <a:lnTo>
                    <a:pt x="4" y="13"/>
                  </a:lnTo>
                  <a:lnTo>
                    <a:pt x="4" y="13"/>
                  </a:lnTo>
                  <a:lnTo>
                    <a:pt x="4" y="13"/>
                  </a:lnTo>
                  <a:lnTo>
                    <a:pt x="4" y="13"/>
                  </a:lnTo>
                  <a:lnTo>
                    <a:pt x="2" y="13"/>
                  </a:lnTo>
                  <a:lnTo>
                    <a:pt x="2" y="15"/>
                  </a:lnTo>
                  <a:lnTo>
                    <a:pt x="2" y="15"/>
                  </a:lnTo>
                  <a:lnTo>
                    <a:pt x="2" y="17"/>
                  </a:lnTo>
                  <a:lnTo>
                    <a:pt x="2" y="17"/>
                  </a:lnTo>
                  <a:lnTo>
                    <a:pt x="0" y="17"/>
                  </a:lnTo>
                  <a:lnTo>
                    <a:pt x="0" y="19"/>
                  </a:lnTo>
                  <a:lnTo>
                    <a:pt x="2" y="19"/>
                  </a:lnTo>
                  <a:lnTo>
                    <a:pt x="2" y="19"/>
                  </a:lnTo>
                  <a:lnTo>
                    <a:pt x="4" y="19"/>
                  </a:lnTo>
                  <a:lnTo>
                    <a:pt x="4" y="19"/>
                  </a:lnTo>
                  <a:lnTo>
                    <a:pt x="2" y="21"/>
                  </a:lnTo>
                  <a:lnTo>
                    <a:pt x="2" y="23"/>
                  </a:lnTo>
                  <a:lnTo>
                    <a:pt x="4" y="23"/>
                  </a:lnTo>
                  <a:lnTo>
                    <a:pt x="4" y="23"/>
                  </a:lnTo>
                  <a:lnTo>
                    <a:pt x="4" y="25"/>
                  </a:lnTo>
                  <a:lnTo>
                    <a:pt x="2" y="27"/>
                  </a:lnTo>
                  <a:lnTo>
                    <a:pt x="2" y="27"/>
                  </a:lnTo>
                  <a:lnTo>
                    <a:pt x="4" y="29"/>
                  </a:lnTo>
                  <a:lnTo>
                    <a:pt x="4" y="29"/>
                  </a:lnTo>
                  <a:lnTo>
                    <a:pt x="4" y="31"/>
                  </a:lnTo>
                  <a:lnTo>
                    <a:pt x="4" y="31"/>
                  </a:lnTo>
                  <a:lnTo>
                    <a:pt x="4" y="31"/>
                  </a:lnTo>
                  <a:lnTo>
                    <a:pt x="6" y="31"/>
                  </a:lnTo>
                  <a:lnTo>
                    <a:pt x="6" y="31"/>
                  </a:lnTo>
                  <a:lnTo>
                    <a:pt x="6" y="32"/>
                  </a:lnTo>
                  <a:lnTo>
                    <a:pt x="4" y="34"/>
                  </a:lnTo>
                  <a:lnTo>
                    <a:pt x="4" y="36"/>
                  </a:lnTo>
                  <a:lnTo>
                    <a:pt x="4" y="36"/>
                  </a:lnTo>
                  <a:lnTo>
                    <a:pt x="6" y="36"/>
                  </a:lnTo>
                  <a:lnTo>
                    <a:pt x="6" y="36"/>
                  </a:lnTo>
                  <a:lnTo>
                    <a:pt x="6" y="38"/>
                  </a:lnTo>
                  <a:lnTo>
                    <a:pt x="6" y="38"/>
                  </a:lnTo>
                  <a:lnTo>
                    <a:pt x="6" y="38"/>
                  </a:lnTo>
                  <a:lnTo>
                    <a:pt x="8" y="40"/>
                  </a:lnTo>
                  <a:lnTo>
                    <a:pt x="8" y="40"/>
                  </a:lnTo>
                  <a:lnTo>
                    <a:pt x="8" y="40"/>
                  </a:lnTo>
                  <a:lnTo>
                    <a:pt x="8" y="40"/>
                  </a:lnTo>
                  <a:lnTo>
                    <a:pt x="8" y="42"/>
                  </a:lnTo>
                  <a:lnTo>
                    <a:pt x="8" y="44"/>
                  </a:lnTo>
                  <a:lnTo>
                    <a:pt x="10" y="44"/>
                  </a:lnTo>
                  <a:lnTo>
                    <a:pt x="12" y="44"/>
                  </a:lnTo>
                  <a:lnTo>
                    <a:pt x="12" y="44"/>
                  </a:lnTo>
                  <a:lnTo>
                    <a:pt x="12" y="44"/>
                  </a:lnTo>
                  <a:lnTo>
                    <a:pt x="14" y="44"/>
                  </a:lnTo>
                  <a:lnTo>
                    <a:pt x="14" y="42"/>
                  </a:lnTo>
                  <a:lnTo>
                    <a:pt x="14" y="42"/>
                  </a:lnTo>
                  <a:lnTo>
                    <a:pt x="16" y="42"/>
                  </a:lnTo>
                  <a:lnTo>
                    <a:pt x="16" y="42"/>
                  </a:lnTo>
                  <a:lnTo>
                    <a:pt x="16" y="42"/>
                  </a:lnTo>
                  <a:lnTo>
                    <a:pt x="16" y="44"/>
                  </a:lnTo>
                  <a:lnTo>
                    <a:pt x="16" y="44"/>
                  </a:lnTo>
                  <a:lnTo>
                    <a:pt x="17" y="46"/>
                  </a:lnTo>
                  <a:lnTo>
                    <a:pt x="17" y="48"/>
                  </a:lnTo>
                  <a:lnTo>
                    <a:pt x="17" y="48"/>
                  </a:lnTo>
                  <a:lnTo>
                    <a:pt x="19" y="48"/>
                  </a:lnTo>
                  <a:lnTo>
                    <a:pt x="21" y="48"/>
                  </a:lnTo>
                  <a:lnTo>
                    <a:pt x="23" y="48"/>
                  </a:lnTo>
                  <a:lnTo>
                    <a:pt x="25" y="48"/>
                  </a:lnTo>
                  <a:lnTo>
                    <a:pt x="25" y="50"/>
                  </a:lnTo>
                  <a:lnTo>
                    <a:pt x="27" y="50"/>
                  </a:lnTo>
                  <a:lnTo>
                    <a:pt x="27" y="52"/>
                  </a:lnTo>
                  <a:lnTo>
                    <a:pt x="27" y="52"/>
                  </a:lnTo>
                  <a:lnTo>
                    <a:pt x="27" y="56"/>
                  </a:lnTo>
                  <a:lnTo>
                    <a:pt x="27" y="56"/>
                  </a:lnTo>
                  <a:lnTo>
                    <a:pt x="27" y="56"/>
                  </a:lnTo>
                  <a:lnTo>
                    <a:pt x="27" y="57"/>
                  </a:lnTo>
                  <a:lnTo>
                    <a:pt x="27" y="57"/>
                  </a:lnTo>
                  <a:lnTo>
                    <a:pt x="27" y="59"/>
                  </a:lnTo>
                  <a:lnTo>
                    <a:pt x="25" y="59"/>
                  </a:lnTo>
                  <a:lnTo>
                    <a:pt x="25" y="5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4" name="Freeform 4878"/>
            <p:cNvSpPr>
              <a:spLocks/>
            </p:cNvSpPr>
            <p:nvPr/>
          </p:nvSpPr>
          <p:spPr bwMode="auto">
            <a:xfrm>
              <a:off x="2520" y="2102"/>
              <a:ext cx="33" cy="21"/>
            </a:xfrm>
            <a:custGeom>
              <a:avLst/>
              <a:gdLst>
                <a:gd name="T0" fmla="*/ 33 w 33"/>
                <a:gd name="T1" fmla="*/ 21 h 21"/>
                <a:gd name="T2" fmla="*/ 33 w 33"/>
                <a:gd name="T3" fmla="*/ 21 h 21"/>
                <a:gd name="T4" fmla="*/ 33 w 33"/>
                <a:gd name="T5" fmla="*/ 21 h 21"/>
                <a:gd name="T6" fmla="*/ 33 w 33"/>
                <a:gd name="T7" fmla="*/ 21 h 21"/>
                <a:gd name="T8" fmla="*/ 31 w 33"/>
                <a:gd name="T9" fmla="*/ 21 h 21"/>
                <a:gd name="T10" fmla="*/ 31 w 33"/>
                <a:gd name="T11" fmla="*/ 19 h 21"/>
                <a:gd name="T12" fmla="*/ 31 w 33"/>
                <a:gd name="T13" fmla="*/ 19 h 21"/>
                <a:gd name="T14" fmla="*/ 31 w 33"/>
                <a:gd name="T15" fmla="*/ 17 h 21"/>
                <a:gd name="T16" fmla="*/ 31 w 33"/>
                <a:gd name="T17" fmla="*/ 17 h 21"/>
                <a:gd name="T18" fmla="*/ 29 w 33"/>
                <a:gd name="T19" fmla="*/ 17 h 21"/>
                <a:gd name="T20" fmla="*/ 29 w 33"/>
                <a:gd name="T21" fmla="*/ 17 h 21"/>
                <a:gd name="T22" fmla="*/ 29 w 33"/>
                <a:gd name="T23" fmla="*/ 17 h 21"/>
                <a:gd name="T24" fmla="*/ 31 w 33"/>
                <a:gd name="T25" fmla="*/ 15 h 21"/>
                <a:gd name="T26" fmla="*/ 31 w 33"/>
                <a:gd name="T27" fmla="*/ 14 h 21"/>
                <a:gd name="T28" fmla="*/ 27 w 33"/>
                <a:gd name="T29" fmla="*/ 15 h 21"/>
                <a:gd name="T30" fmla="*/ 27 w 33"/>
                <a:gd name="T31" fmla="*/ 15 h 21"/>
                <a:gd name="T32" fmla="*/ 27 w 33"/>
                <a:gd name="T33" fmla="*/ 15 h 21"/>
                <a:gd name="T34" fmla="*/ 25 w 33"/>
                <a:gd name="T35" fmla="*/ 15 h 21"/>
                <a:gd name="T36" fmla="*/ 25 w 33"/>
                <a:gd name="T37" fmla="*/ 14 h 21"/>
                <a:gd name="T38" fmla="*/ 25 w 33"/>
                <a:gd name="T39" fmla="*/ 12 h 21"/>
                <a:gd name="T40" fmla="*/ 27 w 33"/>
                <a:gd name="T41" fmla="*/ 10 h 21"/>
                <a:gd name="T42" fmla="*/ 27 w 33"/>
                <a:gd name="T43" fmla="*/ 8 h 21"/>
                <a:gd name="T44" fmla="*/ 25 w 33"/>
                <a:gd name="T45" fmla="*/ 8 h 21"/>
                <a:gd name="T46" fmla="*/ 25 w 33"/>
                <a:gd name="T47" fmla="*/ 8 h 21"/>
                <a:gd name="T48" fmla="*/ 23 w 33"/>
                <a:gd name="T49" fmla="*/ 10 h 21"/>
                <a:gd name="T50" fmla="*/ 23 w 33"/>
                <a:gd name="T51" fmla="*/ 8 h 21"/>
                <a:gd name="T52" fmla="*/ 23 w 33"/>
                <a:gd name="T53" fmla="*/ 8 h 21"/>
                <a:gd name="T54" fmla="*/ 21 w 33"/>
                <a:gd name="T55" fmla="*/ 8 h 21"/>
                <a:gd name="T56" fmla="*/ 21 w 33"/>
                <a:gd name="T57" fmla="*/ 8 h 21"/>
                <a:gd name="T58" fmla="*/ 19 w 33"/>
                <a:gd name="T59" fmla="*/ 8 h 21"/>
                <a:gd name="T60" fmla="*/ 17 w 33"/>
                <a:gd name="T61" fmla="*/ 8 h 21"/>
                <a:gd name="T62" fmla="*/ 17 w 33"/>
                <a:gd name="T63" fmla="*/ 8 h 21"/>
                <a:gd name="T64" fmla="*/ 17 w 33"/>
                <a:gd name="T65" fmla="*/ 8 h 21"/>
                <a:gd name="T66" fmla="*/ 15 w 33"/>
                <a:gd name="T67" fmla="*/ 8 h 21"/>
                <a:gd name="T68" fmla="*/ 15 w 33"/>
                <a:gd name="T69" fmla="*/ 8 h 21"/>
                <a:gd name="T70" fmla="*/ 15 w 33"/>
                <a:gd name="T71" fmla="*/ 8 h 21"/>
                <a:gd name="T72" fmla="*/ 15 w 33"/>
                <a:gd name="T73" fmla="*/ 8 h 21"/>
                <a:gd name="T74" fmla="*/ 15 w 33"/>
                <a:gd name="T75" fmla="*/ 10 h 21"/>
                <a:gd name="T76" fmla="*/ 13 w 33"/>
                <a:gd name="T77" fmla="*/ 10 h 21"/>
                <a:gd name="T78" fmla="*/ 11 w 33"/>
                <a:gd name="T79" fmla="*/ 10 h 21"/>
                <a:gd name="T80" fmla="*/ 11 w 33"/>
                <a:gd name="T81" fmla="*/ 10 h 21"/>
                <a:gd name="T82" fmla="*/ 11 w 33"/>
                <a:gd name="T83" fmla="*/ 8 h 21"/>
                <a:gd name="T84" fmla="*/ 11 w 33"/>
                <a:gd name="T85" fmla="*/ 10 h 21"/>
                <a:gd name="T86" fmla="*/ 10 w 33"/>
                <a:gd name="T87" fmla="*/ 10 h 21"/>
                <a:gd name="T88" fmla="*/ 10 w 33"/>
                <a:gd name="T89" fmla="*/ 10 h 21"/>
                <a:gd name="T90" fmla="*/ 8 w 33"/>
                <a:gd name="T91" fmla="*/ 10 h 21"/>
                <a:gd name="T92" fmla="*/ 8 w 33"/>
                <a:gd name="T93" fmla="*/ 8 h 21"/>
                <a:gd name="T94" fmla="*/ 6 w 33"/>
                <a:gd name="T95" fmla="*/ 8 h 21"/>
                <a:gd name="T96" fmla="*/ 6 w 33"/>
                <a:gd name="T97" fmla="*/ 8 h 21"/>
                <a:gd name="T98" fmla="*/ 6 w 33"/>
                <a:gd name="T99" fmla="*/ 8 h 21"/>
                <a:gd name="T100" fmla="*/ 6 w 33"/>
                <a:gd name="T101" fmla="*/ 6 h 21"/>
                <a:gd name="T102" fmla="*/ 4 w 33"/>
                <a:gd name="T103" fmla="*/ 6 h 21"/>
                <a:gd name="T104" fmla="*/ 4 w 33"/>
                <a:gd name="T105" fmla="*/ 6 h 21"/>
                <a:gd name="T106" fmla="*/ 4 w 33"/>
                <a:gd name="T107" fmla="*/ 6 h 21"/>
                <a:gd name="T108" fmla="*/ 4 w 33"/>
                <a:gd name="T109" fmla="*/ 4 h 21"/>
                <a:gd name="T110" fmla="*/ 4 w 33"/>
                <a:gd name="T111" fmla="*/ 4 h 21"/>
                <a:gd name="T112" fmla="*/ 2 w 33"/>
                <a:gd name="T113" fmla="*/ 4 h 21"/>
                <a:gd name="T114" fmla="*/ 2 w 33"/>
                <a:gd name="T115" fmla="*/ 4 h 21"/>
                <a:gd name="T116" fmla="*/ 2 w 33"/>
                <a:gd name="T117" fmla="*/ 2 h 21"/>
                <a:gd name="T118" fmla="*/ 0 w 33"/>
                <a:gd name="T119" fmla="*/ 0 h 21"/>
                <a:gd name="T120" fmla="*/ 0 w 33"/>
                <a:gd name="T121" fmla="*/ 0 h 21"/>
                <a:gd name="T122" fmla="*/ 0 w 33"/>
                <a:gd name="T1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 h="21">
                  <a:moveTo>
                    <a:pt x="33" y="21"/>
                  </a:moveTo>
                  <a:lnTo>
                    <a:pt x="33" y="21"/>
                  </a:lnTo>
                  <a:lnTo>
                    <a:pt x="33" y="21"/>
                  </a:lnTo>
                  <a:lnTo>
                    <a:pt x="33" y="21"/>
                  </a:lnTo>
                  <a:lnTo>
                    <a:pt x="33" y="21"/>
                  </a:lnTo>
                  <a:lnTo>
                    <a:pt x="33" y="21"/>
                  </a:lnTo>
                  <a:lnTo>
                    <a:pt x="33" y="21"/>
                  </a:lnTo>
                  <a:lnTo>
                    <a:pt x="33" y="21"/>
                  </a:lnTo>
                  <a:lnTo>
                    <a:pt x="33" y="21"/>
                  </a:lnTo>
                  <a:lnTo>
                    <a:pt x="31" y="21"/>
                  </a:lnTo>
                  <a:lnTo>
                    <a:pt x="31" y="19"/>
                  </a:lnTo>
                  <a:lnTo>
                    <a:pt x="31" y="19"/>
                  </a:lnTo>
                  <a:lnTo>
                    <a:pt x="31" y="19"/>
                  </a:lnTo>
                  <a:lnTo>
                    <a:pt x="31" y="19"/>
                  </a:lnTo>
                  <a:lnTo>
                    <a:pt x="31" y="19"/>
                  </a:lnTo>
                  <a:lnTo>
                    <a:pt x="31" y="17"/>
                  </a:lnTo>
                  <a:lnTo>
                    <a:pt x="31" y="17"/>
                  </a:lnTo>
                  <a:lnTo>
                    <a:pt x="31" y="17"/>
                  </a:lnTo>
                  <a:lnTo>
                    <a:pt x="29" y="17"/>
                  </a:lnTo>
                  <a:lnTo>
                    <a:pt x="29" y="17"/>
                  </a:lnTo>
                  <a:lnTo>
                    <a:pt x="29" y="17"/>
                  </a:lnTo>
                  <a:lnTo>
                    <a:pt x="29" y="17"/>
                  </a:lnTo>
                  <a:lnTo>
                    <a:pt x="29" y="17"/>
                  </a:lnTo>
                  <a:lnTo>
                    <a:pt x="29" y="17"/>
                  </a:lnTo>
                  <a:lnTo>
                    <a:pt x="31" y="15"/>
                  </a:lnTo>
                  <a:lnTo>
                    <a:pt x="31" y="15"/>
                  </a:lnTo>
                  <a:lnTo>
                    <a:pt x="31" y="15"/>
                  </a:lnTo>
                  <a:lnTo>
                    <a:pt x="31" y="14"/>
                  </a:lnTo>
                  <a:lnTo>
                    <a:pt x="29" y="15"/>
                  </a:lnTo>
                  <a:lnTo>
                    <a:pt x="27" y="15"/>
                  </a:lnTo>
                  <a:lnTo>
                    <a:pt x="27" y="15"/>
                  </a:lnTo>
                  <a:lnTo>
                    <a:pt x="27" y="15"/>
                  </a:lnTo>
                  <a:lnTo>
                    <a:pt x="27" y="14"/>
                  </a:lnTo>
                  <a:lnTo>
                    <a:pt x="27" y="15"/>
                  </a:lnTo>
                  <a:lnTo>
                    <a:pt x="27" y="15"/>
                  </a:lnTo>
                  <a:lnTo>
                    <a:pt x="25" y="15"/>
                  </a:lnTo>
                  <a:lnTo>
                    <a:pt x="25" y="14"/>
                  </a:lnTo>
                  <a:lnTo>
                    <a:pt x="25" y="14"/>
                  </a:lnTo>
                  <a:lnTo>
                    <a:pt x="25" y="14"/>
                  </a:lnTo>
                  <a:lnTo>
                    <a:pt x="25" y="12"/>
                  </a:lnTo>
                  <a:lnTo>
                    <a:pt x="27" y="10"/>
                  </a:lnTo>
                  <a:lnTo>
                    <a:pt x="27" y="10"/>
                  </a:lnTo>
                  <a:lnTo>
                    <a:pt x="27" y="8"/>
                  </a:lnTo>
                  <a:lnTo>
                    <a:pt x="27" y="8"/>
                  </a:lnTo>
                  <a:lnTo>
                    <a:pt x="27" y="8"/>
                  </a:lnTo>
                  <a:lnTo>
                    <a:pt x="25" y="8"/>
                  </a:lnTo>
                  <a:lnTo>
                    <a:pt x="25" y="8"/>
                  </a:lnTo>
                  <a:lnTo>
                    <a:pt x="25" y="8"/>
                  </a:lnTo>
                  <a:lnTo>
                    <a:pt x="23" y="8"/>
                  </a:lnTo>
                  <a:lnTo>
                    <a:pt x="23" y="10"/>
                  </a:lnTo>
                  <a:lnTo>
                    <a:pt x="23" y="10"/>
                  </a:lnTo>
                  <a:lnTo>
                    <a:pt x="23" y="8"/>
                  </a:lnTo>
                  <a:lnTo>
                    <a:pt x="21" y="8"/>
                  </a:lnTo>
                  <a:lnTo>
                    <a:pt x="23" y="8"/>
                  </a:lnTo>
                  <a:lnTo>
                    <a:pt x="23" y="8"/>
                  </a:lnTo>
                  <a:lnTo>
                    <a:pt x="21" y="8"/>
                  </a:lnTo>
                  <a:lnTo>
                    <a:pt x="21" y="8"/>
                  </a:lnTo>
                  <a:lnTo>
                    <a:pt x="21" y="8"/>
                  </a:lnTo>
                  <a:lnTo>
                    <a:pt x="19" y="8"/>
                  </a:lnTo>
                  <a:lnTo>
                    <a:pt x="19" y="8"/>
                  </a:lnTo>
                  <a:lnTo>
                    <a:pt x="17" y="8"/>
                  </a:lnTo>
                  <a:lnTo>
                    <a:pt x="17" y="8"/>
                  </a:lnTo>
                  <a:lnTo>
                    <a:pt x="17" y="8"/>
                  </a:lnTo>
                  <a:lnTo>
                    <a:pt x="17" y="8"/>
                  </a:lnTo>
                  <a:lnTo>
                    <a:pt x="17" y="8"/>
                  </a:lnTo>
                  <a:lnTo>
                    <a:pt x="17" y="8"/>
                  </a:lnTo>
                  <a:lnTo>
                    <a:pt x="15" y="8"/>
                  </a:lnTo>
                  <a:lnTo>
                    <a:pt x="15" y="8"/>
                  </a:lnTo>
                  <a:lnTo>
                    <a:pt x="15" y="8"/>
                  </a:lnTo>
                  <a:lnTo>
                    <a:pt x="15" y="8"/>
                  </a:lnTo>
                  <a:lnTo>
                    <a:pt x="15" y="8"/>
                  </a:lnTo>
                  <a:lnTo>
                    <a:pt x="15" y="8"/>
                  </a:lnTo>
                  <a:lnTo>
                    <a:pt x="15" y="10"/>
                  </a:lnTo>
                  <a:lnTo>
                    <a:pt x="15" y="8"/>
                  </a:lnTo>
                  <a:lnTo>
                    <a:pt x="15" y="8"/>
                  </a:lnTo>
                  <a:lnTo>
                    <a:pt x="15" y="10"/>
                  </a:lnTo>
                  <a:lnTo>
                    <a:pt x="13" y="10"/>
                  </a:lnTo>
                  <a:lnTo>
                    <a:pt x="13" y="10"/>
                  </a:lnTo>
                  <a:lnTo>
                    <a:pt x="13" y="10"/>
                  </a:lnTo>
                  <a:lnTo>
                    <a:pt x="11" y="10"/>
                  </a:lnTo>
                  <a:lnTo>
                    <a:pt x="11" y="10"/>
                  </a:lnTo>
                  <a:lnTo>
                    <a:pt x="11" y="10"/>
                  </a:lnTo>
                  <a:lnTo>
                    <a:pt x="11" y="8"/>
                  </a:lnTo>
                  <a:lnTo>
                    <a:pt x="11" y="8"/>
                  </a:lnTo>
                  <a:lnTo>
                    <a:pt x="11" y="10"/>
                  </a:lnTo>
                  <a:lnTo>
                    <a:pt x="11" y="10"/>
                  </a:lnTo>
                  <a:lnTo>
                    <a:pt x="11" y="10"/>
                  </a:lnTo>
                  <a:lnTo>
                    <a:pt x="10" y="10"/>
                  </a:lnTo>
                  <a:lnTo>
                    <a:pt x="10" y="10"/>
                  </a:lnTo>
                  <a:lnTo>
                    <a:pt x="10" y="10"/>
                  </a:lnTo>
                  <a:lnTo>
                    <a:pt x="10" y="10"/>
                  </a:lnTo>
                  <a:lnTo>
                    <a:pt x="8" y="10"/>
                  </a:lnTo>
                  <a:lnTo>
                    <a:pt x="8" y="8"/>
                  </a:lnTo>
                  <a:lnTo>
                    <a:pt x="8" y="8"/>
                  </a:lnTo>
                  <a:lnTo>
                    <a:pt x="8" y="8"/>
                  </a:lnTo>
                  <a:lnTo>
                    <a:pt x="6" y="8"/>
                  </a:lnTo>
                  <a:lnTo>
                    <a:pt x="6" y="8"/>
                  </a:lnTo>
                  <a:lnTo>
                    <a:pt x="6" y="8"/>
                  </a:lnTo>
                  <a:lnTo>
                    <a:pt x="6" y="8"/>
                  </a:lnTo>
                  <a:lnTo>
                    <a:pt x="6" y="8"/>
                  </a:lnTo>
                  <a:lnTo>
                    <a:pt x="6" y="6"/>
                  </a:lnTo>
                  <a:lnTo>
                    <a:pt x="6" y="6"/>
                  </a:lnTo>
                  <a:lnTo>
                    <a:pt x="6" y="6"/>
                  </a:lnTo>
                  <a:lnTo>
                    <a:pt x="4" y="6"/>
                  </a:lnTo>
                  <a:lnTo>
                    <a:pt x="4" y="6"/>
                  </a:lnTo>
                  <a:lnTo>
                    <a:pt x="4" y="6"/>
                  </a:lnTo>
                  <a:lnTo>
                    <a:pt x="4" y="6"/>
                  </a:lnTo>
                  <a:lnTo>
                    <a:pt x="4" y="6"/>
                  </a:lnTo>
                  <a:lnTo>
                    <a:pt x="4" y="4"/>
                  </a:lnTo>
                  <a:lnTo>
                    <a:pt x="4" y="4"/>
                  </a:lnTo>
                  <a:lnTo>
                    <a:pt x="4" y="4"/>
                  </a:lnTo>
                  <a:lnTo>
                    <a:pt x="4" y="4"/>
                  </a:lnTo>
                  <a:lnTo>
                    <a:pt x="4" y="4"/>
                  </a:lnTo>
                  <a:lnTo>
                    <a:pt x="2" y="4"/>
                  </a:lnTo>
                  <a:lnTo>
                    <a:pt x="2" y="4"/>
                  </a:lnTo>
                  <a:lnTo>
                    <a:pt x="2" y="4"/>
                  </a:lnTo>
                  <a:lnTo>
                    <a:pt x="2" y="4"/>
                  </a:lnTo>
                  <a:lnTo>
                    <a:pt x="2" y="2"/>
                  </a:lnTo>
                  <a:lnTo>
                    <a:pt x="2" y="2"/>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5" name="Freeform 4879"/>
            <p:cNvSpPr>
              <a:spLocks/>
            </p:cNvSpPr>
            <p:nvPr/>
          </p:nvSpPr>
          <p:spPr bwMode="auto">
            <a:xfrm>
              <a:off x="2556" y="212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6" name="Freeform 4880"/>
            <p:cNvSpPr>
              <a:spLocks/>
            </p:cNvSpPr>
            <p:nvPr/>
          </p:nvSpPr>
          <p:spPr bwMode="auto">
            <a:xfrm>
              <a:off x="2551" y="2123"/>
              <a:ext cx="5" cy="4"/>
            </a:xfrm>
            <a:custGeom>
              <a:avLst/>
              <a:gdLst>
                <a:gd name="T0" fmla="*/ 5 w 5"/>
                <a:gd name="T1" fmla="*/ 4 h 4"/>
                <a:gd name="T2" fmla="*/ 5 w 5"/>
                <a:gd name="T3" fmla="*/ 4 h 4"/>
                <a:gd name="T4" fmla="*/ 4 w 5"/>
                <a:gd name="T5" fmla="*/ 4 h 4"/>
                <a:gd name="T6" fmla="*/ 4 w 5"/>
                <a:gd name="T7" fmla="*/ 4 h 4"/>
                <a:gd name="T8" fmla="*/ 4 w 5"/>
                <a:gd name="T9" fmla="*/ 4 h 4"/>
                <a:gd name="T10" fmla="*/ 4 w 5"/>
                <a:gd name="T11" fmla="*/ 4 h 4"/>
                <a:gd name="T12" fmla="*/ 5 w 5"/>
                <a:gd name="T13" fmla="*/ 4 h 4"/>
                <a:gd name="T14" fmla="*/ 5 w 5"/>
                <a:gd name="T15" fmla="*/ 2 h 4"/>
                <a:gd name="T16" fmla="*/ 5 w 5"/>
                <a:gd name="T17" fmla="*/ 2 h 4"/>
                <a:gd name="T18" fmla="*/ 5 w 5"/>
                <a:gd name="T19" fmla="*/ 2 h 4"/>
                <a:gd name="T20" fmla="*/ 4 w 5"/>
                <a:gd name="T21" fmla="*/ 2 h 4"/>
                <a:gd name="T22" fmla="*/ 4 w 5"/>
                <a:gd name="T23" fmla="*/ 2 h 4"/>
                <a:gd name="T24" fmla="*/ 4 w 5"/>
                <a:gd name="T25" fmla="*/ 2 h 4"/>
                <a:gd name="T26" fmla="*/ 4 w 5"/>
                <a:gd name="T27" fmla="*/ 2 h 4"/>
                <a:gd name="T28" fmla="*/ 4 w 5"/>
                <a:gd name="T29" fmla="*/ 2 h 4"/>
                <a:gd name="T30" fmla="*/ 4 w 5"/>
                <a:gd name="T31" fmla="*/ 4 h 4"/>
                <a:gd name="T32" fmla="*/ 2 w 5"/>
                <a:gd name="T33" fmla="*/ 4 h 4"/>
                <a:gd name="T34" fmla="*/ 2 w 5"/>
                <a:gd name="T35" fmla="*/ 4 h 4"/>
                <a:gd name="T36" fmla="*/ 2 w 5"/>
                <a:gd name="T37" fmla="*/ 4 h 4"/>
                <a:gd name="T38" fmla="*/ 2 w 5"/>
                <a:gd name="T39" fmla="*/ 4 h 4"/>
                <a:gd name="T40" fmla="*/ 2 w 5"/>
                <a:gd name="T41" fmla="*/ 4 h 4"/>
                <a:gd name="T42" fmla="*/ 2 w 5"/>
                <a:gd name="T43" fmla="*/ 4 h 4"/>
                <a:gd name="T44" fmla="*/ 2 w 5"/>
                <a:gd name="T45" fmla="*/ 2 h 4"/>
                <a:gd name="T46" fmla="*/ 2 w 5"/>
                <a:gd name="T47" fmla="*/ 2 h 4"/>
                <a:gd name="T48" fmla="*/ 2 w 5"/>
                <a:gd name="T49" fmla="*/ 2 h 4"/>
                <a:gd name="T50" fmla="*/ 2 w 5"/>
                <a:gd name="T51" fmla="*/ 2 h 4"/>
                <a:gd name="T52" fmla="*/ 2 w 5"/>
                <a:gd name="T53" fmla="*/ 2 h 4"/>
                <a:gd name="T54" fmla="*/ 2 w 5"/>
                <a:gd name="T55" fmla="*/ 2 h 4"/>
                <a:gd name="T56" fmla="*/ 0 w 5"/>
                <a:gd name="T57" fmla="*/ 2 h 4"/>
                <a:gd name="T58" fmla="*/ 0 w 5"/>
                <a:gd name="T59" fmla="*/ 2 h 4"/>
                <a:gd name="T60" fmla="*/ 0 w 5"/>
                <a:gd name="T61" fmla="*/ 2 h 4"/>
                <a:gd name="T62" fmla="*/ 0 w 5"/>
                <a:gd name="T63" fmla="*/ 0 h 4"/>
                <a:gd name="T64" fmla="*/ 0 w 5"/>
                <a:gd name="T65" fmla="*/ 0 h 4"/>
                <a:gd name="T66" fmla="*/ 2 w 5"/>
                <a:gd name="T6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4">
                  <a:moveTo>
                    <a:pt x="5" y="4"/>
                  </a:moveTo>
                  <a:lnTo>
                    <a:pt x="5" y="4"/>
                  </a:lnTo>
                  <a:lnTo>
                    <a:pt x="4" y="4"/>
                  </a:lnTo>
                  <a:lnTo>
                    <a:pt x="4" y="4"/>
                  </a:lnTo>
                  <a:lnTo>
                    <a:pt x="4" y="4"/>
                  </a:lnTo>
                  <a:lnTo>
                    <a:pt x="4" y="4"/>
                  </a:lnTo>
                  <a:lnTo>
                    <a:pt x="5" y="4"/>
                  </a:lnTo>
                  <a:lnTo>
                    <a:pt x="5" y="2"/>
                  </a:lnTo>
                  <a:lnTo>
                    <a:pt x="5" y="2"/>
                  </a:lnTo>
                  <a:lnTo>
                    <a:pt x="5" y="2"/>
                  </a:lnTo>
                  <a:lnTo>
                    <a:pt x="4" y="2"/>
                  </a:lnTo>
                  <a:lnTo>
                    <a:pt x="4" y="2"/>
                  </a:lnTo>
                  <a:lnTo>
                    <a:pt x="4" y="2"/>
                  </a:lnTo>
                  <a:lnTo>
                    <a:pt x="4" y="2"/>
                  </a:lnTo>
                  <a:lnTo>
                    <a:pt x="4" y="2"/>
                  </a:lnTo>
                  <a:lnTo>
                    <a:pt x="4"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0" y="2"/>
                  </a:lnTo>
                  <a:lnTo>
                    <a:pt x="0" y="2"/>
                  </a:lnTo>
                  <a:lnTo>
                    <a:pt x="0" y="2"/>
                  </a:lnTo>
                  <a:lnTo>
                    <a:pt x="0" y="0"/>
                  </a:lnTo>
                  <a:lnTo>
                    <a:pt x="0"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7" name="Line 4881"/>
            <p:cNvSpPr>
              <a:spLocks noChangeShapeType="1"/>
            </p:cNvSpPr>
            <p:nvPr/>
          </p:nvSpPr>
          <p:spPr bwMode="auto">
            <a:xfrm>
              <a:off x="2338" y="2133"/>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8" name="Freeform 4882"/>
            <p:cNvSpPr>
              <a:spLocks/>
            </p:cNvSpPr>
            <p:nvPr/>
          </p:nvSpPr>
          <p:spPr bwMode="auto">
            <a:xfrm>
              <a:off x="2904" y="1774"/>
              <a:ext cx="4" cy="0"/>
            </a:xfrm>
            <a:custGeom>
              <a:avLst/>
              <a:gdLst>
                <a:gd name="T0" fmla="*/ 4 w 4"/>
                <a:gd name="T1" fmla="*/ 2 w 4"/>
                <a:gd name="T2" fmla="*/ 0 w 4"/>
                <a:gd name="T3" fmla="*/ 0 w 4"/>
              </a:gdLst>
              <a:ahLst/>
              <a:cxnLst>
                <a:cxn ang="0">
                  <a:pos x="T0" y="0"/>
                </a:cxn>
                <a:cxn ang="0">
                  <a:pos x="T1" y="0"/>
                </a:cxn>
                <a:cxn ang="0">
                  <a:pos x="T2" y="0"/>
                </a:cxn>
                <a:cxn ang="0">
                  <a:pos x="T3" y="0"/>
                </a:cxn>
              </a:cxnLst>
              <a:rect l="0" t="0" r="r" b="b"/>
              <a:pathLst>
                <a:path w="4">
                  <a:moveTo>
                    <a:pt x="4" y="0"/>
                  </a:moveTo>
                  <a:lnTo>
                    <a:pt x="2"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9" name="Freeform 4883"/>
            <p:cNvSpPr>
              <a:spLocks/>
            </p:cNvSpPr>
            <p:nvPr/>
          </p:nvSpPr>
          <p:spPr bwMode="auto">
            <a:xfrm>
              <a:off x="2564" y="1989"/>
              <a:ext cx="4" cy="0"/>
            </a:xfrm>
            <a:custGeom>
              <a:avLst/>
              <a:gdLst>
                <a:gd name="T0" fmla="*/ 4 w 4"/>
                <a:gd name="T1" fmla="*/ 2 w 4"/>
                <a:gd name="T2" fmla="*/ 2 w 4"/>
                <a:gd name="T3" fmla="*/ 2 w 4"/>
                <a:gd name="T4" fmla="*/ 0 w 4"/>
                <a:gd name="T5" fmla="*/ 0 w 4"/>
                <a:gd name="T6" fmla="*/ 0 w 4"/>
                <a:gd name="T7" fmla="*/ 0 w 4"/>
                <a:gd name="T8"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4">
                  <a:moveTo>
                    <a:pt x="4" y="0"/>
                  </a:moveTo>
                  <a:lnTo>
                    <a:pt x="2" y="0"/>
                  </a:lnTo>
                  <a:lnTo>
                    <a:pt x="2" y="0"/>
                  </a:lnTo>
                  <a:lnTo>
                    <a:pt x="2"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0" name="Freeform 4884"/>
            <p:cNvSpPr>
              <a:spLocks/>
            </p:cNvSpPr>
            <p:nvPr/>
          </p:nvSpPr>
          <p:spPr bwMode="auto">
            <a:xfrm>
              <a:off x="2568" y="1989"/>
              <a:ext cx="8" cy="2"/>
            </a:xfrm>
            <a:custGeom>
              <a:avLst/>
              <a:gdLst>
                <a:gd name="T0" fmla="*/ 8 w 8"/>
                <a:gd name="T1" fmla="*/ 2 h 2"/>
                <a:gd name="T2" fmla="*/ 6 w 8"/>
                <a:gd name="T3" fmla="*/ 0 h 2"/>
                <a:gd name="T4" fmla="*/ 6 w 8"/>
                <a:gd name="T5" fmla="*/ 0 h 2"/>
                <a:gd name="T6" fmla="*/ 6 w 8"/>
                <a:gd name="T7" fmla="*/ 0 h 2"/>
                <a:gd name="T8" fmla="*/ 6 w 8"/>
                <a:gd name="T9" fmla="*/ 0 h 2"/>
                <a:gd name="T10" fmla="*/ 6 w 8"/>
                <a:gd name="T11" fmla="*/ 0 h 2"/>
                <a:gd name="T12" fmla="*/ 4 w 8"/>
                <a:gd name="T13" fmla="*/ 0 h 2"/>
                <a:gd name="T14" fmla="*/ 2 w 8"/>
                <a:gd name="T15" fmla="*/ 0 h 2"/>
                <a:gd name="T16" fmla="*/ 2 w 8"/>
                <a:gd name="T17" fmla="*/ 0 h 2"/>
                <a:gd name="T18" fmla="*/ 0 w 8"/>
                <a:gd name="T19" fmla="*/ 0 h 2"/>
                <a:gd name="T20" fmla="*/ 0 w 8"/>
                <a:gd name="T21" fmla="*/ 0 h 2"/>
                <a:gd name="T22" fmla="*/ 0 w 8"/>
                <a:gd name="T23" fmla="*/ 0 h 2"/>
                <a:gd name="T24" fmla="*/ 0 w 8"/>
                <a:gd name="T25" fmla="*/ 0 h 2"/>
                <a:gd name="T26" fmla="*/ 0 w 8"/>
                <a:gd name="T27" fmla="*/ 0 h 2"/>
                <a:gd name="T28" fmla="*/ 0 w 8"/>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2">
                  <a:moveTo>
                    <a:pt x="8" y="2"/>
                  </a:moveTo>
                  <a:lnTo>
                    <a:pt x="6" y="0"/>
                  </a:lnTo>
                  <a:lnTo>
                    <a:pt x="6" y="0"/>
                  </a:lnTo>
                  <a:lnTo>
                    <a:pt x="6" y="0"/>
                  </a:lnTo>
                  <a:lnTo>
                    <a:pt x="6" y="0"/>
                  </a:lnTo>
                  <a:lnTo>
                    <a:pt x="6" y="0"/>
                  </a:lnTo>
                  <a:lnTo>
                    <a:pt x="4" y="0"/>
                  </a:lnTo>
                  <a:lnTo>
                    <a:pt x="2" y="0"/>
                  </a:lnTo>
                  <a:lnTo>
                    <a:pt x="2" y="0"/>
                  </a:lnTo>
                  <a:lnTo>
                    <a:pt x="0" y="0"/>
                  </a:lnTo>
                  <a:lnTo>
                    <a:pt x="0" y="0"/>
                  </a:lnTo>
                  <a:lnTo>
                    <a:pt x="0"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1" name="Freeform 4885"/>
            <p:cNvSpPr>
              <a:spLocks/>
            </p:cNvSpPr>
            <p:nvPr/>
          </p:nvSpPr>
          <p:spPr bwMode="auto">
            <a:xfrm>
              <a:off x="2556" y="1989"/>
              <a:ext cx="8" cy="2"/>
            </a:xfrm>
            <a:custGeom>
              <a:avLst/>
              <a:gdLst>
                <a:gd name="T0" fmla="*/ 8 w 8"/>
                <a:gd name="T1" fmla="*/ 0 h 2"/>
                <a:gd name="T2" fmla="*/ 6 w 8"/>
                <a:gd name="T3" fmla="*/ 0 h 2"/>
                <a:gd name="T4" fmla="*/ 6 w 8"/>
                <a:gd name="T5" fmla="*/ 0 h 2"/>
                <a:gd name="T6" fmla="*/ 4 w 8"/>
                <a:gd name="T7" fmla="*/ 0 h 2"/>
                <a:gd name="T8" fmla="*/ 4 w 8"/>
                <a:gd name="T9" fmla="*/ 2 h 2"/>
                <a:gd name="T10" fmla="*/ 2 w 8"/>
                <a:gd name="T11" fmla="*/ 2 h 2"/>
                <a:gd name="T12" fmla="*/ 2 w 8"/>
                <a:gd name="T13" fmla="*/ 2 h 2"/>
                <a:gd name="T14" fmla="*/ 2 w 8"/>
                <a:gd name="T15" fmla="*/ 2 h 2"/>
                <a:gd name="T16" fmla="*/ 2 w 8"/>
                <a:gd name="T17" fmla="*/ 2 h 2"/>
                <a:gd name="T18" fmla="*/ 0 w 8"/>
                <a:gd name="T19" fmla="*/ 2 h 2"/>
                <a:gd name="T20" fmla="*/ 0 w 8"/>
                <a:gd name="T21" fmla="*/ 2 h 2"/>
                <a:gd name="T22" fmla="*/ 0 w 8"/>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
                  <a:moveTo>
                    <a:pt x="8" y="0"/>
                  </a:moveTo>
                  <a:lnTo>
                    <a:pt x="6" y="0"/>
                  </a:lnTo>
                  <a:lnTo>
                    <a:pt x="6" y="0"/>
                  </a:lnTo>
                  <a:lnTo>
                    <a:pt x="4" y="0"/>
                  </a:lnTo>
                  <a:lnTo>
                    <a:pt x="4" y="2"/>
                  </a:lnTo>
                  <a:lnTo>
                    <a:pt x="2" y="2"/>
                  </a:lnTo>
                  <a:lnTo>
                    <a:pt x="2" y="2"/>
                  </a:lnTo>
                  <a:lnTo>
                    <a:pt x="2" y="2"/>
                  </a:lnTo>
                  <a:lnTo>
                    <a:pt x="2"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2" name="Freeform 4886"/>
            <p:cNvSpPr>
              <a:spLocks/>
            </p:cNvSpPr>
            <p:nvPr/>
          </p:nvSpPr>
          <p:spPr bwMode="auto">
            <a:xfrm>
              <a:off x="2906" y="2064"/>
              <a:ext cx="2" cy="5"/>
            </a:xfrm>
            <a:custGeom>
              <a:avLst/>
              <a:gdLst>
                <a:gd name="T0" fmla="*/ 2 w 2"/>
                <a:gd name="T1" fmla="*/ 0 h 5"/>
                <a:gd name="T2" fmla="*/ 2 w 2"/>
                <a:gd name="T3" fmla="*/ 0 h 5"/>
                <a:gd name="T4" fmla="*/ 0 w 2"/>
                <a:gd name="T5" fmla="*/ 0 h 5"/>
                <a:gd name="T6" fmla="*/ 0 w 2"/>
                <a:gd name="T7" fmla="*/ 2 h 5"/>
                <a:gd name="T8" fmla="*/ 0 w 2"/>
                <a:gd name="T9" fmla="*/ 3 h 5"/>
                <a:gd name="T10" fmla="*/ 0 w 2"/>
                <a:gd name="T11" fmla="*/ 3 h 5"/>
                <a:gd name="T12" fmla="*/ 0 w 2"/>
                <a:gd name="T13" fmla="*/ 3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2" y="0"/>
                  </a:moveTo>
                  <a:lnTo>
                    <a:pt x="2" y="0"/>
                  </a:lnTo>
                  <a:lnTo>
                    <a:pt x="0" y="0"/>
                  </a:lnTo>
                  <a:lnTo>
                    <a:pt x="0" y="2"/>
                  </a:lnTo>
                  <a:lnTo>
                    <a:pt x="0" y="3"/>
                  </a:lnTo>
                  <a:lnTo>
                    <a:pt x="0" y="3"/>
                  </a:lnTo>
                  <a:lnTo>
                    <a:pt x="0" y="3"/>
                  </a:lnTo>
                  <a:lnTo>
                    <a:pt x="0" y="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3" name="Freeform 4887"/>
            <p:cNvSpPr>
              <a:spLocks/>
            </p:cNvSpPr>
            <p:nvPr/>
          </p:nvSpPr>
          <p:spPr bwMode="auto">
            <a:xfrm>
              <a:off x="2906" y="2069"/>
              <a:ext cx="0" cy="6"/>
            </a:xfrm>
            <a:custGeom>
              <a:avLst/>
              <a:gdLst>
                <a:gd name="T0" fmla="*/ 6 h 6"/>
                <a:gd name="T1" fmla="*/ 4 h 6"/>
                <a:gd name="T2" fmla="*/ 4 h 6"/>
                <a:gd name="T3" fmla="*/ 4 h 6"/>
                <a:gd name="T4" fmla="*/ 2 h 6"/>
                <a:gd name="T5" fmla="*/ 2 h 6"/>
                <a:gd name="T6" fmla="*/ 0 h 6"/>
                <a:gd name="T7" fmla="*/ 0 h 6"/>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6">
                  <a:moveTo>
                    <a:pt x="0" y="6"/>
                  </a:moveTo>
                  <a:lnTo>
                    <a:pt x="0" y="4"/>
                  </a:lnTo>
                  <a:lnTo>
                    <a:pt x="0" y="4"/>
                  </a:lnTo>
                  <a:lnTo>
                    <a:pt x="0" y="4"/>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4" name="Freeform 4888"/>
            <p:cNvSpPr>
              <a:spLocks/>
            </p:cNvSpPr>
            <p:nvPr/>
          </p:nvSpPr>
          <p:spPr bwMode="auto">
            <a:xfrm>
              <a:off x="2902" y="2075"/>
              <a:ext cx="4" cy="6"/>
            </a:xfrm>
            <a:custGeom>
              <a:avLst/>
              <a:gdLst>
                <a:gd name="T0" fmla="*/ 0 w 4"/>
                <a:gd name="T1" fmla="*/ 6 h 6"/>
                <a:gd name="T2" fmla="*/ 0 w 4"/>
                <a:gd name="T3" fmla="*/ 6 h 6"/>
                <a:gd name="T4" fmla="*/ 0 w 4"/>
                <a:gd name="T5" fmla="*/ 6 h 6"/>
                <a:gd name="T6" fmla="*/ 0 w 4"/>
                <a:gd name="T7" fmla="*/ 4 h 6"/>
                <a:gd name="T8" fmla="*/ 0 w 4"/>
                <a:gd name="T9" fmla="*/ 4 h 6"/>
                <a:gd name="T10" fmla="*/ 0 w 4"/>
                <a:gd name="T11" fmla="*/ 2 h 6"/>
                <a:gd name="T12" fmla="*/ 0 w 4"/>
                <a:gd name="T13" fmla="*/ 2 h 6"/>
                <a:gd name="T14" fmla="*/ 0 w 4"/>
                <a:gd name="T15" fmla="*/ 2 h 6"/>
                <a:gd name="T16" fmla="*/ 0 w 4"/>
                <a:gd name="T17" fmla="*/ 2 h 6"/>
                <a:gd name="T18" fmla="*/ 2 w 4"/>
                <a:gd name="T19" fmla="*/ 2 h 6"/>
                <a:gd name="T20" fmla="*/ 2 w 4"/>
                <a:gd name="T21" fmla="*/ 2 h 6"/>
                <a:gd name="T22" fmla="*/ 2 w 4"/>
                <a:gd name="T23" fmla="*/ 2 h 6"/>
                <a:gd name="T24" fmla="*/ 2 w 4"/>
                <a:gd name="T25" fmla="*/ 2 h 6"/>
                <a:gd name="T26" fmla="*/ 2 w 4"/>
                <a:gd name="T27" fmla="*/ 0 h 6"/>
                <a:gd name="T28" fmla="*/ 4 w 4"/>
                <a:gd name="T29" fmla="*/ 0 h 6"/>
                <a:gd name="T30" fmla="*/ 4 w 4"/>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6">
                  <a:moveTo>
                    <a:pt x="0" y="6"/>
                  </a:moveTo>
                  <a:lnTo>
                    <a:pt x="0" y="6"/>
                  </a:lnTo>
                  <a:lnTo>
                    <a:pt x="0" y="6"/>
                  </a:lnTo>
                  <a:lnTo>
                    <a:pt x="0" y="4"/>
                  </a:lnTo>
                  <a:lnTo>
                    <a:pt x="0" y="4"/>
                  </a:lnTo>
                  <a:lnTo>
                    <a:pt x="0" y="2"/>
                  </a:lnTo>
                  <a:lnTo>
                    <a:pt x="0" y="2"/>
                  </a:lnTo>
                  <a:lnTo>
                    <a:pt x="0" y="2"/>
                  </a:lnTo>
                  <a:lnTo>
                    <a:pt x="0" y="2"/>
                  </a:lnTo>
                  <a:lnTo>
                    <a:pt x="2" y="2"/>
                  </a:lnTo>
                  <a:lnTo>
                    <a:pt x="2" y="2"/>
                  </a:lnTo>
                  <a:lnTo>
                    <a:pt x="2" y="2"/>
                  </a:lnTo>
                  <a:lnTo>
                    <a:pt x="2" y="2"/>
                  </a:lnTo>
                  <a:lnTo>
                    <a:pt x="2"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5" name="Freeform 4889"/>
            <p:cNvSpPr>
              <a:spLocks/>
            </p:cNvSpPr>
            <p:nvPr/>
          </p:nvSpPr>
          <p:spPr bwMode="auto">
            <a:xfrm>
              <a:off x="2902" y="2081"/>
              <a:ext cx="6" cy="8"/>
            </a:xfrm>
            <a:custGeom>
              <a:avLst/>
              <a:gdLst>
                <a:gd name="T0" fmla="*/ 6 w 6"/>
                <a:gd name="T1" fmla="*/ 8 h 8"/>
                <a:gd name="T2" fmla="*/ 4 w 6"/>
                <a:gd name="T3" fmla="*/ 8 h 8"/>
                <a:gd name="T4" fmla="*/ 4 w 6"/>
                <a:gd name="T5" fmla="*/ 8 h 8"/>
                <a:gd name="T6" fmla="*/ 4 w 6"/>
                <a:gd name="T7" fmla="*/ 8 h 8"/>
                <a:gd name="T8" fmla="*/ 2 w 6"/>
                <a:gd name="T9" fmla="*/ 8 h 8"/>
                <a:gd name="T10" fmla="*/ 2 w 6"/>
                <a:gd name="T11" fmla="*/ 6 h 8"/>
                <a:gd name="T12" fmla="*/ 0 w 6"/>
                <a:gd name="T13" fmla="*/ 6 h 8"/>
                <a:gd name="T14" fmla="*/ 0 w 6"/>
                <a:gd name="T15" fmla="*/ 6 h 8"/>
                <a:gd name="T16" fmla="*/ 0 w 6"/>
                <a:gd name="T17" fmla="*/ 4 h 8"/>
                <a:gd name="T18" fmla="*/ 0 w 6"/>
                <a:gd name="T19" fmla="*/ 4 h 8"/>
                <a:gd name="T20" fmla="*/ 0 w 6"/>
                <a:gd name="T21" fmla="*/ 2 h 8"/>
                <a:gd name="T22" fmla="*/ 0 w 6"/>
                <a:gd name="T23" fmla="*/ 2 h 8"/>
                <a:gd name="T24" fmla="*/ 0 w 6"/>
                <a:gd name="T25" fmla="*/ 0 h 8"/>
                <a:gd name="T26" fmla="*/ 0 w 6"/>
                <a:gd name="T27" fmla="*/ 0 h 8"/>
                <a:gd name="T28" fmla="*/ 0 w 6"/>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8">
                  <a:moveTo>
                    <a:pt x="6" y="8"/>
                  </a:moveTo>
                  <a:lnTo>
                    <a:pt x="4" y="8"/>
                  </a:lnTo>
                  <a:lnTo>
                    <a:pt x="4" y="8"/>
                  </a:lnTo>
                  <a:lnTo>
                    <a:pt x="4" y="8"/>
                  </a:lnTo>
                  <a:lnTo>
                    <a:pt x="2" y="8"/>
                  </a:lnTo>
                  <a:lnTo>
                    <a:pt x="2" y="6"/>
                  </a:lnTo>
                  <a:lnTo>
                    <a:pt x="0" y="6"/>
                  </a:lnTo>
                  <a:lnTo>
                    <a:pt x="0" y="6"/>
                  </a:lnTo>
                  <a:lnTo>
                    <a:pt x="0" y="4"/>
                  </a:lnTo>
                  <a:lnTo>
                    <a:pt x="0" y="4"/>
                  </a:lnTo>
                  <a:lnTo>
                    <a:pt x="0" y="2"/>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6" name="Freeform 4890"/>
            <p:cNvSpPr>
              <a:spLocks/>
            </p:cNvSpPr>
            <p:nvPr/>
          </p:nvSpPr>
          <p:spPr bwMode="auto">
            <a:xfrm>
              <a:off x="2556" y="2127"/>
              <a:ext cx="2" cy="6"/>
            </a:xfrm>
            <a:custGeom>
              <a:avLst/>
              <a:gdLst>
                <a:gd name="T0" fmla="*/ 0 w 2"/>
                <a:gd name="T1" fmla="*/ 0 h 6"/>
                <a:gd name="T2" fmla="*/ 0 w 2"/>
                <a:gd name="T3" fmla="*/ 2 h 6"/>
                <a:gd name="T4" fmla="*/ 0 w 2"/>
                <a:gd name="T5" fmla="*/ 2 h 6"/>
                <a:gd name="T6" fmla="*/ 2 w 2"/>
                <a:gd name="T7" fmla="*/ 2 h 6"/>
                <a:gd name="T8" fmla="*/ 2 w 2"/>
                <a:gd name="T9" fmla="*/ 2 h 6"/>
                <a:gd name="T10" fmla="*/ 2 w 2"/>
                <a:gd name="T11" fmla="*/ 2 h 6"/>
                <a:gd name="T12" fmla="*/ 2 w 2"/>
                <a:gd name="T13" fmla="*/ 4 h 6"/>
                <a:gd name="T14" fmla="*/ 2 w 2"/>
                <a:gd name="T15" fmla="*/ 4 h 6"/>
                <a:gd name="T16" fmla="*/ 2 w 2"/>
                <a:gd name="T17" fmla="*/ 4 h 6"/>
                <a:gd name="T18" fmla="*/ 2 w 2"/>
                <a:gd name="T19" fmla="*/ 4 h 6"/>
                <a:gd name="T20" fmla="*/ 2 w 2"/>
                <a:gd name="T21" fmla="*/ 4 h 6"/>
                <a:gd name="T22" fmla="*/ 2 w 2"/>
                <a:gd name="T23" fmla="*/ 6 h 6"/>
                <a:gd name="T24" fmla="*/ 2 w 2"/>
                <a:gd name="T25" fmla="*/ 6 h 6"/>
                <a:gd name="T26" fmla="*/ 2 w 2"/>
                <a:gd name="T27" fmla="*/ 4 h 6"/>
                <a:gd name="T28" fmla="*/ 2 w 2"/>
                <a:gd name="T29" fmla="*/ 4 h 6"/>
                <a:gd name="T30" fmla="*/ 0 w 2"/>
                <a:gd name="T31" fmla="*/ 6 h 6"/>
                <a:gd name="T32" fmla="*/ 0 w 2"/>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6">
                  <a:moveTo>
                    <a:pt x="0" y="0"/>
                  </a:moveTo>
                  <a:lnTo>
                    <a:pt x="0" y="2"/>
                  </a:lnTo>
                  <a:lnTo>
                    <a:pt x="0" y="2"/>
                  </a:lnTo>
                  <a:lnTo>
                    <a:pt x="2" y="2"/>
                  </a:lnTo>
                  <a:lnTo>
                    <a:pt x="2" y="2"/>
                  </a:lnTo>
                  <a:lnTo>
                    <a:pt x="2" y="2"/>
                  </a:lnTo>
                  <a:lnTo>
                    <a:pt x="2" y="4"/>
                  </a:lnTo>
                  <a:lnTo>
                    <a:pt x="2" y="4"/>
                  </a:lnTo>
                  <a:lnTo>
                    <a:pt x="2" y="4"/>
                  </a:lnTo>
                  <a:lnTo>
                    <a:pt x="2" y="4"/>
                  </a:lnTo>
                  <a:lnTo>
                    <a:pt x="2" y="4"/>
                  </a:lnTo>
                  <a:lnTo>
                    <a:pt x="2" y="6"/>
                  </a:lnTo>
                  <a:lnTo>
                    <a:pt x="2" y="6"/>
                  </a:lnTo>
                  <a:lnTo>
                    <a:pt x="2" y="4"/>
                  </a:lnTo>
                  <a:lnTo>
                    <a:pt x="2" y="4"/>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7" name="Freeform 4891"/>
            <p:cNvSpPr>
              <a:spLocks/>
            </p:cNvSpPr>
            <p:nvPr/>
          </p:nvSpPr>
          <p:spPr bwMode="auto">
            <a:xfrm>
              <a:off x="2908" y="1774"/>
              <a:ext cx="15" cy="2"/>
            </a:xfrm>
            <a:custGeom>
              <a:avLst/>
              <a:gdLst>
                <a:gd name="T0" fmla="*/ 15 w 15"/>
                <a:gd name="T1" fmla="*/ 0 h 2"/>
                <a:gd name="T2" fmla="*/ 13 w 15"/>
                <a:gd name="T3" fmla="*/ 0 h 2"/>
                <a:gd name="T4" fmla="*/ 13 w 15"/>
                <a:gd name="T5" fmla="*/ 0 h 2"/>
                <a:gd name="T6" fmla="*/ 11 w 15"/>
                <a:gd name="T7" fmla="*/ 0 h 2"/>
                <a:gd name="T8" fmla="*/ 11 w 15"/>
                <a:gd name="T9" fmla="*/ 0 h 2"/>
                <a:gd name="T10" fmla="*/ 9 w 15"/>
                <a:gd name="T11" fmla="*/ 0 h 2"/>
                <a:gd name="T12" fmla="*/ 9 w 15"/>
                <a:gd name="T13" fmla="*/ 0 h 2"/>
                <a:gd name="T14" fmla="*/ 8 w 15"/>
                <a:gd name="T15" fmla="*/ 0 h 2"/>
                <a:gd name="T16" fmla="*/ 6 w 15"/>
                <a:gd name="T17" fmla="*/ 0 h 2"/>
                <a:gd name="T18" fmla="*/ 4 w 15"/>
                <a:gd name="T19" fmla="*/ 2 h 2"/>
                <a:gd name="T20" fmla="*/ 4 w 15"/>
                <a:gd name="T21" fmla="*/ 0 h 2"/>
                <a:gd name="T22" fmla="*/ 2 w 15"/>
                <a:gd name="T23" fmla="*/ 0 h 2"/>
                <a:gd name="T24" fmla="*/ 2 w 15"/>
                <a:gd name="T25" fmla="*/ 0 h 2"/>
                <a:gd name="T26" fmla="*/ 0 w 15"/>
                <a:gd name="T27" fmla="*/ 0 h 2"/>
                <a:gd name="T28" fmla="*/ 0 w 15"/>
                <a:gd name="T29" fmla="*/ 0 h 2"/>
                <a:gd name="T30" fmla="*/ 0 w 15"/>
                <a:gd name="T3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
                  <a:moveTo>
                    <a:pt x="15" y="0"/>
                  </a:moveTo>
                  <a:lnTo>
                    <a:pt x="13" y="0"/>
                  </a:lnTo>
                  <a:lnTo>
                    <a:pt x="13" y="0"/>
                  </a:lnTo>
                  <a:lnTo>
                    <a:pt x="11" y="0"/>
                  </a:lnTo>
                  <a:lnTo>
                    <a:pt x="11" y="0"/>
                  </a:lnTo>
                  <a:lnTo>
                    <a:pt x="9" y="0"/>
                  </a:lnTo>
                  <a:lnTo>
                    <a:pt x="9" y="0"/>
                  </a:lnTo>
                  <a:lnTo>
                    <a:pt x="8" y="0"/>
                  </a:lnTo>
                  <a:lnTo>
                    <a:pt x="6" y="0"/>
                  </a:lnTo>
                  <a:lnTo>
                    <a:pt x="4" y="2"/>
                  </a:lnTo>
                  <a:lnTo>
                    <a:pt x="4"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8" name="Freeform 4892"/>
            <p:cNvSpPr>
              <a:spLocks/>
            </p:cNvSpPr>
            <p:nvPr/>
          </p:nvSpPr>
          <p:spPr bwMode="auto">
            <a:xfrm>
              <a:off x="2919" y="1774"/>
              <a:ext cx="79" cy="119"/>
            </a:xfrm>
            <a:custGeom>
              <a:avLst/>
              <a:gdLst>
                <a:gd name="T0" fmla="*/ 4 w 79"/>
                <a:gd name="T1" fmla="*/ 7 h 119"/>
                <a:gd name="T2" fmla="*/ 2 w 79"/>
                <a:gd name="T3" fmla="*/ 11 h 119"/>
                <a:gd name="T4" fmla="*/ 2 w 79"/>
                <a:gd name="T5" fmla="*/ 15 h 119"/>
                <a:gd name="T6" fmla="*/ 2 w 79"/>
                <a:gd name="T7" fmla="*/ 17 h 119"/>
                <a:gd name="T8" fmla="*/ 2 w 79"/>
                <a:gd name="T9" fmla="*/ 25 h 119"/>
                <a:gd name="T10" fmla="*/ 0 w 79"/>
                <a:gd name="T11" fmla="*/ 28 h 119"/>
                <a:gd name="T12" fmla="*/ 0 w 79"/>
                <a:gd name="T13" fmla="*/ 36 h 119"/>
                <a:gd name="T14" fmla="*/ 2 w 79"/>
                <a:gd name="T15" fmla="*/ 38 h 119"/>
                <a:gd name="T16" fmla="*/ 8 w 79"/>
                <a:gd name="T17" fmla="*/ 44 h 119"/>
                <a:gd name="T18" fmla="*/ 12 w 79"/>
                <a:gd name="T19" fmla="*/ 46 h 119"/>
                <a:gd name="T20" fmla="*/ 14 w 79"/>
                <a:gd name="T21" fmla="*/ 48 h 119"/>
                <a:gd name="T22" fmla="*/ 16 w 79"/>
                <a:gd name="T23" fmla="*/ 51 h 119"/>
                <a:gd name="T24" fmla="*/ 16 w 79"/>
                <a:gd name="T25" fmla="*/ 55 h 119"/>
                <a:gd name="T26" fmla="*/ 14 w 79"/>
                <a:gd name="T27" fmla="*/ 59 h 119"/>
                <a:gd name="T28" fmla="*/ 14 w 79"/>
                <a:gd name="T29" fmla="*/ 63 h 119"/>
                <a:gd name="T30" fmla="*/ 16 w 79"/>
                <a:gd name="T31" fmla="*/ 67 h 119"/>
                <a:gd name="T32" fmla="*/ 18 w 79"/>
                <a:gd name="T33" fmla="*/ 71 h 119"/>
                <a:gd name="T34" fmla="*/ 20 w 79"/>
                <a:gd name="T35" fmla="*/ 73 h 119"/>
                <a:gd name="T36" fmla="*/ 20 w 79"/>
                <a:gd name="T37" fmla="*/ 75 h 119"/>
                <a:gd name="T38" fmla="*/ 21 w 79"/>
                <a:gd name="T39" fmla="*/ 75 h 119"/>
                <a:gd name="T40" fmla="*/ 21 w 79"/>
                <a:gd name="T41" fmla="*/ 76 h 119"/>
                <a:gd name="T42" fmla="*/ 21 w 79"/>
                <a:gd name="T43" fmla="*/ 76 h 119"/>
                <a:gd name="T44" fmla="*/ 23 w 79"/>
                <a:gd name="T45" fmla="*/ 80 h 119"/>
                <a:gd name="T46" fmla="*/ 25 w 79"/>
                <a:gd name="T47" fmla="*/ 80 h 119"/>
                <a:gd name="T48" fmla="*/ 27 w 79"/>
                <a:gd name="T49" fmla="*/ 84 h 119"/>
                <a:gd name="T50" fmla="*/ 27 w 79"/>
                <a:gd name="T51" fmla="*/ 84 h 119"/>
                <a:gd name="T52" fmla="*/ 29 w 79"/>
                <a:gd name="T53" fmla="*/ 86 h 119"/>
                <a:gd name="T54" fmla="*/ 31 w 79"/>
                <a:gd name="T55" fmla="*/ 88 h 119"/>
                <a:gd name="T56" fmla="*/ 31 w 79"/>
                <a:gd name="T57" fmla="*/ 88 h 119"/>
                <a:gd name="T58" fmla="*/ 33 w 79"/>
                <a:gd name="T59" fmla="*/ 88 h 119"/>
                <a:gd name="T60" fmla="*/ 31 w 79"/>
                <a:gd name="T61" fmla="*/ 92 h 119"/>
                <a:gd name="T62" fmla="*/ 33 w 79"/>
                <a:gd name="T63" fmla="*/ 94 h 119"/>
                <a:gd name="T64" fmla="*/ 37 w 79"/>
                <a:gd name="T65" fmla="*/ 94 h 119"/>
                <a:gd name="T66" fmla="*/ 43 w 79"/>
                <a:gd name="T67" fmla="*/ 94 h 119"/>
                <a:gd name="T68" fmla="*/ 45 w 79"/>
                <a:gd name="T69" fmla="*/ 96 h 119"/>
                <a:gd name="T70" fmla="*/ 43 w 79"/>
                <a:gd name="T71" fmla="*/ 96 h 119"/>
                <a:gd name="T72" fmla="*/ 46 w 79"/>
                <a:gd name="T73" fmla="*/ 99 h 119"/>
                <a:gd name="T74" fmla="*/ 48 w 79"/>
                <a:gd name="T75" fmla="*/ 98 h 119"/>
                <a:gd name="T76" fmla="*/ 52 w 79"/>
                <a:gd name="T77" fmla="*/ 99 h 119"/>
                <a:gd name="T78" fmla="*/ 56 w 79"/>
                <a:gd name="T79" fmla="*/ 101 h 119"/>
                <a:gd name="T80" fmla="*/ 58 w 79"/>
                <a:gd name="T81" fmla="*/ 103 h 119"/>
                <a:gd name="T82" fmla="*/ 60 w 79"/>
                <a:gd name="T83" fmla="*/ 105 h 119"/>
                <a:gd name="T84" fmla="*/ 62 w 79"/>
                <a:gd name="T85" fmla="*/ 107 h 119"/>
                <a:gd name="T86" fmla="*/ 62 w 79"/>
                <a:gd name="T87" fmla="*/ 109 h 119"/>
                <a:gd name="T88" fmla="*/ 64 w 79"/>
                <a:gd name="T89" fmla="*/ 111 h 119"/>
                <a:gd name="T90" fmla="*/ 69 w 79"/>
                <a:gd name="T91" fmla="*/ 115 h 119"/>
                <a:gd name="T92" fmla="*/ 71 w 79"/>
                <a:gd name="T93" fmla="*/ 115 h 119"/>
                <a:gd name="T94" fmla="*/ 73 w 79"/>
                <a:gd name="T95" fmla="*/ 115 h 119"/>
                <a:gd name="T96" fmla="*/ 75 w 79"/>
                <a:gd name="T97" fmla="*/ 115 h 119"/>
                <a:gd name="T98" fmla="*/ 79 w 79"/>
                <a:gd name="T99"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9" h="119">
                  <a:moveTo>
                    <a:pt x="4" y="0"/>
                  </a:moveTo>
                  <a:lnTo>
                    <a:pt x="4" y="0"/>
                  </a:lnTo>
                  <a:lnTo>
                    <a:pt x="4" y="7"/>
                  </a:lnTo>
                  <a:lnTo>
                    <a:pt x="4" y="7"/>
                  </a:lnTo>
                  <a:lnTo>
                    <a:pt x="4" y="9"/>
                  </a:lnTo>
                  <a:lnTo>
                    <a:pt x="2" y="11"/>
                  </a:lnTo>
                  <a:lnTo>
                    <a:pt x="2" y="11"/>
                  </a:lnTo>
                  <a:lnTo>
                    <a:pt x="2" y="13"/>
                  </a:lnTo>
                  <a:lnTo>
                    <a:pt x="2" y="15"/>
                  </a:lnTo>
                  <a:lnTo>
                    <a:pt x="2" y="15"/>
                  </a:lnTo>
                  <a:lnTo>
                    <a:pt x="2" y="17"/>
                  </a:lnTo>
                  <a:lnTo>
                    <a:pt x="2" y="17"/>
                  </a:lnTo>
                  <a:lnTo>
                    <a:pt x="2" y="17"/>
                  </a:lnTo>
                  <a:lnTo>
                    <a:pt x="2" y="19"/>
                  </a:lnTo>
                  <a:lnTo>
                    <a:pt x="2" y="25"/>
                  </a:lnTo>
                  <a:lnTo>
                    <a:pt x="0" y="26"/>
                  </a:lnTo>
                  <a:lnTo>
                    <a:pt x="0" y="28"/>
                  </a:lnTo>
                  <a:lnTo>
                    <a:pt x="0" y="28"/>
                  </a:lnTo>
                  <a:lnTo>
                    <a:pt x="0" y="32"/>
                  </a:lnTo>
                  <a:lnTo>
                    <a:pt x="0" y="34"/>
                  </a:lnTo>
                  <a:lnTo>
                    <a:pt x="0" y="36"/>
                  </a:lnTo>
                  <a:lnTo>
                    <a:pt x="0" y="36"/>
                  </a:lnTo>
                  <a:lnTo>
                    <a:pt x="2" y="36"/>
                  </a:lnTo>
                  <a:lnTo>
                    <a:pt x="2" y="38"/>
                  </a:lnTo>
                  <a:lnTo>
                    <a:pt x="4" y="40"/>
                  </a:lnTo>
                  <a:lnTo>
                    <a:pt x="6" y="44"/>
                  </a:lnTo>
                  <a:lnTo>
                    <a:pt x="8" y="44"/>
                  </a:lnTo>
                  <a:lnTo>
                    <a:pt x="8" y="46"/>
                  </a:lnTo>
                  <a:lnTo>
                    <a:pt x="12" y="46"/>
                  </a:lnTo>
                  <a:lnTo>
                    <a:pt x="12" y="46"/>
                  </a:lnTo>
                  <a:lnTo>
                    <a:pt x="12" y="46"/>
                  </a:lnTo>
                  <a:lnTo>
                    <a:pt x="14" y="46"/>
                  </a:lnTo>
                  <a:lnTo>
                    <a:pt x="14" y="48"/>
                  </a:lnTo>
                  <a:lnTo>
                    <a:pt x="14" y="48"/>
                  </a:lnTo>
                  <a:lnTo>
                    <a:pt x="14" y="50"/>
                  </a:lnTo>
                  <a:lnTo>
                    <a:pt x="16" y="51"/>
                  </a:lnTo>
                  <a:lnTo>
                    <a:pt x="16" y="51"/>
                  </a:lnTo>
                  <a:lnTo>
                    <a:pt x="16" y="53"/>
                  </a:lnTo>
                  <a:lnTo>
                    <a:pt x="16" y="55"/>
                  </a:lnTo>
                  <a:lnTo>
                    <a:pt x="14" y="57"/>
                  </a:lnTo>
                  <a:lnTo>
                    <a:pt x="14" y="57"/>
                  </a:lnTo>
                  <a:lnTo>
                    <a:pt x="14" y="59"/>
                  </a:lnTo>
                  <a:lnTo>
                    <a:pt x="14" y="61"/>
                  </a:lnTo>
                  <a:lnTo>
                    <a:pt x="14" y="61"/>
                  </a:lnTo>
                  <a:lnTo>
                    <a:pt x="14" y="63"/>
                  </a:lnTo>
                  <a:lnTo>
                    <a:pt x="16" y="65"/>
                  </a:lnTo>
                  <a:lnTo>
                    <a:pt x="16" y="65"/>
                  </a:lnTo>
                  <a:lnTo>
                    <a:pt x="16" y="67"/>
                  </a:lnTo>
                  <a:lnTo>
                    <a:pt x="16" y="67"/>
                  </a:lnTo>
                  <a:lnTo>
                    <a:pt x="16" y="69"/>
                  </a:lnTo>
                  <a:lnTo>
                    <a:pt x="18" y="71"/>
                  </a:lnTo>
                  <a:lnTo>
                    <a:pt x="18" y="71"/>
                  </a:lnTo>
                  <a:lnTo>
                    <a:pt x="20" y="73"/>
                  </a:lnTo>
                  <a:lnTo>
                    <a:pt x="20" y="73"/>
                  </a:lnTo>
                  <a:lnTo>
                    <a:pt x="20" y="75"/>
                  </a:lnTo>
                  <a:lnTo>
                    <a:pt x="20" y="75"/>
                  </a:lnTo>
                  <a:lnTo>
                    <a:pt x="20" y="75"/>
                  </a:lnTo>
                  <a:lnTo>
                    <a:pt x="20" y="75"/>
                  </a:lnTo>
                  <a:lnTo>
                    <a:pt x="21" y="75"/>
                  </a:lnTo>
                  <a:lnTo>
                    <a:pt x="21" y="75"/>
                  </a:lnTo>
                  <a:lnTo>
                    <a:pt x="21" y="75"/>
                  </a:lnTo>
                  <a:lnTo>
                    <a:pt x="21" y="75"/>
                  </a:lnTo>
                  <a:lnTo>
                    <a:pt x="21" y="76"/>
                  </a:lnTo>
                  <a:lnTo>
                    <a:pt x="21" y="76"/>
                  </a:lnTo>
                  <a:lnTo>
                    <a:pt x="21" y="76"/>
                  </a:lnTo>
                  <a:lnTo>
                    <a:pt x="21" y="76"/>
                  </a:lnTo>
                  <a:lnTo>
                    <a:pt x="21" y="78"/>
                  </a:lnTo>
                  <a:lnTo>
                    <a:pt x="23" y="78"/>
                  </a:lnTo>
                  <a:lnTo>
                    <a:pt x="23" y="80"/>
                  </a:lnTo>
                  <a:lnTo>
                    <a:pt x="23" y="80"/>
                  </a:lnTo>
                  <a:lnTo>
                    <a:pt x="25" y="80"/>
                  </a:lnTo>
                  <a:lnTo>
                    <a:pt x="25" y="80"/>
                  </a:lnTo>
                  <a:lnTo>
                    <a:pt x="25" y="82"/>
                  </a:lnTo>
                  <a:lnTo>
                    <a:pt x="25" y="82"/>
                  </a:lnTo>
                  <a:lnTo>
                    <a:pt x="27" y="84"/>
                  </a:lnTo>
                  <a:lnTo>
                    <a:pt x="27" y="84"/>
                  </a:lnTo>
                  <a:lnTo>
                    <a:pt x="27" y="84"/>
                  </a:lnTo>
                  <a:lnTo>
                    <a:pt x="27" y="84"/>
                  </a:lnTo>
                  <a:lnTo>
                    <a:pt x="29" y="84"/>
                  </a:lnTo>
                  <a:lnTo>
                    <a:pt x="29" y="86"/>
                  </a:lnTo>
                  <a:lnTo>
                    <a:pt x="29" y="86"/>
                  </a:lnTo>
                  <a:lnTo>
                    <a:pt x="29" y="86"/>
                  </a:lnTo>
                  <a:lnTo>
                    <a:pt x="31" y="88"/>
                  </a:lnTo>
                  <a:lnTo>
                    <a:pt x="31" y="88"/>
                  </a:lnTo>
                  <a:lnTo>
                    <a:pt x="31" y="86"/>
                  </a:lnTo>
                  <a:lnTo>
                    <a:pt x="31" y="86"/>
                  </a:lnTo>
                  <a:lnTo>
                    <a:pt x="31" y="88"/>
                  </a:lnTo>
                  <a:lnTo>
                    <a:pt x="31" y="88"/>
                  </a:lnTo>
                  <a:lnTo>
                    <a:pt x="33" y="88"/>
                  </a:lnTo>
                  <a:lnTo>
                    <a:pt x="33" y="88"/>
                  </a:lnTo>
                  <a:lnTo>
                    <a:pt x="31" y="90"/>
                  </a:lnTo>
                  <a:lnTo>
                    <a:pt x="31" y="92"/>
                  </a:lnTo>
                  <a:lnTo>
                    <a:pt x="31" y="92"/>
                  </a:lnTo>
                  <a:lnTo>
                    <a:pt x="31" y="92"/>
                  </a:lnTo>
                  <a:lnTo>
                    <a:pt x="31" y="94"/>
                  </a:lnTo>
                  <a:lnTo>
                    <a:pt x="33" y="94"/>
                  </a:lnTo>
                  <a:lnTo>
                    <a:pt x="35" y="94"/>
                  </a:lnTo>
                  <a:lnTo>
                    <a:pt x="35" y="94"/>
                  </a:lnTo>
                  <a:lnTo>
                    <a:pt x="37" y="94"/>
                  </a:lnTo>
                  <a:lnTo>
                    <a:pt x="41" y="94"/>
                  </a:lnTo>
                  <a:lnTo>
                    <a:pt x="43" y="94"/>
                  </a:lnTo>
                  <a:lnTo>
                    <a:pt x="43" y="94"/>
                  </a:lnTo>
                  <a:lnTo>
                    <a:pt x="43" y="94"/>
                  </a:lnTo>
                  <a:lnTo>
                    <a:pt x="45" y="94"/>
                  </a:lnTo>
                  <a:lnTo>
                    <a:pt x="45" y="96"/>
                  </a:lnTo>
                  <a:lnTo>
                    <a:pt x="43" y="96"/>
                  </a:lnTo>
                  <a:lnTo>
                    <a:pt x="43" y="96"/>
                  </a:lnTo>
                  <a:lnTo>
                    <a:pt x="43" y="96"/>
                  </a:lnTo>
                  <a:lnTo>
                    <a:pt x="43" y="98"/>
                  </a:lnTo>
                  <a:lnTo>
                    <a:pt x="46" y="98"/>
                  </a:lnTo>
                  <a:lnTo>
                    <a:pt x="46" y="99"/>
                  </a:lnTo>
                  <a:lnTo>
                    <a:pt x="48" y="99"/>
                  </a:lnTo>
                  <a:lnTo>
                    <a:pt x="48" y="99"/>
                  </a:lnTo>
                  <a:lnTo>
                    <a:pt x="48" y="98"/>
                  </a:lnTo>
                  <a:lnTo>
                    <a:pt x="50" y="99"/>
                  </a:lnTo>
                  <a:lnTo>
                    <a:pt x="52" y="99"/>
                  </a:lnTo>
                  <a:lnTo>
                    <a:pt x="52" y="99"/>
                  </a:lnTo>
                  <a:lnTo>
                    <a:pt x="52" y="99"/>
                  </a:lnTo>
                  <a:lnTo>
                    <a:pt x="54" y="101"/>
                  </a:lnTo>
                  <a:lnTo>
                    <a:pt x="56" y="101"/>
                  </a:lnTo>
                  <a:lnTo>
                    <a:pt x="56" y="101"/>
                  </a:lnTo>
                  <a:lnTo>
                    <a:pt x="58" y="103"/>
                  </a:lnTo>
                  <a:lnTo>
                    <a:pt x="58" y="103"/>
                  </a:lnTo>
                  <a:lnTo>
                    <a:pt x="60" y="103"/>
                  </a:lnTo>
                  <a:lnTo>
                    <a:pt x="60" y="103"/>
                  </a:lnTo>
                  <a:lnTo>
                    <a:pt x="60" y="105"/>
                  </a:lnTo>
                  <a:lnTo>
                    <a:pt x="60" y="107"/>
                  </a:lnTo>
                  <a:lnTo>
                    <a:pt x="60" y="107"/>
                  </a:lnTo>
                  <a:lnTo>
                    <a:pt x="62" y="107"/>
                  </a:lnTo>
                  <a:lnTo>
                    <a:pt x="62" y="109"/>
                  </a:lnTo>
                  <a:lnTo>
                    <a:pt x="62" y="109"/>
                  </a:lnTo>
                  <a:lnTo>
                    <a:pt x="62" y="109"/>
                  </a:lnTo>
                  <a:lnTo>
                    <a:pt x="62" y="111"/>
                  </a:lnTo>
                  <a:lnTo>
                    <a:pt x="62" y="111"/>
                  </a:lnTo>
                  <a:lnTo>
                    <a:pt x="64" y="111"/>
                  </a:lnTo>
                  <a:lnTo>
                    <a:pt x="68" y="113"/>
                  </a:lnTo>
                  <a:lnTo>
                    <a:pt x="68" y="115"/>
                  </a:lnTo>
                  <a:lnTo>
                    <a:pt x="69" y="115"/>
                  </a:lnTo>
                  <a:lnTo>
                    <a:pt x="69" y="115"/>
                  </a:lnTo>
                  <a:lnTo>
                    <a:pt x="69" y="115"/>
                  </a:lnTo>
                  <a:lnTo>
                    <a:pt x="71" y="115"/>
                  </a:lnTo>
                  <a:lnTo>
                    <a:pt x="73" y="115"/>
                  </a:lnTo>
                  <a:lnTo>
                    <a:pt x="73" y="115"/>
                  </a:lnTo>
                  <a:lnTo>
                    <a:pt x="73" y="115"/>
                  </a:lnTo>
                  <a:lnTo>
                    <a:pt x="75" y="115"/>
                  </a:lnTo>
                  <a:lnTo>
                    <a:pt x="75" y="115"/>
                  </a:lnTo>
                  <a:lnTo>
                    <a:pt x="75" y="115"/>
                  </a:lnTo>
                  <a:lnTo>
                    <a:pt x="77" y="117"/>
                  </a:lnTo>
                  <a:lnTo>
                    <a:pt x="77" y="117"/>
                  </a:lnTo>
                  <a:lnTo>
                    <a:pt x="79" y="119"/>
                  </a:lnTo>
                  <a:lnTo>
                    <a:pt x="79" y="11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9" name="Freeform 4893"/>
            <p:cNvSpPr>
              <a:spLocks/>
            </p:cNvSpPr>
            <p:nvPr/>
          </p:nvSpPr>
          <p:spPr bwMode="auto">
            <a:xfrm>
              <a:off x="2994" y="1893"/>
              <a:ext cx="4" cy="0"/>
            </a:xfrm>
            <a:custGeom>
              <a:avLst/>
              <a:gdLst>
                <a:gd name="T0" fmla="*/ 0 w 4"/>
                <a:gd name="T1" fmla="*/ 2 w 4"/>
                <a:gd name="T2" fmla="*/ 2 w 4"/>
                <a:gd name="T3" fmla="*/ 4 w 4"/>
              </a:gdLst>
              <a:ahLst/>
              <a:cxnLst>
                <a:cxn ang="0">
                  <a:pos x="T0" y="0"/>
                </a:cxn>
                <a:cxn ang="0">
                  <a:pos x="T1" y="0"/>
                </a:cxn>
                <a:cxn ang="0">
                  <a:pos x="T2" y="0"/>
                </a:cxn>
                <a:cxn ang="0">
                  <a:pos x="T3" y="0"/>
                </a:cxn>
              </a:cxnLst>
              <a:rect l="0" t="0" r="r" b="b"/>
              <a:pathLst>
                <a:path w="4">
                  <a:moveTo>
                    <a:pt x="0" y="0"/>
                  </a:move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0" name="Freeform 4894"/>
            <p:cNvSpPr>
              <a:spLocks/>
            </p:cNvSpPr>
            <p:nvPr/>
          </p:nvSpPr>
          <p:spPr bwMode="auto">
            <a:xfrm>
              <a:off x="2985" y="1895"/>
              <a:ext cx="5" cy="0"/>
            </a:xfrm>
            <a:custGeom>
              <a:avLst/>
              <a:gdLst>
                <a:gd name="T0" fmla="*/ 0 w 5"/>
                <a:gd name="T1" fmla="*/ 0 w 5"/>
                <a:gd name="T2" fmla="*/ 0 w 5"/>
                <a:gd name="T3" fmla="*/ 2 w 5"/>
                <a:gd name="T4" fmla="*/ 2 w 5"/>
                <a:gd name="T5" fmla="*/ 2 w 5"/>
                <a:gd name="T6" fmla="*/ 2 w 5"/>
                <a:gd name="T7" fmla="*/ 2 w 5"/>
                <a:gd name="T8" fmla="*/ 3 w 5"/>
                <a:gd name="T9" fmla="*/ 3 w 5"/>
                <a:gd name="T10" fmla="*/ 5 w 5"/>
                <a:gd name="T11" fmla="*/ 5 w 5"/>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5">
                  <a:moveTo>
                    <a:pt x="0" y="0"/>
                  </a:moveTo>
                  <a:lnTo>
                    <a:pt x="0" y="0"/>
                  </a:lnTo>
                  <a:lnTo>
                    <a:pt x="0" y="0"/>
                  </a:lnTo>
                  <a:lnTo>
                    <a:pt x="2" y="0"/>
                  </a:lnTo>
                  <a:lnTo>
                    <a:pt x="2" y="0"/>
                  </a:lnTo>
                  <a:lnTo>
                    <a:pt x="2" y="0"/>
                  </a:lnTo>
                  <a:lnTo>
                    <a:pt x="2" y="0"/>
                  </a:lnTo>
                  <a:lnTo>
                    <a:pt x="2" y="0"/>
                  </a:lnTo>
                  <a:lnTo>
                    <a:pt x="3" y="0"/>
                  </a:lnTo>
                  <a:lnTo>
                    <a:pt x="3"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1" name="Freeform 4895"/>
            <p:cNvSpPr>
              <a:spLocks/>
            </p:cNvSpPr>
            <p:nvPr/>
          </p:nvSpPr>
          <p:spPr bwMode="auto">
            <a:xfrm>
              <a:off x="2990" y="1891"/>
              <a:ext cx="4" cy="4"/>
            </a:xfrm>
            <a:custGeom>
              <a:avLst/>
              <a:gdLst>
                <a:gd name="T0" fmla="*/ 0 w 4"/>
                <a:gd name="T1" fmla="*/ 4 h 4"/>
                <a:gd name="T2" fmla="*/ 0 w 4"/>
                <a:gd name="T3" fmla="*/ 4 h 4"/>
                <a:gd name="T4" fmla="*/ 0 w 4"/>
                <a:gd name="T5" fmla="*/ 4 h 4"/>
                <a:gd name="T6" fmla="*/ 0 w 4"/>
                <a:gd name="T7" fmla="*/ 4 h 4"/>
                <a:gd name="T8" fmla="*/ 0 w 4"/>
                <a:gd name="T9" fmla="*/ 4 h 4"/>
                <a:gd name="T10" fmla="*/ 0 w 4"/>
                <a:gd name="T11" fmla="*/ 2 h 4"/>
                <a:gd name="T12" fmla="*/ 2 w 4"/>
                <a:gd name="T13" fmla="*/ 2 h 4"/>
                <a:gd name="T14" fmla="*/ 2 w 4"/>
                <a:gd name="T15" fmla="*/ 0 h 4"/>
                <a:gd name="T16" fmla="*/ 2 w 4"/>
                <a:gd name="T17" fmla="*/ 0 h 4"/>
                <a:gd name="T18" fmla="*/ 2 w 4"/>
                <a:gd name="T19" fmla="*/ 0 h 4"/>
                <a:gd name="T20" fmla="*/ 2 w 4"/>
                <a:gd name="T21" fmla="*/ 0 h 4"/>
                <a:gd name="T22" fmla="*/ 2 w 4"/>
                <a:gd name="T23" fmla="*/ 0 h 4"/>
                <a:gd name="T24" fmla="*/ 2 w 4"/>
                <a:gd name="T25" fmla="*/ 0 h 4"/>
                <a:gd name="T26" fmla="*/ 2 w 4"/>
                <a:gd name="T27" fmla="*/ 2 h 4"/>
                <a:gd name="T28" fmla="*/ 4 w 4"/>
                <a:gd name="T29" fmla="*/ 2 h 4"/>
                <a:gd name="T30" fmla="*/ 4 w 4"/>
                <a:gd name="T3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0" y="4"/>
                  </a:moveTo>
                  <a:lnTo>
                    <a:pt x="0" y="4"/>
                  </a:lnTo>
                  <a:lnTo>
                    <a:pt x="0" y="4"/>
                  </a:lnTo>
                  <a:lnTo>
                    <a:pt x="0" y="4"/>
                  </a:lnTo>
                  <a:lnTo>
                    <a:pt x="0" y="4"/>
                  </a:lnTo>
                  <a:lnTo>
                    <a:pt x="0" y="2"/>
                  </a:lnTo>
                  <a:lnTo>
                    <a:pt x="2" y="2"/>
                  </a:lnTo>
                  <a:lnTo>
                    <a:pt x="2" y="0"/>
                  </a:lnTo>
                  <a:lnTo>
                    <a:pt x="2" y="0"/>
                  </a:lnTo>
                  <a:lnTo>
                    <a:pt x="2" y="0"/>
                  </a:lnTo>
                  <a:lnTo>
                    <a:pt x="2" y="0"/>
                  </a:lnTo>
                  <a:lnTo>
                    <a:pt x="2" y="0"/>
                  </a:lnTo>
                  <a:lnTo>
                    <a:pt x="2" y="0"/>
                  </a:lnTo>
                  <a:lnTo>
                    <a:pt x="2"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2" name="Freeform 4896"/>
            <p:cNvSpPr>
              <a:spLocks/>
            </p:cNvSpPr>
            <p:nvPr/>
          </p:nvSpPr>
          <p:spPr bwMode="auto">
            <a:xfrm>
              <a:off x="3046" y="1937"/>
              <a:ext cx="4" cy="0"/>
            </a:xfrm>
            <a:custGeom>
              <a:avLst/>
              <a:gdLst>
                <a:gd name="T0" fmla="*/ 0 w 4"/>
                <a:gd name="T1" fmla="*/ 0 w 4"/>
                <a:gd name="T2" fmla="*/ 2 w 4"/>
                <a:gd name="T3" fmla="*/ 2 w 4"/>
                <a:gd name="T4" fmla="*/ 4 w 4"/>
                <a:gd name="T5" fmla="*/ 4 w 4"/>
              </a:gdLst>
              <a:ahLst/>
              <a:cxnLst>
                <a:cxn ang="0">
                  <a:pos x="T0" y="0"/>
                </a:cxn>
                <a:cxn ang="0">
                  <a:pos x="T1" y="0"/>
                </a:cxn>
                <a:cxn ang="0">
                  <a:pos x="T2" y="0"/>
                </a:cxn>
                <a:cxn ang="0">
                  <a:pos x="T3" y="0"/>
                </a:cxn>
                <a:cxn ang="0">
                  <a:pos x="T4" y="0"/>
                </a:cxn>
                <a:cxn ang="0">
                  <a:pos x="T5" y="0"/>
                </a:cxn>
              </a:cxnLst>
              <a:rect l="0" t="0" r="r" b="b"/>
              <a:pathLst>
                <a:path w="4">
                  <a:moveTo>
                    <a:pt x="0" y="0"/>
                  </a:moveTo>
                  <a:lnTo>
                    <a:pt x="0" y="0"/>
                  </a:lnTo>
                  <a:lnTo>
                    <a:pt x="2" y="0"/>
                  </a:lnTo>
                  <a:lnTo>
                    <a:pt x="2"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3" name="Freeform 4897"/>
            <p:cNvSpPr>
              <a:spLocks/>
            </p:cNvSpPr>
            <p:nvPr/>
          </p:nvSpPr>
          <p:spPr bwMode="auto">
            <a:xfrm>
              <a:off x="3050" y="1937"/>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4" name="Freeform 4898"/>
            <p:cNvSpPr>
              <a:spLocks/>
            </p:cNvSpPr>
            <p:nvPr/>
          </p:nvSpPr>
          <p:spPr bwMode="auto">
            <a:xfrm>
              <a:off x="3052" y="1937"/>
              <a:ext cx="2" cy="2"/>
            </a:xfrm>
            <a:custGeom>
              <a:avLst/>
              <a:gdLst>
                <a:gd name="T0" fmla="*/ 0 w 2"/>
                <a:gd name="T1" fmla="*/ 0 h 2"/>
                <a:gd name="T2" fmla="*/ 0 w 2"/>
                <a:gd name="T3" fmla="*/ 0 h 2"/>
                <a:gd name="T4" fmla="*/ 2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5" name="Freeform 4899"/>
            <p:cNvSpPr>
              <a:spLocks/>
            </p:cNvSpPr>
            <p:nvPr/>
          </p:nvSpPr>
          <p:spPr bwMode="auto">
            <a:xfrm>
              <a:off x="2977" y="1891"/>
              <a:ext cx="69" cy="54"/>
            </a:xfrm>
            <a:custGeom>
              <a:avLst/>
              <a:gdLst>
                <a:gd name="T0" fmla="*/ 8 w 69"/>
                <a:gd name="T1" fmla="*/ 2 h 54"/>
                <a:gd name="T2" fmla="*/ 6 w 69"/>
                <a:gd name="T3" fmla="*/ 2 h 54"/>
                <a:gd name="T4" fmla="*/ 4 w 69"/>
                <a:gd name="T5" fmla="*/ 2 h 54"/>
                <a:gd name="T6" fmla="*/ 2 w 69"/>
                <a:gd name="T7" fmla="*/ 0 h 54"/>
                <a:gd name="T8" fmla="*/ 0 w 69"/>
                <a:gd name="T9" fmla="*/ 0 h 54"/>
                <a:gd name="T10" fmla="*/ 0 w 69"/>
                <a:gd name="T11" fmla="*/ 4 h 54"/>
                <a:gd name="T12" fmla="*/ 0 w 69"/>
                <a:gd name="T13" fmla="*/ 7 h 54"/>
                <a:gd name="T14" fmla="*/ 0 w 69"/>
                <a:gd name="T15" fmla="*/ 17 h 54"/>
                <a:gd name="T16" fmla="*/ 0 w 69"/>
                <a:gd name="T17" fmla="*/ 21 h 54"/>
                <a:gd name="T18" fmla="*/ 4 w 69"/>
                <a:gd name="T19" fmla="*/ 23 h 54"/>
                <a:gd name="T20" fmla="*/ 6 w 69"/>
                <a:gd name="T21" fmla="*/ 23 h 54"/>
                <a:gd name="T22" fmla="*/ 8 w 69"/>
                <a:gd name="T23" fmla="*/ 25 h 54"/>
                <a:gd name="T24" fmla="*/ 13 w 69"/>
                <a:gd name="T25" fmla="*/ 30 h 54"/>
                <a:gd name="T26" fmla="*/ 13 w 69"/>
                <a:gd name="T27" fmla="*/ 30 h 54"/>
                <a:gd name="T28" fmla="*/ 15 w 69"/>
                <a:gd name="T29" fmla="*/ 32 h 54"/>
                <a:gd name="T30" fmla="*/ 19 w 69"/>
                <a:gd name="T31" fmla="*/ 36 h 54"/>
                <a:gd name="T32" fmla="*/ 21 w 69"/>
                <a:gd name="T33" fmla="*/ 38 h 54"/>
                <a:gd name="T34" fmla="*/ 23 w 69"/>
                <a:gd name="T35" fmla="*/ 38 h 54"/>
                <a:gd name="T36" fmla="*/ 27 w 69"/>
                <a:gd name="T37" fmla="*/ 42 h 54"/>
                <a:gd name="T38" fmla="*/ 29 w 69"/>
                <a:gd name="T39" fmla="*/ 44 h 54"/>
                <a:gd name="T40" fmla="*/ 31 w 69"/>
                <a:gd name="T41" fmla="*/ 46 h 54"/>
                <a:gd name="T42" fmla="*/ 36 w 69"/>
                <a:gd name="T43" fmla="*/ 50 h 54"/>
                <a:gd name="T44" fmla="*/ 38 w 69"/>
                <a:gd name="T45" fmla="*/ 52 h 54"/>
                <a:gd name="T46" fmla="*/ 40 w 69"/>
                <a:gd name="T47" fmla="*/ 54 h 54"/>
                <a:gd name="T48" fmla="*/ 48 w 69"/>
                <a:gd name="T49" fmla="*/ 54 h 54"/>
                <a:gd name="T50" fmla="*/ 48 w 69"/>
                <a:gd name="T51" fmla="*/ 54 h 54"/>
                <a:gd name="T52" fmla="*/ 50 w 69"/>
                <a:gd name="T53" fmla="*/ 54 h 54"/>
                <a:gd name="T54" fmla="*/ 56 w 69"/>
                <a:gd name="T55" fmla="*/ 54 h 54"/>
                <a:gd name="T56" fmla="*/ 58 w 69"/>
                <a:gd name="T57" fmla="*/ 54 h 54"/>
                <a:gd name="T58" fmla="*/ 59 w 69"/>
                <a:gd name="T59" fmla="*/ 54 h 54"/>
                <a:gd name="T60" fmla="*/ 61 w 69"/>
                <a:gd name="T61" fmla="*/ 54 h 54"/>
                <a:gd name="T62" fmla="*/ 61 w 69"/>
                <a:gd name="T63" fmla="*/ 54 h 54"/>
                <a:gd name="T64" fmla="*/ 65 w 69"/>
                <a:gd name="T65" fmla="*/ 48 h 54"/>
                <a:gd name="T66" fmla="*/ 65 w 69"/>
                <a:gd name="T67" fmla="*/ 48 h 54"/>
                <a:gd name="T68" fmla="*/ 67 w 69"/>
                <a:gd name="T69" fmla="*/ 48 h 54"/>
                <a:gd name="T70" fmla="*/ 69 w 69"/>
                <a:gd name="T71" fmla="*/ 4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 h="54">
                  <a:moveTo>
                    <a:pt x="8" y="4"/>
                  </a:moveTo>
                  <a:lnTo>
                    <a:pt x="8" y="2"/>
                  </a:lnTo>
                  <a:lnTo>
                    <a:pt x="6" y="2"/>
                  </a:lnTo>
                  <a:lnTo>
                    <a:pt x="6" y="2"/>
                  </a:lnTo>
                  <a:lnTo>
                    <a:pt x="4" y="2"/>
                  </a:lnTo>
                  <a:lnTo>
                    <a:pt x="4" y="2"/>
                  </a:lnTo>
                  <a:lnTo>
                    <a:pt x="4" y="0"/>
                  </a:lnTo>
                  <a:lnTo>
                    <a:pt x="2" y="0"/>
                  </a:lnTo>
                  <a:lnTo>
                    <a:pt x="2" y="0"/>
                  </a:lnTo>
                  <a:lnTo>
                    <a:pt x="0" y="0"/>
                  </a:lnTo>
                  <a:lnTo>
                    <a:pt x="0" y="0"/>
                  </a:lnTo>
                  <a:lnTo>
                    <a:pt x="0" y="4"/>
                  </a:lnTo>
                  <a:lnTo>
                    <a:pt x="0" y="4"/>
                  </a:lnTo>
                  <a:lnTo>
                    <a:pt x="0" y="7"/>
                  </a:lnTo>
                  <a:lnTo>
                    <a:pt x="0" y="11"/>
                  </a:lnTo>
                  <a:lnTo>
                    <a:pt x="0" y="17"/>
                  </a:lnTo>
                  <a:lnTo>
                    <a:pt x="0" y="19"/>
                  </a:lnTo>
                  <a:lnTo>
                    <a:pt x="0" y="21"/>
                  </a:lnTo>
                  <a:lnTo>
                    <a:pt x="0" y="23"/>
                  </a:lnTo>
                  <a:lnTo>
                    <a:pt x="4" y="23"/>
                  </a:lnTo>
                  <a:lnTo>
                    <a:pt x="4" y="23"/>
                  </a:lnTo>
                  <a:lnTo>
                    <a:pt x="6" y="23"/>
                  </a:lnTo>
                  <a:lnTo>
                    <a:pt x="8" y="25"/>
                  </a:lnTo>
                  <a:lnTo>
                    <a:pt x="8" y="25"/>
                  </a:lnTo>
                  <a:lnTo>
                    <a:pt x="11" y="29"/>
                  </a:lnTo>
                  <a:lnTo>
                    <a:pt x="13" y="30"/>
                  </a:lnTo>
                  <a:lnTo>
                    <a:pt x="13" y="30"/>
                  </a:lnTo>
                  <a:lnTo>
                    <a:pt x="13" y="30"/>
                  </a:lnTo>
                  <a:lnTo>
                    <a:pt x="15" y="30"/>
                  </a:lnTo>
                  <a:lnTo>
                    <a:pt x="15" y="32"/>
                  </a:lnTo>
                  <a:lnTo>
                    <a:pt x="17" y="32"/>
                  </a:lnTo>
                  <a:lnTo>
                    <a:pt x="19" y="36"/>
                  </a:lnTo>
                  <a:lnTo>
                    <a:pt x="21" y="36"/>
                  </a:lnTo>
                  <a:lnTo>
                    <a:pt x="21" y="38"/>
                  </a:lnTo>
                  <a:lnTo>
                    <a:pt x="23" y="38"/>
                  </a:lnTo>
                  <a:lnTo>
                    <a:pt x="23" y="38"/>
                  </a:lnTo>
                  <a:lnTo>
                    <a:pt x="25" y="40"/>
                  </a:lnTo>
                  <a:lnTo>
                    <a:pt x="27" y="42"/>
                  </a:lnTo>
                  <a:lnTo>
                    <a:pt x="27" y="42"/>
                  </a:lnTo>
                  <a:lnTo>
                    <a:pt x="29" y="44"/>
                  </a:lnTo>
                  <a:lnTo>
                    <a:pt x="29" y="44"/>
                  </a:lnTo>
                  <a:lnTo>
                    <a:pt x="31" y="46"/>
                  </a:lnTo>
                  <a:lnTo>
                    <a:pt x="33" y="46"/>
                  </a:lnTo>
                  <a:lnTo>
                    <a:pt x="36" y="50"/>
                  </a:lnTo>
                  <a:lnTo>
                    <a:pt x="36" y="50"/>
                  </a:lnTo>
                  <a:lnTo>
                    <a:pt x="38" y="52"/>
                  </a:lnTo>
                  <a:lnTo>
                    <a:pt x="38" y="52"/>
                  </a:lnTo>
                  <a:lnTo>
                    <a:pt x="40" y="54"/>
                  </a:lnTo>
                  <a:lnTo>
                    <a:pt x="40" y="54"/>
                  </a:lnTo>
                  <a:lnTo>
                    <a:pt x="48" y="54"/>
                  </a:lnTo>
                  <a:lnTo>
                    <a:pt x="48" y="54"/>
                  </a:lnTo>
                  <a:lnTo>
                    <a:pt x="48" y="54"/>
                  </a:lnTo>
                  <a:lnTo>
                    <a:pt x="50" y="54"/>
                  </a:lnTo>
                  <a:lnTo>
                    <a:pt x="50" y="54"/>
                  </a:lnTo>
                  <a:lnTo>
                    <a:pt x="54" y="54"/>
                  </a:lnTo>
                  <a:lnTo>
                    <a:pt x="56" y="54"/>
                  </a:lnTo>
                  <a:lnTo>
                    <a:pt x="56" y="54"/>
                  </a:lnTo>
                  <a:lnTo>
                    <a:pt x="58" y="54"/>
                  </a:lnTo>
                  <a:lnTo>
                    <a:pt x="59" y="54"/>
                  </a:lnTo>
                  <a:lnTo>
                    <a:pt x="59" y="54"/>
                  </a:lnTo>
                  <a:lnTo>
                    <a:pt x="61" y="54"/>
                  </a:lnTo>
                  <a:lnTo>
                    <a:pt x="61" y="54"/>
                  </a:lnTo>
                  <a:lnTo>
                    <a:pt x="61" y="54"/>
                  </a:lnTo>
                  <a:lnTo>
                    <a:pt x="61" y="54"/>
                  </a:lnTo>
                  <a:lnTo>
                    <a:pt x="65" y="50"/>
                  </a:lnTo>
                  <a:lnTo>
                    <a:pt x="65" y="48"/>
                  </a:lnTo>
                  <a:lnTo>
                    <a:pt x="65" y="48"/>
                  </a:lnTo>
                  <a:lnTo>
                    <a:pt x="65" y="48"/>
                  </a:lnTo>
                  <a:lnTo>
                    <a:pt x="67" y="48"/>
                  </a:lnTo>
                  <a:lnTo>
                    <a:pt x="67" y="48"/>
                  </a:lnTo>
                  <a:lnTo>
                    <a:pt x="69" y="48"/>
                  </a:lnTo>
                  <a:lnTo>
                    <a:pt x="69" y="46"/>
                  </a:lnTo>
                  <a:lnTo>
                    <a:pt x="69" y="4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6" name="Freeform 4900"/>
            <p:cNvSpPr>
              <a:spLocks/>
            </p:cNvSpPr>
            <p:nvPr/>
          </p:nvSpPr>
          <p:spPr bwMode="auto">
            <a:xfrm>
              <a:off x="3054" y="1937"/>
              <a:ext cx="13" cy="21"/>
            </a:xfrm>
            <a:custGeom>
              <a:avLst/>
              <a:gdLst>
                <a:gd name="T0" fmla="*/ 0 w 13"/>
                <a:gd name="T1" fmla="*/ 0 h 21"/>
                <a:gd name="T2" fmla="*/ 2 w 13"/>
                <a:gd name="T3" fmla="*/ 2 h 21"/>
                <a:gd name="T4" fmla="*/ 2 w 13"/>
                <a:gd name="T5" fmla="*/ 4 h 21"/>
                <a:gd name="T6" fmla="*/ 2 w 13"/>
                <a:gd name="T7" fmla="*/ 6 h 21"/>
                <a:gd name="T8" fmla="*/ 4 w 13"/>
                <a:gd name="T9" fmla="*/ 6 h 21"/>
                <a:gd name="T10" fmla="*/ 4 w 13"/>
                <a:gd name="T11" fmla="*/ 6 h 21"/>
                <a:gd name="T12" fmla="*/ 4 w 13"/>
                <a:gd name="T13" fmla="*/ 6 h 21"/>
                <a:gd name="T14" fmla="*/ 6 w 13"/>
                <a:gd name="T15" fmla="*/ 6 h 21"/>
                <a:gd name="T16" fmla="*/ 7 w 13"/>
                <a:gd name="T17" fmla="*/ 8 h 21"/>
                <a:gd name="T18" fmla="*/ 7 w 13"/>
                <a:gd name="T19" fmla="*/ 8 h 21"/>
                <a:gd name="T20" fmla="*/ 9 w 13"/>
                <a:gd name="T21" fmla="*/ 9 h 21"/>
                <a:gd name="T22" fmla="*/ 9 w 13"/>
                <a:gd name="T23" fmla="*/ 9 h 21"/>
                <a:gd name="T24" fmla="*/ 9 w 13"/>
                <a:gd name="T25" fmla="*/ 9 h 21"/>
                <a:gd name="T26" fmla="*/ 9 w 13"/>
                <a:gd name="T27" fmla="*/ 11 h 21"/>
                <a:gd name="T28" fmla="*/ 9 w 13"/>
                <a:gd name="T29" fmla="*/ 13 h 21"/>
                <a:gd name="T30" fmla="*/ 9 w 13"/>
                <a:gd name="T31" fmla="*/ 15 h 21"/>
                <a:gd name="T32" fmla="*/ 9 w 13"/>
                <a:gd name="T33" fmla="*/ 15 h 21"/>
                <a:gd name="T34" fmla="*/ 9 w 13"/>
                <a:gd name="T35" fmla="*/ 15 h 21"/>
                <a:gd name="T36" fmla="*/ 11 w 13"/>
                <a:gd name="T37" fmla="*/ 17 h 21"/>
                <a:gd name="T38" fmla="*/ 11 w 13"/>
                <a:gd name="T39" fmla="*/ 19 h 21"/>
                <a:gd name="T40" fmla="*/ 11 w 13"/>
                <a:gd name="T41" fmla="*/ 19 h 21"/>
                <a:gd name="T42" fmla="*/ 11 w 13"/>
                <a:gd name="T43" fmla="*/ 21 h 21"/>
                <a:gd name="T44" fmla="*/ 13 w 13"/>
                <a:gd name="T45" fmla="*/ 21 h 21"/>
                <a:gd name="T46" fmla="*/ 13 w 13"/>
                <a:gd name="T4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21">
                  <a:moveTo>
                    <a:pt x="0" y="0"/>
                  </a:moveTo>
                  <a:lnTo>
                    <a:pt x="2" y="2"/>
                  </a:lnTo>
                  <a:lnTo>
                    <a:pt x="2" y="4"/>
                  </a:lnTo>
                  <a:lnTo>
                    <a:pt x="2" y="6"/>
                  </a:lnTo>
                  <a:lnTo>
                    <a:pt x="4" y="6"/>
                  </a:lnTo>
                  <a:lnTo>
                    <a:pt x="4" y="6"/>
                  </a:lnTo>
                  <a:lnTo>
                    <a:pt x="4" y="6"/>
                  </a:lnTo>
                  <a:lnTo>
                    <a:pt x="6" y="6"/>
                  </a:lnTo>
                  <a:lnTo>
                    <a:pt x="7" y="8"/>
                  </a:lnTo>
                  <a:lnTo>
                    <a:pt x="7" y="8"/>
                  </a:lnTo>
                  <a:lnTo>
                    <a:pt x="9" y="9"/>
                  </a:lnTo>
                  <a:lnTo>
                    <a:pt x="9" y="9"/>
                  </a:lnTo>
                  <a:lnTo>
                    <a:pt x="9" y="9"/>
                  </a:lnTo>
                  <a:lnTo>
                    <a:pt x="9" y="11"/>
                  </a:lnTo>
                  <a:lnTo>
                    <a:pt x="9" y="13"/>
                  </a:lnTo>
                  <a:lnTo>
                    <a:pt x="9" y="15"/>
                  </a:lnTo>
                  <a:lnTo>
                    <a:pt x="9" y="15"/>
                  </a:lnTo>
                  <a:lnTo>
                    <a:pt x="9" y="15"/>
                  </a:lnTo>
                  <a:lnTo>
                    <a:pt x="11" y="17"/>
                  </a:lnTo>
                  <a:lnTo>
                    <a:pt x="11" y="19"/>
                  </a:lnTo>
                  <a:lnTo>
                    <a:pt x="11" y="19"/>
                  </a:lnTo>
                  <a:lnTo>
                    <a:pt x="11" y="21"/>
                  </a:lnTo>
                  <a:lnTo>
                    <a:pt x="13" y="21"/>
                  </a:lnTo>
                  <a:lnTo>
                    <a:pt x="13" y="2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7" name="Freeform 4901"/>
            <p:cNvSpPr>
              <a:spLocks/>
            </p:cNvSpPr>
            <p:nvPr/>
          </p:nvSpPr>
          <p:spPr bwMode="auto">
            <a:xfrm>
              <a:off x="3061" y="1958"/>
              <a:ext cx="6" cy="2"/>
            </a:xfrm>
            <a:custGeom>
              <a:avLst/>
              <a:gdLst>
                <a:gd name="T0" fmla="*/ 0 w 6"/>
                <a:gd name="T1" fmla="*/ 2 h 2"/>
                <a:gd name="T2" fmla="*/ 0 w 6"/>
                <a:gd name="T3" fmla="*/ 2 h 2"/>
                <a:gd name="T4" fmla="*/ 2 w 6"/>
                <a:gd name="T5" fmla="*/ 2 h 2"/>
                <a:gd name="T6" fmla="*/ 2 w 6"/>
                <a:gd name="T7" fmla="*/ 2 h 2"/>
                <a:gd name="T8" fmla="*/ 2 w 6"/>
                <a:gd name="T9" fmla="*/ 2 h 2"/>
                <a:gd name="T10" fmla="*/ 4 w 6"/>
                <a:gd name="T11" fmla="*/ 2 h 2"/>
                <a:gd name="T12" fmla="*/ 4 w 6"/>
                <a:gd name="T13" fmla="*/ 2 h 2"/>
                <a:gd name="T14" fmla="*/ 4 w 6"/>
                <a:gd name="T15" fmla="*/ 2 h 2"/>
                <a:gd name="T16" fmla="*/ 4 w 6"/>
                <a:gd name="T17" fmla="*/ 2 h 2"/>
                <a:gd name="T18" fmla="*/ 6 w 6"/>
                <a:gd name="T19" fmla="*/ 0 h 2"/>
                <a:gd name="T20" fmla="*/ 6 w 6"/>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2">
                  <a:moveTo>
                    <a:pt x="0" y="2"/>
                  </a:moveTo>
                  <a:lnTo>
                    <a:pt x="0" y="2"/>
                  </a:lnTo>
                  <a:lnTo>
                    <a:pt x="2" y="2"/>
                  </a:lnTo>
                  <a:lnTo>
                    <a:pt x="2" y="2"/>
                  </a:lnTo>
                  <a:lnTo>
                    <a:pt x="2" y="2"/>
                  </a:lnTo>
                  <a:lnTo>
                    <a:pt x="4" y="2"/>
                  </a:lnTo>
                  <a:lnTo>
                    <a:pt x="4" y="2"/>
                  </a:lnTo>
                  <a:lnTo>
                    <a:pt x="4" y="2"/>
                  </a:lnTo>
                  <a:lnTo>
                    <a:pt x="4" y="2"/>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8" name="Freeform 4902"/>
            <p:cNvSpPr>
              <a:spLocks/>
            </p:cNvSpPr>
            <p:nvPr/>
          </p:nvSpPr>
          <p:spPr bwMode="auto">
            <a:xfrm>
              <a:off x="3056" y="1960"/>
              <a:ext cx="5" cy="2"/>
            </a:xfrm>
            <a:custGeom>
              <a:avLst/>
              <a:gdLst>
                <a:gd name="T0" fmla="*/ 0 w 5"/>
                <a:gd name="T1" fmla="*/ 2 h 2"/>
                <a:gd name="T2" fmla="*/ 0 w 5"/>
                <a:gd name="T3" fmla="*/ 2 h 2"/>
                <a:gd name="T4" fmla="*/ 0 w 5"/>
                <a:gd name="T5" fmla="*/ 2 h 2"/>
                <a:gd name="T6" fmla="*/ 0 w 5"/>
                <a:gd name="T7" fmla="*/ 2 h 2"/>
                <a:gd name="T8" fmla="*/ 0 w 5"/>
                <a:gd name="T9" fmla="*/ 0 h 2"/>
                <a:gd name="T10" fmla="*/ 2 w 5"/>
                <a:gd name="T11" fmla="*/ 0 h 2"/>
                <a:gd name="T12" fmla="*/ 2 w 5"/>
                <a:gd name="T13" fmla="*/ 0 h 2"/>
                <a:gd name="T14" fmla="*/ 2 w 5"/>
                <a:gd name="T15" fmla="*/ 0 h 2"/>
                <a:gd name="T16" fmla="*/ 2 w 5"/>
                <a:gd name="T17" fmla="*/ 0 h 2"/>
                <a:gd name="T18" fmla="*/ 4 w 5"/>
                <a:gd name="T19" fmla="*/ 0 h 2"/>
                <a:gd name="T20" fmla="*/ 4 w 5"/>
                <a:gd name="T21" fmla="*/ 0 h 2"/>
                <a:gd name="T22" fmla="*/ 4 w 5"/>
                <a:gd name="T23" fmla="*/ 0 h 2"/>
                <a:gd name="T24" fmla="*/ 5 w 5"/>
                <a:gd name="T25" fmla="*/ 0 h 2"/>
                <a:gd name="T26" fmla="*/ 5 w 5"/>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
                  <a:moveTo>
                    <a:pt x="0" y="2"/>
                  </a:moveTo>
                  <a:lnTo>
                    <a:pt x="0" y="2"/>
                  </a:lnTo>
                  <a:lnTo>
                    <a:pt x="0" y="2"/>
                  </a:lnTo>
                  <a:lnTo>
                    <a:pt x="0" y="2"/>
                  </a:lnTo>
                  <a:lnTo>
                    <a:pt x="0" y="0"/>
                  </a:lnTo>
                  <a:lnTo>
                    <a:pt x="2" y="0"/>
                  </a:lnTo>
                  <a:lnTo>
                    <a:pt x="2" y="0"/>
                  </a:lnTo>
                  <a:lnTo>
                    <a:pt x="2" y="0"/>
                  </a:lnTo>
                  <a:lnTo>
                    <a:pt x="2" y="0"/>
                  </a:lnTo>
                  <a:lnTo>
                    <a:pt x="4" y="0"/>
                  </a:lnTo>
                  <a:lnTo>
                    <a:pt x="4" y="0"/>
                  </a:lnTo>
                  <a:lnTo>
                    <a:pt x="4" y="0"/>
                  </a:lnTo>
                  <a:lnTo>
                    <a:pt x="5"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9" name="Freeform 4903"/>
            <p:cNvSpPr>
              <a:spLocks/>
            </p:cNvSpPr>
            <p:nvPr/>
          </p:nvSpPr>
          <p:spPr bwMode="auto">
            <a:xfrm>
              <a:off x="3052" y="1962"/>
              <a:ext cx="4" cy="2"/>
            </a:xfrm>
            <a:custGeom>
              <a:avLst/>
              <a:gdLst>
                <a:gd name="T0" fmla="*/ 4 w 4"/>
                <a:gd name="T1" fmla="*/ 0 h 2"/>
                <a:gd name="T2" fmla="*/ 4 w 4"/>
                <a:gd name="T3" fmla="*/ 0 h 2"/>
                <a:gd name="T4" fmla="*/ 4 w 4"/>
                <a:gd name="T5" fmla="*/ 0 h 2"/>
                <a:gd name="T6" fmla="*/ 2 w 4"/>
                <a:gd name="T7" fmla="*/ 0 h 2"/>
                <a:gd name="T8" fmla="*/ 2 w 4"/>
                <a:gd name="T9" fmla="*/ 0 h 2"/>
                <a:gd name="T10" fmla="*/ 0 w 4"/>
                <a:gd name="T11" fmla="*/ 0 h 2"/>
                <a:gd name="T12" fmla="*/ 0 w 4"/>
                <a:gd name="T13" fmla="*/ 0 h 2"/>
                <a:gd name="T14" fmla="*/ 0 w 4"/>
                <a:gd name="T15" fmla="*/ 0 h 2"/>
                <a:gd name="T16" fmla="*/ 0 w 4"/>
                <a:gd name="T17" fmla="*/ 0 h 2"/>
                <a:gd name="T18" fmla="*/ 0 w 4"/>
                <a:gd name="T19" fmla="*/ 0 h 2"/>
                <a:gd name="T20" fmla="*/ 0 w 4"/>
                <a:gd name="T21" fmla="*/ 2 h 2"/>
                <a:gd name="T22" fmla="*/ 0 w 4"/>
                <a:gd name="T23" fmla="*/ 2 h 2"/>
                <a:gd name="T24" fmla="*/ 0 w 4"/>
                <a:gd name="T25" fmla="*/ 2 h 2"/>
                <a:gd name="T26" fmla="*/ 0 w 4"/>
                <a:gd name="T27" fmla="*/ 2 h 2"/>
                <a:gd name="T28" fmla="*/ 0 w 4"/>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4" y="0"/>
                  </a:moveTo>
                  <a:lnTo>
                    <a:pt x="4" y="0"/>
                  </a:lnTo>
                  <a:lnTo>
                    <a:pt x="4" y="0"/>
                  </a:lnTo>
                  <a:lnTo>
                    <a:pt x="2" y="0"/>
                  </a:lnTo>
                  <a:lnTo>
                    <a:pt x="2" y="0"/>
                  </a:lnTo>
                  <a:lnTo>
                    <a:pt x="0" y="0"/>
                  </a:lnTo>
                  <a:lnTo>
                    <a:pt x="0" y="0"/>
                  </a:lnTo>
                  <a:lnTo>
                    <a:pt x="0" y="0"/>
                  </a:lnTo>
                  <a:lnTo>
                    <a:pt x="0" y="0"/>
                  </a:lnTo>
                  <a:lnTo>
                    <a:pt x="0" y="0"/>
                  </a:lnTo>
                  <a:lnTo>
                    <a:pt x="0" y="2"/>
                  </a:lnTo>
                  <a:lnTo>
                    <a:pt x="0" y="2"/>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0" name="Freeform 4904"/>
            <p:cNvSpPr>
              <a:spLocks/>
            </p:cNvSpPr>
            <p:nvPr/>
          </p:nvSpPr>
          <p:spPr bwMode="auto">
            <a:xfrm>
              <a:off x="3075" y="1960"/>
              <a:ext cx="84" cy="52"/>
            </a:xfrm>
            <a:custGeom>
              <a:avLst/>
              <a:gdLst>
                <a:gd name="T0" fmla="*/ 82 w 84"/>
                <a:gd name="T1" fmla="*/ 50 h 52"/>
                <a:gd name="T2" fmla="*/ 81 w 84"/>
                <a:gd name="T3" fmla="*/ 48 h 52"/>
                <a:gd name="T4" fmla="*/ 82 w 84"/>
                <a:gd name="T5" fmla="*/ 46 h 52"/>
                <a:gd name="T6" fmla="*/ 81 w 84"/>
                <a:gd name="T7" fmla="*/ 46 h 52"/>
                <a:gd name="T8" fmla="*/ 79 w 84"/>
                <a:gd name="T9" fmla="*/ 44 h 52"/>
                <a:gd name="T10" fmla="*/ 77 w 84"/>
                <a:gd name="T11" fmla="*/ 40 h 52"/>
                <a:gd name="T12" fmla="*/ 77 w 84"/>
                <a:gd name="T13" fmla="*/ 40 h 52"/>
                <a:gd name="T14" fmla="*/ 73 w 84"/>
                <a:gd name="T15" fmla="*/ 40 h 52"/>
                <a:gd name="T16" fmla="*/ 71 w 84"/>
                <a:gd name="T17" fmla="*/ 38 h 52"/>
                <a:gd name="T18" fmla="*/ 67 w 84"/>
                <a:gd name="T19" fmla="*/ 38 h 52"/>
                <a:gd name="T20" fmla="*/ 65 w 84"/>
                <a:gd name="T21" fmla="*/ 38 h 52"/>
                <a:gd name="T22" fmla="*/ 63 w 84"/>
                <a:gd name="T23" fmla="*/ 34 h 52"/>
                <a:gd name="T24" fmla="*/ 61 w 84"/>
                <a:gd name="T25" fmla="*/ 34 h 52"/>
                <a:gd name="T26" fmla="*/ 61 w 84"/>
                <a:gd name="T27" fmla="*/ 31 h 52"/>
                <a:gd name="T28" fmla="*/ 61 w 84"/>
                <a:gd name="T29" fmla="*/ 29 h 52"/>
                <a:gd name="T30" fmla="*/ 59 w 84"/>
                <a:gd name="T31" fmla="*/ 27 h 52"/>
                <a:gd name="T32" fmla="*/ 58 w 84"/>
                <a:gd name="T33" fmla="*/ 25 h 52"/>
                <a:gd name="T34" fmla="*/ 56 w 84"/>
                <a:gd name="T35" fmla="*/ 23 h 52"/>
                <a:gd name="T36" fmla="*/ 54 w 84"/>
                <a:gd name="T37" fmla="*/ 21 h 52"/>
                <a:gd name="T38" fmla="*/ 52 w 84"/>
                <a:gd name="T39" fmla="*/ 19 h 52"/>
                <a:gd name="T40" fmla="*/ 50 w 84"/>
                <a:gd name="T41" fmla="*/ 17 h 52"/>
                <a:gd name="T42" fmla="*/ 48 w 84"/>
                <a:gd name="T43" fmla="*/ 17 h 52"/>
                <a:gd name="T44" fmla="*/ 46 w 84"/>
                <a:gd name="T45" fmla="*/ 15 h 52"/>
                <a:gd name="T46" fmla="*/ 44 w 84"/>
                <a:gd name="T47" fmla="*/ 13 h 52"/>
                <a:gd name="T48" fmla="*/ 42 w 84"/>
                <a:gd name="T49" fmla="*/ 10 h 52"/>
                <a:gd name="T50" fmla="*/ 40 w 84"/>
                <a:gd name="T51" fmla="*/ 8 h 52"/>
                <a:gd name="T52" fmla="*/ 34 w 84"/>
                <a:gd name="T53" fmla="*/ 4 h 52"/>
                <a:gd name="T54" fmla="*/ 31 w 84"/>
                <a:gd name="T55" fmla="*/ 0 h 52"/>
                <a:gd name="T56" fmla="*/ 29 w 84"/>
                <a:gd name="T57" fmla="*/ 0 h 52"/>
                <a:gd name="T58" fmla="*/ 27 w 84"/>
                <a:gd name="T59" fmla="*/ 0 h 52"/>
                <a:gd name="T60" fmla="*/ 23 w 84"/>
                <a:gd name="T61" fmla="*/ 4 h 52"/>
                <a:gd name="T62" fmla="*/ 23 w 84"/>
                <a:gd name="T63" fmla="*/ 8 h 52"/>
                <a:gd name="T64" fmla="*/ 21 w 84"/>
                <a:gd name="T65" fmla="*/ 10 h 52"/>
                <a:gd name="T66" fmla="*/ 21 w 84"/>
                <a:gd name="T67" fmla="*/ 8 h 52"/>
                <a:gd name="T68" fmla="*/ 19 w 84"/>
                <a:gd name="T69" fmla="*/ 8 h 52"/>
                <a:gd name="T70" fmla="*/ 15 w 84"/>
                <a:gd name="T71" fmla="*/ 8 h 52"/>
                <a:gd name="T72" fmla="*/ 15 w 84"/>
                <a:gd name="T73" fmla="*/ 8 h 52"/>
                <a:gd name="T74" fmla="*/ 13 w 84"/>
                <a:gd name="T75" fmla="*/ 10 h 52"/>
                <a:gd name="T76" fmla="*/ 11 w 84"/>
                <a:gd name="T77" fmla="*/ 10 h 52"/>
                <a:gd name="T78" fmla="*/ 9 w 84"/>
                <a:gd name="T79" fmla="*/ 10 h 52"/>
                <a:gd name="T80" fmla="*/ 9 w 84"/>
                <a:gd name="T81" fmla="*/ 8 h 52"/>
                <a:gd name="T82" fmla="*/ 8 w 84"/>
                <a:gd name="T83" fmla="*/ 10 h 52"/>
                <a:gd name="T84" fmla="*/ 6 w 84"/>
                <a:gd name="T85" fmla="*/ 10 h 52"/>
                <a:gd name="T86" fmla="*/ 6 w 84"/>
                <a:gd name="T87" fmla="*/ 10 h 52"/>
                <a:gd name="T88" fmla="*/ 4 w 84"/>
                <a:gd name="T89" fmla="*/ 11 h 52"/>
                <a:gd name="T90" fmla="*/ 4 w 84"/>
                <a:gd name="T91" fmla="*/ 11 h 52"/>
                <a:gd name="T92" fmla="*/ 4 w 84"/>
                <a:gd name="T93" fmla="*/ 11 h 52"/>
                <a:gd name="T94" fmla="*/ 0 w 84"/>
                <a:gd name="T95" fmla="*/ 11 h 52"/>
                <a:gd name="T96" fmla="*/ 0 w 84"/>
                <a:gd name="T97" fmla="*/ 17 h 52"/>
                <a:gd name="T98" fmla="*/ 2 w 84"/>
                <a:gd name="T99" fmla="*/ 23 h 52"/>
                <a:gd name="T100" fmla="*/ 4 w 84"/>
                <a:gd name="T101" fmla="*/ 27 h 52"/>
                <a:gd name="T102" fmla="*/ 6 w 84"/>
                <a:gd name="T103" fmla="*/ 29 h 52"/>
                <a:gd name="T104" fmla="*/ 6 w 84"/>
                <a:gd name="T105" fmla="*/ 31 h 52"/>
                <a:gd name="T106" fmla="*/ 6 w 84"/>
                <a:gd name="T107" fmla="*/ 31 h 52"/>
                <a:gd name="T108" fmla="*/ 4 w 84"/>
                <a:gd name="T109" fmla="*/ 31 h 52"/>
                <a:gd name="T110" fmla="*/ 4 w 84"/>
                <a:gd name="T111" fmla="*/ 33 h 52"/>
                <a:gd name="T112" fmla="*/ 2 w 84"/>
                <a:gd name="T113" fmla="*/ 33 h 52"/>
                <a:gd name="T114" fmla="*/ 0 w 84"/>
                <a:gd name="T115" fmla="*/ 33 h 52"/>
                <a:gd name="T116" fmla="*/ 0 w 84"/>
                <a:gd name="T117" fmla="*/ 34 h 52"/>
                <a:gd name="T118" fmla="*/ 0 w 84"/>
                <a:gd name="T119" fmla="*/ 34 h 52"/>
                <a:gd name="T120" fmla="*/ 2 w 84"/>
                <a:gd name="T121"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 h="52">
                  <a:moveTo>
                    <a:pt x="84" y="52"/>
                  </a:moveTo>
                  <a:lnTo>
                    <a:pt x="84" y="52"/>
                  </a:lnTo>
                  <a:lnTo>
                    <a:pt x="82" y="50"/>
                  </a:lnTo>
                  <a:lnTo>
                    <a:pt x="82" y="48"/>
                  </a:lnTo>
                  <a:lnTo>
                    <a:pt x="81" y="48"/>
                  </a:lnTo>
                  <a:lnTo>
                    <a:pt x="81" y="48"/>
                  </a:lnTo>
                  <a:lnTo>
                    <a:pt x="81" y="48"/>
                  </a:lnTo>
                  <a:lnTo>
                    <a:pt x="82" y="46"/>
                  </a:lnTo>
                  <a:lnTo>
                    <a:pt x="82" y="46"/>
                  </a:lnTo>
                  <a:lnTo>
                    <a:pt x="82" y="46"/>
                  </a:lnTo>
                  <a:lnTo>
                    <a:pt x="82" y="46"/>
                  </a:lnTo>
                  <a:lnTo>
                    <a:pt x="81" y="46"/>
                  </a:lnTo>
                  <a:lnTo>
                    <a:pt x="81" y="44"/>
                  </a:lnTo>
                  <a:lnTo>
                    <a:pt x="79" y="44"/>
                  </a:lnTo>
                  <a:lnTo>
                    <a:pt x="79" y="44"/>
                  </a:lnTo>
                  <a:lnTo>
                    <a:pt x="79" y="42"/>
                  </a:lnTo>
                  <a:lnTo>
                    <a:pt x="79" y="40"/>
                  </a:lnTo>
                  <a:lnTo>
                    <a:pt x="77" y="40"/>
                  </a:lnTo>
                  <a:lnTo>
                    <a:pt x="77" y="40"/>
                  </a:lnTo>
                  <a:lnTo>
                    <a:pt x="77" y="40"/>
                  </a:lnTo>
                  <a:lnTo>
                    <a:pt x="77" y="40"/>
                  </a:lnTo>
                  <a:lnTo>
                    <a:pt x="75" y="40"/>
                  </a:lnTo>
                  <a:lnTo>
                    <a:pt x="75" y="40"/>
                  </a:lnTo>
                  <a:lnTo>
                    <a:pt x="73" y="40"/>
                  </a:lnTo>
                  <a:lnTo>
                    <a:pt x="73" y="38"/>
                  </a:lnTo>
                  <a:lnTo>
                    <a:pt x="71" y="38"/>
                  </a:lnTo>
                  <a:lnTo>
                    <a:pt x="71" y="38"/>
                  </a:lnTo>
                  <a:lnTo>
                    <a:pt x="69" y="38"/>
                  </a:lnTo>
                  <a:lnTo>
                    <a:pt x="69" y="36"/>
                  </a:lnTo>
                  <a:lnTo>
                    <a:pt x="67" y="38"/>
                  </a:lnTo>
                  <a:lnTo>
                    <a:pt x="67" y="38"/>
                  </a:lnTo>
                  <a:lnTo>
                    <a:pt x="65" y="38"/>
                  </a:lnTo>
                  <a:lnTo>
                    <a:pt x="65" y="38"/>
                  </a:lnTo>
                  <a:lnTo>
                    <a:pt x="65" y="38"/>
                  </a:lnTo>
                  <a:lnTo>
                    <a:pt x="63" y="36"/>
                  </a:lnTo>
                  <a:lnTo>
                    <a:pt x="63" y="34"/>
                  </a:lnTo>
                  <a:lnTo>
                    <a:pt x="63" y="34"/>
                  </a:lnTo>
                  <a:lnTo>
                    <a:pt x="61" y="34"/>
                  </a:lnTo>
                  <a:lnTo>
                    <a:pt x="61" y="34"/>
                  </a:lnTo>
                  <a:lnTo>
                    <a:pt x="61" y="33"/>
                  </a:lnTo>
                  <a:lnTo>
                    <a:pt x="61" y="31"/>
                  </a:lnTo>
                  <a:lnTo>
                    <a:pt x="61" y="31"/>
                  </a:lnTo>
                  <a:lnTo>
                    <a:pt x="59" y="31"/>
                  </a:lnTo>
                  <a:lnTo>
                    <a:pt x="61" y="29"/>
                  </a:lnTo>
                  <a:lnTo>
                    <a:pt x="61" y="29"/>
                  </a:lnTo>
                  <a:lnTo>
                    <a:pt x="61" y="29"/>
                  </a:lnTo>
                  <a:lnTo>
                    <a:pt x="59" y="27"/>
                  </a:lnTo>
                  <a:lnTo>
                    <a:pt x="59" y="27"/>
                  </a:lnTo>
                  <a:lnTo>
                    <a:pt x="59" y="27"/>
                  </a:lnTo>
                  <a:lnTo>
                    <a:pt x="59" y="27"/>
                  </a:lnTo>
                  <a:lnTo>
                    <a:pt x="58" y="25"/>
                  </a:lnTo>
                  <a:lnTo>
                    <a:pt x="58" y="25"/>
                  </a:lnTo>
                  <a:lnTo>
                    <a:pt x="56" y="23"/>
                  </a:lnTo>
                  <a:lnTo>
                    <a:pt x="56" y="23"/>
                  </a:lnTo>
                  <a:lnTo>
                    <a:pt x="56" y="21"/>
                  </a:lnTo>
                  <a:lnTo>
                    <a:pt x="54" y="21"/>
                  </a:lnTo>
                  <a:lnTo>
                    <a:pt x="54" y="21"/>
                  </a:lnTo>
                  <a:lnTo>
                    <a:pt x="52" y="19"/>
                  </a:lnTo>
                  <a:lnTo>
                    <a:pt x="52" y="19"/>
                  </a:lnTo>
                  <a:lnTo>
                    <a:pt x="52" y="19"/>
                  </a:lnTo>
                  <a:lnTo>
                    <a:pt x="52" y="19"/>
                  </a:lnTo>
                  <a:lnTo>
                    <a:pt x="50" y="19"/>
                  </a:lnTo>
                  <a:lnTo>
                    <a:pt x="50" y="17"/>
                  </a:lnTo>
                  <a:lnTo>
                    <a:pt x="50" y="17"/>
                  </a:lnTo>
                  <a:lnTo>
                    <a:pt x="48" y="17"/>
                  </a:lnTo>
                  <a:lnTo>
                    <a:pt x="48" y="17"/>
                  </a:lnTo>
                  <a:lnTo>
                    <a:pt x="48" y="15"/>
                  </a:lnTo>
                  <a:lnTo>
                    <a:pt x="46" y="15"/>
                  </a:lnTo>
                  <a:lnTo>
                    <a:pt x="46" y="15"/>
                  </a:lnTo>
                  <a:lnTo>
                    <a:pt x="46" y="15"/>
                  </a:lnTo>
                  <a:lnTo>
                    <a:pt x="46" y="13"/>
                  </a:lnTo>
                  <a:lnTo>
                    <a:pt x="44" y="13"/>
                  </a:lnTo>
                  <a:lnTo>
                    <a:pt x="44" y="11"/>
                  </a:lnTo>
                  <a:lnTo>
                    <a:pt x="42" y="10"/>
                  </a:lnTo>
                  <a:lnTo>
                    <a:pt x="42" y="10"/>
                  </a:lnTo>
                  <a:lnTo>
                    <a:pt x="42" y="10"/>
                  </a:lnTo>
                  <a:lnTo>
                    <a:pt x="40" y="10"/>
                  </a:lnTo>
                  <a:lnTo>
                    <a:pt x="40" y="8"/>
                  </a:lnTo>
                  <a:lnTo>
                    <a:pt x="38" y="8"/>
                  </a:lnTo>
                  <a:lnTo>
                    <a:pt x="36" y="6"/>
                  </a:lnTo>
                  <a:lnTo>
                    <a:pt x="34" y="4"/>
                  </a:lnTo>
                  <a:lnTo>
                    <a:pt x="33" y="2"/>
                  </a:lnTo>
                  <a:lnTo>
                    <a:pt x="33" y="2"/>
                  </a:lnTo>
                  <a:lnTo>
                    <a:pt x="31" y="0"/>
                  </a:lnTo>
                  <a:lnTo>
                    <a:pt x="31" y="0"/>
                  </a:lnTo>
                  <a:lnTo>
                    <a:pt x="31" y="0"/>
                  </a:lnTo>
                  <a:lnTo>
                    <a:pt x="29" y="0"/>
                  </a:lnTo>
                  <a:lnTo>
                    <a:pt x="29" y="0"/>
                  </a:lnTo>
                  <a:lnTo>
                    <a:pt x="29" y="0"/>
                  </a:lnTo>
                  <a:lnTo>
                    <a:pt x="27" y="0"/>
                  </a:lnTo>
                  <a:lnTo>
                    <a:pt x="25" y="2"/>
                  </a:lnTo>
                  <a:lnTo>
                    <a:pt x="25" y="4"/>
                  </a:lnTo>
                  <a:lnTo>
                    <a:pt x="23" y="4"/>
                  </a:lnTo>
                  <a:lnTo>
                    <a:pt x="23" y="4"/>
                  </a:lnTo>
                  <a:lnTo>
                    <a:pt x="23" y="4"/>
                  </a:lnTo>
                  <a:lnTo>
                    <a:pt x="23" y="8"/>
                  </a:lnTo>
                  <a:lnTo>
                    <a:pt x="21" y="8"/>
                  </a:lnTo>
                  <a:lnTo>
                    <a:pt x="21" y="10"/>
                  </a:lnTo>
                  <a:lnTo>
                    <a:pt x="21" y="10"/>
                  </a:lnTo>
                  <a:lnTo>
                    <a:pt x="21" y="10"/>
                  </a:lnTo>
                  <a:lnTo>
                    <a:pt x="21" y="10"/>
                  </a:lnTo>
                  <a:lnTo>
                    <a:pt x="21" y="8"/>
                  </a:lnTo>
                  <a:lnTo>
                    <a:pt x="19" y="8"/>
                  </a:lnTo>
                  <a:lnTo>
                    <a:pt x="19" y="8"/>
                  </a:lnTo>
                  <a:lnTo>
                    <a:pt x="19" y="8"/>
                  </a:lnTo>
                  <a:lnTo>
                    <a:pt x="19" y="8"/>
                  </a:lnTo>
                  <a:lnTo>
                    <a:pt x="17" y="8"/>
                  </a:lnTo>
                  <a:lnTo>
                    <a:pt x="15" y="8"/>
                  </a:lnTo>
                  <a:lnTo>
                    <a:pt x="15" y="8"/>
                  </a:lnTo>
                  <a:lnTo>
                    <a:pt x="15" y="8"/>
                  </a:lnTo>
                  <a:lnTo>
                    <a:pt x="15" y="8"/>
                  </a:lnTo>
                  <a:lnTo>
                    <a:pt x="13" y="8"/>
                  </a:lnTo>
                  <a:lnTo>
                    <a:pt x="13" y="10"/>
                  </a:lnTo>
                  <a:lnTo>
                    <a:pt x="13" y="10"/>
                  </a:lnTo>
                  <a:lnTo>
                    <a:pt x="13" y="10"/>
                  </a:lnTo>
                  <a:lnTo>
                    <a:pt x="13" y="10"/>
                  </a:lnTo>
                  <a:lnTo>
                    <a:pt x="11" y="10"/>
                  </a:lnTo>
                  <a:lnTo>
                    <a:pt x="11" y="10"/>
                  </a:lnTo>
                  <a:lnTo>
                    <a:pt x="11" y="10"/>
                  </a:lnTo>
                  <a:lnTo>
                    <a:pt x="9" y="10"/>
                  </a:lnTo>
                  <a:lnTo>
                    <a:pt x="9" y="10"/>
                  </a:lnTo>
                  <a:lnTo>
                    <a:pt x="9" y="10"/>
                  </a:lnTo>
                  <a:lnTo>
                    <a:pt x="9" y="8"/>
                  </a:lnTo>
                  <a:lnTo>
                    <a:pt x="8" y="8"/>
                  </a:lnTo>
                  <a:lnTo>
                    <a:pt x="8" y="10"/>
                  </a:lnTo>
                  <a:lnTo>
                    <a:pt x="8" y="10"/>
                  </a:lnTo>
                  <a:lnTo>
                    <a:pt x="8" y="10"/>
                  </a:lnTo>
                  <a:lnTo>
                    <a:pt x="8" y="10"/>
                  </a:lnTo>
                  <a:lnTo>
                    <a:pt x="6" y="10"/>
                  </a:lnTo>
                  <a:lnTo>
                    <a:pt x="6" y="10"/>
                  </a:lnTo>
                  <a:lnTo>
                    <a:pt x="6" y="10"/>
                  </a:lnTo>
                  <a:lnTo>
                    <a:pt x="6" y="10"/>
                  </a:lnTo>
                  <a:lnTo>
                    <a:pt x="6" y="10"/>
                  </a:lnTo>
                  <a:lnTo>
                    <a:pt x="6" y="11"/>
                  </a:lnTo>
                  <a:lnTo>
                    <a:pt x="4" y="11"/>
                  </a:lnTo>
                  <a:lnTo>
                    <a:pt x="4" y="11"/>
                  </a:lnTo>
                  <a:lnTo>
                    <a:pt x="4" y="11"/>
                  </a:lnTo>
                  <a:lnTo>
                    <a:pt x="4" y="11"/>
                  </a:lnTo>
                  <a:lnTo>
                    <a:pt x="4" y="11"/>
                  </a:lnTo>
                  <a:lnTo>
                    <a:pt x="4" y="11"/>
                  </a:lnTo>
                  <a:lnTo>
                    <a:pt x="4" y="11"/>
                  </a:lnTo>
                  <a:lnTo>
                    <a:pt x="2" y="11"/>
                  </a:lnTo>
                  <a:lnTo>
                    <a:pt x="2" y="11"/>
                  </a:lnTo>
                  <a:lnTo>
                    <a:pt x="0" y="11"/>
                  </a:lnTo>
                  <a:lnTo>
                    <a:pt x="0" y="13"/>
                  </a:lnTo>
                  <a:lnTo>
                    <a:pt x="0" y="13"/>
                  </a:lnTo>
                  <a:lnTo>
                    <a:pt x="0" y="17"/>
                  </a:lnTo>
                  <a:lnTo>
                    <a:pt x="0" y="19"/>
                  </a:lnTo>
                  <a:lnTo>
                    <a:pt x="2" y="21"/>
                  </a:lnTo>
                  <a:lnTo>
                    <a:pt x="2" y="23"/>
                  </a:lnTo>
                  <a:lnTo>
                    <a:pt x="4" y="25"/>
                  </a:lnTo>
                  <a:lnTo>
                    <a:pt x="4" y="25"/>
                  </a:lnTo>
                  <a:lnTo>
                    <a:pt x="4" y="27"/>
                  </a:lnTo>
                  <a:lnTo>
                    <a:pt x="4" y="27"/>
                  </a:lnTo>
                  <a:lnTo>
                    <a:pt x="6" y="27"/>
                  </a:lnTo>
                  <a:lnTo>
                    <a:pt x="6" y="29"/>
                  </a:lnTo>
                  <a:lnTo>
                    <a:pt x="6" y="29"/>
                  </a:lnTo>
                  <a:lnTo>
                    <a:pt x="6" y="31"/>
                  </a:lnTo>
                  <a:lnTo>
                    <a:pt x="6" y="31"/>
                  </a:lnTo>
                  <a:lnTo>
                    <a:pt x="6" y="31"/>
                  </a:lnTo>
                  <a:lnTo>
                    <a:pt x="6" y="31"/>
                  </a:lnTo>
                  <a:lnTo>
                    <a:pt x="6" y="31"/>
                  </a:lnTo>
                  <a:lnTo>
                    <a:pt x="4" y="31"/>
                  </a:lnTo>
                  <a:lnTo>
                    <a:pt x="4" y="31"/>
                  </a:lnTo>
                  <a:lnTo>
                    <a:pt x="4" y="31"/>
                  </a:lnTo>
                  <a:lnTo>
                    <a:pt x="4" y="31"/>
                  </a:lnTo>
                  <a:lnTo>
                    <a:pt x="4" y="31"/>
                  </a:lnTo>
                  <a:lnTo>
                    <a:pt x="4" y="33"/>
                  </a:lnTo>
                  <a:lnTo>
                    <a:pt x="4" y="33"/>
                  </a:lnTo>
                  <a:lnTo>
                    <a:pt x="4" y="33"/>
                  </a:lnTo>
                  <a:lnTo>
                    <a:pt x="2" y="33"/>
                  </a:lnTo>
                  <a:lnTo>
                    <a:pt x="2" y="33"/>
                  </a:lnTo>
                  <a:lnTo>
                    <a:pt x="2" y="33"/>
                  </a:lnTo>
                  <a:lnTo>
                    <a:pt x="0" y="33"/>
                  </a:lnTo>
                  <a:lnTo>
                    <a:pt x="0" y="33"/>
                  </a:lnTo>
                  <a:lnTo>
                    <a:pt x="0" y="34"/>
                  </a:lnTo>
                  <a:lnTo>
                    <a:pt x="0" y="34"/>
                  </a:lnTo>
                  <a:lnTo>
                    <a:pt x="0" y="34"/>
                  </a:lnTo>
                  <a:lnTo>
                    <a:pt x="0" y="34"/>
                  </a:lnTo>
                  <a:lnTo>
                    <a:pt x="0" y="34"/>
                  </a:lnTo>
                  <a:lnTo>
                    <a:pt x="0" y="36"/>
                  </a:lnTo>
                  <a:lnTo>
                    <a:pt x="2" y="36"/>
                  </a:lnTo>
                  <a:lnTo>
                    <a:pt x="2" y="36"/>
                  </a:lnTo>
                  <a:lnTo>
                    <a:pt x="2" y="3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1" name="Freeform 4905"/>
            <p:cNvSpPr>
              <a:spLocks/>
            </p:cNvSpPr>
            <p:nvPr/>
          </p:nvSpPr>
          <p:spPr bwMode="auto">
            <a:xfrm>
              <a:off x="3052" y="1964"/>
              <a:ext cx="25" cy="32"/>
            </a:xfrm>
            <a:custGeom>
              <a:avLst/>
              <a:gdLst>
                <a:gd name="T0" fmla="*/ 25 w 25"/>
                <a:gd name="T1" fmla="*/ 32 h 32"/>
                <a:gd name="T2" fmla="*/ 23 w 25"/>
                <a:gd name="T3" fmla="*/ 32 h 32"/>
                <a:gd name="T4" fmla="*/ 23 w 25"/>
                <a:gd name="T5" fmla="*/ 30 h 32"/>
                <a:gd name="T6" fmla="*/ 21 w 25"/>
                <a:gd name="T7" fmla="*/ 30 h 32"/>
                <a:gd name="T8" fmla="*/ 21 w 25"/>
                <a:gd name="T9" fmla="*/ 29 h 32"/>
                <a:gd name="T10" fmla="*/ 19 w 25"/>
                <a:gd name="T11" fmla="*/ 27 h 32"/>
                <a:gd name="T12" fmla="*/ 19 w 25"/>
                <a:gd name="T13" fmla="*/ 27 h 32"/>
                <a:gd name="T14" fmla="*/ 19 w 25"/>
                <a:gd name="T15" fmla="*/ 25 h 32"/>
                <a:gd name="T16" fmla="*/ 13 w 25"/>
                <a:gd name="T17" fmla="*/ 19 h 32"/>
                <a:gd name="T18" fmla="*/ 13 w 25"/>
                <a:gd name="T19" fmla="*/ 19 h 32"/>
                <a:gd name="T20" fmla="*/ 9 w 25"/>
                <a:gd name="T21" fmla="*/ 11 h 32"/>
                <a:gd name="T22" fmla="*/ 6 w 25"/>
                <a:gd name="T23" fmla="*/ 9 h 32"/>
                <a:gd name="T24" fmla="*/ 6 w 25"/>
                <a:gd name="T25" fmla="*/ 9 h 32"/>
                <a:gd name="T26" fmla="*/ 6 w 25"/>
                <a:gd name="T27" fmla="*/ 7 h 32"/>
                <a:gd name="T28" fmla="*/ 6 w 25"/>
                <a:gd name="T29" fmla="*/ 7 h 32"/>
                <a:gd name="T30" fmla="*/ 4 w 25"/>
                <a:gd name="T31" fmla="*/ 6 h 32"/>
                <a:gd name="T32" fmla="*/ 4 w 25"/>
                <a:gd name="T33" fmla="*/ 4 h 32"/>
                <a:gd name="T34" fmla="*/ 2 w 25"/>
                <a:gd name="T35" fmla="*/ 4 h 32"/>
                <a:gd name="T36" fmla="*/ 0 w 25"/>
                <a:gd name="T37" fmla="*/ 2 h 32"/>
                <a:gd name="T38" fmla="*/ 0 w 25"/>
                <a:gd name="T39" fmla="*/ 0 h 32"/>
                <a:gd name="T40" fmla="*/ 0 w 25"/>
                <a:gd name="T41" fmla="*/ 0 h 32"/>
                <a:gd name="T42" fmla="*/ 0 w 25"/>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32">
                  <a:moveTo>
                    <a:pt x="25" y="32"/>
                  </a:moveTo>
                  <a:lnTo>
                    <a:pt x="23" y="32"/>
                  </a:lnTo>
                  <a:lnTo>
                    <a:pt x="23" y="30"/>
                  </a:lnTo>
                  <a:lnTo>
                    <a:pt x="21" y="30"/>
                  </a:lnTo>
                  <a:lnTo>
                    <a:pt x="21" y="29"/>
                  </a:lnTo>
                  <a:lnTo>
                    <a:pt x="19" y="27"/>
                  </a:lnTo>
                  <a:lnTo>
                    <a:pt x="19" y="27"/>
                  </a:lnTo>
                  <a:lnTo>
                    <a:pt x="19" y="25"/>
                  </a:lnTo>
                  <a:lnTo>
                    <a:pt x="13" y="19"/>
                  </a:lnTo>
                  <a:lnTo>
                    <a:pt x="13" y="19"/>
                  </a:lnTo>
                  <a:lnTo>
                    <a:pt x="9" y="11"/>
                  </a:lnTo>
                  <a:lnTo>
                    <a:pt x="6" y="9"/>
                  </a:lnTo>
                  <a:lnTo>
                    <a:pt x="6" y="9"/>
                  </a:lnTo>
                  <a:lnTo>
                    <a:pt x="6" y="7"/>
                  </a:lnTo>
                  <a:lnTo>
                    <a:pt x="6" y="7"/>
                  </a:lnTo>
                  <a:lnTo>
                    <a:pt x="4" y="6"/>
                  </a:lnTo>
                  <a:lnTo>
                    <a:pt x="4" y="4"/>
                  </a:lnTo>
                  <a:lnTo>
                    <a:pt x="2" y="4"/>
                  </a:lnTo>
                  <a:lnTo>
                    <a:pt x="0"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2" name="Freeform 4906"/>
            <p:cNvSpPr>
              <a:spLocks/>
            </p:cNvSpPr>
            <p:nvPr/>
          </p:nvSpPr>
          <p:spPr bwMode="auto">
            <a:xfrm>
              <a:off x="3075" y="1996"/>
              <a:ext cx="2" cy="2"/>
            </a:xfrm>
            <a:custGeom>
              <a:avLst/>
              <a:gdLst>
                <a:gd name="T0" fmla="*/ 2 w 2"/>
                <a:gd name="T1" fmla="*/ 0 h 2"/>
                <a:gd name="T2" fmla="*/ 2 w 2"/>
                <a:gd name="T3" fmla="*/ 0 h 2"/>
                <a:gd name="T4" fmla="*/ 2 w 2"/>
                <a:gd name="T5" fmla="*/ 0 h 2"/>
                <a:gd name="T6" fmla="*/ 0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3" name="Freeform 4907"/>
            <p:cNvSpPr>
              <a:spLocks/>
            </p:cNvSpPr>
            <p:nvPr/>
          </p:nvSpPr>
          <p:spPr bwMode="auto">
            <a:xfrm>
              <a:off x="3073" y="1998"/>
              <a:ext cx="4" cy="6"/>
            </a:xfrm>
            <a:custGeom>
              <a:avLst/>
              <a:gdLst>
                <a:gd name="T0" fmla="*/ 2 w 4"/>
                <a:gd name="T1" fmla="*/ 0 h 6"/>
                <a:gd name="T2" fmla="*/ 4 w 4"/>
                <a:gd name="T3" fmla="*/ 0 h 6"/>
                <a:gd name="T4" fmla="*/ 4 w 4"/>
                <a:gd name="T5" fmla="*/ 0 h 6"/>
                <a:gd name="T6" fmla="*/ 2 w 4"/>
                <a:gd name="T7" fmla="*/ 0 h 6"/>
                <a:gd name="T8" fmla="*/ 2 w 4"/>
                <a:gd name="T9" fmla="*/ 2 h 6"/>
                <a:gd name="T10" fmla="*/ 2 w 4"/>
                <a:gd name="T11" fmla="*/ 2 h 6"/>
                <a:gd name="T12" fmla="*/ 2 w 4"/>
                <a:gd name="T13" fmla="*/ 2 h 6"/>
                <a:gd name="T14" fmla="*/ 2 w 4"/>
                <a:gd name="T15" fmla="*/ 2 h 6"/>
                <a:gd name="T16" fmla="*/ 2 w 4"/>
                <a:gd name="T17" fmla="*/ 4 h 6"/>
                <a:gd name="T18" fmla="*/ 2 w 4"/>
                <a:gd name="T19" fmla="*/ 4 h 6"/>
                <a:gd name="T20" fmla="*/ 2 w 4"/>
                <a:gd name="T21" fmla="*/ 4 h 6"/>
                <a:gd name="T22" fmla="*/ 2 w 4"/>
                <a:gd name="T23" fmla="*/ 4 h 6"/>
                <a:gd name="T24" fmla="*/ 2 w 4"/>
                <a:gd name="T25" fmla="*/ 4 h 6"/>
                <a:gd name="T26" fmla="*/ 0 w 4"/>
                <a:gd name="T27" fmla="*/ 4 h 6"/>
                <a:gd name="T28" fmla="*/ 0 w 4"/>
                <a:gd name="T29" fmla="*/ 4 h 6"/>
                <a:gd name="T30" fmla="*/ 0 w 4"/>
                <a:gd name="T31" fmla="*/ 6 h 6"/>
                <a:gd name="T32" fmla="*/ 0 w 4"/>
                <a:gd name="T33" fmla="*/ 6 h 6"/>
                <a:gd name="T34" fmla="*/ 0 w 4"/>
                <a:gd name="T35" fmla="*/ 6 h 6"/>
                <a:gd name="T36" fmla="*/ 0 w 4"/>
                <a:gd name="T37" fmla="*/ 6 h 6"/>
                <a:gd name="T38" fmla="*/ 0 w 4"/>
                <a:gd name="T39" fmla="*/ 6 h 6"/>
                <a:gd name="T40" fmla="*/ 0 w 4"/>
                <a:gd name="T4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 h="6">
                  <a:moveTo>
                    <a:pt x="2" y="0"/>
                  </a:moveTo>
                  <a:lnTo>
                    <a:pt x="4" y="0"/>
                  </a:lnTo>
                  <a:lnTo>
                    <a:pt x="4" y="0"/>
                  </a:lnTo>
                  <a:lnTo>
                    <a:pt x="2" y="0"/>
                  </a:lnTo>
                  <a:lnTo>
                    <a:pt x="2" y="2"/>
                  </a:lnTo>
                  <a:lnTo>
                    <a:pt x="2" y="2"/>
                  </a:lnTo>
                  <a:lnTo>
                    <a:pt x="2" y="2"/>
                  </a:lnTo>
                  <a:lnTo>
                    <a:pt x="2" y="2"/>
                  </a:lnTo>
                  <a:lnTo>
                    <a:pt x="2" y="4"/>
                  </a:lnTo>
                  <a:lnTo>
                    <a:pt x="2" y="4"/>
                  </a:lnTo>
                  <a:lnTo>
                    <a:pt x="2" y="4"/>
                  </a:lnTo>
                  <a:lnTo>
                    <a:pt x="2" y="4"/>
                  </a:lnTo>
                  <a:lnTo>
                    <a:pt x="2" y="4"/>
                  </a:lnTo>
                  <a:lnTo>
                    <a:pt x="0" y="4"/>
                  </a:lnTo>
                  <a:lnTo>
                    <a:pt x="0" y="4"/>
                  </a:lnTo>
                  <a:lnTo>
                    <a:pt x="0" y="6"/>
                  </a:lnTo>
                  <a:lnTo>
                    <a:pt x="0" y="6"/>
                  </a:lnTo>
                  <a:lnTo>
                    <a:pt x="0" y="6"/>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4" name="Freeform 4908"/>
            <p:cNvSpPr>
              <a:spLocks/>
            </p:cNvSpPr>
            <p:nvPr/>
          </p:nvSpPr>
          <p:spPr bwMode="auto">
            <a:xfrm>
              <a:off x="3071" y="2004"/>
              <a:ext cx="2" cy="2"/>
            </a:xfrm>
            <a:custGeom>
              <a:avLst/>
              <a:gdLst>
                <a:gd name="T0" fmla="*/ 2 w 2"/>
                <a:gd name="T1" fmla="*/ 0 h 2"/>
                <a:gd name="T2" fmla="*/ 2 w 2"/>
                <a:gd name="T3" fmla="*/ 0 h 2"/>
                <a:gd name="T4" fmla="*/ 0 w 2"/>
                <a:gd name="T5" fmla="*/ 0 h 2"/>
                <a:gd name="T6" fmla="*/ 0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0" y="0"/>
                  </a:lnTo>
                  <a:lnTo>
                    <a:pt x="0" y="2"/>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5" name="Freeform 4909"/>
            <p:cNvSpPr>
              <a:spLocks/>
            </p:cNvSpPr>
            <p:nvPr/>
          </p:nvSpPr>
          <p:spPr bwMode="auto">
            <a:xfrm>
              <a:off x="3161" y="1852"/>
              <a:ext cx="703" cy="160"/>
            </a:xfrm>
            <a:custGeom>
              <a:avLst/>
              <a:gdLst>
                <a:gd name="T0" fmla="*/ 0 w 703"/>
                <a:gd name="T1" fmla="*/ 148 h 160"/>
                <a:gd name="T2" fmla="*/ 2 w 703"/>
                <a:gd name="T3" fmla="*/ 127 h 160"/>
                <a:gd name="T4" fmla="*/ 2 w 703"/>
                <a:gd name="T5" fmla="*/ 106 h 160"/>
                <a:gd name="T6" fmla="*/ 14 w 703"/>
                <a:gd name="T7" fmla="*/ 89 h 160"/>
                <a:gd name="T8" fmla="*/ 31 w 703"/>
                <a:gd name="T9" fmla="*/ 71 h 160"/>
                <a:gd name="T10" fmla="*/ 37 w 703"/>
                <a:gd name="T11" fmla="*/ 52 h 160"/>
                <a:gd name="T12" fmla="*/ 41 w 703"/>
                <a:gd name="T13" fmla="*/ 31 h 160"/>
                <a:gd name="T14" fmla="*/ 58 w 703"/>
                <a:gd name="T15" fmla="*/ 18 h 160"/>
                <a:gd name="T16" fmla="*/ 71 w 703"/>
                <a:gd name="T17" fmla="*/ 12 h 160"/>
                <a:gd name="T18" fmla="*/ 87 w 703"/>
                <a:gd name="T19" fmla="*/ 10 h 160"/>
                <a:gd name="T20" fmla="*/ 104 w 703"/>
                <a:gd name="T21" fmla="*/ 12 h 160"/>
                <a:gd name="T22" fmla="*/ 119 w 703"/>
                <a:gd name="T23" fmla="*/ 8 h 160"/>
                <a:gd name="T24" fmla="*/ 140 w 703"/>
                <a:gd name="T25" fmla="*/ 4 h 160"/>
                <a:gd name="T26" fmla="*/ 167 w 703"/>
                <a:gd name="T27" fmla="*/ 14 h 160"/>
                <a:gd name="T28" fmla="*/ 183 w 703"/>
                <a:gd name="T29" fmla="*/ 18 h 160"/>
                <a:gd name="T30" fmla="*/ 208 w 703"/>
                <a:gd name="T31" fmla="*/ 33 h 160"/>
                <a:gd name="T32" fmla="*/ 221 w 703"/>
                <a:gd name="T33" fmla="*/ 50 h 160"/>
                <a:gd name="T34" fmla="*/ 235 w 703"/>
                <a:gd name="T35" fmla="*/ 66 h 160"/>
                <a:gd name="T36" fmla="*/ 250 w 703"/>
                <a:gd name="T37" fmla="*/ 62 h 160"/>
                <a:gd name="T38" fmla="*/ 263 w 703"/>
                <a:gd name="T39" fmla="*/ 58 h 160"/>
                <a:gd name="T40" fmla="*/ 279 w 703"/>
                <a:gd name="T41" fmla="*/ 50 h 160"/>
                <a:gd name="T42" fmla="*/ 292 w 703"/>
                <a:gd name="T43" fmla="*/ 43 h 160"/>
                <a:gd name="T44" fmla="*/ 309 w 703"/>
                <a:gd name="T45" fmla="*/ 43 h 160"/>
                <a:gd name="T46" fmla="*/ 319 w 703"/>
                <a:gd name="T47" fmla="*/ 46 h 160"/>
                <a:gd name="T48" fmla="*/ 329 w 703"/>
                <a:gd name="T49" fmla="*/ 54 h 160"/>
                <a:gd name="T50" fmla="*/ 338 w 703"/>
                <a:gd name="T51" fmla="*/ 62 h 160"/>
                <a:gd name="T52" fmla="*/ 352 w 703"/>
                <a:gd name="T53" fmla="*/ 66 h 160"/>
                <a:gd name="T54" fmla="*/ 365 w 703"/>
                <a:gd name="T55" fmla="*/ 73 h 160"/>
                <a:gd name="T56" fmla="*/ 384 w 703"/>
                <a:gd name="T57" fmla="*/ 77 h 160"/>
                <a:gd name="T58" fmla="*/ 402 w 703"/>
                <a:gd name="T59" fmla="*/ 79 h 160"/>
                <a:gd name="T60" fmla="*/ 419 w 703"/>
                <a:gd name="T61" fmla="*/ 79 h 160"/>
                <a:gd name="T62" fmla="*/ 432 w 703"/>
                <a:gd name="T63" fmla="*/ 69 h 160"/>
                <a:gd name="T64" fmla="*/ 444 w 703"/>
                <a:gd name="T65" fmla="*/ 58 h 160"/>
                <a:gd name="T66" fmla="*/ 457 w 703"/>
                <a:gd name="T67" fmla="*/ 48 h 160"/>
                <a:gd name="T68" fmla="*/ 475 w 703"/>
                <a:gd name="T69" fmla="*/ 46 h 160"/>
                <a:gd name="T70" fmla="*/ 490 w 703"/>
                <a:gd name="T71" fmla="*/ 41 h 160"/>
                <a:gd name="T72" fmla="*/ 505 w 703"/>
                <a:gd name="T73" fmla="*/ 39 h 160"/>
                <a:gd name="T74" fmla="*/ 526 w 703"/>
                <a:gd name="T75" fmla="*/ 39 h 160"/>
                <a:gd name="T76" fmla="*/ 546 w 703"/>
                <a:gd name="T77" fmla="*/ 39 h 160"/>
                <a:gd name="T78" fmla="*/ 565 w 703"/>
                <a:gd name="T79" fmla="*/ 45 h 160"/>
                <a:gd name="T80" fmla="*/ 582 w 703"/>
                <a:gd name="T81" fmla="*/ 48 h 160"/>
                <a:gd name="T82" fmla="*/ 596 w 703"/>
                <a:gd name="T83" fmla="*/ 60 h 160"/>
                <a:gd name="T84" fmla="*/ 605 w 703"/>
                <a:gd name="T85" fmla="*/ 58 h 160"/>
                <a:gd name="T86" fmla="*/ 611 w 703"/>
                <a:gd name="T87" fmla="*/ 60 h 160"/>
                <a:gd name="T88" fmla="*/ 622 w 703"/>
                <a:gd name="T89" fmla="*/ 60 h 160"/>
                <a:gd name="T90" fmla="*/ 628 w 703"/>
                <a:gd name="T91" fmla="*/ 54 h 160"/>
                <a:gd name="T92" fmla="*/ 628 w 703"/>
                <a:gd name="T93" fmla="*/ 46 h 160"/>
                <a:gd name="T94" fmla="*/ 636 w 703"/>
                <a:gd name="T95" fmla="*/ 43 h 160"/>
                <a:gd name="T96" fmla="*/ 644 w 703"/>
                <a:gd name="T97" fmla="*/ 41 h 160"/>
                <a:gd name="T98" fmla="*/ 647 w 703"/>
                <a:gd name="T99" fmla="*/ 33 h 160"/>
                <a:gd name="T100" fmla="*/ 649 w 703"/>
                <a:gd name="T101" fmla="*/ 31 h 160"/>
                <a:gd name="T102" fmla="*/ 659 w 703"/>
                <a:gd name="T103" fmla="*/ 29 h 160"/>
                <a:gd name="T104" fmla="*/ 665 w 703"/>
                <a:gd name="T105" fmla="*/ 29 h 160"/>
                <a:gd name="T106" fmla="*/ 669 w 703"/>
                <a:gd name="T107" fmla="*/ 29 h 160"/>
                <a:gd name="T108" fmla="*/ 674 w 703"/>
                <a:gd name="T109" fmla="*/ 25 h 160"/>
                <a:gd name="T110" fmla="*/ 678 w 703"/>
                <a:gd name="T111" fmla="*/ 18 h 160"/>
                <a:gd name="T112" fmla="*/ 690 w 703"/>
                <a:gd name="T113" fmla="*/ 1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03" h="160">
                  <a:moveTo>
                    <a:pt x="0" y="160"/>
                  </a:moveTo>
                  <a:lnTo>
                    <a:pt x="0" y="158"/>
                  </a:lnTo>
                  <a:lnTo>
                    <a:pt x="2" y="156"/>
                  </a:lnTo>
                  <a:lnTo>
                    <a:pt x="4" y="154"/>
                  </a:lnTo>
                  <a:lnTo>
                    <a:pt x="4" y="152"/>
                  </a:lnTo>
                  <a:lnTo>
                    <a:pt x="4" y="150"/>
                  </a:lnTo>
                  <a:lnTo>
                    <a:pt x="2" y="150"/>
                  </a:lnTo>
                  <a:lnTo>
                    <a:pt x="0" y="148"/>
                  </a:lnTo>
                  <a:lnTo>
                    <a:pt x="0" y="146"/>
                  </a:lnTo>
                  <a:lnTo>
                    <a:pt x="0" y="142"/>
                  </a:lnTo>
                  <a:lnTo>
                    <a:pt x="2" y="141"/>
                  </a:lnTo>
                  <a:lnTo>
                    <a:pt x="4" y="139"/>
                  </a:lnTo>
                  <a:lnTo>
                    <a:pt x="2" y="135"/>
                  </a:lnTo>
                  <a:lnTo>
                    <a:pt x="2" y="133"/>
                  </a:lnTo>
                  <a:lnTo>
                    <a:pt x="0" y="129"/>
                  </a:lnTo>
                  <a:lnTo>
                    <a:pt x="2" y="127"/>
                  </a:lnTo>
                  <a:lnTo>
                    <a:pt x="2" y="125"/>
                  </a:lnTo>
                  <a:lnTo>
                    <a:pt x="2" y="123"/>
                  </a:lnTo>
                  <a:lnTo>
                    <a:pt x="2" y="119"/>
                  </a:lnTo>
                  <a:lnTo>
                    <a:pt x="2" y="118"/>
                  </a:lnTo>
                  <a:lnTo>
                    <a:pt x="2" y="114"/>
                  </a:lnTo>
                  <a:lnTo>
                    <a:pt x="2" y="112"/>
                  </a:lnTo>
                  <a:lnTo>
                    <a:pt x="2" y="110"/>
                  </a:lnTo>
                  <a:lnTo>
                    <a:pt x="2" y="106"/>
                  </a:lnTo>
                  <a:lnTo>
                    <a:pt x="2" y="104"/>
                  </a:lnTo>
                  <a:lnTo>
                    <a:pt x="2" y="102"/>
                  </a:lnTo>
                  <a:lnTo>
                    <a:pt x="2" y="100"/>
                  </a:lnTo>
                  <a:lnTo>
                    <a:pt x="6" y="96"/>
                  </a:lnTo>
                  <a:lnTo>
                    <a:pt x="8" y="94"/>
                  </a:lnTo>
                  <a:lnTo>
                    <a:pt x="10" y="94"/>
                  </a:lnTo>
                  <a:lnTo>
                    <a:pt x="12" y="93"/>
                  </a:lnTo>
                  <a:lnTo>
                    <a:pt x="14" y="89"/>
                  </a:lnTo>
                  <a:lnTo>
                    <a:pt x="16" y="89"/>
                  </a:lnTo>
                  <a:lnTo>
                    <a:pt x="18" y="87"/>
                  </a:lnTo>
                  <a:lnTo>
                    <a:pt x="21" y="83"/>
                  </a:lnTo>
                  <a:lnTo>
                    <a:pt x="23" y="83"/>
                  </a:lnTo>
                  <a:lnTo>
                    <a:pt x="25" y="79"/>
                  </a:lnTo>
                  <a:lnTo>
                    <a:pt x="27" y="75"/>
                  </a:lnTo>
                  <a:lnTo>
                    <a:pt x="29" y="73"/>
                  </a:lnTo>
                  <a:lnTo>
                    <a:pt x="31" y="71"/>
                  </a:lnTo>
                  <a:lnTo>
                    <a:pt x="31" y="69"/>
                  </a:lnTo>
                  <a:lnTo>
                    <a:pt x="33" y="66"/>
                  </a:lnTo>
                  <a:lnTo>
                    <a:pt x="35" y="64"/>
                  </a:lnTo>
                  <a:lnTo>
                    <a:pt x="35" y="60"/>
                  </a:lnTo>
                  <a:lnTo>
                    <a:pt x="35" y="58"/>
                  </a:lnTo>
                  <a:lnTo>
                    <a:pt x="37" y="56"/>
                  </a:lnTo>
                  <a:lnTo>
                    <a:pt x="37" y="54"/>
                  </a:lnTo>
                  <a:lnTo>
                    <a:pt x="37" y="52"/>
                  </a:lnTo>
                  <a:lnTo>
                    <a:pt x="37" y="50"/>
                  </a:lnTo>
                  <a:lnTo>
                    <a:pt x="37" y="43"/>
                  </a:lnTo>
                  <a:lnTo>
                    <a:pt x="37" y="41"/>
                  </a:lnTo>
                  <a:lnTo>
                    <a:pt x="37" y="39"/>
                  </a:lnTo>
                  <a:lnTo>
                    <a:pt x="37" y="33"/>
                  </a:lnTo>
                  <a:lnTo>
                    <a:pt x="37" y="31"/>
                  </a:lnTo>
                  <a:lnTo>
                    <a:pt x="39" y="31"/>
                  </a:lnTo>
                  <a:lnTo>
                    <a:pt x="41" y="31"/>
                  </a:lnTo>
                  <a:lnTo>
                    <a:pt x="43" y="31"/>
                  </a:lnTo>
                  <a:lnTo>
                    <a:pt x="44" y="29"/>
                  </a:lnTo>
                  <a:lnTo>
                    <a:pt x="48" y="25"/>
                  </a:lnTo>
                  <a:lnTo>
                    <a:pt x="50" y="23"/>
                  </a:lnTo>
                  <a:lnTo>
                    <a:pt x="52" y="21"/>
                  </a:lnTo>
                  <a:lnTo>
                    <a:pt x="56" y="20"/>
                  </a:lnTo>
                  <a:lnTo>
                    <a:pt x="56" y="18"/>
                  </a:lnTo>
                  <a:lnTo>
                    <a:pt x="58" y="18"/>
                  </a:lnTo>
                  <a:lnTo>
                    <a:pt x="60" y="16"/>
                  </a:lnTo>
                  <a:lnTo>
                    <a:pt x="60" y="14"/>
                  </a:lnTo>
                  <a:lnTo>
                    <a:pt x="64" y="14"/>
                  </a:lnTo>
                  <a:lnTo>
                    <a:pt x="66" y="14"/>
                  </a:lnTo>
                  <a:lnTo>
                    <a:pt x="68" y="14"/>
                  </a:lnTo>
                  <a:lnTo>
                    <a:pt x="69" y="14"/>
                  </a:lnTo>
                  <a:lnTo>
                    <a:pt x="69" y="12"/>
                  </a:lnTo>
                  <a:lnTo>
                    <a:pt x="71" y="12"/>
                  </a:lnTo>
                  <a:lnTo>
                    <a:pt x="73" y="12"/>
                  </a:lnTo>
                  <a:lnTo>
                    <a:pt x="75" y="12"/>
                  </a:lnTo>
                  <a:lnTo>
                    <a:pt x="77" y="12"/>
                  </a:lnTo>
                  <a:lnTo>
                    <a:pt x="79" y="12"/>
                  </a:lnTo>
                  <a:lnTo>
                    <a:pt x="79" y="10"/>
                  </a:lnTo>
                  <a:lnTo>
                    <a:pt x="81" y="10"/>
                  </a:lnTo>
                  <a:lnTo>
                    <a:pt x="83" y="10"/>
                  </a:lnTo>
                  <a:lnTo>
                    <a:pt x="87" y="10"/>
                  </a:lnTo>
                  <a:lnTo>
                    <a:pt x="89" y="10"/>
                  </a:lnTo>
                  <a:lnTo>
                    <a:pt x="91" y="12"/>
                  </a:lnTo>
                  <a:lnTo>
                    <a:pt x="92" y="12"/>
                  </a:lnTo>
                  <a:lnTo>
                    <a:pt x="94" y="12"/>
                  </a:lnTo>
                  <a:lnTo>
                    <a:pt x="96" y="12"/>
                  </a:lnTo>
                  <a:lnTo>
                    <a:pt x="98" y="12"/>
                  </a:lnTo>
                  <a:lnTo>
                    <a:pt x="100" y="12"/>
                  </a:lnTo>
                  <a:lnTo>
                    <a:pt x="104" y="12"/>
                  </a:lnTo>
                  <a:lnTo>
                    <a:pt x="106" y="12"/>
                  </a:lnTo>
                  <a:lnTo>
                    <a:pt x="108" y="12"/>
                  </a:lnTo>
                  <a:lnTo>
                    <a:pt x="110" y="12"/>
                  </a:lnTo>
                  <a:lnTo>
                    <a:pt x="112" y="12"/>
                  </a:lnTo>
                  <a:lnTo>
                    <a:pt x="114" y="12"/>
                  </a:lnTo>
                  <a:lnTo>
                    <a:pt x="116" y="12"/>
                  </a:lnTo>
                  <a:lnTo>
                    <a:pt x="117" y="10"/>
                  </a:lnTo>
                  <a:lnTo>
                    <a:pt x="119" y="8"/>
                  </a:lnTo>
                  <a:lnTo>
                    <a:pt x="121" y="6"/>
                  </a:lnTo>
                  <a:lnTo>
                    <a:pt x="121" y="4"/>
                  </a:lnTo>
                  <a:lnTo>
                    <a:pt x="125" y="4"/>
                  </a:lnTo>
                  <a:lnTo>
                    <a:pt x="129" y="2"/>
                  </a:lnTo>
                  <a:lnTo>
                    <a:pt x="131" y="2"/>
                  </a:lnTo>
                  <a:lnTo>
                    <a:pt x="135" y="0"/>
                  </a:lnTo>
                  <a:lnTo>
                    <a:pt x="139" y="2"/>
                  </a:lnTo>
                  <a:lnTo>
                    <a:pt x="140" y="4"/>
                  </a:lnTo>
                  <a:lnTo>
                    <a:pt x="148" y="8"/>
                  </a:lnTo>
                  <a:lnTo>
                    <a:pt x="150" y="8"/>
                  </a:lnTo>
                  <a:lnTo>
                    <a:pt x="154" y="10"/>
                  </a:lnTo>
                  <a:lnTo>
                    <a:pt x="156" y="10"/>
                  </a:lnTo>
                  <a:lnTo>
                    <a:pt x="160" y="12"/>
                  </a:lnTo>
                  <a:lnTo>
                    <a:pt x="162" y="12"/>
                  </a:lnTo>
                  <a:lnTo>
                    <a:pt x="165" y="14"/>
                  </a:lnTo>
                  <a:lnTo>
                    <a:pt x="167" y="14"/>
                  </a:lnTo>
                  <a:lnTo>
                    <a:pt x="169" y="16"/>
                  </a:lnTo>
                  <a:lnTo>
                    <a:pt x="171" y="16"/>
                  </a:lnTo>
                  <a:lnTo>
                    <a:pt x="173" y="16"/>
                  </a:lnTo>
                  <a:lnTo>
                    <a:pt x="175" y="18"/>
                  </a:lnTo>
                  <a:lnTo>
                    <a:pt x="177" y="20"/>
                  </a:lnTo>
                  <a:lnTo>
                    <a:pt x="179" y="20"/>
                  </a:lnTo>
                  <a:lnTo>
                    <a:pt x="181" y="18"/>
                  </a:lnTo>
                  <a:lnTo>
                    <a:pt x="183" y="18"/>
                  </a:lnTo>
                  <a:lnTo>
                    <a:pt x="185" y="18"/>
                  </a:lnTo>
                  <a:lnTo>
                    <a:pt x="187" y="18"/>
                  </a:lnTo>
                  <a:lnTo>
                    <a:pt x="188" y="18"/>
                  </a:lnTo>
                  <a:lnTo>
                    <a:pt x="192" y="20"/>
                  </a:lnTo>
                  <a:lnTo>
                    <a:pt x="196" y="21"/>
                  </a:lnTo>
                  <a:lnTo>
                    <a:pt x="198" y="23"/>
                  </a:lnTo>
                  <a:lnTo>
                    <a:pt x="202" y="27"/>
                  </a:lnTo>
                  <a:lnTo>
                    <a:pt x="208" y="33"/>
                  </a:lnTo>
                  <a:lnTo>
                    <a:pt x="212" y="37"/>
                  </a:lnTo>
                  <a:lnTo>
                    <a:pt x="213" y="39"/>
                  </a:lnTo>
                  <a:lnTo>
                    <a:pt x="215" y="41"/>
                  </a:lnTo>
                  <a:lnTo>
                    <a:pt x="217" y="43"/>
                  </a:lnTo>
                  <a:lnTo>
                    <a:pt x="217" y="45"/>
                  </a:lnTo>
                  <a:lnTo>
                    <a:pt x="219" y="46"/>
                  </a:lnTo>
                  <a:lnTo>
                    <a:pt x="219" y="48"/>
                  </a:lnTo>
                  <a:lnTo>
                    <a:pt x="221" y="50"/>
                  </a:lnTo>
                  <a:lnTo>
                    <a:pt x="223" y="54"/>
                  </a:lnTo>
                  <a:lnTo>
                    <a:pt x="223" y="56"/>
                  </a:lnTo>
                  <a:lnTo>
                    <a:pt x="225" y="58"/>
                  </a:lnTo>
                  <a:lnTo>
                    <a:pt x="229" y="64"/>
                  </a:lnTo>
                  <a:lnTo>
                    <a:pt x="231" y="64"/>
                  </a:lnTo>
                  <a:lnTo>
                    <a:pt x="231" y="66"/>
                  </a:lnTo>
                  <a:lnTo>
                    <a:pt x="233" y="66"/>
                  </a:lnTo>
                  <a:lnTo>
                    <a:pt x="235" y="66"/>
                  </a:lnTo>
                  <a:lnTo>
                    <a:pt x="237" y="66"/>
                  </a:lnTo>
                  <a:lnTo>
                    <a:pt x="238" y="66"/>
                  </a:lnTo>
                  <a:lnTo>
                    <a:pt x="240" y="66"/>
                  </a:lnTo>
                  <a:lnTo>
                    <a:pt x="242" y="66"/>
                  </a:lnTo>
                  <a:lnTo>
                    <a:pt x="244" y="66"/>
                  </a:lnTo>
                  <a:lnTo>
                    <a:pt x="246" y="64"/>
                  </a:lnTo>
                  <a:lnTo>
                    <a:pt x="248" y="64"/>
                  </a:lnTo>
                  <a:lnTo>
                    <a:pt x="250" y="62"/>
                  </a:lnTo>
                  <a:lnTo>
                    <a:pt x="250" y="60"/>
                  </a:lnTo>
                  <a:lnTo>
                    <a:pt x="252" y="60"/>
                  </a:lnTo>
                  <a:lnTo>
                    <a:pt x="252" y="58"/>
                  </a:lnTo>
                  <a:lnTo>
                    <a:pt x="254" y="58"/>
                  </a:lnTo>
                  <a:lnTo>
                    <a:pt x="256" y="58"/>
                  </a:lnTo>
                  <a:lnTo>
                    <a:pt x="260" y="58"/>
                  </a:lnTo>
                  <a:lnTo>
                    <a:pt x="261" y="58"/>
                  </a:lnTo>
                  <a:lnTo>
                    <a:pt x="263" y="58"/>
                  </a:lnTo>
                  <a:lnTo>
                    <a:pt x="265" y="58"/>
                  </a:lnTo>
                  <a:lnTo>
                    <a:pt x="267" y="58"/>
                  </a:lnTo>
                  <a:lnTo>
                    <a:pt x="269" y="56"/>
                  </a:lnTo>
                  <a:lnTo>
                    <a:pt x="271" y="56"/>
                  </a:lnTo>
                  <a:lnTo>
                    <a:pt x="273" y="54"/>
                  </a:lnTo>
                  <a:lnTo>
                    <a:pt x="277" y="52"/>
                  </a:lnTo>
                  <a:lnTo>
                    <a:pt x="279" y="52"/>
                  </a:lnTo>
                  <a:lnTo>
                    <a:pt x="279" y="50"/>
                  </a:lnTo>
                  <a:lnTo>
                    <a:pt x="281" y="50"/>
                  </a:lnTo>
                  <a:lnTo>
                    <a:pt x="283" y="48"/>
                  </a:lnTo>
                  <a:lnTo>
                    <a:pt x="285" y="48"/>
                  </a:lnTo>
                  <a:lnTo>
                    <a:pt x="286" y="46"/>
                  </a:lnTo>
                  <a:lnTo>
                    <a:pt x="288" y="45"/>
                  </a:lnTo>
                  <a:lnTo>
                    <a:pt x="290" y="45"/>
                  </a:lnTo>
                  <a:lnTo>
                    <a:pt x="290" y="43"/>
                  </a:lnTo>
                  <a:lnTo>
                    <a:pt x="292" y="43"/>
                  </a:lnTo>
                  <a:lnTo>
                    <a:pt x="294" y="41"/>
                  </a:lnTo>
                  <a:lnTo>
                    <a:pt x="296" y="41"/>
                  </a:lnTo>
                  <a:lnTo>
                    <a:pt x="298" y="41"/>
                  </a:lnTo>
                  <a:lnTo>
                    <a:pt x="300" y="43"/>
                  </a:lnTo>
                  <a:lnTo>
                    <a:pt x="302" y="43"/>
                  </a:lnTo>
                  <a:lnTo>
                    <a:pt x="304" y="43"/>
                  </a:lnTo>
                  <a:lnTo>
                    <a:pt x="308" y="43"/>
                  </a:lnTo>
                  <a:lnTo>
                    <a:pt x="309" y="43"/>
                  </a:lnTo>
                  <a:lnTo>
                    <a:pt x="311" y="45"/>
                  </a:lnTo>
                  <a:lnTo>
                    <a:pt x="311" y="43"/>
                  </a:lnTo>
                  <a:lnTo>
                    <a:pt x="311" y="45"/>
                  </a:lnTo>
                  <a:lnTo>
                    <a:pt x="313" y="45"/>
                  </a:lnTo>
                  <a:lnTo>
                    <a:pt x="315" y="45"/>
                  </a:lnTo>
                  <a:lnTo>
                    <a:pt x="317" y="45"/>
                  </a:lnTo>
                  <a:lnTo>
                    <a:pt x="317" y="46"/>
                  </a:lnTo>
                  <a:lnTo>
                    <a:pt x="319" y="46"/>
                  </a:lnTo>
                  <a:lnTo>
                    <a:pt x="319" y="48"/>
                  </a:lnTo>
                  <a:lnTo>
                    <a:pt x="321" y="48"/>
                  </a:lnTo>
                  <a:lnTo>
                    <a:pt x="321" y="50"/>
                  </a:lnTo>
                  <a:lnTo>
                    <a:pt x="323" y="50"/>
                  </a:lnTo>
                  <a:lnTo>
                    <a:pt x="325" y="50"/>
                  </a:lnTo>
                  <a:lnTo>
                    <a:pt x="327" y="50"/>
                  </a:lnTo>
                  <a:lnTo>
                    <a:pt x="327" y="52"/>
                  </a:lnTo>
                  <a:lnTo>
                    <a:pt x="329" y="54"/>
                  </a:lnTo>
                  <a:lnTo>
                    <a:pt x="331" y="54"/>
                  </a:lnTo>
                  <a:lnTo>
                    <a:pt x="331" y="56"/>
                  </a:lnTo>
                  <a:lnTo>
                    <a:pt x="333" y="56"/>
                  </a:lnTo>
                  <a:lnTo>
                    <a:pt x="333" y="58"/>
                  </a:lnTo>
                  <a:lnTo>
                    <a:pt x="334" y="60"/>
                  </a:lnTo>
                  <a:lnTo>
                    <a:pt x="336" y="60"/>
                  </a:lnTo>
                  <a:lnTo>
                    <a:pt x="336" y="62"/>
                  </a:lnTo>
                  <a:lnTo>
                    <a:pt x="338" y="62"/>
                  </a:lnTo>
                  <a:lnTo>
                    <a:pt x="340" y="60"/>
                  </a:lnTo>
                  <a:lnTo>
                    <a:pt x="342" y="60"/>
                  </a:lnTo>
                  <a:lnTo>
                    <a:pt x="344" y="62"/>
                  </a:lnTo>
                  <a:lnTo>
                    <a:pt x="346" y="62"/>
                  </a:lnTo>
                  <a:lnTo>
                    <a:pt x="348" y="64"/>
                  </a:lnTo>
                  <a:lnTo>
                    <a:pt x="350" y="64"/>
                  </a:lnTo>
                  <a:lnTo>
                    <a:pt x="350" y="66"/>
                  </a:lnTo>
                  <a:lnTo>
                    <a:pt x="352" y="66"/>
                  </a:lnTo>
                  <a:lnTo>
                    <a:pt x="352" y="68"/>
                  </a:lnTo>
                  <a:lnTo>
                    <a:pt x="354" y="69"/>
                  </a:lnTo>
                  <a:lnTo>
                    <a:pt x="356" y="71"/>
                  </a:lnTo>
                  <a:lnTo>
                    <a:pt x="357" y="71"/>
                  </a:lnTo>
                  <a:lnTo>
                    <a:pt x="359" y="71"/>
                  </a:lnTo>
                  <a:lnTo>
                    <a:pt x="361" y="73"/>
                  </a:lnTo>
                  <a:lnTo>
                    <a:pt x="363" y="73"/>
                  </a:lnTo>
                  <a:lnTo>
                    <a:pt x="365" y="73"/>
                  </a:lnTo>
                  <a:lnTo>
                    <a:pt x="367" y="75"/>
                  </a:lnTo>
                  <a:lnTo>
                    <a:pt x="369" y="75"/>
                  </a:lnTo>
                  <a:lnTo>
                    <a:pt x="373" y="77"/>
                  </a:lnTo>
                  <a:lnTo>
                    <a:pt x="375" y="77"/>
                  </a:lnTo>
                  <a:lnTo>
                    <a:pt x="377" y="77"/>
                  </a:lnTo>
                  <a:lnTo>
                    <a:pt x="379" y="77"/>
                  </a:lnTo>
                  <a:lnTo>
                    <a:pt x="382" y="77"/>
                  </a:lnTo>
                  <a:lnTo>
                    <a:pt x="384" y="77"/>
                  </a:lnTo>
                  <a:lnTo>
                    <a:pt x="388" y="77"/>
                  </a:lnTo>
                  <a:lnTo>
                    <a:pt x="390" y="77"/>
                  </a:lnTo>
                  <a:lnTo>
                    <a:pt x="394" y="77"/>
                  </a:lnTo>
                  <a:lnTo>
                    <a:pt x="394" y="79"/>
                  </a:lnTo>
                  <a:lnTo>
                    <a:pt x="396" y="79"/>
                  </a:lnTo>
                  <a:lnTo>
                    <a:pt x="398" y="79"/>
                  </a:lnTo>
                  <a:lnTo>
                    <a:pt x="400" y="79"/>
                  </a:lnTo>
                  <a:lnTo>
                    <a:pt x="402" y="79"/>
                  </a:lnTo>
                  <a:lnTo>
                    <a:pt x="404" y="79"/>
                  </a:lnTo>
                  <a:lnTo>
                    <a:pt x="405" y="79"/>
                  </a:lnTo>
                  <a:lnTo>
                    <a:pt x="407" y="79"/>
                  </a:lnTo>
                  <a:lnTo>
                    <a:pt x="411" y="79"/>
                  </a:lnTo>
                  <a:lnTo>
                    <a:pt x="413" y="79"/>
                  </a:lnTo>
                  <a:lnTo>
                    <a:pt x="415" y="79"/>
                  </a:lnTo>
                  <a:lnTo>
                    <a:pt x="417" y="79"/>
                  </a:lnTo>
                  <a:lnTo>
                    <a:pt x="419" y="79"/>
                  </a:lnTo>
                  <a:lnTo>
                    <a:pt x="421" y="79"/>
                  </a:lnTo>
                  <a:lnTo>
                    <a:pt x="423" y="79"/>
                  </a:lnTo>
                  <a:lnTo>
                    <a:pt x="425" y="79"/>
                  </a:lnTo>
                  <a:lnTo>
                    <a:pt x="427" y="77"/>
                  </a:lnTo>
                  <a:lnTo>
                    <a:pt x="429" y="75"/>
                  </a:lnTo>
                  <a:lnTo>
                    <a:pt x="430" y="71"/>
                  </a:lnTo>
                  <a:lnTo>
                    <a:pt x="432" y="71"/>
                  </a:lnTo>
                  <a:lnTo>
                    <a:pt x="432" y="69"/>
                  </a:lnTo>
                  <a:lnTo>
                    <a:pt x="434" y="69"/>
                  </a:lnTo>
                  <a:lnTo>
                    <a:pt x="434" y="68"/>
                  </a:lnTo>
                  <a:lnTo>
                    <a:pt x="436" y="66"/>
                  </a:lnTo>
                  <a:lnTo>
                    <a:pt x="436" y="64"/>
                  </a:lnTo>
                  <a:lnTo>
                    <a:pt x="438" y="64"/>
                  </a:lnTo>
                  <a:lnTo>
                    <a:pt x="440" y="62"/>
                  </a:lnTo>
                  <a:lnTo>
                    <a:pt x="442" y="60"/>
                  </a:lnTo>
                  <a:lnTo>
                    <a:pt x="444" y="58"/>
                  </a:lnTo>
                  <a:lnTo>
                    <a:pt x="446" y="56"/>
                  </a:lnTo>
                  <a:lnTo>
                    <a:pt x="446" y="54"/>
                  </a:lnTo>
                  <a:lnTo>
                    <a:pt x="448" y="54"/>
                  </a:lnTo>
                  <a:lnTo>
                    <a:pt x="450" y="52"/>
                  </a:lnTo>
                  <a:lnTo>
                    <a:pt x="452" y="52"/>
                  </a:lnTo>
                  <a:lnTo>
                    <a:pt x="452" y="50"/>
                  </a:lnTo>
                  <a:lnTo>
                    <a:pt x="455" y="50"/>
                  </a:lnTo>
                  <a:lnTo>
                    <a:pt x="457" y="48"/>
                  </a:lnTo>
                  <a:lnTo>
                    <a:pt x="459" y="48"/>
                  </a:lnTo>
                  <a:lnTo>
                    <a:pt x="461" y="46"/>
                  </a:lnTo>
                  <a:lnTo>
                    <a:pt x="463" y="46"/>
                  </a:lnTo>
                  <a:lnTo>
                    <a:pt x="465" y="46"/>
                  </a:lnTo>
                  <a:lnTo>
                    <a:pt x="467" y="46"/>
                  </a:lnTo>
                  <a:lnTo>
                    <a:pt x="469" y="46"/>
                  </a:lnTo>
                  <a:lnTo>
                    <a:pt x="471" y="46"/>
                  </a:lnTo>
                  <a:lnTo>
                    <a:pt x="475" y="46"/>
                  </a:lnTo>
                  <a:lnTo>
                    <a:pt x="477" y="46"/>
                  </a:lnTo>
                  <a:lnTo>
                    <a:pt x="478" y="45"/>
                  </a:lnTo>
                  <a:lnTo>
                    <a:pt x="480" y="45"/>
                  </a:lnTo>
                  <a:lnTo>
                    <a:pt x="482" y="45"/>
                  </a:lnTo>
                  <a:lnTo>
                    <a:pt x="486" y="43"/>
                  </a:lnTo>
                  <a:lnTo>
                    <a:pt x="488" y="43"/>
                  </a:lnTo>
                  <a:lnTo>
                    <a:pt x="490" y="43"/>
                  </a:lnTo>
                  <a:lnTo>
                    <a:pt x="490" y="41"/>
                  </a:lnTo>
                  <a:lnTo>
                    <a:pt x="492" y="41"/>
                  </a:lnTo>
                  <a:lnTo>
                    <a:pt x="494" y="41"/>
                  </a:lnTo>
                  <a:lnTo>
                    <a:pt x="496" y="41"/>
                  </a:lnTo>
                  <a:lnTo>
                    <a:pt x="498" y="41"/>
                  </a:lnTo>
                  <a:lnTo>
                    <a:pt x="500" y="39"/>
                  </a:lnTo>
                  <a:lnTo>
                    <a:pt x="502" y="39"/>
                  </a:lnTo>
                  <a:lnTo>
                    <a:pt x="503" y="39"/>
                  </a:lnTo>
                  <a:lnTo>
                    <a:pt x="505" y="39"/>
                  </a:lnTo>
                  <a:lnTo>
                    <a:pt x="507" y="39"/>
                  </a:lnTo>
                  <a:lnTo>
                    <a:pt x="509" y="39"/>
                  </a:lnTo>
                  <a:lnTo>
                    <a:pt x="511" y="39"/>
                  </a:lnTo>
                  <a:lnTo>
                    <a:pt x="513" y="39"/>
                  </a:lnTo>
                  <a:lnTo>
                    <a:pt x="517" y="39"/>
                  </a:lnTo>
                  <a:lnTo>
                    <a:pt x="521" y="39"/>
                  </a:lnTo>
                  <a:lnTo>
                    <a:pt x="523" y="39"/>
                  </a:lnTo>
                  <a:lnTo>
                    <a:pt x="526" y="39"/>
                  </a:lnTo>
                  <a:lnTo>
                    <a:pt x="528" y="39"/>
                  </a:lnTo>
                  <a:lnTo>
                    <a:pt x="530" y="39"/>
                  </a:lnTo>
                  <a:lnTo>
                    <a:pt x="532" y="39"/>
                  </a:lnTo>
                  <a:lnTo>
                    <a:pt x="538" y="39"/>
                  </a:lnTo>
                  <a:lnTo>
                    <a:pt x="540" y="39"/>
                  </a:lnTo>
                  <a:lnTo>
                    <a:pt x="542" y="39"/>
                  </a:lnTo>
                  <a:lnTo>
                    <a:pt x="544" y="39"/>
                  </a:lnTo>
                  <a:lnTo>
                    <a:pt x="546" y="39"/>
                  </a:lnTo>
                  <a:lnTo>
                    <a:pt x="550" y="39"/>
                  </a:lnTo>
                  <a:lnTo>
                    <a:pt x="551" y="39"/>
                  </a:lnTo>
                  <a:lnTo>
                    <a:pt x="551" y="41"/>
                  </a:lnTo>
                  <a:lnTo>
                    <a:pt x="555" y="41"/>
                  </a:lnTo>
                  <a:lnTo>
                    <a:pt x="559" y="43"/>
                  </a:lnTo>
                  <a:lnTo>
                    <a:pt x="561" y="43"/>
                  </a:lnTo>
                  <a:lnTo>
                    <a:pt x="563" y="45"/>
                  </a:lnTo>
                  <a:lnTo>
                    <a:pt x="565" y="45"/>
                  </a:lnTo>
                  <a:lnTo>
                    <a:pt x="567" y="45"/>
                  </a:lnTo>
                  <a:lnTo>
                    <a:pt x="569" y="45"/>
                  </a:lnTo>
                  <a:lnTo>
                    <a:pt x="571" y="46"/>
                  </a:lnTo>
                  <a:lnTo>
                    <a:pt x="573" y="46"/>
                  </a:lnTo>
                  <a:lnTo>
                    <a:pt x="574" y="46"/>
                  </a:lnTo>
                  <a:lnTo>
                    <a:pt x="576" y="46"/>
                  </a:lnTo>
                  <a:lnTo>
                    <a:pt x="580" y="48"/>
                  </a:lnTo>
                  <a:lnTo>
                    <a:pt x="582" y="48"/>
                  </a:lnTo>
                  <a:lnTo>
                    <a:pt x="584" y="50"/>
                  </a:lnTo>
                  <a:lnTo>
                    <a:pt x="588" y="52"/>
                  </a:lnTo>
                  <a:lnTo>
                    <a:pt x="590" y="54"/>
                  </a:lnTo>
                  <a:lnTo>
                    <a:pt x="590" y="56"/>
                  </a:lnTo>
                  <a:lnTo>
                    <a:pt x="592" y="56"/>
                  </a:lnTo>
                  <a:lnTo>
                    <a:pt x="594" y="58"/>
                  </a:lnTo>
                  <a:lnTo>
                    <a:pt x="596" y="58"/>
                  </a:lnTo>
                  <a:lnTo>
                    <a:pt x="596" y="60"/>
                  </a:lnTo>
                  <a:lnTo>
                    <a:pt x="598" y="60"/>
                  </a:lnTo>
                  <a:lnTo>
                    <a:pt x="598" y="58"/>
                  </a:lnTo>
                  <a:lnTo>
                    <a:pt x="599" y="58"/>
                  </a:lnTo>
                  <a:lnTo>
                    <a:pt x="601" y="58"/>
                  </a:lnTo>
                  <a:lnTo>
                    <a:pt x="601" y="56"/>
                  </a:lnTo>
                  <a:lnTo>
                    <a:pt x="603" y="56"/>
                  </a:lnTo>
                  <a:lnTo>
                    <a:pt x="603" y="58"/>
                  </a:lnTo>
                  <a:lnTo>
                    <a:pt x="605" y="58"/>
                  </a:lnTo>
                  <a:lnTo>
                    <a:pt x="607" y="58"/>
                  </a:lnTo>
                  <a:lnTo>
                    <a:pt x="607" y="60"/>
                  </a:lnTo>
                  <a:lnTo>
                    <a:pt x="609" y="60"/>
                  </a:lnTo>
                  <a:lnTo>
                    <a:pt x="607" y="60"/>
                  </a:lnTo>
                  <a:lnTo>
                    <a:pt x="609" y="60"/>
                  </a:lnTo>
                  <a:lnTo>
                    <a:pt x="609" y="58"/>
                  </a:lnTo>
                  <a:lnTo>
                    <a:pt x="611" y="58"/>
                  </a:lnTo>
                  <a:lnTo>
                    <a:pt x="611" y="60"/>
                  </a:lnTo>
                  <a:lnTo>
                    <a:pt x="613" y="60"/>
                  </a:lnTo>
                  <a:lnTo>
                    <a:pt x="615" y="60"/>
                  </a:lnTo>
                  <a:lnTo>
                    <a:pt x="617" y="60"/>
                  </a:lnTo>
                  <a:lnTo>
                    <a:pt x="619" y="60"/>
                  </a:lnTo>
                  <a:lnTo>
                    <a:pt x="621" y="60"/>
                  </a:lnTo>
                  <a:lnTo>
                    <a:pt x="621" y="62"/>
                  </a:lnTo>
                  <a:lnTo>
                    <a:pt x="622" y="62"/>
                  </a:lnTo>
                  <a:lnTo>
                    <a:pt x="622" y="60"/>
                  </a:lnTo>
                  <a:lnTo>
                    <a:pt x="622" y="58"/>
                  </a:lnTo>
                  <a:lnTo>
                    <a:pt x="622" y="56"/>
                  </a:lnTo>
                  <a:lnTo>
                    <a:pt x="624" y="56"/>
                  </a:lnTo>
                  <a:lnTo>
                    <a:pt x="624" y="54"/>
                  </a:lnTo>
                  <a:lnTo>
                    <a:pt x="626" y="54"/>
                  </a:lnTo>
                  <a:lnTo>
                    <a:pt x="626" y="56"/>
                  </a:lnTo>
                  <a:lnTo>
                    <a:pt x="626" y="54"/>
                  </a:lnTo>
                  <a:lnTo>
                    <a:pt x="628" y="54"/>
                  </a:lnTo>
                  <a:lnTo>
                    <a:pt x="626" y="54"/>
                  </a:lnTo>
                  <a:lnTo>
                    <a:pt x="626" y="52"/>
                  </a:lnTo>
                  <a:lnTo>
                    <a:pt x="628" y="52"/>
                  </a:lnTo>
                  <a:lnTo>
                    <a:pt x="626" y="52"/>
                  </a:lnTo>
                  <a:lnTo>
                    <a:pt x="626" y="50"/>
                  </a:lnTo>
                  <a:lnTo>
                    <a:pt x="628" y="50"/>
                  </a:lnTo>
                  <a:lnTo>
                    <a:pt x="628" y="48"/>
                  </a:lnTo>
                  <a:lnTo>
                    <a:pt x="628" y="46"/>
                  </a:lnTo>
                  <a:lnTo>
                    <a:pt x="630" y="46"/>
                  </a:lnTo>
                  <a:lnTo>
                    <a:pt x="632" y="46"/>
                  </a:lnTo>
                  <a:lnTo>
                    <a:pt x="632" y="45"/>
                  </a:lnTo>
                  <a:lnTo>
                    <a:pt x="634" y="45"/>
                  </a:lnTo>
                  <a:lnTo>
                    <a:pt x="636" y="46"/>
                  </a:lnTo>
                  <a:lnTo>
                    <a:pt x="636" y="45"/>
                  </a:lnTo>
                  <a:lnTo>
                    <a:pt x="638" y="45"/>
                  </a:lnTo>
                  <a:lnTo>
                    <a:pt x="636" y="43"/>
                  </a:lnTo>
                  <a:lnTo>
                    <a:pt x="638" y="43"/>
                  </a:lnTo>
                  <a:lnTo>
                    <a:pt x="638" y="45"/>
                  </a:lnTo>
                  <a:lnTo>
                    <a:pt x="640" y="43"/>
                  </a:lnTo>
                  <a:lnTo>
                    <a:pt x="638" y="43"/>
                  </a:lnTo>
                  <a:lnTo>
                    <a:pt x="640" y="43"/>
                  </a:lnTo>
                  <a:lnTo>
                    <a:pt x="640" y="41"/>
                  </a:lnTo>
                  <a:lnTo>
                    <a:pt x="642" y="41"/>
                  </a:lnTo>
                  <a:lnTo>
                    <a:pt x="644" y="41"/>
                  </a:lnTo>
                  <a:lnTo>
                    <a:pt x="644" y="39"/>
                  </a:lnTo>
                  <a:lnTo>
                    <a:pt x="646" y="39"/>
                  </a:lnTo>
                  <a:lnTo>
                    <a:pt x="646" y="37"/>
                  </a:lnTo>
                  <a:lnTo>
                    <a:pt x="647" y="37"/>
                  </a:lnTo>
                  <a:lnTo>
                    <a:pt x="647" y="35"/>
                  </a:lnTo>
                  <a:lnTo>
                    <a:pt x="646" y="35"/>
                  </a:lnTo>
                  <a:lnTo>
                    <a:pt x="647" y="35"/>
                  </a:lnTo>
                  <a:lnTo>
                    <a:pt x="647" y="33"/>
                  </a:lnTo>
                  <a:lnTo>
                    <a:pt x="647" y="35"/>
                  </a:lnTo>
                  <a:lnTo>
                    <a:pt x="649" y="35"/>
                  </a:lnTo>
                  <a:lnTo>
                    <a:pt x="649" y="33"/>
                  </a:lnTo>
                  <a:lnTo>
                    <a:pt x="647" y="33"/>
                  </a:lnTo>
                  <a:lnTo>
                    <a:pt x="649" y="33"/>
                  </a:lnTo>
                  <a:lnTo>
                    <a:pt x="649" y="31"/>
                  </a:lnTo>
                  <a:lnTo>
                    <a:pt x="647" y="31"/>
                  </a:lnTo>
                  <a:lnTo>
                    <a:pt x="649" y="31"/>
                  </a:lnTo>
                  <a:lnTo>
                    <a:pt x="649" y="29"/>
                  </a:lnTo>
                  <a:lnTo>
                    <a:pt x="651" y="29"/>
                  </a:lnTo>
                  <a:lnTo>
                    <a:pt x="651" y="31"/>
                  </a:lnTo>
                  <a:lnTo>
                    <a:pt x="653" y="31"/>
                  </a:lnTo>
                  <a:lnTo>
                    <a:pt x="653" y="29"/>
                  </a:lnTo>
                  <a:lnTo>
                    <a:pt x="655" y="29"/>
                  </a:lnTo>
                  <a:lnTo>
                    <a:pt x="657" y="29"/>
                  </a:lnTo>
                  <a:lnTo>
                    <a:pt x="659" y="29"/>
                  </a:lnTo>
                  <a:lnTo>
                    <a:pt x="661" y="27"/>
                  </a:lnTo>
                  <a:lnTo>
                    <a:pt x="663" y="27"/>
                  </a:lnTo>
                  <a:lnTo>
                    <a:pt x="663" y="25"/>
                  </a:lnTo>
                  <a:lnTo>
                    <a:pt x="665" y="25"/>
                  </a:lnTo>
                  <a:lnTo>
                    <a:pt x="665" y="27"/>
                  </a:lnTo>
                  <a:lnTo>
                    <a:pt x="663" y="27"/>
                  </a:lnTo>
                  <a:lnTo>
                    <a:pt x="665" y="27"/>
                  </a:lnTo>
                  <a:lnTo>
                    <a:pt x="665" y="29"/>
                  </a:lnTo>
                  <a:lnTo>
                    <a:pt x="665" y="27"/>
                  </a:lnTo>
                  <a:lnTo>
                    <a:pt x="667" y="27"/>
                  </a:lnTo>
                  <a:lnTo>
                    <a:pt x="669" y="27"/>
                  </a:lnTo>
                  <a:lnTo>
                    <a:pt x="669" y="25"/>
                  </a:lnTo>
                  <a:lnTo>
                    <a:pt x="669" y="27"/>
                  </a:lnTo>
                  <a:lnTo>
                    <a:pt x="669" y="29"/>
                  </a:lnTo>
                  <a:lnTo>
                    <a:pt x="670" y="29"/>
                  </a:lnTo>
                  <a:lnTo>
                    <a:pt x="669" y="29"/>
                  </a:lnTo>
                  <a:lnTo>
                    <a:pt x="670" y="27"/>
                  </a:lnTo>
                  <a:lnTo>
                    <a:pt x="672" y="27"/>
                  </a:lnTo>
                  <a:lnTo>
                    <a:pt x="672" y="29"/>
                  </a:lnTo>
                  <a:lnTo>
                    <a:pt x="672" y="27"/>
                  </a:lnTo>
                  <a:lnTo>
                    <a:pt x="674" y="25"/>
                  </a:lnTo>
                  <a:lnTo>
                    <a:pt x="676" y="25"/>
                  </a:lnTo>
                  <a:lnTo>
                    <a:pt x="674" y="23"/>
                  </a:lnTo>
                  <a:lnTo>
                    <a:pt x="674" y="25"/>
                  </a:lnTo>
                  <a:lnTo>
                    <a:pt x="674" y="23"/>
                  </a:lnTo>
                  <a:lnTo>
                    <a:pt x="676" y="23"/>
                  </a:lnTo>
                  <a:lnTo>
                    <a:pt x="676" y="21"/>
                  </a:lnTo>
                  <a:lnTo>
                    <a:pt x="676" y="23"/>
                  </a:lnTo>
                  <a:lnTo>
                    <a:pt x="676" y="21"/>
                  </a:lnTo>
                  <a:lnTo>
                    <a:pt x="676" y="20"/>
                  </a:lnTo>
                  <a:lnTo>
                    <a:pt x="678" y="20"/>
                  </a:lnTo>
                  <a:lnTo>
                    <a:pt x="678" y="18"/>
                  </a:lnTo>
                  <a:lnTo>
                    <a:pt x="680" y="18"/>
                  </a:lnTo>
                  <a:lnTo>
                    <a:pt x="680" y="16"/>
                  </a:lnTo>
                  <a:lnTo>
                    <a:pt x="682" y="16"/>
                  </a:lnTo>
                  <a:lnTo>
                    <a:pt x="682" y="14"/>
                  </a:lnTo>
                  <a:lnTo>
                    <a:pt x="684" y="14"/>
                  </a:lnTo>
                  <a:lnTo>
                    <a:pt x="686" y="14"/>
                  </a:lnTo>
                  <a:lnTo>
                    <a:pt x="688" y="14"/>
                  </a:lnTo>
                  <a:lnTo>
                    <a:pt x="690" y="14"/>
                  </a:lnTo>
                  <a:lnTo>
                    <a:pt x="692" y="14"/>
                  </a:lnTo>
                  <a:lnTo>
                    <a:pt x="697" y="14"/>
                  </a:lnTo>
                  <a:lnTo>
                    <a:pt x="699" y="14"/>
                  </a:lnTo>
                  <a:lnTo>
                    <a:pt x="701" y="14"/>
                  </a:lnTo>
                  <a:lnTo>
                    <a:pt x="703" y="1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6" name="Line 4910"/>
            <p:cNvSpPr>
              <a:spLocks noChangeShapeType="1"/>
            </p:cNvSpPr>
            <p:nvPr/>
          </p:nvSpPr>
          <p:spPr bwMode="auto">
            <a:xfrm>
              <a:off x="3159" y="2012"/>
              <a:ext cx="2"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7" name="Line 4911"/>
            <p:cNvSpPr>
              <a:spLocks noChangeShapeType="1"/>
            </p:cNvSpPr>
            <p:nvPr/>
          </p:nvSpPr>
          <p:spPr bwMode="auto">
            <a:xfrm>
              <a:off x="3159" y="2012"/>
              <a:ext cx="0"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8" name="Freeform 4912"/>
            <p:cNvSpPr>
              <a:spLocks/>
            </p:cNvSpPr>
            <p:nvPr/>
          </p:nvSpPr>
          <p:spPr bwMode="auto">
            <a:xfrm>
              <a:off x="3069" y="2006"/>
              <a:ext cx="2" cy="6"/>
            </a:xfrm>
            <a:custGeom>
              <a:avLst/>
              <a:gdLst>
                <a:gd name="T0" fmla="*/ 2 w 2"/>
                <a:gd name="T1" fmla="*/ 0 h 6"/>
                <a:gd name="T2" fmla="*/ 2 w 2"/>
                <a:gd name="T3" fmla="*/ 0 h 6"/>
                <a:gd name="T4" fmla="*/ 0 w 2"/>
                <a:gd name="T5" fmla="*/ 0 h 6"/>
                <a:gd name="T6" fmla="*/ 0 w 2"/>
                <a:gd name="T7" fmla="*/ 2 h 6"/>
                <a:gd name="T8" fmla="*/ 0 w 2"/>
                <a:gd name="T9" fmla="*/ 2 h 6"/>
                <a:gd name="T10" fmla="*/ 0 w 2"/>
                <a:gd name="T11" fmla="*/ 4 h 6"/>
                <a:gd name="T12" fmla="*/ 0 w 2"/>
                <a:gd name="T13" fmla="*/ 4 h 6"/>
                <a:gd name="T14" fmla="*/ 0 w 2"/>
                <a:gd name="T15" fmla="*/ 4 h 6"/>
                <a:gd name="T16" fmla="*/ 0 w 2"/>
                <a:gd name="T17" fmla="*/ 4 h 6"/>
                <a:gd name="T18" fmla="*/ 0 w 2"/>
                <a:gd name="T19" fmla="*/ 6 h 6"/>
                <a:gd name="T20" fmla="*/ 0 w 2"/>
                <a:gd name="T21" fmla="*/ 6 h 6"/>
                <a:gd name="T22" fmla="*/ 0 w 2"/>
                <a:gd name="T23" fmla="*/ 6 h 6"/>
                <a:gd name="T24" fmla="*/ 0 w 2"/>
                <a:gd name="T2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6">
                  <a:moveTo>
                    <a:pt x="2" y="0"/>
                  </a:moveTo>
                  <a:lnTo>
                    <a:pt x="2" y="0"/>
                  </a:lnTo>
                  <a:lnTo>
                    <a:pt x="0" y="0"/>
                  </a:lnTo>
                  <a:lnTo>
                    <a:pt x="0" y="2"/>
                  </a:lnTo>
                  <a:lnTo>
                    <a:pt x="0" y="2"/>
                  </a:lnTo>
                  <a:lnTo>
                    <a:pt x="0" y="4"/>
                  </a:lnTo>
                  <a:lnTo>
                    <a:pt x="0" y="4"/>
                  </a:lnTo>
                  <a:lnTo>
                    <a:pt x="0" y="4"/>
                  </a:lnTo>
                  <a:lnTo>
                    <a:pt x="0" y="4"/>
                  </a:lnTo>
                  <a:lnTo>
                    <a:pt x="0" y="6"/>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9" name="Freeform 4913"/>
            <p:cNvSpPr>
              <a:spLocks/>
            </p:cNvSpPr>
            <p:nvPr/>
          </p:nvSpPr>
          <p:spPr bwMode="auto">
            <a:xfrm>
              <a:off x="3010" y="2027"/>
              <a:ext cx="9" cy="4"/>
            </a:xfrm>
            <a:custGeom>
              <a:avLst/>
              <a:gdLst>
                <a:gd name="T0" fmla="*/ 0 w 9"/>
                <a:gd name="T1" fmla="*/ 0 h 4"/>
                <a:gd name="T2" fmla="*/ 0 w 9"/>
                <a:gd name="T3" fmla="*/ 0 h 4"/>
                <a:gd name="T4" fmla="*/ 0 w 9"/>
                <a:gd name="T5" fmla="*/ 0 h 4"/>
                <a:gd name="T6" fmla="*/ 0 w 9"/>
                <a:gd name="T7" fmla="*/ 0 h 4"/>
                <a:gd name="T8" fmla="*/ 2 w 9"/>
                <a:gd name="T9" fmla="*/ 2 h 4"/>
                <a:gd name="T10" fmla="*/ 2 w 9"/>
                <a:gd name="T11" fmla="*/ 2 h 4"/>
                <a:gd name="T12" fmla="*/ 2 w 9"/>
                <a:gd name="T13" fmla="*/ 0 h 4"/>
                <a:gd name="T14" fmla="*/ 3 w 9"/>
                <a:gd name="T15" fmla="*/ 0 h 4"/>
                <a:gd name="T16" fmla="*/ 3 w 9"/>
                <a:gd name="T17" fmla="*/ 2 h 4"/>
                <a:gd name="T18" fmla="*/ 3 w 9"/>
                <a:gd name="T19" fmla="*/ 2 h 4"/>
                <a:gd name="T20" fmla="*/ 3 w 9"/>
                <a:gd name="T21" fmla="*/ 2 h 4"/>
                <a:gd name="T22" fmla="*/ 5 w 9"/>
                <a:gd name="T23" fmla="*/ 2 h 4"/>
                <a:gd name="T24" fmla="*/ 5 w 9"/>
                <a:gd name="T25" fmla="*/ 2 h 4"/>
                <a:gd name="T26" fmla="*/ 5 w 9"/>
                <a:gd name="T27" fmla="*/ 2 h 4"/>
                <a:gd name="T28" fmla="*/ 5 w 9"/>
                <a:gd name="T29" fmla="*/ 2 h 4"/>
                <a:gd name="T30" fmla="*/ 5 w 9"/>
                <a:gd name="T31" fmla="*/ 0 h 4"/>
                <a:gd name="T32" fmla="*/ 7 w 9"/>
                <a:gd name="T33" fmla="*/ 0 h 4"/>
                <a:gd name="T34" fmla="*/ 7 w 9"/>
                <a:gd name="T35" fmla="*/ 0 h 4"/>
                <a:gd name="T36" fmla="*/ 7 w 9"/>
                <a:gd name="T37" fmla="*/ 0 h 4"/>
                <a:gd name="T38" fmla="*/ 7 w 9"/>
                <a:gd name="T39" fmla="*/ 2 h 4"/>
                <a:gd name="T40" fmla="*/ 7 w 9"/>
                <a:gd name="T41" fmla="*/ 2 h 4"/>
                <a:gd name="T42" fmla="*/ 7 w 9"/>
                <a:gd name="T43" fmla="*/ 2 h 4"/>
                <a:gd name="T44" fmla="*/ 7 w 9"/>
                <a:gd name="T45" fmla="*/ 2 h 4"/>
                <a:gd name="T46" fmla="*/ 7 w 9"/>
                <a:gd name="T47" fmla="*/ 2 h 4"/>
                <a:gd name="T48" fmla="*/ 7 w 9"/>
                <a:gd name="T49" fmla="*/ 4 h 4"/>
                <a:gd name="T50" fmla="*/ 9 w 9"/>
                <a:gd name="T51" fmla="*/ 4 h 4"/>
                <a:gd name="T52" fmla="*/ 9 w 9"/>
                <a:gd name="T5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 h="4">
                  <a:moveTo>
                    <a:pt x="0" y="0"/>
                  </a:moveTo>
                  <a:lnTo>
                    <a:pt x="0" y="0"/>
                  </a:lnTo>
                  <a:lnTo>
                    <a:pt x="0" y="0"/>
                  </a:lnTo>
                  <a:lnTo>
                    <a:pt x="0" y="0"/>
                  </a:lnTo>
                  <a:lnTo>
                    <a:pt x="2" y="2"/>
                  </a:lnTo>
                  <a:lnTo>
                    <a:pt x="2" y="2"/>
                  </a:lnTo>
                  <a:lnTo>
                    <a:pt x="2" y="0"/>
                  </a:lnTo>
                  <a:lnTo>
                    <a:pt x="3" y="0"/>
                  </a:lnTo>
                  <a:lnTo>
                    <a:pt x="3" y="2"/>
                  </a:lnTo>
                  <a:lnTo>
                    <a:pt x="3" y="2"/>
                  </a:lnTo>
                  <a:lnTo>
                    <a:pt x="3" y="2"/>
                  </a:lnTo>
                  <a:lnTo>
                    <a:pt x="5" y="2"/>
                  </a:lnTo>
                  <a:lnTo>
                    <a:pt x="5" y="2"/>
                  </a:lnTo>
                  <a:lnTo>
                    <a:pt x="5" y="2"/>
                  </a:lnTo>
                  <a:lnTo>
                    <a:pt x="5" y="2"/>
                  </a:lnTo>
                  <a:lnTo>
                    <a:pt x="5" y="0"/>
                  </a:lnTo>
                  <a:lnTo>
                    <a:pt x="7" y="0"/>
                  </a:lnTo>
                  <a:lnTo>
                    <a:pt x="7" y="0"/>
                  </a:lnTo>
                  <a:lnTo>
                    <a:pt x="7" y="0"/>
                  </a:lnTo>
                  <a:lnTo>
                    <a:pt x="7" y="2"/>
                  </a:lnTo>
                  <a:lnTo>
                    <a:pt x="7" y="2"/>
                  </a:lnTo>
                  <a:lnTo>
                    <a:pt x="7" y="2"/>
                  </a:lnTo>
                  <a:lnTo>
                    <a:pt x="7" y="2"/>
                  </a:lnTo>
                  <a:lnTo>
                    <a:pt x="7" y="2"/>
                  </a:lnTo>
                  <a:lnTo>
                    <a:pt x="7" y="4"/>
                  </a:lnTo>
                  <a:lnTo>
                    <a:pt x="9" y="4"/>
                  </a:lnTo>
                  <a:lnTo>
                    <a:pt x="9"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0" name="Freeform 4914"/>
            <p:cNvSpPr>
              <a:spLocks/>
            </p:cNvSpPr>
            <p:nvPr/>
          </p:nvSpPr>
          <p:spPr bwMode="auto">
            <a:xfrm>
              <a:off x="3040" y="2012"/>
              <a:ext cx="29" cy="19"/>
            </a:xfrm>
            <a:custGeom>
              <a:avLst/>
              <a:gdLst>
                <a:gd name="T0" fmla="*/ 0 w 29"/>
                <a:gd name="T1" fmla="*/ 17 h 19"/>
                <a:gd name="T2" fmla="*/ 0 w 29"/>
                <a:gd name="T3" fmla="*/ 17 h 19"/>
                <a:gd name="T4" fmla="*/ 2 w 29"/>
                <a:gd name="T5" fmla="*/ 19 h 19"/>
                <a:gd name="T6" fmla="*/ 2 w 29"/>
                <a:gd name="T7" fmla="*/ 19 h 19"/>
                <a:gd name="T8" fmla="*/ 4 w 29"/>
                <a:gd name="T9" fmla="*/ 19 h 19"/>
                <a:gd name="T10" fmla="*/ 4 w 29"/>
                <a:gd name="T11" fmla="*/ 19 h 19"/>
                <a:gd name="T12" fmla="*/ 4 w 29"/>
                <a:gd name="T13" fmla="*/ 19 h 19"/>
                <a:gd name="T14" fmla="*/ 6 w 29"/>
                <a:gd name="T15" fmla="*/ 19 h 19"/>
                <a:gd name="T16" fmla="*/ 8 w 29"/>
                <a:gd name="T17" fmla="*/ 19 h 19"/>
                <a:gd name="T18" fmla="*/ 10 w 29"/>
                <a:gd name="T19" fmla="*/ 19 h 19"/>
                <a:gd name="T20" fmla="*/ 10 w 29"/>
                <a:gd name="T21" fmla="*/ 17 h 19"/>
                <a:gd name="T22" fmla="*/ 12 w 29"/>
                <a:gd name="T23" fmla="*/ 15 h 19"/>
                <a:gd name="T24" fmla="*/ 14 w 29"/>
                <a:gd name="T25" fmla="*/ 15 h 19"/>
                <a:gd name="T26" fmla="*/ 14 w 29"/>
                <a:gd name="T27" fmla="*/ 13 h 19"/>
                <a:gd name="T28" fmla="*/ 16 w 29"/>
                <a:gd name="T29" fmla="*/ 13 h 19"/>
                <a:gd name="T30" fmla="*/ 18 w 29"/>
                <a:gd name="T31" fmla="*/ 9 h 19"/>
                <a:gd name="T32" fmla="*/ 20 w 29"/>
                <a:gd name="T33" fmla="*/ 7 h 19"/>
                <a:gd name="T34" fmla="*/ 20 w 29"/>
                <a:gd name="T35" fmla="*/ 7 h 19"/>
                <a:gd name="T36" fmla="*/ 21 w 29"/>
                <a:gd name="T37" fmla="*/ 6 h 19"/>
                <a:gd name="T38" fmla="*/ 21 w 29"/>
                <a:gd name="T39" fmla="*/ 6 h 19"/>
                <a:gd name="T40" fmla="*/ 21 w 29"/>
                <a:gd name="T41" fmla="*/ 6 h 19"/>
                <a:gd name="T42" fmla="*/ 21 w 29"/>
                <a:gd name="T43" fmla="*/ 6 h 19"/>
                <a:gd name="T44" fmla="*/ 23 w 29"/>
                <a:gd name="T45" fmla="*/ 6 h 19"/>
                <a:gd name="T46" fmla="*/ 25 w 29"/>
                <a:gd name="T47" fmla="*/ 4 h 19"/>
                <a:gd name="T48" fmla="*/ 27 w 29"/>
                <a:gd name="T49" fmla="*/ 2 h 19"/>
                <a:gd name="T50" fmla="*/ 29 w 29"/>
                <a:gd name="T51" fmla="*/ 2 h 19"/>
                <a:gd name="T52" fmla="*/ 29 w 29"/>
                <a:gd name="T53" fmla="*/ 0 h 19"/>
                <a:gd name="T54" fmla="*/ 29 w 29"/>
                <a:gd name="T5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19">
                  <a:moveTo>
                    <a:pt x="0" y="17"/>
                  </a:moveTo>
                  <a:lnTo>
                    <a:pt x="0" y="17"/>
                  </a:lnTo>
                  <a:lnTo>
                    <a:pt x="2" y="19"/>
                  </a:lnTo>
                  <a:lnTo>
                    <a:pt x="2" y="19"/>
                  </a:lnTo>
                  <a:lnTo>
                    <a:pt x="4" y="19"/>
                  </a:lnTo>
                  <a:lnTo>
                    <a:pt x="4" y="19"/>
                  </a:lnTo>
                  <a:lnTo>
                    <a:pt x="4" y="19"/>
                  </a:lnTo>
                  <a:lnTo>
                    <a:pt x="6" y="19"/>
                  </a:lnTo>
                  <a:lnTo>
                    <a:pt x="8" y="19"/>
                  </a:lnTo>
                  <a:lnTo>
                    <a:pt x="10" y="19"/>
                  </a:lnTo>
                  <a:lnTo>
                    <a:pt x="10" y="17"/>
                  </a:lnTo>
                  <a:lnTo>
                    <a:pt x="12" y="15"/>
                  </a:lnTo>
                  <a:lnTo>
                    <a:pt x="14" y="15"/>
                  </a:lnTo>
                  <a:lnTo>
                    <a:pt x="14" y="13"/>
                  </a:lnTo>
                  <a:lnTo>
                    <a:pt x="16" y="13"/>
                  </a:lnTo>
                  <a:lnTo>
                    <a:pt x="18" y="9"/>
                  </a:lnTo>
                  <a:lnTo>
                    <a:pt x="20" y="7"/>
                  </a:lnTo>
                  <a:lnTo>
                    <a:pt x="20" y="7"/>
                  </a:lnTo>
                  <a:lnTo>
                    <a:pt x="21" y="6"/>
                  </a:lnTo>
                  <a:lnTo>
                    <a:pt x="21" y="6"/>
                  </a:lnTo>
                  <a:lnTo>
                    <a:pt x="21" y="6"/>
                  </a:lnTo>
                  <a:lnTo>
                    <a:pt x="21" y="6"/>
                  </a:lnTo>
                  <a:lnTo>
                    <a:pt x="23" y="6"/>
                  </a:lnTo>
                  <a:lnTo>
                    <a:pt x="25" y="4"/>
                  </a:lnTo>
                  <a:lnTo>
                    <a:pt x="27" y="2"/>
                  </a:lnTo>
                  <a:lnTo>
                    <a:pt x="29" y="2"/>
                  </a:lnTo>
                  <a:lnTo>
                    <a:pt x="29" y="0"/>
                  </a:lnTo>
                  <a:lnTo>
                    <a:pt x="29"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1" name="Freeform 4915"/>
            <p:cNvSpPr>
              <a:spLocks/>
            </p:cNvSpPr>
            <p:nvPr/>
          </p:nvSpPr>
          <p:spPr bwMode="auto">
            <a:xfrm>
              <a:off x="3004" y="2027"/>
              <a:ext cx="6" cy="4"/>
            </a:xfrm>
            <a:custGeom>
              <a:avLst/>
              <a:gdLst>
                <a:gd name="T0" fmla="*/ 0 w 6"/>
                <a:gd name="T1" fmla="*/ 4 h 4"/>
                <a:gd name="T2" fmla="*/ 0 w 6"/>
                <a:gd name="T3" fmla="*/ 4 h 4"/>
                <a:gd name="T4" fmla="*/ 0 w 6"/>
                <a:gd name="T5" fmla="*/ 4 h 4"/>
                <a:gd name="T6" fmla="*/ 0 w 6"/>
                <a:gd name="T7" fmla="*/ 4 h 4"/>
                <a:gd name="T8" fmla="*/ 0 w 6"/>
                <a:gd name="T9" fmla="*/ 2 h 4"/>
                <a:gd name="T10" fmla="*/ 2 w 6"/>
                <a:gd name="T11" fmla="*/ 2 h 4"/>
                <a:gd name="T12" fmla="*/ 2 w 6"/>
                <a:gd name="T13" fmla="*/ 2 h 4"/>
                <a:gd name="T14" fmla="*/ 2 w 6"/>
                <a:gd name="T15" fmla="*/ 2 h 4"/>
                <a:gd name="T16" fmla="*/ 4 w 6"/>
                <a:gd name="T17" fmla="*/ 2 h 4"/>
                <a:gd name="T18" fmla="*/ 4 w 6"/>
                <a:gd name="T19" fmla="*/ 2 h 4"/>
                <a:gd name="T20" fmla="*/ 4 w 6"/>
                <a:gd name="T21" fmla="*/ 0 h 4"/>
                <a:gd name="T22" fmla="*/ 4 w 6"/>
                <a:gd name="T23" fmla="*/ 0 h 4"/>
                <a:gd name="T24" fmla="*/ 4 w 6"/>
                <a:gd name="T25" fmla="*/ 0 h 4"/>
                <a:gd name="T26" fmla="*/ 4 w 6"/>
                <a:gd name="T27" fmla="*/ 0 h 4"/>
                <a:gd name="T28" fmla="*/ 4 w 6"/>
                <a:gd name="T29" fmla="*/ 0 h 4"/>
                <a:gd name="T30" fmla="*/ 6 w 6"/>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4">
                  <a:moveTo>
                    <a:pt x="0" y="4"/>
                  </a:moveTo>
                  <a:lnTo>
                    <a:pt x="0" y="4"/>
                  </a:lnTo>
                  <a:lnTo>
                    <a:pt x="0" y="4"/>
                  </a:lnTo>
                  <a:lnTo>
                    <a:pt x="0" y="4"/>
                  </a:lnTo>
                  <a:lnTo>
                    <a:pt x="0" y="2"/>
                  </a:lnTo>
                  <a:lnTo>
                    <a:pt x="2" y="2"/>
                  </a:lnTo>
                  <a:lnTo>
                    <a:pt x="2" y="2"/>
                  </a:lnTo>
                  <a:lnTo>
                    <a:pt x="2" y="2"/>
                  </a:lnTo>
                  <a:lnTo>
                    <a:pt x="4" y="2"/>
                  </a:lnTo>
                  <a:lnTo>
                    <a:pt x="4" y="2"/>
                  </a:lnTo>
                  <a:lnTo>
                    <a:pt x="4" y="0"/>
                  </a:lnTo>
                  <a:lnTo>
                    <a:pt x="4" y="0"/>
                  </a:lnTo>
                  <a:lnTo>
                    <a:pt x="4" y="0"/>
                  </a:lnTo>
                  <a:lnTo>
                    <a:pt x="4" y="0"/>
                  </a:lnTo>
                  <a:lnTo>
                    <a:pt x="4"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2" name="Freeform 4916"/>
            <p:cNvSpPr>
              <a:spLocks/>
            </p:cNvSpPr>
            <p:nvPr/>
          </p:nvSpPr>
          <p:spPr bwMode="auto">
            <a:xfrm>
              <a:off x="3023" y="2029"/>
              <a:ext cx="17" cy="4"/>
            </a:xfrm>
            <a:custGeom>
              <a:avLst/>
              <a:gdLst>
                <a:gd name="T0" fmla="*/ 0 w 17"/>
                <a:gd name="T1" fmla="*/ 4 h 4"/>
                <a:gd name="T2" fmla="*/ 0 w 17"/>
                <a:gd name="T3" fmla="*/ 4 h 4"/>
                <a:gd name="T4" fmla="*/ 0 w 17"/>
                <a:gd name="T5" fmla="*/ 4 h 4"/>
                <a:gd name="T6" fmla="*/ 0 w 17"/>
                <a:gd name="T7" fmla="*/ 4 h 4"/>
                <a:gd name="T8" fmla="*/ 2 w 17"/>
                <a:gd name="T9" fmla="*/ 4 h 4"/>
                <a:gd name="T10" fmla="*/ 2 w 17"/>
                <a:gd name="T11" fmla="*/ 4 h 4"/>
                <a:gd name="T12" fmla="*/ 2 w 17"/>
                <a:gd name="T13" fmla="*/ 2 h 4"/>
                <a:gd name="T14" fmla="*/ 2 w 17"/>
                <a:gd name="T15" fmla="*/ 2 h 4"/>
                <a:gd name="T16" fmla="*/ 4 w 17"/>
                <a:gd name="T17" fmla="*/ 2 h 4"/>
                <a:gd name="T18" fmla="*/ 4 w 17"/>
                <a:gd name="T19" fmla="*/ 2 h 4"/>
                <a:gd name="T20" fmla="*/ 4 w 17"/>
                <a:gd name="T21" fmla="*/ 2 h 4"/>
                <a:gd name="T22" fmla="*/ 4 w 17"/>
                <a:gd name="T23" fmla="*/ 2 h 4"/>
                <a:gd name="T24" fmla="*/ 4 w 17"/>
                <a:gd name="T25" fmla="*/ 2 h 4"/>
                <a:gd name="T26" fmla="*/ 6 w 17"/>
                <a:gd name="T27" fmla="*/ 2 h 4"/>
                <a:gd name="T28" fmla="*/ 6 w 17"/>
                <a:gd name="T29" fmla="*/ 2 h 4"/>
                <a:gd name="T30" fmla="*/ 6 w 17"/>
                <a:gd name="T31" fmla="*/ 2 h 4"/>
                <a:gd name="T32" fmla="*/ 6 w 17"/>
                <a:gd name="T33" fmla="*/ 2 h 4"/>
                <a:gd name="T34" fmla="*/ 6 w 17"/>
                <a:gd name="T35" fmla="*/ 2 h 4"/>
                <a:gd name="T36" fmla="*/ 6 w 17"/>
                <a:gd name="T37" fmla="*/ 2 h 4"/>
                <a:gd name="T38" fmla="*/ 8 w 17"/>
                <a:gd name="T39" fmla="*/ 2 h 4"/>
                <a:gd name="T40" fmla="*/ 8 w 17"/>
                <a:gd name="T41" fmla="*/ 2 h 4"/>
                <a:gd name="T42" fmla="*/ 8 w 17"/>
                <a:gd name="T43" fmla="*/ 2 h 4"/>
                <a:gd name="T44" fmla="*/ 8 w 17"/>
                <a:gd name="T45" fmla="*/ 2 h 4"/>
                <a:gd name="T46" fmla="*/ 8 w 17"/>
                <a:gd name="T47" fmla="*/ 2 h 4"/>
                <a:gd name="T48" fmla="*/ 8 w 17"/>
                <a:gd name="T49" fmla="*/ 2 h 4"/>
                <a:gd name="T50" fmla="*/ 10 w 17"/>
                <a:gd name="T51" fmla="*/ 2 h 4"/>
                <a:gd name="T52" fmla="*/ 10 w 17"/>
                <a:gd name="T53" fmla="*/ 2 h 4"/>
                <a:gd name="T54" fmla="*/ 10 w 17"/>
                <a:gd name="T55" fmla="*/ 2 h 4"/>
                <a:gd name="T56" fmla="*/ 10 w 17"/>
                <a:gd name="T57" fmla="*/ 2 h 4"/>
                <a:gd name="T58" fmla="*/ 10 w 17"/>
                <a:gd name="T59" fmla="*/ 2 h 4"/>
                <a:gd name="T60" fmla="*/ 10 w 17"/>
                <a:gd name="T61" fmla="*/ 2 h 4"/>
                <a:gd name="T62" fmla="*/ 12 w 17"/>
                <a:gd name="T63" fmla="*/ 0 h 4"/>
                <a:gd name="T64" fmla="*/ 12 w 17"/>
                <a:gd name="T65" fmla="*/ 0 h 4"/>
                <a:gd name="T66" fmla="*/ 12 w 17"/>
                <a:gd name="T67" fmla="*/ 2 h 4"/>
                <a:gd name="T68" fmla="*/ 13 w 17"/>
                <a:gd name="T69" fmla="*/ 2 h 4"/>
                <a:gd name="T70" fmla="*/ 13 w 17"/>
                <a:gd name="T71" fmla="*/ 0 h 4"/>
                <a:gd name="T72" fmla="*/ 13 w 17"/>
                <a:gd name="T73" fmla="*/ 0 h 4"/>
                <a:gd name="T74" fmla="*/ 13 w 17"/>
                <a:gd name="T75" fmla="*/ 0 h 4"/>
                <a:gd name="T76" fmla="*/ 13 w 17"/>
                <a:gd name="T77" fmla="*/ 0 h 4"/>
                <a:gd name="T78" fmla="*/ 13 w 17"/>
                <a:gd name="T79" fmla="*/ 0 h 4"/>
                <a:gd name="T80" fmla="*/ 15 w 17"/>
                <a:gd name="T81" fmla="*/ 0 h 4"/>
                <a:gd name="T82" fmla="*/ 15 w 17"/>
                <a:gd name="T83" fmla="*/ 0 h 4"/>
                <a:gd name="T84" fmla="*/ 17 w 17"/>
                <a:gd name="T8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4">
                  <a:moveTo>
                    <a:pt x="0" y="4"/>
                  </a:moveTo>
                  <a:lnTo>
                    <a:pt x="0" y="4"/>
                  </a:lnTo>
                  <a:lnTo>
                    <a:pt x="0" y="4"/>
                  </a:lnTo>
                  <a:lnTo>
                    <a:pt x="0" y="4"/>
                  </a:lnTo>
                  <a:lnTo>
                    <a:pt x="2" y="4"/>
                  </a:lnTo>
                  <a:lnTo>
                    <a:pt x="2" y="4"/>
                  </a:lnTo>
                  <a:lnTo>
                    <a:pt x="2" y="2"/>
                  </a:lnTo>
                  <a:lnTo>
                    <a:pt x="2" y="2"/>
                  </a:lnTo>
                  <a:lnTo>
                    <a:pt x="4" y="2"/>
                  </a:lnTo>
                  <a:lnTo>
                    <a:pt x="4" y="2"/>
                  </a:lnTo>
                  <a:lnTo>
                    <a:pt x="4" y="2"/>
                  </a:lnTo>
                  <a:lnTo>
                    <a:pt x="4" y="2"/>
                  </a:lnTo>
                  <a:lnTo>
                    <a:pt x="4" y="2"/>
                  </a:lnTo>
                  <a:lnTo>
                    <a:pt x="6" y="2"/>
                  </a:lnTo>
                  <a:lnTo>
                    <a:pt x="6" y="2"/>
                  </a:lnTo>
                  <a:lnTo>
                    <a:pt x="6" y="2"/>
                  </a:lnTo>
                  <a:lnTo>
                    <a:pt x="6" y="2"/>
                  </a:lnTo>
                  <a:lnTo>
                    <a:pt x="6" y="2"/>
                  </a:lnTo>
                  <a:lnTo>
                    <a:pt x="6"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2" y="0"/>
                  </a:lnTo>
                  <a:lnTo>
                    <a:pt x="12" y="0"/>
                  </a:lnTo>
                  <a:lnTo>
                    <a:pt x="12" y="2"/>
                  </a:lnTo>
                  <a:lnTo>
                    <a:pt x="13" y="2"/>
                  </a:lnTo>
                  <a:lnTo>
                    <a:pt x="13" y="0"/>
                  </a:lnTo>
                  <a:lnTo>
                    <a:pt x="13" y="0"/>
                  </a:lnTo>
                  <a:lnTo>
                    <a:pt x="13" y="0"/>
                  </a:lnTo>
                  <a:lnTo>
                    <a:pt x="13" y="0"/>
                  </a:lnTo>
                  <a:lnTo>
                    <a:pt x="13" y="0"/>
                  </a:lnTo>
                  <a:lnTo>
                    <a:pt x="15" y="0"/>
                  </a:lnTo>
                  <a:lnTo>
                    <a:pt x="15" y="0"/>
                  </a:lnTo>
                  <a:lnTo>
                    <a:pt x="1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3" name="Freeform 4917"/>
            <p:cNvSpPr>
              <a:spLocks/>
            </p:cNvSpPr>
            <p:nvPr/>
          </p:nvSpPr>
          <p:spPr bwMode="auto">
            <a:xfrm>
              <a:off x="3019" y="2031"/>
              <a:ext cx="4" cy="2"/>
            </a:xfrm>
            <a:custGeom>
              <a:avLst/>
              <a:gdLst>
                <a:gd name="T0" fmla="*/ 0 w 4"/>
                <a:gd name="T1" fmla="*/ 0 h 2"/>
                <a:gd name="T2" fmla="*/ 0 w 4"/>
                <a:gd name="T3" fmla="*/ 0 h 2"/>
                <a:gd name="T4" fmla="*/ 0 w 4"/>
                <a:gd name="T5" fmla="*/ 0 h 2"/>
                <a:gd name="T6" fmla="*/ 0 w 4"/>
                <a:gd name="T7" fmla="*/ 2 h 2"/>
                <a:gd name="T8" fmla="*/ 0 w 4"/>
                <a:gd name="T9" fmla="*/ 2 h 2"/>
                <a:gd name="T10" fmla="*/ 0 w 4"/>
                <a:gd name="T11" fmla="*/ 2 h 2"/>
                <a:gd name="T12" fmla="*/ 2 w 4"/>
                <a:gd name="T13" fmla="*/ 2 h 2"/>
                <a:gd name="T14" fmla="*/ 2 w 4"/>
                <a:gd name="T15" fmla="*/ 2 h 2"/>
                <a:gd name="T16" fmla="*/ 2 w 4"/>
                <a:gd name="T17" fmla="*/ 2 h 2"/>
                <a:gd name="T18" fmla="*/ 2 w 4"/>
                <a:gd name="T19" fmla="*/ 2 h 2"/>
                <a:gd name="T20" fmla="*/ 2 w 4"/>
                <a:gd name="T21" fmla="*/ 2 h 2"/>
                <a:gd name="T22" fmla="*/ 4 w 4"/>
                <a:gd name="T23" fmla="*/ 2 h 2"/>
                <a:gd name="T24" fmla="*/ 4 w 4"/>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0" y="0"/>
                  </a:moveTo>
                  <a:lnTo>
                    <a:pt x="0" y="0"/>
                  </a:lnTo>
                  <a:lnTo>
                    <a:pt x="0" y="0"/>
                  </a:lnTo>
                  <a:lnTo>
                    <a:pt x="0" y="2"/>
                  </a:lnTo>
                  <a:lnTo>
                    <a:pt x="0" y="2"/>
                  </a:lnTo>
                  <a:lnTo>
                    <a:pt x="0" y="2"/>
                  </a:lnTo>
                  <a:lnTo>
                    <a:pt x="2" y="2"/>
                  </a:lnTo>
                  <a:lnTo>
                    <a:pt x="2" y="2"/>
                  </a:lnTo>
                  <a:lnTo>
                    <a:pt x="2" y="2"/>
                  </a:lnTo>
                  <a:lnTo>
                    <a:pt x="2" y="2"/>
                  </a:lnTo>
                  <a:lnTo>
                    <a:pt x="2" y="2"/>
                  </a:lnTo>
                  <a:lnTo>
                    <a:pt x="4" y="2"/>
                  </a:lnTo>
                  <a:lnTo>
                    <a:pt x="4"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4" name="Freeform 4918"/>
            <p:cNvSpPr>
              <a:spLocks/>
            </p:cNvSpPr>
            <p:nvPr/>
          </p:nvSpPr>
          <p:spPr bwMode="auto">
            <a:xfrm>
              <a:off x="2996" y="2031"/>
              <a:ext cx="10" cy="12"/>
            </a:xfrm>
            <a:custGeom>
              <a:avLst/>
              <a:gdLst>
                <a:gd name="T0" fmla="*/ 8 w 10"/>
                <a:gd name="T1" fmla="*/ 0 h 12"/>
                <a:gd name="T2" fmla="*/ 10 w 10"/>
                <a:gd name="T3" fmla="*/ 2 h 12"/>
                <a:gd name="T4" fmla="*/ 10 w 10"/>
                <a:gd name="T5" fmla="*/ 2 h 12"/>
                <a:gd name="T6" fmla="*/ 8 w 10"/>
                <a:gd name="T7" fmla="*/ 2 h 12"/>
                <a:gd name="T8" fmla="*/ 8 w 10"/>
                <a:gd name="T9" fmla="*/ 2 h 12"/>
                <a:gd name="T10" fmla="*/ 8 w 10"/>
                <a:gd name="T11" fmla="*/ 2 h 12"/>
                <a:gd name="T12" fmla="*/ 8 w 10"/>
                <a:gd name="T13" fmla="*/ 2 h 12"/>
                <a:gd name="T14" fmla="*/ 6 w 10"/>
                <a:gd name="T15" fmla="*/ 2 h 12"/>
                <a:gd name="T16" fmla="*/ 6 w 10"/>
                <a:gd name="T17" fmla="*/ 2 h 12"/>
                <a:gd name="T18" fmla="*/ 6 w 10"/>
                <a:gd name="T19" fmla="*/ 2 h 12"/>
                <a:gd name="T20" fmla="*/ 6 w 10"/>
                <a:gd name="T21" fmla="*/ 2 h 12"/>
                <a:gd name="T22" fmla="*/ 6 w 10"/>
                <a:gd name="T23" fmla="*/ 2 h 12"/>
                <a:gd name="T24" fmla="*/ 6 w 10"/>
                <a:gd name="T25" fmla="*/ 4 h 12"/>
                <a:gd name="T26" fmla="*/ 6 w 10"/>
                <a:gd name="T27" fmla="*/ 4 h 12"/>
                <a:gd name="T28" fmla="*/ 6 w 10"/>
                <a:gd name="T29" fmla="*/ 4 h 12"/>
                <a:gd name="T30" fmla="*/ 6 w 10"/>
                <a:gd name="T31" fmla="*/ 4 h 12"/>
                <a:gd name="T32" fmla="*/ 4 w 10"/>
                <a:gd name="T33" fmla="*/ 4 h 12"/>
                <a:gd name="T34" fmla="*/ 4 w 10"/>
                <a:gd name="T35" fmla="*/ 4 h 12"/>
                <a:gd name="T36" fmla="*/ 4 w 10"/>
                <a:gd name="T37" fmla="*/ 4 h 12"/>
                <a:gd name="T38" fmla="*/ 4 w 10"/>
                <a:gd name="T39" fmla="*/ 6 h 12"/>
                <a:gd name="T40" fmla="*/ 4 w 10"/>
                <a:gd name="T41" fmla="*/ 6 h 12"/>
                <a:gd name="T42" fmla="*/ 4 w 10"/>
                <a:gd name="T43" fmla="*/ 6 h 12"/>
                <a:gd name="T44" fmla="*/ 4 w 10"/>
                <a:gd name="T45" fmla="*/ 6 h 12"/>
                <a:gd name="T46" fmla="*/ 4 w 10"/>
                <a:gd name="T47" fmla="*/ 8 h 12"/>
                <a:gd name="T48" fmla="*/ 6 w 10"/>
                <a:gd name="T49" fmla="*/ 8 h 12"/>
                <a:gd name="T50" fmla="*/ 6 w 10"/>
                <a:gd name="T51" fmla="*/ 8 h 12"/>
                <a:gd name="T52" fmla="*/ 6 w 10"/>
                <a:gd name="T53" fmla="*/ 8 h 12"/>
                <a:gd name="T54" fmla="*/ 6 w 10"/>
                <a:gd name="T55" fmla="*/ 8 h 12"/>
                <a:gd name="T56" fmla="*/ 4 w 10"/>
                <a:gd name="T57" fmla="*/ 8 h 12"/>
                <a:gd name="T58" fmla="*/ 4 w 10"/>
                <a:gd name="T59" fmla="*/ 10 h 12"/>
                <a:gd name="T60" fmla="*/ 4 w 10"/>
                <a:gd name="T61" fmla="*/ 10 h 12"/>
                <a:gd name="T62" fmla="*/ 4 w 10"/>
                <a:gd name="T63" fmla="*/ 10 h 12"/>
                <a:gd name="T64" fmla="*/ 4 w 10"/>
                <a:gd name="T65" fmla="*/ 10 h 12"/>
                <a:gd name="T66" fmla="*/ 4 w 10"/>
                <a:gd name="T67" fmla="*/ 8 h 12"/>
                <a:gd name="T68" fmla="*/ 2 w 10"/>
                <a:gd name="T69" fmla="*/ 8 h 12"/>
                <a:gd name="T70" fmla="*/ 2 w 10"/>
                <a:gd name="T71" fmla="*/ 10 h 12"/>
                <a:gd name="T72" fmla="*/ 2 w 10"/>
                <a:gd name="T73" fmla="*/ 10 h 12"/>
                <a:gd name="T74" fmla="*/ 2 w 10"/>
                <a:gd name="T75" fmla="*/ 8 h 12"/>
                <a:gd name="T76" fmla="*/ 0 w 10"/>
                <a:gd name="T77" fmla="*/ 8 h 12"/>
                <a:gd name="T78" fmla="*/ 0 w 10"/>
                <a:gd name="T79" fmla="*/ 8 h 12"/>
                <a:gd name="T80" fmla="*/ 0 w 10"/>
                <a:gd name="T81" fmla="*/ 8 h 12"/>
                <a:gd name="T82" fmla="*/ 0 w 10"/>
                <a:gd name="T83" fmla="*/ 8 h 12"/>
                <a:gd name="T84" fmla="*/ 0 w 10"/>
                <a:gd name="T85" fmla="*/ 8 h 12"/>
                <a:gd name="T86" fmla="*/ 0 w 10"/>
                <a:gd name="T87" fmla="*/ 8 h 12"/>
                <a:gd name="T88" fmla="*/ 0 w 10"/>
                <a:gd name="T89" fmla="*/ 8 h 12"/>
                <a:gd name="T90" fmla="*/ 0 w 10"/>
                <a:gd name="T91" fmla="*/ 10 h 12"/>
                <a:gd name="T92" fmla="*/ 0 w 10"/>
                <a:gd name="T93" fmla="*/ 10 h 12"/>
                <a:gd name="T94" fmla="*/ 0 w 10"/>
                <a:gd name="T95" fmla="*/ 10 h 12"/>
                <a:gd name="T96" fmla="*/ 0 w 10"/>
                <a:gd name="T97" fmla="*/ 10 h 12"/>
                <a:gd name="T98" fmla="*/ 0 w 10"/>
                <a:gd name="T99" fmla="*/ 10 h 12"/>
                <a:gd name="T100" fmla="*/ 0 w 10"/>
                <a:gd name="T101" fmla="*/ 10 h 12"/>
                <a:gd name="T102" fmla="*/ 0 w 10"/>
                <a:gd name="T103" fmla="*/ 10 h 12"/>
                <a:gd name="T104" fmla="*/ 0 w 10"/>
                <a:gd name="T105" fmla="*/ 10 h 12"/>
                <a:gd name="T106" fmla="*/ 0 w 10"/>
                <a:gd name="T107" fmla="*/ 10 h 12"/>
                <a:gd name="T108" fmla="*/ 0 w 10"/>
                <a:gd name="T109" fmla="*/ 10 h 12"/>
                <a:gd name="T110" fmla="*/ 0 w 10"/>
                <a:gd name="T111" fmla="*/ 10 h 12"/>
                <a:gd name="T112" fmla="*/ 0 w 10"/>
                <a:gd name="T113" fmla="*/ 10 h 12"/>
                <a:gd name="T114" fmla="*/ 0 w 10"/>
                <a:gd name="T115" fmla="*/ 12 h 12"/>
                <a:gd name="T116" fmla="*/ 0 w 10"/>
                <a:gd name="T1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 h="12">
                  <a:moveTo>
                    <a:pt x="8" y="0"/>
                  </a:moveTo>
                  <a:lnTo>
                    <a:pt x="10" y="2"/>
                  </a:lnTo>
                  <a:lnTo>
                    <a:pt x="10" y="2"/>
                  </a:lnTo>
                  <a:lnTo>
                    <a:pt x="8" y="2"/>
                  </a:lnTo>
                  <a:lnTo>
                    <a:pt x="8" y="2"/>
                  </a:lnTo>
                  <a:lnTo>
                    <a:pt x="8" y="2"/>
                  </a:lnTo>
                  <a:lnTo>
                    <a:pt x="8" y="2"/>
                  </a:lnTo>
                  <a:lnTo>
                    <a:pt x="6" y="2"/>
                  </a:lnTo>
                  <a:lnTo>
                    <a:pt x="6" y="2"/>
                  </a:lnTo>
                  <a:lnTo>
                    <a:pt x="6" y="2"/>
                  </a:lnTo>
                  <a:lnTo>
                    <a:pt x="6" y="2"/>
                  </a:lnTo>
                  <a:lnTo>
                    <a:pt x="6" y="2"/>
                  </a:lnTo>
                  <a:lnTo>
                    <a:pt x="6" y="4"/>
                  </a:lnTo>
                  <a:lnTo>
                    <a:pt x="6" y="4"/>
                  </a:lnTo>
                  <a:lnTo>
                    <a:pt x="6" y="4"/>
                  </a:lnTo>
                  <a:lnTo>
                    <a:pt x="6" y="4"/>
                  </a:lnTo>
                  <a:lnTo>
                    <a:pt x="4" y="4"/>
                  </a:lnTo>
                  <a:lnTo>
                    <a:pt x="4" y="4"/>
                  </a:lnTo>
                  <a:lnTo>
                    <a:pt x="4" y="4"/>
                  </a:lnTo>
                  <a:lnTo>
                    <a:pt x="4" y="6"/>
                  </a:lnTo>
                  <a:lnTo>
                    <a:pt x="4" y="6"/>
                  </a:lnTo>
                  <a:lnTo>
                    <a:pt x="4" y="6"/>
                  </a:lnTo>
                  <a:lnTo>
                    <a:pt x="4" y="6"/>
                  </a:lnTo>
                  <a:lnTo>
                    <a:pt x="4" y="8"/>
                  </a:lnTo>
                  <a:lnTo>
                    <a:pt x="6" y="8"/>
                  </a:lnTo>
                  <a:lnTo>
                    <a:pt x="6" y="8"/>
                  </a:lnTo>
                  <a:lnTo>
                    <a:pt x="6" y="8"/>
                  </a:lnTo>
                  <a:lnTo>
                    <a:pt x="6" y="8"/>
                  </a:lnTo>
                  <a:lnTo>
                    <a:pt x="4" y="8"/>
                  </a:lnTo>
                  <a:lnTo>
                    <a:pt x="4" y="10"/>
                  </a:lnTo>
                  <a:lnTo>
                    <a:pt x="4" y="10"/>
                  </a:lnTo>
                  <a:lnTo>
                    <a:pt x="4" y="10"/>
                  </a:lnTo>
                  <a:lnTo>
                    <a:pt x="4" y="10"/>
                  </a:lnTo>
                  <a:lnTo>
                    <a:pt x="4" y="8"/>
                  </a:lnTo>
                  <a:lnTo>
                    <a:pt x="2" y="8"/>
                  </a:lnTo>
                  <a:lnTo>
                    <a:pt x="2" y="10"/>
                  </a:lnTo>
                  <a:lnTo>
                    <a:pt x="2" y="10"/>
                  </a:lnTo>
                  <a:lnTo>
                    <a:pt x="2" y="8"/>
                  </a:lnTo>
                  <a:lnTo>
                    <a:pt x="0" y="8"/>
                  </a:lnTo>
                  <a:lnTo>
                    <a:pt x="0" y="8"/>
                  </a:lnTo>
                  <a:lnTo>
                    <a:pt x="0" y="8"/>
                  </a:lnTo>
                  <a:lnTo>
                    <a:pt x="0" y="8"/>
                  </a:lnTo>
                  <a:lnTo>
                    <a:pt x="0" y="8"/>
                  </a:lnTo>
                  <a:lnTo>
                    <a:pt x="0" y="8"/>
                  </a:lnTo>
                  <a:lnTo>
                    <a:pt x="0" y="8"/>
                  </a:lnTo>
                  <a:lnTo>
                    <a:pt x="0" y="10"/>
                  </a:lnTo>
                  <a:lnTo>
                    <a:pt x="0" y="10"/>
                  </a:lnTo>
                  <a:lnTo>
                    <a:pt x="0" y="10"/>
                  </a:lnTo>
                  <a:lnTo>
                    <a:pt x="0" y="10"/>
                  </a:lnTo>
                  <a:lnTo>
                    <a:pt x="0" y="10"/>
                  </a:lnTo>
                  <a:lnTo>
                    <a:pt x="0" y="10"/>
                  </a:lnTo>
                  <a:lnTo>
                    <a:pt x="0" y="10"/>
                  </a:lnTo>
                  <a:lnTo>
                    <a:pt x="0" y="10"/>
                  </a:lnTo>
                  <a:lnTo>
                    <a:pt x="0" y="10"/>
                  </a:lnTo>
                  <a:lnTo>
                    <a:pt x="0" y="10"/>
                  </a:lnTo>
                  <a:lnTo>
                    <a:pt x="0" y="10"/>
                  </a:lnTo>
                  <a:lnTo>
                    <a:pt x="0" y="10"/>
                  </a:lnTo>
                  <a:lnTo>
                    <a:pt x="0" y="12"/>
                  </a:lnTo>
                  <a:lnTo>
                    <a:pt x="0" y="1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5" name="Freeform 4919"/>
            <p:cNvSpPr>
              <a:spLocks/>
            </p:cNvSpPr>
            <p:nvPr/>
          </p:nvSpPr>
          <p:spPr bwMode="auto">
            <a:xfrm>
              <a:off x="2990" y="2043"/>
              <a:ext cx="6" cy="1"/>
            </a:xfrm>
            <a:custGeom>
              <a:avLst/>
              <a:gdLst>
                <a:gd name="T0" fmla="*/ 0 w 6"/>
                <a:gd name="T1" fmla="*/ 0 h 1"/>
                <a:gd name="T2" fmla="*/ 0 w 6"/>
                <a:gd name="T3" fmla="*/ 0 h 1"/>
                <a:gd name="T4" fmla="*/ 0 w 6"/>
                <a:gd name="T5" fmla="*/ 0 h 1"/>
                <a:gd name="T6" fmla="*/ 0 w 6"/>
                <a:gd name="T7" fmla="*/ 0 h 1"/>
                <a:gd name="T8" fmla="*/ 0 w 6"/>
                <a:gd name="T9" fmla="*/ 0 h 1"/>
                <a:gd name="T10" fmla="*/ 2 w 6"/>
                <a:gd name="T11" fmla="*/ 0 h 1"/>
                <a:gd name="T12" fmla="*/ 2 w 6"/>
                <a:gd name="T13" fmla="*/ 0 h 1"/>
                <a:gd name="T14" fmla="*/ 2 w 6"/>
                <a:gd name="T15" fmla="*/ 0 h 1"/>
                <a:gd name="T16" fmla="*/ 2 w 6"/>
                <a:gd name="T17" fmla="*/ 0 h 1"/>
                <a:gd name="T18" fmla="*/ 4 w 6"/>
                <a:gd name="T19" fmla="*/ 0 h 1"/>
                <a:gd name="T20" fmla="*/ 4 w 6"/>
                <a:gd name="T21" fmla="*/ 0 h 1"/>
                <a:gd name="T22" fmla="*/ 4 w 6"/>
                <a:gd name="T23" fmla="*/ 1 h 1"/>
                <a:gd name="T24" fmla="*/ 6 w 6"/>
                <a:gd name="T25" fmla="*/ 1 h 1"/>
                <a:gd name="T26" fmla="*/ 6 w 6"/>
                <a:gd name="T27" fmla="*/ 0 h 1"/>
                <a:gd name="T28" fmla="*/ 6 w 6"/>
                <a:gd name="T29" fmla="*/ 0 h 1"/>
                <a:gd name="T30" fmla="*/ 6 w 6"/>
                <a:gd name="T3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
                  <a:moveTo>
                    <a:pt x="0" y="0"/>
                  </a:moveTo>
                  <a:lnTo>
                    <a:pt x="0" y="0"/>
                  </a:lnTo>
                  <a:lnTo>
                    <a:pt x="0" y="0"/>
                  </a:lnTo>
                  <a:lnTo>
                    <a:pt x="0" y="0"/>
                  </a:lnTo>
                  <a:lnTo>
                    <a:pt x="0" y="0"/>
                  </a:lnTo>
                  <a:lnTo>
                    <a:pt x="2" y="0"/>
                  </a:lnTo>
                  <a:lnTo>
                    <a:pt x="2" y="0"/>
                  </a:lnTo>
                  <a:lnTo>
                    <a:pt x="2" y="0"/>
                  </a:lnTo>
                  <a:lnTo>
                    <a:pt x="2" y="0"/>
                  </a:lnTo>
                  <a:lnTo>
                    <a:pt x="4" y="0"/>
                  </a:lnTo>
                  <a:lnTo>
                    <a:pt x="4" y="0"/>
                  </a:lnTo>
                  <a:lnTo>
                    <a:pt x="4" y="1"/>
                  </a:lnTo>
                  <a:lnTo>
                    <a:pt x="6" y="1"/>
                  </a:lnTo>
                  <a:lnTo>
                    <a:pt x="6" y="0"/>
                  </a:lnTo>
                  <a:lnTo>
                    <a:pt x="6" y="0"/>
                  </a:lnTo>
                  <a:lnTo>
                    <a:pt x="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6" name="Freeform 4920"/>
            <p:cNvSpPr>
              <a:spLocks/>
            </p:cNvSpPr>
            <p:nvPr/>
          </p:nvSpPr>
          <p:spPr bwMode="auto">
            <a:xfrm>
              <a:off x="2985" y="2043"/>
              <a:ext cx="5" cy="7"/>
            </a:xfrm>
            <a:custGeom>
              <a:avLst/>
              <a:gdLst>
                <a:gd name="T0" fmla="*/ 0 w 5"/>
                <a:gd name="T1" fmla="*/ 7 h 7"/>
                <a:gd name="T2" fmla="*/ 0 w 5"/>
                <a:gd name="T3" fmla="*/ 7 h 7"/>
                <a:gd name="T4" fmla="*/ 0 w 5"/>
                <a:gd name="T5" fmla="*/ 5 h 7"/>
                <a:gd name="T6" fmla="*/ 2 w 5"/>
                <a:gd name="T7" fmla="*/ 5 h 7"/>
                <a:gd name="T8" fmla="*/ 2 w 5"/>
                <a:gd name="T9" fmla="*/ 5 h 7"/>
                <a:gd name="T10" fmla="*/ 2 w 5"/>
                <a:gd name="T11" fmla="*/ 5 h 7"/>
                <a:gd name="T12" fmla="*/ 3 w 5"/>
                <a:gd name="T13" fmla="*/ 7 h 7"/>
                <a:gd name="T14" fmla="*/ 3 w 5"/>
                <a:gd name="T15" fmla="*/ 7 h 7"/>
                <a:gd name="T16" fmla="*/ 3 w 5"/>
                <a:gd name="T17" fmla="*/ 7 h 7"/>
                <a:gd name="T18" fmla="*/ 3 w 5"/>
                <a:gd name="T19" fmla="*/ 7 h 7"/>
                <a:gd name="T20" fmla="*/ 3 w 5"/>
                <a:gd name="T21" fmla="*/ 7 h 7"/>
                <a:gd name="T22" fmla="*/ 3 w 5"/>
                <a:gd name="T23" fmla="*/ 5 h 7"/>
                <a:gd name="T24" fmla="*/ 3 w 5"/>
                <a:gd name="T25" fmla="*/ 5 h 7"/>
                <a:gd name="T26" fmla="*/ 3 w 5"/>
                <a:gd name="T27" fmla="*/ 5 h 7"/>
                <a:gd name="T28" fmla="*/ 3 w 5"/>
                <a:gd name="T29" fmla="*/ 5 h 7"/>
                <a:gd name="T30" fmla="*/ 3 w 5"/>
                <a:gd name="T31" fmla="*/ 3 h 7"/>
                <a:gd name="T32" fmla="*/ 3 w 5"/>
                <a:gd name="T33" fmla="*/ 3 h 7"/>
                <a:gd name="T34" fmla="*/ 3 w 5"/>
                <a:gd name="T35" fmla="*/ 3 h 7"/>
                <a:gd name="T36" fmla="*/ 3 w 5"/>
                <a:gd name="T37" fmla="*/ 3 h 7"/>
                <a:gd name="T38" fmla="*/ 3 w 5"/>
                <a:gd name="T39" fmla="*/ 3 h 7"/>
                <a:gd name="T40" fmla="*/ 3 w 5"/>
                <a:gd name="T41" fmla="*/ 1 h 7"/>
                <a:gd name="T42" fmla="*/ 3 w 5"/>
                <a:gd name="T43" fmla="*/ 1 h 7"/>
                <a:gd name="T44" fmla="*/ 3 w 5"/>
                <a:gd name="T45" fmla="*/ 1 h 7"/>
                <a:gd name="T46" fmla="*/ 2 w 5"/>
                <a:gd name="T47" fmla="*/ 1 h 7"/>
                <a:gd name="T48" fmla="*/ 2 w 5"/>
                <a:gd name="T49" fmla="*/ 0 h 7"/>
                <a:gd name="T50" fmla="*/ 2 w 5"/>
                <a:gd name="T51" fmla="*/ 0 h 7"/>
                <a:gd name="T52" fmla="*/ 2 w 5"/>
                <a:gd name="T53" fmla="*/ 0 h 7"/>
                <a:gd name="T54" fmla="*/ 2 w 5"/>
                <a:gd name="T55" fmla="*/ 0 h 7"/>
                <a:gd name="T56" fmla="*/ 3 w 5"/>
                <a:gd name="T57" fmla="*/ 0 h 7"/>
                <a:gd name="T58" fmla="*/ 3 w 5"/>
                <a:gd name="T59" fmla="*/ 0 h 7"/>
                <a:gd name="T60" fmla="*/ 3 w 5"/>
                <a:gd name="T61" fmla="*/ 0 h 7"/>
                <a:gd name="T62" fmla="*/ 3 w 5"/>
                <a:gd name="T63" fmla="*/ 0 h 7"/>
                <a:gd name="T64" fmla="*/ 5 w 5"/>
                <a:gd name="T6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 h="7">
                  <a:moveTo>
                    <a:pt x="0" y="7"/>
                  </a:moveTo>
                  <a:lnTo>
                    <a:pt x="0" y="7"/>
                  </a:lnTo>
                  <a:lnTo>
                    <a:pt x="0" y="5"/>
                  </a:lnTo>
                  <a:lnTo>
                    <a:pt x="2" y="5"/>
                  </a:lnTo>
                  <a:lnTo>
                    <a:pt x="2" y="5"/>
                  </a:lnTo>
                  <a:lnTo>
                    <a:pt x="2" y="5"/>
                  </a:lnTo>
                  <a:lnTo>
                    <a:pt x="3" y="7"/>
                  </a:lnTo>
                  <a:lnTo>
                    <a:pt x="3" y="7"/>
                  </a:lnTo>
                  <a:lnTo>
                    <a:pt x="3" y="7"/>
                  </a:lnTo>
                  <a:lnTo>
                    <a:pt x="3" y="7"/>
                  </a:lnTo>
                  <a:lnTo>
                    <a:pt x="3" y="7"/>
                  </a:lnTo>
                  <a:lnTo>
                    <a:pt x="3" y="5"/>
                  </a:lnTo>
                  <a:lnTo>
                    <a:pt x="3" y="5"/>
                  </a:lnTo>
                  <a:lnTo>
                    <a:pt x="3" y="5"/>
                  </a:lnTo>
                  <a:lnTo>
                    <a:pt x="3" y="5"/>
                  </a:lnTo>
                  <a:lnTo>
                    <a:pt x="3" y="3"/>
                  </a:lnTo>
                  <a:lnTo>
                    <a:pt x="3" y="3"/>
                  </a:lnTo>
                  <a:lnTo>
                    <a:pt x="3" y="3"/>
                  </a:lnTo>
                  <a:lnTo>
                    <a:pt x="3" y="3"/>
                  </a:lnTo>
                  <a:lnTo>
                    <a:pt x="3" y="3"/>
                  </a:lnTo>
                  <a:lnTo>
                    <a:pt x="3" y="1"/>
                  </a:lnTo>
                  <a:lnTo>
                    <a:pt x="3" y="1"/>
                  </a:lnTo>
                  <a:lnTo>
                    <a:pt x="3" y="1"/>
                  </a:lnTo>
                  <a:lnTo>
                    <a:pt x="2" y="1"/>
                  </a:lnTo>
                  <a:lnTo>
                    <a:pt x="2" y="0"/>
                  </a:lnTo>
                  <a:lnTo>
                    <a:pt x="2" y="0"/>
                  </a:lnTo>
                  <a:lnTo>
                    <a:pt x="2" y="0"/>
                  </a:lnTo>
                  <a:lnTo>
                    <a:pt x="2" y="0"/>
                  </a:lnTo>
                  <a:lnTo>
                    <a:pt x="3" y="0"/>
                  </a:lnTo>
                  <a:lnTo>
                    <a:pt x="3" y="0"/>
                  </a:lnTo>
                  <a:lnTo>
                    <a:pt x="3" y="0"/>
                  </a:lnTo>
                  <a:lnTo>
                    <a:pt x="3" y="0"/>
                  </a:lnTo>
                  <a:lnTo>
                    <a:pt x="5"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7" name="Freeform 4921"/>
            <p:cNvSpPr>
              <a:spLocks/>
            </p:cNvSpPr>
            <p:nvPr/>
          </p:nvSpPr>
          <p:spPr bwMode="auto">
            <a:xfrm>
              <a:off x="2981" y="2050"/>
              <a:ext cx="4" cy="6"/>
            </a:xfrm>
            <a:custGeom>
              <a:avLst/>
              <a:gdLst>
                <a:gd name="T0" fmla="*/ 4 w 4"/>
                <a:gd name="T1" fmla="*/ 6 h 6"/>
                <a:gd name="T2" fmla="*/ 4 w 4"/>
                <a:gd name="T3" fmla="*/ 4 h 6"/>
                <a:gd name="T4" fmla="*/ 2 w 4"/>
                <a:gd name="T5" fmla="*/ 4 h 6"/>
                <a:gd name="T6" fmla="*/ 2 w 4"/>
                <a:gd name="T7" fmla="*/ 4 h 6"/>
                <a:gd name="T8" fmla="*/ 4 w 4"/>
                <a:gd name="T9" fmla="*/ 4 h 6"/>
                <a:gd name="T10" fmla="*/ 2 w 4"/>
                <a:gd name="T11" fmla="*/ 4 h 6"/>
                <a:gd name="T12" fmla="*/ 2 w 4"/>
                <a:gd name="T13" fmla="*/ 2 h 6"/>
                <a:gd name="T14" fmla="*/ 2 w 4"/>
                <a:gd name="T15" fmla="*/ 2 h 6"/>
                <a:gd name="T16" fmla="*/ 2 w 4"/>
                <a:gd name="T17" fmla="*/ 2 h 6"/>
                <a:gd name="T18" fmla="*/ 2 w 4"/>
                <a:gd name="T19" fmla="*/ 2 h 6"/>
                <a:gd name="T20" fmla="*/ 2 w 4"/>
                <a:gd name="T21" fmla="*/ 2 h 6"/>
                <a:gd name="T22" fmla="*/ 2 w 4"/>
                <a:gd name="T23" fmla="*/ 2 h 6"/>
                <a:gd name="T24" fmla="*/ 2 w 4"/>
                <a:gd name="T25" fmla="*/ 2 h 6"/>
                <a:gd name="T26" fmla="*/ 2 w 4"/>
                <a:gd name="T27" fmla="*/ 2 h 6"/>
                <a:gd name="T28" fmla="*/ 0 w 4"/>
                <a:gd name="T29" fmla="*/ 2 h 6"/>
                <a:gd name="T30" fmla="*/ 0 w 4"/>
                <a:gd name="T31" fmla="*/ 2 h 6"/>
                <a:gd name="T32" fmla="*/ 0 w 4"/>
                <a:gd name="T33" fmla="*/ 2 h 6"/>
                <a:gd name="T34" fmla="*/ 0 w 4"/>
                <a:gd name="T35" fmla="*/ 2 h 6"/>
                <a:gd name="T36" fmla="*/ 0 w 4"/>
                <a:gd name="T37" fmla="*/ 0 h 6"/>
                <a:gd name="T38" fmla="*/ 0 w 4"/>
                <a:gd name="T39" fmla="*/ 0 h 6"/>
                <a:gd name="T40" fmla="*/ 0 w 4"/>
                <a:gd name="T41" fmla="*/ 0 h 6"/>
                <a:gd name="T42" fmla="*/ 4 w 4"/>
                <a:gd name="T43" fmla="*/ 0 h 6"/>
                <a:gd name="T44" fmla="*/ 4 w 4"/>
                <a:gd name="T4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6">
                  <a:moveTo>
                    <a:pt x="4" y="6"/>
                  </a:moveTo>
                  <a:lnTo>
                    <a:pt x="4" y="4"/>
                  </a:lnTo>
                  <a:lnTo>
                    <a:pt x="2" y="4"/>
                  </a:lnTo>
                  <a:lnTo>
                    <a:pt x="2" y="4"/>
                  </a:lnTo>
                  <a:lnTo>
                    <a:pt x="4" y="4"/>
                  </a:lnTo>
                  <a:lnTo>
                    <a:pt x="2" y="4"/>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0"/>
                  </a:lnTo>
                  <a:lnTo>
                    <a:pt x="0" y="0"/>
                  </a:lnTo>
                  <a:lnTo>
                    <a:pt x="0" y="0"/>
                  </a:lnTo>
                  <a:lnTo>
                    <a:pt x="4"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8" name="Freeform 4922"/>
            <p:cNvSpPr>
              <a:spLocks/>
            </p:cNvSpPr>
            <p:nvPr/>
          </p:nvSpPr>
          <p:spPr bwMode="auto">
            <a:xfrm>
              <a:off x="2973" y="2054"/>
              <a:ext cx="14" cy="6"/>
            </a:xfrm>
            <a:custGeom>
              <a:avLst/>
              <a:gdLst>
                <a:gd name="T0" fmla="*/ 12 w 14"/>
                <a:gd name="T1" fmla="*/ 2 h 6"/>
                <a:gd name="T2" fmla="*/ 12 w 14"/>
                <a:gd name="T3" fmla="*/ 2 h 6"/>
                <a:gd name="T4" fmla="*/ 12 w 14"/>
                <a:gd name="T5" fmla="*/ 2 h 6"/>
                <a:gd name="T6" fmla="*/ 12 w 14"/>
                <a:gd name="T7" fmla="*/ 2 h 6"/>
                <a:gd name="T8" fmla="*/ 12 w 14"/>
                <a:gd name="T9" fmla="*/ 2 h 6"/>
                <a:gd name="T10" fmla="*/ 12 w 14"/>
                <a:gd name="T11" fmla="*/ 4 h 6"/>
                <a:gd name="T12" fmla="*/ 12 w 14"/>
                <a:gd name="T13" fmla="*/ 4 h 6"/>
                <a:gd name="T14" fmla="*/ 14 w 14"/>
                <a:gd name="T15" fmla="*/ 4 h 6"/>
                <a:gd name="T16" fmla="*/ 14 w 14"/>
                <a:gd name="T17" fmla="*/ 4 h 6"/>
                <a:gd name="T18" fmla="*/ 12 w 14"/>
                <a:gd name="T19" fmla="*/ 6 h 6"/>
                <a:gd name="T20" fmla="*/ 12 w 14"/>
                <a:gd name="T21" fmla="*/ 4 h 6"/>
                <a:gd name="T22" fmla="*/ 12 w 14"/>
                <a:gd name="T23" fmla="*/ 4 h 6"/>
                <a:gd name="T24" fmla="*/ 10 w 14"/>
                <a:gd name="T25" fmla="*/ 4 h 6"/>
                <a:gd name="T26" fmla="*/ 10 w 14"/>
                <a:gd name="T27" fmla="*/ 4 h 6"/>
                <a:gd name="T28" fmla="*/ 10 w 14"/>
                <a:gd name="T29" fmla="*/ 2 h 6"/>
                <a:gd name="T30" fmla="*/ 10 w 14"/>
                <a:gd name="T31" fmla="*/ 2 h 6"/>
                <a:gd name="T32" fmla="*/ 8 w 14"/>
                <a:gd name="T33" fmla="*/ 4 h 6"/>
                <a:gd name="T34" fmla="*/ 8 w 14"/>
                <a:gd name="T35" fmla="*/ 4 h 6"/>
                <a:gd name="T36" fmla="*/ 6 w 14"/>
                <a:gd name="T37" fmla="*/ 4 h 6"/>
                <a:gd name="T38" fmla="*/ 6 w 14"/>
                <a:gd name="T39" fmla="*/ 2 h 6"/>
                <a:gd name="T40" fmla="*/ 6 w 14"/>
                <a:gd name="T41" fmla="*/ 2 h 6"/>
                <a:gd name="T42" fmla="*/ 6 w 14"/>
                <a:gd name="T43" fmla="*/ 2 h 6"/>
                <a:gd name="T44" fmla="*/ 6 w 14"/>
                <a:gd name="T45" fmla="*/ 2 h 6"/>
                <a:gd name="T46" fmla="*/ 6 w 14"/>
                <a:gd name="T47" fmla="*/ 0 h 6"/>
                <a:gd name="T48" fmla="*/ 4 w 14"/>
                <a:gd name="T49" fmla="*/ 0 h 6"/>
                <a:gd name="T50" fmla="*/ 4 w 14"/>
                <a:gd name="T51" fmla="*/ 2 h 6"/>
                <a:gd name="T52" fmla="*/ 4 w 14"/>
                <a:gd name="T53" fmla="*/ 0 h 6"/>
                <a:gd name="T54" fmla="*/ 4 w 14"/>
                <a:gd name="T55" fmla="*/ 0 h 6"/>
                <a:gd name="T56" fmla="*/ 4 w 14"/>
                <a:gd name="T57" fmla="*/ 0 h 6"/>
                <a:gd name="T58" fmla="*/ 2 w 14"/>
                <a:gd name="T59" fmla="*/ 0 h 6"/>
                <a:gd name="T60" fmla="*/ 2 w 14"/>
                <a:gd name="T61" fmla="*/ 2 h 6"/>
                <a:gd name="T62" fmla="*/ 2 w 14"/>
                <a:gd name="T63" fmla="*/ 2 h 6"/>
                <a:gd name="T64" fmla="*/ 2 w 14"/>
                <a:gd name="T65" fmla="*/ 2 h 6"/>
                <a:gd name="T66" fmla="*/ 2 w 14"/>
                <a:gd name="T67" fmla="*/ 4 h 6"/>
                <a:gd name="T68" fmla="*/ 2 w 14"/>
                <a:gd name="T69" fmla="*/ 4 h 6"/>
                <a:gd name="T70" fmla="*/ 2 w 14"/>
                <a:gd name="T71" fmla="*/ 4 h 6"/>
                <a:gd name="T72" fmla="*/ 2 w 14"/>
                <a:gd name="T73" fmla="*/ 4 h 6"/>
                <a:gd name="T74" fmla="*/ 0 w 14"/>
                <a:gd name="T7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6">
                  <a:moveTo>
                    <a:pt x="12" y="2"/>
                  </a:moveTo>
                  <a:lnTo>
                    <a:pt x="12" y="2"/>
                  </a:lnTo>
                  <a:lnTo>
                    <a:pt x="12" y="2"/>
                  </a:lnTo>
                  <a:lnTo>
                    <a:pt x="12" y="2"/>
                  </a:lnTo>
                  <a:lnTo>
                    <a:pt x="12" y="2"/>
                  </a:lnTo>
                  <a:lnTo>
                    <a:pt x="12" y="4"/>
                  </a:lnTo>
                  <a:lnTo>
                    <a:pt x="12" y="4"/>
                  </a:lnTo>
                  <a:lnTo>
                    <a:pt x="14" y="4"/>
                  </a:lnTo>
                  <a:lnTo>
                    <a:pt x="14" y="4"/>
                  </a:lnTo>
                  <a:lnTo>
                    <a:pt x="12" y="6"/>
                  </a:lnTo>
                  <a:lnTo>
                    <a:pt x="12" y="4"/>
                  </a:lnTo>
                  <a:lnTo>
                    <a:pt x="12" y="4"/>
                  </a:lnTo>
                  <a:lnTo>
                    <a:pt x="10" y="4"/>
                  </a:lnTo>
                  <a:lnTo>
                    <a:pt x="10" y="4"/>
                  </a:lnTo>
                  <a:lnTo>
                    <a:pt x="10" y="2"/>
                  </a:lnTo>
                  <a:lnTo>
                    <a:pt x="10" y="2"/>
                  </a:lnTo>
                  <a:lnTo>
                    <a:pt x="8" y="4"/>
                  </a:lnTo>
                  <a:lnTo>
                    <a:pt x="8" y="4"/>
                  </a:lnTo>
                  <a:lnTo>
                    <a:pt x="6" y="4"/>
                  </a:lnTo>
                  <a:lnTo>
                    <a:pt x="6" y="2"/>
                  </a:lnTo>
                  <a:lnTo>
                    <a:pt x="6" y="2"/>
                  </a:lnTo>
                  <a:lnTo>
                    <a:pt x="6" y="2"/>
                  </a:lnTo>
                  <a:lnTo>
                    <a:pt x="6" y="2"/>
                  </a:lnTo>
                  <a:lnTo>
                    <a:pt x="6" y="0"/>
                  </a:lnTo>
                  <a:lnTo>
                    <a:pt x="4" y="0"/>
                  </a:lnTo>
                  <a:lnTo>
                    <a:pt x="4" y="2"/>
                  </a:lnTo>
                  <a:lnTo>
                    <a:pt x="4" y="0"/>
                  </a:lnTo>
                  <a:lnTo>
                    <a:pt x="4" y="0"/>
                  </a:lnTo>
                  <a:lnTo>
                    <a:pt x="4" y="0"/>
                  </a:lnTo>
                  <a:lnTo>
                    <a:pt x="2" y="0"/>
                  </a:lnTo>
                  <a:lnTo>
                    <a:pt x="2" y="2"/>
                  </a:lnTo>
                  <a:lnTo>
                    <a:pt x="2" y="2"/>
                  </a:lnTo>
                  <a:lnTo>
                    <a:pt x="2" y="2"/>
                  </a:lnTo>
                  <a:lnTo>
                    <a:pt x="2" y="4"/>
                  </a:lnTo>
                  <a:lnTo>
                    <a:pt x="2" y="4"/>
                  </a:lnTo>
                  <a:lnTo>
                    <a:pt x="2" y="4"/>
                  </a:lnTo>
                  <a:lnTo>
                    <a:pt x="2"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9" name="Freeform 4923"/>
            <p:cNvSpPr>
              <a:spLocks/>
            </p:cNvSpPr>
            <p:nvPr/>
          </p:nvSpPr>
          <p:spPr bwMode="auto">
            <a:xfrm>
              <a:off x="2908" y="2054"/>
              <a:ext cx="34" cy="6"/>
            </a:xfrm>
            <a:custGeom>
              <a:avLst/>
              <a:gdLst>
                <a:gd name="T0" fmla="*/ 0 w 34"/>
                <a:gd name="T1" fmla="*/ 0 h 6"/>
                <a:gd name="T2" fmla="*/ 2 w 34"/>
                <a:gd name="T3" fmla="*/ 0 h 6"/>
                <a:gd name="T4" fmla="*/ 4 w 34"/>
                <a:gd name="T5" fmla="*/ 0 h 6"/>
                <a:gd name="T6" fmla="*/ 6 w 34"/>
                <a:gd name="T7" fmla="*/ 0 h 6"/>
                <a:gd name="T8" fmla="*/ 6 w 34"/>
                <a:gd name="T9" fmla="*/ 0 h 6"/>
                <a:gd name="T10" fmla="*/ 6 w 34"/>
                <a:gd name="T11" fmla="*/ 0 h 6"/>
                <a:gd name="T12" fmla="*/ 8 w 34"/>
                <a:gd name="T13" fmla="*/ 0 h 6"/>
                <a:gd name="T14" fmla="*/ 9 w 34"/>
                <a:gd name="T15" fmla="*/ 2 h 6"/>
                <a:gd name="T16" fmla="*/ 13 w 34"/>
                <a:gd name="T17" fmla="*/ 2 h 6"/>
                <a:gd name="T18" fmla="*/ 15 w 34"/>
                <a:gd name="T19" fmla="*/ 2 h 6"/>
                <a:gd name="T20" fmla="*/ 17 w 34"/>
                <a:gd name="T21" fmla="*/ 4 h 6"/>
                <a:gd name="T22" fmla="*/ 19 w 34"/>
                <a:gd name="T23" fmla="*/ 4 h 6"/>
                <a:gd name="T24" fmla="*/ 21 w 34"/>
                <a:gd name="T25" fmla="*/ 4 h 6"/>
                <a:gd name="T26" fmla="*/ 25 w 34"/>
                <a:gd name="T27" fmla="*/ 4 h 6"/>
                <a:gd name="T28" fmla="*/ 27 w 34"/>
                <a:gd name="T29" fmla="*/ 4 h 6"/>
                <a:gd name="T30" fmla="*/ 29 w 34"/>
                <a:gd name="T31" fmla="*/ 6 h 6"/>
                <a:gd name="T32" fmla="*/ 29 w 34"/>
                <a:gd name="T33" fmla="*/ 6 h 6"/>
                <a:gd name="T34" fmla="*/ 34 w 34"/>
                <a:gd name="T35" fmla="*/ 6 h 6"/>
                <a:gd name="T36" fmla="*/ 34 w 34"/>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6">
                  <a:moveTo>
                    <a:pt x="0" y="0"/>
                  </a:moveTo>
                  <a:lnTo>
                    <a:pt x="2" y="0"/>
                  </a:lnTo>
                  <a:lnTo>
                    <a:pt x="4" y="0"/>
                  </a:lnTo>
                  <a:lnTo>
                    <a:pt x="6" y="0"/>
                  </a:lnTo>
                  <a:lnTo>
                    <a:pt x="6" y="0"/>
                  </a:lnTo>
                  <a:lnTo>
                    <a:pt x="6" y="0"/>
                  </a:lnTo>
                  <a:lnTo>
                    <a:pt x="8" y="0"/>
                  </a:lnTo>
                  <a:lnTo>
                    <a:pt x="9" y="2"/>
                  </a:lnTo>
                  <a:lnTo>
                    <a:pt x="13" y="2"/>
                  </a:lnTo>
                  <a:lnTo>
                    <a:pt x="15" y="2"/>
                  </a:lnTo>
                  <a:lnTo>
                    <a:pt x="17" y="4"/>
                  </a:lnTo>
                  <a:lnTo>
                    <a:pt x="19" y="4"/>
                  </a:lnTo>
                  <a:lnTo>
                    <a:pt x="21" y="4"/>
                  </a:lnTo>
                  <a:lnTo>
                    <a:pt x="25" y="4"/>
                  </a:lnTo>
                  <a:lnTo>
                    <a:pt x="27" y="4"/>
                  </a:lnTo>
                  <a:lnTo>
                    <a:pt x="29" y="6"/>
                  </a:lnTo>
                  <a:lnTo>
                    <a:pt x="29" y="6"/>
                  </a:lnTo>
                  <a:lnTo>
                    <a:pt x="34" y="6"/>
                  </a:lnTo>
                  <a:lnTo>
                    <a:pt x="34"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0" name="Freeform 4924"/>
            <p:cNvSpPr>
              <a:spLocks/>
            </p:cNvSpPr>
            <p:nvPr/>
          </p:nvSpPr>
          <p:spPr bwMode="auto">
            <a:xfrm>
              <a:off x="2971" y="2058"/>
              <a:ext cx="2" cy="4"/>
            </a:xfrm>
            <a:custGeom>
              <a:avLst/>
              <a:gdLst>
                <a:gd name="T0" fmla="*/ 2 w 2"/>
                <a:gd name="T1" fmla="*/ 0 h 4"/>
                <a:gd name="T2" fmla="*/ 2 w 2"/>
                <a:gd name="T3" fmla="*/ 0 h 4"/>
                <a:gd name="T4" fmla="*/ 0 w 2"/>
                <a:gd name="T5" fmla="*/ 2 h 4"/>
                <a:gd name="T6" fmla="*/ 0 w 2"/>
                <a:gd name="T7" fmla="*/ 4 h 4"/>
              </a:gdLst>
              <a:ahLst/>
              <a:cxnLst>
                <a:cxn ang="0">
                  <a:pos x="T0" y="T1"/>
                </a:cxn>
                <a:cxn ang="0">
                  <a:pos x="T2" y="T3"/>
                </a:cxn>
                <a:cxn ang="0">
                  <a:pos x="T4" y="T5"/>
                </a:cxn>
                <a:cxn ang="0">
                  <a:pos x="T6" y="T7"/>
                </a:cxn>
              </a:cxnLst>
              <a:rect l="0" t="0" r="r" b="b"/>
              <a:pathLst>
                <a:path w="2" h="4">
                  <a:moveTo>
                    <a:pt x="2" y="0"/>
                  </a:moveTo>
                  <a:lnTo>
                    <a:pt x="2" y="0"/>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1" name="Freeform 4925"/>
            <p:cNvSpPr>
              <a:spLocks/>
            </p:cNvSpPr>
            <p:nvPr/>
          </p:nvSpPr>
          <p:spPr bwMode="auto">
            <a:xfrm>
              <a:off x="2908" y="2054"/>
              <a:ext cx="2" cy="10"/>
            </a:xfrm>
            <a:custGeom>
              <a:avLst/>
              <a:gdLst>
                <a:gd name="T0" fmla="*/ 0 w 2"/>
                <a:gd name="T1" fmla="*/ 0 h 10"/>
                <a:gd name="T2" fmla="*/ 0 w 2"/>
                <a:gd name="T3" fmla="*/ 0 h 10"/>
                <a:gd name="T4" fmla="*/ 0 w 2"/>
                <a:gd name="T5" fmla="*/ 0 h 10"/>
                <a:gd name="T6" fmla="*/ 0 w 2"/>
                <a:gd name="T7" fmla="*/ 0 h 10"/>
                <a:gd name="T8" fmla="*/ 2 w 2"/>
                <a:gd name="T9" fmla="*/ 2 h 10"/>
                <a:gd name="T10" fmla="*/ 2 w 2"/>
                <a:gd name="T11" fmla="*/ 2 h 10"/>
                <a:gd name="T12" fmla="*/ 2 w 2"/>
                <a:gd name="T13" fmla="*/ 4 h 10"/>
                <a:gd name="T14" fmla="*/ 2 w 2"/>
                <a:gd name="T15" fmla="*/ 6 h 10"/>
                <a:gd name="T16" fmla="*/ 2 w 2"/>
                <a:gd name="T17" fmla="*/ 8 h 10"/>
                <a:gd name="T18" fmla="*/ 2 w 2"/>
                <a:gd name="T19" fmla="*/ 8 h 10"/>
                <a:gd name="T20" fmla="*/ 2 w 2"/>
                <a:gd name="T21" fmla="*/ 10 h 10"/>
                <a:gd name="T22" fmla="*/ 2 w 2"/>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0">
                  <a:moveTo>
                    <a:pt x="0" y="0"/>
                  </a:moveTo>
                  <a:lnTo>
                    <a:pt x="0" y="0"/>
                  </a:lnTo>
                  <a:lnTo>
                    <a:pt x="0" y="0"/>
                  </a:lnTo>
                  <a:lnTo>
                    <a:pt x="0" y="0"/>
                  </a:lnTo>
                  <a:lnTo>
                    <a:pt x="2" y="2"/>
                  </a:lnTo>
                  <a:lnTo>
                    <a:pt x="2" y="2"/>
                  </a:lnTo>
                  <a:lnTo>
                    <a:pt x="2" y="4"/>
                  </a:lnTo>
                  <a:lnTo>
                    <a:pt x="2" y="6"/>
                  </a:lnTo>
                  <a:lnTo>
                    <a:pt x="2" y="8"/>
                  </a:lnTo>
                  <a:lnTo>
                    <a:pt x="2" y="8"/>
                  </a:lnTo>
                  <a:lnTo>
                    <a:pt x="2" y="10"/>
                  </a:lnTo>
                  <a:lnTo>
                    <a:pt x="2"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2" name="Freeform 4926"/>
            <p:cNvSpPr>
              <a:spLocks/>
            </p:cNvSpPr>
            <p:nvPr/>
          </p:nvSpPr>
          <p:spPr bwMode="auto">
            <a:xfrm>
              <a:off x="2908" y="2064"/>
              <a:ext cx="2" cy="0"/>
            </a:xfrm>
            <a:custGeom>
              <a:avLst/>
              <a:gdLst>
                <a:gd name="T0" fmla="*/ 2 w 2"/>
                <a:gd name="T1" fmla="*/ 2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3" name="Freeform 4927"/>
            <p:cNvSpPr>
              <a:spLocks/>
            </p:cNvSpPr>
            <p:nvPr/>
          </p:nvSpPr>
          <p:spPr bwMode="auto">
            <a:xfrm>
              <a:off x="2942" y="2062"/>
              <a:ext cx="29" cy="4"/>
            </a:xfrm>
            <a:custGeom>
              <a:avLst/>
              <a:gdLst>
                <a:gd name="T0" fmla="*/ 29 w 29"/>
                <a:gd name="T1" fmla="*/ 0 h 4"/>
                <a:gd name="T2" fmla="*/ 29 w 29"/>
                <a:gd name="T3" fmla="*/ 0 h 4"/>
                <a:gd name="T4" fmla="*/ 29 w 29"/>
                <a:gd name="T5" fmla="*/ 0 h 4"/>
                <a:gd name="T6" fmla="*/ 27 w 29"/>
                <a:gd name="T7" fmla="*/ 0 h 4"/>
                <a:gd name="T8" fmla="*/ 25 w 29"/>
                <a:gd name="T9" fmla="*/ 0 h 4"/>
                <a:gd name="T10" fmla="*/ 25 w 29"/>
                <a:gd name="T11" fmla="*/ 0 h 4"/>
                <a:gd name="T12" fmla="*/ 23 w 29"/>
                <a:gd name="T13" fmla="*/ 0 h 4"/>
                <a:gd name="T14" fmla="*/ 23 w 29"/>
                <a:gd name="T15" fmla="*/ 0 h 4"/>
                <a:gd name="T16" fmla="*/ 22 w 29"/>
                <a:gd name="T17" fmla="*/ 0 h 4"/>
                <a:gd name="T18" fmla="*/ 18 w 29"/>
                <a:gd name="T19" fmla="*/ 0 h 4"/>
                <a:gd name="T20" fmla="*/ 18 w 29"/>
                <a:gd name="T21" fmla="*/ 0 h 4"/>
                <a:gd name="T22" fmla="*/ 16 w 29"/>
                <a:gd name="T23" fmla="*/ 0 h 4"/>
                <a:gd name="T24" fmla="*/ 14 w 29"/>
                <a:gd name="T25" fmla="*/ 0 h 4"/>
                <a:gd name="T26" fmla="*/ 12 w 29"/>
                <a:gd name="T27" fmla="*/ 0 h 4"/>
                <a:gd name="T28" fmla="*/ 12 w 29"/>
                <a:gd name="T29" fmla="*/ 0 h 4"/>
                <a:gd name="T30" fmla="*/ 8 w 29"/>
                <a:gd name="T31" fmla="*/ 2 h 4"/>
                <a:gd name="T32" fmla="*/ 6 w 29"/>
                <a:gd name="T33" fmla="*/ 2 h 4"/>
                <a:gd name="T34" fmla="*/ 6 w 29"/>
                <a:gd name="T35" fmla="*/ 2 h 4"/>
                <a:gd name="T36" fmla="*/ 4 w 29"/>
                <a:gd name="T37" fmla="*/ 2 h 4"/>
                <a:gd name="T38" fmla="*/ 2 w 29"/>
                <a:gd name="T39" fmla="*/ 4 h 4"/>
                <a:gd name="T40" fmla="*/ 2 w 29"/>
                <a:gd name="T41" fmla="*/ 4 h 4"/>
                <a:gd name="T42" fmla="*/ 0 w 29"/>
                <a:gd name="T4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4">
                  <a:moveTo>
                    <a:pt x="29" y="0"/>
                  </a:moveTo>
                  <a:lnTo>
                    <a:pt x="29" y="0"/>
                  </a:lnTo>
                  <a:lnTo>
                    <a:pt x="29" y="0"/>
                  </a:lnTo>
                  <a:lnTo>
                    <a:pt x="27" y="0"/>
                  </a:lnTo>
                  <a:lnTo>
                    <a:pt x="25" y="0"/>
                  </a:lnTo>
                  <a:lnTo>
                    <a:pt x="25" y="0"/>
                  </a:lnTo>
                  <a:lnTo>
                    <a:pt x="23" y="0"/>
                  </a:lnTo>
                  <a:lnTo>
                    <a:pt x="23" y="0"/>
                  </a:lnTo>
                  <a:lnTo>
                    <a:pt x="22" y="0"/>
                  </a:lnTo>
                  <a:lnTo>
                    <a:pt x="18" y="0"/>
                  </a:lnTo>
                  <a:lnTo>
                    <a:pt x="18" y="0"/>
                  </a:lnTo>
                  <a:lnTo>
                    <a:pt x="16" y="0"/>
                  </a:lnTo>
                  <a:lnTo>
                    <a:pt x="14" y="0"/>
                  </a:lnTo>
                  <a:lnTo>
                    <a:pt x="12" y="0"/>
                  </a:lnTo>
                  <a:lnTo>
                    <a:pt x="12" y="0"/>
                  </a:lnTo>
                  <a:lnTo>
                    <a:pt x="8" y="2"/>
                  </a:lnTo>
                  <a:lnTo>
                    <a:pt x="6" y="2"/>
                  </a:lnTo>
                  <a:lnTo>
                    <a:pt x="6" y="2"/>
                  </a:lnTo>
                  <a:lnTo>
                    <a:pt x="4" y="2"/>
                  </a:lnTo>
                  <a:lnTo>
                    <a:pt x="2" y="4"/>
                  </a:lnTo>
                  <a:lnTo>
                    <a:pt x="2"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4" name="Freeform 4928"/>
            <p:cNvSpPr>
              <a:spLocks/>
            </p:cNvSpPr>
            <p:nvPr/>
          </p:nvSpPr>
          <p:spPr bwMode="auto">
            <a:xfrm>
              <a:off x="2942" y="2060"/>
              <a:ext cx="0" cy="6"/>
            </a:xfrm>
            <a:custGeom>
              <a:avLst/>
              <a:gdLst>
                <a:gd name="T0" fmla="*/ 0 h 6"/>
                <a:gd name="T1" fmla="*/ 2 h 6"/>
                <a:gd name="T2" fmla="*/ 2 h 6"/>
                <a:gd name="T3" fmla="*/ 2 h 6"/>
                <a:gd name="T4" fmla="*/ 2 h 6"/>
                <a:gd name="T5" fmla="*/ 2 h 6"/>
                <a:gd name="T6" fmla="*/ 4 h 6"/>
                <a:gd name="T7" fmla="*/ 6 h 6"/>
                <a:gd name="T8" fmla="*/ 6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2"/>
                  </a:lnTo>
                  <a:lnTo>
                    <a:pt x="0" y="2"/>
                  </a:lnTo>
                  <a:lnTo>
                    <a:pt x="0" y="2"/>
                  </a:lnTo>
                  <a:lnTo>
                    <a:pt x="0" y="2"/>
                  </a:lnTo>
                  <a:lnTo>
                    <a:pt x="0" y="2"/>
                  </a:lnTo>
                  <a:lnTo>
                    <a:pt x="0" y="4"/>
                  </a:lnTo>
                  <a:lnTo>
                    <a:pt x="0" y="6"/>
                  </a:lnTo>
                  <a:lnTo>
                    <a:pt x="0" y="6"/>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5" name="Freeform 4929"/>
            <p:cNvSpPr>
              <a:spLocks/>
            </p:cNvSpPr>
            <p:nvPr/>
          </p:nvSpPr>
          <p:spPr bwMode="auto">
            <a:xfrm>
              <a:off x="2908" y="2089"/>
              <a:ext cx="9" cy="9"/>
            </a:xfrm>
            <a:custGeom>
              <a:avLst/>
              <a:gdLst>
                <a:gd name="T0" fmla="*/ 9 w 9"/>
                <a:gd name="T1" fmla="*/ 9 h 9"/>
                <a:gd name="T2" fmla="*/ 9 w 9"/>
                <a:gd name="T3" fmla="*/ 9 h 9"/>
                <a:gd name="T4" fmla="*/ 9 w 9"/>
                <a:gd name="T5" fmla="*/ 7 h 9"/>
                <a:gd name="T6" fmla="*/ 9 w 9"/>
                <a:gd name="T7" fmla="*/ 5 h 9"/>
                <a:gd name="T8" fmla="*/ 8 w 9"/>
                <a:gd name="T9" fmla="*/ 5 h 9"/>
                <a:gd name="T10" fmla="*/ 8 w 9"/>
                <a:gd name="T11" fmla="*/ 5 h 9"/>
                <a:gd name="T12" fmla="*/ 6 w 9"/>
                <a:gd name="T13" fmla="*/ 5 h 9"/>
                <a:gd name="T14" fmla="*/ 6 w 9"/>
                <a:gd name="T15" fmla="*/ 3 h 9"/>
                <a:gd name="T16" fmla="*/ 4 w 9"/>
                <a:gd name="T17" fmla="*/ 3 h 9"/>
                <a:gd name="T18" fmla="*/ 4 w 9"/>
                <a:gd name="T19" fmla="*/ 3 h 9"/>
                <a:gd name="T20" fmla="*/ 4 w 9"/>
                <a:gd name="T21" fmla="*/ 2 h 9"/>
                <a:gd name="T22" fmla="*/ 2 w 9"/>
                <a:gd name="T23" fmla="*/ 2 h 9"/>
                <a:gd name="T24" fmla="*/ 2 w 9"/>
                <a:gd name="T25" fmla="*/ 2 h 9"/>
                <a:gd name="T26" fmla="*/ 0 w 9"/>
                <a:gd name="T27" fmla="*/ 0 h 9"/>
                <a:gd name="T28" fmla="*/ 0 w 9"/>
                <a:gd name="T29" fmla="*/ 0 h 9"/>
                <a:gd name="T30" fmla="*/ 0 w 9"/>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9">
                  <a:moveTo>
                    <a:pt x="9" y="9"/>
                  </a:moveTo>
                  <a:lnTo>
                    <a:pt x="9" y="9"/>
                  </a:lnTo>
                  <a:lnTo>
                    <a:pt x="9" y="7"/>
                  </a:lnTo>
                  <a:lnTo>
                    <a:pt x="9" y="5"/>
                  </a:lnTo>
                  <a:lnTo>
                    <a:pt x="8" y="5"/>
                  </a:lnTo>
                  <a:lnTo>
                    <a:pt x="8" y="5"/>
                  </a:lnTo>
                  <a:lnTo>
                    <a:pt x="6" y="5"/>
                  </a:lnTo>
                  <a:lnTo>
                    <a:pt x="6" y="3"/>
                  </a:lnTo>
                  <a:lnTo>
                    <a:pt x="4" y="3"/>
                  </a:lnTo>
                  <a:lnTo>
                    <a:pt x="4" y="3"/>
                  </a:lnTo>
                  <a:lnTo>
                    <a:pt x="4" y="2"/>
                  </a:lnTo>
                  <a:lnTo>
                    <a:pt x="2" y="2"/>
                  </a:lnTo>
                  <a:lnTo>
                    <a:pt x="2" y="2"/>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6" name="Freeform 4930"/>
            <p:cNvSpPr>
              <a:spLocks/>
            </p:cNvSpPr>
            <p:nvPr/>
          </p:nvSpPr>
          <p:spPr bwMode="auto">
            <a:xfrm>
              <a:off x="2923" y="2102"/>
              <a:ext cx="4" cy="2"/>
            </a:xfrm>
            <a:custGeom>
              <a:avLst/>
              <a:gdLst>
                <a:gd name="T0" fmla="*/ 4 w 4"/>
                <a:gd name="T1" fmla="*/ 0 h 2"/>
                <a:gd name="T2" fmla="*/ 4 w 4"/>
                <a:gd name="T3" fmla="*/ 0 h 2"/>
                <a:gd name="T4" fmla="*/ 4 w 4"/>
                <a:gd name="T5" fmla="*/ 0 h 2"/>
                <a:gd name="T6" fmla="*/ 4 w 4"/>
                <a:gd name="T7" fmla="*/ 0 h 2"/>
                <a:gd name="T8" fmla="*/ 2 w 4"/>
                <a:gd name="T9" fmla="*/ 2 h 2"/>
                <a:gd name="T10" fmla="*/ 2 w 4"/>
                <a:gd name="T11" fmla="*/ 2 h 2"/>
                <a:gd name="T12" fmla="*/ 2 w 4"/>
                <a:gd name="T13" fmla="*/ 2 h 2"/>
                <a:gd name="T14" fmla="*/ 0 w 4"/>
                <a:gd name="T15" fmla="*/ 2 h 2"/>
                <a:gd name="T16" fmla="*/ 0 w 4"/>
                <a:gd name="T17" fmla="*/ 2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4" y="0"/>
                  </a:lnTo>
                  <a:lnTo>
                    <a:pt x="4" y="0"/>
                  </a:lnTo>
                  <a:lnTo>
                    <a:pt x="4" y="0"/>
                  </a:lnTo>
                  <a:lnTo>
                    <a:pt x="2" y="2"/>
                  </a:lnTo>
                  <a:lnTo>
                    <a:pt x="2" y="2"/>
                  </a:lnTo>
                  <a:lnTo>
                    <a:pt x="2" y="2"/>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7" name="Freeform 4931"/>
            <p:cNvSpPr>
              <a:spLocks/>
            </p:cNvSpPr>
            <p:nvPr/>
          </p:nvSpPr>
          <p:spPr bwMode="auto">
            <a:xfrm>
              <a:off x="2917" y="2098"/>
              <a:ext cx="6" cy="6"/>
            </a:xfrm>
            <a:custGeom>
              <a:avLst/>
              <a:gdLst>
                <a:gd name="T0" fmla="*/ 6 w 6"/>
                <a:gd name="T1" fmla="*/ 4 h 6"/>
                <a:gd name="T2" fmla="*/ 6 w 6"/>
                <a:gd name="T3" fmla="*/ 4 h 6"/>
                <a:gd name="T4" fmla="*/ 6 w 6"/>
                <a:gd name="T5" fmla="*/ 4 h 6"/>
                <a:gd name="T6" fmla="*/ 4 w 6"/>
                <a:gd name="T7" fmla="*/ 4 h 6"/>
                <a:gd name="T8" fmla="*/ 4 w 6"/>
                <a:gd name="T9" fmla="*/ 6 h 6"/>
                <a:gd name="T10" fmla="*/ 4 w 6"/>
                <a:gd name="T11" fmla="*/ 6 h 6"/>
                <a:gd name="T12" fmla="*/ 4 w 6"/>
                <a:gd name="T13" fmla="*/ 6 h 6"/>
                <a:gd name="T14" fmla="*/ 4 w 6"/>
                <a:gd name="T15" fmla="*/ 6 h 6"/>
                <a:gd name="T16" fmla="*/ 4 w 6"/>
                <a:gd name="T17" fmla="*/ 6 h 6"/>
                <a:gd name="T18" fmla="*/ 4 w 6"/>
                <a:gd name="T19" fmla="*/ 6 h 6"/>
                <a:gd name="T20" fmla="*/ 2 w 6"/>
                <a:gd name="T21" fmla="*/ 6 h 6"/>
                <a:gd name="T22" fmla="*/ 2 w 6"/>
                <a:gd name="T23" fmla="*/ 4 h 6"/>
                <a:gd name="T24" fmla="*/ 2 w 6"/>
                <a:gd name="T25" fmla="*/ 4 h 6"/>
                <a:gd name="T26" fmla="*/ 2 w 6"/>
                <a:gd name="T27" fmla="*/ 4 h 6"/>
                <a:gd name="T28" fmla="*/ 2 w 6"/>
                <a:gd name="T29" fmla="*/ 4 h 6"/>
                <a:gd name="T30" fmla="*/ 2 w 6"/>
                <a:gd name="T31" fmla="*/ 4 h 6"/>
                <a:gd name="T32" fmla="*/ 2 w 6"/>
                <a:gd name="T33" fmla="*/ 2 h 6"/>
                <a:gd name="T34" fmla="*/ 0 w 6"/>
                <a:gd name="T35" fmla="*/ 2 h 6"/>
                <a:gd name="T36" fmla="*/ 0 w 6"/>
                <a:gd name="T37" fmla="*/ 2 h 6"/>
                <a:gd name="T38" fmla="*/ 0 w 6"/>
                <a:gd name="T39" fmla="*/ 0 h 6"/>
                <a:gd name="T40" fmla="*/ 0 w 6"/>
                <a:gd name="T4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6" y="4"/>
                  </a:moveTo>
                  <a:lnTo>
                    <a:pt x="6" y="4"/>
                  </a:lnTo>
                  <a:lnTo>
                    <a:pt x="6" y="4"/>
                  </a:lnTo>
                  <a:lnTo>
                    <a:pt x="4" y="4"/>
                  </a:lnTo>
                  <a:lnTo>
                    <a:pt x="4" y="6"/>
                  </a:lnTo>
                  <a:lnTo>
                    <a:pt x="4" y="6"/>
                  </a:lnTo>
                  <a:lnTo>
                    <a:pt x="4" y="6"/>
                  </a:lnTo>
                  <a:lnTo>
                    <a:pt x="4" y="6"/>
                  </a:lnTo>
                  <a:lnTo>
                    <a:pt x="4" y="6"/>
                  </a:lnTo>
                  <a:lnTo>
                    <a:pt x="4" y="6"/>
                  </a:lnTo>
                  <a:lnTo>
                    <a:pt x="2" y="6"/>
                  </a:lnTo>
                  <a:lnTo>
                    <a:pt x="2" y="4"/>
                  </a:lnTo>
                  <a:lnTo>
                    <a:pt x="2" y="4"/>
                  </a:lnTo>
                  <a:lnTo>
                    <a:pt x="2" y="4"/>
                  </a:lnTo>
                  <a:lnTo>
                    <a:pt x="2" y="4"/>
                  </a:lnTo>
                  <a:lnTo>
                    <a:pt x="2" y="4"/>
                  </a:lnTo>
                  <a:lnTo>
                    <a:pt x="2" y="2"/>
                  </a:lnTo>
                  <a:lnTo>
                    <a:pt x="0" y="2"/>
                  </a:lnTo>
                  <a:lnTo>
                    <a:pt x="0" y="2"/>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8" name="Freeform 4932"/>
            <p:cNvSpPr>
              <a:spLocks/>
            </p:cNvSpPr>
            <p:nvPr/>
          </p:nvSpPr>
          <p:spPr bwMode="auto">
            <a:xfrm>
              <a:off x="2927" y="2102"/>
              <a:ext cx="8" cy="12"/>
            </a:xfrm>
            <a:custGeom>
              <a:avLst/>
              <a:gdLst>
                <a:gd name="T0" fmla="*/ 6 w 8"/>
                <a:gd name="T1" fmla="*/ 12 h 12"/>
                <a:gd name="T2" fmla="*/ 6 w 8"/>
                <a:gd name="T3" fmla="*/ 12 h 12"/>
                <a:gd name="T4" fmla="*/ 6 w 8"/>
                <a:gd name="T5" fmla="*/ 12 h 12"/>
                <a:gd name="T6" fmla="*/ 8 w 8"/>
                <a:gd name="T7" fmla="*/ 12 h 12"/>
                <a:gd name="T8" fmla="*/ 6 w 8"/>
                <a:gd name="T9" fmla="*/ 12 h 12"/>
                <a:gd name="T10" fmla="*/ 6 w 8"/>
                <a:gd name="T11" fmla="*/ 10 h 12"/>
                <a:gd name="T12" fmla="*/ 8 w 8"/>
                <a:gd name="T13" fmla="*/ 10 h 12"/>
                <a:gd name="T14" fmla="*/ 8 w 8"/>
                <a:gd name="T15" fmla="*/ 10 h 12"/>
                <a:gd name="T16" fmla="*/ 8 w 8"/>
                <a:gd name="T17" fmla="*/ 10 h 12"/>
                <a:gd name="T18" fmla="*/ 8 w 8"/>
                <a:gd name="T19" fmla="*/ 8 h 12"/>
                <a:gd name="T20" fmla="*/ 8 w 8"/>
                <a:gd name="T21" fmla="*/ 8 h 12"/>
                <a:gd name="T22" fmla="*/ 6 w 8"/>
                <a:gd name="T23" fmla="*/ 8 h 12"/>
                <a:gd name="T24" fmla="*/ 6 w 8"/>
                <a:gd name="T25" fmla="*/ 8 h 12"/>
                <a:gd name="T26" fmla="*/ 4 w 8"/>
                <a:gd name="T27" fmla="*/ 10 h 12"/>
                <a:gd name="T28" fmla="*/ 4 w 8"/>
                <a:gd name="T29" fmla="*/ 8 h 12"/>
                <a:gd name="T30" fmla="*/ 4 w 8"/>
                <a:gd name="T31" fmla="*/ 10 h 12"/>
                <a:gd name="T32" fmla="*/ 2 w 8"/>
                <a:gd name="T33" fmla="*/ 8 h 12"/>
                <a:gd name="T34" fmla="*/ 2 w 8"/>
                <a:gd name="T35" fmla="*/ 8 h 12"/>
                <a:gd name="T36" fmla="*/ 2 w 8"/>
                <a:gd name="T37" fmla="*/ 8 h 12"/>
                <a:gd name="T38" fmla="*/ 4 w 8"/>
                <a:gd name="T39" fmla="*/ 8 h 12"/>
                <a:gd name="T40" fmla="*/ 4 w 8"/>
                <a:gd name="T41" fmla="*/ 8 h 12"/>
                <a:gd name="T42" fmla="*/ 4 w 8"/>
                <a:gd name="T43" fmla="*/ 8 h 12"/>
                <a:gd name="T44" fmla="*/ 4 w 8"/>
                <a:gd name="T45" fmla="*/ 6 h 12"/>
                <a:gd name="T46" fmla="*/ 4 w 8"/>
                <a:gd name="T47" fmla="*/ 6 h 12"/>
                <a:gd name="T48" fmla="*/ 2 w 8"/>
                <a:gd name="T49" fmla="*/ 6 h 12"/>
                <a:gd name="T50" fmla="*/ 2 w 8"/>
                <a:gd name="T51" fmla="*/ 6 h 12"/>
                <a:gd name="T52" fmla="*/ 2 w 8"/>
                <a:gd name="T53" fmla="*/ 6 h 12"/>
                <a:gd name="T54" fmla="*/ 2 w 8"/>
                <a:gd name="T55" fmla="*/ 6 h 12"/>
                <a:gd name="T56" fmla="*/ 2 w 8"/>
                <a:gd name="T57" fmla="*/ 4 h 12"/>
                <a:gd name="T58" fmla="*/ 2 w 8"/>
                <a:gd name="T59" fmla="*/ 4 h 12"/>
                <a:gd name="T60" fmla="*/ 0 w 8"/>
                <a:gd name="T61" fmla="*/ 4 h 12"/>
                <a:gd name="T62" fmla="*/ 0 w 8"/>
                <a:gd name="T63" fmla="*/ 4 h 12"/>
                <a:gd name="T64" fmla="*/ 2 w 8"/>
                <a:gd name="T65" fmla="*/ 2 h 12"/>
                <a:gd name="T66" fmla="*/ 2 w 8"/>
                <a:gd name="T67" fmla="*/ 2 h 12"/>
                <a:gd name="T68" fmla="*/ 2 w 8"/>
                <a:gd name="T69" fmla="*/ 2 h 12"/>
                <a:gd name="T70" fmla="*/ 2 w 8"/>
                <a:gd name="T71" fmla="*/ 2 h 12"/>
                <a:gd name="T72" fmla="*/ 0 w 8"/>
                <a:gd name="T73" fmla="*/ 2 h 12"/>
                <a:gd name="T74" fmla="*/ 0 w 8"/>
                <a:gd name="T7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 h="12">
                  <a:moveTo>
                    <a:pt x="6" y="12"/>
                  </a:moveTo>
                  <a:lnTo>
                    <a:pt x="6" y="12"/>
                  </a:lnTo>
                  <a:lnTo>
                    <a:pt x="6" y="12"/>
                  </a:lnTo>
                  <a:lnTo>
                    <a:pt x="8" y="12"/>
                  </a:lnTo>
                  <a:lnTo>
                    <a:pt x="6" y="12"/>
                  </a:lnTo>
                  <a:lnTo>
                    <a:pt x="6" y="10"/>
                  </a:lnTo>
                  <a:lnTo>
                    <a:pt x="8" y="10"/>
                  </a:lnTo>
                  <a:lnTo>
                    <a:pt x="8" y="10"/>
                  </a:lnTo>
                  <a:lnTo>
                    <a:pt x="8" y="10"/>
                  </a:lnTo>
                  <a:lnTo>
                    <a:pt x="8" y="8"/>
                  </a:lnTo>
                  <a:lnTo>
                    <a:pt x="8" y="8"/>
                  </a:lnTo>
                  <a:lnTo>
                    <a:pt x="6" y="8"/>
                  </a:lnTo>
                  <a:lnTo>
                    <a:pt x="6" y="8"/>
                  </a:lnTo>
                  <a:lnTo>
                    <a:pt x="4" y="10"/>
                  </a:lnTo>
                  <a:lnTo>
                    <a:pt x="4" y="8"/>
                  </a:lnTo>
                  <a:lnTo>
                    <a:pt x="4" y="10"/>
                  </a:lnTo>
                  <a:lnTo>
                    <a:pt x="2" y="8"/>
                  </a:lnTo>
                  <a:lnTo>
                    <a:pt x="2" y="8"/>
                  </a:lnTo>
                  <a:lnTo>
                    <a:pt x="2" y="8"/>
                  </a:lnTo>
                  <a:lnTo>
                    <a:pt x="4" y="8"/>
                  </a:lnTo>
                  <a:lnTo>
                    <a:pt x="4" y="8"/>
                  </a:lnTo>
                  <a:lnTo>
                    <a:pt x="4" y="8"/>
                  </a:lnTo>
                  <a:lnTo>
                    <a:pt x="4" y="6"/>
                  </a:lnTo>
                  <a:lnTo>
                    <a:pt x="4" y="6"/>
                  </a:lnTo>
                  <a:lnTo>
                    <a:pt x="2" y="6"/>
                  </a:lnTo>
                  <a:lnTo>
                    <a:pt x="2" y="6"/>
                  </a:lnTo>
                  <a:lnTo>
                    <a:pt x="2" y="6"/>
                  </a:lnTo>
                  <a:lnTo>
                    <a:pt x="2" y="6"/>
                  </a:lnTo>
                  <a:lnTo>
                    <a:pt x="2" y="4"/>
                  </a:lnTo>
                  <a:lnTo>
                    <a:pt x="2" y="4"/>
                  </a:lnTo>
                  <a:lnTo>
                    <a:pt x="0" y="4"/>
                  </a:lnTo>
                  <a:lnTo>
                    <a:pt x="0" y="4"/>
                  </a:lnTo>
                  <a:lnTo>
                    <a:pt x="2" y="2"/>
                  </a:lnTo>
                  <a:lnTo>
                    <a:pt x="2" y="2"/>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9" name="Freeform 4933"/>
            <p:cNvSpPr>
              <a:spLocks/>
            </p:cNvSpPr>
            <p:nvPr/>
          </p:nvSpPr>
          <p:spPr bwMode="auto">
            <a:xfrm>
              <a:off x="2933" y="2114"/>
              <a:ext cx="0" cy="7"/>
            </a:xfrm>
            <a:custGeom>
              <a:avLst/>
              <a:gdLst>
                <a:gd name="T0" fmla="*/ 7 h 7"/>
                <a:gd name="T1" fmla="*/ 7 h 7"/>
                <a:gd name="T2" fmla="*/ 5 h 7"/>
                <a:gd name="T3" fmla="*/ 5 h 7"/>
                <a:gd name="T4" fmla="*/ 5 h 7"/>
                <a:gd name="T5" fmla="*/ 5 h 7"/>
                <a:gd name="T6" fmla="*/ 3 h 7"/>
                <a:gd name="T7" fmla="*/ 3 h 7"/>
                <a:gd name="T8" fmla="*/ 0 h 7"/>
                <a:gd name="T9" fmla="*/ 0 h 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7">
                  <a:moveTo>
                    <a:pt x="0" y="7"/>
                  </a:moveTo>
                  <a:lnTo>
                    <a:pt x="0" y="7"/>
                  </a:lnTo>
                  <a:lnTo>
                    <a:pt x="0" y="5"/>
                  </a:lnTo>
                  <a:lnTo>
                    <a:pt x="0" y="5"/>
                  </a:lnTo>
                  <a:lnTo>
                    <a:pt x="0" y="5"/>
                  </a:lnTo>
                  <a:lnTo>
                    <a:pt x="0" y="5"/>
                  </a:lnTo>
                  <a:lnTo>
                    <a:pt x="0" y="3"/>
                  </a:lnTo>
                  <a:lnTo>
                    <a:pt x="0" y="3"/>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0" name="Freeform 4934"/>
            <p:cNvSpPr>
              <a:spLocks/>
            </p:cNvSpPr>
            <p:nvPr/>
          </p:nvSpPr>
          <p:spPr bwMode="auto">
            <a:xfrm>
              <a:off x="2931" y="2121"/>
              <a:ext cx="6" cy="10"/>
            </a:xfrm>
            <a:custGeom>
              <a:avLst/>
              <a:gdLst>
                <a:gd name="T0" fmla="*/ 2 w 6"/>
                <a:gd name="T1" fmla="*/ 0 h 10"/>
                <a:gd name="T2" fmla="*/ 2 w 6"/>
                <a:gd name="T3" fmla="*/ 2 h 10"/>
                <a:gd name="T4" fmla="*/ 2 w 6"/>
                <a:gd name="T5" fmla="*/ 2 h 10"/>
                <a:gd name="T6" fmla="*/ 0 w 6"/>
                <a:gd name="T7" fmla="*/ 4 h 10"/>
                <a:gd name="T8" fmla="*/ 2 w 6"/>
                <a:gd name="T9" fmla="*/ 6 h 10"/>
                <a:gd name="T10" fmla="*/ 2 w 6"/>
                <a:gd name="T11" fmla="*/ 6 h 10"/>
                <a:gd name="T12" fmla="*/ 2 w 6"/>
                <a:gd name="T13" fmla="*/ 6 h 10"/>
                <a:gd name="T14" fmla="*/ 4 w 6"/>
                <a:gd name="T15" fmla="*/ 6 h 10"/>
                <a:gd name="T16" fmla="*/ 4 w 6"/>
                <a:gd name="T17" fmla="*/ 6 h 10"/>
                <a:gd name="T18" fmla="*/ 6 w 6"/>
                <a:gd name="T19" fmla="*/ 8 h 10"/>
                <a:gd name="T20" fmla="*/ 6 w 6"/>
                <a:gd name="T21" fmla="*/ 8 h 10"/>
                <a:gd name="T22" fmla="*/ 6 w 6"/>
                <a:gd name="T23" fmla="*/ 8 h 10"/>
                <a:gd name="T24" fmla="*/ 6 w 6"/>
                <a:gd name="T25" fmla="*/ 10 h 10"/>
                <a:gd name="T26" fmla="*/ 6 w 6"/>
                <a:gd name="T27" fmla="*/ 10 h 10"/>
                <a:gd name="T28" fmla="*/ 6 w 6"/>
                <a:gd name="T29" fmla="*/ 10 h 10"/>
                <a:gd name="T30" fmla="*/ 6 w 6"/>
                <a:gd name="T31" fmla="*/ 10 h 10"/>
                <a:gd name="T32" fmla="*/ 4 w 6"/>
                <a:gd name="T33" fmla="*/ 10 h 10"/>
                <a:gd name="T34" fmla="*/ 4 w 6"/>
                <a:gd name="T35" fmla="*/ 10 h 10"/>
                <a:gd name="T36" fmla="*/ 2 w 6"/>
                <a:gd name="T37" fmla="*/ 10 h 10"/>
                <a:gd name="T38" fmla="*/ 2 w 6"/>
                <a:gd name="T39" fmla="*/ 10 h 10"/>
                <a:gd name="T40" fmla="*/ 2 w 6"/>
                <a:gd name="T41" fmla="*/ 10 h 10"/>
                <a:gd name="T42" fmla="*/ 2 w 6"/>
                <a:gd name="T43" fmla="*/ 10 h 10"/>
                <a:gd name="T44" fmla="*/ 2 w 6"/>
                <a:gd name="T45" fmla="*/ 10 h 10"/>
                <a:gd name="T46" fmla="*/ 2 w 6"/>
                <a:gd name="T4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10">
                  <a:moveTo>
                    <a:pt x="2" y="0"/>
                  </a:moveTo>
                  <a:lnTo>
                    <a:pt x="2" y="2"/>
                  </a:lnTo>
                  <a:lnTo>
                    <a:pt x="2" y="2"/>
                  </a:lnTo>
                  <a:lnTo>
                    <a:pt x="0" y="4"/>
                  </a:lnTo>
                  <a:lnTo>
                    <a:pt x="2" y="6"/>
                  </a:lnTo>
                  <a:lnTo>
                    <a:pt x="2" y="6"/>
                  </a:lnTo>
                  <a:lnTo>
                    <a:pt x="2" y="6"/>
                  </a:lnTo>
                  <a:lnTo>
                    <a:pt x="4" y="6"/>
                  </a:lnTo>
                  <a:lnTo>
                    <a:pt x="4" y="6"/>
                  </a:lnTo>
                  <a:lnTo>
                    <a:pt x="6" y="8"/>
                  </a:lnTo>
                  <a:lnTo>
                    <a:pt x="6" y="8"/>
                  </a:lnTo>
                  <a:lnTo>
                    <a:pt x="6" y="8"/>
                  </a:lnTo>
                  <a:lnTo>
                    <a:pt x="6" y="10"/>
                  </a:lnTo>
                  <a:lnTo>
                    <a:pt x="6" y="10"/>
                  </a:lnTo>
                  <a:lnTo>
                    <a:pt x="6" y="10"/>
                  </a:lnTo>
                  <a:lnTo>
                    <a:pt x="6" y="10"/>
                  </a:lnTo>
                  <a:lnTo>
                    <a:pt x="4" y="10"/>
                  </a:lnTo>
                  <a:lnTo>
                    <a:pt x="4" y="10"/>
                  </a:lnTo>
                  <a:lnTo>
                    <a:pt x="2" y="10"/>
                  </a:lnTo>
                  <a:lnTo>
                    <a:pt x="2" y="10"/>
                  </a:lnTo>
                  <a:lnTo>
                    <a:pt x="2" y="10"/>
                  </a:lnTo>
                  <a:lnTo>
                    <a:pt x="2" y="10"/>
                  </a:lnTo>
                  <a:lnTo>
                    <a:pt x="2" y="10"/>
                  </a:lnTo>
                  <a:lnTo>
                    <a:pt x="2"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1" name="Freeform 4935"/>
            <p:cNvSpPr>
              <a:spLocks/>
            </p:cNvSpPr>
            <p:nvPr/>
          </p:nvSpPr>
          <p:spPr bwMode="auto">
            <a:xfrm>
              <a:off x="2933" y="2131"/>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2" name="Freeform 4936"/>
            <p:cNvSpPr>
              <a:spLocks/>
            </p:cNvSpPr>
            <p:nvPr/>
          </p:nvSpPr>
          <p:spPr bwMode="auto">
            <a:xfrm>
              <a:off x="2962" y="2062"/>
              <a:ext cx="40" cy="71"/>
            </a:xfrm>
            <a:custGeom>
              <a:avLst/>
              <a:gdLst>
                <a:gd name="T0" fmla="*/ 9 w 40"/>
                <a:gd name="T1" fmla="*/ 0 h 71"/>
                <a:gd name="T2" fmla="*/ 9 w 40"/>
                <a:gd name="T3" fmla="*/ 2 h 71"/>
                <a:gd name="T4" fmla="*/ 9 w 40"/>
                <a:gd name="T5" fmla="*/ 2 h 71"/>
                <a:gd name="T6" fmla="*/ 9 w 40"/>
                <a:gd name="T7" fmla="*/ 4 h 71"/>
                <a:gd name="T8" fmla="*/ 7 w 40"/>
                <a:gd name="T9" fmla="*/ 5 h 71"/>
                <a:gd name="T10" fmla="*/ 7 w 40"/>
                <a:gd name="T11" fmla="*/ 5 h 71"/>
                <a:gd name="T12" fmla="*/ 9 w 40"/>
                <a:gd name="T13" fmla="*/ 7 h 71"/>
                <a:gd name="T14" fmla="*/ 9 w 40"/>
                <a:gd name="T15" fmla="*/ 7 h 71"/>
                <a:gd name="T16" fmla="*/ 7 w 40"/>
                <a:gd name="T17" fmla="*/ 9 h 71"/>
                <a:gd name="T18" fmla="*/ 7 w 40"/>
                <a:gd name="T19" fmla="*/ 9 h 71"/>
                <a:gd name="T20" fmla="*/ 7 w 40"/>
                <a:gd name="T21" fmla="*/ 13 h 71"/>
                <a:gd name="T22" fmla="*/ 5 w 40"/>
                <a:gd name="T23" fmla="*/ 13 h 71"/>
                <a:gd name="T24" fmla="*/ 5 w 40"/>
                <a:gd name="T25" fmla="*/ 15 h 71"/>
                <a:gd name="T26" fmla="*/ 3 w 40"/>
                <a:gd name="T27" fmla="*/ 17 h 71"/>
                <a:gd name="T28" fmla="*/ 2 w 40"/>
                <a:gd name="T29" fmla="*/ 19 h 71"/>
                <a:gd name="T30" fmla="*/ 2 w 40"/>
                <a:gd name="T31" fmla="*/ 19 h 71"/>
                <a:gd name="T32" fmla="*/ 2 w 40"/>
                <a:gd name="T33" fmla="*/ 21 h 71"/>
                <a:gd name="T34" fmla="*/ 2 w 40"/>
                <a:gd name="T35" fmla="*/ 23 h 71"/>
                <a:gd name="T36" fmla="*/ 2 w 40"/>
                <a:gd name="T37" fmla="*/ 25 h 71"/>
                <a:gd name="T38" fmla="*/ 2 w 40"/>
                <a:gd name="T39" fmla="*/ 27 h 71"/>
                <a:gd name="T40" fmla="*/ 2 w 40"/>
                <a:gd name="T41" fmla="*/ 29 h 71"/>
                <a:gd name="T42" fmla="*/ 2 w 40"/>
                <a:gd name="T43" fmla="*/ 29 h 71"/>
                <a:gd name="T44" fmla="*/ 2 w 40"/>
                <a:gd name="T45" fmla="*/ 30 h 71"/>
                <a:gd name="T46" fmla="*/ 2 w 40"/>
                <a:gd name="T47" fmla="*/ 32 h 71"/>
                <a:gd name="T48" fmla="*/ 2 w 40"/>
                <a:gd name="T49" fmla="*/ 34 h 71"/>
                <a:gd name="T50" fmla="*/ 0 w 40"/>
                <a:gd name="T51" fmla="*/ 34 h 71"/>
                <a:gd name="T52" fmla="*/ 0 w 40"/>
                <a:gd name="T53" fmla="*/ 34 h 71"/>
                <a:gd name="T54" fmla="*/ 0 w 40"/>
                <a:gd name="T55" fmla="*/ 34 h 71"/>
                <a:gd name="T56" fmla="*/ 0 w 40"/>
                <a:gd name="T57" fmla="*/ 36 h 71"/>
                <a:gd name="T58" fmla="*/ 0 w 40"/>
                <a:gd name="T59" fmla="*/ 38 h 71"/>
                <a:gd name="T60" fmla="*/ 0 w 40"/>
                <a:gd name="T61" fmla="*/ 42 h 71"/>
                <a:gd name="T62" fmla="*/ 0 w 40"/>
                <a:gd name="T63" fmla="*/ 42 h 71"/>
                <a:gd name="T64" fmla="*/ 0 w 40"/>
                <a:gd name="T65" fmla="*/ 44 h 71"/>
                <a:gd name="T66" fmla="*/ 0 w 40"/>
                <a:gd name="T67" fmla="*/ 44 h 71"/>
                <a:gd name="T68" fmla="*/ 2 w 40"/>
                <a:gd name="T69" fmla="*/ 44 h 71"/>
                <a:gd name="T70" fmla="*/ 2 w 40"/>
                <a:gd name="T71" fmla="*/ 44 h 71"/>
                <a:gd name="T72" fmla="*/ 3 w 40"/>
                <a:gd name="T73" fmla="*/ 46 h 71"/>
                <a:gd name="T74" fmla="*/ 7 w 40"/>
                <a:gd name="T75" fmla="*/ 48 h 71"/>
                <a:gd name="T76" fmla="*/ 7 w 40"/>
                <a:gd name="T77" fmla="*/ 50 h 71"/>
                <a:gd name="T78" fmla="*/ 9 w 40"/>
                <a:gd name="T79" fmla="*/ 50 h 71"/>
                <a:gd name="T80" fmla="*/ 11 w 40"/>
                <a:gd name="T81" fmla="*/ 52 h 71"/>
                <a:gd name="T82" fmla="*/ 15 w 40"/>
                <a:gd name="T83" fmla="*/ 55 h 71"/>
                <a:gd name="T84" fmla="*/ 15 w 40"/>
                <a:gd name="T85" fmla="*/ 55 h 71"/>
                <a:gd name="T86" fmla="*/ 17 w 40"/>
                <a:gd name="T87" fmla="*/ 55 h 71"/>
                <a:gd name="T88" fmla="*/ 17 w 40"/>
                <a:gd name="T89" fmla="*/ 55 h 71"/>
                <a:gd name="T90" fmla="*/ 17 w 40"/>
                <a:gd name="T91" fmla="*/ 55 h 71"/>
                <a:gd name="T92" fmla="*/ 19 w 40"/>
                <a:gd name="T93" fmla="*/ 57 h 71"/>
                <a:gd name="T94" fmla="*/ 19 w 40"/>
                <a:gd name="T95" fmla="*/ 57 h 71"/>
                <a:gd name="T96" fmla="*/ 19 w 40"/>
                <a:gd name="T97" fmla="*/ 57 h 71"/>
                <a:gd name="T98" fmla="*/ 19 w 40"/>
                <a:gd name="T99" fmla="*/ 57 h 71"/>
                <a:gd name="T100" fmla="*/ 21 w 40"/>
                <a:gd name="T101" fmla="*/ 57 h 71"/>
                <a:gd name="T102" fmla="*/ 23 w 40"/>
                <a:gd name="T103" fmla="*/ 59 h 71"/>
                <a:gd name="T104" fmla="*/ 25 w 40"/>
                <a:gd name="T105" fmla="*/ 61 h 71"/>
                <a:gd name="T106" fmla="*/ 26 w 40"/>
                <a:gd name="T107" fmla="*/ 61 h 71"/>
                <a:gd name="T108" fmla="*/ 34 w 40"/>
                <a:gd name="T109" fmla="*/ 67 h 71"/>
                <a:gd name="T110" fmla="*/ 34 w 40"/>
                <a:gd name="T111" fmla="*/ 67 h 71"/>
                <a:gd name="T112" fmla="*/ 36 w 40"/>
                <a:gd name="T113" fmla="*/ 67 h 71"/>
                <a:gd name="T114" fmla="*/ 38 w 40"/>
                <a:gd name="T115" fmla="*/ 69 h 71"/>
                <a:gd name="T116" fmla="*/ 40 w 40"/>
                <a:gd name="T117" fmla="*/ 69 h 71"/>
                <a:gd name="T118" fmla="*/ 40 w 40"/>
                <a:gd name="T11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71">
                  <a:moveTo>
                    <a:pt x="9" y="0"/>
                  </a:moveTo>
                  <a:lnTo>
                    <a:pt x="9" y="2"/>
                  </a:lnTo>
                  <a:lnTo>
                    <a:pt x="9" y="2"/>
                  </a:lnTo>
                  <a:lnTo>
                    <a:pt x="9" y="4"/>
                  </a:lnTo>
                  <a:lnTo>
                    <a:pt x="7" y="5"/>
                  </a:lnTo>
                  <a:lnTo>
                    <a:pt x="7" y="5"/>
                  </a:lnTo>
                  <a:lnTo>
                    <a:pt x="9" y="7"/>
                  </a:lnTo>
                  <a:lnTo>
                    <a:pt x="9" y="7"/>
                  </a:lnTo>
                  <a:lnTo>
                    <a:pt x="7" y="9"/>
                  </a:lnTo>
                  <a:lnTo>
                    <a:pt x="7" y="9"/>
                  </a:lnTo>
                  <a:lnTo>
                    <a:pt x="7" y="13"/>
                  </a:lnTo>
                  <a:lnTo>
                    <a:pt x="5" y="13"/>
                  </a:lnTo>
                  <a:lnTo>
                    <a:pt x="5" y="15"/>
                  </a:lnTo>
                  <a:lnTo>
                    <a:pt x="3" y="17"/>
                  </a:lnTo>
                  <a:lnTo>
                    <a:pt x="2" y="19"/>
                  </a:lnTo>
                  <a:lnTo>
                    <a:pt x="2" y="19"/>
                  </a:lnTo>
                  <a:lnTo>
                    <a:pt x="2" y="21"/>
                  </a:lnTo>
                  <a:lnTo>
                    <a:pt x="2" y="23"/>
                  </a:lnTo>
                  <a:lnTo>
                    <a:pt x="2" y="25"/>
                  </a:lnTo>
                  <a:lnTo>
                    <a:pt x="2" y="27"/>
                  </a:lnTo>
                  <a:lnTo>
                    <a:pt x="2" y="29"/>
                  </a:lnTo>
                  <a:lnTo>
                    <a:pt x="2" y="29"/>
                  </a:lnTo>
                  <a:lnTo>
                    <a:pt x="2" y="30"/>
                  </a:lnTo>
                  <a:lnTo>
                    <a:pt x="2" y="32"/>
                  </a:lnTo>
                  <a:lnTo>
                    <a:pt x="2" y="34"/>
                  </a:lnTo>
                  <a:lnTo>
                    <a:pt x="0" y="34"/>
                  </a:lnTo>
                  <a:lnTo>
                    <a:pt x="0" y="34"/>
                  </a:lnTo>
                  <a:lnTo>
                    <a:pt x="0" y="34"/>
                  </a:lnTo>
                  <a:lnTo>
                    <a:pt x="0" y="36"/>
                  </a:lnTo>
                  <a:lnTo>
                    <a:pt x="0" y="38"/>
                  </a:lnTo>
                  <a:lnTo>
                    <a:pt x="0" y="42"/>
                  </a:lnTo>
                  <a:lnTo>
                    <a:pt x="0" y="42"/>
                  </a:lnTo>
                  <a:lnTo>
                    <a:pt x="0" y="44"/>
                  </a:lnTo>
                  <a:lnTo>
                    <a:pt x="0" y="44"/>
                  </a:lnTo>
                  <a:lnTo>
                    <a:pt x="2" y="44"/>
                  </a:lnTo>
                  <a:lnTo>
                    <a:pt x="2" y="44"/>
                  </a:lnTo>
                  <a:lnTo>
                    <a:pt x="3" y="46"/>
                  </a:lnTo>
                  <a:lnTo>
                    <a:pt x="7" y="48"/>
                  </a:lnTo>
                  <a:lnTo>
                    <a:pt x="7" y="50"/>
                  </a:lnTo>
                  <a:lnTo>
                    <a:pt x="9" y="50"/>
                  </a:lnTo>
                  <a:lnTo>
                    <a:pt x="11" y="52"/>
                  </a:lnTo>
                  <a:lnTo>
                    <a:pt x="15" y="55"/>
                  </a:lnTo>
                  <a:lnTo>
                    <a:pt x="15" y="55"/>
                  </a:lnTo>
                  <a:lnTo>
                    <a:pt x="17" y="55"/>
                  </a:lnTo>
                  <a:lnTo>
                    <a:pt x="17" y="55"/>
                  </a:lnTo>
                  <a:lnTo>
                    <a:pt x="17" y="55"/>
                  </a:lnTo>
                  <a:lnTo>
                    <a:pt x="19" y="57"/>
                  </a:lnTo>
                  <a:lnTo>
                    <a:pt x="19" y="57"/>
                  </a:lnTo>
                  <a:lnTo>
                    <a:pt x="19" y="57"/>
                  </a:lnTo>
                  <a:lnTo>
                    <a:pt x="19" y="57"/>
                  </a:lnTo>
                  <a:lnTo>
                    <a:pt x="21" y="57"/>
                  </a:lnTo>
                  <a:lnTo>
                    <a:pt x="23" y="59"/>
                  </a:lnTo>
                  <a:lnTo>
                    <a:pt x="25" y="61"/>
                  </a:lnTo>
                  <a:lnTo>
                    <a:pt x="26" y="61"/>
                  </a:lnTo>
                  <a:lnTo>
                    <a:pt x="34" y="67"/>
                  </a:lnTo>
                  <a:lnTo>
                    <a:pt x="34" y="67"/>
                  </a:lnTo>
                  <a:lnTo>
                    <a:pt x="36" y="67"/>
                  </a:lnTo>
                  <a:lnTo>
                    <a:pt x="38" y="69"/>
                  </a:lnTo>
                  <a:lnTo>
                    <a:pt x="40" y="69"/>
                  </a:lnTo>
                  <a:lnTo>
                    <a:pt x="40" y="7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3" name="Freeform 4937"/>
            <p:cNvSpPr>
              <a:spLocks/>
            </p:cNvSpPr>
            <p:nvPr/>
          </p:nvSpPr>
          <p:spPr bwMode="auto">
            <a:xfrm>
              <a:off x="3152" y="2012"/>
              <a:ext cx="25" cy="121"/>
            </a:xfrm>
            <a:custGeom>
              <a:avLst/>
              <a:gdLst>
                <a:gd name="T0" fmla="*/ 9 w 25"/>
                <a:gd name="T1" fmla="*/ 119 h 121"/>
                <a:gd name="T2" fmla="*/ 9 w 25"/>
                <a:gd name="T3" fmla="*/ 117 h 121"/>
                <a:gd name="T4" fmla="*/ 9 w 25"/>
                <a:gd name="T5" fmla="*/ 115 h 121"/>
                <a:gd name="T6" fmla="*/ 9 w 25"/>
                <a:gd name="T7" fmla="*/ 113 h 121"/>
                <a:gd name="T8" fmla="*/ 11 w 25"/>
                <a:gd name="T9" fmla="*/ 113 h 121"/>
                <a:gd name="T10" fmla="*/ 11 w 25"/>
                <a:gd name="T11" fmla="*/ 113 h 121"/>
                <a:gd name="T12" fmla="*/ 13 w 25"/>
                <a:gd name="T13" fmla="*/ 111 h 121"/>
                <a:gd name="T14" fmla="*/ 13 w 25"/>
                <a:gd name="T15" fmla="*/ 109 h 121"/>
                <a:gd name="T16" fmla="*/ 13 w 25"/>
                <a:gd name="T17" fmla="*/ 109 h 121"/>
                <a:gd name="T18" fmla="*/ 13 w 25"/>
                <a:gd name="T19" fmla="*/ 107 h 121"/>
                <a:gd name="T20" fmla="*/ 11 w 25"/>
                <a:gd name="T21" fmla="*/ 107 h 121"/>
                <a:gd name="T22" fmla="*/ 9 w 25"/>
                <a:gd name="T23" fmla="*/ 105 h 121"/>
                <a:gd name="T24" fmla="*/ 7 w 25"/>
                <a:gd name="T25" fmla="*/ 102 h 121"/>
                <a:gd name="T26" fmla="*/ 7 w 25"/>
                <a:gd name="T27" fmla="*/ 102 h 121"/>
                <a:gd name="T28" fmla="*/ 9 w 25"/>
                <a:gd name="T29" fmla="*/ 96 h 121"/>
                <a:gd name="T30" fmla="*/ 9 w 25"/>
                <a:gd name="T31" fmla="*/ 94 h 121"/>
                <a:gd name="T32" fmla="*/ 11 w 25"/>
                <a:gd name="T33" fmla="*/ 92 h 121"/>
                <a:gd name="T34" fmla="*/ 9 w 25"/>
                <a:gd name="T35" fmla="*/ 90 h 121"/>
                <a:gd name="T36" fmla="*/ 11 w 25"/>
                <a:gd name="T37" fmla="*/ 90 h 121"/>
                <a:gd name="T38" fmla="*/ 13 w 25"/>
                <a:gd name="T39" fmla="*/ 88 h 121"/>
                <a:gd name="T40" fmla="*/ 17 w 25"/>
                <a:gd name="T41" fmla="*/ 88 h 121"/>
                <a:gd name="T42" fmla="*/ 19 w 25"/>
                <a:gd name="T43" fmla="*/ 90 h 121"/>
                <a:gd name="T44" fmla="*/ 19 w 25"/>
                <a:gd name="T45" fmla="*/ 90 h 121"/>
                <a:gd name="T46" fmla="*/ 21 w 25"/>
                <a:gd name="T47" fmla="*/ 92 h 121"/>
                <a:gd name="T48" fmla="*/ 23 w 25"/>
                <a:gd name="T49" fmla="*/ 88 h 121"/>
                <a:gd name="T50" fmla="*/ 23 w 25"/>
                <a:gd name="T51" fmla="*/ 86 h 121"/>
                <a:gd name="T52" fmla="*/ 23 w 25"/>
                <a:gd name="T53" fmla="*/ 82 h 121"/>
                <a:gd name="T54" fmla="*/ 25 w 25"/>
                <a:gd name="T55" fmla="*/ 80 h 121"/>
                <a:gd name="T56" fmla="*/ 25 w 25"/>
                <a:gd name="T57" fmla="*/ 79 h 121"/>
                <a:gd name="T58" fmla="*/ 25 w 25"/>
                <a:gd name="T59" fmla="*/ 77 h 121"/>
                <a:gd name="T60" fmla="*/ 25 w 25"/>
                <a:gd name="T61" fmla="*/ 73 h 121"/>
                <a:gd name="T62" fmla="*/ 25 w 25"/>
                <a:gd name="T63" fmla="*/ 71 h 121"/>
                <a:gd name="T64" fmla="*/ 23 w 25"/>
                <a:gd name="T65" fmla="*/ 69 h 121"/>
                <a:gd name="T66" fmla="*/ 21 w 25"/>
                <a:gd name="T67" fmla="*/ 67 h 121"/>
                <a:gd name="T68" fmla="*/ 21 w 25"/>
                <a:gd name="T69" fmla="*/ 65 h 121"/>
                <a:gd name="T70" fmla="*/ 19 w 25"/>
                <a:gd name="T71" fmla="*/ 63 h 121"/>
                <a:gd name="T72" fmla="*/ 19 w 25"/>
                <a:gd name="T73" fmla="*/ 61 h 121"/>
                <a:gd name="T74" fmla="*/ 19 w 25"/>
                <a:gd name="T75" fmla="*/ 59 h 121"/>
                <a:gd name="T76" fmla="*/ 19 w 25"/>
                <a:gd name="T77" fmla="*/ 55 h 121"/>
                <a:gd name="T78" fmla="*/ 21 w 25"/>
                <a:gd name="T79" fmla="*/ 54 h 121"/>
                <a:gd name="T80" fmla="*/ 19 w 25"/>
                <a:gd name="T81" fmla="*/ 52 h 121"/>
                <a:gd name="T82" fmla="*/ 19 w 25"/>
                <a:gd name="T83" fmla="*/ 48 h 121"/>
                <a:gd name="T84" fmla="*/ 17 w 25"/>
                <a:gd name="T85" fmla="*/ 48 h 121"/>
                <a:gd name="T86" fmla="*/ 17 w 25"/>
                <a:gd name="T87" fmla="*/ 48 h 121"/>
                <a:gd name="T88" fmla="*/ 17 w 25"/>
                <a:gd name="T89" fmla="*/ 46 h 121"/>
                <a:gd name="T90" fmla="*/ 17 w 25"/>
                <a:gd name="T91" fmla="*/ 44 h 121"/>
                <a:gd name="T92" fmla="*/ 17 w 25"/>
                <a:gd name="T93" fmla="*/ 42 h 121"/>
                <a:gd name="T94" fmla="*/ 17 w 25"/>
                <a:gd name="T95" fmla="*/ 40 h 121"/>
                <a:gd name="T96" fmla="*/ 17 w 25"/>
                <a:gd name="T97" fmla="*/ 40 h 121"/>
                <a:gd name="T98" fmla="*/ 15 w 25"/>
                <a:gd name="T99" fmla="*/ 40 h 121"/>
                <a:gd name="T100" fmla="*/ 11 w 25"/>
                <a:gd name="T101" fmla="*/ 36 h 121"/>
                <a:gd name="T102" fmla="*/ 9 w 25"/>
                <a:gd name="T103" fmla="*/ 32 h 121"/>
                <a:gd name="T104" fmla="*/ 7 w 25"/>
                <a:gd name="T105" fmla="*/ 29 h 121"/>
                <a:gd name="T106" fmla="*/ 4 w 25"/>
                <a:gd name="T107" fmla="*/ 23 h 121"/>
                <a:gd name="T108" fmla="*/ 2 w 25"/>
                <a:gd name="T109" fmla="*/ 11 h 121"/>
                <a:gd name="T110" fmla="*/ 4 w 25"/>
                <a:gd name="T111" fmla="*/ 6 h 121"/>
                <a:gd name="T112" fmla="*/ 5 w 25"/>
                <a:gd name="T113" fmla="*/ 4 h 121"/>
                <a:gd name="T114" fmla="*/ 7 w 25"/>
                <a:gd name="T115" fmla="*/ 2 h 121"/>
                <a:gd name="T116" fmla="*/ 7 w 25"/>
                <a:gd name="T1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21">
                  <a:moveTo>
                    <a:pt x="9" y="121"/>
                  </a:moveTo>
                  <a:lnTo>
                    <a:pt x="9" y="119"/>
                  </a:lnTo>
                  <a:lnTo>
                    <a:pt x="9" y="119"/>
                  </a:lnTo>
                  <a:lnTo>
                    <a:pt x="9" y="117"/>
                  </a:lnTo>
                  <a:lnTo>
                    <a:pt x="9" y="117"/>
                  </a:lnTo>
                  <a:lnTo>
                    <a:pt x="9" y="115"/>
                  </a:lnTo>
                  <a:lnTo>
                    <a:pt x="9" y="115"/>
                  </a:lnTo>
                  <a:lnTo>
                    <a:pt x="9" y="113"/>
                  </a:lnTo>
                  <a:lnTo>
                    <a:pt x="11" y="113"/>
                  </a:lnTo>
                  <a:lnTo>
                    <a:pt x="11" y="113"/>
                  </a:lnTo>
                  <a:lnTo>
                    <a:pt x="11" y="113"/>
                  </a:lnTo>
                  <a:lnTo>
                    <a:pt x="11" y="113"/>
                  </a:lnTo>
                  <a:lnTo>
                    <a:pt x="13" y="113"/>
                  </a:lnTo>
                  <a:lnTo>
                    <a:pt x="13" y="111"/>
                  </a:lnTo>
                  <a:lnTo>
                    <a:pt x="13" y="111"/>
                  </a:lnTo>
                  <a:lnTo>
                    <a:pt x="13" y="109"/>
                  </a:lnTo>
                  <a:lnTo>
                    <a:pt x="13" y="109"/>
                  </a:lnTo>
                  <a:lnTo>
                    <a:pt x="13" y="109"/>
                  </a:lnTo>
                  <a:lnTo>
                    <a:pt x="13" y="107"/>
                  </a:lnTo>
                  <a:lnTo>
                    <a:pt x="13" y="107"/>
                  </a:lnTo>
                  <a:lnTo>
                    <a:pt x="11" y="107"/>
                  </a:lnTo>
                  <a:lnTo>
                    <a:pt x="11" y="107"/>
                  </a:lnTo>
                  <a:lnTo>
                    <a:pt x="9" y="105"/>
                  </a:lnTo>
                  <a:lnTo>
                    <a:pt x="9" y="105"/>
                  </a:lnTo>
                  <a:lnTo>
                    <a:pt x="7" y="104"/>
                  </a:lnTo>
                  <a:lnTo>
                    <a:pt x="7" y="102"/>
                  </a:lnTo>
                  <a:lnTo>
                    <a:pt x="7" y="102"/>
                  </a:lnTo>
                  <a:lnTo>
                    <a:pt x="7" y="102"/>
                  </a:lnTo>
                  <a:lnTo>
                    <a:pt x="7" y="98"/>
                  </a:lnTo>
                  <a:lnTo>
                    <a:pt x="9" y="96"/>
                  </a:lnTo>
                  <a:lnTo>
                    <a:pt x="9" y="94"/>
                  </a:lnTo>
                  <a:lnTo>
                    <a:pt x="9" y="94"/>
                  </a:lnTo>
                  <a:lnTo>
                    <a:pt x="11" y="92"/>
                  </a:lnTo>
                  <a:lnTo>
                    <a:pt x="11" y="92"/>
                  </a:lnTo>
                  <a:lnTo>
                    <a:pt x="9" y="90"/>
                  </a:lnTo>
                  <a:lnTo>
                    <a:pt x="9" y="90"/>
                  </a:lnTo>
                  <a:lnTo>
                    <a:pt x="11" y="90"/>
                  </a:lnTo>
                  <a:lnTo>
                    <a:pt x="11" y="90"/>
                  </a:lnTo>
                  <a:lnTo>
                    <a:pt x="13" y="88"/>
                  </a:lnTo>
                  <a:lnTo>
                    <a:pt x="13" y="88"/>
                  </a:lnTo>
                  <a:lnTo>
                    <a:pt x="15" y="88"/>
                  </a:lnTo>
                  <a:lnTo>
                    <a:pt x="17" y="88"/>
                  </a:lnTo>
                  <a:lnTo>
                    <a:pt x="17" y="90"/>
                  </a:lnTo>
                  <a:lnTo>
                    <a:pt x="19" y="90"/>
                  </a:lnTo>
                  <a:lnTo>
                    <a:pt x="19" y="90"/>
                  </a:lnTo>
                  <a:lnTo>
                    <a:pt x="19" y="90"/>
                  </a:lnTo>
                  <a:lnTo>
                    <a:pt x="21" y="92"/>
                  </a:lnTo>
                  <a:lnTo>
                    <a:pt x="21" y="92"/>
                  </a:lnTo>
                  <a:lnTo>
                    <a:pt x="23" y="88"/>
                  </a:lnTo>
                  <a:lnTo>
                    <a:pt x="23" y="88"/>
                  </a:lnTo>
                  <a:lnTo>
                    <a:pt x="23" y="86"/>
                  </a:lnTo>
                  <a:lnTo>
                    <a:pt x="23" y="86"/>
                  </a:lnTo>
                  <a:lnTo>
                    <a:pt x="23" y="84"/>
                  </a:lnTo>
                  <a:lnTo>
                    <a:pt x="23" y="82"/>
                  </a:lnTo>
                  <a:lnTo>
                    <a:pt x="23" y="82"/>
                  </a:lnTo>
                  <a:lnTo>
                    <a:pt x="25" y="80"/>
                  </a:lnTo>
                  <a:lnTo>
                    <a:pt x="25" y="79"/>
                  </a:lnTo>
                  <a:lnTo>
                    <a:pt x="25" y="79"/>
                  </a:lnTo>
                  <a:lnTo>
                    <a:pt x="25" y="77"/>
                  </a:lnTo>
                  <a:lnTo>
                    <a:pt x="25" y="77"/>
                  </a:lnTo>
                  <a:lnTo>
                    <a:pt x="25" y="73"/>
                  </a:lnTo>
                  <a:lnTo>
                    <a:pt x="25" y="73"/>
                  </a:lnTo>
                  <a:lnTo>
                    <a:pt x="25" y="71"/>
                  </a:lnTo>
                  <a:lnTo>
                    <a:pt x="25" y="71"/>
                  </a:lnTo>
                  <a:lnTo>
                    <a:pt x="25" y="69"/>
                  </a:lnTo>
                  <a:lnTo>
                    <a:pt x="23" y="69"/>
                  </a:lnTo>
                  <a:lnTo>
                    <a:pt x="21" y="69"/>
                  </a:lnTo>
                  <a:lnTo>
                    <a:pt x="21" y="67"/>
                  </a:lnTo>
                  <a:lnTo>
                    <a:pt x="21" y="65"/>
                  </a:lnTo>
                  <a:lnTo>
                    <a:pt x="21" y="65"/>
                  </a:lnTo>
                  <a:lnTo>
                    <a:pt x="19" y="63"/>
                  </a:lnTo>
                  <a:lnTo>
                    <a:pt x="19" y="63"/>
                  </a:lnTo>
                  <a:lnTo>
                    <a:pt x="19" y="63"/>
                  </a:lnTo>
                  <a:lnTo>
                    <a:pt x="19" y="61"/>
                  </a:lnTo>
                  <a:lnTo>
                    <a:pt x="19" y="61"/>
                  </a:lnTo>
                  <a:lnTo>
                    <a:pt x="19" y="59"/>
                  </a:lnTo>
                  <a:lnTo>
                    <a:pt x="19" y="57"/>
                  </a:lnTo>
                  <a:lnTo>
                    <a:pt x="19" y="55"/>
                  </a:lnTo>
                  <a:lnTo>
                    <a:pt x="21" y="55"/>
                  </a:lnTo>
                  <a:lnTo>
                    <a:pt x="21" y="54"/>
                  </a:lnTo>
                  <a:lnTo>
                    <a:pt x="19" y="54"/>
                  </a:lnTo>
                  <a:lnTo>
                    <a:pt x="19" y="52"/>
                  </a:lnTo>
                  <a:lnTo>
                    <a:pt x="19" y="50"/>
                  </a:lnTo>
                  <a:lnTo>
                    <a:pt x="19" y="48"/>
                  </a:lnTo>
                  <a:lnTo>
                    <a:pt x="17" y="48"/>
                  </a:lnTo>
                  <a:lnTo>
                    <a:pt x="17" y="48"/>
                  </a:lnTo>
                  <a:lnTo>
                    <a:pt x="17" y="48"/>
                  </a:lnTo>
                  <a:lnTo>
                    <a:pt x="17" y="48"/>
                  </a:lnTo>
                  <a:lnTo>
                    <a:pt x="17" y="46"/>
                  </a:lnTo>
                  <a:lnTo>
                    <a:pt x="17" y="46"/>
                  </a:lnTo>
                  <a:lnTo>
                    <a:pt x="17" y="46"/>
                  </a:lnTo>
                  <a:lnTo>
                    <a:pt x="17" y="44"/>
                  </a:lnTo>
                  <a:lnTo>
                    <a:pt x="17" y="44"/>
                  </a:lnTo>
                  <a:lnTo>
                    <a:pt x="17" y="42"/>
                  </a:lnTo>
                  <a:lnTo>
                    <a:pt x="17" y="42"/>
                  </a:lnTo>
                  <a:lnTo>
                    <a:pt x="17" y="40"/>
                  </a:lnTo>
                  <a:lnTo>
                    <a:pt x="17" y="40"/>
                  </a:lnTo>
                  <a:lnTo>
                    <a:pt x="17" y="40"/>
                  </a:lnTo>
                  <a:lnTo>
                    <a:pt x="15" y="40"/>
                  </a:lnTo>
                  <a:lnTo>
                    <a:pt x="15" y="40"/>
                  </a:lnTo>
                  <a:lnTo>
                    <a:pt x="13" y="38"/>
                  </a:lnTo>
                  <a:lnTo>
                    <a:pt x="11" y="36"/>
                  </a:lnTo>
                  <a:lnTo>
                    <a:pt x="11" y="34"/>
                  </a:lnTo>
                  <a:lnTo>
                    <a:pt x="9" y="32"/>
                  </a:lnTo>
                  <a:lnTo>
                    <a:pt x="9" y="31"/>
                  </a:lnTo>
                  <a:lnTo>
                    <a:pt x="7" y="29"/>
                  </a:lnTo>
                  <a:lnTo>
                    <a:pt x="5" y="27"/>
                  </a:lnTo>
                  <a:lnTo>
                    <a:pt x="4" y="23"/>
                  </a:lnTo>
                  <a:lnTo>
                    <a:pt x="0" y="17"/>
                  </a:lnTo>
                  <a:lnTo>
                    <a:pt x="2" y="11"/>
                  </a:lnTo>
                  <a:lnTo>
                    <a:pt x="4" y="9"/>
                  </a:lnTo>
                  <a:lnTo>
                    <a:pt x="4" y="6"/>
                  </a:lnTo>
                  <a:lnTo>
                    <a:pt x="5" y="6"/>
                  </a:lnTo>
                  <a:lnTo>
                    <a:pt x="5" y="4"/>
                  </a:lnTo>
                  <a:lnTo>
                    <a:pt x="7" y="2"/>
                  </a:lnTo>
                  <a:lnTo>
                    <a:pt x="7" y="2"/>
                  </a:lnTo>
                  <a:lnTo>
                    <a:pt x="7" y="0"/>
                  </a:lnTo>
                  <a:lnTo>
                    <a:pt x="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4" name="Freeform 4938"/>
            <p:cNvSpPr>
              <a:spLocks/>
            </p:cNvSpPr>
            <p:nvPr/>
          </p:nvSpPr>
          <p:spPr bwMode="auto">
            <a:xfrm>
              <a:off x="3864" y="1866"/>
              <a:ext cx="31" cy="46"/>
            </a:xfrm>
            <a:custGeom>
              <a:avLst/>
              <a:gdLst>
                <a:gd name="T0" fmla="*/ 31 w 31"/>
                <a:gd name="T1" fmla="*/ 46 h 46"/>
                <a:gd name="T2" fmla="*/ 31 w 31"/>
                <a:gd name="T3" fmla="*/ 46 h 46"/>
                <a:gd name="T4" fmla="*/ 31 w 31"/>
                <a:gd name="T5" fmla="*/ 44 h 46"/>
                <a:gd name="T6" fmla="*/ 31 w 31"/>
                <a:gd name="T7" fmla="*/ 44 h 46"/>
                <a:gd name="T8" fmla="*/ 31 w 31"/>
                <a:gd name="T9" fmla="*/ 44 h 46"/>
                <a:gd name="T10" fmla="*/ 29 w 31"/>
                <a:gd name="T11" fmla="*/ 42 h 46"/>
                <a:gd name="T12" fmla="*/ 29 w 31"/>
                <a:gd name="T13" fmla="*/ 42 h 46"/>
                <a:gd name="T14" fmla="*/ 29 w 31"/>
                <a:gd name="T15" fmla="*/ 42 h 46"/>
                <a:gd name="T16" fmla="*/ 27 w 31"/>
                <a:gd name="T17" fmla="*/ 40 h 46"/>
                <a:gd name="T18" fmla="*/ 27 w 31"/>
                <a:gd name="T19" fmla="*/ 40 h 46"/>
                <a:gd name="T20" fmla="*/ 27 w 31"/>
                <a:gd name="T21" fmla="*/ 40 h 46"/>
                <a:gd name="T22" fmla="*/ 25 w 31"/>
                <a:gd name="T23" fmla="*/ 38 h 46"/>
                <a:gd name="T24" fmla="*/ 23 w 31"/>
                <a:gd name="T25" fmla="*/ 36 h 46"/>
                <a:gd name="T26" fmla="*/ 23 w 31"/>
                <a:gd name="T27" fmla="*/ 34 h 46"/>
                <a:gd name="T28" fmla="*/ 23 w 31"/>
                <a:gd name="T29" fmla="*/ 34 h 46"/>
                <a:gd name="T30" fmla="*/ 23 w 31"/>
                <a:gd name="T31" fmla="*/ 34 h 46"/>
                <a:gd name="T32" fmla="*/ 23 w 31"/>
                <a:gd name="T33" fmla="*/ 34 h 46"/>
                <a:gd name="T34" fmla="*/ 21 w 31"/>
                <a:gd name="T35" fmla="*/ 31 h 46"/>
                <a:gd name="T36" fmla="*/ 21 w 31"/>
                <a:gd name="T37" fmla="*/ 31 h 46"/>
                <a:gd name="T38" fmla="*/ 17 w 31"/>
                <a:gd name="T39" fmla="*/ 27 h 46"/>
                <a:gd name="T40" fmla="*/ 17 w 31"/>
                <a:gd name="T41" fmla="*/ 27 h 46"/>
                <a:gd name="T42" fmla="*/ 17 w 31"/>
                <a:gd name="T43" fmla="*/ 27 h 46"/>
                <a:gd name="T44" fmla="*/ 15 w 31"/>
                <a:gd name="T45" fmla="*/ 25 h 46"/>
                <a:gd name="T46" fmla="*/ 15 w 31"/>
                <a:gd name="T47" fmla="*/ 25 h 46"/>
                <a:gd name="T48" fmla="*/ 15 w 31"/>
                <a:gd name="T49" fmla="*/ 23 h 46"/>
                <a:gd name="T50" fmla="*/ 15 w 31"/>
                <a:gd name="T51" fmla="*/ 23 h 46"/>
                <a:gd name="T52" fmla="*/ 15 w 31"/>
                <a:gd name="T53" fmla="*/ 23 h 46"/>
                <a:gd name="T54" fmla="*/ 14 w 31"/>
                <a:gd name="T55" fmla="*/ 21 h 46"/>
                <a:gd name="T56" fmla="*/ 12 w 31"/>
                <a:gd name="T57" fmla="*/ 17 h 46"/>
                <a:gd name="T58" fmla="*/ 12 w 31"/>
                <a:gd name="T59" fmla="*/ 17 h 46"/>
                <a:gd name="T60" fmla="*/ 12 w 31"/>
                <a:gd name="T61" fmla="*/ 17 h 46"/>
                <a:gd name="T62" fmla="*/ 10 w 31"/>
                <a:gd name="T63" fmla="*/ 15 h 46"/>
                <a:gd name="T64" fmla="*/ 10 w 31"/>
                <a:gd name="T65" fmla="*/ 15 h 46"/>
                <a:gd name="T66" fmla="*/ 10 w 31"/>
                <a:gd name="T67" fmla="*/ 15 h 46"/>
                <a:gd name="T68" fmla="*/ 10 w 31"/>
                <a:gd name="T69" fmla="*/ 13 h 46"/>
                <a:gd name="T70" fmla="*/ 10 w 31"/>
                <a:gd name="T71" fmla="*/ 13 h 46"/>
                <a:gd name="T72" fmla="*/ 8 w 31"/>
                <a:gd name="T73" fmla="*/ 13 h 46"/>
                <a:gd name="T74" fmla="*/ 8 w 31"/>
                <a:gd name="T75" fmla="*/ 13 h 46"/>
                <a:gd name="T76" fmla="*/ 6 w 31"/>
                <a:gd name="T77" fmla="*/ 9 h 46"/>
                <a:gd name="T78" fmla="*/ 6 w 31"/>
                <a:gd name="T79" fmla="*/ 7 h 46"/>
                <a:gd name="T80" fmla="*/ 6 w 31"/>
                <a:gd name="T81" fmla="*/ 7 h 46"/>
                <a:gd name="T82" fmla="*/ 4 w 31"/>
                <a:gd name="T83" fmla="*/ 7 h 46"/>
                <a:gd name="T84" fmla="*/ 4 w 31"/>
                <a:gd name="T85" fmla="*/ 6 h 46"/>
                <a:gd name="T86" fmla="*/ 4 w 31"/>
                <a:gd name="T87" fmla="*/ 6 h 46"/>
                <a:gd name="T88" fmla="*/ 2 w 31"/>
                <a:gd name="T89" fmla="*/ 4 h 46"/>
                <a:gd name="T90" fmla="*/ 2 w 31"/>
                <a:gd name="T91" fmla="*/ 4 h 46"/>
                <a:gd name="T92" fmla="*/ 2 w 31"/>
                <a:gd name="T93" fmla="*/ 4 h 46"/>
                <a:gd name="T94" fmla="*/ 2 w 31"/>
                <a:gd name="T95" fmla="*/ 4 h 46"/>
                <a:gd name="T96" fmla="*/ 0 w 31"/>
                <a:gd name="T97" fmla="*/ 2 h 46"/>
                <a:gd name="T98" fmla="*/ 0 w 31"/>
                <a:gd name="T99" fmla="*/ 2 h 46"/>
                <a:gd name="T100" fmla="*/ 0 w 31"/>
                <a:gd name="T10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46">
                  <a:moveTo>
                    <a:pt x="31" y="46"/>
                  </a:moveTo>
                  <a:lnTo>
                    <a:pt x="31" y="46"/>
                  </a:lnTo>
                  <a:lnTo>
                    <a:pt x="31" y="44"/>
                  </a:lnTo>
                  <a:lnTo>
                    <a:pt x="31" y="44"/>
                  </a:lnTo>
                  <a:lnTo>
                    <a:pt x="31" y="44"/>
                  </a:lnTo>
                  <a:lnTo>
                    <a:pt x="29" y="42"/>
                  </a:lnTo>
                  <a:lnTo>
                    <a:pt x="29" y="42"/>
                  </a:lnTo>
                  <a:lnTo>
                    <a:pt x="29" y="42"/>
                  </a:lnTo>
                  <a:lnTo>
                    <a:pt x="27" y="40"/>
                  </a:lnTo>
                  <a:lnTo>
                    <a:pt x="27" y="40"/>
                  </a:lnTo>
                  <a:lnTo>
                    <a:pt x="27" y="40"/>
                  </a:lnTo>
                  <a:lnTo>
                    <a:pt x="25" y="38"/>
                  </a:lnTo>
                  <a:lnTo>
                    <a:pt x="23" y="36"/>
                  </a:lnTo>
                  <a:lnTo>
                    <a:pt x="23" y="34"/>
                  </a:lnTo>
                  <a:lnTo>
                    <a:pt x="23" y="34"/>
                  </a:lnTo>
                  <a:lnTo>
                    <a:pt x="23" y="34"/>
                  </a:lnTo>
                  <a:lnTo>
                    <a:pt x="23" y="34"/>
                  </a:lnTo>
                  <a:lnTo>
                    <a:pt x="21" y="31"/>
                  </a:lnTo>
                  <a:lnTo>
                    <a:pt x="21" y="31"/>
                  </a:lnTo>
                  <a:lnTo>
                    <a:pt x="17" y="27"/>
                  </a:lnTo>
                  <a:lnTo>
                    <a:pt x="17" y="27"/>
                  </a:lnTo>
                  <a:lnTo>
                    <a:pt x="17" y="27"/>
                  </a:lnTo>
                  <a:lnTo>
                    <a:pt x="15" y="25"/>
                  </a:lnTo>
                  <a:lnTo>
                    <a:pt x="15" y="25"/>
                  </a:lnTo>
                  <a:lnTo>
                    <a:pt x="15" y="23"/>
                  </a:lnTo>
                  <a:lnTo>
                    <a:pt x="15" y="23"/>
                  </a:lnTo>
                  <a:lnTo>
                    <a:pt x="15" y="23"/>
                  </a:lnTo>
                  <a:lnTo>
                    <a:pt x="14" y="21"/>
                  </a:lnTo>
                  <a:lnTo>
                    <a:pt x="12" y="17"/>
                  </a:lnTo>
                  <a:lnTo>
                    <a:pt x="12" y="17"/>
                  </a:lnTo>
                  <a:lnTo>
                    <a:pt x="12" y="17"/>
                  </a:lnTo>
                  <a:lnTo>
                    <a:pt x="10" y="15"/>
                  </a:lnTo>
                  <a:lnTo>
                    <a:pt x="10" y="15"/>
                  </a:lnTo>
                  <a:lnTo>
                    <a:pt x="10" y="15"/>
                  </a:lnTo>
                  <a:lnTo>
                    <a:pt x="10" y="13"/>
                  </a:lnTo>
                  <a:lnTo>
                    <a:pt x="10" y="13"/>
                  </a:lnTo>
                  <a:lnTo>
                    <a:pt x="8" y="13"/>
                  </a:lnTo>
                  <a:lnTo>
                    <a:pt x="8" y="13"/>
                  </a:lnTo>
                  <a:lnTo>
                    <a:pt x="6" y="9"/>
                  </a:lnTo>
                  <a:lnTo>
                    <a:pt x="6" y="7"/>
                  </a:lnTo>
                  <a:lnTo>
                    <a:pt x="6" y="7"/>
                  </a:lnTo>
                  <a:lnTo>
                    <a:pt x="4" y="7"/>
                  </a:lnTo>
                  <a:lnTo>
                    <a:pt x="4" y="6"/>
                  </a:lnTo>
                  <a:lnTo>
                    <a:pt x="4" y="6"/>
                  </a:lnTo>
                  <a:lnTo>
                    <a:pt x="2" y="4"/>
                  </a:lnTo>
                  <a:lnTo>
                    <a:pt x="2" y="4"/>
                  </a:lnTo>
                  <a:lnTo>
                    <a:pt x="2" y="4"/>
                  </a:lnTo>
                  <a:lnTo>
                    <a:pt x="2" y="4"/>
                  </a:lnTo>
                  <a:lnTo>
                    <a:pt x="0"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5" name="Freeform 4939"/>
            <p:cNvSpPr>
              <a:spLocks/>
            </p:cNvSpPr>
            <p:nvPr/>
          </p:nvSpPr>
          <p:spPr bwMode="auto">
            <a:xfrm>
              <a:off x="4440" y="1441"/>
              <a:ext cx="152" cy="625"/>
            </a:xfrm>
            <a:custGeom>
              <a:avLst/>
              <a:gdLst>
                <a:gd name="T0" fmla="*/ 77 w 152"/>
                <a:gd name="T1" fmla="*/ 613 h 625"/>
                <a:gd name="T2" fmla="*/ 79 w 152"/>
                <a:gd name="T3" fmla="*/ 602 h 625"/>
                <a:gd name="T4" fmla="*/ 77 w 152"/>
                <a:gd name="T5" fmla="*/ 590 h 625"/>
                <a:gd name="T6" fmla="*/ 65 w 152"/>
                <a:gd name="T7" fmla="*/ 588 h 625"/>
                <a:gd name="T8" fmla="*/ 56 w 152"/>
                <a:gd name="T9" fmla="*/ 582 h 625"/>
                <a:gd name="T10" fmla="*/ 50 w 152"/>
                <a:gd name="T11" fmla="*/ 571 h 625"/>
                <a:gd name="T12" fmla="*/ 56 w 152"/>
                <a:gd name="T13" fmla="*/ 546 h 625"/>
                <a:gd name="T14" fmla="*/ 50 w 152"/>
                <a:gd name="T15" fmla="*/ 544 h 625"/>
                <a:gd name="T16" fmla="*/ 44 w 152"/>
                <a:gd name="T17" fmla="*/ 548 h 625"/>
                <a:gd name="T18" fmla="*/ 44 w 152"/>
                <a:gd name="T19" fmla="*/ 540 h 625"/>
                <a:gd name="T20" fmla="*/ 42 w 152"/>
                <a:gd name="T21" fmla="*/ 529 h 625"/>
                <a:gd name="T22" fmla="*/ 41 w 152"/>
                <a:gd name="T23" fmla="*/ 521 h 625"/>
                <a:gd name="T24" fmla="*/ 37 w 152"/>
                <a:gd name="T25" fmla="*/ 517 h 625"/>
                <a:gd name="T26" fmla="*/ 42 w 152"/>
                <a:gd name="T27" fmla="*/ 507 h 625"/>
                <a:gd name="T28" fmla="*/ 31 w 152"/>
                <a:gd name="T29" fmla="*/ 498 h 625"/>
                <a:gd name="T30" fmla="*/ 23 w 152"/>
                <a:gd name="T31" fmla="*/ 498 h 625"/>
                <a:gd name="T32" fmla="*/ 6 w 152"/>
                <a:gd name="T33" fmla="*/ 502 h 625"/>
                <a:gd name="T34" fmla="*/ 0 w 152"/>
                <a:gd name="T35" fmla="*/ 494 h 625"/>
                <a:gd name="T36" fmla="*/ 0 w 152"/>
                <a:gd name="T37" fmla="*/ 486 h 625"/>
                <a:gd name="T38" fmla="*/ 6 w 152"/>
                <a:gd name="T39" fmla="*/ 477 h 625"/>
                <a:gd name="T40" fmla="*/ 8 w 152"/>
                <a:gd name="T41" fmla="*/ 471 h 625"/>
                <a:gd name="T42" fmla="*/ 12 w 152"/>
                <a:gd name="T43" fmla="*/ 467 h 625"/>
                <a:gd name="T44" fmla="*/ 17 w 152"/>
                <a:gd name="T45" fmla="*/ 465 h 625"/>
                <a:gd name="T46" fmla="*/ 21 w 152"/>
                <a:gd name="T47" fmla="*/ 463 h 625"/>
                <a:gd name="T48" fmla="*/ 27 w 152"/>
                <a:gd name="T49" fmla="*/ 456 h 625"/>
                <a:gd name="T50" fmla="*/ 31 w 152"/>
                <a:gd name="T51" fmla="*/ 450 h 625"/>
                <a:gd name="T52" fmla="*/ 27 w 152"/>
                <a:gd name="T53" fmla="*/ 446 h 625"/>
                <a:gd name="T54" fmla="*/ 27 w 152"/>
                <a:gd name="T55" fmla="*/ 442 h 625"/>
                <a:gd name="T56" fmla="*/ 23 w 152"/>
                <a:gd name="T57" fmla="*/ 434 h 625"/>
                <a:gd name="T58" fmla="*/ 21 w 152"/>
                <a:gd name="T59" fmla="*/ 432 h 625"/>
                <a:gd name="T60" fmla="*/ 19 w 152"/>
                <a:gd name="T61" fmla="*/ 427 h 625"/>
                <a:gd name="T62" fmla="*/ 17 w 152"/>
                <a:gd name="T63" fmla="*/ 421 h 625"/>
                <a:gd name="T64" fmla="*/ 27 w 152"/>
                <a:gd name="T65" fmla="*/ 409 h 625"/>
                <a:gd name="T66" fmla="*/ 37 w 152"/>
                <a:gd name="T67" fmla="*/ 404 h 625"/>
                <a:gd name="T68" fmla="*/ 48 w 152"/>
                <a:gd name="T69" fmla="*/ 396 h 625"/>
                <a:gd name="T70" fmla="*/ 46 w 152"/>
                <a:gd name="T71" fmla="*/ 386 h 625"/>
                <a:gd name="T72" fmla="*/ 41 w 152"/>
                <a:gd name="T73" fmla="*/ 383 h 625"/>
                <a:gd name="T74" fmla="*/ 42 w 152"/>
                <a:gd name="T75" fmla="*/ 379 h 625"/>
                <a:gd name="T76" fmla="*/ 41 w 152"/>
                <a:gd name="T77" fmla="*/ 369 h 625"/>
                <a:gd name="T78" fmla="*/ 39 w 152"/>
                <a:gd name="T79" fmla="*/ 363 h 625"/>
                <a:gd name="T80" fmla="*/ 42 w 152"/>
                <a:gd name="T81" fmla="*/ 361 h 625"/>
                <a:gd name="T82" fmla="*/ 54 w 152"/>
                <a:gd name="T83" fmla="*/ 358 h 625"/>
                <a:gd name="T84" fmla="*/ 58 w 152"/>
                <a:gd name="T85" fmla="*/ 344 h 625"/>
                <a:gd name="T86" fmla="*/ 64 w 152"/>
                <a:gd name="T87" fmla="*/ 340 h 625"/>
                <a:gd name="T88" fmla="*/ 64 w 152"/>
                <a:gd name="T89" fmla="*/ 336 h 625"/>
                <a:gd name="T90" fmla="*/ 65 w 152"/>
                <a:gd name="T91" fmla="*/ 331 h 625"/>
                <a:gd name="T92" fmla="*/ 73 w 152"/>
                <a:gd name="T93" fmla="*/ 325 h 625"/>
                <a:gd name="T94" fmla="*/ 77 w 152"/>
                <a:gd name="T95" fmla="*/ 323 h 625"/>
                <a:gd name="T96" fmla="*/ 79 w 152"/>
                <a:gd name="T97" fmla="*/ 317 h 625"/>
                <a:gd name="T98" fmla="*/ 81 w 152"/>
                <a:gd name="T99" fmla="*/ 313 h 625"/>
                <a:gd name="T100" fmla="*/ 81 w 152"/>
                <a:gd name="T101" fmla="*/ 306 h 625"/>
                <a:gd name="T102" fmla="*/ 79 w 152"/>
                <a:gd name="T103" fmla="*/ 300 h 625"/>
                <a:gd name="T104" fmla="*/ 75 w 152"/>
                <a:gd name="T105" fmla="*/ 294 h 625"/>
                <a:gd name="T106" fmla="*/ 81 w 152"/>
                <a:gd name="T107" fmla="*/ 290 h 625"/>
                <a:gd name="T108" fmla="*/ 85 w 152"/>
                <a:gd name="T109" fmla="*/ 286 h 625"/>
                <a:gd name="T110" fmla="*/ 90 w 152"/>
                <a:gd name="T111" fmla="*/ 281 h 625"/>
                <a:gd name="T112" fmla="*/ 98 w 152"/>
                <a:gd name="T113" fmla="*/ 281 h 625"/>
                <a:gd name="T114" fmla="*/ 112 w 152"/>
                <a:gd name="T115" fmla="*/ 281 h 625"/>
                <a:gd name="T116" fmla="*/ 133 w 152"/>
                <a:gd name="T117" fmla="*/ 277 h 625"/>
                <a:gd name="T118" fmla="*/ 146 w 152"/>
                <a:gd name="T119" fmla="*/ 281 h 625"/>
                <a:gd name="T120" fmla="*/ 152 w 152"/>
                <a:gd name="T121" fmla="*/ 267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2" h="625">
                  <a:moveTo>
                    <a:pt x="73" y="625"/>
                  </a:moveTo>
                  <a:lnTo>
                    <a:pt x="73" y="625"/>
                  </a:lnTo>
                  <a:lnTo>
                    <a:pt x="73" y="623"/>
                  </a:lnTo>
                  <a:lnTo>
                    <a:pt x="75" y="621"/>
                  </a:lnTo>
                  <a:lnTo>
                    <a:pt x="75" y="619"/>
                  </a:lnTo>
                  <a:lnTo>
                    <a:pt x="75" y="619"/>
                  </a:lnTo>
                  <a:lnTo>
                    <a:pt x="75" y="619"/>
                  </a:lnTo>
                  <a:lnTo>
                    <a:pt x="77" y="613"/>
                  </a:lnTo>
                  <a:lnTo>
                    <a:pt x="77" y="613"/>
                  </a:lnTo>
                  <a:lnTo>
                    <a:pt x="79" y="611"/>
                  </a:lnTo>
                  <a:lnTo>
                    <a:pt x="79" y="609"/>
                  </a:lnTo>
                  <a:lnTo>
                    <a:pt x="79" y="609"/>
                  </a:lnTo>
                  <a:lnTo>
                    <a:pt x="79" y="607"/>
                  </a:lnTo>
                  <a:lnTo>
                    <a:pt x="79" y="607"/>
                  </a:lnTo>
                  <a:lnTo>
                    <a:pt x="81" y="605"/>
                  </a:lnTo>
                  <a:lnTo>
                    <a:pt x="79" y="602"/>
                  </a:lnTo>
                  <a:lnTo>
                    <a:pt x="79" y="602"/>
                  </a:lnTo>
                  <a:lnTo>
                    <a:pt x="79" y="600"/>
                  </a:lnTo>
                  <a:lnTo>
                    <a:pt x="79" y="598"/>
                  </a:lnTo>
                  <a:lnTo>
                    <a:pt x="79" y="598"/>
                  </a:lnTo>
                  <a:lnTo>
                    <a:pt x="77" y="598"/>
                  </a:lnTo>
                  <a:lnTo>
                    <a:pt x="77" y="598"/>
                  </a:lnTo>
                  <a:lnTo>
                    <a:pt x="77" y="594"/>
                  </a:lnTo>
                  <a:lnTo>
                    <a:pt x="77" y="590"/>
                  </a:lnTo>
                  <a:lnTo>
                    <a:pt x="77" y="590"/>
                  </a:lnTo>
                  <a:lnTo>
                    <a:pt x="73" y="590"/>
                  </a:lnTo>
                  <a:lnTo>
                    <a:pt x="71" y="590"/>
                  </a:lnTo>
                  <a:lnTo>
                    <a:pt x="71" y="590"/>
                  </a:lnTo>
                  <a:lnTo>
                    <a:pt x="65" y="592"/>
                  </a:lnTo>
                  <a:lnTo>
                    <a:pt x="65" y="588"/>
                  </a:lnTo>
                  <a:lnTo>
                    <a:pt x="65" y="588"/>
                  </a:lnTo>
                  <a:lnTo>
                    <a:pt x="65" y="588"/>
                  </a:lnTo>
                  <a:lnTo>
                    <a:pt x="64" y="586"/>
                  </a:lnTo>
                  <a:lnTo>
                    <a:pt x="64" y="586"/>
                  </a:lnTo>
                  <a:lnTo>
                    <a:pt x="62" y="584"/>
                  </a:lnTo>
                  <a:lnTo>
                    <a:pt x="60" y="584"/>
                  </a:lnTo>
                  <a:lnTo>
                    <a:pt x="58" y="582"/>
                  </a:lnTo>
                  <a:lnTo>
                    <a:pt x="58" y="582"/>
                  </a:lnTo>
                  <a:lnTo>
                    <a:pt x="56" y="582"/>
                  </a:lnTo>
                  <a:lnTo>
                    <a:pt x="56" y="582"/>
                  </a:lnTo>
                  <a:lnTo>
                    <a:pt x="54" y="578"/>
                  </a:lnTo>
                  <a:lnTo>
                    <a:pt x="52" y="578"/>
                  </a:lnTo>
                  <a:lnTo>
                    <a:pt x="52" y="578"/>
                  </a:lnTo>
                  <a:lnTo>
                    <a:pt x="52" y="578"/>
                  </a:lnTo>
                  <a:lnTo>
                    <a:pt x="52" y="577"/>
                  </a:lnTo>
                  <a:lnTo>
                    <a:pt x="50" y="577"/>
                  </a:lnTo>
                  <a:lnTo>
                    <a:pt x="50" y="571"/>
                  </a:lnTo>
                  <a:lnTo>
                    <a:pt x="50" y="571"/>
                  </a:lnTo>
                  <a:lnTo>
                    <a:pt x="50" y="571"/>
                  </a:lnTo>
                  <a:lnTo>
                    <a:pt x="50" y="569"/>
                  </a:lnTo>
                  <a:lnTo>
                    <a:pt x="52" y="563"/>
                  </a:lnTo>
                  <a:lnTo>
                    <a:pt x="52" y="559"/>
                  </a:lnTo>
                  <a:lnTo>
                    <a:pt x="52" y="557"/>
                  </a:lnTo>
                  <a:lnTo>
                    <a:pt x="54" y="550"/>
                  </a:lnTo>
                  <a:lnTo>
                    <a:pt x="56" y="546"/>
                  </a:lnTo>
                  <a:lnTo>
                    <a:pt x="56" y="546"/>
                  </a:lnTo>
                  <a:lnTo>
                    <a:pt x="56" y="544"/>
                  </a:lnTo>
                  <a:lnTo>
                    <a:pt x="56" y="544"/>
                  </a:lnTo>
                  <a:lnTo>
                    <a:pt x="54" y="546"/>
                  </a:lnTo>
                  <a:lnTo>
                    <a:pt x="52" y="544"/>
                  </a:lnTo>
                  <a:lnTo>
                    <a:pt x="52" y="544"/>
                  </a:lnTo>
                  <a:lnTo>
                    <a:pt x="52" y="544"/>
                  </a:lnTo>
                  <a:lnTo>
                    <a:pt x="50" y="544"/>
                  </a:lnTo>
                  <a:lnTo>
                    <a:pt x="50" y="544"/>
                  </a:lnTo>
                  <a:lnTo>
                    <a:pt x="50" y="544"/>
                  </a:lnTo>
                  <a:lnTo>
                    <a:pt x="48" y="546"/>
                  </a:lnTo>
                  <a:lnTo>
                    <a:pt x="48" y="546"/>
                  </a:lnTo>
                  <a:lnTo>
                    <a:pt x="46" y="546"/>
                  </a:lnTo>
                  <a:lnTo>
                    <a:pt x="46" y="546"/>
                  </a:lnTo>
                  <a:lnTo>
                    <a:pt x="44" y="548"/>
                  </a:lnTo>
                  <a:lnTo>
                    <a:pt x="44" y="548"/>
                  </a:lnTo>
                  <a:lnTo>
                    <a:pt x="44" y="548"/>
                  </a:lnTo>
                  <a:lnTo>
                    <a:pt x="42" y="546"/>
                  </a:lnTo>
                  <a:lnTo>
                    <a:pt x="44" y="546"/>
                  </a:lnTo>
                  <a:lnTo>
                    <a:pt x="44" y="544"/>
                  </a:lnTo>
                  <a:lnTo>
                    <a:pt x="44" y="544"/>
                  </a:lnTo>
                  <a:lnTo>
                    <a:pt x="44" y="542"/>
                  </a:lnTo>
                  <a:lnTo>
                    <a:pt x="44" y="542"/>
                  </a:lnTo>
                  <a:lnTo>
                    <a:pt x="44" y="540"/>
                  </a:lnTo>
                  <a:lnTo>
                    <a:pt x="44" y="540"/>
                  </a:lnTo>
                  <a:lnTo>
                    <a:pt x="44" y="538"/>
                  </a:lnTo>
                  <a:lnTo>
                    <a:pt x="44" y="536"/>
                  </a:lnTo>
                  <a:lnTo>
                    <a:pt x="44" y="534"/>
                  </a:lnTo>
                  <a:lnTo>
                    <a:pt x="44" y="534"/>
                  </a:lnTo>
                  <a:lnTo>
                    <a:pt x="44" y="532"/>
                  </a:lnTo>
                  <a:lnTo>
                    <a:pt x="44" y="532"/>
                  </a:lnTo>
                  <a:lnTo>
                    <a:pt x="42" y="529"/>
                  </a:lnTo>
                  <a:lnTo>
                    <a:pt x="42" y="529"/>
                  </a:lnTo>
                  <a:lnTo>
                    <a:pt x="41" y="527"/>
                  </a:lnTo>
                  <a:lnTo>
                    <a:pt x="41" y="527"/>
                  </a:lnTo>
                  <a:lnTo>
                    <a:pt x="41" y="525"/>
                  </a:lnTo>
                  <a:lnTo>
                    <a:pt x="41" y="525"/>
                  </a:lnTo>
                  <a:lnTo>
                    <a:pt x="41" y="523"/>
                  </a:lnTo>
                  <a:lnTo>
                    <a:pt x="41" y="523"/>
                  </a:lnTo>
                  <a:lnTo>
                    <a:pt x="41" y="523"/>
                  </a:lnTo>
                  <a:lnTo>
                    <a:pt x="41" y="521"/>
                  </a:lnTo>
                  <a:lnTo>
                    <a:pt x="41" y="521"/>
                  </a:lnTo>
                  <a:lnTo>
                    <a:pt x="39" y="519"/>
                  </a:lnTo>
                  <a:lnTo>
                    <a:pt x="39" y="519"/>
                  </a:lnTo>
                  <a:lnTo>
                    <a:pt x="39" y="519"/>
                  </a:lnTo>
                  <a:lnTo>
                    <a:pt x="37" y="519"/>
                  </a:lnTo>
                  <a:lnTo>
                    <a:pt x="37" y="517"/>
                  </a:lnTo>
                  <a:lnTo>
                    <a:pt x="37" y="517"/>
                  </a:lnTo>
                  <a:lnTo>
                    <a:pt x="37" y="517"/>
                  </a:lnTo>
                  <a:lnTo>
                    <a:pt x="37" y="517"/>
                  </a:lnTo>
                  <a:lnTo>
                    <a:pt x="37" y="517"/>
                  </a:lnTo>
                  <a:lnTo>
                    <a:pt x="39" y="515"/>
                  </a:lnTo>
                  <a:lnTo>
                    <a:pt x="39" y="513"/>
                  </a:lnTo>
                  <a:lnTo>
                    <a:pt x="41" y="513"/>
                  </a:lnTo>
                  <a:lnTo>
                    <a:pt x="41" y="511"/>
                  </a:lnTo>
                  <a:lnTo>
                    <a:pt x="41" y="509"/>
                  </a:lnTo>
                  <a:lnTo>
                    <a:pt x="42" y="507"/>
                  </a:lnTo>
                  <a:lnTo>
                    <a:pt x="42" y="504"/>
                  </a:lnTo>
                  <a:lnTo>
                    <a:pt x="42" y="504"/>
                  </a:lnTo>
                  <a:lnTo>
                    <a:pt x="42" y="504"/>
                  </a:lnTo>
                  <a:lnTo>
                    <a:pt x="41" y="504"/>
                  </a:lnTo>
                  <a:lnTo>
                    <a:pt x="39" y="502"/>
                  </a:lnTo>
                  <a:lnTo>
                    <a:pt x="39" y="502"/>
                  </a:lnTo>
                  <a:lnTo>
                    <a:pt x="37" y="502"/>
                  </a:lnTo>
                  <a:lnTo>
                    <a:pt x="31" y="498"/>
                  </a:lnTo>
                  <a:lnTo>
                    <a:pt x="31" y="498"/>
                  </a:lnTo>
                  <a:lnTo>
                    <a:pt x="31" y="498"/>
                  </a:lnTo>
                  <a:lnTo>
                    <a:pt x="31" y="498"/>
                  </a:lnTo>
                  <a:lnTo>
                    <a:pt x="29" y="498"/>
                  </a:lnTo>
                  <a:lnTo>
                    <a:pt x="25" y="494"/>
                  </a:lnTo>
                  <a:lnTo>
                    <a:pt x="25" y="496"/>
                  </a:lnTo>
                  <a:lnTo>
                    <a:pt x="25" y="498"/>
                  </a:lnTo>
                  <a:lnTo>
                    <a:pt x="23" y="498"/>
                  </a:lnTo>
                  <a:lnTo>
                    <a:pt x="23" y="500"/>
                  </a:lnTo>
                  <a:lnTo>
                    <a:pt x="19" y="500"/>
                  </a:lnTo>
                  <a:lnTo>
                    <a:pt x="17" y="502"/>
                  </a:lnTo>
                  <a:lnTo>
                    <a:pt x="14" y="504"/>
                  </a:lnTo>
                  <a:lnTo>
                    <a:pt x="10" y="504"/>
                  </a:lnTo>
                  <a:lnTo>
                    <a:pt x="8" y="502"/>
                  </a:lnTo>
                  <a:lnTo>
                    <a:pt x="6" y="504"/>
                  </a:lnTo>
                  <a:lnTo>
                    <a:pt x="6" y="502"/>
                  </a:lnTo>
                  <a:lnTo>
                    <a:pt x="4" y="502"/>
                  </a:lnTo>
                  <a:lnTo>
                    <a:pt x="2" y="500"/>
                  </a:lnTo>
                  <a:lnTo>
                    <a:pt x="2" y="498"/>
                  </a:lnTo>
                  <a:lnTo>
                    <a:pt x="2" y="498"/>
                  </a:lnTo>
                  <a:lnTo>
                    <a:pt x="2" y="498"/>
                  </a:lnTo>
                  <a:lnTo>
                    <a:pt x="2" y="496"/>
                  </a:lnTo>
                  <a:lnTo>
                    <a:pt x="0" y="496"/>
                  </a:lnTo>
                  <a:lnTo>
                    <a:pt x="0" y="494"/>
                  </a:lnTo>
                  <a:lnTo>
                    <a:pt x="0" y="494"/>
                  </a:lnTo>
                  <a:lnTo>
                    <a:pt x="0" y="492"/>
                  </a:lnTo>
                  <a:lnTo>
                    <a:pt x="0" y="492"/>
                  </a:lnTo>
                  <a:lnTo>
                    <a:pt x="0" y="490"/>
                  </a:lnTo>
                  <a:lnTo>
                    <a:pt x="0" y="490"/>
                  </a:lnTo>
                  <a:lnTo>
                    <a:pt x="0" y="488"/>
                  </a:lnTo>
                  <a:lnTo>
                    <a:pt x="0" y="488"/>
                  </a:lnTo>
                  <a:lnTo>
                    <a:pt x="0" y="486"/>
                  </a:lnTo>
                  <a:lnTo>
                    <a:pt x="0" y="484"/>
                  </a:lnTo>
                  <a:lnTo>
                    <a:pt x="0" y="484"/>
                  </a:lnTo>
                  <a:lnTo>
                    <a:pt x="2" y="482"/>
                  </a:lnTo>
                  <a:lnTo>
                    <a:pt x="2" y="482"/>
                  </a:lnTo>
                  <a:lnTo>
                    <a:pt x="4" y="479"/>
                  </a:lnTo>
                  <a:lnTo>
                    <a:pt x="4" y="479"/>
                  </a:lnTo>
                  <a:lnTo>
                    <a:pt x="4" y="477"/>
                  </a:lnTo>
                  <a:lnTo>
                    <a:pt x="6" y="477"/>
                  </a:lnTo>
                  <a:lnTo>
                    <a:pt x="6" y="475"/>
                  </a:lnTo>
                  <a:lnTo>
                    <a:pt x="6" y="475"/>
                  </a:lnTo>
                  <a:lnTo>
                    <a:pt x="6" y="475"/>
                  </a:lnTo>
                  <a:lnTo>
                    <a:pt x="6" y="473"/>
                  </a:lnTo>
                  <a:lnTo>
                    <a:pt x="6" y="473"/>
                  </a:lnTo>
                  <a:lnTo>
                    <a:pt x="6" y="473"/>
                  </a:lnTo>
                  <a:lnTo>
                    <a:pt x="6" y="473"/>
                  </a:lnTo>
                  <a:lnTo>
                    <a:pt x="8" y="471"/>
                  </a:lnTo>
                  <a:lnTo>
                    <a:pt x="8" y="471"/>
                  </a:lnTo>
                  <a:lnTo>
                    <a:pt x="8" y="471"/>
                  </a:lnTo>
                  <a:lnTo>
                    <a:pt x="10" y="471"/>
                  </a:lnTo>
                  <a:lnTo>
                    <a:pt x="10" y="469"/>
                  </a:lnTo>
                  <a:lnTo>
                    <a:pt x="12" y="469"/>
                  </a:lnTo>
                  <a:lnTo>
                    <a:pt x="12" y="469"/>
                  </a:lnTo>
                  <a:lnTo>
                    <a:pt x="12" y="467"/>
                  </a:lnTo>
                  <a:lnTo>
                    <a:pt x="12" y="467"/>
                  </a:lnTo>
                  <a:lnTo>
                    <a:pt x="12" y="467"/>
                  </a:lnTo>
                  <a:lnTo>
                    <a:pt x="14" y="467"/>
                  </a:lnTo>
                  <a:lnTo>
                    <a:pt x="14" y="467"/>
                  </a:lnTo>
                  <a:lnTo>
                    <a:pt x="16" y="467"/>
                  </a:lnTo>
                  <a:lnTo>
                    <a:pt x="16" y="467"/>
                  </a:lnTo>
                  <a:lnTo>
                    <a:pt x="16" y="465"/>
                  </a:lnTo>
                  <a:lnTo>
                    <a:pt x="16" y="465"/>
                  </a:lnTo>
                  <a:lnTo>
                    <a:pt x="17" y="465"/>
                  </a:lnTo>
                  <a:lnTo>
                    <a:pt x="17" y="465"/>
                  </a:lnTo>
                  <a:lnTo>
                    <a:pt x="17" y="465"/>
                  </a:lnTo>
                  <a:lnTo>
                    <a:pt x="17" y="465"/>
                  </a:lnTo>
                  <a:lnTo>
                    <a:pt x="19" y="465"/>
                  </a:lnTo>
                  <a:lnTo>
                    <a:pt x="19" y="465"/>
                  </a:lnTo>
                  <a:lnTo>
                    <a:pt x="21" y="465"/>
                  </a:lnTo>
                  <a:lnTo>
                    <a:pt x="21" y="463"/>
                  </a:lnTo>
                  <a:lnTo>
                    <a:pt x="21" y="463"/>
                  </a:lnTo>
                  <a:lnTo>
                    <a:pt x="23" y="461"/>
                  </a:lnTo>
                  <a:lnTo>
                    <a:pt x="23" y="461"/>
                  </a:lnTo>
                  <a:lnTo>
                    <a:pt x="23" y="459"/>
                  </a:lnTo>
                  <a:lnTo>
                    <a:pt x="25" y="459"/>
                  </a:lnTo>
                  <a:lnTo>
                    <a:pt x="25" y="457"/>
                  </a:lnTo>
                  <a:lnTo>
                    <a:pt x="27" y="457"/>
                  </a:lnTo>
                  <a:lnTo>
                    <a:pt x="27" y="456"/>
                  </a:lnTo>
                  <a:lnTo>
                    <a:pt x="27" y="456"/>
                  </a:lnTo>
                  <a:lnTo>
                    <a:pt x="27" y="456"/>
                  </a:lnTo>
                  <a:lnTo>
                    <a:pt x="27" y="456"/>
                  </a:lnTo>
                  <a:lnTo>
                    <a:pt x="27" y="456"/>
                  </a:lnTo>
                  <a:lnTo>
                    <a:pt x="29" y="454"/>
                  </a:lnTo>
                  <a:lnTo>
                    <a:pt x="29" y="454"/>
                  </a:lnTo>
                  <a:lnTo>
                    <a:pt x="31" y="452"/>
                  </a:lnTo>
                  <a:lnTo>
                    <a:pt x="31" y="452"/>
                  </a:lnTo>
                  <a:lnTo>
                    <a:pt x="31" y="450"/>
                  </a:lnTo>
                  <a:lnTo>
                    <a:pt x="31" y="450"/>
                  </a:lnTo>
                  <a:lnTo>
                    <a:pt x="31" y="448"/>
                  </a:lnTo>
                  <a:lnTo>
                    <a:pt x="31" y="448"/>
                  </a:lnTo>
                  <a:lnTo>
                    <a:pt x="29" y="448"/>
                  </a:lnTo>
                  <a:lnTo>
                    <a:pt x="29" y="448"/>
                  </a:lnTo>
                  <a:lnTo>
                    <a:pt x="29" y="448"/>
                  </a:lnTo>
                  <a:lnTo>
                    <a:pt x="27" y="446"/>
                  </a:lnTo>
                  <a:lnTo>
                    <a:pt x="27" y="446"/>
                  </a:lnTo>
                  <a:lnTo>
                    <a:pt x="27" y="446"/>
                  </a:lnTo>
                  <a:lnTo>
                    <a:pt x="27" y="444"/>
                  </a:lnTo>
                  <a:lnTo>
                    <a:pt x="27" y="444"/>
                  </a:lnTo>
                  <a:lnTo>
                    <a:pt x="27" y="444"/>
                  </a:lnTo>
                  <a:lnTo>
                    <a:pt x="27" y="444"/>
                  </a:lnTo>
                  <a:lnTo>
                    <a:pt x="25" y="442"/>
                  </a:lnTo>
                  <a:lnTo>
                    <a:pt x="25" y="442"/>
                  </a:lnTo>
                  <a:lnTo>
                    <a:pt x="27" y="442"/>
                  </a:lnTo>
                  <a:lnTo>
                    <a:pt x="27" y="442"/>
                  </a:lnTo>
                  <a:lnTo>
                    <a:pt x="25" y="440"/>
                  </a:lnTo>
                  <a:lnTo>
                    <a:pt x="27" y="438"/>
                  </a:lnTo>
                  <a:lnTo>
                    <a:pt x="27" y="436"/>
                  </a:lnTo>
                  <a:lnTo>
                    <a:pt x="25" y="436"/>
                  </a:lnTo>
                  <a:lnTo>
                    <a:pt x="25" y="436"/>
                  </a:lnTo>
                  <a:lnTo>
                    <a:pt x="25" y="434"/>
                  </a:lnTo>
                  <a:lnTo>
                    <a:pt x="23" y="434"/>
                  </a:lnTo>
                  <a:lnTo>
                    <a:pt x="23" y="434"/>
                  </a:lnTo>
                  <a:lnTo>
                    <a:pt x="23" y="434"/>
                  </a:lnTo>
                  <a:lnTo>
                    <a:pt x="23" y="432"/>
                  </a:lnTo>
                  <a:lnTo>
                    <a:pt x="23" y="432"/>
                  </a:lnTo>
                  <a:lnTo>
                    <a:pt x="21" y="432"/>
                  </a:lnTo>
                  <a:lnTo>
                    <a:pt x="21" y="432"/>
                  </a:lnTo>
                  <a:lnTo>
                    <a:pt x="21" y="432"/>
                  </a:lnTo>
                  <a:lnTo>
                    <a:pt x="21" y="432"/>
                  </a:lnTo>
                  <a:lnTo>
                    <a:pt x="21" y="431"/>
                  </a:lnTo>
                  <a:lnTo>
                    <a:pt x="19" y="429"/>
                  </a:lnTo>
                  <a:lnTo>
                    <a:pt x="19" y="429"/>
                  </a:lnTo>
                  <a:lnTo>
                    <a:pt x="19" y="429"/>
                  </a:lnTo>
                  <a:lnTo>
                    <a:pt x="19" y="427"/>
                  </a:lnTo>
                  <a:lnTo>
                    <a:pt x="19" y="427"/>
                  </a:lnTo>
                  <a:lnTo>
                    <a:pt x="19" y="427"/>
                  </a:lnTo>
                  <a:lnTo>
                    <a:pt x="19" y="427"/>
                  </a:lnTo>
                  <a:lnTo>
                    <a:pt x="19" y="425"/>
                  </a:lnTo>
                  <a:lnTo>
                    <a:pt x="19" y="425"/>
                  </a:lnTo>
                  <a:lnTo>
                    <a:pt x="19" y="425"/>
                  </a:lnTo>
                  <a:lnTo>
                    <a:pt x="19" y="423"/>
                  </a:lnTo>
                  <a:lnTo>
                    <a:pt x="19" y="423"/>
                  </a:lnTo>
                  <a:lnTo>
                    <a:pt x="19" y="423"/>
                  </a:lnTo>
                  <a:lnTo>
                    <a:pt x="17" y="423"/>
                  </a:lnTo>
                  <a:lnTo>
                    <a:pt x="17" y="421"/>
                  </a:lnTo>
                  <a:lnTo>
                    <a:pt x="17" y="421"/>
                  </a:lnTo>
                  <a:lnTo>
                    <a:pt x="19" y="417"/>
                  </a:lnTo>
                  <a:lnTo>
                    <a:pt x="19" y="417"/>
                  </a:lnTo>
                  <a:lnTo>
                    <a:pt x="19" y="417"/>
                  </a:lnTo>
                  <a:lnTo>
                    <a:pt x="21" y="415"/>
                  </a:lnTo>
                  <a:lnTo>
                    <a:pt x="21" y="415"/>
                  </a:lnTo>
                  <a:lnTo>
                    <a:pt x="25" y="411"/>
                  </a:lnTo>
                  <a:lnTo>
                    <a:pt x="27" y="409"/>
                  </a:lnTo>
                  <a:lnTo>
                    <a:pt x="27" y="408"/>
                  </a:lnTo>
                  <a:lnTo>
                    <a:pt x="29" y="408"/>
                  </a:lnTo>
                  <a:lnTo>
                    <a:pt x="31" y="406"/>
                  </a:lnTo>
                  <a:lnTo>
                    <a:pt x="33" y="404"/>
                  </a:lnTo>
                  <a:lnTo>
                    <a:pt x="33" y="404"/>
                  </a:lnTo>
                  <a:lnTo>
                    <a:pt x="33" y="404"/>
                  </a:lnTo>
                  <a:lnTo>
                    <a:pt x="35" y="404"/>
                  </a:lnTo>
                  <a:lnTo>
                    <a:pt x="37" y="404"/>
                  </a:lnTo>
                  <a:lnTo>
                    <a:pt x="37" y="404"/>
                  </a:lnTo>
                  <a:lnTo>
                    <a:pt x="39" y="402"/>
                  </a:lnTo>
                  <a:lnTo>
                    <a:pt x="41" y="402"/>
                  </a:lnTo>
                  <a:lnTo>
                    <a:pt x="41" y="400"/>
                  </a:lnTo>
                  <a:lnTo>
                    <a:pt x="42" y="400"/>
                  </a:lnTo>
                  <a:lnTo>
                    <a:pt x="42" y="400"/>
                  </a:lnTo>
                  <a:lnTo>
                    <a:pt x="46" y="396"/>
                  </a:lnTo>
                  <a:lnTo>
                    <a:pt x="48" y="396"/>
                  </a:lnTo>
                  <a:lnTo>
                    <a:pt x="48" y="396"/>
                  </a:lnTo>
                  <a:lnTo>
                    <a:pt x="52" y="392"/>
                  </a:lnTo>
                  <a:lnTo>
                    <a:pt x="52" y="390"/>
                  </a:lnTo>
                  <a:lnTo>
                    <a:pt x="50" y="390"/>
                  </a:lnTo>
                  <a:lnTo>
                    <a:pt x="50" y="388"/>
                  </a:lnTo>
                  <a:lnTo>
                    <a:pt x="50" y="388"/>
                  </a:lnTo>
                  <a:lnTo>
                    <a:pt x="46" y="386"/>
                  </a:lnTo>
                  <a:lnTo>
                    <a:pt x="46" y="386"/>
                  </a:lnTo>
                  <a:lnTo>
                    <a:pt x="46" y="386"/>
                  </a:lnTo>
                  <a:lnTo>
                    <a:pt x="44" y="388"/>
                  </a:lnTo>
                  <a:lnTo>
                    <a:pt x="44" y="388"/>
                  </a:lnTo>
                  <a:lnTo>
                    <a:pt x="42" y="384"/>
                  </a:lnTo>
                  <a:lnTo>
                    <a:pt x="41" y="384"/>
                  </a:lnTo>
                  <a:lnTo>
                    <a:pt x="41" y="384"/>
                  </a:lnTo>
                  <a:lnTo>
                    <a:pt x="41" y="383"/>
                  </a:lnTo>
                  <a:lnTo>
                    <a:pt x="41" y="383"/>
                  </a:lnTo>
                  <a:lnTo>
                    <a:pt x="41" y="383"/>
                  </a:lnTo>
                  <a:lnTo>
                    <a:pt x="42" y="381"/>
                  </a:lnTo>
                  <a:lnTo>
                    <a:pt x="42" y="381"/>
                  </a:lnTo>
                  <a:lnTo>
                    <a:pt x="42" y="381"/>
                  </a:lnTo>
                  <a:lnTo>
                    <a:pt x="42" y="379"/>
                  </a:lnTo>
                  <a:lnTo>
                    <a:pt x="42" y="379"/>
                  </a:lnTo>
                  <a:lnTo>
                    <a:pt x="42" y="379"/>
                  </a:lnTo>
                  <a:lnTo>
                    <a:pt x="42" y="379"/>
                  </a:lnTo>
                  <a:lnTo>
                    <a:pt x="42" y="375"/>
                  </a:lnTo>
                  <a:lnTo>
                    <a:pt x="42" y="373"/>
                  </a:lnTo>
                  <a:lnTo>
                    <a:pt x="42" y="373"/>
                  </a:lnTo>
                  <a:lnTo>
                    <a:pt x="42" y="371"/>
                  </a:lnTo>
                  <a:lnTo>
                    <a:pt x="42" y="369"/>
                  </a:lnTo>
                  <a:lnTo>
                    <a:pt x="42" y="369"/>
                  </a:lnTo>
                  <a:lnTo>
                    <a:pt x="41" y="369"/>
                  </a:lnTo>
                  <a:lnTo>
                    <a:pt x="41" y="369"/>
                  </a:lnTo>
                  <a:lnTo>
                    <a:pt x="39" y="367"/>
                  </a:lnTo>
                  <a:lnTo>
                    <a:pt x="39" y="367"/>
                  </a:lnTo>
                  <a:lnTo>
                    <a:pt x="39" y="367"/>
                  </a:lnTo>
                  <a:lnTo>
                    <a:pt x="39" y="367"/>
                  </a:lnTo>
                  <a:lnTo>
                    <a:pt x="39" y="365"/>
                  </a:lnTo>
                  <a:lnTo>
                    <a:pt x="39" y="363"/>
                  </a:lnTo>
                  <a:lnTo>
                    <a:pt x="39" y="363"/>
                  </a:lnTo>
                  <a:lnTo>
                    <a:pt x="39" y="363"/>
                  </a:lnTo>
                  <a:lnTo>
                    <a:pt x="41" y="361"/>
                  </a:lnTo>
                  <a:lnTo>
                    <a:pt x="41" y="361"/>
                  </a:lnTo>
                  <a:lnTo>
                    <a:pt x="41" y="361"/>
                  </a:lnTo>
                  <a:lnTo>
                    <a:pt x="41" y="361"/>
                  </a:lnTo>
                  <a:lnTo>
                    <a:pt x="42" y="361"/>
                  </a:lnTo>
                  <a:lnTo>
                    <a:pt x="42" y="361"/>
                  </a:lnTo>
                  <a:lnTo>
                    <a:pt x="42" y="361"/>
                  </a:lnTo>
                  <a:lnTo>
                    <a:pt x="42" y="361"/>
                  </a:lnTo>
                  <a:lnTo>
                    <a:pt x="44" y="359"/>
                  </a:lnTo>
                  <a:lnTo>
                    <a:pt x="44" y="359"/>
                  </a:lnTo>
                  <a:lnTo>
                    <a:pt x="44" y="359"/>
                  </a:lnTo>
                  <a:lnTo>
                    <a:pt x="44" y="359"/>
                  </a:lnTo>
                  <a:lnTo>
                    <a:pt x="46" y="359"/>
                  </a:lnTo>
                  <a:lnTo>
                    <a:pt x="48" y="358"/>
                  </a:lnTo>
                  <a:lnTo>
                    <a:pt x="48" y="358"/>
                  </a:lnTo>
                  <a:lnTo>
                    <a:pt x="54" y="358"/>
                  </a:lnTo>
                  <a:lnTo>
                    <a:pt x="54" y="358"/>
                  </a:lnTo>
                  <a:lnTo>
                    <a:pt x="62" y="356"/>
                  </a:lnTo>
                  <a:lnTo>
                    <a:pt x="62" y="354"/>
                  </a:lnTo>
                  <a:lnTo>
                    <a:pt x="62" y="354"/>
                  </a:lnTo>
                  <a:lnTo>
                    <a:pt x="60" y="352"/>
                  </a:lnTo>
                  <a:lnTo>
                    <a:pt x="60" y="350"/>
                  </a:lnTo>
                  <a:lnTo>
                    <a:pt x="60" y="346"/>
                  </a:lnTo>
                  <a:lnTo>
                    <a:pt x="58" y="344"/>
                  </a:lnTo>
                  <a:lnTo>
                    <a:pt x="58" y="342"/>
                  </a:lnTo>
                  <a:lnTo>
                    <a:pt x="58" y="342"/>
                  </a:lnTo>
                  <a:lnTo>
                    <a:pt x="60" y="340"/>
                  </a:lnTo>
                  <a:lnTo>
                    <a:pt x="60" y="340"/>
                  </a:lnTo>
                  <a:lnTo>
                    <a:pt x="62" y="340"/>
                  </a:lnTo>
                  <a:lnTo>
                    <a:pt x="62" y="340"/>
                  </a:lnTo>
                  <a:lnTo>
                    <a:pt x="64" y="340"/>
                  </a:lnTo>
                  <a:lnTo>
                    <a:pt x="64" y="340"/>
                  </a:lnTo>
                  <a:lnTo>
                    <a:pt x="64" y="338"/>
                  </a:lnTo>
                  <a:lnTo>
                    <a:pt x="64" y="338"/>
                  </a:lnTo>
                  <a:lnTo>
                    <a:pt x="64" y="338"/>
                  </a:lnTo>
                  <a:lnTo>
                    <a:pt x="64" y="338"/>
                  </a:lnTo>
                  <a:lnTo>
                    <a:pt x="64" y="338"/>
                  </a:lnTo>
                  <a:lnTo>
                    <a:pt x="64" y="336"/>
                  </a:lnTo>
                  <a:lnTo>
                    <a:pt x="64" y="336"/>
                  </a:lnTo>
                  <a:lnTo>
                    <a:pt x="64" y="336"/>
                  </a:lnTo>
                  <a:lnTo>
                    <a:pt x="64" y="336"/>
                  </a:lnTo>
                  <a:lnTo>
                    <a:pt x="64" y="335"/>
                  </a:lnTo>
                  <a:lnTo>
                    <a:pt x="64" y="335"/>
                  </a:lnTo>
                  <a:lnTo>
                    <a:pt x="64" y="335"/>
                  </a:lnTo>
                  <a:lnTo>
                    <a:pt x="65" y="333"/>
                  </a:lnTo>
                  <a:lnTo>
                    <a:pt x="65" y="333"/>
                  </a:lnTo>
                  <a:lnTo>
                    <a:pt x="65" y="333"/>
                  </a:lnTo>
                  <a:lnTo>
                    <a:pt x="65" y="331"/>
                  </a:lnTo>
                  <a:lnTo>
                    <a:pt x="67" y="331"/>
                  </a:lnTo>
                  <a:lnTo>
                    <a:pt x="69" y="329"/>
                  </a:lnTo>
                  <a:lnTo>
                    <a:pt x="69" y="329"/>
                  </a:lnTo>
                  <a:lnTo>
                    <a:pt x="71" y="329"/>
                  </a:lnTo>
                  <a:lnTo>
                    <a:pt x="71" y="327"/>
                  </a:lnTo>
                  <a:lnTo>
                    <a:pt x="71" y="327"/>
                  </a:lnTo>
                  <a:lnTo>
                    <a:pt x="71" y="327"/>
                  </a:lnTo>
                  <a:lnTo>
                    <a:pt x="73" y="325"/>
                  </a:lnTo>
                  <a:lnTo>
                    <a:pt x="73" y="325"/>
                  </a:lnTo>
                  <a:lnTo>
                    <a:pt x="73" y="325"/>
                  </a:lnTo>
                  <a:lnTo>
                    <a:pt x="75" y="325"/>
                  </a:lnTo>
                  <a:lnTo>
                    <a:pt x="75" y="325"/>
                  </a:lnTo>
                  <a:lnTo>
                    <a:pt x="75" y="325"/>
                  </a:lnTo>
                  <a:lnTo>
                    <a:pt x="77" y="325"/>
                  </a:lnTo>
                  <a:lnTo>
                    <a:pt x="77" y="325"/>
                  </a:lnTo>
                  <a:lnTo>
                    <a:pt x="77" y="323"/>
                  </a:lnTo>
                  <a:lnTo>
                    <a:pt x="77" y="323"/>
                  </a:lnTo>
                  <a:lnTo>
                    <a:pt x="77" y="321"/>
                  </a:lnTo>
                  <a:lnTo>
                    <a:pt x="77" y="319"/>
                  </a:lnTo>
                  <a:lnTo>
                    <a:pt x="77" y="319"/>
                  </a:lnTo>
                  <a:lnTo>
                    <a:pt x="77" y="319"/>
                  </a:lnTo>
                  <a:lnTo>
                    <a:pt x="79" y="317"/>
                  </a:lnTo>
                  <a:lnTo>
                    <a:pt x="79" y="317"/>
                  </a:lnTo>
                  <a:lnTo>
                    <a:pt x="79" y="317"/>
                  </a:lnTo>
                  <a:lnTo>
                    <a:pt x="79" y="317"/>
                  </a:lnTo>
                  <a:lnTo>
                    <a:pt x="79" y="317"/>
                  </a:lnTo>
                  <a:lnTo>
                    <a:pt x="81" y="315"/>
                  </a:lnTo>
                  <a:lnTo>
                    <a:pt x="81" y="315"/>
                  </a:lnTo>
                  <a:lnTo>
                    <a:pt x="81" y="315"/>
                  </a:lnTo>
                  <a:lnTo>
                    <a:pt x="81" y="315"/>
                  </a:lnTo>
                  <a:lnTo>
                    <a:pt x="81" y="313"/>
                  </a:lnTo>
                  <a:lnTo>
                    <a:pt x="81" y="313"/>
                  </a:lnTo>
                  <a:lnTo>
                    <a:pt x="81" y="313"/>
                  </a:lnTo>
                  <a:lnTo>
                    <a:pt x="81" y="311"/>
                  </a:lnTo>
                  <a:lnTo>
                    <a:pt x="81" y="310"/>
                  </a:lnTo>
                  <a:lnTo>
                    <a:pt x="81" y="310"/>
                  </a:lnTo>
                  <a:lnTo>
                    <a:pt x="81" y="308"/>
                  </a:lnTo>
                  <a:lnTo>
                    <a:pt x="81" y="308"/>
                  </a:lnTo>
                  <a:lnTo>
                    <a:pt x="81" y="308"/>
                  </a:lnTo>
                  <a:lnTo>
                    <a:pt x="81" y="306"/>
                  </a:lnTo>
                  <a:lnTo>
                    <a:pt x="81" y="306"/>
                  </a:lnTo>
                  <a:lnTo>
                    <a:pt x="81" y="304"/>
                  </a:lnTo>
                  <a:lnTo>
                    <a:pt x="81" y="304"/>
                  </a:lnTo>
                  <a:lnTo>
                    <a:pt x="81" y="302"/>
                  </a:lnTo>
                  <a:lnTo>
                    <a:pt x="81" y="302"/>
                  </a:lnTo>
                  <a:lnTo>
                    <a:pt x="79" y="302"/>
                  </a:lnTo>
                  <a:lnTo>
                    <a:pt x="79" y="300"/>
                  </a:lnTo>
                  <a:lnTo>
                    <a:pt x="79" y="300"/>
                  </a:lnTo>
                  <a:lnTo>
                    <a:pt x="77" y="300"/>
                  </a:lnTo>
                  <a:lnTo>
                    <a:pt x="77" y="298"/>
                  </a:lnTo>
                  <a:lnTo>
                    <a:pt x="75" y="298"/>
                  </a:lnTo>
                  <a:lnTo>
                    <a:pt x="75" y="298"/>
                  </a:lnTo>
                  <a:lnTo>
                    <a:pt x="75" y="296"/>
                  </a:lnTo>
                  <a:lnTo>
                    <a:pt x="75" y="296"/>
                  </a:lnTo>
                  <a:lnTo>
                    <a:pt x="75" y="294"/>
                  </a:lnTo>
                  <a:lnTo>
                    <a:pt x="75" y="294"/>
                  </a:lnTo>
                  <a:lnTo>
                    <a:pt x="75" y="292"/>
                  </a:lnTo>
                  <a:lnTo>
                    <a:pt x="77" y="292"/>
                  </a:lnTo>
                  <a:lnTo>
                    <a:pt x="77" y="290"/>
                  </a:lnTo>
                  <a:lnTo>
                    <a:pt x="77" y="290"/>
                  </a:lnTo>
                  <a:lnTo>
                    <a:pt x="79" y="290"/>
                  </a:lnTo>
                  <a:lnTo>
                    <a:pt x="79" y="290"/>
                  </a:lnTo>
                  <a:lnTo>
                    <a:pt x="79" y="290"/>
                  </a:lnTo>
                  <a:lnTo>
                    <a:pt x="81" y="290"/>
                  </a:lnTo>
                  <a:lnTo>
                    <a:pt x="81" y="290"/>
                  </a:lnTo>
                  <a:lnTo>
                    <a:pt x="81" y="290"/>
                  </a:lnTo>
                  <a:lnTo>
                    <a:pt x="81" y="288"/>
                  </a:lnTo>
                  <a:lnTo>
                    <a:pt x="83" y="288"/>
                  </a:lnTo>
                  <a:lnTo>
                    <a:pt x="83" y="288"/>
                  </a:lnTo>
                  <a:lnTo>
                    <a:pt x="83" y="286"/>
                  </a:lnTo>
                  <a:lnTo>
                    <a:pt x="83" y="286"/>
                  </a:lnTo>
                  <a:lnTo>
                    <a:pt x="85" y="286"/>
                  </a:lnTo>
                  <a:lnTo>
                    <a:pt x="85" y="285"/>
                  </a:lnTo>
                  <a:lnTo>
                    <a:pt x="85" y="285"/>
                  </a:lnTo>
                  <a:lnTo>
                    <a:pt x="85" y="285"/>
                  </a:lnTo>
                  <a:lnTo>
                    <a:pt x="87" y="285"/>
                  </a:lnTo>
                  <a:lnTo>
                    <a:pt x="87" y="283"/>
                  </a:lnTo>
                  <a:lnTo>
                    <a:pt x="89" y="283"/>
                  </a:lnTo>
                  <a:lnTo>
                    <a:pt x="89" y="281"/>
                  </a:lnTo>
                  <a:lnTo>
                    <a:pt x="90" y="281"/>
                  </a:lnTo>
                  <a:lnTo>
                    <a:pt x="92" y="281"/>
                  </a:lnTo>
                  <a:lnTo>
                    <a:pt x="92" y="281"/>
                  </a:lnTo>
                  <a:lnTo>
                    <a:pt x="92" y="281"/>
                  </a:lnTo>
                  <a:lnTo>
                    <a:pt x="94" y="281"/>
                  </a:lnTo>
                  <a:lnTo>
                    <a:pt x="96" y="281"/>
                  </a:lnTo>
                  <a:lnTo>
                    <a:pt x="96" y="281"/>
                  </a:lnTo>
                  <a:lnTo>
                    <a:pt x="96" y="281"/>
                  </a:lnTo>
                  <a:lnTo>
                    <a:pt x="98" y="281"/>
                  </a:lnTo>
                  <a:lnTo>
                    <a:pt x="100" y="281"/>
                  </a:lnTo>
                  <a:lnTo>
                    <a:pt x="102" y="283"/>
                  </a:lnTo>
                  <a:lnTo>
                    <a:pt x="104" y="283"/>
                  </a:lnTo>
                  <a:lnTo>
                    <a:pt x="106" y="283"/>
                  </a:lnTo>
                  <a:lnTo>
                    <a:pt x="108" y="283"/>
                  </a:lnTo>
                  <a:lnTo>
                    <a:pt x="110" y="281"/>
                  </a:lnTo>
                  <a:lnTo>
                    <a:pt x="112" y="281"/>
                  </a:lnTo>
                  <a:lnTo>
                    <a:pt x="112" y="281"/>
                  </a:lnTo>
                  <a:lnTo>
                    <a:pt x="115" y="279"/>
                  </a:lnTo>
                  <a:lnTo>
                    <a:pt x="117" y="279"/>
                  </a:lnTo>
                  <a:lnTo>
                    <a:pt x="119" y="277"/>
                  </a:lnTo>
                  <a:lnTo>
                    <a:pt x="121" y="277"/>
                  </a:lnTo>
                  <a:lnTo>
                    <a:pt x="127" y="277"/>
                  </a:lnTo>
                  <a:lnTo>
                    <a:pt x="129" y="277"/>
                  </a:lnTo>
                  <a:lnTo>
                    <a:pt x="131" y="277"/>
                  </a:lnTo>
                  <a:lnTo>
                    <a:pt x="133" y="277"/>
                  </a:lnTo>
                  <a:lnTo>
                    <a:pt x="133" y="277"/>
                  </a:lnTo>
                  <a:lnTo>
                    <a:pt x="135" y="277"/>
                  </a:lnTo>
                  <a:lnTo>
                    <a:pt x="137" y="279"/>
                  </a:lnTo>
                  <a:lnTo>
                    <a:pt x="137" y="279"/>
                  </a:lnTo>
                  <a:lnTo>
                    <a:pt x="137" y="279"/>
                  </a:lnTo>
                  <a:lnTo>
                    <a:pt x="140" y="279"/>
                  </a:lnTo>
                  <a:lnTo>
                    <a:pt x="144" y="281"/>
                  </a:lnTo>
                  <a:lnTo>
                    <a:pt x="146" y="281"/>
                  </a:lnTo>
                  <a:lnTo>
                    <a:pt x="146" y="281"/>
                  </a:lnTo>
                  <a:lnTo>
                    <a:pt x="148" y="281"/>
                  </a:lnTo>
                  <a:lnTo>
                    <a:pt x="148" y="281"/>
                  </a:lnTo>
                  <a:lnTo>
                    <a:pt x="150" y="281"/>
                  </a:lnTo>
                  <a:lnTo>
                    <a:pt x="152" y="281"/>
                  </a:lnTo>
                  <a:lnTo>
                    <a:pt x="152" y="277"/>
                  </a:lnTo>
                  <a:lnTo>
                    <a:pt x="152" y="275"/>
                  </a:lnTo>
                  <a:lnTo>
                    <a:pt x="152" y="267"/>
                  </a:lnTo>
                  <a:lnTo>
                    <a:pt x="152" y="260"/>
                  </a:lnTo>
                  <a:lnTo>
                    <a:pt x="1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6" name="Freeform 4940"/>
            <p:cNvSpPr>
              <a:spLocks/>
            </p:cNvSpPr>
            <p:nvPr/>
          </p:nvSpPr>
          <p:spPr bwMode="auto">
            <a:xfrm>
              <a:off x="4513" y="2066"/>
              <a:ext cx="50" cy="67"/>
            </a:xfrm>
            <a:custGeom>
              <a:avLst/>
              <a:gdLst>
                <a:gd name="T0" fmla="*/ 0 w 50"/>
                <a:gd name="T1" fmla="*/ 0 h 67"/>
                <a:gd name="T2" fmla="*/ 0 w 50"/>
                <a:gd name="T3" fmla="*/ 1 h 67"/>
                <a:gd name="T4" fmla="*/ 0 w 50"/>
                <a:gd name="T5" fmla="*/ 3 h 67"/>
                <a:gd name="T6" fmla="*/ 0 w 50"/>
                <a:gd name="T7" fmla="*/ 3 h 67"/>
                <a:gd name="T8" fmla="*/ 0 w 50"/>
                <a:gd name="T9" fmla="*/ 3 h 67"/>
                <a:gd name="T10" fmla="*/ 2 w 50"/>
                <a:gd name="T11" fmla="*/ 3 h 67"/>
                <a:gd name="T12" fmla="*/ 2 w 50"/>
                <a:gd name="T13" fmla="*/ 5 h 67"/>
                <a:gd name="T14" fmla="*/ 2 w 50"/>
                <a:gd name="T15" fmla="*/ 5 h 67"/>
                <a:gd name="T16" fmla="*/ 2 w 50"/>
                <a:gd name="T17" fmla="*/ 5 h 67"/>
                <a:gd name="T18" fmla="*/ 4 w 50"/>
                <a:gd name="T19" fmla="*/ 7 h 67"/>
                <a:gd name="T20" fmla="*/ 6 w 50"/>
                <a:gd name="T21" fmla="*/ 11 h 67"/>
                <a:gd name="T22" fmla="*/ 6 w 50"/>
                <a:gd name="T23" fmla="*/ 11 h 67"/>
                <a:gd name="T24" fmla="*/ 8 w 50"/>
                <a:gd name="T25" fmla="*/ 13 h 67"/>
                <a:gd name="T26" fmla="*/ 8 w 50"/>
                <a:gd name="T27" fmla="*/ 15 h 67"/>
                <a:gd name="T28" fmla="*/ 8 w 50"/>
                <a:gd name="T29" fmla="*/ 15 h 67"/>
                <a:gd name="T30" fmla="*/ 8 w 50"/>
                <a:gd name="T31" fmla="*/ 15 h 67"/>
                <a:gd name="T32" fmla="*/ 8 w 50"/>
                <a:gd name="T33" fmla="*/ 15 h 67"/>
                <a:gd name="T34" fmla="*/ 12 w 50"/>
                <a:gd name="T35" fmla="*/ 17 h 67"/>
                <a:gd name="T36" fmla="*/ 14 w 50"/>
                <a:gd name="T37" fmla="*/ 19 h 67"/>
                <a:gd name="T38" fmla="*/ 14 w 50"/>
                <a:gd name="T39" fmla="*/ 19 h 67"/>
                <a:gd name="T40" fmla="*/ 14 w 50"/>
                <a:gd name="T41" fmla="*/ 19 h 67"/>
                <a:gd name="T42" fmla="*/ 14 w 50"/>
                <a:gd name="T43" fmla="*/ 19 h 67"/>
                <a:gd name="T44" fmla="*/ 16 w 50"/>
                <a:gd name="T45" fmla="*/ 21 h 67"/>
                <a:gd name="T46" fmla="*/ 17 w 50"/>
                <a:gd name="T47" fmla="*/ 21 h 67"/>
                <a:gd name="T48" fmla="*/ 17 w 50"/>
                <a:gd name="T49" fmla="*/ 21 h 67"/>
                <a:gd name="T50" fmla="*/ 19 w 50"/>
                <a:gd name="T51" fmla="*/ 25 h 67"/>
                <a:gd name="T52" fmla="*/ 21 w 50"/>
                <a:gd name="T53" fmla="*/ 26 h 67"/>
                <a:gd name="T54" fmla="*/ 21 w 50"/>
                <a:gd name="T55" fmla="*/ 26 h 67"/>
                <a:gd name="T56" fmla="*/ 21 w 50"/>
                <a:gd name="T57" fmla="*/ 26 h 67"/>
                <a:gd name="T58" fmla="*/ 23 w 50"/>
                <a:gd name="T59" fmla="*/ 28 h 67"/>
                <a:gd name="T60" fmla="*/ 23 w 50"/>
                <a:gd name="T61" fmla="*/ 28 h 67"/>
                <a:gd name="T62" fmla="*/ 23 w 50"/>
                <a:gd name="T63" fmla="*/ 28 h 67"/>
                <a:gd name="T64" fmla="*/ 25 w 50"/>
                <a:gd name="T65" fmla="*/ 28 h 67"/>
                <a:gd name="T66" fmla="*/ 25 w 50"/>
                <a:gd name="T67" fmla="*/ 30 h 67"/>
                <a:gd name="T68" fmla="*/ 27 w 50"/>
                <a:gd name="T69" fmla="*/ 30 h 67"/>
                <a:gd name="T70" fmla="*/ 27 w 50"/>
                <a:gd name="T71" fmla="*/ 32 h 67"/>
                <a:gd name="T72" fmla="*/ 29 w 50"/>
                <a:gd name="T73" fmla="*/ 32 h 67"/>
                <a:gd name="T74" fmla="*/ 29 w 50"/>
                <a:gd name="T75" fmla="*/ 32 h 67"/>
                <a:gd name="T76" fmla="*/ 31 w 50"/>
                <a:gd name="T77" fmla="*/ 34 h 67"/>
                <a:gd name="T78" fmla="*/ 31 w 50"/>
                <a:gd name="T79" fmla="*/ 36 h 67"/>
                <a:gd name="T80" fmla="*/ 33 w 50"/>
                <a:gd name="T81" fmla="*/ 36 h 67"/>
                <a:gd name="T82" fmla="*/ 33 w 50"/>
                <a:gd name="T83" fmla="*/ 38 h 67"/>
                <a:gd name="T84" fmla="*/ 33 w 50"/>
                <a:gd name="T85" fmla="*/ 38 h 67"/>
                <a:gd name="T86" fmla="*/ 33 w 50"/>
                <a:gd name="T87" fmla="*/ 40 h 67"/>
                <a:gd name="T88" fmla="*/ 35 w 50"/>
                <a:gd name="T89" fmla="*/ 42 h 67"/>
                <a:gd name="T90" fmla="*/ 35 w 50"/>
                <a:gd name="T91" fmla="*/ 42 h 67"/>
                <a:gd name="T92" fmla="*/ 35 w 50"/>
                <a:gd name="T93" fmla="*/ 42 h 67"/>
                <a:gd name="T94" fmla="*/ 39 w 50"/>
                <a:gd name="T95" fmla="*/ 46 h 67"/>
                <a:gd name="T96" fmla="*/ 39 w 50"/>
                <a:gd name="T97" fmla="*/ 48 h 67"/>
                <a:gd name="T98" fmla="*/ 39 w 50"/>
                <a:gd name="T99" fmla="*/ 48 h 67"/>
                <a:gd name="T100" fmla="*/ 42 w 50"/>
                <a:gd name="T101" fmla="*/ 53 h 67"/>
                <a:gd name="T102" fmla="*/ 42 w 50"/>
                <a:gd name="T103" fmla="*/ 53 h 67"/>
                <a:gd name="T104" fmla="*/ 42 w 50"/>
                <a:gd name="T105" fmla="*/ 55 h 67"/>
                <a:gd name="T106" fmla="*/ 42 w 50"/>
                <a:gd name="T107" fmla="*/ 55 h 67"/>
                <a:gd name="T108" fmla="*/ 48 w 50"/>
                <a:gd name="T109" fmla="*/ 63 h 67"/>
                <a:gd name="T110" fmla="*/ 48 w 50"/>
                <a:gd name="T111" fmla="*/ 65 h 67"/>
                <a:gd name="T112" fmla="*/ 50 w 50"/>
                <a:gd name="T113"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 h="67">
                  <a:moveTo>
                    <a:pt x="0" y="0"/>
                  </a:moveTo>
                  <a:lnTo>
                    <a:pt x="0" y="1"/>
                  </a:lnTo>
                  <a:lnTo>
                    <a:pt x="0" y="3"/>
                  </a:lnTo>
                  <a:lnTo>
                    <a:pt x="0" y="3"/>
                  </a:lnTo>
                  <a:lnTo>
                    <a:pt x="0" y="3"/>
                  </a:lnTo>
                  <a:lnTo>
                    <a:pt x="2" y="3"/>
                  </a:lnTo>
                  <a:lnTo>
                    <a:pt x="2" y="5"/>
                  </a:lnTo>
                  <a:lnTo>
                    <a:pt x="2" y="5"/>
                  </a:lnTo>
                  <a:lnTo>
                    <a:pt x="2" y="5"/>
                  </a:lnTo>
                  <a:lnTo>
                    <a:pt x="4" y="7"/>
                  </a:lnTo>
                  <a:lnTo>
                    <a:pt x="6" y="11"/>
                  </a:lnTo>
                  <a:lnTo>
                    <a:pt x="6" y="11"/>
                  </a:lnTo>
                  <a:lnTo>
                    <a:pt x="8" y="13"/>
                  </a:lnTo>
                  <a:lnTo>
                    <a:pt x="8" y="15"/>
                  </a:lnTo>
                  <a:lnTo>
                    <a:pt x="8" y="15"/>
                  </a:lnTo>
                  <a:lnTo>
                    <a:pt x="8" y="15"/>
                  </a:lnTo>
                  <a:lnTo>
                    <a:pt x="8" y="15"/>
                  </a:lnTo>
                  <a:lnTo>
                    <a:pt x="12" y="17"/>
                  </a:lnTo>
                  <a:lnTo>
                    <a:pt x="14" y="19"/>
                  </a:lnTo>
                  <a:lnTo>
                    <a:pt x="14" y="19"/>
                  </a:lnTo>
                  <a:lnTo>
                    <a:pt x="14" y="19"/>
                  </a:lnTo>
                  <a:lnTo>
                    <a:pt x="14" y="19"/>
                  </a:lnTo>
                  <a:lnTo>
                    <a:pt x="16" y="21"/>
                  </a:lnTo>
                  <a:lnTo>
                    <a:pt x="17" y="21"/>
                  </a:lnTo>
                  <a:lnTo>
                    <a:pt x="17" y="21"/>
                  </a:lnTo>
                  <a:lnTo>
                    <a:pt x="19" y="25"/>
                  </a:lnTo>
                  <a:lnTo>
                    <a:pt x="21" y="26"/>
                  </a:lnTo>
                  <a:lnTo>
                    <a:pt x="21" y="26"/>
                  </a:lnTo>
                  <a:lnTo>
                    <a:pt x="21" y="26"/>
                  </a:lnTo>
                  <a:lnTo>
                    <a:pt x="23" y="28"/>
                  </a:lnTo>
                  <a:lnTo>
                    <a:pt x="23" y="28"/>
                  </a:lnTo>
                  <a:lnTo>
                    <a:pt x="23" y="28"/>
                  </a:lnTo>
                  <a:lnTo>
                    <a:pt x="25" y="28"/>
                  </a:lnTo>
                  <a:lnTo>
                    <a:pt x="25" y="30"/>
                  </a:lnTo>
                  <a:lnTo>
                    <a:pt x="27" y="30"/>
                  </a:lnTo>
                  <a:lnTo>
                    <a:pt x="27" y="32"/>
                  </a:lnTo>
                  <a:lnTo>
                    <a:pt x="29" y="32"/>
                  </a:lnTo>
                  <a:lnTo>
                    <a:pt x="29" y="32"/>
                  </a:lnTo>
                  <a:lnTo>
                    <a:pt x="31" y="34"/>
                  </a:lnTo>
                  <a:lnTo>
                    <a:pt x="31" y="36"/>
                  </a:lnTo>
                  <a:lnTo>
                    <a:pt x="33" y="36"/>
                  </a:lnTo>
                  <a:lnTo>
                    <a:pt x="33" y="38"/>
                  </a:lnTo>
                  <a:lnTo>
                    <a:pt x="33" y="38"/>
                  </a:lnTo>
                  <a:lnTo>
                    <a:pt x="33" y="40"/>
                  </a:lnTo>
                  <a:lnTo>
                    <a:pt x="35" y="42"/>
                  </a:lnTo>
                  <a:lnTo>
                    <a:pt x="35" y="42"/>
                  </a:lnTo>
                  <a:lnTo>
                    <a:pt x="35" y="42"/>
                  </a:lnTo>
                  <a:lnTo>
                    <a:pt x="39" y="46"/>
                  </a:lnTo>
                  <a:lnTo>
                    <a:pt x="39" y="48"/>
                  </a:lnTo>
                  <a:lnTo>
                    <a:pt x="39" y="48"/>
                  </a:lnTo>
                  <a:lnTo>
                    <a:pt x="42" y="53"/>
                  </a:lnTo>
                  <a:lnTo>
                    <a:pt x="42" y="53"/>
                  </a:lnTo>
                  <a:lnTo>
                    <a:pt x="42" y="55"/>
                  </a:lnTo>
                  <a:lnTo>
                    <a:pt x="42" y="55"/>
                  </a:lnTo>
                  <a:lnTo>
                    <a:pt x="48" y="63"/>
                  </a:lnTo>
                  <a:lnTo>
                    <a:pt x="48" y="65"/>
                  </a:lnTo>
                  <a:lnTo>
                    <a:pt x="50" y="6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7" name="Freeform 4941"/>
            <p:cNvSpPr>
              <a:spLocks/>
            </p:cNvSpPr>
            <p:nvPr/>
          </p:nvSpPr>
          <p:spPr bwMode="auto">
            <a:xfrm>
              <a:off x="2097" y="1727"/>
              <a:ext cx="4" cy="2"/>
            </a:xfrm>
            <a:custGeom>
              <a:avLst/>
              <a:gdLst>
                <a:gd name="T0" fmla="*/ 4 w 4"/>
                <a:gd name="T1" fmla="*/ 0 h 2"/>
                <a:gd name="T2" fmla="*/ 2 w 4"/>
                <a:gd name="T3" fmla="*/ 2 h 2"/>
                <a:gd name="T4" fmla="*/ 2 w 4"/>
                <a:gd name="T5" fmla="*/ 2 h 2"/>
                <a:gd name="T6" fmla="*/ 0 w 4"/>
                <a:gd name="T7" fmla="*/ 2 h 2"/>
              </a:gdLst>
              <a:ahLst/>
              <a:cxnLst>
                <a:cxn ang="0">
                  <a:pos x="T0" y="T1"/>
                </a:cxn>
                <a:cxn ang="0">
                  <a:pos x="T2" y="T3"/>
                </a:cxn>
                <a:cxn ang="0">
                  <a:pos x="T4" y="T5"/>
                </a:cxn>
                <a:cxn ang="0">
                  <a:pos x="T6" y="T7"/>
                </a:cxn>
              </a:cxnLst>
              <a:rect l="0" t="0" r="r" b="b"/>
              <a:pathLst>
                <a:path w="4" h="2">
                  <a:moveTo>
                    <a:pt x="4" y="0"/>
                  </a:moveTo>
                  <a:lnTo>
                    <a:pt x="2" y="2"/>
                  </a:lnTo>
                  <a:lnTo>
                    <a:pt x="2"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8" name="Freeform 4942"/>
            <p:cNvSpPr>
              <a:spLocks/>
            </p:cNvSpPr>
            <p:nvPr/>
          </p:nvSpPr>
          <p:spPr bwMode="auto">
            <a:xfrm>
              <a:off x="2086" y="1733"/>
              <a:ext cx="2" cy="2"/>
            </a:xfrm>
            <a:custGeom>
              <a:avLst/>
              <a:gdLst>
                <a:gd name="T0" fmla="*/ 2 w 2"/>
                <a:gd name="T1" fmla="*/ 2 h 2"/>
                <a:gd name="T2" fmla="*/ 0 w 2"/>
                <a:gd name="T3" fmla="*/ 0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9" name="Freeform 4943"/>
            <p:cNvSpPr>
              <a:spLocks/>
            </p:cNvSpPr>
            <p:nvPr/>
          </p:nvSpPr>
          <p:spPr bwMode="auto">
            <a:xfrm>
              <a:off x="2088" y="1733"/>
              <a:ext cx="2" cy="2"/>
            </a:xfrm>
            <a:custGeom>
              <a:avLst/>
              <a:gdLst>
                <a:gd name="T0" fmla="*/ 2 w 2"/>
                <a:gd name="T1" fmla="*/ 2 h 2"/>
                <a:gd name="T2" fmla="*/ 0 w 2"/>
                <a:gd name="T3" fmla="*/ 0 h 2"/>
                <a:gd name="T4" fmla="*/ 0 w 2"/>
                <a:gd name="T5" fmla="*/ 2 h 2"/>
              </a:gdLst>
              <a:ahLst/>
              <a:cxnLst>
                <a:cxn ang="0">
                  <a:pos x="T0" y="T1"/>
                </a:cxn>
                <a:cxn ang="0">
                  <a:pos x="T2" y="T3"/>
                </a:cxn>
                <a:cxn ang="0">
                  <a:pos x="T4" y="T5"/>
                </a:cxn>
              </a:cxnLst>
              <a:rect l="0" t="0" r="r" b="b"/>
              <a:pathLst>
                <a:path w="2" h="2">
                  <a:moveTo>
                    <a:pt x="2" y="2"/>
                  </a:moveTo>
                  <a:lnTo>
                    <a:pt x="0" y="0"/>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0" name="Freeform 4944"/>
            <p:cNvSpPr>
              <a:spLocks/>
            </p:cNvSpPr>
            <p:nvPr/>
          </p:nvSpPr>
          <p:spPr bwMode="auto">
            <a:xfrm>
              <a:off x="2094" y="1729"/>
              <a:ext cx="3" cy="6"/>
            </a:xfrm>
            <a:custGeom>
              <a:avLst/>
              <a:gdLst>
                <a:gd name="T0" fmla="*/ 3 w 3"/>
                <a:gd name="T1" fmla="*/ 0 h 6"/>
                <a:gd name="T2" fmla="*/ 3 w 3"/>
                <a:gd name="T3" fmla="*/ 2 h 6"/>
                <a:gd name="T4" fmla="*/ 2 w 3"/>
                <a:gd name="T5" fmla="*/ 2 h 6"/>
                <a:gd name="T6" fmla="*/ 2 w 3"/>
                <a:gd name="T7" fmla="*/ 2 h 6"/>
                <a:gd name="T8" fmla="*/ 2 w 3"/>
                <a:gd name="T9" fmla="*/ 2 h 6"/>
                <a:gd name="T10" fmla="*/ 2 w 3"/>
                <a:gd name="T11" fmla="*/ 4 h 6"/>
                <a:gd name="T12" fmla="*/ 2 w 3"/>
                <a:gd name="T13" fmla="*/ 4 h 6"/>
                <a:gd name="T14" fmla="*/ 2 w 3"/>
                <a:gd name="T15" fmla="*/ 4 h 6"/>
                <a:gd name="T16" fmla="*/ 2 w 3"/>
                <a:gd name="T17" fmla="*/ 4 h 6"/>
                <a:gd name="T18" fmla="*/ 0 w 3"/>
                <a:gd name="T19" fmla="*/ 4 h 6"/>
                <a:gd name="T20" fmla="*/ 0 w 3"/>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6">
                  <a:moveTo>
                    <a:pt x="3" y="0"/>
                  </a:moveTo>
                  <a:lnTo>
                    <a:pt x="3" y="2"/>
                  </a:lnTo>
                  <a:lnTo>
                    <a:pt x="2" y="2"/>
                  </a:lnTo>
                  <a:lnTo>
                    <a:pt x="2" y="2"/>
                  </a:lnTo>
                  <a:lnTo>
                    <a:pt x="2" y="2"/>
                  </a:lnTo>
                  <a:lnTo>
                    <a:pt x="2" y="4"/>
                  </a:lnTo>
                  <a:lnTo>
                    <a:pt x="2" y="4"/>
                  </a:lnTo>
                  <a:lnTo>
                    <a:pt x="2" y="4"/>
                  </a:lnTo>
                  <a:lnTo>
                    <a:pt x="2" y="4"/>
                  </a:lnTo>
                  <a:lnTo>
                    <a:pt x="0"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1" name="Freeform 4945"/>
            <p:cNvSpPr>
              <a:spLocks/>
            </p:cNvSpPr>
            <p:nvPr/>
          </p:nvSpPr>
          <p:spPr bwMode="auto">
            <a:xfrm>
              <a:off x="2090" y="1735"/>
              <a:ext cx="4" cy="0"/>
            </a:xfrm>
            <a:custGeom>
              <a:avLst/>
              <a:gdLst>
                <a:gd name="T0" fmla="*/ 4 w 4"/>
                <a:gd name="T1" fmla="*/ 4 w 4"/>
                <a:gd name="T2" fmla="*/ 2 w 4"/>
                <a:gd name="T3" fmla="*/ 2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4" y="0"/>
                  </a:moveTo>
                  <a:lnTo>
                    <a:pt x="4" y="0"/>
                  </a:lnTo>
                  <a:lnTo>
                    <a:pt x="2" y="0"/>
                  </a:lnTo>
                  <a:lnTo>
                    <a:pt x="2" y="0"/>
                  </a:lnTo>
                  <a:lnTo>
                    <a:pt x="0" y="0"/>
                  </a:lnTo>
                  <a:lnTo>
                    <a:pt x="0" y="0"/>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2" name="Freeform 4946"/>
            <p:cNvSpPr>
              <a:spLocks/>
            </p:cNvSpPr>
            <p:nvPr/>
          </p:nvSpPr>
          <p:spPr bwMode="auto">
            <a:xfrm>
              <a:off x="2099" y="1726"/>
              <a:ext cx="14" cy="11"/>
            </a:xfrm>
            <a:custGeom>
              <a:avLst/>
              <a:gdLst>
                <a:gd name="T0" fmla="*/ 14 w 14"/>
                <a:gd name="T1" fmla="*/ 11 h 11"/>
                <a:gd name="T2" fmla="*/ 14 w 14"/>
                <a:gd name="T3" fmla="*/ 11 h 11"/>
                <a:gd name="T4" fmla="*/ 14 w 14"/>
                <a:gd name="T5" fmla="*/ 9 h 11"/>
                <a:gd name="T6" fmla="*/ 12 w 14"/>
                <a:gd name="T7" fmla="*/ 9 h 11"/>
                <a:gd name="T8" fmla="*/ 10 w 14"/>
                <a:gd name="T9" fmla="*/ 7 h 11"/>
                <a:gd name="T10" fmla="*/ 10 w 14"/>
                <a:gd name="T11" fmla="*/ 5 h 11"/>
                <a:gd name="T12" fmla="*/ 10 w 14"/>
                <a:gd name="T13" fmla="*/ 5 h 11"/>
                <a:gd name="T14" fmla="*/ 10 w 14"/>
                <a:gd name="T15" fmla="*/ 3 h 11"/>
                <a:gd name="T16" fmla="*/ 10 w 14"/>
                <a:gd name="T17" fmla="*/ 3 h 11"/>
                <a:gd name="T18" fmla="*/ 8 w 14"/>
                <a:gd name="T19" fmla="*/ 3 h 11"/>
                <a:gd name="T20" fmla="*/ 8 w 14"/>
                <a:gd name="T21" fmla="*/ 1 h 11"/>
                <a:gd name="T22" fmla="*/ 6 w 14"/>
                <a:gd name="T23" fmla="*/ 0 h 11"/>
                <a:gd name="T24" fmla="*/ 6 w 14"/>
                <a:gd name="T25" fmla="*/ 0 h 11"/>
                <a:gd name="T26" fmla="*/ 2 w 14"/>
                <a:gd name="T27" fmla="*/ 0 h 11"/>
                <a:gd name="T28" fmla="*/ 2 w 14"/>
                <a:gd name="T29" fmla="*/ 0 h 11"/>
                <a:gd name="T30" fmla="*/ 0 w 14"/>
                <a:gd name="T31" fmla="*/ 1 h 11"/>
                <a:gd name="T32" fmla="*/ 2 w 14"/>
                <a:gd name="T33" fmla="*/ 1 h 11"/>
                <a:gd name="T34" fmla="*/ 2 w 14"/>
                <a:gd name="T3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1">
                  <a:moveTo>
                    <a:pt x="14" y="11"/>
                  </a:moveTo>
                  <a:lnTo>
                    <a:pt x="14" y="11"/>
                  </a:lnTo>
                  <a:lnTo>
                    <a:pt x="14" y="9"/>
                  </a:lnTo>
                  <a:lnTo>
                    <a:pt x="12" y="9"/>
                  </a:lnTo>
                  <a:lnTo>
                    <a:pt x="10" y="7"/>
                  </a:lnTo>
                  <a:lnTo>
                    <a:pt x="10" y="5"/>
                  </a:lnTo>
                  <a:lnTo>
                    <a:pt x="10" y="5"/>
                  </a:lnTo>
                  <a:lnTo>
                    <a:pt x="10" y="3"/>
                  </a:lnTo>
                  <a:lnTo>
                    <a:pt x="10" y="3"/>
                  </a:lnTo>
                  <a:lnTo>
                    <a:pt x="8" y="3"/>
                  </a:lnTo>
                  <a:lnTo>
                    <a:pt x="8" y="1"/>
                  </a:lnTo>
                  <a:lnTo>
                    <a:pt x="6" y="0"/>
                  </a:lnTo>
                  <a:lnTo>
                    <a:pt x="6" y="0"/>
                  </a:lnTo>
                  <a:lnTo>
                    <a:pt x="2" y="0"/>
                  </a:lnTo>
                  <a:lnTo>
                    <a:pt x="2" y="0"/>
                  </a:lnTo>
                  <a:lnTo>
                    <a:pt x="0" y="1"/>
                  </a:lnTo>
                  <a:lnTo>
                    <a:pt x="2" y="1"/>
                  </a:lnTo>
                  <a:lnTo>
                    <a:pt x="2" y="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3" name="Freeform 4947"/>
            <p:cNvSpPr>
              <a:spLocks/>
            </p:cNvSpPr>
            <p:nvPr/>
          </p:nvSpPr>
          <p:spPr bwMode="auto">
            <a:xfrm>
              <a:off x="2084" y="1733"/>
              <a:ext cx="2" cy="8"/>
            </a:xfrm>
            <a:custGeom>
              <a:avLst/>
              <a:gdLst>
                <a:gd name="T0" fmla="*/ 2 w 2"/>
                <a:gd name="T1" fmla="*/ 0 h 8"/>
                <a:gd name="T2" fmla="*/ 2 w 2"/>
                <a:gd name="T3" fmla="*/ 2 h 8"/>
                <a:gd name="T4" fmla="*/ 2 w 2"/>
                <a:gd name="T5" fmla="*/ 4 h 8"/>
                <a:gd name="T6" fmla="*/ 2 w 2"/>
                <a:gd name="T7" fmla="*/ 4 h 8"/>
                <a:gd name="T8" fmla="*/ 2 w 2"/>
                <a:gd name="T9" fmla="*/ 4 h 8"/>
                <a:gd name="T10" fmla="*/ 2 w 2"/>
                <a:gd name="T11" fmla="*/ 6 h 8"/>
                <a:gd name="T12" fmla="*/ 0 w 2"/>
                <a:gd name="T13" fmla="*/ 6 h 8"/>
                <a:gd name="T14" fmla="*/ 0 w 2"/>
                <a:gd name="T15" fmla="*/ 6 h 8"/>
                <a:gd name="T16" fmla="*/ 0 w 2"/>
                <a:gd name="T17" fmla="*/ 6 h 8"/>
                <a:gd name="T18" fmla="*/ 0 w 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8">
                  <a:moveTo>
                    <a:pt x="2" y="0"/>
                  </a:moveTo>
                  <a:lnTo>
                    <a:pt x="2" y="2"/>
                  </a:lnTo>
                  <a:lnTo>
                    <a:pt x="2" y="4"/>
                  </a:lnTo>
                  <a:lnTo>
                    <a:pt x="2" y="4"/>
                  </a:lnTo>
                  <a:lnTo>
                    <a:pt x="2" y="4"/>
                  </a:lnTo>
                  <a:lnTo>
                    <a:pt x="2" y="6"/>
                  </a:lnTo>
                  <a:lnTo>
                    <a:pt x="0" y="6"/>
                  </a:lnTo>
                  <a:lnTo>
                    <a:pt x="0" y="6"/>
                  </a:lnTo>
                  <a:lnTo>
                    <a:pt x="0" y="6"/>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4" name="Freeform 4948"/>
            <p:cNvSpPr>
              <a:spLocks/>
            </p:cNvSpPr>
            <p:nvPr/>
          </p:nvSpPr>
          <p:spPr bwMode="auto">
            <a:xfrm>
              <a:off x="2140" y="1722"/>
              <a:ext cx="178" cy="44"/>
            </a:xfrm>
            <a:custGeom>
              <a:avLst/>
              <a:gdLst>
                <a:gd name="T0" fmla="*/ 2 w 178"/>
                <a:gd name="T1" fmla="*/ 40 h 44"/>
                <a:gd name="T2" fmla="*/ 2 w 178"/>
                <a:gd name="T3" fmla="*/ 42 h 44"/>
                <a:gd name="T4" fmla="*/ 4 w 178"/>
                <a:gd name="T5" fmla="*/ 44 h 44"/>
                <a:gd name="T6" fmla="*/ 4 w 178"/>
                <a:gd name="T7" fmla="*/ 40 h 44"/>
                <a:gd name="T8" fmla="*/ 4 w 178"/>
                <a:gd name="T9" fmla="*/ 38 h 44"/>
                <a:gd name="T10" fmla="*/ 7 w 178"/>
                <a:gd name="T11" fmla="*/ 36 h 44"/>
                <a:gd name="T12" fmla="*/ 7 w 178"/>
                <a:gd name="T13" fmla="*/ 30 h 44"/>
                <a:gd name="T14" fmla="*/ 9 w 178"/>
                <a:gd name="T15" fmla="*/ 29 h 44"/>
                <a:gd name="T16" fmla="*/ 11 w 178"/>
                <a:gd name="T17" fmla="*/ 29 h 44"/>
                <a:gd name="T18" fmla="*/ 11 w 178"/>
                <a:gd name="T19" fmla="*/ 29 h 44"/>
                <a:gd name="T20" fmla="*/ 13 w 178"/>
                <a:gd name="T21" fmla="*/ 27 h 44"/>
                <a:gd name="T22" fmla="*/ 15 w 178"/>
                <a:gd name="T23" fmla="*/ 25 h 44"/>
                <a:gd name="T24" fmla="*/ 15 w 178"/>
                <a:gd name="T25" fmla="*/ 25 h 44"/>
                <a:gd name="T26" fmla="*/ 15 w 178"/>
                <a:gd name="T27" fmla="*/ 23 h 44"/>
                <a:gd name="T28" fmla="*/ 15 w 178"/>
                <a:gd name="T29" fmla="*/ 21 h 44"/>
                <a:gd name="T30" fmla="*/ 15 w 178"/>
                <a:gd name="T31" fmla="*/ 19 h 44"/>
                <a:gd name="T32" fmla="*/ 19 w 178"/>
                <a:gd name="T33" fmla="*/ 19 h 44"/>
                <a:gd name="T34" fmla="*/ 19 w 178"/>
                <a:gd name="T35" fmla="*/ 21 h 44"/>
                <a:gd name="T36" fmla="*/ 21 w 178"/>
                <a:gd name="T37" fmla="*/ 21 h 44"/>
                <a:gd name="T38" fmla="*/ 25 w 178"/>
                <a:gd name="T39" fmla="*/ 21 h 44"/>
                <a:gd name="T40" fmla="*/ 27 w 178"/>
                <a:gd name="T41" fmla="*/ 19 h 44"/>
                <a:gd name="T42" fmla="*/ 30 w 178"/>
                <a:gd name="T43" fmla="*/ 19 h 44"/>
                <a:gd name="T44" fmla="*/ 34 w 178"/>
                <a:gd name="T45" fmla="*/ 19 h 44"/>
                <a:gd name="T46" fmla="*/ 38 w 178"/>
                <a:gd name="T47" fmla="*/ 19 h 44"/>
                <a:gd name="T48" fmla="*/ 38 w 178"/>
                <a:gd name="T49" fmla="*/ 19 h 44"/>
                <a:gd name="T50" fmla="*/ 42 w 178"/>
                <a:gd name="T51" fmla="*/ 19 h 44"/>
                <a:gd name="T52" fmla="*/ 50 w 178"/>
                <a:gd name="T53" fmla="*/ 19 h 44"/>
                <a:gd name="T54" fmla="*/ 69 w 178"/>
                <a:gd name="T55" fmla="*/ 21 h 44"/>
                <a:gd name="T56" fmla="*/ 78 w 178"/>
                <a:gd name="T57" fmla="*/ 21 h 44"/>
                <a:gd name="T58" fmla="*/ 84 w 178"/>
                <a:gd name="T59" fmla="*/ 21 h 44"/>
                <a:gd name="T60" fmla="*/ 86 w 178"/>
                <a:gd name="T61" fmla="*/ 21 h 44"/>
                <a:gd name="T62" fmla="*/ 86 w 178"/>
                <a:gd name="T63" fmla="*/ 19 h 44"/>
                <a:gd name="T64" fmla="*/ 98 w 178"/>
                <a:gd name="T65" fmla="*/ 19 h 44"/>
                <a:gd name="T66" fmla="*/ 103 w 178"/>
                <a:gd name="T67" fmla="*/ 19 h 44"/>
                <a:gd name="T68" fmla="*/ 107 w 178"/>
                <a:gd name="T69" fmla="*/ 19 h 44"/>
                <a:gd name="T70" fmla="*/ 105 w 178"/>
                <a:gd name="T71" fmla="*/ 9 h 44"/>
                <a:gd name="T72" fmla="*/ 105 w 178"/>
                <a:gd name="T73" fmla="*/ 7 h 44"/>
                <a:gd name="T74" fmla="*/ 111 w 178"/>
                <a:gd name="T75" fmla="*/ 2 h 44"/>
                <a:gd name="T76" fmla="*/ 115 w 178"/>
                <a:gd name="T77" fmla="*/ 2 h 44"/>
                <a:gd name="T78" fmla="*/ 113 w 178"/>
                <a:gd name="T79" fmla="*/ 7 h 44"/>
                <a:gd name="T80" fmla="*/ 113 w 178"/>
                <a:gd name="T81" fmla="*/ 13 h 44"/>
                <a:gd name="T82" fmla="*/ 123 w 178"/>
                <a:gd name="T83" fmla="*/ 15 h 44"/>
                <a:gd name="T84" fmla="*/ 126 w 178"/>
                <a:gd name="T85" fmla="*/ 15 h 44"/>
                <a:gd name="T86" fmla="*/ 136 w 178"/>
                <a:gd name="T87" fmla="*/ 15 h 44"/>
                <a:gd name="T88" fmla="*/ 142 w 178"/>
                <a:gd name="T89" fmla="*/ 15 h 44"/>
                <a:gd name="T90" fmla="*/ 151 w 178"/>
                <a:gd name="T91" fmla="*/ 15 h 44"/>
                <a:gd name="T92" fmla="*/ 163 w 178"/>
                <a:gd name="T93" fmla="*/ 15 h 44"/>
                <a:gd name="T94" fmla="*/ 169 w 178"/>
                <a:gd name="T95" fmla="*/ 15 h 44"/>
                <a:gd name="T96" fmla="*/ 176 w 178"/>
                <a:gd name="T97" fmla="*/ 15 h 44"/>
                <a:gd name="T98" fmla="*/ 178 w 178"/>
                <a:gd name="T99"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8" h="44">
                  <a:moveTo>
                    <a:pt x="0" y="38"/>
                  </a:moveTo>
                  <a:lnTo>
                    <a:pt x="0" y="40"/>
                  </a:lnTo>
                  <a:lnTo>
                    <a:pt x="2" y="40"/>
                  </a:lnTo>
                  <a:lnTo>
                    <a:pt x="2" y="42"/>
                  </a:lnTo>
                  <a:lnTo>
                    <a:pt x="2" y="42"/>
                  </a:lnTo>
                  <a:lnTo>
                    <a:pt x="2" y="42"/>
                  </a:lnTo>
                  <a:lnTo>
                    <a:pt x="2" y="44"/>
                  </a:lnTo>
                  <a:lnTo>
                    <a:pt x="2" y="44"/>
                  </a:lnTo>
                  <a:lnTo>
                    <a:pt x="4" y="44"/>
                  </a:lnTo>
                  <a:lnTo>
                    <a:pt x="4" y="42"/>
                  </a:lnTo>
                  <a:lnTo>
                    <a:pt x="4" y="42"/>
                  </a:lnTo>
                  <a:lnTo>
                    <a:pt x="4" y="40"/>
                  </a:lnTo>
                  <a:lnTo>
                    <a:pt x="4" y="40"/>
                  </a:lnTo>
                  <a:lnTo>
                    <a:pt x="5" y="38"/>
                  </a:lnTo>
                  <a:lnTo>
                    <a:pt x="4" y="38"/>
                  </a:lnTo>
                  <a:lnTo>
                    <a:pt x="5" y="36"/>
                  </a:lnTo>
                  <a:lnTo>
                    <a:pt x="7" y="36"/>
                  </a:lnTo>
                  <a:lnTo>
                    <a:pt x="7" y="36"/>
                  </a:lnTo>
                  <a:lnTo>
                    <a:pt x="7" y="34"/>
                  </a:lnTo>
                  <a:lnTo>
                    <a:pt x="7" y="32"/>
                  </a:lnTo>
                  <a:lnTo>
                    <a:pt x="7" y="30"/>
                  </a:lnTo>
                  <a:lnTo>
                    <a:pt x="7" y="30"/>
                  </a:lnTo>
                  <a:lnTo>
                    <a:pt x="9" y="29"/>
                  </a:lnTo>
                  <a:lnTo>
                    <a:pt x="9" y="29"/>
                  </a:lnTo>
                  <a:lnTo>
                    <a:pt x="9" y="29"/>
                  </a:lnTo>
                  <a:lnTo>
                    <a:pt x="9" y="29"/>
                  </a:lnTo>
                  <a:lnTo>
                    <a:pt x="11" y="29"/>
                  </a:lnTo>
                  <a:lnTo>
                    <a:pt x="11" y="29"/>
                  </a:lnTo>
                  <a:lnTo>
                    <a:pt x="11" y="29"/>
                  </a:lnTo>
                  <a:lnTo>
                    <a:pt x="11" y="29"/>
                  </a:lnTo>
                  <a:lnTo>
                    <a:pt x="11" y="29"/>
                  </a:lnTo>
                  <a:lnTo>
                    <a:pt x="13" y="27"/>
                  </a:lnTo>
                  <a:lnTo>
                    <a:pt x="13" y="27"/>
                  </a:lnTo>
                  <a:lnTo>
                    <a:pt x="13" y="27"/>
                  </a:lnTo>
                  <a:lnTo>
                    <a:pt x="13" y="27"/>
                  </a:lnTo>
                  <a:lnTo>
                    <a:pt x="15" y="25"/>
                  </a:lnTo>
                  <a:lnTo>
                    <a:pt x="15" y="25"/>
                  </a:lnTo>
                  <a:lnTo>
                    <a:pt x="15" y="25"/>
                  </a:lnTo>
                  <a:lnTo>
                    <a:pt x="15" y="25"/>
                  </a:lnTo>
                  <a:lnTo>
                    <a:pt x="15" y="25"/>
                  </a:lnTo>
                  <a:lnTo>
                    <a:pt x="15" y="23"/>
                  </a:lnTo>
                  <a:lnTo>
                    <a:pt x="15" y="23"/>
                  </a:lnTo>
                  <a:lnTo>
                    <a:pt x="15" y="21"/>
                  </a:lnTo>
                  <a:lnTo>
                    <a:pt x="15" y="21"/>
                  </a:lnTo>
                  <a:lnTo>
                    <a:pt x="15" y="21"/>
                  </a:lnTo>
                  <a:lnTo>
                    <a:pt x="15" y="19"/>
                  </a:lnTo>
                  <a:lnTo>
                    <a:pt x="15" y="19"/>
                  </a:lnTo>
                  <a:lnTo>
                    <a:pt x="15" y="19"/>
                  </a:lnTo>
                  <a:lnTo>
                    <a:pt x="17" y="19"/>
                  </a:lnTo>
                  <a:lnTo>
                    <a:pt x="17" y="19"/>
                  </a:lnTo>
                  <a:lnTo>
                    <a:pt x="19" y="19"/>
                  </a:lnTo>
                  <a:lnTo>
                    <a:pt x="19" y="21"/>
                  </a:lnTo>
                  <a:lnTo>
                    <a:pt x="19" y="21"/>
                  </a:lnTo>
                  <a:lnTo>
                    <a:pt x="19" y="21"/>
                  </a:lnTo>
                  <a:lnTo>
                    <a:pt x="21" y="21"/>
                  </a:lnTo>
                  <a:lnTo>
                    <a:pt x="21" y="21"/>
                  </a:lnTo>
                  <a:lnTo>
                    <a:pt x="21" y="21"/>
                  </a:lnTo>
                  <a:lnTo>
                    <a:pt x="23" y="21"/>
                  </a:lnTo>
                  <a:lnTo>
                    <a:pt x="25" y="21"/>
                  </a:lnTo>
                  <a:lnTo>
                    <a:pt x="25" y="21"/>
                  </a:lnTo>
                  <a:lnTo>
                    <a:pt x="25" y="19"/>
                  </a:lnTo>
                  <a:lnTo>
                    <a:pt x="27" y="19"/>
                  </a:lnTo>
                  <a:lnTo>
                    <a:pt x="27" y="19"/>
                  </a:lnTo>
                  <a:lnTo>
                    <a:pt x="29" y="19"/>
                  </a:lnTo>
                  <a:lnTo>
                    <a:pt x="30" y="19"/>
                  </a:lnTo>
                  <a:lnTo>
                    <a:pt x="30" y="19"/>
                  </a:lnTo>
                  <a:lnTo>
                    <a:pt x="30" y="19"/>
                  </a:lnTo>
                  <a:lnTo>
                    <a:pt x="32" y="19"/>
                  </a:lnTo>
                  <a:lnTo>
                    <a:pt x="34" y="19"/>
                  </a:lnTo>
                  <a:lnTo>
                    <a:pt x="34" y="19"/>
                  </a:lnTo>
                  <a:lnTo>
                    <a:pt x="36" y="19"/>
                  </a:lnTo>
                  <a:lnTo>
                    <a:pt x="38" y="19"/>
                  </a:lnTo>
                  <a:lnTo>
                    <a:pt x="38" y="19"/>
                  </a:lnTo>
                  <a:lnTo>
                    <a:pt x="38" y="19"/>
                  </a:lnTo>
                  <a:lnTo>
                    <a:pt x="38" y="19"/>
                  </a:lnTo>
                  <a:lnTo>
                    <a:pt x="40" y="19"/>
                  </a:lnTo>
                  <a:lnTo>
                    <a:pt x="42" y="19"/>
                  </a:lnTo>
                  <a:lnTo>
                    <a:pt x="42" y="19"/>
                  </a:lnTo>
                  <a:lnTo>
                    <a:pt x="44" y="19"/>
                  </a:lnTo>
                  <a:lnTo>
                    <a:pt x="48" y="19"/>
                  </a:lnTo>
                  <a:lnTo>
                    <a:pt x="50" y="19"/>
                  </a:lnTo>
                  <a:lnTo>
                    <a:pt x="57" y="17"/>
                  </a:lnTo>
                  <a:lnTo>
                    <a:pt x="65" y="19"/>
                  </a:lnTo>
                  <a:lnTo>
                    <a:pt x="69" y="21"/>
                  </a:lnTo>
                  <a:lnTo>
                    <a:pt x="71" y="21"/>
                  </a:lnTo>
                  <a:lnTo>
                    <a:pt x="75" y="21"/>
                  </a:lnTo>
                  <a:lnTo>
                    <a:pt x="78" y="21"/>
                  </a:lnTo>
                  <a:lnTo>
                    <a:pt x="80" y="21"/>
                  </a:lnTo>
                  <a:lnTo>
                    <a:pt x="82" y="21"/>
                  </a:lnTo>
                  <a:lnTo>
                    <a:pt x="84" y="21"/>
                  </a:lnTo>
                  <a:lnTo>
                    <a:pt x="86" y="21"/>
                  </a:lnTo>
                  <a:lnTo>
                    <a:pt x="86" y="21"/>
                  </a:lnTo>
                  <a:lnTo>
                    <a:pt x="86" y="21"/>
                  </a:lnTo>
                  <a:lnTo>
                    <a:pt x="86" y="21"/>
                  </a:lnTo>
                  <a:lnTo>
                    <a:pt x="86" y="21"/>
                  </a:lnTo>
                  <a:lnTo>
                    <a:pt x="86" y="19"/>
                  </a:lnTo>
                  <a:lnTo>
                    <a:pt x="96" y="19"/>
                  </a:lnTo>
                  <a:lnTo>
                    <a:pt x="98" y="19"/>
                  </a:lnTo>
                  <a:lnTo>
                    <a:pt x="98" y="19"/>
                  </a:lnTo>
                  <a:lnTo>
                    <a:pt x="98" y="19"/>
                  </a:lnTo>
                  <a:lnTo>
                    <a:pt x="103" y="19"/>
                  </a:lnTo>
                  <a:lnTo>
                    <a:pt x="103" y="19"/>
                  </a:lnTo>
                  <a:lnTo>
                    <a:pt x="103" y="19"/>
                  </a:lnTo>
                  <a:lnTo>
                    <a:pt x="107" y="19"/>
                  </a:lnTo>
                  <a:lnTo>
                    <a:pt x="107" y="19"/>
                  </a:lnTo>
                  <a:lnTo>
                    <a:pt x="105" y="13"/>
                  </a:lnTo>
                  <a:lnTo>
                    <a:pt x="105" y="9"/>
                  </a:lnTo>
                  <a:lnTo>
                    <a:pt x="105" y="9"/>
                  </a:lnTo>
                  <a:lnTo>
                    <a:pt x="105" y="9"/>
                  </a:lnTo>
                  <a:lnTo>
                    <a:pt x="105" y="7"/>
                  </a:lnTo>
                  <a:lnTo>
                    <a:pt x="105" y="7"/>
                  </a:lnTo>
                  <a:lnTo>
                    <a:pt x="105" y="7"/>
                  </a:lnTo>
                  <a:lnTo>
                    <a:pt x="107" y="7"/>
                  </a:lnTo>
                  <a:lnTo>
                    <a:pt x="111" y="2"/>
                  </a:lnTo>
                  <a:lnTo>
                    <a:pt x="111" y="2"/>
                  </a:lnTo>
                  <a:lnTo>
                    <a:pt x="113" y="0"/>
                  </a:lnTo>
                  <a:lnTo>
                    <a:pt x="115" y="2"/>
                  </a:lnTo>
                  <a:lnTo>
                    <a:pt x="115" y="2"/>
                  </a:lnTo>
                  <a:lnTo>
                    <a:pt x="113" y="5"/>
                  </a:lnTo>
                  <a:lnTo>
                    <a:pt x="113" y="7"/>
                  </a:lnTo>
                  <a:lnTo>
                    <a:pt x="113" y="9"/>
                  </a:lnTo>
                  <a:lnTo>
                    <a:pt x="113" y="13"/>
                  </a:lnTo>
                  <a:lnTo>
                    <a:pt x="113" y="13"/>
                  </a:lnTo>
                  <a:lnTo>
                    <a:pt x="113" y="15"/>
                  </a:lnTo>
                  <a:lnTo>
                    <a:pt x="115" y="15"/>
                  </a:lnTo>
                  <a:lnTo>
                    <a:pt x="123" y="15"/>
                  </a:lnTo>
                  <a:lnTo>
                    <a:pt x="123" y="15"/>
                  </a:lnTo>
                  <a:lnTo>
                    <a:pt x="126" y="15"/>
                  </a:lnTo>
                  <a:lnTo>
                    <a:pt x="126" y="15"/>
                  </a:lnTo>
                  <a:lnTo>
                    <a:pt x="128" y="15"/>
                  </a:lnTo>
                  <a:lnTo>
                    <a:pt x="132" y="15"/>
                  </a:lnTo>
                  <a:lnTo>
                    <a:pt x="136" y="15"/>
                  </a:lnTo>
                  <a:lnTo>
                    <a:pt x="138" y="15"/>
                  </a:lnTo>
                  <a:lnTo>
                    <a:pt x="138" y="15"/>
                  </a:lnTo>
                  <a:lnTo>
                    <a:pt x="142" y="15"/>
                  </a:lnTo>
                  <a:lnTo>
                    <a:pt x="144" y="15"/>
                  </a:lnTo>
                  <a:lnTo>
                    <a:pt x="146" y="15"/>
                  </a:lnTo>
                  <a:lnTo>
                    <a:pt x="151" y="15"/>
                  </a:lnTo>
                  <a:lnTo>
                    <a:pt x="159" y="15"/>
                  </a:lnTo>
                  <a:lnTo>
                    <a:pt x="163" y="15"/>
                  </a:lnTo>
                  <a:lnTo>
                    <a:pt x="163" y="15"/>
                  </a:lnTo>
                  <a:lnTo>
                    <a:pt x="165" y="15"/>
                  </a:lnTo>
                  <a:lnTo>
                    <a:pt x="169" y="15"/>
                  </a:lnTo>
                  <a:lnTo>
                    <a:pt x="169" y="15"/>
                  </a:lnTo>
                  <a:lnTo>
                    <a:pt x="169" y="15"/>
                  </a:lnTo>
                  <a:lnTo>
                    <a:pt x="176" y="15"/>
                  </a:lnTo>
                  <a:lnTo>
                    <a:pt x="176" y="15"/>
                  </a:lnTo>
                  <a:lnTo>
                    <a:pt x="176" y="15"/>
                  </a:lnTo>
                  <a:lnTo>
                    <a:pt x="178" y="15"/>
                  </a:lnTo>
                  <a:lnTo>
                    <a:pt x="178" y="15"/>
                  </a:lnTo>
                  <a:lnTo>
                    <a:pt x="178" y="15"/>
                  </a:lnTo>
                  <a:lnTo>
                    <a:pt x="178" y="1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5" name="Freeform 4949"/>
            <p:cNvSpPr>
              <a:spLocks/>
            </p:cNvSpPr>
            <p:nvPr/>
          </p:nvSpPr>
          <p:spPr bwMode="auto">
            <a:xfrm>
              <a:off x="2082" y="1741"/>
              <a:ext cx="2" cy="2"/>
            </a:xfrm>
            <a:custGeom>
              <a:avLst/>
              <a:gdLst>
                <a:gd name="T0" fmla="*/ 2 w 2"/>
                <a:gd name="T1" fmla="*/ 0 h 2"/>
                <a:gd name="T2" fmla="*/ 0 w 2"/>
                <a:gd name="T3" fmla="*/ 2 h 2"/>
                <a:gd name="T4" fmla="*/ 0 w 2"/>
                <a:gd name="T5" fmla="*/ 2 h 2"/>
              </a:gdLst>
              <a:ahLst/>
              <a:cxnLst>
                <a:cxn ang="0">
                  <a:pos x="T0" y="T1"/>
                </a:cxn>
                <a:cxn ang="0">
                  <a:pos x="T2" y="T3"/>
                </a:cxn>
                <a:cxn ang="0">
                  <a:pos x="T4" y="T5"/>
                </a:cxn>
              </a:cxnLst>
              <a:rect l="0" t="0" r="r" b="b"/>
              <a:pathLst>
                <a:path w="2" h="2">
                  <a:moveTo>
                    <a:pt x="2" y="0"/>
                  </a:moveTo>
                  <a:lnTo>
                    <a:pt x="0" y="2"/>
                  </a:lnTo>
                  <a:lnTo>
                    <a:pt x="0" y="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6" name="Freeform 4950"/>
            <p:cNvSpPr>
              <a:spLocks/>
            </p:cNvSpPr>
            <p:nvPr/>
          </p:nvSpPr>
          <p:spPr bwMode="auto">
            <a:xfrm>
              <a:off x="2080" y="1743"/>
              <a:ext cx="2" cy="8"/>
            </a:xfrm>
            <a:custGeom>
              <a:avLst/>
              <a:gdLst>
                <a:gd name="T0" fmla="*/ 2 w 2"/>
                <a:gd name="T1" fmla="*/ 0 h 8"/>
                <a:gd name="T2" fmla="*/ 2 w 2"/>
                <a:gd name="T3" fmla="*/ 2 h 8"/>
                <a:gd name="T4" fmla="*/ 2 w 2"/>
                <a:gd name="T5" fmla="*/ 6 h 8"/>
                <a:gd name="T6" fmla="*/ 0 w 2"/>
                <a:gd name="T7" fmla="*/ 6 h 8"/>
                <a:gd name="T8" fmla="*/ 0 w 2"/>
                <a:gd name="T9" fmla="*/ 8 h 8"/>
              </a:gdLst>
              <a:ahLst/>
              <a:cxnLst>
                <a:cxn ang="0">
                  <a:pos x="T0" y="T1"/>
                </a:cxn>
                <a:cxn ang="0">
                  <a:pos x="T2" y="T3"/>
                </a:cxn>
                <a:cxn ang="0">
                  <a:pos x="T4" y="T5"/>
                </a:cxn>
                <a:cxn ang="0">
                  <a:pos x="T6" y="T7"/>
                </a:cxn>
                <a:cxn ang="0">
                  <a:pos x="T8" y="T9"/>
                </a:cxn>
              </a:cxnLst>
              <a:rect l="0" t="0" r="r" b="b"/>
              <a:pathLst>
                <a:path w="2" h="8">
                  <a:moveTo>
                    <a:pt x="2" y="0"/>
                  </a:moveTo>
                  <a:lnTo>
                    <a:pt x="2" y="2"/>
                  </a:lnTo>
                  <a:lnTo>
                    <a:pt x="2" y="6"/>
                  </a:lnTo>
                  <a:lnTo>
                    <a:pt x="0" y="6"/>
                  </a:lnTo>
                  <a:lnTo>
                    <a:pt x="0" y="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7" name="Freeform 4951"/>
            <p:cNvSpPr>
              <a:spLocks/>
            </p:cNvSpPr>
            <p:nvPr/>
          </p:nvSpPr>
          <p:spPr bwMode="auto">
            <a:xfrm>
              <a:off x="2113" y="1737"/>
              <a:ext cx="27" cy="23"/>
            </a:xfrm>
            <a:custGeom>
              <a:avLst/>
              <a:gdLst>
                <a:gd name="T0" fmla="*/ 27 w 27"/>
                <a:gd name="T1" fmla="*/ 23 h 23"/>
                <a:gd name="T2" fmla="*/ 27 w 27"/>
                <a:gd name="T3" fmla="*/ 23 h 23"/>
                <a:gd name="T4" fmla="*/ 27 w 27"/>
                <a:gd name="T5" fmla="*/ 23 h 23"/>
                <a:gd name="T6" fmla="*/ 25 w 27"/>
                <a:gd name="T7" fmla="*/ 23 h 23"/>
                <a:gd name="T8" fmla="*/ 23 w 27"/>
                <a:gd name="T9" fmla="*/ 19 h 23"/>
                <a:gd name="T10" fmla="*/ 23 w 27"/>
                <a:gd name="T11" fmla="*/ 17 h 23"/>
                <a:gd name="T12" fmla="*/ 21 w 27"/>
                <a:gd name="T13" fmla="*/ 17 h 23"/>
                <a:gd name="T14" fmla="*/ 21 w 27"/>
                <a:gd name="T15" fmla="*/ 17 h 23"/>
                <a:gd name="T16" fmla="*/ 21 w 27"/>
                <a:gd name="T17" fmla="*/ 17 h 23"/>
                <a:gd name="T18" fmla="*/ 19 w 27"/>
                <a:gd name="T19" fmla="*/ 15 h 23"/>
                <a:gd name="T20" fmla="*/ 19 w 27"/>
                <a:gd name="T21" fmla="*/ 15 h 23"/>
                <a:gd name="T22" fmla="*/ 17 w 27"/>
                <a:gd name="T23" fmla="*/ 14 h 23"/>
                <a:gd name="T24" fmla="*/ 13 w 27"/>
                <a:gd name="T25" fmla="*/ 12 h 23"/>
                <a:gd name="T26" fmla="*/ 13 w 27"/>
                <a:gd name="T27" fmla="*/ 10 h 23"/>
                <a:gd name="T28" fmla="*/ 13 w 27"/>
                <a:gd name="T29" fmla="*/ 10 h 23"/>
                <a:gd name="T30" fmla="*/ 9 w 27"/>
                <a:gd name="T31" fmla="*/ 10 h 23"/>
                <a:gd name="T32" fmla="*/ 9 w 27"/>
                <a:gd name="T33" fmla="*/ 8 h 23"/>
                <a:gd name="T34" fmla="*/ 8 w 27"/>
                <a:gd name="T35" fmla="*/ 8 h 23"/>
                <a:gd name="T36" fmla="*/ 6 w 27"/>
                <a:gd name="T37" fmla="*/ 6 h 23"/>
                <a:gd name="T38" fmla="*/ 6 w 27"/>
                <a:gd name="T39" fmla="*/ 6 h 23"/>
                <a:gd name="T40" fmla="*/ 6 w 27"/>
                <a:gd name="T41" fmla="*/ 6 h 23"/>
                <a:gd name="T42" fmla="*/ 4 w 27"/>
                <a:gd name="T43" fmla="*/ 4 h 23"/>
                <a:gd name="T44" fmla="*/ 2 w 27"/>
                <a:gd name="T45" fmla="*/ 2 h 23"/>
                <a:gd name="T46" fmla="*/ 0 w 27"/>
                <a:gd name="T4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27" y="23"/>
                  </a:moveTo>
                  <a:lnTo>
                    <a:pt x="27" y="23"/>
                  </a:lnTo>
                  <a:lnTo>
                    <a:pt x="27" y="23"/>
                  </a:lnTo>
                  <a:lnTo>
                    <a:pt x="25" y="23"/>
                  </a:lnTo>
                  <a:lnTo>
                    <a:pt x="23" y="19"/>
                  </a:lnTo>
                  <a:lnTo>
                    <a:pt x="23" y="17"/>
                  </a:lnTo>
                  <a:lnTo>
                    <a:pt x="21" y="17"/>
                  </a:lnTo>
                  <a:lnTo>
                    <a:pt x="21" y="17"/>
                  </a:lnTo>
                  <a:lnTo>
                    <a:pt x="21" y="17"/>
                  </a:lnTo>
                  <a:lnTo>
                    <a:pt x="19" y="15"/>
                  </a:lnTo>
                  <a:lnTo>
                    <a:pt x="19" y="15"/>
                  </a:lnTo>
                  <a:lnTo>
                    <a:pt x="17" y="14"/>
                  </a:lnTo>
                  <a:lnTo>
                    <a:pt x="13" y="12"/>
                  </a:lnTo>
                  <a:lnTo>
                    <a:pt x="13" y="10"/>
                  </a:lnTo>
                  <a:lnTo>
                    <a:pt x="13" y="10"/>
                  </a:lnTo>
                  <a:lnTo>
                    <a:pt x="9" y="10"/>
                  </a:lnTo>
                  <a:lnTo>
                    <a:pt x="9" y="8"/>
                  </a:lnTo>
                  <a:lnTo>
                    <a:pt x="8" y="8"/>
                  </a:lnTo>
                  <a:lnTo>
                    <a:pt x="6" y="6"/>
                  </a:lnTo>
                  <a:lnTo>
                    <a:pt x="6" y="6"/>
                  </a:lnTo>
                  <a:lnTo>
                    <a:pt x="6" y="6"/>
                  </a:lnTo>
                  <a:lnTo>
                    <a:pt x="4" y="4"/>
                  </a:lnTo>
                  <a:lnTo>
                    <a:pt x="2"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8" name="Freeform 4952"/>
            <p:cNvSpPr>
              <a:spLocks/>
            </p:cNvSpPr>
            <p:nvPr/>
          </p:nvSpPr>
          <p:spPr bwMode="auto">
            <a:xfrm>
              <a:off x="2076" y="1751"/>
              <a:ext cx="4" cy="9"/>
            </a:xfrm>
            <a:custGeom>
              <a:avLst/>
              <a:gdLst>
                <a:gd name="T0" fmla="*/ 4 w 4"/>
                <a:gd name="T1" fmla="*/ 0 h 9"/>
                <a:gd name="T2" fmla="*/ 2 w 4"/>
                <a:gd name="T3" fmla="*/ 1 h 9"/>
                <a:gd name="T4" fmla="*/ 2 w 4"/>
                <a:gd name="T5" fmla="*/ 3 h 9"/>
                <a:gd name="T6" fmla="*/ 2 w 4"/>
                <a:gd name="T7" fmla="*/ 5 h 9"/>
                <a:gd name="T8" fmla="*/ 2 w 4"/>
                <a:gd name="T9" fmla="*/ 5 h 9"/>
                <a:gd name="T10" fmla="*/ 2 w 4"/>
                <a:gd name="T11" fmla="*/ 5 h 9"/>
                <a:gd name="T12" fmla="*/ 2 w 4"/>
                <a:gd name="T13" fmla="*/ 7 h 9"/>
                <a:gd name="T14" fmla="*/ 0 w 4"/>
                <a:gd name="T15" fmla="*/ 9 h 9"/>
                <a:gd name="T16" fmla="*/ 0 w 4"/>
                <a:gd name="T17" fmla="*/ 9 h 9"/>
                <a:gd name="T18" fmla="*/ 0 w 4"/>
                <a:gd name="T19" fmla="*/ 9 h 9"/>
                <a:gd name="T20" fmla="*/ 0 w 4"/>
                <a:gd name="T21" fmla="*/ 9 h 9"/>
                <a:gd name="T22" fmla="*/ 0 w 4"/>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4" y="0"/>
                  </a:moveTo>
                  <a:lnTo>
                    <a:pt x="2" y="1"/>
                  </a:lnTo>
                  <a:lnTo>
                    <a:pt x="2" y="3"/>
                  </a:lnTo>
                  <a:lnTo>
                    <a:pt x="2" y="5"/>
                  </a:lnTo>
                  <a:lnTo>
                    <a:pt x="2" y="5"/>
                  </a:lnTo>
                  <a:lnTo>
                    <a:pt x="2" y="5"/>
                  </a:lnTo>
                  <a:lnTo>
                    <a:pt x="2" y="7"/>
                  </a:lnTo>
                  <a:lnTo>
                    <a:pt x="0" y="9"/>
                  </a:lnTo>
                  <a:lnTo>
                    <a:pt x="0" y="9"/>
                  </a:lnTo>
                  <a:lnTo>
                    <a:pt x="0" y="9"/>
                  </a:lnTo>
                  <a:lnTo>
                    <a:pt x="0" y="9"/>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9" name="Freeform 4953"/>
            <p:cNvSpPr>
              <a:spLocks/>
            </p:cNvSpPr>
            <p:nvPr/>
          </p:nvSpPr>
          <p:spPr bwMode="auto">
            <a:xfrm>
              <a:off x="2076" y="1760"/>
              <a:ext cx="2" cy="4"/>
            </a:xfrm>
            <a:custGeom>
              <a:avLst/>
              <a:gdLst>
                <a:gd name="T0" fmla="*/ 0 w 2"/>
                <a:gd name="T1" fmla="*/ 4 h 4"/>
                <a:gd name="T2" fmla="*/ 2 w 2"/>
                <a:gd name="T3" fmla="*/ 4 h 4"/>
                <a:gd name="T4" fmla="*/ 2 w 2"/>
                <a:gd name="T5" fmla="*/ 4 h 4"/>
                <a:gd name="T6" fmla="*/ 2 w 2"/>
                <a:gd name="T7" fmla="*/ 2 h 4"/>
                <a:gd name="T8" fmla="*/ 2 w 2"/>
                <a:gd name="T9" fmla="*/ 2 h 4"/>
                <a:gd name="T10" fmla="*/ 0 w 2"/>
                <a:gd name="T11" fmla="*/ 2 h 4"/>
                <a:gd name="T12" fmla="*/ 0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2" y="4"/>
                  </a:lnTo>
                  <a:lnTo>
                    <a:pt x="2" y="4"/>
                  </a:lnTo>
                  <a:lnTo>
                    <a:pt x="2" y="2"/>
                  </a:lnTo>
                  <a:lnTo>
                    <a:pt x="2" y="2"/>
                  </a:lnTo>
                  <a:lnTo>
                    <a:pt x="0" y="2"/>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0" name="Freeform 4954"/>
            <p:cNvSpPr>
              <a:spLocks/>
            </p:cNvSpPr>
            <p:nvPr/>
          </p:nvSpPr>
          <p:spPr bwMode="auto">
            <a:xfrm>
              <a:off x="2076" y="1764"/>
              <a:ext cx="0" cy="4"/>
            </a:xfrm>
            <a:custGeom>
              <a:avLst/>
              <a:gdLst>
                <a:gd name="T0" fmla="*/ 0 h 4"/>
                <a:gd name="T1" fmla="*/ 0 h 4"/>
                <a:gd name="T2" fmla="*/ 2 h 4"/>
                <a:gd name="T3" fmla="*/ 2 h 4"/>
                <a:gd name="T4" fmla="*/ 4 h 4"/>
                <a:gd name="T5" fmla="*/ 4 h 4"/>
                <a:gd name="T6" fmla="*/ 4 h 4"/>
                <a:gd name="T7" fmla="*/ 4 h 4"/>
                <a:gd name="T8" fmla="*/ 4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0"/>
                  </a:moveTo>
                  <a:lnTo>
                    <a:pt x="0" y="0"/>
                  </a:lnTo>
                  <a:lnTo>
                    <a:pt x="0" y="2"/>
                  </a:lnTo>
                  <a:lnTo>
                    <a:pt x="0" y="2"/>
                  </a:lnTo>
                  <a:lnTo>
                    <a:pt x="0" y="4"/>
                  </a:lnTo>
                  <a:lnTo>
                    <a:pt x="0" y="4"/>
                  </a:lnTo>
                  <a:lnTo>
                    <a:pt x="0" y="4"/>
                  </a:lnTo>
                  <a:lnTo>
                    <a:pt x="0" y="4"/>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1" name="Line 4955"/>
            <p:cNvSpPr>
              <a:spLocks noChangeShapeType="1"/>
            </p:cNvSpPr>
            <p:nvPr/>
          </p:nvSpPr>
          <p:spPr bwMode="auto">
            <a:xfrm>
              <a:off x="2076" y="1768"/>
              <a:ext cx="0"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2" name="Freeform 4956"/>
            <p:cNvSpPr>
              <a:spLocks/>
            </p:cNvSpPr>
            <p:nvPr/>
          </p:nvSpPr>
          <p:spPr bwMode="auto">
            <a:xfrm>
              <a:off x="2076" y="1770"/>
              <a:ext cx="4" cy="0"/>
            </a:xfrm>
            <a:custGeom>
              <a:avLst/>
              <a:gdLst>
                <a:gd name="T0" fmla="*/ 0 w 4"/>
                <a:gd name="T1" fmla="*/ 0 w 4"/>
                <a:gd name="T2" fmla="*/ 0 w 4"/>
                <a:gd name="T3" fmla="*/ 0 w 4"/>
                <a:gd name="T4" fmla="*/ 2 w 4"/>
                <a:gd name="T5" fmla="*/ 2 w 4"/>
                <a:gd name="T6" fmla="*/ 2 w 4"/>
                <a:gd name="T7" fmla="*/ 4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0" y="0"/>
                  </a:lnTo>
                  <a:lnTo>
                    <a:pt x="0" y="0"/>
                  </a:lnTo>
                  <a:lnTo>
                    <a:pt x="2" y="0"/>
                  </a:lnTo>
                  <a:lnTo>
                    <a:pt x="2" y="0"/>
                  </a:lnTo>
                  <a:lnTo>
                    <a:pt x="2" y="0"/>
                  </a:lnTo>
                  <a:lnTo>
                    <a:pt x="4"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3" name="Freeform 4957"/>
            <p:cNvSpPr>
              <a:spLocks/>
            </p:cNvSpPr>
            <p:nvPr/>
          </p:nvSpPr>
          <p:spPr bwMode="auto">
            <a:xfrm>
              <a:off x="2080" y="1770"/>
              <a:ext cx="0" cy="4"/>
            </a:xfrm>
            <a:custGeom>
              <a:avLst/>
              <a:gdLst>
                <a:gd name="T0" fmla="*/ 0 h 4"/>
                <a:gd name="T1" fmla="*/ 2 h 4"/>
                <a:gd name="T2" fmla="*/ 2 h 4"/>
                <a:gd name="T3" fmla="*/ 4 h 4"/>
              </a:gdLst>
              <a:ahLst/>
              <a:cxnLst>
                <a:cxn ang="0">
                  <a:pos x="0" y="T0"/>
                </a:cxn>
                <a:cxn ang="0">
                  <a:pos x="0" y="T1"/>
                </a:cxn>
                <a:cxn ang="0">
                  <a:pos x="0" y="T2"/>
                </a:cxn>
                <a:cxn ang="0">
                  <a:pos x="0" y="T3"/>
                </a:cxn>
              </a:cxnLst>
              <a:rect l="0" t="0" r="r" b="b"/>
              <a:pathLst>
                <a:path h="4">
                  <a:moveTo>
                    <a:pt x="0" y="0"/>
                  </a:moveTo>
                  <a:lnTo>
                    <a:pt x="0" y="2"/>
                  </a:lnTo>
                  <a:lnTo>
                    <a:pt x="0" y="2"/>
                  </a:lnTo>
                  <a:lnTo>
                    <a:pt x="0" y="4"/>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4" name="Freeform 4958"/>
            <p:cNvSpPr>
              <a:spLocks/>
            </p:cNvSpPr>
            <p:nvPr/>
          </p:nvSpPr>
          <p:spPr bwMode="auto">
            <a:xfrm>
              <a:off x="2493" y="1407"/>
              <a:ext cx="21" cy="257"/>
            </a:xfrm>
            <a:custGeom>
              <a:avLst/>
              <a:gdLst>
                <a:gd name="T0" fmla="*/ 21 w 21"/>
                <a:gd name="T1" fmla="*/ 257 h 257"/>
                <a:gd name="T2" fmla="*/ 19 w 21"/>
                <a:gd name="T3" fmla="*/ 228 h 257"/>
                <a:gd name="T4" fmla="*/ 17 w 21"/>
                <a:gd name="T5" fmla="*/ 226 h 257"/>
                <a:gd name="T6" fmla="*/ 17 w 21"/>
                <a:gd name="T7" fmla="*/ 226 h 257"/>
                <a:gd name="T8" fmla="*/ 17 w 21"/>
                <a:gd name="T9" fmla="*/ 226 h 257"/>
                <a:gd name="T10" fmla="*/ 17 w 21"/>
                <a:gd name="T11" fmla="*/ 223 h 257"/>
                <a:gd name="T12" fmla="*/ 17 w 21"/>
                <a:gd name="T13" fmla="*/ 221 h 257"/>
                <a:gd name="T14" fmla="*/ 17 w 21"/>
                <a:gd name="T15" fmla="*/ 221 h 257"/>
                <a:gd name="T16" fmla="*/ 17 w 21"/>
                <a:gd name="T17" fmla="*/ 221 h 257"/>
                <a:gd name="T18" fmla="*/ 17 w 21"/>
                <a:gd name="T19" fmla="*/ 221 h 257"/>
                <a:gd name="T20" fmla="*/ 17 w 21"/>
                <a:gd name="T21" fmla="*/ 221 h 257"/>
                <a:gd name="T22" fmla="*/ 17 w 21"/>
                <a:gd name="T23" fmla="*/ 215 h 257"/>
                <a:gd name="T24" fmla="*/ 17 w 21"/>
                <a:gd name="T25" fmla="*/ 213 h 257"/>
                <a:gd name="T26" fmla="*/ 15 w 21"/>
                <a:gd name="T27" fmla="*/ 209 h 257"/>
                <a:gd name="T28" fmla="*/ 15 w 21"/>
                <a:gd name="T29" fmla="*/ 207 h 257"/>
                <a:gd name="T30" fmla="*/ 15 w 21"/>
                <a:gd name="T31" fmla="*/ 207 h 257"/>
                <a:gd name="T32" fmla="*/ 15 w 21"/>
                <a:gd name="T33" fmla="*/ 205 h 257"/>
                <a:gd name="T34" fmla="*/ 15 w 21"/>
                <a:gd name="T35" fmla="*/ 205 h 257"/>
                <a:gd name="T36" fmla="*/ 15 w 21"/>
                <a:gd name="T37" fmla="*/ 203 h 257"/>
                <a:gd name="T38" fmla="*/ 15 w 21"/>
                <a:gd name="T39" fmla="*/ 203 h 257"/>
                <a:gd name="T40" fmla="*/ 15 w 21"/>
                <a:gd name="T41" fmla="*/ 199 h 257"/>
                <a:gd name="T42" fmla="*/ 15 w 21"/>
                <a:gd name="T43" fmla="*/ 199 h 257"/>
                <a:gd name="T44" fmla="*/ 15 w 21"/>
                <a:gd name="T45" fmla="*/ 199 h 257"/>
                <a:gd name="T46" fmla="*/ 15 w 21"/>
                <a:gd name="T47" fmla="*/ 198 h 257"/>
                <a:gd name="T48" fmla="*/ 15 w 21"/>
                <a:gd name="T49" fmla="*/ 198 h 257"/>
                <a:gd name="T50" fmla="*/ 15 w 21"/>
                <a:gd name="T51" fmla="*/ 194 h 257"/>
                <a:gd name="T52" fmla="*/ 15 w 21"/>
                <a:gd name="T53" fmla="*/ 192 h 257"/>
                <a:gd name="T54" fmla="*/ 15 w 21"/>
                <a:gd name="T55" fmla="*/ 192 h 257"/>
                <a:gd name="T56" fmla="*/ 13 w 21"/>
                <a:gd name="T57" fmla="*/ 184 h 257"/>
                <a:gd name="T58" fmla="*/ 13 w 21"/>
                <a:gd name="T59" fmla="*/ 184 h 257"/>
                <a:gd name="T60" fmla="*/ 13 w 21"/>
                <a:gd name="T61" fmla="*/ 180 h 257"/>
                <a:gd name="T62" fmla="*/ 13 w 21"/>
                <a:gd name="T63" fmla="*/ 180 h 257"/>
                <a:gd name="T64" fmla="*/ 13 w 21"/>
                <a:gd name="T65" fmla="*/ 180 h 257"/>
                <a:gd name="T66" fmla="*/ 13 w 21"/>
                <a:gd name="T67" fmla="*/ 174 h 257"/>
                <a:gd name="T68" fmla="*/ 13 w 21"/>
                <a:gd name="T69" fmla="*/ 174 h 257"/>
                <a:gd name="T70" fmla="*/ 13 w 21"/>
                <a:gd name="T71" fmla="*/ 174 h 257"/>
                <a:gd name="T72" fmla="*/ 12 w 21"/>
                <a:gd name="T73" fmla="*/ 173 h 257"/>
                <a:gd name="T74" fmla="*/ 12 w 21"/>
                <a:gd name="T75" fmla="*/ 173 h 257"/>
                <a:gd name="T76" fmla="*/ 12 w 21"/>
                <a:gd name="T77" fmla="*/ 171 h 257"/>
                <a:gd name="T78" fmla="*/ 12 w 21"/>
                <a:gd name="T79" fmla="*/ 169 h 257"/>
                <a:gd name="T80" fmla="*/ 12 w 21"/>
                <a:gd name="T81" fmla="*/ 169 h 257"/>
                <a:gd name="T82" fmla="*/ 12 w 21"/>
                <a:gd name="T83" fmla="*/ 169 h 257"/>
                <a:gd name="T84" fmla="*/ 12 w 21"/>
                <a:gd name="T85" fmla="*/ 163 h 257"/>
                <a:gd name="T86" fmla="*/ 12 w 21"/>
                <a:gd name="T87" fmla="*/ 163 h 257"/>
                <a:gd name="T88" fmla="*/ 12 w 21"/>
                <a:gd name="T89" fmla="*/ 163 h 257"/>
                <a:gd name="T90" fmla="*/ 12 w 21"/>
                <a:gd name="T91" fmla="*/ 163 h 257"/>
                <a:gd name="T92" fmla="*/ 12 w 21"/>
                <a:gd name="T93" fmla="*/ 161 h 257"/>
                <a:gd name="T94" fmla="*/ 12 w 21"/>
                <a:gd name="T95" fmla="*/ 161 h 257"/>
                <a:gd name="T96" fmla="*/ 12 w 21"/>
                <a:gd name="T97" fmla="*/ 159 h 257"/>
                <a:gd name="T98" fmla="*/ 12 w 21"/>
                <a:gd name="T99" fmla="*/ 157 h 257"/>
                <a:gd name="T100" fmla="*/ 12 w 21"/>
                <a:gd name="T101" fmla="*/ 157 h 257"/>
                <a:gd name="T102" fmla="*/ 10 w 21"/>
                <a:gd name="T103" fmla="*/ 151 h 257"/>
                <a:gd name="T104" fmla="*/ 10 w 21"/>
                <a:gd name="T105" fmla="*/ 115 h 257"/>
                <a:gd name="T106" fmla="*/ 6 w 21"/>
                <a:gd name="T107" fmla="*/ 86 h 257"/>
                <a:gd name="T108" fmla="*/ 4 w 21"/>
                <a:gd name="T109" fmla="*/ 67 h 257"/>
                <a:gd name="T110" fmla="*/ 4 w 21"/>
                <a:gd name="T111" fmla="*/ 55 h 257"/>
                <a:gd name="T112" fmla="*/ 2 w 21"/>
                <a:gd name="T113" fmla="*/ 40 h 257"/>
                <a:gd name="T114" fmla="*/ 2 w 21"/>
                <a:gd name="T115" fmla="*/ 34 h 257"/>
                <a:gd name="T116" fmla="*/ 2 w 21"/>
                <a:gd name="T117" fmla="*/ 25 h 257"/>
                <a:gd name="T118" fmla="*/ 0 w 21"/>
                <a:gd name="T119" fmla="*/ 11 h 257"/>
                <a:gd name="T120" fmla="*/ 0 w 21"/>
                <a:gd name="T121"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 h="257">
                  <a:moveTo>
                    <a:pt x="21" y="257"/>
                  </a:moveTo>
                  <a:lnTo>
                    <a:pt x="19" y="228"/>
                  </a:lnTo>
                  <a:lnTo>
                    <a:pt x="17" y="226"/>
                  </a:lnTo>
                  <a:lnTo>
                    <a:pt x="17" y="226"/>
                  </a:lnTo>
                  <a:lnTo>
                    <a:pt x="17" y="226"/>
                  </a:lnTo>
                  <a:lnTo>
                    <a:pt x="17" y="223"/>
                  </a:lnTo>
                  <a:lnTo>
                    <a:pt x="17" y="221"/>
                  </a:lnTo>
                  <a:lnTo>
                    <a:pt x="17" y="221"/>
                  </a:lnTo>
                  <a:lnTo>
                    <a:pt x="17" y="221"/>
                  </a:lnTo>
                  <a:lnTo>
                    <a:pt x="17" y="221"/>
                  </a:lnTo>
                  <a:lnTo>
                    <a:pt x="17" y="221"/>
                  </a:lnTo>
                  <a:lnTo>
                    <a:pt x="17" y="215"/>
                  </a:lnTo>
                  <a:lnTo>
                    <a:pt x="17" y="213"/>
                  </a:lnTo>
                  <a:lnTo>
                    <a:pt x="15" y="209"/>
                  </a:lnTo>
                  <a:lnTo>
                    <a:pt x="15" y="207"/>
                  </a:lnTo>
                  <a:lnTo>
                    <a:pt x="15" y="207"/>
                  </a:lnTo>
                  <a:lnTo>
                    <a:pt x="15" y="205"/>
                  </a:lnTo>
                  <a:lnTo>
                    <a:pt x="15" y="205"/>
                  </a:lnTo>
                  <a:lnTo>
                    <a:pt x="15" y="203"/>
                  </a:lnTo>
                  <a:lnTo>
                    <a:pt x="15" y="203"/>
                  </a:lnTo>
                  <a:lnTo>
                    <a:pt x="15" y="199"/>
                  </a:lnTo>
                  <a:lnTo>
                    <a:pt x="15" y="199"/>
                  </a:lnTo>
                  <a:lnTo>
                    <a:pt x="15" y="199"/>
                  </a:lnTo>
                  <a:lnTo>
                    <a:pt x="15" y="198"/>
                  </a:lnTo>
                  <a:lnTo>
                    <a:pt x="15" y="198"/>
                  </a:lnTo>
                  <a:lnTo>
                    <a:pt x="15" y="194"/>
                  </a:lnTo>
                  <a:lnTo>
                    <a:pt x="15" y="192"/>
                  </a:lnTo>
                  <a:lnTo>
                    <a:pt x="15" y="192"/>
                  </a:lnTo>
                  <a:lnTo>
                    <a:pt x="13" y="184"/>
                  </a:lnTo>
                  <a:lnTo>
                    <a:pt x="13" y="184"/>
                  </a:lnTo>
                  <a:lnTo>
                    <a:pt x="13" y="180"/>
                  </a:lnTo>
                  <a:lnTo>
                    <a:pt x="13" y="180"/>
                  </a:lnTo>
                  <a:lnTo>
                    <a:pt x="13" y="180"/>
                  </a:lnTo>
                  <a:lnTo>
                    <a:pt x="13" y="174"/>
                  </a:lnTo>
                  <a:lnTo>
                    <a:pt x="13" y="174"/>
                  </a:lnTo>
                  <a:lnTo>
                    <a:pt x="13" y="174"/>
                  </a:lnTo>
                  <a:lnTo>
                    <a:pt x="12" y="173"/>
                  </a:lnTo>
                  <a:lnTo>
                    <a:pt x="12" y="173"/>
                  </a:lnTo>
                  <a:lnTo>
                    <a:pt x="12" y="171"/>
                  </a:lnTo>
                  <a:lnTo>
                    <a:pt x="12" y="169"/>
                  </a:lnTo>
                  <a:lnTo>
                    <a:pt x="12" y="169"/>
                  </a:lnTo>
                  <a:lnTo>
                    <a:pt x="12" y="169"/>
                  </a:lnTo>
                  <a:lnTo>
                    <a:pt x="12" y="163"/>
                  </a:lnTo>
                  <a:lnTo>
                    <a:pt x="12" y="163"/>
                  </a:lnTo>
                  <a:lnTo>
                    <a:pt x="12" y="163"/>
                  </a:lnTo>
                  <a:lnTo>
                    <a:pt x="12" y="163"/>
                  </a:lnTo>
                  <a:lnTo>
                    <a:pt x="12" y="161"/>
                  </a:lnTo>
                  <a:lnTo>
                    <a:pt x="12" y="161"/>
                  </a:lnTo>
                  <a:lnTo>
                    <a:pt x="12" y="159"/>
                  </a:lnTo>
                  <a:lnTo>
                    <a:pt x="12" y="157"/>
                  </a:lnTo>
                  <a:lnTo>
                    <a:pt x="12" y="157"/>
                  </a:lnTo>
                  <a:lnTo>
                    <a:pt x="10" y="151"/>
                  </a:lnTo>
                  <a:lnTo>
                    <a:pt x="10" y="115"/>
                  </a:lnTo>
                  <a:lnTo>
                    <a:pt x="6" y="86"/>
                  </a:lnTo>
                  <a:lnTo>
                    <a:pt x="4" y="67"/>
                  </a:lnTo>
                  <a:lnTo>
                    <a:pt x="4" y="55"/>
                  </a:lnTo>
                  <a:lnTo>
                    <a:pt x="2" y="40"/>
                  </a:lnTo>
                  <a:lnTo>
                    <a:pt x="2" y="34"/>
                  </a:lnTo>
                  <a:lnTo>
                    <a:pt x="2" y="25"/>
                  </a:lnTo>
                  <a:lnTo>
                    <a:pt x="0" y="11"/>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5" name="Line 4959"/>
            <p:cNvSpPr>
              <a:spLocks noChangeShapeType="1"/>
            </p:cNvSpPr>
            <p:nvPr/>
          </p:nvSpPr>
          <p:spPr bwMode="auto">
            <a:xfrm flipH="1" flipV="1">
              <a:off x="2514" y="1664"/>
              <a:ext cx="19" cy="1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6" name="Line 4960"/>
            <p:cNvSpPr>
              <a:spLocks noChangeShapeType="1"/>
            </p:cNvSpPr>
            <p:nvPr/>
          </p:nvSpPr>
          <p:spPr bwMode="auto">
            <a:xfrm flipV="1">
              <a:off x="2530" y="1676"/>
              <a:ext cx="3" cy="25"/>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7" name="Freeform 4961"/>
            <p:cNvSpPr>
              <a:spLocks/>
            </p:cNvSpPr>
            <p:nvPr/>
          </p:nvSpPr>
          <p:spPr bwMode="auto">
            <a:xfrm>
              <a:off x="2514" y="1701"/>
              <a:ext cx="16" cy="36"/>
            </a:xfrm>
            <a:custGeom>
              <a:avLst/>
              <a:gdLst>
                <a:gd name="T0" fmla="*/ 0 w 16"/>
                <a:gd name="T1" fmla="*/ 36 h 36"/>
                <a:gd name="T2" fmla="*/ 2 w 16"/>
                <a:gd name="T3" fmla="*/ 36 h 36"/>
                <a:gd name="T4" fmla="*/ 4 w 16"/>
                <a:gd name="T5" fmla="*/ 36 h 36"/>
                <a:gd name="T6" fmla="*/ 4 w 16"/>
                <a:gd name="T7" fmla="*/ 36 h 36"/>
                <a:gd name="T8" fmla="*/ 6 w 16"/>
                <a:gd name="T9" fmla="*/ 36 h 36"/>
                <a:gd name="T10" fmla="*/ 6 w 16"/>
                <a:gd name="T11" fmla="*/ 36 h 36"/>
                <a:gd name="T12" fmla="*/ 8 w 16"/>
                <a:gd name="T13" fmla="*/ 34 h 36"/>
                <a:gd name="T14" fmla="*/ 8 w 16"/>
                <a:gd name="T15" fmla="*/ 32 h 36"/>
                <a:gd name="T16" fmla="*/ 10 w 16"/>
                <a:gd name="T17" fmla="*/ 23 h 36"/>
                <a:gd name="T18" fmla="*/ 12 w 16"/>
                <a:gd name="T19" fmla="*/ 17 h 36"/>
                <a:gd name="T20" fmla="*/ 12 w 16"/>
                <a:gd name="T21" fmla="*/ 17 h 36"/>
                <a:gd name="T22" fmla="*/ 12 w 16"/>
                <a:gd name="T23" fmla="*/ 15 h 36"/>
                <a:gd name="T24" fmla="*/ 12 w 16"/>
                <a:gd name="T25" fmla="*/ 15 h 36"/>
                <a:gd name="T26" fmla="*/ 14 w 16"/>
                <a:gd name="T27" fmla="*/ 5 h 36"/>
                <a:gd name="T28" fmla="*/ 16 w 16"/>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6">
                  <a:moveTo>
                    <a:pt x="0" y="36"/>
                  </a:moveTo>
                  <a:lnTo>
                    <a:pt x="2" y="36"/>
                  </a:lnTo>
                  <a:lnTo>
                    <a:pt x="4" y="36"/>
                  </a:lnTo>
                  <a:lnTo>
                    <a:pt x="4" y="36"/>
                  </a:lnTo>
                  <a:lnTo>
                    <a:pt x="6" y="36"/>
                  </a:lnTo>
                  <a:lnTo>
                    <a:pt x="6" y="36"/>
                  </a:lnTo>
                  <a:lnTo>
                    <a:pt x="8" y="34"/>
                  </a:lnTo>
                  <a:lnTo>
                    <a:pt x="8" y="32"/>
                  </a:lnTo>
                  <a:lnTo>
                    <a:pt x="10" y="23"/>
                  </a:lnTo>
                  <a:lnTo>
                    <a:pt x="12" y="17"/>
                  </a:lnTo>
                  <a:lnTo>
                    <a:pt x="12" y="17"/>
                  </a:lnTo>
                  <a:lnTo>
                    <a:pt x="12" y="15"/>
                  </a:lnTo>
                  <a:lnTo>
                    <a:pt x="12" y="15"/>
                  </a:lnTo>
                  <a:lnTo>
                    <a:pt x="14" y="5"/>
                  </a:lnTo>
                  <a:lnTo>
                    <a:pt x="1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8" name="Freeform 4962"/>
            <p:cNvSpPr>
              <a:spLocks/>
            </p:cNvSpPr>
            <p:nvPr/>
          </p:nvSpPr>
          <p:spPr bwMode="auto">
            <a:xfrm>
              <a:off x="2318" y="1737"/>
              <a:ext cx="196" cy="0"/>
            </a:xfrm>
            <a:custGeom>
              <a:avLst/>
              <a:gdLst>
                <a:gd name="T0" fmla="*/ 2 w 196"/>
                <a:gd name="T1" fmla="*/ 10 w 196"/>
                <a:gd name="T2" fmla="*/ 20 w 196"/>
                <a:gd name="T3" fmla="*/ 21 w 196"/>
                <a:gd name="T4" fmla="*/ 23 w 196"/>
                <a:gd name="T5" fmla="*/ 29 w 196"/>
                <a:gd name="T6" fmla="*/ 29 w 196"/>
                <a:gd name="T7" fmla="*/ 35 w 196"/>
                <a:gd name="T8" fmla="*/ 43 w 196"/>
                <a:gd name="T9" fmla="*/ 50 w 196"/>
                <a:gd name="T10" fmla="*/ 52 w 196"/>
                <a:gd name="T11" fmla="*/ 56 w 196"/>
                <a:gd name="T12" fmla="*/ 73 w 196"/>
                <a:gd name="T13" fmla="*/ 83 w 196"/>
                <a:gd name="T14" fmla="*/ 87 w 196"/>
                <a:gd name="T15" fmla="*/ 89 w 196"/>
                <a:gd name="T16" fmla="*/ 102 w 196"/>
                <a:gd name="T17" fmla="*/ 110 w 196"/>
                <a:gd name="T18" fmla="*/ 117 w 196"/>
                <a:gd name="T19" fmla="*/ 119 w 196"/>
                <a:gd name="T20" fmla="*/ 127 w 196"/>
                <a:gd name="T21" fmla="*/ 129 w 196"/>
                <a:gd name="T22" fmla="*/ 137 w 196"/>
                <a:gd name="T23" fmla="*/ 137 w 196"/>
                <a:gd name="T24" fmla="*/ 140 w 196"/>
                <a:gd name="T25" fmla="*/ 142 w 196"/>
                <a:gd name="T26" fmla="*/ 156 w 196"/>
                <a:gd name="T27" fmla="*/ 158 w 196"/>
                <a:gd name="T28" fmla="*/ 160 w 196"/>
                <a:gd name="T29" fmla="*/ 165 w 196"/>
                <a:gd name="T30" fmla="*/ 169 w 196"/>
                <a:gd name="T31" fmla="*/ 173 w 196"/>
                <a:gd name="T32" fmla="*/ 183 w 196"/>
                <a:gd name="T33" fmla="*/ 190 w 196"/>
                <a:gd name="T34" fmla="*/ 196 w 196"/>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Lst>
              <a:rect l="0" t="0" r="r" b="b"/>
              <a:pathLst>
                <a:path w="196">
                  <a:moveTo>
                    <a:pt x="0" y="0"/>
                  </a:moveTo>
                  <a:lnTo>
                    <a:pt x="2" y="0"/>
                  </a:lnTo>
                  <a:lnTo>
                    <a:pt x="10" y="0"/>
                  </a:lnTo>
                  <a:lnTo>
                    <a:pt x="10" y="0"/>
                  </a:lnTo>
                  <a:lnTo>
                    <a:pt x="12" y="0"/>
                  </a:lnTo>
                  <a:lnTo>
                    <a:pt x="20" y="0"/>
                  </a:lnTo>
                  <a:lnTo>
                    <a:pt x="20" y="0"/>
                  </a:lnTo>
                  <a:lnTo>
                    <a:pt x="21" y="0"/>
                  </a:lnTo>
                  <a:lnTo>
                    <a:pt x="21" y="0"/>
                  </a:lnTo>
                  <a:lnTo>
                    <a:pt x="23" y="0"/>
                  </a:lnTo>
                  <a:lnTo>
                    <a:pt x="23" y="0"/>
                  </a:lnTo>
                  <a:lnTo>
                    <a:pt x="29" y="0"/>
                  </a:lnTo>
                  <a:lnTo>
                    <a:pt x="29" y="0"/>
                  </a:lnTo>
                  <a:lnTo>
                    <a:pt x="29" y="0"/>
                  </a:lnTo>
                  <a:lnTo>
                    <a:pt x="29" y="0"/>
                  </a:lnTo>
                  <a:lnTo>
                    <a:pt x="35" y="0"/>
                  </a:lnTo>
                  <a:lnTo>
                    <a:pt x="37" y="0"/>
                  </a:lnTo>
                  <a:lnTo>
                    <a:pt x="43" y="0"/>
                  </a:lnTo>
                  <a:lnTo>
                    <a:pt x="46" y="0"/>
                  </a:lnTo>
                  <a:lnTo>
                    <a:pt x="50" y="0"/>
                  </a:lnTo>
                  <a:lnTo>
                    <a:pt x="52" y="0"/>
                  </a:lnTo>
                  <a:lnTo>
                    <a:pt x="52" y="0"/>
                  </a:lnTo>
                  <a:lnTo>
                    <a:pt x="54" y="0"/>
                  </a:lnTo>
                  <a:lnTo>
                    <a:pt x="56" y="0"/>
                  </a:lnTo>
                  <a:lnTo>
                    <a:pt x="66" y="0"/>
                  </a:lnTo>
                  <a:lnTo>
                    <a:pt x="73" y="0"/>
                  </a:lnTo>
                  <a:lnTo>
                    <a:pt x="77" y="0"/>
                  </a:lnTo>
                  <a:lnTo>
                    <a:pt x="83" y="0"/>
                  </a:lnTo>
                  <a:lnTo>
                    <a:pt x="87" y="0"/>
                  </a:lnTo>
                  <a:lnTo>
                    <a:pt x="87" y="0"/>
                  </a:lnTo>
                  <a:lnTo>
                    <a:pt x="89" y="0"/>
                  </a:lnTo>
                  <a:lnTo>
                    <a:pt x="89" y="0"/>
                  </a:lnTo>
                  <a:lnTo>
                    <a:pt x="92" y="0"/>
                  </a:lnTo>
                  <a:lnTo>
                    <a:pt x="102" y="0"/>
                  </a:lnTo>
                  <a:lnTo>
                    <a:pt x="106" y="0"/>
                  </a:lnTo>
                  <a:lnTo>
                    <a:pt x="110" y="0"/>
                  </a:lnTo>
                  <a:lnTo>
                    <a:pt x="116" y="0"/>
                  </a:lnTo>
                  <a:lnTo>
                    <a:pt x="117" y="0"/>
                  </a:lnTo>
                  <a:lnTo>
                    <a:pt x="117" y="0"/>
                  </a:lnTo>
                  <a:lnTo>
                    <a:pt x="119" y="0"/>
                  </a:lnTo>
                  <a:lnTo>
                    <a:pt x="121" y="0"/>
                  </a:lnTo>
                  <a:lnTo>
                    <a:pt x="127" y="0"/>
                  </a:lnTo>
                  <a:lnTo>
                    <a:pt x="129" y="0"/>
                  </a:lnTo>
                  <a:lnTo>
                    <a:pt x="129" y="0"/>
                  </a:lnTo>
                  <a:lnTo>
                    <a:pt x="129" y="0"/>
                  </a:lnTo>
                  <a:lnTo>
                    <a:pt x="137" y="0"/>
                  </a:lnTo>
                  <a:lnTo>
                    <a:pt x="137" y="0"/>
                  </a:lnTo>
                  <a:lnTo>
                    <a:pt x="137" y="0"/>
                  </a:lnTo>
                  <a:lnTo>
                    <a:pt x="139" y="0"/>
                  </a:lnTo>
                  <a:lnTo>
                    <a:pt x="140" y="0"/>
                  </a:lnTo>
                  <a:lnTo>
                    <a:pt x="142" y="0"/>
                  </a:lnTo>
                  <a:lnTo>
                    <a:pt x="142" y="0"/>
                  </a:lnTo>
                  <a:lnTo>
                    <a:pt x="146" y="0"/>
                  </a:lnTo>
                  <a:lnTo>
                    <a:pt x="156" y="0"/>
                  </a:lnTo>
                  <a:lnTo>
                    <a:pt x="158" y="0"/>
                  </a:lnTo>
                  <a:lnTo>
                    <a:pt x="158" y="0"/>
                  </a:lnTo>
                  <a:lnTo>
                    <a:pt x="160" y="0"/>
                  </a:lnTo>
                  <a:lnTo>
                    <a:pt x="160" y="0"/>
                  </a:lnTo>
                  <a:lnTo>
                    <a:pt x="164" y="0"/>
                  </a:lnTo>
                  <a:lnTo>
                    <a:pt x="165" y="0"/>
                  </a:lnTo>
                  <a:lnTo>
                    <a:pt x="167" y="0"/>
                  </a:lnTo>
                  <a:lnTo>
                    <a:pt x="169" y="0"/>
                  </a:lnTo>
                  <a:lnTo>
                    <a:pt x="169" y="0"/>
                  </a:lnTo>
                  <a:lnTo>
                    <a:pt x="173" y="0"/>
                  </a:lnTo>
                  <a:lnTo>
                    <a:pt x="183" y="0"/>
                  </a:lnTo>
                  <a:lnTo>
                    <a:pt x="183" y="0"/>
                  </a:lnTo>
                  <a:lnTo>
                    <a:pt x="185" y="0"/>
                  </a:lnTo>
                  <a:lnTo>
                    <a:pt x="190" y="0"/>
                  </a:lnTo>
                  <a:lnTo>
                    <a:pt x="192" y="0"/>
                  </a:lnTo>
                  <a:lnTo>
                    <a:pt x="19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9" name="Freeform 4963"/>
            <p:cNvSpPr>
              <a:spLocks/>
            </p:cNvSpPr>
            <p:nvPr/>
          </p:nvSpPr>
          <p:spPr bwMode="auto">
            <a:xfrm>
              <a:off x="2848" y="1768"/>
              <a:ext cx="56" cy="6"/>
            </a:xfrm>
            <a:custGeom>
              <a:avLst/>
              <a:gdLst>
                <a:gd name="T0" fmla="*/ 56 w 56"/>
                <a:gd name="T1" fmla="*/ 6 h 6"/>
                <a:gd name="T2" fmla="*/ 52 w 56"/>
                <a:gd name="T3" fmla="*/ 4 h 6"/>
                <a:gd name="T4" fmla="*/ 52 w 56"/>
                <a:gd name="T5" fmla="*/ 4 h 6"/>
                <a:gd name="T6" fmla="*/ 52 w 56"/>
                <a:gd name="T7" fmla="*/ 4 h 6"/>
                <a:gd name="T8" fmla="*/ 50 w 56"/>
                <a:gd name="T9" fmla="*/ 2 h 6"/>
                <a:gd name="T10" fmla="*/ 50 w 56"/>
                <a:gd name="T11" fmla="*/ 2 h 6"/>
                <a:gd name="T12" fmla="*/ 48 w 56"/>
                <a:gd name="T13" fmla="*/ 2 h 6"/>
                <a:gd name="T14" fmla="*/ 48 w 56"/>
                <a:gd name="T15" fmla="*/ 2 h 6"/>
                <a:gd name="T16" fmla="*/ 48 w 56"/>
                <a:gd name="T17" fmla="*/ 2 h 6"/>
                <a:gd name="T18" fmla="*/ 48 w 56"/>
                <a:gd name="T19" fmla="*/ 2 h 6"/>
                <a:gd name="T20" fmla="*/ 46 w 56"/>
                <a:gd name="T21" fmla="*/ 2 h 6"/>
                <a:gd name="T22" fmla="*/ 43 w 56"/>
                <a:gd name="T23" fmla="*/ 0 h 6"/>
                <a:gd name="T24" fmla="*/ 43 w 56"/>
                <a:gd name="T25" fmla="*/ 0 h 6"/>
                <a:gd name="T26" fmla="*/ 43 w 56"/>
                <a:gd name="T27" fmla="*/ 0 h 6"/>
                <a:gd name="T28" fmla="*/ 41 w 56"/>
                <a:gd name="T29" fmla="*/ 0 h 6"/>
                <a:gd name="T30" fmla="*/ 41 w 56"/>
                <a:gd name="T31" fmla="*/ 0 h 6"/>
                <a:gd name="T32" fmla="*/ 39 w 56"/>
                <a:gd name="T33" fmla="*/ 2 h 6"/>
                <a:gd name="T34" fmla="*/ 37 w 56"/>
                <a:gd name="T35" fmla="*/ 2 h 6"/>
                <a:gd name="T36" fmla="*/ 33 w 56"/>
                <a:gd name="T37" fmla="*/ 4 h 6"/>
                <a:gd name="T38" fmla="*/ 33 w 56"/>
                <a:gd name="T39" fmla="*/ 4 h 6"/>
                <a:gd name="T40" fmla="*/ 31 w 56"/>
                <a:gd name="T41" fmla="*/ 4 h 6"/>
                <a:gd name="T42" fmla="*/ 31 w 56"/>
                <a:gd name="T43" fmla="*/ 4 h 6"/>
                <a:gd name="T44" fmla="*/ 31 w 56"/>
                <a:gd name="T45" fmla="*/ 4 h 6"/>
                <a:gd name="T46" fmla="*/ 29 w 56"/>
                <a:gd name="T47" fmla="*/ 2 h 6"/>
                <a:gd name="T48" fmla="*/ 29 w 56"/>
                <a:gd name="T49" fmla="*/ 0 h 6"/>
                <a:gd name="T50" fmla="*/ 27 w 56"/>
                <a:gd name="T51" fmla="*/ 0 h 6"/>
                <a:gd name="T52" fmla="*/ 27 w 56"/>
                <a:gd name="T53" fmla="*/ 0 h 6"/>
                <a:gd name="T54" fmla="*/ 25 w 56"/>
                <a:gd name="T55" fmla="*/ 0 h 6"/>
                <a:gd name="T56" fmla="*/ 23 w 56"/>
                <a:gd name="T57" fmla="*/ 0 h 6"/>
                <a:gd name="T58" fmla="*/ 21 w 56"/>
                <a:gd name="T59" fmla="*/ 0 h 6"/>
                <a:gd name="T60" fmla="*/ 20 w 56"/>
                <a:gd name="T61" fmla="*/ 0 h 6"/>
                <a:gd name="T62" fmla="*/ 14 w 56"/>
                <a:gd name="T63" fmla="*/ 0 h 6"/>
                <a:gd name="T64" fmla="*/ 12 w 56"/>
                <a:gd name="T65" fmla="*/ 0 h 6"/>
                <a:gd name="T66" fmla="*/ 10 w 56"/>
                <a:gd name="T67" fmla="*/ 0 h 6"/>
                <a:gd name="T68" fmla="*/ 10 w 56"/>
                <a:gd name="T69" fmla="*/ 0 h 6"/>
                <a:gd name="T70" fmla="*/ 8 w 56"/>
                <a:gd name="T71" fmla="*/ 0 h 6"/>
                <a:gd name="T72" fmla="*/ 8 w 56"/>
                <a:gd name="T73" fmla="*/ 0 h 6"/>
                <a:gd name="T74" fmla="*/ 6 w 56"/>
                <a:gd name="T75" fmla="*/ 2 h 6"/>
                <a:gd name="T76" fmla="*/ 4 w 56"/>
                <a:gd name="T77" fmla="*/ 2 h 6"/>
                <a:gd name="T78" fmla="*/ 4 w 56"/>
                <a:gd name="T79" fmla="*/ 2 h 6"/>
                <a:gd name="T80" fmla="*/ 2 w 56"/>
                <a:gd name="T81" fmla="*/ 4 h 6"/>
                <a:gd name="T82" fmla="*/ 2 w 56"/>
                <a:gd name="T83" fmla="*/ 4 h 6"/>
                <a:gd name="T84" fmla="*/ 0 w 56"/>
                <a:gd name="T8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6">
                  <a:moveTo>
                    <a:pt x="56" y="6"/>
                  </a:moveTo>
                  <a:lnTo>
                    <a:pt x="52" y="4"/>
                  </a:lnTo>
                  <a:lnTo>
                    <a:pt x="52" y="4"/>
                  </a:lnTo>
                  <a:lnTo>
                    <a:pt x="52" y="4"/>
                  </a:lnTo>
                  <a:lnTo>
                    <a:pt x="50" y="2"/>
                  </a:lnTo>
                  <a:lnTo>
                    <a:pt x="50" y="2"/>
                  </a:lnTo>
                  <a:lnTo>
                    <a:pt x="48" y="2"/>
                  </a:lnTo>
                  <a:lnTo>
                    <a:pt x="48" y="2"/>
                  </a:lnTo>
                  <a:lnTo>
                    <a:pt x="48" y="2"/>
                  </a:lnTo>
                  <a:lnTo>
                    <a:pt x="48" y="2"/>
                  </a:lnTo>
                  <a:lnTo>
                    <a:pt x="46" y="2"/>
                  </a:lnTo>
                  <a:lnTo>
                    <a:pt x="43" y="0"/>
                  </a:lnTo>
                  <a:lnTo>
                    <a:pt x="43" y="0"/>
                  </a:lnTo>
                  <a:lnTo>
                    <a:pt x="43" y="0"/>
                  </a:lnTo>
                  <a:lnTo>
                    <a:pt x="41" y="0"/>
                  </a:lnTo>
                  <a:lnTo>
                    <a:pt x="41" y="0"/>
                  </a:lnTo>
                  <a:lnTo>
                    <a:pt x="39" y="2"/>
                  </a:lnTo>
                  <a:lnTo>
                    <a:pt x="37" y="2"/>
                  </a:lnTo>
                  <a:lnTo>
                    <a:pt x="33" y="4"/>
                  </a:lnTo>
                  <a:lnTo>
                    <a:pt x="33" y="4"/>
                  </a:lnTo>
                  <a:lnTo>
                    <a:pt x="31" y="4"/>
                  </a:lnTo>
                  <a:lnTo>
                    <a:pt x="31" y="4"/>
                  </a:lnTo>
                  <a:lnTo>
                    <a:pt x="31" y="4"/>
                  </a:lnTo>
                  <a:lnTo>
                    <a:pt x="29" y="2"/>
                  </a:lnTo>
                  <a:lnTo>
                    <a:pt x="29" y="0"/>
                  </a:lnTo>
                  <a:lnTo>
                    <a:pt x="27" y="0"/>
                  </a:lnTo>
                  <a:lnTo>
                    <a:pt x="27" y="0"/>
                  </a:lnTo>
                  <a:lnTo>
                    <a:pt x="25" y="0"/>
                  </a:lnTo>
                  <a:lnTo>
                    <a:pt x="23" y="0"/>
                  </a:lnTo>
                  <a:lnTo>
                    <a:pt x="21" y="0"/>
                  </a:lnTo>
                  <a:lnTo>
                    <a:pt x="20" y="0"/>
                  </a:lnTo>
                  <a:lnTo>
                    <a:pt x="14" y="0"/>
                  </a:lnTo>
                  <a:lnTo>
                    <a:pt x="12" y="0"/>
                  </a:lnTo>
                  <a:lnTo>
                    <a:pt x="10" y="0"/>
                  </a:lnTo>
                  <a:lnTo>
                    <a:pt x="10" y="0"/>
                  </a:lnTo>
                  <a:lnTo>
                    <a:pt x="8" y="0"/>
                  </a:lnTo>
                  <a:lnTo>
                    <a:pt x="8" y="0"/>
                  </a:lnTo>
                  <a:lnTo>
                    <a:pt x="6" y="2"/>
                  </a:lnTo>
                  <a:lnTo>
                    <a:pt x="4" y="2"/>
                  </a:lnTo>
                  <a:lnTo>
                    <a:pt x="4" y="2"/>
                  </a:lnTo>
                  <a:lnTo>
                    <a:pt x="2" y="4"/>
                  </a:lnTo>
                  <a:lnTo>
                    <a:pt x="2" y="4"/>
                  </a:lnTo>
                  <a:lnTo>
                    <a:pt x="0" y="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0" name="Freeform 4964"/>
            <p:cNvSpPr>
              <a:spLocks/>
            </p:cNvSpPr>
            <p:nvPr/>
          </p:nvSpPr>
          <p:spPr bwMode="auto">
            <a:xfrm>
              <a:off x="3098" y="1405"/>
              <a:ext cx="36" cy="17"/>
            </a:xfrm>
            <a:custGeom>
              <a:avLst/>
              <a:gdLst>
                <a:gd name="T0" fmla="*/ 0 w 36"/>
                <a:gd name="T1" fmla="*/ 0 h 17"/>
                <a:gd name="T2" fmla="*/ 0 w 36"/>
                <a:gd name="T3" fmla="*/ 0 h 17"/>
                <a:gd name="T4" fmla="*/ 2 w 36"/>
                <a:gd name="T5" fmla="*/ 0 h 17"/>
                <a:gd name="T6" fmla="*/ 2 w 36"/>
                <a:gd name="T7" fmla="*/ 0 h 17"/>
                <a:gd name="T8" fmla="*/ 2 w 36"/>
                <a:gd name="T9" fmla="*/ 0 h 17"/>
                <a:gd name="T10" fmla="*/ 2 w 36"/>
                <a:gd name="T11" fmla="*/ 0 h 17"/>
                <a:gd name="T12" fmla="*/ 4 w 36"/>
                <a:gd name="T13" fmla="*/ 0 h 17"/>
                <a:gd name="T14" fmla="*/ 4 w 36"/>
                <a:gd name="T15" fmla="*/ 2 h 17"/>
                <a:gd name="T16" fmla="*/ 4 w 36"/>
                <a:gd name="T17" fmla="*/ 2 h 17"/>
                <a:gd name="T18" fmla="*/ 6 w 36"/>
                <a:gd name="T19" fmla="*/ 2 h 17"/>
                <a:gd name="T20" fmla="*/ 6 w 36"/>
                <a:gd name="T21" fmla="*/ 2 h 17"/>
                <a:gd name="T22" fmla="*/ 6 w 36"/>
                <a:gd name="T23" fmla="*/ 2 h 17"/>
                <a:gd name="T24" fmla="*/ 8 w 36"/>
                <a:gd name="T25" fmla="*/ 2 h 17"/>
                <a:gd name="T26" fmla="*/ 8 w 36"/>
                <a:gd name="T27" fmla="*/ 2 h 17"/>
                <a:gd name="T28" fmla="*/ 10 w 36"/>
                <a:gd name="T29" fmla="*/ 2 h 17"/>
                <a:gd name="T30" fmla="*/ 11 w 36"/>
                <a:gd name="T31" fmla="*/ 2 h 17"/>
                <a:gd name="T32" fmla="*/ 13 w 36"/>
                <a:gd name="T33" fmla="*/ 4 h 17"/>
                <a:gd name="T34" fmla="*/ 15 w 36"/>
                <a:gd name="T35" fmla="*/ 4 h 17"/>
                <a:gd name="T36" fmla="*/ 17 w 36"/>
                <a:gd name="T37" fmla="*/ 4 h 17"/>
                <a:gd name="T38" fmla="*/ 17 w 36"/>
                <a:gd name="T39" fmla="*/ 4 h 17"/>
                <a:gd name="T40" fmla="*/ 19 w 36"/>
                <a:gd name="T41" fmla="*/ 4 h 17"/>
                <a:gd name="T42" fmla="*/ 19 w 36"/>
                <a:gd name="T43" fmla="*/ 4 h 17"/>
                <a:gd name="T44" fmla="*/ 19 w 36"/>
                <a:gd name="T45" fmla="*/ 6 h 17"/>
                <a:gd name="T46" fmla="*/ 21 w 36"/>
                <a:gd name="T47" fmla="*/ 6 h 17"/>
                <a:gd name="T48" fmla="*/ 21 w 36"/>
                <a:gd name="T49" fmla="*/ 6 h 17"/>
                <a:gd name="T50" fmla="*/ 21 w 36"/>
                <a:gd name="T51" fmla="*/ 6 h 17"/>
                <a:gd name="T52" fmla="*/ 23 w 36"/>
                <a:gd name="T53" fmla="*/ 7 h 17"/>
                <a:gd name="T54" fmla="*/ 23 w 36"/>
                <a:gd name="T55" fmla="*/ 7 h 17"/>
                <a:gd name="T56" fmla="*/ 23 w 36"/>
                <a:gd name="T57" fmla="*/ 7 h 17"/>
                <a:gd name="T58" fmla="*/ 25 w 36"/>
                <a:gd name="T59" fmla="*/ 7 h 17"/>
                <a:gd name="T60" fmla="*/ 25 w 36"/>
                <a:gd name="T61" fmla="*/ 7 h 17"/>
                <a:gd name="T62" fmla="*/ 25 w 36"/>
                <a:gd name="T63" fmla="*/ 7 h 17"/>
                <a:gd name="T64" fmla="*/ 27 w 36"/>
                <a:gd name="T65" fmla="*/ 9 h 17"/>
                <a:gd name="T66" fmla="*/ 29 w 36"/>
                <a:gd name="T67" fmla="*/ 11 h 17"/>
                <a:gd name="T68" fmla="*/ 31 w 36"/>
                <a:gd name="T69" fmla="*/ 11 h 17"/>
                <a:gd name="T70" fmla="*/ 33 w 36"/>
                <a:gd name="T71" fmla="*/ 13 h 17"/>
                <a:gd name="T72" fmla="*/ 33 w 36"/>
                <a:gd name="T73" fmla="*/ 13 h 17"/>
                <a:gd name="T74" fmla="*/ 35 w 36"/>
                <a:gd name="T75" fmla="*/ 13 h 17"/>
                <a:gd name="T76" fmla="*/ 35 w 36"/>
                <a:gd name="T77" fmla="*/ 13 h 17"/>
                <a:gd name="T78" fmla="*/ 36 w 36"/>
                <a:gd name="T79" fmla="*/ 13 h 17"/>
                <a:gd name="T80" fmla="*/ 36 w 36"/>
                <a:gd name="T81" fmla="*/ 13 h 17"/>
                <a:gd name="T82" fmla="*/ 36 w 36"/>
                <a:gd name="T83" fmla="*/ 13 h 17"/>
                <a:gd name="T84" fmla="*/ 36 w 36"/>
                <a:gd name="T85" fmla="*/ 13 h 17"/>
                <a:gd name="T86" fmla="*/ 36 w 36"/>
                <a:gd name="T87" fmla="*/ 13 h 17"/>
                <a:gd name="T88" fmla="*/ 36 w 36"/>
                <a:gd name="T89" fmla="*/ 15 h 17"/>
                <a:gd name="T90" fmla="*/ 36 w 36"/>
                <a:gd name="T91" fmla="*/ 15 h 17"/>
                <a:gd name="T92" fmla="*/ 36 w 36"/>
                <a:gd name="T93" fmla="*/ 17 h 17"/>
                <a:gd name="T94" fmla="*/ 36 w 36"/>
                <a:gd name="T95" fmla="*/ 17 h 17"/>
                <a:gd name="T96" fmla="*/ 36 w 36"/>
                <a:gd name="T97" fmla="*/ 17 h 17"/>
                <a:gd name="T98" fmla="*/ 36 w 36"/>
                <a:gd name="T9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 h="17">
                  <a:moveTo>
                    <a:pt x="0" y="0"/>
                  </a:moveTo>
                  <a:lnTo>
                    <a:pt x="0" y="0"/>
                  </a:lnTo>
                  <a:lnTo>
                    <a:pt x="2" y="0"/>
                  </a:lnTo>
                  <a:lnTo>
                    <a:pt x="2" y="0"/>
                  </a:lnTo>
                  <a:lnTo>
                    <a:pt x="2" y="0"/>
                  </a:lnTo>
                  <a:lnTo>
                    <a:pt x="2" y="0"/>
                  </a:lnTo>
                  <a:lnTo>
                    <a:pt x="4" y="0"/>
                  </a:lnTo>
                  <a:lnTo>
                    <a:pt x="4" y="2"/>
                  </a:lnTo>
                  <a:lnTo>
                    <a:pt x="4" y="2"/>
                  </a:lnTo>
                  <a:lnTo>
                    <a:pt x="6" y="2"/>
                  </a:lnTo>
                  <a:lnTo>
                    <a:pt x="6" y="2"/>
                  </a:lnTo>
                  <a:lnTo>
                    <a:pt x="6" y="2"/>
                  </a:lnTo>
                  <a:lnTo>
                    <a:pt x="8" y="2"/>
                  </a:lnTo>
                  <a:lnTo>
                    <a:pt x="8" y="2"/>
                  </a:lnTo>
                  <a:lnTo>
                    <a:pt x="10" y="2"/>
                  </a:lnTo>
                  <a:lnTo>
                    <a:pt x="11" y="2"/>
                  </a:lnTo>
                  <a:lnTo>
                    <a:pt x="13" y="4"/>
                  </a:lnTo>
                  <a:lnTo>
                    <a:pt x="15" y="4"/>
                  </a:lnTo>
                  <a:lnTo>
                    <a:pt x="17" y="4"/>
                  </a:lnTo>
                  <a:lnTo>
                    <a:pt x="17" y="4"/>
                  </a:lnTo>
                  <a:lnTo>
                    <a:pt x="19" y="4"/>
                  </a:lnTo>
                  <a:lnTo>
                    <a:pt x="19" y="4"/>
                  </a:lnTo>
                  <a:lnTo>
                    <a:pt x="19" y="6"/>
                  </a:lnTo>
                  <a:lnTo>
                    <a:pt x="21" y="6"/>
                  </a:lnTo>
                  <a:lnTo>
                    <a:pt x="21" y="6"/>
                  </a:lnTo>
                  <a:lnTo>
                    <a:pt x="21" y="6"/>
                  </a:lnTo>
                  <a:lnTo>
                    <a:pt x="23" y="7"/>
                  </a:lnTo>
                  <a:lnTo>
                    <a:pt x="23" y="7"/>
                  </a:lnTo>
                  <a:lnTo>
                    <a:pt x="23" y="7"/>
                  </a:lnTo>
                  <a:lnTo>
                    <a:pt x="25" y="7"/>
                  </a:lnTo>
                  <a:lnTo>
                    <a:pt x="25" y="7"/>
                  </a:lnTo>
                  <a:lnTo>
                    <a:pt x="25" y="7"/>
                  </a:lnTo>
                  <a:lnTo>
                    <a:pt x="27" y="9"/>
                  </a:lnTo>
                  <a:lnTo>
                    <a:pt x="29" y="11"/>
                  </a:lnTo>
                  <a:lnTo>
                    <a:pt x="31" y="11"/>
                  </a:lnTo>
                  <a:lnTo>
                    <a:pt x="33" y="13"/>
                  </a:lnTo>
                  <a:lnTo>
                    <a:pt x="33" y="13"/>
                  </a:lnTo>
                  <a:lnTo>
                    <a:pt x="35" y="13"/>
                  </a:lnTo>
                  <a:lnTo>
                    <a:pt x="35" y="13"/>
                  </a:lnTo>
                  <a:lnTo>
                    <a:pt x="36" y="13"/>
                  </a:lnTo>
                  <a:lnTo>
                    <a:pt x="36" y="13"/>
                  </a:lnTo>
                  <a:lnTo>
                    <a:pt x="36" y="13"/>
                  </a:lnTo>
                  <a:lnTo>
                    <a:pt x="36" y="13"/>
                  </a:lnTo>
                  <a:lnTo>
                    <a:pt x="36" y="13"/>
                  </a:lnTo>
                  <a:lnTo>
                    <a:pt x="36" y="15"/>
                  </a:lnTo>
                  <a:lnTo>
                    <a:pt x="36" y="15"/>
                  </a:lnTo>
                  <a:lnTo>
                    <a:pt x="36" y="17"/>
                  </a:lnTo>
                  <a:lnTo>
                    <a:pt x="36" y="17"/>
                  </a:lnTo>
                  <a:lnTo>
                    <a:pt x="36" y="17"/>
                  </a:lnTo>
                  <a:lnTo>
                    <a:pt x="36" y="1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1" name="Freeform 4965"/>
            <p:cNvSpPr>
              <a:spLocks/>
            </p:cNvSpPr>
            <p:nvPr/>
          </p:nvSpPr>
          <p:spPr bwMode="auto">
            <a:xfrm>
              <a:off x="3133" y="1422"/>
              <a:ext cx="1" cy="10"/>
            </a:xfrm>
            <a:custGeom>
              <a:avLst/>
              <a:gdLst>
                <a:gd name="T0" fmla="*/ 1 w 1"/>
                <a:gd name="T1" fmla="*/ 0 h 10"/>
                <a:gd name="T2" fmla="*/ 1 w 1"/>
                <a:gd name="T3" fmla="*/ 0 h 10"/>
                <a:gd name="T4" fmla="*/ 1 w 1"/>
                <a:gd name="T5" fmla="*/ 0 h 10"/>
                <a:gd name="T6" fmla="*/ 1 w 1"/>
                <a:gd name="T7" fmla="*/ 0 h 10"/>
                <a:gd name="T8" fmla="*/ 1 w 1"/>
                <a:gd name="T9" fmla="*/ 2 h 10"/>
                <a:gd name="T10" fmla="*/ 1 w 1"/>
                <a:gd name="T11" fmla="*/ 2 h 10"/>
                <a:gd name="T12" fmla="*/ 0 w 1"/>
                <a:gd name="T13" fmla="*/ 4 h 10"/>
                <a:gd name="T14" fmla="*/ 0 w 1"/>
                <a:gd name="T15" fmla="*/ 4 h 10"/>
                <a:gd name="T16" fmla="*/ 0 w 1"/>
                <a:gd name="T17" fmla="*/ 6 h 10"/>
                <a:gd name="T18" fmla="*/ 0 w 1"/>
                <a:gd name="T19" fmla="*/ 6 h 10"/>
                <a:gd name="T20" fmla="*/ 0 w 1"/>
                <a:gd name="T21" fmla="*/ 8 h 10"/>
                <a:gd name="T22" fmla="*/ 0 w 1"/>
                <a:gd name="T23" fmla="*/ 8 h 10"/>
                <a:gd name="T24" fmla="*/ 1 w 1"/>
                <a:gd name="T25" fmla="*/ 8 h 10"/>
                <a:gd name="T26" fmla="*/ 1 w 1"/>
                <a:gd name="T27" fmla="*/ 8 h 10"/>
                <a:gd name="T28" fmla="*/ 1 w 1"/>
                <a:gd name="T29" fmla="*/ 10 h 10"/>
                <a:gd name="T30" fmla="*/ 1 w 1"/>
                <a:gd name="T31" fmla="*/ 10 h 10"/>
                <a:gd name="T32" fmla="*/ 1 w 1"/>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 h="10">
                  <a:moveTo>
                    <a:pt x="1" y="0"/>
                  </a:moveTo>
                  <a:lnTo>
                    <a:pt x="1" y="0"/>
                  </a:lnTo>
                  <a:lnTo>
                    <a:pt x="1" y="0"/>
                  </a:lnTo>
                  <a:lnTo>
                    <a:pt x="1" y="0"/>
                  </a:lnTo>
                  <a:lnTo>
                    <a:pt x="1" y="2"/>
                  </a:lnTo>
                  <a:lnTo>
                    <a:pt x="1" y="2"/>
                  </a:lnTo>
                  <a:lnTo>
                    <a:pt x="0" y="4"/>
                  </a:lnTo>
                  <a:lnTo>
                    <a:pt x="0" y="4"/>
                  </a:lnTo>
                  <a:lnTo>
                    <a:pt x="0" y="6"/>
                  </a:lnTo>
                  <a:lnTo>
                    <a:pt x="0" y="6"/>
                  </a:lnTo>
                  <a:lnTo>
                    <a:pt x="0" y="8"/>
                  </a:lnTo>
                  <a:lnTo>
                    <a:pt x="0" y="8"/>
                  </a:lnTo>
                  <a:lnTo>
                    <a:pt x="1" y="8"/>
                  </a:lnTo>
                  <a:lnTo>
                    <a:pt x="1" y="8"/>
                  </a:lnTo>
                  <a:lnTo>
                    <a:pt x="1" y="10"/>
                  </a:lnTo>
                  <a:lnTo>
                    <a:pt x="1" y="10"/>
                  </a:lnTo>
                  <a:lnTo>
                    <a:pt x="1" y="1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2" name="Freeform 4966"/>
            <p:cNvSpPr>
              <a:spLocks/>
            </p:cNvSpPr>
            <p:nvPr/>
          </p:nvSpPr>
          <p:spPr bwMode="auto">
            <a:xfrm>
              <a:off x="3131" y="1432"/>
              <a:ext cx="5" cy="25"/>
            </a:xfrm>
            <a:custGeom>
              <a:avLst/>
              <a:gdLst>
                <a:gd name="T0" fmla="*/ 3 w 5"/>
                <a:gd name="T1" fmla="*/ 0 h 25"/>
                <a:gd name="T2" fmla="*/ 3 w 5"/>
                <a:gd name="T3" fmla="*/ 0 h 25"/>
                <a:gd name="T4" fmla="*/ 3 w 5"/>
                <a:gd name="T5" fmla="*/ 0 h 25"/>
                <a:gd name="T6" fmla="*/ 3 w 5"/>
                <a:gd name="T7" fmla="*/ 0 h 25"/>
                <a:gd name="T8" fmla="*/ 3 w 5"/>
                <a:gd name="T9" fmla="*/ 0 h 25"/>
                <a:gd name="T10" fmla="*/ 2 w 5"/>
                <a:gd name="T11" fmla="*/ 2 h 25"/>
                <a:gd name="T12" fmla="*/ 2 w 5"/>
                <a:gd name="T13" fmla="*/ 4 h 25"/>
                <a:gd name="T14" fmla="*/ 2 w 5"/>
                <a:gd name="T15" fmla="*/ 4 h 25"/>
                <a:gd name="T16" fmla="*/ 2 w 5"/>
                <a:gd name="T17" fmla="*/ 4 h 25"/>
                <a:gd name="T18" fmla="*/ 2 w 5"/>
                <a:gd name="T19" fmla="*/ 5 h 25"/>
                <a:gd name="T20" fmla="*/ 2 w 5"/>
                <a:gd name="T21" fmla="*/ 5 h 25"/>
                <a:gd name="T22" fmla="*/ 2 w 5"/>
                <a:gd name="T23" fmla="*/ 5 h 25"/>
                <a:gd name="T24" fmla="*/ 2 w 5"/>
                <a:gd name="T25" fmla="*/ 5 h 25"/>
                <a:gd name="T26" fmla="*/ 3 w 5"/>
                <a:gd name="T27" fmla="*/ 7 h 25"/>
                <a:gd name="T28" fmla="*/ 3 w 5"/>
                <a:gd name="T29" fmla="*/ 7 h 25"/>
                <a:gd name="T30" fmla="*/ 3 w 5"/>
                <a:gd name="T31" fmla="*/ 7 h 25"/>
                <a:gd name="T32" fmla="*/ 3 w 5"/>
                <a:gd name="T33" fmla="*/ 9 h 25"/>
                <a:gd name="T34" fmla="*/ 3 w 5"/>
                <a:gd name="T35" fmla="*/ 9 h 25"/>
                <a:gd name="T36" fmla="*/ 3 w 5"/>
                <a:gd name="T37" fmla="*/ 9 h 25"/>
                <a:gd name="T38" fmla="*/ 3 w 5"/>
                <a:gd name="T39" fmla="*/ 9 h 25"/>
                <a:gd name="T40" fmla="*/ 3 w 5"/>
                <a:gd name="T41" fmla="*/ 9 h 25"/>
                <a:gd name="T42" fmla="*/ 3 w 5"/>
                <a:gd name="T43" fmla="*/ 9 h 25"/>
                <a:gd name="T44" fmla="*/ 3 w 5"/>
                <a:gd name="T45" fmla="*/ 11 h 25"/>
                <a:gd name="T46" fmla="*/ 3 w 5"/>
                <a:gd name="T47" fmla="*/ 11 h 25"/>
                <a:gd name="T48" fmla="*/ 3 w 5"/>
                <a:gd name="T49" fmla="*/ 11 h 25"/>
                <a:gd name="T50" fmla="*/ 3 w 5"/>
                <a:gd name="T51" fmla="*/ 11 h 25"/>
                <a:gd name="T52" fmla="*/ 3 w 5"/>
                <a:gd name="T53" fmla="*/ 11 h 25"/>
                <a:gd name="T54" fmla="*/ 3 w 5"/>
                <a:gd name="T55" fmla="*/ 13 h 25"/>
                <a:gd name="T56" fmla="*/ 3 w 5"/>
                <a:gd name="T57" fmla="*/ 13 h 25"/>
                <a:gd name="T58" fmla="*/ 3 w 5"/>
                <a:gd name="T59" fmla="*/ 13 h 25"/>
                <a:gd name="T60" fmla="*/ 5 w 5"/>
                <a:gd name="T61" fmla="*/ 15 h 25"/>
                <a:gd name="T62" fmla="*/ 5 w 5"/>
                <a:gd name="T63" fmla="*/ 15 h 25"/>
                <a:gd name="T64" fmla="*/ 5 w 5"/>
                <a:gd name="T65" fmla="*/ 15 h 25"/>
                <a:gd name="T66" fmla="*/ 5 w 5"/>
                <a:gd name="T67" fmla="*/ 15 h 25"/>
                <a:gd name="T68" fmla="*/ 5 w 5"/>
                <a:gd name="T69" fmla="*/ 17 h 25"/>
                <a:gd name="T70" fmla="*/ 5 w 5"/>
                <a:gd name="T71" fmla="*/ 17 h 25"/>
                <a:gd name="T72" fmla="*/ 5 w 5"/>
                <a:gd name="T73" fmla="*/ 17 h 25"/>
                <a:gd name="T74" fmla="*/ 5 w 5"/>
                <a:gd name="T75" fmla="*/ 19 h 25"/>
                <a:gd name="T76" fmla="*/ 5 w 5"/>
                <a:gd name="T77" fmla="*/ 19 h 25"/>
                <a:gd name="T78" fmla="*/ 5 w 5"/>
                <a:gd name="T79" fmla="*/ 19 h 25"/>
                <a:gd name="T80" fmla="*/ 5 w 5"/>
                <a:gd name="T81" fmla="*/ 19 h 25"/>
                <a:gd name="T82" fmla="*/ 5 w 5"/>
                <a:gd name="T83" fmla="*/ 19 h 25"/>
                <a:gd name="T84" fmla="*/ 5 w 5"/>
                <a:gd name="T85" fmla="*/ 19 h 25"/>
                <a:gd name="T86" fmla="*/ 5 w 5"/>
                <a:gd name="T87" fmla="*/ 21 h 25"/>
                <a:gd name="T88" fmla="*/ 3 w 5"/>
                <a:gd name="T89" fmla="*/ 21 h 25"/>
                <a:gd name="T90" fmla="*/ 3 w 5"/>
                <a:gd name="T91" fmla="*/ 21 h 25"/>
                <a:gd name="T92" fmla="*/ 3 w 5"/>
                <a:gd name="T93" fmla="*/ 21 h 25"/>
                <a:gd name="T94" fmla="*/ 3 w 5"/>
                <a:gd name="T95" fmla="*/ 21 h 25"/>
                <a:gd name="T96" fmla="*/ 2 w 5"/>
                <a:gd name="T97" fmla="*/ 23 h 25"/>
                <a:gd name="T98" fmla="*/ 2 w 5"/>
                <a:gd name="T99" fmla="*/ 23 h 25"/>
                <a:gd name="T100" fmla="*/ 2 w 5"/>
                <a:gd name="T101" fmla="*/ 23 h 25"/>
                <a:gd name="T102" fmla="*/ 2 w 5"/>
                <a:gd name="T103" fmla="*/ 25 h 25"/>
                <a:gd name="T104" fmla="*/ 0 w 5"/>
                <a:gd name="T10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 h="25">
                  <a:moveTo>
                    <a:pt x="3" y="0"/>
                  </a:moveTo>
                  <a:lnTo>
                    <a:pt x="3" y="0"/>
                  </a:lnTo>
                  <a:lnTo>
                    <a:pt x="3" y="0"/>
                  </a:lnTo>
                  <a:lnTo>
                    <a:pt x="3" y="0"/>
                  </a:lnTo>
                  <a:lnTo>
                    <a:pt x="3" y="0"/>
                  </a:lnTo>
                  <a:lnTo>
                    <a:pt x="2" y="2"/>
                  </a:lnTo>
                  <a:lnTo>
                    <a:pt x="2" y="4"/>
                  </a:lnTo>
                  <a:lnTo>
                    <a:pt x="2" y="4"/>
                  </a:lnTo>
                  <a:lnTo>
                    <a:pt x="2" y="4"/>
                  </a:lnTo>
                  <a:lnTo>
                    <a:pt x="2" y="5"/>
                  </a:lnTo>
                  <a:lnTo>
                    <a:pt x="2" y="5"/>
                  </a:lnTo>
                  <a:lnTo>
                    <a:pt x="2" y="5"/>
                  </a:lnTo>
                  <a:lnTo>
                    <a:pt x="2" y="5"/>
                  </a:lnTo>
                  <a:lnTo>
                    <a:pt x="3" y="7"/>
                  </a:lnTo>
                  <a:lnTo>
                    <a:pt x="3" y="7"/>
                  </a:lnTo>
                  <a:lnTo>
                    <a:pt x="3" y="7"/>
                  </a:lnTo>
                  <a:lnTo>
                    <a:pt x="3" y="9"/>
                  </a:lnTo>
                  <a:lnTo>
                    <a:pt x="3" y="9"/>
                  </a:lnTo>
                  <a:lnTo>
                    <a:pt x="3" y="9"/>
                  </a:lnTo>
                  <a:lnTo>
                    <a:pt x="3" y="9"/>
                  </a:lnTo>
                  <a:lnTo>
                    <a:pt x="3" y="9"/>
                  </a:lnTo>
                  <a:lnTo>
                    <a:pt x="3" y="9"/>
                  </a:lnTo>
                  <a:lnTo>
                    <a:pt x="3" y="11"/>
                  </a:lnTo>
                  <a:lnTo>
                    <a:pt x="3" y="11"/>
                  </a:lnTo>
                  <a:lnTo>
                    <a:pt x="3" y="11"/>
                  </a:lnTo>
                  <a:lnTo>
                    <a:pt x="3" y="11"/>
                  </a:lnTo>
                  <a:lnTo>
                    <a:pt x="3" y="11"/>
                  </a:lnTo>
                  <a:lnTo>
                    <a:pt x="3" y="13"/>
                  </a:lnTo>
                  <a:lnTo>
                    <a:pt x="3" y="13"/>
                  </a:lnTo>
                  <a:lnTo>
                    <a:pt x="3" y="13"/>
                  </a:lnTo>
                  <a:lnTo>
                    <a:pt x="5" y="15"/>
                  </a:lnTo>
                  <a:lnTo>
                    <a:pt x="5" y="15"/>
                  </a:lnTo>
                  <a:lnTo>
                    <a:pt x="5" y="15"/>
                  </a:lnTo>
                  <a:lnTo>
                    <a:pt x="5" y="15"/>
                  </a:lnTo>
                  <a:lnTo>
                    <a:pt x="5" y="17"/>
                  </a:lnTo>
                  <a:lnTo>
                    <a:pt x="5" y="17"/>
                  </a:lnTo>
                  <a:lnTo>
                    <a:pt x="5" y="17"/>
                  </a:lnTo>
                  <a:lnTo>
                    <a:pt x="5" y="19"/>
                  </a:lnTo>
                  <a:lnTo>
                    <a:pt x="5" y="19"/>
                  </a:lnTo>
                  <a:lnTo>
                    <a:pt x="5" y="19"/>
                  </a:lnTo>
                  <a:lnTo>
                    <a:pt x="5" y="19"/>
                  </a:lnTo>
                  <a:lnTo>
                    <a:pt x="5" y="19"/>
                  </a:lnTo>
                  <a:lnTo>
                    <a:pt x="5" y="19"/>
                  </a:lnTo>
                  <a:lnTo>
                    <a:pt x="5" y="21"/>
                  </a:lnTo>
                  <a:lnTo>
                    <a:pt x="3" y="21"/>
                  </a:lnTo>
                  <a:lnTo>
                    <a:pt x="3" y="21"/>
                  </a:lnTo>
                  <a:lnTo>
                    <a:pt x="3" y="21"/>
                  </a:lnTo>
                  <a:lnTo>
                    <a:pt x="3" y="21"/>
                  </a:lnTo>
                  <a:lnTo>
                    <a:pt x="2" y="23"/>
                  </a:lnTo>
                  <a:lnTo>
                    <a:pt x="2" y="23"/>
                  </a:lnTo>
                  <a:lnTo>
                    <a:pt x="2" y="23"/>
                  </a:lnTo>
                  <a:lnTo>
                    <a:pt x="2" y="25"/>
                  </a:lnTo>
                  <a:lnTo>
                    <a:pt x="0" y="25"/>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3" name="Freeform 4967"/>
            <p:cNvSpPr>
              <a:spLocks/>
            </p:cNvSpPr>
            <p:nvPr/>
          </p:nvSpPr>
          <p:spPr bwMode="auto">
            <a:xfrm>
              <a:off x="3205" y="1459"/>
              <a:ext cx="52" cy="11"/>
            </a:xfrm>
            <a:custGeom>
              <a:avLst/>
              <a:gdLst>
                <a:gd name="T0" fmla="*/ 0 w 52"/>
                <a:gd name="T1" fmla="*/ 11 h 11"/>
                <a:gd name="T2" fmla="*/ 6 w 52"/>
                <a:gd name="T3" fmla="*/ 9 h 11"/>
                <a:gd name="T4" fmla="*/ 14 w 52"/>
                <a:gd name="T5" fmla="*/ 7 h 11"/>
                <a:gd name="T6" fmla="*/ 22 w 52"/>
                <a:gd name="T7" fmla="*/ 5 h 11"/>
                <a:gd name="T8" fmla="*/ 29 w 52"/>
                <a:gd name="T9" fmla="*/ 3 h 11"/>
                <a:gd name="T10" fmla="*/ 33 w 52"/>
                <a:gd name="T11" fmla="*/ 3 h 11"/>
                <a:gd name="T12" fmla="*/ 41 w 52"/>
                <a:gd name="T13" fmla="*/ 1 h 11"/>
                <a:gd name="T14" fmla="*/ 50 w 52"/>
                <a:gd name="T15" fmla="*/ 0 h 11"/>
                <a:gd name="T16" fmla="*/ 52 w 52"/>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1">
                  <a:moveTo>
                    <a:pt x="0" y="11"/>
                  </a:moveTo>
                  <a:lnTo>
                    <a:pt x="6" y="9"/>
                  </a:lnTo>
                  <a:lnTo>
                    <a:pt x="14" y="7"/>
                  </a:lnTo>
                  <a:lnTo>
                    <a:pt x="22" y="5"/>
                  </a:lnTo>
                  <a:lnTo>
                    <a:pt x="29" y="3"/>
                  </a:lnTo>
                  <a:lnTo>
                    <a:pt x="33" y="3"/>
                  </a:lnTo>
                  <a:lnTo>
                    <a:pt x="41" y="1"/>
                  </a:lnTo>
                  <a:lnTo>
                    <a:pt x="50" y="0"/>
                  </a:lnTo>
                  <a:lnTo>
                    <a:pt x="5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4" name="Freeform 4968"/>
            <p:cNvSpPr>
              <a:spLocks/>
            </p:cNvSpPr>
            <p:nvPr/>
          </p:nvSpPr>
          <p:spPr bwMode="auto">
            <a:xfrm>
              <a:off x="3125" y="1457"/>
              <a:ext cx="8" cy="13"/>
            </a:xfrm>
            <a:custGeom>
              <a:avLst/>
              <a:gdLst>
                <a:gd name="T0" fmla="*/ 6 w 8"/>
                <a:gd name="T1" fmla="*/ 0 h 13"/>
                <a:gd name="T2" fmla="*/ 6 w 8"/>
                <a:gd name="T3" fmla="*/ 2 h 13"/>
                <a:gd name="T4" fmla="*/ 8 w 8"/>
                <a:gd name="T5" fmla="*/ 2 h 13"/>
                <a:gd name="T6" fmla="*/ 6 w 8"/>
                <a:gd name="T7" fmla="*/ 2 h 13"/>
                <a:gd name="T8" fmla="*/ 6 w 8"/>
                <a:gd name="T9" fmla="*/ 3 h 13"/>
                <a:gd name="T10" fmla="*/ 6 w 8"/>
                <a:gd name="T11" fmla="*/ 3 h 13"/>
                <a:gd name="T12" fmla="*/ 6 w 8"/>
                <a:gd name="T13" fmla="*/ 5 h 13"/>
                <a:gd name="T14" fmla="*/ 4 w 8"/>
                <a:gd name="T15" fmla="*/ 5 h 13"/>
                <a:gd name="T16" fmla="*/ 4 w 8"/>
                <a:gd name="T17" fmla="*/ 5 h 13"/>
                <a:gd name="T18" fmla="*/ 4 w 8"/>
                <a:gd name="T19" fmla="*/ 7 h 13"/>
                <a:gd name="T20" fmla="*/ 4 w 8"/>
                <a:gd name="T21" fmla="*/ 7 h 13"/>
                <a:gd name="T22" fmla="*/ 2 w 8"/>
                <a:gd name="T23" fmla="*/ 7 h 13"/>
                <a:gd name="T24" fmla="*/ 2 w 8"/>
                <a:gd name="T25" fmla="*/ 7 h 13"/>
                <a:gd name="T26" fmla="*/ 2 w 8"/>
                <a:gd name="T27" fmla="*/ 7 h 13"/>
                <a:gd name="T28" fmla="*/ 2 w 8"/>
                <a:gd name="T29" fmla="*/ 9 h 13"/>
                <a:gd name="T30" fmla="*/ 0 w 8"/>
                <a:gd name="T31" fmla="*/ 9 h 13"/>
                <a:gd name="T32" fmla="*/ 0 w 8"/>
                <a:gd name="T33" fmla="*/ 9 h 13"/>
                <a:gd name="T34" fmla="*/ 0 w 8"/>
                <a:gd name="T35" fmla="*/ 9 h 13"/>
                <a:gd name="T36" fmla="*/ 0 w 8"/>
                <a:gd name="T37" fmla="*/ 9 h 13"/>
                <a:gd name="T38" fmla="*/ 0 w 8"/>
                <a:gd name="T39" fmla="*/ 9 h 13"/>
                <a:gd name="T40" fmla="*/ 0 w 8"/>
                <a:gd name="T41" fmla="*/ 11 h 13"/>
                <a:gd name="T42" fmla="*/ 0 w 8"/>
                <a:gd name="T43" fmla="*/ 11 h 13"/>
                <a:gd name="T44" fmla="*/ 0 w 8"/>
                <a:gd name="T45" fmla="*/ 11 h 13"/>
                <a:gd name="T46" fmla="*/ 2 w 8"/>
                <a:gd name="T47" fmla="*/ 13 h 13"/>
                <a:gd name="T48" fmla="*/ 2 w 8"/>
                <a:gd name="T4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13">
                  <a:moveTo>
                    <a:pt x="6" y="0"/>
                  </a:moveTo>
                  <a:lnTo>
                    <a:pt x="6" y="2"/>
                  </a:lnTo>
                  <a:lnTo>
                    <a:pt x="8" y="2"/>
                  </a:lnTo>
                  <a:lnTo>
                    <a:pt x="6" y="2"/>
                  </a:lnTo>
                  <a:lnTo>
                    <a:pt x="6" y="3"/>
                  </a:lnTo>
                  <a:lnTo>
                    <a:pt x="6" y="3"/>
                  </a:lnTo>
                  <a:lnTo>
                    <a:pt x="6" y="5"/>
                  </a:lnTo>
                  <a:lnTo>
                    <a:pt x="4" y="5"/>
                  </a:lnTo>
                  <a:lnTo>
                    <a:pt x="4" y="5"/>
                  </a:lnTo>
                  <a:lnTo>
                    <a:pt x="4" y="7"/>
                  </a:lnTo>
                  <a:lnTo>
                    <a:pt x="4" y="7"/>
                  </a:lnTo>
                  <a:lnTo>
                    <a:pt x="2" y="7"/>
                  </a:lnTo>
                  <a:lnTo>
                    <a:pt x="2" y="7"/>
                  </a:lnTo>
                  <a:lnTo>
                    <a:pt x="2" y="7"/>
                  </a:lnTo>
                  <a:lnTo>
                    <a:pt x="2" y="9"/>
                  </a:lnTo>
                  <a:lnTo>
                    <a:pt x="0" y="9"/>
                  </a:lnTo>
                  <a:lnTo>
                    <a:pt x="0" y="9"/>
                  </a:lnTo>
                  <a:lnTo>
                    <a:pt x="0" y="9"/>
                  </a:lnTo>
                  <a:lnTo>
                    <a:pt x="0" y="9"/>
                  </a:lnTo>
                  <a:lnTo>
                    <a:pt x="0" y="9"/>
                  </a:lnTo>
                  <a:lnTo>
                    <a:pt x="0" y="11"/>
                  </a:lnTo>
                  <a:lnTo>
                    <a:pt x="0" y="11"/>
                  </a:lnTo>
                  <a:lnTo>
                    <a:pt x="0" y="11"/>
                  </a:lnTo>
                  <a:lnTo>
                    <a:pt x="2" y="13"/>
                  </a:lnTo>
                  <a:lnTo>
                    <a:pt x="2" y="1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5" name="Freeform 4969"/>
            <p:cNvSpPr>
              <a:spLocks/>
            </p:cNvSpPr>
            <p:nvPr/>
          </p:nvSpPr>
          <p:spPr bwMode="auto">
            <a:xfrm>
              <a:off x="3127" y="1470"/>
              <a:ext cx="78" cy="12"/>
            </a:xfrm>
            <a:custGeom>
              <a:avLst/>
              <a:gdLst>
                <a:gd name="T0" fmla="*/ 0 w 78"/>
                <a:gd name="T1" fmla="*/ 0 h 12"/>
                <a:gd name="T2" fmla="*/ 0 w 78"/>
                <a:gd name="T3" fmla="*/ 0 h 12"/>
                <a:gd name="T4" fmla="*/ 0 w 78"/>
                <a:gd name="T5" fmla="*/ 0 h 12"/>
                <a:gd name="T6" fmla="*/ 0 w 78"/>
                <a:gd name="T7" fmla="*/ 0 h 12"/>
                <a:gd name="T8" fmla="*/ 0 w 78"/>
                <a:gd name="T9" fmla="*/ 0 h 12"/>
                <a:gd name="T10" fmla="*/ 0 w 78"/>
                <a:gd name="T11" fmla="*/ 0 h 12"/>
                <a:gd name="T12" fmla="*/ 0 w 78"/>
                <a:gd name="T13" fmla="*/ 0 h 12"/>
                <a:gd name="T14" fmla="*/ 0 w 78"/>
                <a:gd name="T15" fmla="*/ 0 h 12"/>
                <a:gd name="T16" fmla="*/ 0 w 78"/>
                <a:gd name="T17" fmla="*/ 0 h 12"/>
                <a:gd name="T18" fmla="*/ 0 w 78"/>
                <a:gd name="T19" fmla="*/ 0 h 12"/>
                <a:gd name="T20" fmla="*/ 2 w 78"/>
                <a:gd name="T21" fmla="*/ 2 h 12"/>
                <a:gd name="T22" fmla="*/ 2 w 78"/>
                <a:gd name="T23" fmla="*/ 2 h 12"/>
                <a:gd name="T24" fmla="*/ 4 w 78"/>
                <a:gd name="T25" fmla="*/ 2 h 12"/>
                <a:gd name="T26" fmla="*/ 4 w 78"/>
                <a:gd name="T27" fmla="*/ 4 h 12"/>
                <a:gd name="T28" fmla="*/ 4 w 78"/>
                <a:gd name="T29" fmla="*/ 4 h 12"/>
                <a:gd name="T30" fmla="*/ 6 w 78"/>
                <a:gd name="T31" fmla="*/ 4 h 12"/>
                <a:gd name="T32" fmla="*/ 6 w 78"/>
                <a:gd name="T33" fmla="*/ 6 h 12"/>
                <a:gd name="T34" fmla="*/ 7 w 78"/>
                <a:gd name="T35" fmla="*/ 6 h 12"/>
                <a:gd name="T36" fmla="*/ 7 w 78"/>
                <a:gd name="T37" fmla="*/ 6 h 12"/>
                <a:gd name="T38" fmla="*/ 7 w 78"/>
                <a:gd name="T39" fmla="*/ 8 h 12"/>
                <a:gd name="T40" fmla="*/ 9 w 78"/>
                <a:gd name="T41" fmla="*/ 8 h 12"/>
                <a:gd name="T42" fmla="*/ 9 w 78"/>
                <a:gd name="T43" fmla="*/ 8 h 12"/>
                <a:gd name="T44" fmla="*/ 9 w 78"/>
                <a:gd name="T45" fmla="*/ 8 h 12"/>
                <a:gd name="T46" fmla="*/ 9 w 78"/>
                <a:gd name="T47" fmla="*/ 8 h 12"/>
                <a:gd name="T48" fmla="*/ 9 w 78"/>
                <a:gd name="T49" fmla="*/ 10 h 12"/>
                <a:gd name="T50" fmla="*/ 11 w 78"/>
                <a:gd name="T51" fmla="*/ 10 h 12"/>
                <a:gd name="T52" fmla="*/ 11 w 78"/>
                <a:gd name="T53" fmla="*/ 10 h 12"/>
                <a:gd name="T54" fmla="*/ 11 w 78"/>
                <a:gd name="T55" fmla="*/ 10 h 12"/>
                <a:gd name="T56" fmla="*/ 13 w 78"/>
                <a:gd name="T57" fmla="*/ 12 h 12"/>
                <a:gd name="T58" fmla="*/ 13 w 78"/>
                <a:gd name="T59" fmla="*/ 12 h 12"/>
                <a:gd name="T60" fmla="*/ 13 w 78"/>
                <a:gd name="T61" fmla="*/ 12 h 12"/>
                <a:gd name="T62" fmla="*/ 13 w 78"/>
                <a:gd name="T63" fmla="*/ 12 h 12"/>
                <a:gd name="T64" fmla="*/ 15 w 78"/>
                <a:gd name="T65" fmla="*/ 12 h 12"/>
                <a:gd name="T66" fmla="*/ 15 w 78"/>
                <a:gd name="T67" fmla="*/ 12 h 12"/>
                <a:gd name="T68" fmla="*/ 15 w 78"/>
                <a:gd name="T69" fmla="*/ 12 h 12"/>
                <a:gd name="T70" fmla="*/ 17 w 78"/>
                <a:gd name="T71" fmla="*/ 12 h 12"/>
                <a:gd name="T72" fmla="*/ 19 w 78"/>
                <a:gd name="T73" fmla="*/ 12 h 12"/>
                <a:gd name="T74" fmla="*/ 23 w 78"/>
                <a:gd name="T75" fmla="*/ 12 h 12"/>
                <a:gd name="T76" fmla="*/ 25 w 78"/>
                <a:gd name="T77" fmla="*/ 10 h 12"/>
                <a:gd name="T78" fmla="*/ 25 w 78"/>
                <a:gd name="T79" fmla="*/ 10 h 12"/>
                <a:gd name="T80" fmla="*/ 29 w 78"/>
                <a:gd name="T81" fmla="*/ 10 h 12"/>
                <a:gd name="T82" fmla="*/ 32 w 78"/>
                <a:gd name="T83" fmla="*/ 8 h 12"/>
                <a:gd name="T84" fmla="*/ 36 w 78"/>
                <a:gd name="T85" fmla="*/ 8 h 12"/>
                <a:gd name="T86" fmla="*/ 38 w 78"/>
                <a:gd name="T87" fmla="*/ 8 h 12"/>
                <a:gd name="T88" fmla="*/ 40 w 78"/>
                <a:gd name="T89" fmla="*/ 8 h 12"/>
                <a:gd name="T90" fmla="*/ 42 w 78"/>
                <a:gd name="T91" fmla="*/ 6 h 12"/>
                <a:gd name="T92" fmla="*/ 46 w 78"/>
                <a:gd name="T93" fmla="*/ 6 h 12"/>
                <a:gd name="T94" fmla="*/ 48 w 78"/>
                <a:gd name="T95" fmla="*/ 6 h 12"/>
                <a:gd name="T96" fmla="*/ 52 w 78"/>
                <a:gd name="T97" fmla="*/ 4 h 12"/>
                <a:gd name="T98" fmla="*/ 55 w 78"/>
                <a:gd name="T99" fmla="*/ 4 h 12"/>
                <a:gd name="T100" fmla="*/ 57 w 78"/>
                <a:gd name="T101" fmla="*/ 4 h 12"/>
                <a:gd name="T102" fmla="*/ 59 w 78"/>
                <a:gd name="T103" fmla="*/ 4 h 12"/>
                <a:gd name="T104" fmla="*/ 63 w 78"/>
                <a:gd name="T105" fmla="*/ 2 h 12"/>
                <a:gd name="T106" fmla="*/ 65 w 78"/>
                <a:gd name="T107" fmla="*/ 2 h 12"/>
                <a:gd name="T108" fmla="*/ 69 w 78"/>
                <a:gd name="T109" fmla="*/ 2 h 12"/>
                <a:gd name="T110" fmla="*/ 71 w 78"/>
                <a:gd name="T111" fmla="*/ 0 h 12"/>
                <a:gd name="T112" fmla="*/ 75 w 78"/>
                <a:gd name="T113" fmla="*/ 0 h 12"/>
                <a:gd name="T114" fmla="*/ 77 w 78"/>
                <a:gd name="T115" fmla="*/ 0 h 12"/>
                <a:gd name="T116" fmla="*/ 78 w 78"/>
                <a:gd name="T117" fmla="*/ 0 h 12"/>
                <a:gd name="T118" fmla="*/ 78 w 78"/>
                <a:gd name="T1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8" h="12">
                  <a:moveTo>
                    <a:pt x="0" y="0"/>
                  </a:moveTo>
                  <a:lnTo>
                    <a:pt x="0" y="0"/>
                  </a:lnTo>
                  <a:lnTo>
                    <a:pt x="0" y="0"/>
                  </a:lnTo>
                  <a:lnTo>
                    <a:pt x="0" y="0"/>
                  </a:lnTo>
                  <a:lnTo>
                    <a:pt x="0" y="0"/>
                  </a:lnTo>
                  <a:lnTo>
                    <a:pt x="0" y="0"/>
                  </a:lnTo>
                  <a:lnTo>
                    <a:pt x="0" y="0"/>
                  </a:lnTo>
                  <a:lnTo>
                    <a:pt x="0" y="0"/>
                  </a:lnTo>
                  <a:lnTo>
                    <a:pt x="0" y="0"/>
                  </a:lnTo>
                  <a:lnTo>
                    <a:pt x="0" y="0"/>
                  </a:lnTo>
                  <a:lnTo>
                    <a:pt x="2" y="2"/>
                  </a:lnTo>
                  <a:lnTo>
                    <a:pt x="2" y="2"/>
                  </a:lnTo>
                  <a:lnTo>
                    <a:pt x="4" y="2"/>
                  </a:lnTo>
                  <a:lnTo>
                    <a:pt x="4" y="4"/>
                  </a:lnTo>
                  <a:lnTo>
                    <a:pt x="4" y="4"/>
                  </a:lnTo>
                  <a:lnTo>
                    <a:pt x="6" y="4"/>
                  </a:lnTo>
                  <a:lnTo>
                    <a:pt x="6" y="6"/>
                  </a:lnTo>
                  <a:lnTo>
                    <a:pt x="7" y="6"/>
                  </a:lnTo>
                  <a:lnTo>
                    <a:pt x="7" y="6"/>
                  </a:lnTo>
                  <a:lnTo>
                    <a:pt x="7" y="8"/>
                  </a:lnTo>
                  <a:lnTo>
                    <a:pt x="9" y="8"/>
                  </a:lnTo>
                  <a:lnTo>
                    <a:pt x="9" y="8"/>
                  </a:lnTo>
                  <a:lnTo>
                    <a:pt x="9" y="8"/>
                  </a:lnTo>
                  <a:lnTo>
                    <a:pt x="9" y="8"/>
                  </a:lnTo>
                  <a:lnTo>
                    <a:pt x="9" y="10"/>
                  </a:lnTo>
                  <a:lnTo>
                    <a:pt x="11" y="10"/>
                  </a:lnTo>
                  <a:lnTo>
                    <a:pt x="11" y="10"/>
                  </a:lnTo>
                  <a:lnTo>
                    <a:pt x="11" y="10"/>
                  </a:lnTo>
                  <a:lnTo>
                    <a:pt x="13" y="12"/>
                  </a:lnTo>
                  <a:lnTo>
                    <a:pt x="13" y="12"/>
                  </a:lnTo>
                  <a:lnTo>
                    <a:pt x="13" y="12"/>
                  </a:lnTo>
                  <a:lnTo>
                    <a:pt x="13" y="12"/>
                  </a:lnTo>
                  <a:lnTo>
                    <a:pt x="15" y="12"/>
                  </a:lnTo>
                  <a:lnTo>
                    <a:pt x="15" y="12"/>
                  </a:lnTo>
                  <a:lnTo>
                    <a:pt x="15" y="12"/>
                  </a:lnTo>
                  <a:lnTo>
                    <a:pt x="17" y="12"/>
                  </a:lnTo>
                  <a:lnTo>
                    <a:pt x="19" y="12"/>
                  </a:lnTo>
                  <a:lnTo>
                    <a:pt x="23" y="12"/>
                  </a:lnTo>
                  <a:lnTo>
                    <a:pt x="25" y="10"/>
                  </a:lnTo>
                  <a:lnTo>
                    <a:pt x="25" y="10"/>
                  </a:lnTo>
                  <a:lnTo>
                    <a:pt x="29" y="10"/>
                  </a:lnTo>
                  <a:lnTo>
                    <a:pt x="32" y="8"/>
                  </a:lnTo>
                  <a:lnTo>
                    <a:pt x="36" y="8"/>
                  </a:lnTo>
                  <a:lnTo>
                    <a:pt x="38" y="8"/>
                  </a:lnTo>
                  <a:lnTo>
                    <a:pt x="40" y="8"/>
                  </a:lnTo>
                  <a:lnTo>
                    <a:pt x="42" y="6"/>
                  </a:lnTo>
                  <a:lnTo>
                    <a:pt x="46" y="6"/>
                  </a:lnTo>
                  <a:lnTo>
                    <a:pt x="48" y="6"/>
                  </a:lnTo>
                  <a:lnTo>
                    <a:pt x="52" y="4"/>
                  </a:lnTo>
                  <a:lnTo>
                    <a:pt x="55" y="4"/>
                  </a:lnTo>
                  <a:lnTo>
                    <a:pt x="57" y="4"/>
                  </a:lnTo>
                  <a:lnTo>
                    <a:pt x="59" y="4"/>
                  </a:lnTo>
                  <a:lnTo>
                    <a:pt x="63" y="2"/>
                  </a:lnTo>
                  <a:lnTo>
                    <a:pt x="65" y="2"/>
                  </a:lnTo>
                  <a:lnTo>
                    <a:pt x="69" y="2"/>
                  </a:lnTo>
                  <a:lnTo>
                    <a:pt x="71" y="0"/>
                  </a:lnTo>
                  <a:lnTo>
                    <a:pt x="75" y="0"/>
                  </a:lnTo>
                  <a:lnTo>
                    <a:pt x="77" y="0"/>
                  </a:lnTo>
                  <a:lnTo>
                    <a:pt x="78" y="0"/>
                  </a:lnTo>
                  <a:lnTo>
                    <a:pt x="7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6" name="Freeform 4970"/>
            <p:cNvSpPr>
              <a:spLocks/>
            </p:cNvSpPr>
            <p:nvPr/>
          </p:nvSpPr>
          <p:spPr bwMode="auto">
            <a:xfrm>
              <a:off x="2923" y="1470"/>
              <a:ext cx="282" cy="307"/>
            </a:xfrm>
            <a:custGeom>
              <a:avLst/>
              <a:gdLst>
                <a:gd name="T0" fmla="*/ 6 w 282"/>
                <a:gd name="T1" fmla="*/ 304 h 307"/>
                <a:gd name="T2" fmla="*/ 10 w 282"/>
                <a:gd name="T3" fmla="*/ 306 h 307"/>
                <a:gd name="T4" fmla="*/ 19 w 282"/>
                <a:gd name="T5" fmla="*/ 304 h 307"/>
                <a:gd name="T6" fmla="*/ 21 w 282"/>
                <a:gd name="T7" fmla="*/ 304 h 307"/>
                <a:gd name="T8" fmla="*/ 27 w 282"/>
                <a:gd name="T9" fmla="*/ 306 h 307"/>
                <a:gd name="T10" fmla="*/ 31 w 282"/>
                <a:gd name="T11" fmla="*/ 306 h 307"/>
                <a:gd name="T12" fmla="*/ 35 w 282"/>
                <a:gd name="T13" fmla="*/ 306 h 307"/>
                <a:gd name="T14" fmla="*/ 42 w 282"/>
                <a:gd name="T15" fmla="*/ 306 h 307"/>
                <a:gd name="T16" fmla="*/ 48 w 282"/>
                <a:gd name="T17" fmla="*/ 306 h 307"/>
                <a:gd name="T18" fmla="*/ 54 w 282"/>
                <a:gd name="T19" fmla="*/ 304 h 307"/>
                <a:gd name="T20" fmla="*/ 64 w 282"/>
                <a:gd name="T21" fmla="*/ 296 h 307"/>
                <a:gd name="T22" fmla="*/ 71 w 282"/>
                <a:gd name="T23" fmla="*/ 288 h 307"/>
                <a:gd name="T24" fmla="*/ 77 w 282"/>
                <a:gd name="T25" fmla="*/ 284 h 307"/>
                <a:gd name="T26" fmla="*/ 85 w 282"/>
                <a:gd name="T27" fmla="*/ 282 h 307"/>
                <a:gd name="T28" fmla="*/ 96 w 282"/>
                <a:gd name="T29" fmla="*/ 282 h 307"/>
                <a:gd name="T30" fmla="*/ 108 w 282"/>
                <a:gd name="T31" fmla="*/ 281 h 307"/>
                <a:gd name="T32" fmla="*/ 121 w 282"/>
                <a:gd name="T33" fmla="*/ 281 h 307"/>
                <a:gd name="T34" fmla="*/ 135 w 282"/>
                <a:gd name="T35" fmla="*/ 279 h 307"/>
                <a:gd name="T36" fmla="*/ 142 w 282"/>
                <a:gd name="T37" fmla="*/ 279 h 307"/>
                <a:gd name="T38" fmla="*/ 156 w 282"/>
                <a:gd name="T39" fmla="*/ 277 h 307"/>
                <a:gd name="T40" fmla="*/ 161 w 282"/>
                <a:gd name="T41" fmla="*/ 277 h 307"/>
                <a:gd name="T42" fmla="*/ 173 w 282"/>
                <a:gd name="T43" fmla="*/ 277 h 307"/>
                <a:gd name="T44" fmla="*/ 185 w 282"/>
                <a:gd name="T45" fmla="*/ 277 h 307"/>
                <a:gd name="T46" fmla="*/ 194 w 282"/>
                <a:gd name="T47" fmla="*/ 279 h 307"/>
                <a:gd name="T48" fmla="*/ 206 w 282"/>
                <a:gd name="T49" fmla="*/ 279 h 307"/>
                <a:gd name="T50" fmla="*/ 217 w 282"/>
                <a:gd name="T51" fmla="*/ 279 h 307"/>
                <a:gd name="T52" fmla="*/ 225 w 282"/>
                <a:gd name="T53" fmla="*/ 279 h 307"/>
                <a:gd name="T54" fmla="*/ 233 w 282"/>
                <a:gd name="T55" fmla="*/ 273 h 307"/>
                <a:gd name="T56" fmla="*/ 233 w 282"/>
                <a:gd name="T57" fmla="*/ 267 h 307"/>
                <a:gd name="T58" fmla="*/ 240 w 282"/>
                <a:gd name="T59" fmla="*/ 261 h 307"/>
                <a:gd name="T60" fmla="*/ 246 w 282"/>
                <a:gd name="T61" fmla="*/ 256 h 307"/>
                <a:gd name="T62" fmla="*/ 254 w 282"/>
                <a:gd name="T63" fmla="*/ 254 h 307"/>
                <a:gd name="T64" fmla="*/ 256 w 282"/>
                <a:gd name="T65" fmla="*/ 252 h 307"/>
                <a:gd name="T66" fmla="*/ 258 w 282"/>
                <a:gd name="T67" fmla="*/ 246 h 307"/>
                <a:gd name="T68" fmla="*/ 259 w 282"/>
                <a:gd name="T69" fmla="*/ 238 h 307"/>
                <a:gd name="T70" fmla="*/ 263 w 282"/>
                <a:gd name="T71" fmla="*/ 233 h 307"/>
                <a:gd name="T72" fmla="*/ 265 w 282"/>
                <a:gd name="T73" fmla="*/ 229 h 307"/>
                <a:gd name="T74" fmla="*/ 265 w 282"/>
                <a:gd name="T75" fmla="*/ 225 h 307"/>
                <a:gd name="T76" fmla="*/ 267 w 282"/>
                <a:gd name="T77" fmla="*/ 215 h 307"/>
                <a:gd name="T78" fmla="*/ 269 w 282"/>
                <a:gd name="T79" fmla="*/ 209 h 307"/>
                <a:gd name="T80" fmla="*/ 271 w 282"/>
                <a:gd name="T81" fmla="*/ 206 h 307"/>
                <a:gd name="T82" fmla="*/ 271 w 282"/>
                <a:gd name="T83" fmla="*/ 196 h 307"/>
                <a:gd name="T84" fmla="*/ 271 w 282"/>
                <a:gd name="T85" fmla="*/ 190 h 307"/>
                <a:gd name="T86" fmla="*/ 271 w 282"/>
                <a:gd name="T87" fmla="*/ 184 h 307"/>
                <a:gd name="T88" fmla="*/ 271 w 282"/>
                <a:gd name="T89" fmla="*/ 175 h 307"/>
                <a:gd name="T90" fmla="*/ 271 w 282"/>
                <a:gd name="T91" fmla="*/ 163 h 307"/>
                <a:gd name="T92" fmla="*/ 282 w 282"/>
                <a:gd name="T93" fmla="*/ 158 h 307"/>
                <a:gd name="T94" fmla="*/ 282 w 282"/>
                <a:gd name="T95" fmla="*/ 148 h 307"/>
                <a:gd name="T96" fmla="*/ 282 w 282"/>
                <a:gd name="T97" fmla="*/ 138 h 307"/>
                <a:gd name="T98" fmla="*/ 282 w 282"/>
                <a:gd name="T99" fmla="*/ 127 h 307"/>
                <a:gd name="T100" fmla="*/ 282 w 282"/>
                <a:gd name="T101" fmla="*/ 117 h 307"/>
                <a:gd name="T102" fmla="*/ 282 w 282"/>
                <a:gd name="T103" fmla="*/ 108 h 307"/>
                <a:gd name="T104" fmla="*/ 282 w 282"/>
                <a:gd name="T105" fmla="*/ 96 h 307"/>
                <a:gd name="T106" fmla="*/ 282 w 282"/>
                <a:gd name="T107" fmla="*/ 81 h 307"/>
                <a:gd name="T108" fmla="*/ 282 w 282"/>
                <a:gd name="T109" fmla="*/ 63 h 307"/>
                <a:gd name="T110" fmla="*/ 282 w 282"/>
                <a:gd name="T111" fmla="*/ 54 h 307"/>
                <a:gd name="T112" fmla="*/ 282 w 282"/>
                <a:gd name="T113" fmla="*/ 37 h 307"/>
                <a:gd name="T114" fmla="*/ 282 w 282"/>
                <a:gd name="T115" fmla="*/ 23 h 307"/>
                <a:gd name="T116" fmla="*/ 282 w 282"/>
                <a:gd name="T117" fmla="*/ 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2" h="307">
                  <a:moveTo>
                    <a:pt x="0" y="304"/>
                  </a:moveTo>
                  <a:lnTo>
                    <a:pt x="0" y="304"/>
                  </a:lnTo>
                  <a:lnTo>
                    <a:pt x="4" y="304"/>
                  </a:lnTo>
                  <a:lnTo>
                    <a:pt x="4" y="304"/>
                  </a:lnTo>
                  <a:lnTo>
                    <a:pt x="6" y="304"/>
                  </a:lnTo>
                  <a:lnTo>
                    <a:pt x="6" y="304"/>
                  </a:lnTo>
                  <a:lnTo>
                    <a:pt x="6" y="304"/>
                  </a:lnTo>
                  <a:lnTo>
                    <a:pt x="8" y="304"/>
                  </a:lnTo>
                  <a:lnTo>
                    <a:pt x="10" y="306"/>
                  </a:lnTo>
                  <a:lnTo>
                    <a:pt x="10" y="306"/>
                  </a:lnTo>
                  <a:lnTo>
                    <a:pt x="12" y="306"/>
                  </a:lnTo>
                  <a:lnTo>
                    <a:pt x="14" y="306"/>
                  </a:lnTo>
                  <a:lnTo>
                    <a:pt x="16" y="304"/>
                  </a:lnTo>
                  <a:lnTo>
                    <a:pt x="17" y="304"/>
                  </a:lnTo>
                  <a:lnTo>
                    <a:pt x="19" y="304"/>
                  </a:lnTo>
                  <a:lnTo>
                    <a:pt x="19" y="304"/>
                  </a:lnTo>
                  <a:lnTo>
                    <a:pt x="19" y="304"/>
                  </a:lnTo>
                  <a:lnTo>
                    <a:pt x="19" y="304"/>
                  </a:lnTo>
                  <a:lnTo>
                    <a:pt x="21" y="304"/>
                  </a:lnTo>
                  <a:lnTo>
                    <a:pt x="21" y="304"/>
                  </a:lnTo>
                  <a:lnTo>
                    <a:pt x="23" y="304"/>
                  </a:lnTo>
                  <a:lnTo>
                    <a:pt x="25" y="304"/>
                  </a:lnTo>
                  <a:lnTo>
                    <a:pt x="25" y="306"/>
                  </a:lnTo>
                  <a:lnTo>
                    <a:pt x="25" y="306"/>
                  </a:lnTo>
                  <a:lnTo>
                    <a:pt x="27" y="306"/>
                  </a:lnTo>
                  <a:lnTo>
                    <a:pt x="27" y="306"/>
                  </a:lnTo>
                  <a:lnTo>
                    <a:pt x="29" y="306"/>
                  </a:lnTo>
                  <a:lnTo>
                    <a:pt x="29" y="306"/>
                  </a:lnTo>
                  <a:lnTo>
                    <a:pt x="31" y="306"/>
                  </a:lnTo>
                  <a:lnTo>
                    <a:pt x="31" y="306"/>
                  </a:lnTo>
                  <a:lnTo>
                    <a:pt x="31" y="306"/>
                  </a:lnTo>
                  <a:lnTo>
                    <a:pt x="33" y="307"/>
                  </a:lnTo>
                  <a:lnTo>
                    <a:pt x="33" y="307"/>
                  </a:lnTo>
                  <a:lnTo>
                    <a:pt x="35" y="307"/>
                  </a:lnTo>
                  <a:lnTo>
                    <a:pt x="35" y="306"/>
                  </a:lnTo>
                  <a:lnTo>
                    <a:pt x="37" y="306"/>
                  </a:lnTo>
                  <a:lnTo>
                    <a:pt x="39" y="306"/>
                  </a:lnTo>
                  <a:lnTo>
                    <a:pt x="39" y="306"/>
                  </a:lnTo>
                  <a:lnTo>
                    <a:pt x="41" y="306"/>
                  </a:lnTo>
                  <a:lnTo>
                    <a:pt x="42" y="306"/>
                  </a:lnTo>
                  <a:lnTo>
                    <a:pt x="42" y="306"/>
                  </a:lnTo>
                  <a:lnTo>
                    <a:pt x="44" y="306"/>
                  </a:lnTo>
                  <a:lnTo>
                    <a:pt x="46" y="306"/>
                  </a:lnTo>
                  <a:lnTo>
                    <a:pt x="46" y="306"/>
                  </a:lnTo>
                  <a:lnTo>
                    <a:pt x="48" y="306"/>
                  </a:lnTo>
                  <a:lnTo>
                    <a:pt x="50" y="306"/>
                  </a:lnTo>
                  <a:lnTo>
                    <a:pt x="50" y="306"/>
                  </a:lnTo>
                  <a:lnTo>
                    <a:pt x="52" y="306"/>
                  </a:lnTo>
                  <a:lnTo>
                    <a:pt x="52" y="304"/>
                  </a:lnTo>
                  <a:lnTo>
                    <a:pt x="54" y="304"/>
                  </a:lnTo>
                  <a:lnTo>
                    <a:pt x="56" y="302"/>
                  </a:lnTo>
                  <a:lnTo>
                    <a:pt x="58" y="300"/>
                  </a:lnTo>
                  <a:lnTo>
                    <a:pt x="58" y="300"/>
                  </a:lnTo>
                  <a:lnTo>
                    <a:pt x="60" y="298"/>
                  </a:lnTo>
                  <a:lnTo>
                    <a:pt x="64" y="296"/>
                  </a:lnTo>
                  <a:lnTo>
                    <a:pt x="65" y="294"/>
                  </a:lnTo>
                  <a:lnTo>
                    <a:pt x="67" y="292"/>
                  </a:lnTo>
                  <a:lnTo>
                    <a:pt x="69" y="290"/>
                  </a:lnTo>
                  <a:lnTo>
                    <a:pt x="69" y="290"/>
                  </a:lnTo>
                  <a:lnTo>
                    <a:pt x="71" y="288"/>
                  </a:lnTo>
                  <a:lnTo>
                    <a:pt x="73" y="286"/>
                  </a:lnTo>
                  <a:lnTo>
                    <a:pt x="73" y="286"/>
                  </a:lnTo>
                  <a:lnTo>
                    <a:pt x="75" y="286"/>
                  </a:lnTo>
                  <a:lnTo>
                    <a:pt x="77" y="284"/>
                  </a:lnTo>
                  <a:lnTo>
                    <a:pt x="77" y="284"/>
                  </a:lnTo>
                  <a:lnTo>
                    <a:pt x="81" y="282"/>
                  </a:lnTo>
                  <a:lnTo>
                    <a:pt x="83" y="282"/>
                  </a:lnTo>
                  <a:lnTo>
                    <a:pt x="83" y="282"/>
                  </a:lnTo>
                  <a:lnTo>
                    <a:pt x="85" y="282"/>
                  </a:lnTo>
                  <a:lnTo>
                    <a:pt x="85" y="282"/>
                  </a:lnTo>
                  <a:lnTo>
                    <a:pt x="89" y="282"/>
                  </a:lnTo>
                  <a:lnTo>
                    <a:pt x="90" y="282"/>
                  </a:lnTo>
                  <a:lnTo>
                    <a:pt x="92" y="282"/>
                  </a:lnTo>
                  <a:lnTo>
                    <a:pt x="94" y="282"/>
                  </a:lnTo>
                  <a:lnTo>
                    <a:pt x="96" y="282"/>
                  </a:lnTo>
                  <a:lnTo>
                    <a:pt x="102" y="282"/>
                  </a:lnTo>
                  <a:lnTo>
                    <a:pt x="104" y="282"/>
                  </a:lnTo>
                  <a:lnTo>
                    <a:pt x="106" y="282"/>
                  </a:lnTo>
                  <a:lnTo>
                    <a:pt x="108" y="281"/>
                  </a:lnTo>
                  <a:lnTo>
                    <a:pt x="108" y="281"/>
                  </a:lnTo>
                  <a:lnTo>
                    <a:pt x="115" y="281"/>
                  </a:lnTo>
                  <a:lnTo>
                    <a:pt x="117" y="281"/>
                  </a:lnTo>
                  <a:lnTo>
                    <a:pt x="119" y="281"/>
                  </a:lnTo>
                  <a:lnTo>
                    <a:pt x="119" y="281"/>
                  </a:lnTo>
                  <a:lnTo>
                    <a:pt x="121" y="281"/>
                  </a:lnTo>
                  <a:lnTo>
                    <a:pt x="125" y="281"/>
                  </a:lnTo>
                  <a:lnTo>
                    <a:pt x="127" y="281"/>
                  </a:lnTo>
                  <a:lnTo>
                    <a:pt x="129" y="281"/>
                  </a:lnTo>
                  <a:lnTo>
                    <a:pt x="129" y="281"/>
                  </a:lnTo>
                  <a:lnTo>
                    <a:pt x="135" y="279"/>
                  </a:lnTo>
                  <a:lnTo>
                    <a:pt x="137" y="279"/>
                  </a:lnTo>
                  <a:lnTo>
                    <a:pt x="138" y="279"/>
                  </a:lnTo>
                  <a:lnTo>
                    <a:pt x="138" y="279"/>
                  </a:lnTo>
                  <a:lnTo>
                    <a:pt x="140" y="279"/>
                  </a:lnTo>
                  <a:lnTo>
                    <a:pt x="142" y="279"/>
                  </a:lnTo>
                  <a:lnTo>
                    <a:pt x="146" y="279"/>
                  </a:lnTo>
                  <a:lnTo>
                    <a:pt x="148" y="279"/>
                  </a:lnTo>
                  <a:lnTo>
                    <a:pt x="150" y="279"/>
                  </a:lnTo>
                  <a:lnTo>
                    <a:pt x="152" y="277"/>
                  </a:lnTo>
                  <a:lnTo>
                    <a:pt x="156" y="277"/>
                  </a:lnTo>
                  <a:lnTo>
                    <a:pt x="158" y="277"/>
                  </a:lnTo>
                  <a:lnTo>
                    <a:pt x="160" y="277"/>
                  </a:lnTo>
                  <a:lnTo>
                    <a:pt x="160" y="277"/>
                  </a:lnTo>
                  <a:lnTo>
                    <a:pt x="161" y="277"/>
                  </a:lnTo>
                  <a:lnTo>
                    <a:pt x="161" y="277"/>
                  </a:lnTo>
                  <a:lnTo>
                    <a:pt x="163" y="277"/>
                  </a:lnTo>
                  <a:lnTo>
                    <a:pt x="165" y="277"/>
                  </a:lnTo>
                  <a:lnTo>
                    <a:pt x="169" y="277"/>
                  </a:lnTo>
                  <a:lnTo>
                    <a:pt x="171" y="277"/>
                  </a:lnTo>
                  <a:lnTo>
                    <a:pt x="173" y="277"/>
                  </a:lnTo>
                  <a:lnTo>
                    <a:pt x="175" y="277"/>
                  </a:lnTo>
                  <a:lnTo>
                    <a:pt x="179" y="277"/>
                  </a:lnTo>
                  <a:lnTo>
                    <a:pt x="181" y="277"/>
                  </a:lnTo>
                  <a:lnTo>
                    <a:pt x="183" y="277"/>
                  </a:lnTo>
                  <a:lnTo>
                    <a:pt x="185" y="277"/>
                  </a:lnTo>
                  <a:lnTo>
                    <a:pt x="185" y="277"/>
                  </a:lnTo>
                  <a:lnTo>
                    <a:pt x="188" y="277"/>
                  </a:lnTo>
                  <a:lnTo>
                    <a:pt x="188" y="277"/>
                  </a:lnTo>
                  <a:lnTo>
                    <a:pt x="192" y="277"/>
                  </a:lnTo>
                  <a:lnTo>
                    <a:pt x="194" y="279"/>
                  </a:lnTo>
                  <a:lnTo>
                    <a:pt x="196" y="279"/>
                  </a:lnTo>
                  <a:lnTo>
                    <a:pt x="198" y="279"/>
                  </a:lnTo>
                  <a:lnTo>
                    <a:pt x="202" y="279"/>
                  </a:lnTo>
                  <a:lnTo>
                    <a:pt x="204" y="279"/>
                  </a:lnTo>
                  <a:lnTo>
                    <a:pt x="206" y="279"/>
                  </a:lnTo>
                  <a:lnTo>
                    <a:pt x="210" y="279"/>
                  </a:lnTo>
                  <a:lnTo>
                    <a:pt x="210" y="279"/>
                  </a:lnTo>
                  <a:lnTo>
                    <a:pt x="211" y="279"/>
                  </a:lnTo>
                  <a:lnTo>
                    <a:pt x="213" y="279"/>
                  </a:lnTo>
                  <a:lnTo>
                    <a:pt x="217" y="279"/>
                  </a:lnTo>
                  <a:lnTo>
                    <a:pt x="221" y="279"/>
                  </a:lnTo>
                  <a:lnTo>
                    <a:pt x="221" y="279"/>
                  </a:lnTo>
                  <a:lnTo>
                    <a:pt x="223" y="279"/>
                  </a:lnTo>
                  <a:lnTo>
                    <a:pt x="223" y="279"/>
                  </a:lnTo>
                  <a:lnTo>
                    <a:pt x="225" y="279"/>
                  </a:lnTo>
                  <a:lnTo>
                    <a:pt x="233" y="279"/>
                  </a:lnTo>
                  <a:lnTo>
                    <a:pt x="233" y="277"/>
                  </a:lnTo>
                  <a:lnTo>
                    <a:pt x="233" y="275"/>
                  </a:lnTo>
                  <a:lnTo>
                    <a:pt x="233" y="275"/>
                  </a:lnTo>
                  <a:lnTo>
                    <a:pt x="233" y="273"/>
                  </a:lnTo>
                  <a:lnTo>
                    <a:pt x="233" y="271"/>
                  </a:lnTo>
                  <a:lnTo>
                    <a:pt x="233" y="271"/>
                  </a:lnTo>
                  <a:lnTo>
                    <a:pt x="233" y="269"/>
                  </a:lnTo>
                  <a:lnTo>
                    <a:pt x="233" y="267"/>
                  </a:lnTo>
                  <a:lnTo>
                    <a:pt x="233" y="267"/>
                  </a:lnTo>
                  <a:lnTo>
                    <a:pt x="234" y="267"/>
                  </a:lnTo>
                  <a:lnTo>
                    <a:pt x="236" y="265"/>
                  </a:lnTo>
                  <a:lnTo>
                    <a:pt x="238" y="265"/>
                  </a:lnTo>
                  <a:lnTo>
                    <a:pt x="238" y="263"/>
                  </a:lnTo>
                  <a:lnTo>
                    <a:pt x="240" y="261"/>
                  </a:lnTo>
                  <a:lnTo>
                    <a:pt x="242" y="259"/>
                  </a:lnTo>
                  <a:lnTo>
                    <a:pt x="242" y="257"/>
                  </a:lnTo>
                  <a:lnTo>
                    <a:pt x="244" y="256"/>
                  </a:lnTo>
                  <a:lnTo>
                    <a:pt x="246" y="256"/>
                  </a:lnTo>
                  <a:lnTo>
                    <a:pt x="246" y="256"/>
                  </a:lnTo>
                  <a:lnTo>
                    <a:pt x="246" y="256"/>
                  </a:lnTo>
                  <a:lnTo>
                    <a:pt x="248" y="256"/>
                  </a:lnTo>
                  <a:lnTo>
                    <a:pt x="250" y="256"/>
                  </a:lnTo>
                  <a:lnTo>
                    <a:pt x="252" y="256"/>
                  </a:lnTo>
                  <a:lnTo>
                    <a:pt x="254" y="254"/>
                  </a:lnTo>
                  <a:lnTo>
                    <a:pt x="254" y="254"/>
                  </a:lnTo>
                  <a:lnTo>
                    <a:pt x="256" y="254"/>
                  </a:lnTo>
                  <a:lnTo>
                    <a:pt x="256" y="254"/>
                  </a:lnTo>
                  <a:lnTo>
                    <a:pt x="256" y="254"/>
                  </a:lnTo>
                  <a:lnTo>
                    <a:pt x="256" y="252"/>
                  </a:lnTo>
                  <a:lnTo>
                    <a:pt x="258" y="252"/>
                  </a:lnTo>
                  <a:lnTo>
                    <a:pt x="258" y="250"/>
                  </a:lnTo>
                  <a:lnTo>
                    <a:pt x="258" y="250"/>
                  </a:lnTo>
                  <a:lnTo>
                    <a:pt x="258" y="246"/>
                  </a:lnTo>
                  <a:lnTo>
                    <a:pt x="258" y="246"/>
                  </a:lnTo>
                  <a:lnTo>
                    <a:pt x="258" y="246"/>
                  </a:lnTo>
                  <a:lnTo>
                    <a:pt x="259" y="244"/>
                  </a:lnTo>
                  <a:lnTo>
                    <a:pt x="259" y="242"/>
                  </a:lnTo>
                  <a:lnTo>
                    <a:pt x="259" y="240"/>
                  </a:lnTo>
                  <a:lnTo>
                    <a:pt x="259" y="238"/>
                  </a:lnTo>
                  <a:lnTo>
                    <a:pt x="259" y="236"/>
                  </a:lnTo>
                  <a:lnTo>
                    <a:pt x="261" y="234"/>
                  </a:lnTo>
                  <a:lnTo>
                    <a:pt x="261" y="234"/>
                  </a:lnTo>
                  <a:lnTo>
                    <a:pt x="263" y="233"/>
                  </a:lnTo>
                  <a:lnTo>
                    <a:pt x="263" y="233"/>
                  </a:lnTo>
                  <a:lnTo>
                    <a:pt x="265" y="233"/>
                  </a:lnTo>
                  <a:lnTo>
                    <a:pt x="265" y="231"/>
                  </a:lnTo>
                  <a:lnTo>
                    <a:pt x="265" y="231"/>
                  </a:lnTo>
                  <a:lnTo>
                    <a:pt x="265" y="231"/>
                  </a:lnTo>
                  <a:lnTo>
                    <a:pt x="265" y="229"/>
                  </a:lnTo>
                  <a:lnTo>
                    <a:pt x="265" y="227"/>
                  </a:lnTo>
                  <a:lnTo>
                    <a:pt x="265" y="227"/>
                  </a:lnTo>
                  <a:lnTo>
                    <a:pt x="263" y="225"/>
                  </a:lnTo>
                  <a:lnTo>
                    <a:pt x="265" y="225"/>
                  </a:lnTo>
                  <a:lnTo>
                    <a:pt x="265" y="225"/>
                  </a:lnTo>
                  <a:lnTo>
                    <a:pt x="265" y="223"/>
                  </a:lnTo>
                  <a:lnTo>
                    <a:pt x="265" y="221"/>
                  </a:lnTo>
                  <a:lnTo>
                    <a:pt x="267" y="217"/>
                  </a:lnTo>
                  <a:lnTo>
                    <a:pt x="267" y="217"/>
                  </a:lnTo>
                  <a:lnTo>
                    <a:pt x="267" y="215"/>
                  </a:lnTo>
                  <a:lnTo>
                    <a:pt x="269" y="213"/>
                  </a:lnTo>
                  <a:lnTo>
                    <a:pt x="269" y="211"/>
                  </a:lnTo>
                  <a:lnTo>
                    <a:pt x="269" y="211"/>
                  </a:lnTo>
                  <a:lnTo>
                    <a:pt x="269" y="211"/>
                  </a:lnTo>
                  <a:lnTo>
                    <a:pt x="269" y="209"/>
                  </a:lnTo>
                  <a:lnTo>
                    <a:pt x="269" y="208"/>
                  </a:lnTo>
                  <a:lnTo>
                    <a:pt x="271" y="208"/>
                  </a:lnTo>
                  <a:lnTo>
                    <a:pt x="271" y="208"/>
                  </a:lnTo>
                  <a:lnTo>
                    <a:pt x="271" y="206"/>
                  </a:lnTo>
                  <a:lnTo>
                    <a:pt x="271" y="206"/>
                  </a:lnTo>
                  <a:lnTo>
                    <a:pt x="271" y="204"/>
                  </a:lnTo>
                  <a:lnTo>
                    <a:pt x="271" y="202"/>
                  </a:lnTo>
                  <a:lnTo>
                    <a:pt x="271" y="200"/>
                  </a:lnTo>
                  <a:lnTo>
                    <a:pt x="271" y="198"/>
                  </a:lnTo>
                  <a:lnTo>
                    <a:pt x="271" y="196"/>
                  </a:lnTo>
                  <a:lnTo>
                    <a:pt x="271" y="196"/>
                  </a:lnTo>
                  <a:lnTo>
                    <a:pt x="271" y="194"/>
                  </a:lnTo>
                  <a:lnTo>
                    <a:pt x="271" y="194"/>
                  </a:lnTo>
                  <a:lnTo>
                    <a:pt x="271" y="194"/>
                  </a:lnTo>
                  <a:lnTo>
                    <a:pt x="271" y="190"/>
                  </a:lnTo>
                  <a:lnTo>
                    <a:pt x="271" y="190"/>
                  </a:lnTo>
                  <a:lnTo>
                    <a:pt x="271" y="188"/>
                  </a:lnTo>
                  <a:lnTo>
                    <a:pt x="271" y="186"/>
                  </a:lnTo>
                  <a:lnTo>
                    <a:pt x="271" y="184"/>
                  </a:lnTo>
                  <a:lnTo>
                    <a:pt x="271" y="184"/>
                  </a:lnTo>
                  <a:lnTo>
                    <a:pt x="271" y="183"/>
                  </a:lnTo>
                  <a:lnTo>
                    <a:pt x="271" y="181"/>
                  </a:lnTo>
                  <a:lnTo>
                    <a:pt x="271" y="177"/>
                  </a:lnTo>
                  <a:lnTo>
                    <a:pt x="271" y="177"/>
                  </a:lnTo>
                  <a:lnTo>
                    <a:pt x="271" y="175"/>
                  </a:lnTo>
                  <a:lnTo>
                    <a:pt x="271" y="173"/>
                  </a:lnTo>
                  <a:lnTo>
                    <a:pt x="271" y="171"/>
                  </a:lnTo>
                  <a:lnTo>
                    <a:pt x="271" y="165"/>
                  </a:lnTo>
                  <a:lnTo>
                    <a:pt x="271" y="163"/>
                  </a:lnTo>
                  <a:lnTo>
                    <a:pt x="271" y="163"/>
                  </a:lnTo>
                  <a:lnTo>
                    <a:pt x="273" y="161"/>
                  </a:lnTo>
                  <a:lnTo>
                    <a:pt x="277" y="160"/>
                  </a:lnTo>
                  <a:lnTo>
                    <a:pt x="281" y="158"/>
                  </a:lnTo>
                  <a:lnTo>
                    <a:pt x="282" y="158"/>
                  </a:lnTo>
                  <a:lnTo>
                    <a:pt x="282" y="158"/>
                  </a:lnTo>
                  <a:lnTo>
                    <a:pt x="282" y="156"/>
                  </a:lnTo>
                  <a:lnTo>
                    <a:pt x="282" y="154"/>
                  </a:lnTo>
                  <a:lnTo>
                    <a:pt x="282" y="152"/>
                  </a:lnTo>
                  <a:lnTo>
                    <a:pt x="282" y="150"/>
                  </a:lnTo>
                  <a:lnTo>
                    <a:pt x="282" y="148"/>
                  </a:lnTo>
                  <a:lnTo>
                    <a:pt x="282" y="146"/>
                  </a:lnTo>
                  <a:lnTo>
                    <a:pt x="282" y="144"/>
                  </a:lnTo>
                  <a:lnTo>
                    <a:pt x="282" y="142"/>
                  </a:lnTo>
                  <a:lnTo>
                    <a:pt x="282" y="140"/>
                  </a:lnTo>
                  <a:lnTo>
                    <a:pt x="282" y="138"/>
                  </a:lnTo>
                  <a:lnTo>
                    <a:pt x="282" y="136"/>
                  </a:lnTo>
                  <a:lnTo>
                    <a:pt x="282" y="133"/>
                  </a:lnTo>
                  <a:lnTo>
                    <a:pt x="282" y="131"/>
                  </a:lnTo>
                  <a:lnTo>
                    <a:pt x="282" y="129"/>
                  </a:lnTo>
                  <a:lnTo>
                    <a:pt x="282" y="127"/>
                  </a:lnTo>
                  <a:lnTo>
                    <a:pt x="282" y="125"/>
                  </a:lnTo>
                  <a:lnTo>
                    <a:pt x="282" y="125"/>
                  </a:lnTo>
                  <a:lnTo>
                    <a:pt x="282" y="123"/>
                  </a:lnTo>
                  <a:lnTo>
                    <a:pt x="282" y="121"/>
                  </a:lnTo>
                  <a:lnTo>
                    <a:pt x="282" y="117"/>
                  </a:lnTo>
                  <a:lnTo>
                    <a:pt x="282" y="115"/>
                  </a:lnTo>
                  <a:lnTo>
                    <a:pt x="282" y="115"/>
                  </a:lnTo>
                  <a:lnTo>
                    <a:pt x="282" y="111"/>
                  </a:lnTo>
                  <a:lnTo>
                    <a:pt x="282" y="110"/>
                  </a:lnTo>
                  <a:lnTo>
                    <a:pt x="282" y="108"/>
                  </a:lnTo>
                  <a:lnTo>
                    <a:pt x="282" y="106"/>
                  </a:lnTo>
                  <a:lnTo>
                    <a:pt x="282" y="104"/>
                  </a:lnTo>
                  <a:lnTo>
                    <a:pt x="282" y="100"/>
                  </a:lnTo>
                  <a:lnTo>
                    <a:pt x="282" y="98"/>
                  </a:lnTo>
                  <a:lnTo>
                    <a:pt x="282" y="96"/>
                  </a:lnTo>
                  <a:lnTo>
                    <a:pt x="282" y="92"/>
                  </a:lnTo>
                  <a:lnTo>
                    <a:pt x="282" y="88"/>
                  </a:lnTo>
                  <a:lnTo>
                    <a:pt x="282" y="85"/>
                  </a:lnTo>
                  <a:lnTo>
                    <a:pt x="282" y="83"/>
                  </a:lnTo>
                  <a:lnTo>
                    <a:pt x="282" y="81"/>
                  </a:lnTo>
                  <a:lnTo>
                    <a:pt x="282" y="77"/>
                  </a:lnTo>
                  <a:lnTo>
                    <a:pt x="282" y="73"/>
                  </a:lnTo>
                  <a:lnTo>
                    <a:pt x="282" y="67"/>
                  </a:lnTo>
                  <a:lnTo>
                    <a:pt x="282" y="65"/>
                  </a:lnTo>
                  <a:lnTo>
                    <a:pt x="282" y="63"/>
                  </a:lnTo>
                  <a:lnTo>
                    <a:pt x="282" y="60"/>
                  </a:lnTo>
                  <a:lnTo>
                    <a:pt x="282" y="58"/>
                  </a:lnTo>
                  <a:lnTo>
                    <a:pt x="282" y="58"/>
                  </a:lnTo>
                  <a:lnTo>
                    <a:pt x="282" y="56"/>
                  </a:lnTo>
                  <a:lnTo>
                    <a:pt x="282" y="54"/>
                  </a:lnTo>
                  <a:lnTo>
                    <a:pt x="282" y="52"/>
                  </a:lnTo>
                  <a:lnTo>
                    <a:pt x="282" y="44"/>
                  </a:lnTo>
                  <a:lnTo>
                    <a:pt x="282" y="42"/>
                  </a:lnTo>
                  <a:lnTo>
                    <a:pt x="282" y="40"/>
                  </a:lnTo>
                  <a:lnTo>
                    <a:pt x="282" y="37"/>
                  </a:lnTo>
                  <a:lnTo>
                    <a:pt x="282" y="35"/>
                  </a:lnTo>
                  <a:lnTo>
                    <a:pt x="282" y="29"/>
                  </a:lnTo>
                  <a:lnTo>
                    <a:pt x="282" y="25"/>
                  </a:lnTo>
                  <a:lnTo>
                    <a:pt x="282" y="23"/>
                  </a:lnTo>
                  <a:lnTo>
                    <a:pt x="282" y="23"/>
                  </a:lnTo>
                  <a:lnTo>
                    <a:pt x="282" y="15"/>
                  </a:lnTo>
                  <a:lnTo>
                    <a:pt x="282" y="14"/>
                  </a:lnTo>
                  <a:lnTo>
                    <a:pt x="282" y="12"/>
                  </a:lnTo>
                  <a:lnTo>
                    <a:pt x="282" y="10"/>
                  </a:lnTo>
                  <a:lnTo>
                    <a:pt x="282" y="2"/>
                  </a:lnTo>
                  <a:lnTo>
                    <a:pt x="282" y="0"/>
                  </a:lnTo>
                  <a:lnTo>
                    <a:pt x="28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7" name="Freeform 4971"/>
            <p:cNvSpPr>
              <a:spLocks/>
            </p:cNvSpPr>
            <p:nvPr/>
          </p:nvSpPr>
          <p:spPr bwMode="auto">
            <a:xfrm>
              <a:off x="3257" y="1405"/>
              <a:ext cx="102" cy="54"/>
            </a:xfrm>
            <a:custGeom>
              <a:avLst/>
              <a:gdLst>
                <a:gd name="T0" fmla="*/ 0 w 102"/>
                <a:gd name="T1" fmla="*/ 54 h 54"/>
                <a:gd name="T2" fmla="*/ 8 w 102"/>
                <a:gd name="T3" fmla="*/ 52 h 54"/>
                <a:gd name="T4" fmla="*/ 14 w 102"/>
                <a:gd name="T5" fmla="*/ 50 h 54"/>
                <a:gd name="T6" fmla="*/ 21 w 102"/>
                <a:gd name="T7" fmla="*/ 50 h 54"/>
                <a:gd name="T8" fmla="*/ 29 w 102"/>
                <a:gd name="T9" fmla="*/ 48 h 54"/>
                <a:gd name="T10" fmla="*/ 35 w 102"/>
                <a:gd name="T11" fmla="*/ 46 h 54"/>
                <a:gd name="T12" fmla="*/ 37 w 102"/>
                <a:gd name="T13" fmla="*/ 46 h 54"/>
                <a:gd name="T14" fmla="*/ 41 w 102"/>
                <a:gd name="T15" fmla="*/ 46 h 54"/>
                <a:gd name="T16" fmla="*/ 48 w 102"/>
                <a:gd name="T17" fmla="*/ 44 h 54"/>
                <a:gd name="T18" fmla="*/ 58 w 102"/>
                <a:gd name="T19" fmla="*/ 42 h 54"/>
                <a:gd name="T20" fmla="*/ 64 w 102"/>
                <a:gd name="T21" fmla="*/ 38 h 54"/>
                <a:gd name="T22" fmla="*/ 68 w 102"/>
                <a:gd name="T23" fmla="*/ 34 h 54"/>
                <a:gd name="T24" fmla="*/ 73 w 102"/>
                <a:gd name="T25" fmla="*/ 27 h 54"/>
                <a:gd name="T26" fmla="*/ 79 w 102"/>
                <a:gd name="T27" fmla="*/ 21 h 54"/>
                <a:gd name="T28" fmla="*/ 85 w 102"/>
                <a:gd name="T29" fmla="*/ 17 h 54"/>
                <a:gd name="T30" fmla="*/ 87 w 102"/>
                <a:gd name="T31" fmla="*/ 15 h 54"/>
                <a:gd name="T32" fmla="*/ 92 w 102"/>
                <a:gd name="T33" fmla="*/ 11 h 54"/>
                <a:gd name="T34" fmla="*/ 96 w 102"/>
                <a:gd name="T35" fmla="*/ 6 h 54"/>
                <a:gd name="T36" fmla="*/ 102 w 102"/>
                <a:gd name="T3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4">
                  <a:moveTo>
                    <a:pt x="0" y="54"/>
                  </a:moveTo>
                  <a:lnTo>
                    <a:pt x="8" y="52"/>
                  </a:lnTo>
                  <a:lnTo>
                    <a:pt x="14" y="50"/>
                  </a:lnTo>
                  <a:lnTo>
                    <a:pt x="21" y="50"/>
                  </a:lnTo>
                  <a:lnTo>
                    <a:pt x="29" y="48"/>
                  </a:lnTo>
                  <a:lnTo>
                    <a:pt x="35" y="46"/>
                  </a:lnTo>
                  <a:lnTo>
                    <a:pt x="37" y="46"/>
                  </a:lnTo>
                  <a:lnTo>
                    <a:pt x="41" y="46"/>
                  </a:lnTo>
                  <a:lnTo>
                    <a:pt x="48" y="44"/>
                  </a:lnTo>
                  <a:lnTo>
                    <a:pt x="58" y="42"/>
                  </a:lnTo>
                  <a:lnTo>
                    <a:pt x="64" y="38"/>
                  </a:lnTo>
                  <a:lnTo>
                    <a:pt x="68" y="34"/>
                  </a:lnTo>
                  <a:lnTo>
                    <a:pt x="73" y="27"/>
                  </a:lnTo>
                  <a:lnTo>
                    <a:pt x="79" y="21"/>
                  </a:lnTo>
                  <a:lnTo>
                    <a:pt x="85" y="17"/>
                  </a:lnTo>
                  <a:lnTo>
                    <a:pt x="87" y="15"/>
                  </a:lnTo>
                  <a:lnTo>
                    <a:pt x="92" y="11"/>
                  </a:lnTo>
                  <a:lnTo>
                    <a:pt x="96" y="6"/>
                  </a:lnTo>
                  <a:lnTo>
                    <a:pt x="10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8" name="Freeform 4972"/>
            <p:cNvSpPr>
              <a:spLocks/>
            </p:cNvSpPr>
            <p:nvPr/>
          </p:nvSpPr>
          <p:spPr bwMode="auto">
            <a:xfrm>
              <a:off x="1717" y="1305"/>
              <a:ext cx="139" cy="9"/>
            </a:xfrm>
            <a:custGeom>
              <a:avLst/>
              <a:gdLst>
                <a:gd name="T0" fmla="*/ 139 w 139"/>
                <a:gd name="T1" fmla="*/ 0 h 9"/>
                <a:gd name="T2" fmla="*/ 131 w 139"/>
                <a:gd name="T3" fmla="*/ 0 h 9"/>
                <a:gd name="T4" fmla="*/ 121 w 139"/>
                <a:gd name="T5" fmla="*/ 0 h 9"/>
                <a:gd name="T6" fmla="*/ 112 w 139"/>
                <a:gd name="T7" fmla="*/ 0 h 9"/>
                <a:gd name="T8" fmla="*/ 102 w 139"/>
                <a:gd name="T9" fmla="*/ 0 h 9"/>
                <a:gd name="T10" fmla="*/ 94 w 139"/>
                <a:gd name="T11" fmla="*/ 0 h 9"/>
                <a:gd name="T12" fmla="*/ 85 w 139"/>
                <a:gd name="T13" fmla="*/ 0 h 9"/>
                <a:gd name="T14" fmla="*/ 77 w 139"/>
                <a:gd name="T15" fmla="*/ 0 h 9"/>
                <a:gd name="T16" fmla="*/ 75 w 139"/>
                <a:gd name="T17" fmla="*/ 0 h 9"/>
                <a:gd name="T18" fmla="*/ 66 w 139"/>
                <a:gd name="T19" fmla="*/ 0 h 9"/>
                <a:gd name="T20" fmla="*/ 56 w 139"/>
                <a:gd name="T21" fmla="*/ 0 h 9"/>
                <a:gd name="T22" fmla="*/ 46 w 139"/>
                <a:gd name="T23" fmla="*/ 0 h 9"/>
                <a:gd name="T24" fmla="*/ 37 w 139"/>
                <a:gd name="T25" fmla="*/ 0 h 9"/>
                <a:gd name="T26" fmla="*/ 27 w 139"/>
                <a:gd name="T27" fmla="*/ 0 h 9"/>
                <a:gd name="T28" fmla="*/ 18 w 139"/>
                <a:gd name="T29" fmla="*/ 0 h 9"/>
                <a:gd name="T30" fmla="*/ 10 w 139"/>
                <a:gd name="T31" fmla="*/ 0 h 9"/>
                <a:gd name="T32" fmla="*/ 8 w 139"/>
                <a:gd name="T33" fmla="*/ 0 h 9"/>
                <a:gd name="T34" fmla="*/ 4 w 139"/>
                <a:gd name="T35" fmla="*/ 0 h 9"/>
                <a:gd name="T36" fmla="*/ 2 w 139"/>
                <a:gd name="T37" fmla="*/ 0 h 9"/>
                <a:gd name="T38" fmla="*/ 0 w 139"/>
                <a:gd name="T39" fmla="*/ 4 h 9"/>
                <a:gd name="T40" fmla="*/ 0 w 139"/>
                <a:gd name="T41" fmla="*/ 8 h 9"/>
                <a:gd name="T42" fmla="*/ 0 w 139"/>
                <a:gd name="T4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9" h="9">
                  <a:moveTo>
                    <a:pt x="139" y="0"/>
                  </a:moveTo>
                  <a:lnTo>
                    <a:pt x="131" y="0"/>
                  </a:lnTo>
                  <a:lnTo>
                    <a:pt x="121" y="0"/>
                  </a:lnTo>
                  <a:lnTo>
                    <a:pt x="112" y="0"/>
                  </a:lnTo>
                  <a:lnTo>
                    <a:pt x="102" y="0"/>
                  </a:lnTo>
                  <a:lnTo>
                    <a:pt x="94" y="0"/>
                  </a:lnTo>
                  <a:lnTo>
                    <a:pt x="85" y="0"/>
                  </a:lnTo>
                  <a:lnTo>
                    <a:pt x="77" y="0"/>
                  </a:lnTo>
                  <a:lnTo>
                    <a:pt x="75" y="0"/>
                  </a:lnTo>
                  <a:lnTo>
                    <a:pt x="66" y="0"/>
                  </a:lnTo>
                  <a:lnTo>
                    <a:pt x="56" y="0"/>
                  </a:lnTo>
                  <a:lnTo>
                    <a:pt x="46" y="0"/>
                  </a:lnTo>
                  <a:lnTo>
                    <a:pt x="37" y="0"/>
                  </a:lnTo>
                  <a:lnTo>
                    <a:pt x="27" y="0"/>
                  </a:lnTo>
                  <a:lnTo>
                    <a:pt x="18" y="0"/>
                  </a:lnTo>
                  <a:lnTo>
                    <a:pt x="10" y="0"/>
                  </a:lnTo>
                  <a:lnTo>
                    <a:pt x="8" y="0"/>
                  </a:lnTo>
                  <a:lnTo>
                    <a:pt x="4" y="0"/>
                  </a:lnTo>
                  <a:lnTo>
                    <a:pt x="2" y="0"/>
                  </a:lnTo>
                  <a:lnTo>
                    <a:pt x="0" y="4"/>
                  </a:lnTo>
                  <a:lnTo>
                    <a:pt x="0" y="8"/>
                  </a:lnTo>
                  <a:lnTo>
                    <a:pt x="0" y="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9" name="Freeform 4973"/>
            <p:cNvSpPr>
              <a:spLocks/>
            </p:cNvSpPr>
            <p:nvPr/>
          </p:nvSpPr>
          <p:spPr bwMode="auto">
            <a:xfrm>
              <a:off x="1710" y="1314"/>
              <a:ext cx="7" cy="33"/>
            </a:xfrm>
            <a:custGeom>
              <a:avLst/>
              <a:gdLst>
                <a:gd name="T0" fmla="*/ 7 w 7"/>
                <a:gd name="T1" fmla="*/ 0 h 33"/>
                <a:gd name="T2" fmla="*/ 5 w 7"/>
                <a:gd name="T3" fmla="*/ 2 h 33"/>
                <a:gd name="T4" fmla="*/ 5 w 7"/>
                <a:gd name="T5" fmla="*/ 2 h 33"/>
                <a:gd name="T6" fmla="*/ 5 w 7"/>
                <a:gd name="T7" fmla="*/ 8 h 33"/>
                <a:gd name="T8" fmla="*/ 3 w 7"/>
                <a:gd name="T9" fmla="*/ 8 h 33"/>
                <a:gd name="T10" fmla="*/ 3 w 7"/>
                <a:gd name="T11" fmla="*/ 10 h 33"/>
                <a:gd name="T12" fmla="*/ 3 w 7"/>
                <a:gd name="T13" fmla="*/ 10 h 33"/>
                <a:gd name="T14" fmla="*/ 2 w 7"/>
                <a:gd name="T15" fmla="*/ 12 h 33"/>
                <a:gd name="T16" fmla="*/ 2 w 7"/>
                <a:gd name="T17" fmla="*/ 18 h 33"/>
                <a:gd name="T18" fmla="*/ 0 w 7"/>
                <a:gd name="T19" fmla="*/ 20 h 33"/>
                <a:gd name="T20" fmla="*/ 0 w 7"/>
                <a:gd name="T21" fmla="*/ 22 h 33"/>
                <a:gd name="T22" fmla="*/ 0 w 7"/>
                <a:gd name="T23" fmla="*/ 27 h 33"/>
                <a:gd name="T24" fmla="*/ 2 w 7"/>
                <a:gd name="T25" fmla="*/ 31 h 33"/>
                <a:gd name="T26" fmla="*/ 2 w 7"/>
                <a:gd name="T2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33">
                  <a:moveTo>
                    <a:pt x="7" y="0"/>
                  </a:moveTo>
                  <a:lnTo>
                    <a:pt x="5" y="2"/>
                  </a:lnTo>
                  <a:lnTo>
                    <a:pt x="5" y="2"/>
                  </a:lnTo>
                  <a:lnTo>
                    <a:pt x="5" y="8"/>
                  </a:lnTo>
                  <a:lnTo>
                    <a:pt x="3" y="8"/>
                  </a:lnTo>
                  <a:lnTo>
                    <a:pt x="3" y="10"/>
                  </a:lnTo>
                  <a:lnTo>
                    <a:pt x="3" y="10"/>
                  </a:lnTo>
                  <a:lnTo>
                    <a:pt x="2" y="12"/>
                  </a:lnTo>
                  <a:lnTo>
                    <a:pt x="2" y="18"/>
                  </a:lnTo>
                  <a:lnTo>
                    <a:pt x="0" y="20"/>
                  </a:lnTo>
                  <a:lnTo>
                    <a:pt x="0" y="22"/>
                  </a:lnTo>
                  <a:lnTo>
                    <a:pt x="0" y="27"/>
                  </a:lnTo>
                  <a:lnTo>
                    <a:pt x="2" y="31"/>
                  </a:lnTo>
                  <a:lnTo>
                    <a:pt x="2" y="33"/>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0" name="Freeform 4974"/>
            <p:cNvSpPr>
              <a:spLocks/>
            </p:cNvSpPr>
            <p:nvPr/>
          </p:nvSpPr>
          <p:spPr bwMode="auto">
            <a:xfrm>
              <a:off x="2065" y="1024"/>
              <a:ext cx="0" cy="77"/>
            </a:xfrm>
            <a:custGeom>
              <a:avLst/>
              <a:gdLst>
                <a:gd name="T0" fmla="*/ 0 h 77"/>
                <a:gd name="T1" fmla="*/ 10 h 77"/>
                <a:gd name="T2" fmla="*/ 18 h 77"/>
                <a:gd name="T3" fmla="*/ 20 h 77"/>
                <a:gd name="T4" fmla="*/ 29 h 77"/>
                <a:gd name="T5" fmla="*/ 39 h 77"/>
                <a:gd name="T6" fmla="*/ 39 h 77"/>
                <a:gd name="T7" fmla="*/ 48 h 77"/>
                <a:gd name="T8" fmla="*/ 48 h 77"/>
                <a:gd name="T9" fmla="*/ 58 h 77"/>
                <a:gd name="T10" fmla="*/ 60 h 77"/>
                <a:gd name="T11" fmla="*/ 68 h 77"/>
                <a:gd name="T12" fmla="*/ 70 h 77"/>
                <a:gd name="T13" fmla="*/ 77 h 77"/>
                <a:gd name="T14" fmla="*/ 77 h 77"/>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Lst>
              <a:rect l="0" t="0" r="r" b="b"/>
              <a:pathLst>
                <a:path h="77">
                  <a:moveTo>
                    <a:pt x="0" y="0"/>
                  </a:moveTo>
                  <a:lnTo>
                    <a:pt x="0" y="10"/>
                  </a:lnTo>
                  <a:lnTo>
                    <a:pt x="0" y="18"/>
                  </a:lnTo>
                  <a:lnTo>
                    <a:pt x="0" y="20"/>
                  </a:lnTo>
                  <a:lnTo>
                    <a:pt x="0" y="29"/>
                  </a:lnTo>
                  <a:lnTo>
                    <a:pt x="0" y="39"/>
                  </a:lnTo>
                  <a:lnTo>
                    <a:pt x="0" y="39"/>
                  </a:lnTo>
                  <a:lnTo>
                    <a:pt x="0" y="48"/>
                  </a:lnTo>
                  <a:lnTo>
                    <a:pt x="0" y="48"/>
                  </a:lnTo>
                  <a:lnTo>
                    <a:pt x="0" y="58"/>
                  </a:lnTo>
                  <a:lnTo>
                    <a:pt x="0" y="60"/>
                  </a:lnTo>
                  <a:lnTo>
                    <a:pt x="0" y="68"/>
                  </a:lnTo>
                  <a:lnTo>
                    <a:pt x="0" y="70"/>
                  </a:lnTo>
                  <a:lnTo>
                    <a:pt x="0" y="77"/>
                  </a:lnTo>
                  <a:lnTo>
                    <a:pt x="0" y="7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1" name="Line 4975"/>
            <p:cNvSpPr>
              <a:spLocks noChangeShapeType="1"/>
            </p:cNvSpPr>
            <p:nvPr/>
          </p:nvSpPr>
          <p:spPr bwMode="auto">
            <a:xfrm flipV="1">
              <a:off x="2065" y="1101"/>
              <a:ext cx="0" cy="43"/>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2" name="Freeform 4976"/>
            <p:cNvSpPr>
              <a:spLocks/>
            </p:cNvSpPr>
            <p:nvPr/>
          </p:nvSpPr>
          <p:spPr bwMode="auto">
            <a:xfrm>
              <a:off x="1856" y="1144"/>
              <a:ext cx="209" cy="161"/>
            </a:xfrm>
            <a:custGeom>
              <a:avLst/>
              <a:gdLst>
                <a:gd name="T0" fmla="*/ 207 w 209"/>
                <a:gd name="T1" fmla="*/ 1 h 161"/>
                <a:gd name="T2" fmla="*/ 205 w 209"/>
                <a:gd name="T3" fmla="*/ 1 h 161"/>
                <a:gd name="T4" fmla="*/ 199 w 209"/>
                <a:gd name="T5" fmla="*/ 3 h 161"/>
                <a:gd name="T6" fmla="*/ 195 w 209"/>
                <a:gd name="T7" fmla="*/ 3 h 161"/>
                <a:gd name="T8" fmla="*/ 192 w 209"/>
                <a:gd name="T9" fmla="*/ 7 h 161"/>
                <a:gd name="T10" fmla="*/ 188 w 209"/>
                <a:gd name="T11" fmla="*/ 7 h 161"/>
                <a:gd name="T12" fmla="*/ 184 w 209"/>
                <a:gd name="T13" fmla="*/ 11 h 161"/>
                <a:gd name="T14" fmla="*/ 180 w 209"/>
                <a:gd name="T15" fmla="*/ 11 h 161"/>
                <a:gd name="T16" fmla="*/ 174 w 209"/>
                <a:gd name="T17" fmla="*/ 11 h 161"/>
                <a:gd name="T18" fmla="*/ 172 w 209"/>
                <a:gd name="T19" fmla="*/ 11 h 161"/>
                <a:gd name="T20" fmla="*/ 169 w 209"/>
                <a:gd name="T21" fmla="*/ 13 h 161"/>
                <a:gd name="T22" fmla="*/ 167 w 209"/>
                <a:gd name="T23" fmla="*/ 15 h 161"/>
                <a:gd name="T24" fmla="*/ 163 w 209"/>
                <a:gd name="T25" fmla="*/ 17 h 161"/>
                <a:gd name="T26" fmla="*/ 155 w 209"/>
                <a:gd name="T27" fmla="*/ 23 h 161"/>
                <a:gd name="T28" fmla="*/ 151 w 209"/>
                <a:gd name="T29" fmla="*/ 24 h 161"/>
                <a:gd name="T30" fmla="*/ 142 w 209"/>
                <a:gd name="T31" fmla="*/ 30 h 161"/>
                <a:gd name="T32" fmla="*/ 136 w 209"/>
                <a:gd name="T33" fmla="*/ 36 h 161"/>
                <a:gd name="T34" fmla="*/ 130 w 209"/>
                <a:gd name="T35" fmla="*/ 51 h 161"/>
                <a:gd name="T36" fmla="*/ 130 w 209"/>
                <a:gd name="T37" fmla="*/ 55 h 161"/>
                <a:gd name="T38" fmla="*/ 130 w 209"/>
                <a:gd name="T39" fmla="*/ 61 h 161"/>
                <a:gd name="T40" fmla="*/ 132 w 209"/>
                <a:gd name="T41" fmla="*/ 65 h 161"/>
                <a:gd name="T42" fmla="*/ 134 w 209"/>
                <a:gd name="T43" fmla="*/ 73 h 161"/>
                <a:gd name="T44" fmla="*/ 134 w 209"/>
                <a:gd name="T45" fmla="*/ 86 h 161"/>
                <a:gd name="T46" fmla="*/ 136 w 209"/>
                <a:gd name="T47" fmla="*/ 96 h 161"/>
                <a:gd name="T48" fmla="*/ 136 w 209"/>
                <a:gd name="T49" fmla="*/ 101 h 161"/>
                <a:gd name="T50" fmla="*/ 136 w 209"/>
                <a:gd name="T51" fmla="*/ 109 h 161"/>
                <a:gd name="T52" fmla="*/ 136 w 209"/>
                <a:gd name="T53" fmla="*/ 119 h 161"/>
                <a:gd name="T54" fmla="*/ 138 w 209"/>
                <a:gd name="T55" fmla="*/ 121 h 161"/>
                <a:gd name="T56" fmla="*/ 138 w 209"/>
                <a:gd name="T57" fmla="*/ 122 h 161"/>
                <a:gd name="T58" fmla="*/ 138 w 209"/>
                <a:gd name="T59" fmla="*/ 124 h 161"/>
                <a:gd name="T60" fmla="*/ 138 w 209"/>
                <a:gd name="T61" fmla="*/ 130 h 161"/>
                <a:gd name="T62" fmla="*/ 138 w 209"/>
                <a:gd name="T63" fmla="*/ 132 h 161"/>
                <a:gd name="T64" fmla="*/ 138 w 209"/>
                <a:gd name="T65" fmla="*/ 138 h 161"/>
                <a:gd name="T66" fmla="*/ 138 w 209"/>
                <a:gd name="T67" fmla="*/ 144 h 161"/>
                <a:gd name="T68" fmla="*/ 138 w 209"/>
                <a:gd name="T69" fmla="*/ 147 h 161"/>
                <a:gd name="T70" fmla="*/ 140 w 209"/>
                <a:gd name="T71" fmla="*/ 151 h 161"/>
                <a:gd name="T72" fmla="*/ 140 w 209"/>
                <a:gd name="T73" fmla="*/ 161 h 161"/>
                <a:gd name="T74" fmla="*/ 132 w 209"/>
                <a:gd name="T75" fmla="*/ 161 h 161"/>
                <a:gd name="T76" fmla="*/ 128 w 209"/>
                <a:gd name="T77" fmla="*/ 161 h 161"/>
                <a:gd name="T78" fmla="*/ 124 w 209"/>
                <a:gd name="T79" fmla="*/ 161 h 161"/>
                <a:gd name="T80" fmla="*/ 109 w 209"/>
                <a:gd name="T81" fmla="*/ 161 h 161"/>
                <a:gd name="T82" fmla="*/ 96 w 209"/>
                <a:gd name="T83" fmla="*/ 161 h 161"/>
                <a:gd name="T84" fmla="*/ 78 w 209"/>
                <a:gd name="T85" fmla="*/ 161 h 161"/>
                <a:gd name="T86" fmla="*/ 59 w 209"/>
                <a:gd name="T87" fmla="*/ 161 h 161"/>
                <a:gd name="T88" fmla="*/ 53 w 209"/>
                <a:gd name="T89" fmla="*/ 161 h 161"/>
                <a:gd name="T90" fmla="*/ 40 w 209"/>
                <a:gd name="T91" fmla="*/ 161 h 161"/>
                <a:gd name="T92" fmla="*/ 30 w 209"/>
                <a:gd name="T93" fmla="*/ 161 h 161"/>
                <a:gd name="T94" fmla="*/ 26 w 209"/>
                <a:gd name="T95" fmla="*/ 161 h 161"/>
                <a:gd name="T96" fmla="*/ 23 w 209"/>
                <a:gd name="T97" fmla="*/ 161 h 161"/>
                <a:gd name="T98" fmla="*/ 19 w 209"/>
                <a:gd name="T99" fmla="*/ 161 h 161"/>
                <a:gd name="T100" fmla="*/ 11 w 209"/>
                <a:gd name="T101" fmla="*/ 161 h 161"/>
                <a:gd name="T102" fmla="*/ 1 w 209"/>
                <a:gd name="T103"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 h="161">
                  <a:moveTo>
                    <a:pt x="209" y="0"/>
                  </a:moveTo>
                  <a:lnTo>
                    <a:pt x="207" y="1"/>
                  </a:lnTo>
                  <a:lnTo>
                    <a:pt x="207" y="1"/>
                  </a:lnTo>
                  <a:lnTo>
                    <a:pt x="205" y="1"/>
                  </a:lnTo>
                  <a:lnTo>
                    <a:pt x="203" y="1"/>
                  </a:lnTo>
                  <a:lnTo>
                    <a:pt x="199" y="3"/>
                  </a:lnTo>
                  <a:lnTo>
                    <a:pt x="199" y="3"/>
                  </a:lnTo>
                  <a:lnTo>
                    <a:pt x="195" y="3"/>
                  </a:lnTo>
                  <a:lnTo>
                    <a:pt x="193" y="5"/>
                  </a:lnTo>
                  <a:lnTo>
                    <a:pt x="192" y="7"/>
                  </a:lnTo>
                  <a:lnTo>
                    <a:pt x="190" y="7"/>
                  </a:lnTo>
                  <a:lnTo>
                    <a:pt x="188" y="7"/>
                  </a:lnTo>
                  <a:lnTo>
                    <a:pt x="186" y="9"/>
                  </a:lnTo>
                  <a:lnTo>
                    <a:pt x="184" y="11"/>
                  </a:lnTo>
                  <a:lnTo>
                    <a:pt x="182" y="11"/>
                  </a:lnTo>
                  <a:lnTo>
                    <a:pt x="180" y="11"/>
                  </a:lnTo>
                  <a:lnTo>
                    <a:pt x="176" y="11"/>
                  </a:lnTo>
                  <a:lnTo>
                    <a:pt x="174" y="11"/>
                  </a:lnTo>
                  <a:lnTo>
                    <a:pt x="174" y="11"/>
                  </a:lnTo>
                  <a:lnTo>
                    <a:pt x="172" y="11"/>
                  </a:lnTo>
                  <a:lnTo>
                    <a:pt x="170" y="13"/>
                  </a:lnTo>
                  <a:lnTo>
                    <a:pt x="169" y="13"/>
                  </a:lnTo>
                  <a:lnTo>
                    <a:pt x="169" y="13"/>
                  </a:lnTo>
                  <a:lnTo>
                    <a:pt x="167" y="15"/>
                  </a:lnTo>
                  <a:lnTo>
                    <a:pt x="165" y="15"/>
                  </a:lnTo>
                  <a:lnTo>
                    <a:pt x="163" y="17"/>
                  </a:lnTo>
                  <a:lnTo>
                    <a:pt x="157" y="21"/>
                  </a:lnTo>
                  <a:lnTo>
                    <a:pt x="155" y="23"/>
                  </a:lnTo>
                  <a:lnTo>
                    <a:pt x="151" y="24"/>
                  </a:lnTo>
                  <a:lnTo>
                    <a:pt x="151" y="24"/>
                  </a:lnTo>
                  <a:lnTo>
                    <a:pt x="147" y="26"/>
                  </a:lnTo>
                  <a:lnTo>
                    <a:pt x="142" y="30"/>
                  </a:lnTo>
                  <a:lnTo>
                    <a:pt x="140" y="32"/>
                  </a:lnTo>
                  <a:lnTo>
                    <a:pt x="136" y="36"/>
                  </a:lnTo>
                  <a:lnTo>
                    <a:pt x="132" y="42"/>
                  </a:lnTo>
                  <a:lnTo>
                    <a:pt x="130" y="51"/>
                  </a:lnTo>
                  <a:lnTo>
                    <a:pt x="128" y="53"/>
                  </a:lnTo>
                  <a:lnTo>
                    <a:pt x="130" y="55"/>
                  </a:lnTo>
                  <a:lnTo>
                    <a:pt x="130" y="59"/>
                  </a:lnTo>
                  <a:lnTo>
                    <a:pt x="130" y="61"/>
                  </a:lnTo>
                  <a:lnTo>
                    <a:pt x="132" y="61"/>
                  </a:lnTo>
                  <a:lnTo>
                    <a:pt x="132" y="65"/>
                  </a:lnTo>
                  <a:lnTo>
                    <a:pt x="134" y="69"/>
                  </a:lnTo>
                  <a:lnTo>
                    <a:pt x="134" y="73"/>
                  </a:lnTo>
                  <a:lnTo>
                    <a:pt x="134" y="80"/>
                  </a:lnTo>
                  <a:lnTo>
                    <a:pt x="134" y="86"/>
                  </a:lnTo>
                  <a:lnTo>
                    <a:pt x="136" y="90"/>
                  </a:lnTo>
                  <a:lnTo>
                    <a:pt x="136" y="96"/>
                  </a:lnTo>
                  <a:lnTo>
                    <a:pt x="136" y="99"/>
                  </a:lnTo>
                  <a:lnTo>
                    <a:pt x="136" y="101"/>
                  </a:lnTo>
                  <a:lnTo>
                    <a:pt x="136" y="103"/>
                  </a:lnTo>
                  <a:lnTo>
                    <a:pt x="136" y="109"/>
                  </a:lnTo>
                  <a:lnTo>
                    <a:pt x="136" y="115"/>
                  </a:lnTo>
                  <a:lnTo>
                    <a:pt x="136" y="119"/>
                  </a:lnTo>
                  <a:lnTo>
                    <a:pt x="138" y="121"/>
                  </a:lnTo>
                  <a:lnTo>
                    <a:pt x="138" y="121"/>
                  </a:lnTo>
                  <a:lnTo>
                    <a:pt x="138" y="122"/>
                  </a:lnTo>
                  <a:lnTo>
                    <a:pt x="138" y="122"/>
                  </a:lnTo>
                  <a:lnTo>
                    <a:pt x="138" y="124"/>
                  </a:lnTo>
                  <a:lnTo>
                    <a:pt x="138" y="124"/>
                  </a:lnTo>
                  <a:lnTo>
                    <a:pt x="138" y="128"/>
                  </a:lnTo>
                  <a:lnTo>
                    <a:pt x="138" y="130"/>
                  </a:lnTo>
                  <a:lnTo>
                    <a:pt x="138" y="130"/>
                  </a:lnTo>
                  <a:lnTo>
                    <a:pt x="138" y="132"/>
                  </a:lnTo>
                  <a:lnTo>
                    <a:pt x="138" y="134"/>
                  </a:lnTo>
                  <a:lnTo>
                    <a:pt x="138" y="138"/>
                  </a:lnTo>
                  <a:lnTo>
                    <a:pt x="138" y="142"/>
                  </a:lnTo>
                  <a:lnTo>
                    <a:pt x="138" y="144"/>
                  </a:lnTo>
                  <a:lnTo>
                    <a:pt x="138" y="146"/>
                  </a:lnTo>
                  <a:lnTo>
                    <a:pt x="138" y="147"/>
                  </a:lnTo>
                  <a:lnTo>
                    <a:pt x="138" y="147"/>
                  </a:lnTo>
                  <a:lnTo>
                    <a:pt x="140" y="151"/>
                  </a:lnTo>
                  <a:lnTo>
                    <a:pt x="140" y="157"/>
                  </a:lnTo>
                  <a:lnTo>
                    <a:pt x="140" y="161"/>
                  </a:lnTo>
                  <a:lnTo>
                    <a:pt x="134" y="161"/>
                  </a:lnTo>
                  <a:lnTo>
                    <a:pt x="132" y="161"/>
                  </a:lnTo>
                  <a:lnTo>
                    <a:pt x="130" y="161"/>
                  </a:lnTo>
                  <a:lnTo>
                    <a:pt x="128" y="161"/>
                  </a:lnTo>
                  <a:lnTo>
                    <a:pt x="124" y="161"/>
                  </a:lnTo>
                  <a:lnTo>
                    <a:pt x="124" y="161"/>
                  </a:lnTo>
                  <a:lnTo>
                    <a:pt x="115" y="161"/>
                  </a:lnTo>
                  <a:lnTo>
                    <a:pt x="109" y="161"/>
                  </a:lnTo>
                  <a:lnTo>
                    <a:pt x="105" y="161"/>
                  </a:lnTo>
                  <a:lnTo>
                    <a:pt x="96" y="161"/>
                  </a:lnTo>
                  <a:lnTo>
                    <a:pt x="86" y="161"/>
                  </a:lnTo>
                  <a:lnTo>
                    <a:pt x="78" y="161"/>
                  </a:lnTo>
                  <a:lnTo>
                    <a:pt x="69" y="161"/>
                  </a:lnTo>
                  <a:lnTo>
                    <a:pt x="59" y="161"/>
                  </a:lnTo>
                  <a:lnTo>
                    <a:pt x="53" y="161"/>
                  </a:lnTo>
                  <a:lnTo>
                    <a:pt x="53" y="161"/>
                  </a:lnTo>
                  <a:lnTo>
                    <a:pt x="49" y="161"/>
                  </a:lnTo>
                  <a:lnTo>
                    <a:pt x="40" y="161"/>
                  </a:lnTo>
                  <a:lnTo>
                    <a:pt x="30" y="161"/>
                  </a:lnTo>
                  <a:lnTo>
                    <a:pt x="30" y="161"/>
                  </a:lnTo>
                  <a:lnTo>
                    <a:pt x="28" y="161"/>
                  </a:lnTo>
                  <a:lnTo>
                    <a:pt x="26" y="161"/>
                  </a:lnTo>
                  <a:lnTo>
                    <a:pt x="24" y="161"/>
                  </a:lnTo>
                  <a:lnTo>
                    <a:pt x="23" y="161"/>
                  </a:lnTo>
                  <a:lnTo>
                    <a:pt x="21" y="161"/>
                  </a:lnTo>
                  <a:lnTo>
                    <a:pt x="19" y="161"/>
                  </a:lnTo>
                  <a:lnTo>
                    <a:pt x="17" y="161"/>
                  </a:lnTo>
                  <a:lnTo>
                    <a:pt x="11" y="161"/>
                  </a:lnTo>
                  <a:lnTo>
                    <a:pt x="11" y="161"/>
                  </a:lnTo>
                  <a:lnTo>
                    <a:pt x="1" y="161"/>
                  </a:lnTo>
                  <a:lnTo>
                    <a:pt x="0" y="161"/>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3" name="Line 4977"/>
            <p:cNvSpPr>
              <a:spLocks noChangeShapeType="1"/>
            </p:cNvSpPr>
            <p:nvPr/>
          </p:nvSpPr>
          <p:spPr bwMode="auto">
            <a:xfrm flipV="1">
              <a:off x="2462" y="1024"/>
              <a:ext cx="94" cy="2"/>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4" name="Freeform 4978"/>
            <p:cNvSpPr>
              <a:spLocks/>
            </p:cNvSpPr>
            <p:nvPr/>
          </p:nvSpPr>
          <p:spPr bwMode="auto">
            <a:xfrm>
              <a:off x="2462" y="1026"/>
              <a:ext cx="31" cy="381"/>
            </a:xfrm>
            <a:custGeom>
              <a:avLst/>
              <a:gdLst>
                <a:gd name="T0" fmla="*/ 31 w 31"/>
                <a:gd name="T1" fmla="*/ 381 h 381"/>
                <a:gd name="T2" fmla="*/ 4 w 31"/>
                <a:gd name="T3" fmla="*/ 56 h 381"/>
                <a:gd name="T4" fmla="*/ 2 w 31"/>
                <a:gd name="T5" fmla="*/ 29 h 381"/>
                <a:gd name="T6" fmla="*/ 0 w 31"/>
                <a:gd name="T7" fmla="*/ 0 h 381"/>
              </a:gdLst>
              <a:ahLst/>
              <a:cxnLst>
                <a:cxn ang="0">
                  <a:pos x="T0" y="T1"/>
                </a:cxn>
                <a:cxn ang="0">
                  <a:pos x="T2" y="T3"/>
                </a:cxn>
                <a:cxn ang="0">
                  <a:pos x="T4" y="T5"/>
                </a:cxn>
                <a:cxn ang="0">
                  <a:pos x="T6" y="T7"/>
                </a:cxn>
              </a:cxnLst>
              <a:rect l="0" t="0" r="r" b="b"/>
              <a:pathLst>
                <a:path w="31" h="381">
                  <a:moveTo>
                    <a:pt x="31" y="381"/>
                  </a:moveTo>
                  <a:lnTo>
                    <a:pt x="4" y="56"/>
                  </a:lnTo>
                  <a:lnTo>
                    <a:pt x="2" y="29"/>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5" name="Freeform 4979"/>
            <p:cNvSpPr>
              <a:spLocks/>
            </p:cNvSpPr>
            <p:nvPr/>
          </p:nvSpPr>
          <p:spPr bwMode="auto">
            <a:xfrm>
              <a:off x="2556" y="1024"/>
              <a:ext cx="12" cy="0"/>
            </a:xfrm>
            <a:custGeom>
              <a:avLst/>
              <a:gdLst>
                <a:gd name="T0" fmla="*/ 0 w 12"/>
                <a:gd name="T1" fmla="*/ 0 w 12"/>
                <a:gd name="T2" fmla="*/ 4 w 12"/>
                <a:gd name="T3" fmla="*/ 4 w 12"/>
                <a:gd name="T4" fmla="*/ 6 w 12"/>
                <a:gd name="T5" fmla="*/ 8 w 12"/>
                <a:gd name="T6" fmla="*/ 12 w 12"/>
              </a:gdLst>
              <a:ahLst/>
              <a:cxnLst>
                <a:cxn ang="0">
                  <a:pos x="T0" y="0"/>
                </a:cxn>
                <a:cxn ang="0">
                  <a:pos x="T1" y="0"/>
                </a:cxn>
                <a:cxn ang="0">
                  <a:pos x="T2" y="0"/>
                </a:cxn>
                <a:cxn ang="0">
                  <a:pos x="T3" y="0"/>
                </a:cxn>
                <a:cxn ang="0">
                  <a:pos x="T4" y="0"/>
                </a:cxn>
                <a:cxn ang="0">
                  <a:pos x="T5" y="0"/>
                </a:cxn>
                <a:cxn ang="0">
                  <a:pos x="T6" y="0"/>
                </a:cxn>
              </a:cxnLst>
              <a:rect l="0" t="0" r="r" b="b"/>
              <a:pathLst>
                <a:path w="12">
                  <a:moveTo>
                    <a:pt x="0" y="0"/>
                  </a:moveTo>
                  <a:lnTo>
                    <a:pt x="0" y="0"/>
                  </a:lnTo>
                  <a:lnTo>
                    <a:pt x="4" y="0"/>
                  </a:lnTo>
                  <a:lnTo>
                    <a:pt x="4" y="0"/>
                  </a:lnTo>
                  <a:lnTo>
                    <a:pt x="6" y="0"/>
                  </a:lnTo>
                  <a:lnTo>
                    <a:pt x="8" y="0"/>
                  </a:lnTo>
                  <a:lnTo>
                    <a:pt x="12"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6" name="Freeform 4980"/>
            <p:cNvSpPr>
              <a:spLocks/>
            </p:cNvSpPr>
            <p:nvPr/>
          </p:nvSpPr>
          <p:spPr bwMode="auto">
            <a:xfrm>
              <a:off x="2568" y="1024"/>
              <a:ext cx="111" cy="77"/>
            </a:xfrm>
            <a:custGeom>
              <a:avLst/>
              <a:gdLst>
                <a:gd name="T0" fmla="*/ 0 w 111"/>
                <a:gd name="T1" fmla="*/ 0 h 77"/>
                <a:gd name="T2" fmla="*/ 4 w 111"/>
                <a:gd name="T3" fmla="*/ 2 h 77"/>
                <a:gd name="T4" fmla="*/ 8 w 111"/>
                <a:gd name="T5" fmla="*/ 6 h 77"/>
                <a:gd name="T6" fmla="*/ 8 w 111"/>
                <a:gd name="T7" fmla="*/ 6 h 77"/>
                <a:gd name="T8" fmla="*/ 11 w 111"/>
                <a:gd name="T9" fmla="*/ 10 h 77"/>
                <a:gd name="T10" fmla="*/ 13 w 111"/>
                <a:gd name="T11" fmla="*/ 10 h 77"/>
                <a:gd name="T12" fmla="*/ 13 w 111"/>
                <a:gd name="T13" fmla="*/ 10 h 77"/>
                <a:gd name="T14" fmla="*/ 15 w 111"/>
                <a:gd name="T15" fmla="*/ 12 h 77"/>
                <a:gd name="T16" fmla="*/ 17 w 111"/>
                <a:gd name="T17" fmla="*/ 12 h 77"/>
                <a:gd name="T18" fmla="*/ 17 w 111"/>
                <a:gd name="T19" fmla="*/ 12 h 77"/>
                <a:gd name="T20" fmla="*/ 23 w 111"/>
                <a:gd name="T21" fmla="*/ 16 h 77"/>
                <a:gd name="T22" fmla="*/ 23 w 111"/>
                <a:gd name="T23" fmla="*/ 18 h 77"/>
                <a:gd name="T24" fmla="*/ 25 w 111"/>
                <a:gd name="T25" fmla="*/ 18 h 77"/>
                <a:gd name="T26" fmla="*/ 31 w 111"/>
                <a:gd name="T27" fmla="*/ 22 h 77"/>
                <a:gd name="T28" fmla="*/ 31 w 111"/>
                <a:gd name="T29" fmla="*/ 22 h 77"/>
                <a:gd name="T30" fmla="*/ 31 w 111"/>
                <a:gd name="T31" fmla="*/ 22 h 77"/>
                <a:gd name="T32" fmla="*/ 40 w 111"/>
                <a:gd name="T33" fmla="*/ 29 h 77"/>
                <a:gd name="T34" fmla="*/ 40 w 111"/>
                <a:gd name="T35" fmla="*/ 29 h 77"/>
                <a:gd name="T36" fmla="*/ 50 w 111"/>
                <a:gd name="T37" fmla="*/ 37 h 77"/>
                <a:gd name="T38" fmla="*/ 58 w 111"/>
                <a:gd name="T39" fmla="*/ 41 h 77"/>
                <a:gd name="T40" fmla="*/ 61 w 111"/>
                <a:gd name="T41" fmla="*/ 45 h 77"/>
                <a:gd name="T42" fmla="*/ 65 w 111"/>
                <a:gd name="T43" fmla="*/ 47 h 77"/>
                <a:gd name="T44" fmla="*/ 67 w 111"/>
                <a:gd name="T45" fmla="*/ 47 h 77"/>
                <a:gd name="T46" fmla="*/ 67 w 111"/>
                <a:gd name="T47" fmla="*/ 48 h 77"/>
                <a:gd name="T48" fmla="*/ 77 w 111"/>
                <a:gd name="T49" fmla="*/ 54 h 77"/>
                <a:gd name="T50" fmla="*/ 77 w 111"/>
                <a:gd name="T51" fmla="*/ 54 h 77"/>
                <a:gd name="T52" fmla="*/ 79 w 111"/>
                <a:gd name="T53" fmla="*/ 56 h 77"/>
                <a:gd name="T54" fmla="*/ 81 w 111"/>
                <a:gd name="T55" fmla="*/ 56 h 77"/>
                <a:gd name="T56" fmla="*/ 88 w 111"/>
                <a:gd name="T57" fmla="*/ 62 h 77"/>
                <a:gd name="T58" fmla="*/ 88 w 111"/>
                <a:gd name="T59" fmla="*/ 62 h 77"/>
                <a:gd name="T60" fmla="*/ 92 w 111"/>
                <a:gd name="T61" fmla="*/ 66 h 77"/>
                <a:gd name="T62" fmla="*/ 94 w 111"/>
                <a:gd name="T63" fmla="*/ 66 h 77"/>
                <a:gd name="T64" fmla="*/ 94 w 111"/>
                <a:gd name="T65" fmla="*/ 66 h 77"/>
                <a:gd name="T66" fmla="*/ 94 w 111"/>
                <a:gd name="T67" fmla="*/ 66 h 77"/>
                <a:gd name="T68" fmla="*/ 107 w 111"/>
                <a:gd name="T69" fmla="*/ 75 h 77"/>
                <a:gd name="T70" fmla="*/ 107 w 111"/>
                <a:gd name="T71" fmla="*/ 75 h 77"/>
                <a:gd name="T72" fmla="*/ 107 w 111"/>
                <a:gd name="T73" fmla="*/ 75 h 77"/>
                <a:gd name="T74" fmla="*/ 111 w 111"/>
                <a:gd name="T7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1" h="77">
                  <a:moveTo>
                    <a:pt x="0" y="0"/>
                  </a:moveTo>
                  <a:lnTo>
                    <a:pt x="4" y="2"/>
                  </a:lnTo>
                  <a:lnTo>
                    <a:pt x="8" y="6"/>
                  </a:lnTo>
                  <a:lnTo>
                    <a:pt x="8" y="6"/>
                  </a:lnTo>
                  <a:lnTo>
                    <a:pt x="11" y="10"/>
                  </a:lnTo>
                  <a:lnTo>
                    <a:pt x="13" y="10"/>
                  </a:lnTo>
                  <a:lnTo>
                    <a:pt x="13" y="10"/>
                  </a:lnTo>
                  <a:lnTo>
                    <a:pt x="15" y="12"/>
                  </a:lnTo>
                  <a:lnTo>
                    <a:pt x="17" y="12"/>
                  </a:lnTo>
                  <a:lnTo>
                    <a:pt x="17" y="12"/>
                  </a:lnTo>
                  <a:lnTo>
                    <a:pt x="23" y="16"/>
                  </a:lnTo>
                  <a:lnTo>
                    <a:pt x="23" y="18"/>
                  </a:lnTo>
                  <a:lnTo>
                    <a:pt x="25" y="18"/>
                  </a:lnTo>
                  <a:lnTo>
                    <a:pt x="31" y="22"/>
                  </a:lnTo>
                  <a:lnTo>
                    <a:pt x="31" y="22"/>
                  </a:lnTo>
                  <a:lnTo>
                    <a:pt x="31" y="22"/>
                  </a:lnTo>
                  <a:lnTo>
                    <a:pt x="40" y="29"/>
                  </a:lnTo>
                  <a:lnTo>
                    <a:pt x="40" y="29"/>
                  </a:lnTo>
                  <a:lnTo>
                    <a:pt x="50" y="37"/>
                  </a:lnTo>
                  <a:lnTo>
                    <a:pt x="58" y="41"/>
                  </a:lnTo>
                  <a:lnTo>
                    <a:pt x="61" y="45"/>
                  </a:lnTo>
                  <a:lnTo>
                    <a:pt x="65" y="47"/>
                  </a:lnTo>
                  <a:lnTo>
                    <a:pt x="67" y="47"/>
                  </a:lnTo>
                  <a:lnTo>
                    <a:pt x="67" y="48"/>
                  </a:lnTo>
                  <a:lnTo>
                    <a:pt x="77" y="54"/>
                  </a:lnTo>
                  <a:lnTo>
                    <a:pt x="77" y="54"/>
                  </a:lnTo>
                  <a:lnTo>
                    <a:pt x="79" y="56"/>
                  </a:lnTo>
                  <a:lnTo>
                    <a:pt x="81" y="56"/>
                  </a:lnTo>
                  <a:lnTo>
                    <a:pt x="88" y="62"/>
                  </a:lnTo>
                  <a:lnTo>
                    <a:pt x="88" y="62"/>
                  </a:lnTo>
                  <a:lnTo>
                    <a:pt x="92" y="66"/>
                  </a:lnTo>
                  <a:lnTo>
                    <a:pt x="94" y="66"/>
                  </a:lnTo>
                  <a:lnTo>
                    <a:pt x="94" y="66"/>
                  </a:lnTo>
                  <a:lnTo>
                    <a:pt x="94" y="66"/>
                  </a:lnTo>
                  <a:lnTo>
                    <a:pt x="107" y="75"/>
                  </a:lnTo>
                  <a:lnTo>
                    <a:pt x="107" y="75"/>
                  </a:lnTo>
                  <a:lnTo>
                    <a:pt x="107" y="75"/>
                  </a:lnTo>
                  <a:lnTo>
                    <a:pt x="111" y="7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7" name="Freeform 4981"/>
            <p:cNvSpPr>
              <a:spLocks/>
            </p:cNvSpPr>
            <p:nvPr/>
          </p:nvSpPr>
          <p:spPr bwMode="auto">
            <a:xfrm>
              <a:off x="2679" y="1101"/>
              <a:ext cx="229" cy="165"/>
            </a:xfrm>
            <a:custGeom>
              <a:avLst/>
              <a:gdLst>
                <a:gd name="T0" fmla="*/ 227 w 229"/>
                <a:gd name="T1" fmla="*/ 160 h 165"/>
                <a:gd name="T2" fmla="*/ 221 w 229"/>
                <a:gd name="T3" fmla="*/ 156 h 165"/>
                <a:gd name="T4" fmla="*/ 217 w 229"/>
                <a:gd name="T5" fmla="*/ 154 h 165"/>
                <a:gd name="T6" fmla="*/ 215 w 229"/>
                <a:gd name="T7" fmla="*/ 152 h 165"/>
                <a:gd name="T8" fmla="*/ 213 w 229"/>
                <a:gd name="T9" fmla="*/ 150 h 165"/>
                <a:gd name="T10" fmla="*/ 212 w 229"/>
                <a:gd name="T11" fmla="*/ 150 h 165"/>
                <a:gd name="T12" fmla="*/ 208 w 229"/>
                <a:gd name="T13" fmla="*/ 146 h 165"/>
                <a:gd name="T14" fmla="*/ 202 w 229"/>
                <a:gd name="T15" fmla="*/ 142 h 165"/>
                <a:gd name="T16" fmla="*/ 200 w 229"/>
                <a:gd name="T17" fmla="*/ 140 h 165"/>
                <a:gd name="T18" fmla="*/ 198 w 229"/>
                <a:gd name="T19" fmla="*/ 140 h 165"/>
                <a:gd name="T20" fmla="*/ 194 w 229"/>
                <a:gd name="T21" fmla="*/ 137 h 165"/>
                <a:gd name="T22" fmla="*/ 192 w 229"/>
                <a:gd name="T23" fmla="*/ 137 h 165"/>
                <a:gd name="T24" fmla="*/ 190 w 229"/>
                <a:gd name="T25" fmla="*/ 135 h 165"/>
                <a:gd name="T26" fmla="*/ 185 w 229"/>
                <a:gd name="T27" fmla="*/ 131 h 165"/>
                <a:gd name="T28" fmla="*/ 183 w 229"/>
                <a:gd name="T29" fmla="*/ 129 h 165"/>
                <a:gd name="T30" fmla="*/ 179 w 229"/>
                <a:gd name="T31" fmla="*/ 127 h 165"/>
                <a:gd name="T32" fmla="*/ 175 w 229"/>
                <a:gd name="T33" fmla="*/ 123 h 165"/>
                <a:gd name="T34" fmla="*/ 171 w 229"/>
                <a:gd name="T35" fmla="*/ 119 h 165"/>
                <a:gd name="T36" fmla="*/ 164 w 229"/>
                <a:gd name="T37" fmla="*/ 116 h 165"/>
                <a:gd name="T38" fmla="*/ 158 w 229"/>
                <a:gd name="T39" fmla="*/ 112 h 165"/>
                <a:gd name="T40" fmla="*/ 156 w 229"/>
                <a:gd name="T41" fmla="*/ 110 h 165"/>
                <a:gd name="T42" fmla="*/ 150 w 229"/>
                <a:gd name="T43" fmla="*/ 106 h 165"/>
                <a:gd name="T44" fmla="*/ 148 w 229"/>
                <a:gd name="T45" fmla="*/ 104 h 165"/>
                <a:gd name="T46" fmla="*/ 144 w 229"/>
                <a:gd name="T47" fmla="*/ 100 h 165"/>
                <a:gd name="T48" fmla="*/ 133 w 229"/>
                <a:gd name="T49" fmla="*/ 92 h 165"/>
                <a:gd name="T50" fmla="*/ 131 w 229"/>
                <a:gd name="T51" fmla="*/ 92 h 165"/>
                <a:gd name="T52" fmla="*/ 127 w 229"/>
                <a:gd name="T53" fmla="*/ 89 h 165"/>
                <a:gd name="T54" fmla="*/ 125 w 229"/>
                <a:gd name="T55" fmla="*/ 87 h 165"/>
                <a:gd name="T56" fmla="*/ 123 w 229"/>
                <a:gd name="T57" fmla="*/ 87 h 165"/>
                <a:gd name="T58" fmla="*/ 116 w 229"/>
                <a:gd name="T59" fmla="*/ 81 h 165"/>
                <a:gd name="T60" fmla="*/ 110 w 229"/>
                <a:gd name="T61" fmla="*/ 77 h 165"/>
                <a:gd name="T62" fmla="*/ 110 w 229"/>
                <a:gd name="T63" fmla="*/ 77 h 165"/>
                <a:gd name="T64" fmla="*/ 108 w 229"/>
                <a:gd name="T65" fmla="*/ 75 h 165"/>
                <a:gd name="T66" fmla="*/ 106 w 229"/>
                <a:gd name="T67" fmla="*/ 73 h 165"/>
                <a:gd name="T68" fmla="*/ 100 w 229"/>
                <a:gd name="T69" fmla="*/ 71 h 165"/>
                <a:gd name="T70" fmla="*/ 96 w 229"/>
                <a:gd name="T71" fmla="*/ 67 h 165"/>
                <a:gd name="T72" fmla="*/ 92 w 229"/>
                <a:gd name="T73" fmla="*/ 64 h 165"/>
                <a:gd name="T74" fmla="*/ 89 w 229"/>
                <a:gd name="T75" fmla="*/ 62 h 165"/>
                <a:gd name="T76" fmla="*/ 87 w 229"/>
                <a:gd name="T77" fmla="*/ 60 h 165"/>
                <a:gd name="T78" fmla="*/ 79 w 229"/>
                <a:gd name="T79" fmla="*/ 56 h 165"/>
                <a:gd name="T80" fmla="*/ 79 w 229"/>
                <a:gd name="T81" fmla="*/ 54 h 165"/>
                <a:gd name="T82" fmla="*/ 77 w 229"/>
                <a:gd name="T83" fmla="*/ 54 h 165"/>
                <a:gd name="T84" fmla="*/ 75 w 229"/>
                <a:gd name="T85" fmla="*/ 52 h 165"/>
                <a:gd name="T86" fmla="*/ 73 w 229"/>
                <a:gd name="T87" fmla="*/ 50 h 165"/>
                <a:gd name="T88" fmla="*/ 69 w 229"/>
                <a:gd name="T89" fmla="*/ 48 h 165"/>
                <a:gd name="T90" fmla="*/ 68 w 229"/>
                <a:gd name="T91" fmla="*/ 46 h 165"/>
                <a:gd name="T92" fmla="*/ 60 w 229"/>
                <a:gd name="T93" fmla="*/ 43 h 165"/>
                <a:gd name="T94" fmla="*/ 58 w 229"/>
                <a:gd name="T95" fmla="*/ 41 h 165"/>
                <a:gd name="T96" fmla="*/ 54 w 229"/>
                <a:gd name="T97" fmla="*/ 39 h 165"/>
                <a:gd name="T98" fmla="*/ 46 w 229"/>
                <a:gd name="T99" fmla="*/ 33 h 165"/>
                <a:gd name="T100" fmla="*/ 44 w 229"/>
                <a:gd name="T101" fmla="*/ 31 h 165"/>
                <a:gd name="T102" fmla="*/ 39 w 229"/>
                <a:gd name="T103" fmla="*/ 27 h 165"/>
                <a:gd name="T104" fmla="*/ 37 w 229"/>
                <a:gd name="T105" fmla="*/ 25 h 165"/>
                <a:gd name="T106" fmla="*/ 31 w 229"/>
                <a:gd name="T107" fmla="*/ 21 h 165"/>
                <a:gd name="T108" fmla="*/ 29 w 229"/>
                <a:gd name="T109" fmla="*/ 19 h 165"/>
                <a:gd name="T110" fmla="*/ 27 w 229"/>
                <a:gd name="T111" fmla="*/ 19 h 165"/>
                <a:gd name="T112" fmla="*/ 25 w 229"/>
                <a:gd name="T113" fmla="*/ 18 h 165"/>
                <a:gd name="T114" fmla="*/ 21 w 229"/>
                <a:gd name="T115" fmla="*/ 16 h 165"/>
                <a:gd name="T116" fmla="*/ 18 w 229"/>
                <a:gd name="T117" fmla="*/ 12 h 165"/>
                <a:gd name="T118" fmla="*/ 10 w 229"/>
                <a:gd name="T119" fmla="*/ 8 h 165"/>
                <a:gd name="T120" fmla="*/ 8 w 229"/>
                <a:gd name="T121" fmla="*/ 6 h 165"/>
                <a:gd name="T122" fmla="*/ 6 w 229"/>
                <a:gd name="T123" fmla="*/ 4 h 165"/>
                <a:gd name="T124" fmla="*/ 0 w 229"/>
                <a:gd name="T125"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 h="165">
                  <a:moveTo>
                    <a:pt x="229" y="165"/>
                  </a:moveTo>
                  <a:lnTo>
                    <a:pt x="227" y="160"/>
                  </a:lnTo>
                  <a:lnTo>
                    <a:pt x="227" y="160"/>
                  </a:lnTo>
                  <a:lnTo>
                    <a:pt x="227" y="160"/>
                  </a:lnTo>
                  <a:lnTo>
                    <a:pt x="223" y="158"/>
                  </a:lnTo>
                  <a:lnTo>
                    <a:pt x="221" y="156"/>
                  </a:lnTo>
                  <a:lnTo>
                    <a:pt x="221" y="156"/>
                  </a:lnTo>
                  <a:lnTo>
                    <a:pt x="217" y="154"/>
                  </a:lnTo>
                  <a:lnTo>
                    <a:pt x="217" y="154"/>
                  </a:lnTo>
                  <a:lnTo>
                    <a:pt x="217" y="152"/>
                  </a:lnTo>
                  <a:lnTo>
                    <a:pt x="217" y="152"/>
                  </a:lnTo>
                  <a:lnTo>
                    <a:pt x="215" y="152"/>
                  </a:lnTo>
                  <a:lnTo>
                    <a:pt x="213" y="150"/>
                  </a:lnTo>
                  <a:lnTo>
                    <a:pt x="213" y="150"/>
                  </a:lnTo>
                  <a:lnTo>
                    <a:pt x="213" y="150"/>
                  </a:lnTo>
                  <a:lnTo>
                    <a:pt x="213" y="150"/>
                  </a:lnTo>
                  <a:lnTo>
                    <a:pt x="212" y="150"/>
                  </a:lnTo>
                  <a:lnTo>
                    <a:pt x="212" y="150"/>
                  </a:lnTo>
                  <a:lnTo>
                    <a:pt x="210" y="148"/>
                  </a:lnTo>
                  <a:lnTo>
                    <a:pt x="210" y="148"/>
                  </a:lnTo>
                  <a:lnTo>
                    <a:pt x="208" y="146"/>
                  </a:lnTo>
                  <a:lnTo>
                    <a:pt x="206" y="144"/>
                  </a:lnTo>
                  <a:lnTo>
                    <a:pt x="204" y="144"/>
                  </a:lnTo>
                  <a:lnTo>
                    <a:pt x="202" y="142"/>
                  </a:lnTo>
                  <a:lnTo>
                    <a:pt x="202" y="142"/>
                  </a:lnTo>
                  <a:lnTo>
                    <a:pt x="202" y="142"/>
                  </a:lnTo>
                  <a:lnTo>
                    <a:pt x="200" y="140"/>
                  </a:lnTo>
                  <a:lnTo>
                    <a:pt x="200" y="140"/>
                  </a:lnTo>
                  <a:lnTo>
                    <a:pt x="200" y="140"/>
                  </a:lnTo>
                  <a:lnTo>
                    <a:pt x="198" y="140"/>
                  </a:lnTo>
                  <a:lnTo>
                    <a:pt x="196" y="139"/>
                  </a:lnTo>
                  <a:lnTo>
                    <a:pt x="196" y="139"/>
                  </a:lnTo>
                  <a:lnTo>
                    <a:pt x="194" y="137"/>
                  </a:lnTo>
                  <a:lnTo>
                    <a:pt x="194" y="137"/>
                  </a:lnTo>
                  <a:lnTo>
                    <a:pt x="192" y="137"/>
                  </a:lnTo>
                  <a:lnTo>
                    <a:pt x="192" y="137"/>
                  </a:lnTo>
                  <a:lnTo>
                    <a:pt x="192" y="135"/>
                  </a:lnTo>
                  <a:lnTo>
                    <a:pt x="190" y="135"/>
                  </a:lnTo>
                  <a:lnTo>
                    <a:pt x="190" y="135"/>
                  </a:lnTo>
                  <a:lnTo>
                    <a:pt x="189" y="133"/>
                  </a:lnTo>
                  <a:lnTo>
                    <a:pt x="187" y="131"/>
                  </a:lnTo>
                  <a:lnTo>
                    <a:pt x="185" y="131"/>
                  </a:lnTo>
                  <a:lnTo>
                    <a:pt x="185" y="129"/>
                  </a:lnTo>
                  <a:lnTo>
                    <a:pt x="183" y="129"/>
                  </a:lnTo>
                  <a:lnTo>
                    <a:pt x="183" y="129"/>
                  </a:lnTo>
                  <a:lnTo>
                    <a:pt x="181" y="127"/>
                  </a:lnTo>
                  <a:lnTo>
                    <a:pt x="181" y="127"/>
                  </a:lnTo>
                  <a:lnTo>
                    <a:pt x="179" y="127"/>
                  </a:lnTo>
                  <a:lnTo>
                    <a:pt x="179" y="127"/>
                  </a:lnTo>
                  <a:lnTo>
                    <a:pt x="177" y="125"/>
                  </a:lnTo>
                  <a:lnTo>
                    <a:pt x="175" y="123"/>
                  </a:lnTo>
                  <a:lnTo>
                    <a:pt x="173" y="123"/>
                  </a:lnTo>
                  <a:lnTo>
                    <a:pt x="171" y="121"/>
                  </a:lnTo>
                  <a:lnTo>
                    <a:pt x="171" y="119"/>
                  </a:lnTo>
                  <a:lnTo>
                    <a:pt x="165" y="117"/>
                  </a:lnTo>
                  <a:lnTo>
                    <a:pt x="164" y="116"/>
                  </a:lnTo>
                  <a:lnTo>
                    <a:pt x="164" y="116"/>
                  </a:lnTo>
                  <a:lnTo>
                    <a:pt x="162" y="114"/>
                  </a:lnTo>
                  <a:lnTo>
                    <a:pt x="158" y="112"/>
                  </a:lnTo>
                  <a:lnTo>
                    <a:pt x="158" y="112"/>
                  </a:lnTo>
                  <a:lnTo>
                    <a:pt x="158" y="112"/>
                  </a:lnTo>
                  <a:lnTo>
                    <a:pt x="156" y="110"/>
                  </a:lnTo>
                  <a:lnTo>
                    <a:pt x="156" y="110"/>
                  </a:lnTo>
                  <a:lnTo>
                    <a:pt x="154" y="108"/>
                  </a:lnTo>
                  <a:lnTo>
                    <a:pt x="152" y="106"/>
                  </a:lnTo>
                  <a:lnTo>
                    <a:pt x="150" y="106"/>
                  </a:lnTo>
                  <a:lnTo>
                    <a:pt x="150" y="106"/>
                  </a:lnTo>
                  <a:lnTo>
                    <a:pt x="150" y="106"/>
                  </a:lnTo>
                  <a:lnTo>
                    <a:pt x="148" y="104"/>
                  </a:lnTo>
                  <a:lnTo>
                    <a:pt x="148" y="104"/>
                  </a:lnTo>
                  <a:lnTo>
                    <a:pt x="144" y="102"/>
                  </a:lnTo>
                  <a:lnTo>
                    <a:pt x="144" y="100"/>
                  </a:lnTo>
                  <a:lnTo>
                    <a:pt x="142" y="100"/>
                  </a:lnTo>
                  <a:lnTo>
                    <a:pt x="137" y="96"/>
                  </a:lnTo>
                  <a:lnTo>
                    <a:pt x="133" y="92"/>
                  </a:lnTo>
                  <a:lnTo>
                    <a:pt x="133" y="92"/>
                  </a:lnTo>
                  <a:lnTo>
                    <a:pt x="133" y="92"/>
                  </a:lnTo>
                  <a:lnTo>
                    <a:pt x="131" y="92"/>
                  </a:lnTo>
                  <a:lnTo>
                    <a:pt x="127" y="89"/>
                  </a:lnTo>
                  <a:lnTo>
                    <a:pt x="127" y="89"/>
                  </a:lnTo>
                  <a:lnTo>
                    <a:pt x="127" y="89"/>
                  </a:lnTo>
                  <a:lnTo>
                    <a:pt x="125" y="89"/>
                  </a:lnTo>
                  <a:lnTo>
                    <a:pt x="125" y="89"/>
                  </a:lnTo>
                  <a:lnTo>
                    <a:pt x="125" y="87"/>
                  </a:lnTo>
                  <a:lnTo>
                    <a:pt x="125" y="87"/>
                  </a:lnTo>
                  <a:lnTo>
                    <a:pt x="123" y="87"/>
                  </a:lnTo>
                  <a:lnTo>
                    <a:pt x="123" y="87"/>
                  </a:lnTo>
                  <a:lnTo>
                    <a:pt x="121" y="85"/>
                  </a:lnTo>
                  <a:lnTo>
                    <a:pt x="117" y="83"/>
                  </a:lnTo>
                  <a:lnTo>
                    <a:pt x="116" y="81"/>
                  </a:lnTo>
                  <a:lnTo>
                    <a:pt x="114" y="79"/>
                  </a:lnTo>
                  <a:lnTo>
                    <a:pt x="112" y="77"/>
                  </a:lnTo>
                  <a:lnTo>
                    <a:pt x="110" y="77"/>
                  </a:lnTo>
                  <a:lnTo>
                    <a:pt x="110" y="77"/>
                  </a:lnTo>
                  <a:lnTo>
                    <a:pt x="110" y="77"/>
                  </a:lnTo>
                  <a:lnTo>
                    <a:pt x="110" y="77"/>
                  </a:lnTo>
                  <a:lnTo>
                    <a:pt x="110" y="77"/>
                  </a:lnTo>
                  <a:lnTo>
                    <a:pt x="108" y="75"/>
                  </a:lnTo>
                  <a:lnTo>
                    <a:pt x="108" y="75"/>
                  </a:lnTo>
                  <a:lnTo>
                    <a:pt x="108" y="75"/>
                  </a:lnTo>
                  <a:lnTo>
                    <a:pt x="106" y="75"/>
                  </a:lnTo>
                  <a:lnTo>
                    <a:pt x="106" y="73"/>
                  </a:lnTo>
                  <a:lnTo>
                    <a:pt x="104" y="71"/>
                  </a:lnTo>
                  <a:lnTo>
                    <a:pt x="102" y="71"/>
                  </a:lnTo>
                  <a:lnTo>
                    <a:pt x="100" y="71"/>
                  </a:lnTo>
                  <a:lnTo>
                    <a:pt x="98" y="69"/>
                  </a:lnTo>
                  <a:lnTo>
                    <a:pt x="96" y="67"/>
                  </a:lnTo>
                  <a:lnTo>
                    <a:pt x="96" y="67"/>
                  </a:lnTo>
                  <a:lnTo>
                    <a:pt x="94" y="66"/>
                  </a:lnTo>
                  <a:lnTo>
                    <a:pt x="92" y="64"/>
                  </a:lnTo>
                  <a:lnTo>
                    <a:pt x="92" y="64"/>
                  </a:lnTo>
                  <a:lnTo>
                    <a:pt x="91" y="64"/>
                  </a:lnTo>
                  <a:lnTo>
                    <a:pt x="89" y="62"/>
                  </a:lnTo>
                  <a:lnTo>
                    <a:pt x="89" y="62"/>
                  </a:lnTo>
                  <a:lnTo>
                    <a:pt x="87" y="62"/>
                  </a:lnTo>
                  <a:lnTo>
                    <a:pt x="87" y="60"/>
                  </a:lnTo>
                  <a:lnTo>
                    <a:pt x="87" y="60"/>
                  </a:lnTo>
                  <a:lnTo>
                    <a:pt x="85" y="60"/>
                  </a:lnTo>
                  <a:lnTo>
                    <a:pt x="83" y="58"/>
                  </a:lnTo>
                  <a:lnTo>
                    <a:pt x="79" y="56"/>
                  </a:lnTo>
                  <a:lnTo>
                    <a:pt x="79" y="56"/>
                  </a:lnTo>
                  <a:lnTo>
                    <a:pt x="79" y="56"/>
                  </a:lnTo>
                  <a:lnTo>
                    <a:pt x="79" y="54"/>
                  </a:lnTo>
                  <a:lnTo>
                    <a:pt x="77" y="54"/>
                  </a:lnTo>
                  <a:lnTo>
                    <a:pt x="77" y="54"/>
                  </a:lnTo>
                  <a:lnTo>
                    <a:pt x="77" y="54"/>
                  </a:lnTo>
                  <a:lnTo>
                    <a:pt x="75" y="54"/>
                  </a:lnTo>
                  <a:lnTo>
                    <a:pt x="75" y="52"/>
                  </a:lnTo>
                  <a:lnTo>
                    <a:pt x="75" y="52"/>
                  </a:lnTo>
                  <a:lnTo>
                    <a:pt x="73" y="52"/>
                  </a:lnTo>
                  <a:lnTo>
                    <a:pt x="73" y="52"/>
                  </a:lnTo>
                  <a:lnTo>
                    <a:pt x="73" y="50"/>
                  </a:lnTo>
                  <a:lnTo>
                    <a:pt x="69" y="48"/>
                  </a:lnTo>
                  <a:lnTo>
                    <a:pt x="69" y="48"/>
                  </a:lnTo>
                  <a:lnTo>
                    <a:pt x="69" y="48"/>
                  </a:lnTo>
                  <a:lnTo>
                    <a:pt x="68" y="48"/>
                  </a:lnTo>
                  <a:lnTo>
                    <a:pt x="68" y="46"/>
                  </a:lnTo>
                  <a:lnTo>
                    <a:pt x="68" y="46"/>
                  </a:lnTo>
                  <a:lnTo>
                    <a:pt x="62" y="43"/>
                  </a:lnTo>
                  <a:lnTo>
                    <a:pt x="60" y="43"/>
                  </a:lnTo>
                  <a:lnTo>
                    <a:pt x="60" y="43"/>
                  </a:lnTo>
                  <a:lnTo>
                    <a:pt x="58" y="41"/>
                  </a:lnTo>
                  <a:lnTo>
                    <a:pt x="58" y="41"/>
                  </a:lnTo>
                  <a:lnTo>
                    <a:pt x="58" y="41"/>
                  </a:lnTo>
                  <a:lnTo>
                    <a:pt x="56" y="41"/>
                  </a:lnTo>
                  <a:lnTo>
                    <a:pt x="54" y="39"/>
                  </a:lnTo>
                  <a:lnTo>
                    <a:pt x="54" y="39"/>
                  </a:lnTo>
                  <a:lnTo>
                    <a:pt x="50" y="35"/>
                  </a:lnTo>
                  <a:lnTo>
                    <a:pt x="46" y="33"/>
                  </a:lnTo>
                  <a:lnTo>
                    <a:pt x="46" y="33"/>
                  </a:lnTo>
                  <a:lnTo>
                    <a:pt x="46" y="33"/>
                  </a:lnTo>
                  <a:lnTo>
                    <a:pt x="46" y="33"/>
                  </a:lnTo>
                  <a:lnTo>
                    <a:pt x="44" y="31"/>
                  </a:lnTo>
                  <a:lnTo>
                    <a:pt x="41" y="29"/>
                  </a:lnTo>
                  <a:lnTo>
                    <a:pt x="41" y="29"/>
                  </a:lnTo>
                  <a:lnTo>
                    <a:pt x="39" y="27"/>
                  </a:lnTo>
                  <a:lnTo>
                    <a:pt x="39" y="27"/>
                  </a:lnTo>
                  <a:lnTo>
                    <a:pt x="39" y="27"/>
                  </a:lnTo>
                  <a:lnTo>
                    <a:pt x="37" y="25"/>
                  </a:lnTo>
                  <a:lnTo>
                    <a:pt x="33" y="23"/>
                  </a:lnTo>
                  <a:lnTo>
                    <a:pt x="33" y="23"/>
                  </a:lnTo>
                  <a:lnTo>
                    <a:pt x="31" y="21"/>
                  </a:lnTo>
                  <a:lnTo>
                    <a:pt x="31" y="21"/>
                  </a:lnTo>
                  <a:lnTo>
                    <a:pt x="29" y="21"/>
                  </a:lnTo>
                  <a:lnTo>
                    <a:pt x="29" y="19"/>
                  </a:lnTo>
                  <a:lnTo>
                    <a:pt x="27" y="19"/>
                  </a:lnTo>
                  <a:lnTo>
                    <a:pt x="27" y="19"/>
                  </a:lnTo>
                  <a:lnTo>
                    <a:pt x="27" y="19"/>
                  </a:lnTo>
                  <a:lnTo>
                    <a:pt x="25" y="19"/>
                  </a:lnTo>
                  <a:lnTo>
                    <a:pt x="25" y="18"/>
                  </a:lnTo>
                  <a:lnTo>
                    <a:pt x="25" y="18"/>
                  </a:lnTo>
                  <a:lnTo>
                    <a:pt x="23" y="18"/>
                  </a:lnTo>
                  <a:lnTo>
                    <a:pt x="21" y="16"/>
                  </a:lnTo>
                  <a:lnTo>
                    <a:pt x="21" y="16"/>
                  </a:lnTo>
                  <a:lnTo>
                    <a:pt x="18" y="14"/>
                  </a:lnTo>
                  <a:lnTo>
                    <a:pt x="18" y="12"/>
                  </a:lnTo>
                  <a:lnTo>
                    <a:pt x="18" y="12"/>
                  </a:lnTo>
                  <a:lnTo>
                    <a:pt x="16" y="12"/>
                  </a:lnTo>
                  <a:lnTo>
                    <a:pt x="16" y="12"/>
                  </a:lnTo>
                  <a:lnTo>
                    <a:pt x="10" y="8"/>
                  </a:lnTo>
                  <a:lnTo>
                    <a:pt x="10" y="6"/>
                  </a:lnTo>
                  <a:lnTo>
                    <a:pt x="8" y="6"/>
                  </a:lnTo>
                  <a:lnTo>
                    <a:pt x="8" y="6"/>
                  </a:lnTo>
                  <a:lnTo>
                    <a:pt x="8" y="6"/>
                  </a:lnTo>
                  <a:lnTo>
                    <a:pt x="6" y="6"/>
                  </a:lnTo>
                  <a:lnTo>
                    <a:pt x="6" y="4"/>
                  </a:lnTo>
                  <a:lnTo>
                    <a:pt x="6" y="4"/>
                  </a:lnTo>
                  <a:lnTo>
                    <a:pt x="4" y="4"/>
                  </a:lnTo>
                  <a:lnTo>
                    <a:pt x="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8" name="Freeform 4982"/>
            <p:cNvSpPr>
              <a:spLocks/>
            </p:cNvSpPr>
            <p:nvPr/>
          </p:nvSpPr>
          <p:spPr bwMode="auto">
            <a:xfrm>
              <a:off x="2908" y="1266"/>
              <a:ext cx="190" cy="139"/>
            </a:xfrm>
            <a:custGeom>
              <a:avLst/>
              <a:gdLst>
                <a:gd name="T0" fmla="*/ 9 w 190"/>
                <a:gd name="T1" fmla="*/ 8 h 139"/>
                <a:gd name="T2" fmla="*/ 15 w 190"/>
                <a:gd name="T3" fmla="*/ 12 h 139"/>
                <a:gd name="T4" fmla="*/ 21 w 190"/>
                <a:gd name="T5" fmla="*/ 16 h 139"/>
                <a:gd name="T6" fmla="*/ 31 w 190"/>
                <a:gd name="T7" fmla="*/ 22 h 139"/>
                <a:gd name="T8" fmla="*/ 42 w 190"/>
                <a:gd name="T9" fmla="*/ 29 h 139"/>
                <a:gd name="T10" fmla="*/ 59 w 190"/>
                <a:gd name="T11" fmla="*/ 41 h 139"/>
                <a:gd name="T12" fmla="*/ 79 w 190"/>
                <a:gd name="T13" fmla="*/ 52 h 139"/>
                <a:gd name="T14" fmla="*/ 82 w 190"/>
                <a:gd name="T15" fmla="*/ 56 h 139"/>
                <a:gd name="T16" fmla="*/ 82 w 190"/>
                <a:gd name="T17" fmla="*/ 62 h 139"/>
                <a:gd name="T18" fmla="*/ 82 w 190"/>
                <a:gd name="T19" fmla="*/ 72 h 139"/>
                <a:gd name="T20" fmla="*/ 80 w 190"/>
                <a:gd name="T21" fmla="*/ 79 h 139"/>
                <a:gd name="T22" fmla="*/ 80 w 190"/>
                <a:gd name="T23" fmla="*/ 83 h 139"/>
                <a:gd name="T24" fmla="*/ 84 w 190"/>
                <a:gd name="T25" fmla="*/ 85 h 139"/>
                <a:gd name="T26" fmla="*/ 88 w 190"/>
                <a:gd name="T27" fmla="*/ 83 h 139"/>
                <a:gd name="T28" fmla="*/ 92 w 190"/>
                <a:gd name="T29" fmla="*/ 83 h 139"/>
                <a:gd name="T30" fmla="*/ 94 w 190"/>
                <a:gd name="T31" fmla="*/ 87 h 139"/>
                <a:gd name="T32" fmla="*/ 96 w 190"/>
                <a:gd name="T33" fmla="*/ 89 h 139"/>
                <a:gd name="T34" fmla="*/ 100 w 190"/>
                <a:gd name="T35" fmla="*/ 91 h 139"/>
                <a:gd name="T36" fmla="*/ 105 w 190"/>
                <a:gd name="T37" fmla="*/ 93 h 139"/>
                <a:gd name="T38" fmla="*/ 111 w 190"/>
                <a:gd name="T39" fmla="*/ 95 h 139"/>
                <a:gd name="T40" fmla="*/ 115 w 190"/>
                <a:gd name="T41" fmla="*/ 98 h 139"/>
                <a:gd name="T42" fmla="*/ 117 w 190"/>
                <a:gd name="T43" fmla="*/ 108 h 139"/>
                <a:gd name="T44" fmla="*/ 119 w 190"/>
                <a:gd name="T45" fmla="*/ 110 h 139"/>
                <a:gd name="T46" fmla="*/ 125 w 190"/>
                <a:gd name="T47" fmla="*/ 114 h 139"/>
                <a:gd name="T48" fmla="*/ 127 w 190"/>
                <a:gd name="T49" fmla="*/ 118 h 139"/>
                <a:gd name="T50" fmla="*/ 130 w 190"/>
                <a:gd name="T51" fmla="*/ 116 h 139"/>
                <a:gd name="T52" fmla="*/ 132 w 190"/>
                <a:gd name="T53" fmla="*/ 120 h 139"/>
                <a:gd name="T54" fmla="*/ 134 w 190"/>
                <a:gd name="T55" fmla="*/ 121 h 139"/>
                <a:gd name="T56" fmla="*/ 136 w 190"/>
                <a:gd name="T57" fmla="*/ 120 h 139"/>
                <a:gd name="T58" fmla="*/ 138 w 190"/>
                <a:gd name="T59" fmla="*/ 120 h 139"/>
                <a:gd name="T60" fmla="*/ 140 w 190"/>
                <a:gd name="T61" fmla="*/ 121 h 139"/>
                <a:gd name="T62" fmla="*/ 142 w 190"/>
                <a:gd name="T63" fmla="*/ 120 h 139"/>
                <a:gd name="T64" fmla="*/ 142 w 190"/>
                <a:gd name="T65" fmla="*/ 120 h 139"/>
                <a:gd name="T66" fmla="*/ 144 w 190"/>
                <a:gd name="T67" fmla="*/ 121 h 139"/>
                <a:gd name="T68" fmla="*/ 146 w 190"/>
                <a:gd name="T69" fmla="*/ 123 h 139"/>
                <a:gd name="T70" fmla="*/ 148 w 190"/>
                <a:gd name="T71" fmla="*/ 121 h 139"/>
                <a:gd name="T72" fmla="*/ 150 w 190"/>
                <a:gd name="T73" fmla="*/ 120 h 139"/>
                <a:gd name="T74" fmla="*/ 153 w 190"/>
                <a:gd name="T75" fmla="*/ 118 h 139"/>
                <a:gd name="T76" fmla="*/ 155 w 190"/>
                <a:gd name="T77" fmla="*/ 118 h 139"/>
                <a:gd name="T78" fmla="*/ 159 w 190"/>
                <a:gd name="T79" fmla="*/ 120 h 139"/>
                <a:gd name="T80" fmla="*/ 165 w 190"/>
                <a:gd name="T81" fmla="*/ 127 h 139"/>
                <a:gd name="T82" fmla="*/ 167 w 190"/>
                <a:gd name="T83" fmla="*/ 129 h 139"/>
                <a:gd name="T84" fmla="*/ 167 w 190"/>
                <a:gd name="T85" fmla="*/ 133 h 139"/>
                <a:gd name="T86" fmla="*/ 169 w 190"/>
                <a:gd name="T87" fmla="*/ 135 h 139"/>
                <a:gd name="T88" fmla="*/ 173 w 190"/>
                <a:gd name="T89" fmla="*/ 135 h 139"/>
                <a:gd name="T90" fmla="*/ 175 w 190"/>
                <a:gd name="T91" fmla="*/ 135 h 139"/>
                <a:gd name="T92" fmla="*/ 176 w 190"/>
                <a:gd name="T93" fmla="*/ 137 h 139"/>
                <a:gd name="T94" fmla="*/ 178 w 190"/>
                <a:gd name="T95" fmla="*/ 137 h 139"/>
                <a:gd name="T96" fmla="*/ 180 w 190"/>
                <a:gd name="T97" fmla="*/ 139 h 139"/>
                <a:gd name="T98" fmla="*/ 190 w 190"/>
                <a:gd name="T99"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 h="139">
                  <a:moveTo>
                    <a:pt x="0" y="0"/>
                  </a:moveTo>
                  <a:lnTo>
                    <a:pt x="0" y="0"/>
                  </a:lnTo>
                  <a:lnTo>
                    <a:pt x="6" y="4"/>
                  </a:lnTo>
                  <a:lnTo>
                    <a:pt x="9" y="8"/>
                  </a:lnTo>
                  <a:lnTo>
                    <a:pt x="11" y="8"/>
                  </a:lnTo>
                  <a:lnTo>
                    <a:pt x="11" y="8"/>
                  </a:lnTo>
                  <a:lnTo>
                    <a:pt x="13" y="10"/>
                  </a:lnTo>
                  <a:lnTo>
                    <a:pt x="15" y="12"/>
                  </a:lnTo>
                  <a:lnTo>
                    <a:pt x="17" y="12"/>
                  </a:lnTo>
                  <a:lnTo>
                    <a:pt x="17" y="14"/>
                  </a:lnTo>
                  <a:lnTo>
                    <a:pt x="19" y="14"/>
                  </a:lnTo>
                  <a:lnTo>
                    <a:pt x="21" y="16"/>
                  </a:lnTo>
                  <a:lnTo>
                    <a:pt x="23" y="16"/>
                  </a:lnTo>
                  <a:lnTo>
                    <a:pt x="27" y="18"/>
                  </a:lnTo>
                  <a:lnTo>
                    <a:pt x="29" y="20"/>
                  </a:lnTo>
                  <a:lnTo>
                    <a:pt x="31" y="22"/>
                  </a:lnTo>
                  <a:lnTo>
                    <a:pt x="34" y="24"/>
                  </a:lnTo>
                  <a:lnTo>
                    <a:pt x="36" y="25"/>
                  </a:lnTo>
                  <a:lnTo>
                    <a:pt x="40" y="27"/>
                  </a:lnTo>
                  <a:lnTo>
                    <a:pt x="42" y="29"/>
                  </a:lnTo>
                  <a:lnTo>
                    <a:pt x="44" y="31"/>
                  </a:lnTo>
                  <a:lnTo>
                    <a:pt x="50" y="33"/>
                  </a:lnTo>
                  <a:lnTo>
                    <a:pt x="54" y="37"/>
                  </a:lnTo>
                  <a:lnTo>
                    <a:pt x="59" y="41"/>
                  </a:lnTo>
                  <a:lnTo>
                    <a:pt x="63" y="43"/>
                  </a:lnTo>
                  <a:lnTo>
                    <a:pt x="65" y="45"/>
                  </a:lnTo>
                  <a:lnTo>
                    <a:pt x="73" y="48"/>
                  </a:lnTo>
                  <a:lnTo>
                    <a:pt x="79" y="52"/>
                  </a:lnTo>
                  <a:lnTo>
                    <a:pt x="80" y="54"/>
                  </a:lnTo>
                  <a:lnTo>
                    <a:pt x="82" y="56"/>
                  </a:lnTo>
                  <a:lnTo>
                    <a:pt x="82" y="56"/>
                  </a:lnTo>
                  <a:lnTo>
                    <a:pt x="82" y="56"/>
                  </a:lnTo>
                  <a:lnTo>
                    <a:pt x="82" y="58"/>
                  </a:lnTo>
                  <a:lnTo>
                    <a:pt x="82" y="60"/>
                  </a:lnTo>
                  <a:lnTo>
                    <a:pt x="82" y="60"/>
                  </a:lnTo>
                  <a:lnTo>
                    <a:pt x="82" y="62"/>
                  </a:lnTo>
                  <a:lnTo>
                    <a:pt x="82" y="64"/>
                  </a:lnTo>
                  <a:lnTo>
                    <a:pt x="82" y="66"/>
                  </a:lnTo>
                  <a:lnTo>
                    <a:pt x="82" y="70"/>
                  </a:lnTo>
                  <a:lnTo>
                    <a:pt x="82" y="72"/>
                  </a:lnTo>
                  <a:lnTo>
                    <a:pt x="82" y="75"/>
                  </a:lnTo>
                  <a:lnTo>
                    <a:pt x="80" y="77"/>
                  </a:lnTo>
                  <a:lnTo>
                    <a:pt x="80" y="79"/>
                  </a:lnTo>
                  <a:lnTo>
                    <a:pt x="80" y="79"/>
                  </a:lnTo>
                  <a:lnTo>
                    <a:pt x="80" y="81"/>
                  </a:lnTo>
                  <a:lnTo>
                    <a:pt x="80" y="81"/>
                  </a:lnTo>
                  <a:lnTo>
                    <a:pt x="80" y="83"/>
                  </a:lnTo>
                  <a:lnTo>
                    <a:pt x="80" y="83"/>
                  </a:lnTo>
                  <a:lnTo>
                    <a:pt x="82" y="83"/>
                  </a:lnTo>
                  <a:lnTo>
                    <a:pt x="82" y="83"/>
                  </a:lnTo>
                  <a:lnTo>
                    <a:pt x="82" y="85"/>
                  </a:lnTo>
                  <a:lnTo>
                    <a:pt x="84" y="85"/>
                  </a:lnTo>
                  <a:lnTo>
                    <a:pt x="86" y="85"/>
                  </a:lnTo>
                  <a:lnTo>
                    <a:pt x="86" y="85"/>
                  </a:lnTo>
                  <a:lnTo>
                    <a:pt x="86" y="85"/>
                  </a:lnTo>
                  <a:lnTo>
                    <a:pt x="88" y="83"/>
                  </a:lnTo>
                  <a:lnTo>
                    <a:pt x="88" y="83"/>
                  </a:lnTo>
                  <a:lnTo>
                    <a:pt x="90" y="83"/>
                  </a:lnTo>
                  <a:lnTo>
                    <a:pt x="90" y="83"/>
                  </a:lnTo>
                  <a:lnTo>
                    <a:pt x="92" y="83"/>
                  </a:lnTo>
                  <a:lnTo>
                    <a:pt x="92" y="85"/>
                  </a:lnTo>
                  <a:lnTo>
                    <a:pt x="94" y="85"/>
                  </a:lnTo>
                  <a:lnTo>
                    <a:pt x="94" y="85"/>
                  </a:lnTo>
                  <a:lnTo>
                    <a:pt x="94" y="87"/>
                  </a:lnTo>
                  <a:lnTo>
                    <a:pt x="94" y="87"/>
                  </a:lnTo>
                  <a:lnTo>
                    <a:pt x="94" y="89"/>
                  </a:lnTo>
                  <a:lnTo>
                    <a:pt x="94" y="89"/>
                  </a:lnTo>
                  <a:lnTo>
                    <a:pt x="96" y="89"/>
                  </a:lnTo>
                  <a:lnTo>
                    <a:pt x="96" y="89"/>
                  </a:lnTo>
                  <a:lnTo>
                    <a:pt x="98" y="89"/>
                  </a:lnTo>
                  <a:lnTo>
                    <a:pt x="100" y="89"/>
                  </a:lnTo>
                  <a:lnTo>
                    <a:pt x="100" y="91"/>
                  </a:lnTo>
                  <a:lnTo>
                    <a:pt x="102" y="91"/>
                  </a:lnTo>
                  <a:lnTo>
                    <a:pt x="104" y="91"/>
                  </a:lnTo>
                  <a:lnTo>
                    <a:pt x="105" y="91"/>
                  </a:lnTo>
                  <a:lnTo>
                    <a:pt x="105" y="93"/>
                  </a:lnTo>
                  <a:lnTo>
                    <a:pt x="105" y="93"/>
                  </a:lnTo>
                  <a:lnTo>
                    <a:pt x="107" y="93"/>
                  </a:lnTo>
                  <a:lnTo>
                    <a:pt x="109" y="93"/>
                  </a:lnTo>
                  <a:lnTo>
                    <a:pt x="111" y="95"/>
                  </a:lnTo>
                  <a:lnTo>
                    <a:pt x="113" y="95"/>
                  </a:lnTo>
                  <a:lnTo>
                    <a:pt x="113" y="97"/>
                  </a:lnTo>
                  <a:lnTo>
                    <a:pt x="115" y="97"/>
                  </a:lnTo>
                  <a:lnTo>
                    <a:pt x="115" y="98"/>
                  </a:lnTo>
                  <a:lnTo>
                    <a:pt x="115" y="98"/>
                  </a:lnTo>
                  <a:lnTo>
                    <a:pt x="115" y="102"/>
                  </a:lnTo>
                  <a:lnTo>
                    <a:pt x="117" y="106"/>
                  </a:lnTo>
                  <a:lnTo>
                    <a:pt x="117" y="108"/>
                  </a:lnTo>
                  <a:lnTo>
                    <a:pt x="117" y="108"/>
                  </a:lnTo>
                  <a:lnTo>
                    <a:pt x="117" y="108"/>
                  </a:lnTo>
                  <a:lnTo>
                    <a:pt x="119" y="110"/>
                  </a:lnTo>
                  <a:lnTo>
                    <a:pt x="119" y="110"/>
                  </a:lnTo>
                  <a:lnTo>
                    <a:pt x="121" y="112"/>
                  </a:lnTo>
                  <a:lnTo>
                    <a:pt x="123" y="114"/>
                  </a:lnTo>
                  <a:lnTo>
                    <a:pt x="125" y="114"/>
                  </a:lnTo>
                  <a:lnTo>
                    <a:pt x="125" y="114"/>
                  </a:lnTo>
                  <a:lnTo>
                    <a:pt x="125" y="116"/>
                  </a:lnTo>
                  <a:lnTo>
                    <a:pt x="125" y="116"/>
                  </a:lnTo>
                  <a:lnTo>
                    <a:pt x="125" y="116"/>
                  </a:lnTo>
                  <a:lnTo>
                    <a:pt x="127" y="118"/>
                  </a:lnTo>
                  <a:lnTo>
                    <a:pt x="127" y="116"/>
                  </a:lnTo>
                  <a:lnTo>
                    <a:pt x="127" y="116"/>
                  </a:lnTo>
                  <a:lnTo>
                    <a:pt x="128" y="116"/>
                  </a:lnTo>
                  <a:lnTo>
                    <a:pt x="130" y="116"/>
                  </a:lnTo>
                  <a:lnTo>
                    <a:pt x="130" y="116"/>
                  </a:lnTo>
                  <a:lnTo>
                    <a:pt x="130" y="118"/>
                  </a:lnTo>
                  <a:lnTo>
                    <a:pt x="132" y="118"/>
                  </a:lnTo>
                  <a:lnTo>
                    <a:pt x="132" y="120"/>
                  </a:lnTo>
                  <a:lnTo>
                    <a:pt x="132" y="120"/>
                  </a:lnTo>
                  <a:lnTo>
                    <a:pt x="134" y="121"/>
                  </a:lnTo>
                  <a:lnTo>
                    <a:pt x="134" y="121"/>
                  </a:lnTo>
                  <a:lnTo>
                    <a:pt x="134" y="121"/>
                  </a:lnTo>
                  <a:lnTo>
                    <a:pt x="134" y="121"/>
                  </a:lnTo>
                  <a:lnTo>
                    <a:pt x="136" y="120"/>
                  </a:lnTo>
                  <a:lnTo>
                    <a:pt x="136" y="120"/>
                  </a:lnTo>
                  <a:lnTo>
                    <a:pt x="136" y="120"/>
                  </a:lnTo>
                  <a:lnTo>
                    <a:pt x="136" y="120"/>
                  </a:lnTo>
                  <a:lnTo>
                    <a:pt x="138" y="120"/>
                  </a:lnTo>
                  <a:lnTo>
                    <a:pt x="138" y="120"/>
                  </a:lnTo>
                  <a:lnTo>
                    <a:pt x="138" y="120"/>
                  </a:lnTo>
                  <a:lnTo>
                    <a:pt x="140" y="120"/>
                  </a:lnTo>
                  <a:lnTo>
                    <a:pt x="140" y="120"/>
                  </a:lnTo>
                  <a:lnTo>
                    <a:pt x="140" y="121"/>
                  </a:lnTo>
                  <a:lnTo>
                    <a:pt x="140" y="121"/>
                  </a:lnTo>
                  <a:lnTo>
                    <a:pt x="140" y="121"/>
                  </a:lnTo>
                  <a:lnTo>
                    <a:pt x="140" y="120"/>
                  </a:lnTo>
                  <a:lnTo>
                    <a:pt x="142" y="120"/>
                  </a:lnTo>
                  <a:lnTo>
                    <a:pt x="142" y="120"/>
                  </a:lnTo>
                  <a:lnTo>
                    <a:pt x="142" y="120"/>
                  </a:lnTo>
                  <a:lnTo>
                    <a:pt x="142" y="120"/>
                  </a:lnTo>
                  <a:lnTo>
                    <a:pt x="142" y="120"/>
                  </a:lnTo>
                  <a:lnTo>
                    <a:pt x="142" y="120"/>
                  </a:lnTo>
                  <a:lnTo>
                    <a:pt x="142" y="120"/>
                  </a:lnTo>
                  <a:lnTo>
                    <a:pt x="144" y="120"/>
                  </a:lnTo>
                  <a:lnTo>
                    <a:pt x="144" y="120"/>
                  </a:lnTo>
                  <a:lnTo>
                    <a:pt x="144" y="121"/>
                  </a:lnTo>
                  <a:lnTo>
                    <a:pt x="144" y="121"/>
                  </a:lnTo>
                  <a:lnTo>
                    <a:pt x="144" y="121"/>
                  </a:lnTo>
                  <a:lnTo>
                    <a:pt x="146" y="123"/>
                  </a:lnTo>
                  <a:lnTo>
                    <a:pt x="146" y="123"/>
                  </a:lnTo>
                  <a:lnTo>
                    <a:pt x="146" y="123"/>
                  </a:lnTo>
                  <a:lnTo>
                    <a:pt x="148" y="123"/>
                  </a:lnTo>
                  <a:lnTo>
                    <a:pt x="148" y="123"/>
                  </a:lnTo>
                  <a:lnTo>
                    <a:pt x="148" y="121"/>
                  </a:lnTo>
                  <a:lnTo>
                    <a:pt x="150" y="121"/>
                  </a:lnTo>
                  <a:lnTo>
                    <a:pt x="150" y="120"/>
                  </a:lnTo>
                  <a:lnTo>
                    <a:pt x="150" y="120"/>
                  </a:lnTo>
                  <a:lnTo>
                    <a:pt x="150" y="120"/>
                  </a:lnTo>
                  <a:lnTo>
                    <a:pt x="152" y="118"/>
                  </a:lnTo>
                  <a:lnTo>
                    <a:pt x="152" y="118"/>
                  </a:lnTo>
                  <a:lnTo>
                    <a:pt x="152" y="118"/>
                  </a:lnTo>
                  <a:lnTo>
                    <a:pt x="153" y="118"/>
                  </a:lnTo>
                  <a:lnTo>
                    <a:pt x="153" y="118"/>
                  </a:lnTo>
                  <a:lnTo>
                    <a:pt x="153" y="118"/>
                  </a:lnTo>
                  <a:lnTo>
                    <a:pt x="155" y="118"/>
                  </a:lnTo>
                  <a:lnTo>
                    <a:pt x="155" y="118"/>
                  </a:lnTo>
                  <a:lnTo>
                    <a:pt x="155" y="118"/>
                  </a:lnTo>
                  <a:lnTo>
                    <a:pt x="157" y="120"/>
                  </a:lnTo>
                  <a:lnTo>
                    <a:pt x="159" y="120"/>
                  </a:lnTo>
                  <a:lnTo>
                    <a:pt x="159" y="120"/>
                  </a:lnTo>
                  <a:lnTo>
                    <a:pt x="161" y="121"/>
                  </a:lnTo>
                  <a:lnTo>
                    <a:pt x="161" y="123"/>
                  </a:lnTo>
                  <a:lnTo>
                    <a:pt x="163" y="125"/>
                  </a:lnTo>
                  <a:lnTo>
                    <a:pt x="165" y="127"/>
                  </a:lnTo>
                  <a:lnTo>
                    <a:pt x="165" y="129"/>
                  </a:lnTo>
                  <a:lnTo>
                    <a:pt x="165" y="129"/>
                  </a:lnTo>
                  <a:lnTo>
                    <a:pt x="165" y="129"/>
                  </a:lnTo>
                  <a:lnTo>
                    <a:pt x="167" y="129"/>
                  </a:lnTo>
                  <a:lnTo>
                    <a:pt x="167" y="131"/>
                  </a:lnTo>
                  <a:lnTo>
                    <a:pt x="167" y="131"/>
                  </a:lnTo>
                  <a:lnTo>
                    <a:pt x="167" y="133"/>
                  </a:lnTo>
                  <a:lnTo>
                    <a:pt x="167" y="133"/>
                  </a:lnTo>
                  <a:lnTo>
                    <a:pt x="169" y="135"/>
                  </a:lnTo>
                  <a:lnTo>
                    <a:pt x="169" y="135"/>
                  </a:lnTo>
                  <a:lnTo>
                    <a:pt x="169" y="135"/>
                  </a:lnTo>
                  <a:lnTo>
                    <a:pt x="169" y="135"/>
                  </a:lnTo>
                  <a:lnTo>
                    <a:pt x="171" y="135"/>
                  </a:lnTo>
                  <a:lnTo>
                    <a:pt x="171" y="135"/>
                  </a:lnTo>
                  <a:lnTo>
                    <a:pt x="173" y="135"/>
                  </a:lnTo>
                  <a:lnTo>
                    <a:pt x="173" y="135"/>
                  </a:lnTo>
                  <a:lnTo>
                    <a:pt x="173" y="135"/>
                  </a:lnTo>
                  <a:lnTo>
                    <a:pt x="173" y="135"/>
                  </a:lnTo>
                  <a:lnTo>
                    <a:pt x="173" y="135"/>
                  </a:lnTo>
                  <a:lnTo>
                    <a:pt x="175" y="135"/>
                  </a:lnTo>
                  <a:lnTo>
                    <a:pt x="175" y="137"/>
                  </a:lnTo>
                  <a:lnTo>
                    <a:pt x="175" y="137"/>
                  </a:lnTo>
                  <a:lnTo>
                    <a:pt x="176" y="137"/>
                  </a:lnTo>
                  <a:lnTo>
                    <a:pt x="176" y="137"/>
                  </a:lnTo>
                  <a:lnTo>
                    <a:pt x="176" y="137"/>
                  </a:lnTo>
                  <a:lnTo>
                    <a:pt x="178" y="137"/>
                  </a:lnTo>
                  <a:lnTo>
                    <a:pt x="178" y="137"/>
                  </a:lnTo>
                  <a:lnTo>
                    <a:pt x="178" y="137"/>
                  </a:lnTo>
                  <a:lnTo>
                    <a:pt x="180" y="139"/>
                  </a:lnTo>
                  <a:lnTo>
                    <a:pt x="180" y="139"/>
                  </a:lnTo>
                  <a:lnTo>
                    <a:pt x="180" y="139"/>
                  </a:lnTo>
                  <a:lnTo>
                    <a:pt x="180" y="139"/>
                  </a:lnTo>
                  <a:lnTo>
                    <a:pt x="186" y="139"/>
                  </a:lnTo>
                  <a:lnTo>
                    <a:pt x="188" y="139"/>
                  </a:lnTo>
                  <a:lnTo>
                    <a:pt x="190" y="139"/>
                  </a:lnTo>
                  <a:lnTo>
                    <a:pt x="190" y="139"/>
                  </a:lnTo>
                  <a:lnTo>
                    <a:pt x="190" y="139"/>
                  </a:lnTo>
                  <a:lnTo>
                    <a:pt x="190" y="13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9" name="Freeform 4983"/>
            <p:cNvSpPr>
              <a:spLocks/>
            </p:cNvSpPr>
            <p:nvPr/>
          </p:nvSpPr>
          <p:spPr bwMode="auto">
            <a:xfrm>
              <a:off x="3359" y="1226"/>
              <a:ext cx="250" cy="179"/>
            </a:xfrm>
            <a:custGeom>
              <a:avLst/>
              <a:gdLst>
                <a:gd name="T0" fmla="*/ 0 w 250"/>
                <a:gd name="T1" fmla="*/ 179 h 179"/>
                <a:gd name="T2" fmla="*/ 8 w 250"/>
                <a:gd name="T3" fmla="*/ 173 h 179"/>
                <a:gd name="T4" fmla="*/ 12 w 250"/>
                <a:gd name="T5" fmla="*/ 169 h 179"/>
                <a:gd name="T6" fmla="*/ 17 w 250"/>
                <a:gd name="T7" fmla="*/ 163 h 179"/>
                <a:gd name="T8" fmla="*/ 25 w 250"/>
                <a:gd name="T9" fmla="*/ 156 h 179"/>
                <a:gd name="T10" fmla="*/ 29 w 250"/>
                <a:gd name="T11" fmla="*/ 154 h 179"/>
                <a:gd name="T12" fmla="*/ 33 w 250"/>
                <a:gd name="T13" fmla="*/ 150 h 179"/>
                <a:gd name="T14" fmla="*/ 37 w 250"/>
                <a:gd name="T15" fmla="*/ 146 h 179"/>
                <a:gd name="T16" fmla="*/ 44 w 250"/>
                <a:gd name="T17" fmla="*/ 138 h 179"/>
                <a:gd name="T18" fmla="*/ 50 w 250"/>
                <a:gd name="T19" fmla="*/ 133 h 179"/>
                <a:gd name="T20" fmla="*/ 50 w 250"/>
                <a:gd name="T21" fmla="*/ 133 h 179"/>
                <a:gd name="T22" fmla="*/ 52 w 250"/>
                <a:gd name="T23" fmla="*/ 131 h 179"/>
                <a:gd name="T24" fmla="*/ 54 w 250"/>
                <a:gd name="T25" fmla="*/ 131 h 179"/>
                <a:gd name="T26" fmla="*/ 58 w 250"/>
                <a:gd name="T27" fmla="*/ 125 h 179"/>
                <a:gd name="T28" fmla="*/ 65 w 250"/>
                <a:gd name="T29" fmla="*/ 119 h 179"/>
                <a:gd name="T30" fmla="*/ 71 w 250"/>
                <a:gd name="T31" fmla="*/ 115 h 179"/>
                <a:gd name="T32" fmla="*/ 75 w 250"/>
                <a:gd name="T33" fmla="*/ 113 h 179"/>
                <a:gd name="T34" fmla="*/ 77 w 250"/>
                <a:gd name="T35" fmla="*/ 112 h 179"/>
                <a:gd name="T36" fmla="*/ 83 w 250"/>
                <a:gd name="T37" fmla="*/ 108 h 179"/>
                <a:gd name="T38" fmla="*/ 87 w 250"/>
                <a:gd name="T39" fmla="*/ 106 h 179"/>
                <a:gd name="T40" fmla="*/ 92 w 250"/>
                <a:gd name="T41" fmla="*/ 102 h 179"/>
                <a:gd name="T42" fmla="*/ 94 w 250"/>
                <a:gd name="T43" fmla="*/ 100 h 179"/>
                <a:gd name="T44" fmla="*/ 102 w 250"/>
                <a:gd name="T45" fmla="*/ 96 h 179"/>
                <a:gd name="T46" fmla="*/ 110 w 250"/>
                <a:gd name="T47" fmla="*/ 90 h 179"/>
                <a:gd name="T48" fmla="*/ 113 w 250"/>
                <a:gd name="T49" fmla="*/ 88 h 179"/>
                <a:gd name="T50" fmla="*/ 115 w 250"/>
                <a:gd name="T51" fmla="*/ 87 h 179"/>
                <a:gd name="T52" fmla="*/ 123 w 250"/>
                <a:gd name="T53" fmla="*/ 83 h 179"/>
                <a:gd name="T54" fmla="*/ 133 w 250"/>
                <a:gd name="T55" fmla="*/ 75 h 179"/>
                <a:gd name="T56" fmla="*/ 136 w 250"/>
                <a:gd name="T57" fmla="*/ 73 h 179"/>
                <a:gd name="T58" fmla="*/ 140 w 250"/>
                <a:gd name="T59" fmla="*/ 69 h 179"/>
                <a:gd name="T60" fmla="*/ 148 w 250"/>
                <a:gd name="T61" fmla="*/ 65 h 179"/>
                <a:gd name="T62" fmla="*/ 156 w 250"/>
                <a:gd name="T63" fmla="*/ 60 h 179"/>
                <a:gd name="T64" fmla="*/ 158 w 250"/>
                <a:gd name="T65" fmla="*/ 58 h 179"/>
                <a:gd name="T66" fmla="*/ 165 w 250"/>
                <a:gd name="T67" fmla="*/ 54 h 179"/>
                <a:gd name="T68" fmla="*/ 175 w 250"/>
                <a:gd name="T69" fmla="*/ 48 h 179"/>
                <a:gd name="T70" fmla="*/ 181 w 250"/>
                <a:gd name="T71" fmla="*/ 44 h 179"/>
                <a:gd name="T72" fmla="*/ 184 w 250"/>
                <a:gd name="T73" fmla="*/ 42 h 179"/>
                <a:gd name="T74" fmla="*/ 192 w 250"/>
                <a:gd name="T75" fmla="*/ 37 h 179"/>
                <a:gd name="T76" fmla="*/ 202 w 250"/>
                <a:gd name="T77" fmla="*/ 31 h 179"/>
                <a:gd name="T78" fmla="*/ 204 w 250"/>
                <a:gd name="T79" fmla="*/ 29 h 179"/>
                <a:gd name="T80" fmla="*/ 207 w 250"/>
                <a:gd name="T81" fmla="*/ 27 h 179"/>
                <a:gd name="T82" fmla="*/ 209 w 250"/>
                <a:gd name="T83" fmla="*/ 25 h 179"/>
                <a:gd name="T84" fmla="*/ 215 w 250"/>
                <a:gd name="T85" fmla="*/ 21 h 179"/>
                <a:gd name="T86" fmla="*/ 225 w 250"/>
                <a:gd name="T87" fmla="*/ 15 h 179"/>
                <a:gd name="T88" fmla="*/ 227 w 250"/>
                <a:gd name="T89" fmla="*/ 14 h 179"/>
                <a:gd name="T90" fmla="*/ 231 w 250"/>
                <a:gd name="T91" fmla="*/ 12 h 179"/>
                <a:gd name="T92" fmla="*/ 234 w 250"/>
                <a:gd name="T93" fmla="*/ 10 h 179"/>
                <a:gd name="T94" fmla="*/ 240 w 250"/>
                <a:gd name="T95" fmla="*/ 6 h 179"/>
                <a:gd name="T96" fmla="*/ 250 w 250"/>
                <a:gd name="T9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0" h="179">
                  <a:moveTo>
                    <a:pt x="0" y="179"/>
                  </a:moveTo>
                  <a:lnTo>
                    <a:pt x="0" y="179"/>
                  </a:lnTo>
                  <a:lnTo>
                    <a:pt x="4" y="175"/>
                  </a:lnTo>
                  <a:lnTo>
                    <a:pt x="8" y="173"/>
                  </a:lnTo>
                  <a:lnTo>
                    <a:pt x="10" y="171"/>
                  </a:lnTo>
                  <a:lnTo>
                    <a:pt x="12" y="169"/>
                  </a:lnTo>
                  <a:lnTo>
                    <a:pt x="15" y="165"/>
                  </a:lnTo>
                  <a:lnTo>
                    <a:pt x="17" y="163"/>
                  </a:lnTo>
                  <a:lnTo>
                    <a:pt x="21" y="160"/>
                  </a:lnTo>
                  <a:lnTo>
                    <a:pt x="25" y="156"/>
                  </a:lnTo>
                  <a:lnTo>
                    <a:pt x="27" y="154"/>
                  </a:lnTo>
                  <a:lnTo>
                    <a:pt x="29" y="154"/>
                  </a:lnTo>
                  <a:lnTo>
                    <a:pt x="31" y="152"/>
                  </a:lnTo>
                  <a:lnTo>
                    <a:pt x="33" y="150"/>
                  </a:lnTo>
                  <a:lnTo>
                    <a:pt x="35" y="146"/>
                  </a:lnTo>
                  <a:lnTo>
                    <a:pt x="37" y="146"/>
                  </a:lnTo>
                  <a:lnTo>
                    <a:pt x="39" y="144"/>
                  </a:lnTo>
                  <a:lnTo>
                    <a:pt x="44" y="138"/>
                  </a:lnTo>
                  <a:lnTo>
                    <a:pt x="48" y="135"/>
                  </a:lnTo>
                  <a:lnTo>
                    <a:pt x="50" y="133"/>
                  </a:lnTo>
                  <a:lnTo>
                    <a:pt x="50" y="133"/>
                  </a:lnTo>
                  <a:lnTo>
                    <a:pt x="50" y="133"/>
                  </a:lnTo>
                  <a:lnTo>
                    <a:pt x="52" y="133"/>
                  </a:lnTo>
                  <a:lnTo>
                    <a:pt x="52" y="131"/>
                  </a:lnTo>
                  <a:lnTo>
                    <a:pt x="52" y="131"/>
                  </a:lnTo>
                  <a:lnTo>
                    <a:pt x="54" y="131"/>
                  </a:lnTo>
                  <a:lnTo>
                    <a:pt x="54" y="129"/>
                  </a:lnTo>
                  <a:lnTo>
                    <a:pt x="58" y="125"/>
                  </a:lnTo>
                  <a:lnTo>
                    <a:pt x="63" y="123"/>
                  </a:lnTo>
                  <a:lnTo>
                    <a:pt x="65" y="119"/>
                  </a:lnTo>
                  <a:lnTo>
                    <a:pt x="69" y="117"/>
                  </a:lnTo>
                  <a:lnTo>
                    <a:pt x="71" y="115"/>
                  </a:lnTo>
                  <a:lnTo>
                    <a:pt x="73" y="113"/>
                  </a:lnTo>
                  <a:lnTo>
                    <a:pt x="75" y="113"/>
                  </a:lnTo>
                  <a:lnTo>
                    <a:pt x="75" y="113"/>
                  </a:lnTo>
                  <a:lnTo>
                    <a:pt x="77" y="112"/>
                  </a:lnTo>
                  <a:lnTo>
                    <a:pt x="79" y="110"/>
                  </a:lnTo>
                  <a:lnTo>
                    <a:pt x="83" y="108"/>
                  </a:lnTo>
                  <a:lnTo>
                    <a:pt x="85" y="108"/>
                  </a:lnTo>
                  <a:lnTo>
                    <a:pt x="87" y="106"/>
                  </a:lnTo>
                  <a:lnTo>
                    <a:pt x="88" y="104"/>
                  </a:lnTo>
                  <a:lnTo>
                    <a:pt x="92" y="102"/>
                  </a:lnTo>
                  <a:lnTo>
                    <a:pt x="92" y="102"/>
                  </a:lnTo>
                  <a:lnTo>
                    <a:pt x="94" y="100"/>
                  </a:lnTo>
                  <a:lnTo>
                    <a:pt x="98" y="98"/>
                  </a:lnTo>
                  <a:lnTo>
                    <a:pt x="102" y="96"/>
                  </a:lnTo>
                  <a:lnTo>
                    <a:pt x="106" y="92"/>
                  </a:lnTo>
                  <a:lnTo>
                    <a:pt x="110" y="90"/>
                  </a:lnTo>
                  <a:lnTo>
                    <a:pt x="111" y="88"/>
                  </a:lnTo>
                  <a:lnTo>
                    <a:pt x="113" y="88"/>
                  </a:lnTo>
                  <a:lnTo>
                    <a:pt x="113" y="88"/>
                  </a:lnTo>
                  <a:lnTo>
                    <a:pt x="115" y="87"/>
                  </a:lnTo>
                  <a:lnTo>
                    <a:pt x="117" y="85"/>
                  </a:lnTo>
                  <a:lnTo>
                    <a:pt x="123" y="83"/>
                  </a:lnTo>
                  <a:lnTo>
                    <a:pt x="127" y="79"/>
                  </a:lnTo>
                  <a:lnTo>
                    <a:pt x="133" y="75"/>
                  </a:lnTo>
                  <a:lnTo>
                    <a:pt x="136" y="73"/>
                  </a:lnTo>
                  <a:lnTo>
                    <a:pt x="136" y="73"/>
                  </a:lnTo>
                  <a:lnTo>
                    <a:pt x="138" y="71"/>
                  </a:lnTo>
                  <a:lnTo>
                    <a:pt x="140" y="69"/>
                  </a:lnTo>
                  <a:lnTo>
                    <a:pt x="144" y="67"/>
                  </a:lnTo>
                  <a:lnTo>
                    <a:pt x="148" y="65"/>
                  </a:lnTo>
                  <a:lnTo>
                    <a:pt x="152" y="64"/>
                  </a:lnTo>
                  <a:lnTo>
                    <a:pt x="156" y="60"/>
                  </a:lnTo>
                  <a:lnTo>
                    <a:pt x="158" y="60"/>
                  </a:lnTo>
                  <a:lnTo>
                    <a:pt x="158" y="58"/>
                  </a:lnTo>
                  <a:lnTo>
                    <a:pt x="161" y="56"/>
                  </a:lnTo>
                  <a:lnTo>
                    <a:pt x="165" y="54"/>
                  </a:lnTo>
                  <a:lnTo>
                    <a:pt x="171" y="50"/>
                  </a:lnTo>
                  <a:lnTo>
                    <a:pt x="175" y="48"/>
                  </a:lnTo>
                  <a:lnTo>
                    <a:pt x="177" y="46"/>
                  </a:lnTo>
                  <a:lnTo>
                    <a:pt x="181" y="44"/>
                  </a:lnTo>
                  <a:lnTo>
                    <a:pt x="183" y="44"/>
                  </a:lnTo>
                  <a:lnTo>
                    <a:pt x="184" y="42"/>
                  </a:lnTo>
                  <a:lnTo>
                    <a:pt x="188" y="39"/>
                  </a:lnTo>
                  <a:lnTo>
                    <a:pt x="192" y="37"/>
                  </a:lnTo>
                  <a:lnTo>
                    <a:pt x="198" y="33"/>
                  </a:lnTo>
                  <a:lnTo>
                    <a:pt x="202" y="31"/>
                  </a:lnTo>
                  <a:lnTo>
                    <a:pt x="204" y="29"/>
                  </a:lnTo>
                  <a:lnTo>
                    <a:pt x="204" y="29"/>
                  </a:lnTo>
                  <a:lnTo>
                    <a:pt x="206" y="29"/>
                  </a:lnTo>
                  <a:lnTo>
                    <a:pt x="207" y="27"/>
                  </a:lnTo>
                  <a:lnTo>
                    <a:pt x="207" y="27"/>
                  </a:lnTo>
                  <a:lnTo>
                    <a:pt x="209" y="25"/>
                  </a:lnTo>
                  <a:lnTo>
                    <a:pt x="211" y="23"/>
                  </a:lnTo>
                  <a:lnTo>
                    <a:pt x="215" y="21"/>
                  </a:lnTo>
                  <a:lnTo>
                    <a:pt x="221" y="19"/>
                  </a:lnTo>
                  <a:lnTo>
                    <a:pt x="225" y="15"/>
                  </a:lnTo>
                  <a:lnTo>
                    <a:pt x="227" y="15"/>
                  </a:lnTo>
                  <a:lnTo>
                    <a:pt x="227" y="14"/>
                  </a:lnTo>
                  <a:lnTo>
                    <a:pt x="229" y="14"/>
                  </a:lnTo>
                  <a:lnTo>
                    <a:pt x="231" y="12"/>
                  </a:lnTo>
                  <a:lnTo>
                    <a:pt x="232" y="12"/>
                  </a:lnTo>
                  <a:lnTo>
                    <a:pt x="234" y="10"/>
                  </a:lnTo>
                  <a:lnTo>
                    <a:pt x="236" y="10"/>
                  </a:lnTo>
                  <a:lnTo>
                    <a:pt x="240" y="6"/>
                  </a:lnTo>
                  <a:lnTo>
                    <a:pt x="242" y="4"/>
                  </a:lnTo>
                  <a:lnTo>
                    <a:pt x="250" y="0"/>
                  </a:lnTo>
                  <a:lnTo>
                    <a:pt x="250"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0" name="Freeform 4984"/>
            <p:cNvSpPr>
              <a:spLocks/>
            </p:cNvSpPr>
            <p:nvPr/>
          </p:nvSpPr>
          <p:spPr bwMode="auto">
            <a:xfrm>
              <a:off x="3749" y="1140"/>
              <a:ext cx="211" cy="65"/>
            </a:xfrm>
            <a:custGeom>
              <a:avLst/>
              <a:gdLst>
                <a:gd name="T0" fmla="*/ 0 w 211"/>
                <a:gd name="T1" fmla="*/ 0 h 65"/>
                <a:gd name="T2" fmla="*/ 8 w 211"/>
                <a:gd name="T3" fmla="*/ 2 h 65"/>
                <a:gd name="T4" fmla="*/ 10 w 211"/>
                <a:gd name="T5" fmla="*/ 2 h 65"/>
                <a:gd name="T6" fmla="*/ 11 w 211"/>
                <a:gd name="T7" fmla="*/ 2 h 65"/>
                <a:gd name="T8" fmla="*/ 17 w 211"/>
                <a:gd name="T9" fmla="*/ 4 h 65"/>
                <a:gd name="T10" fmla="*/ 27 w 211"/>
                <a:gd name="T11" fmla="*/ 5 h 65"/>
                <a:gd name="T12" fmla="*/ 31 w 211"/>
                <a:gd name="T13" fmla="*/ 5 h 65"/>
                <a:gd name="T14" fmla="*/ 40 w 211"/>
                <a:gd name="T15" fmla="*/ 9 h 65"/>
                <a:gd name="T16" fmla="*/ 42 w 211"/>
                <a:gd name="T17" fmla="*/ 9 h 65"/>
                <a:gd name="T18" fmla="*/ 44 w 211"/>
                <a:gd name="T19" fmla="*/ 9 h 65"/>
                <a:gd name="T20" fmla="*/ 46 w 211"/>
                <a:gd name="T21" fmla="*/ 9 h 65"/>
                <a:gd name="T22" fmla="*/ 52 w 211"/>
                <a:gd name="T23" fmla="*/ 11 h 65"/>
                <a:gd name="T24" fmla="*/ 54 w 211"/>
                <a:gd name="T25" fmla="*/ 11 h 65"/>
                <a:gd name="T26" fmla="*/ 56 w 211"/>
                <a:gd name="T27" fmla="*/ 11 h 65"/>
                <a:gd name="T28" fmla="*/ 71 w 211"/>
                <a:gd name="T29" fmla="*/ 15 h 65"/>
                <a:gd name="T30" fmla="*/ 73 w 211"/>
                <a:gd name="T31" fmla="*/ 17 h 65"/>
                <a:gd name="T32" fmla="*/ 75 w 211"/>
                <a:gd name="T33" fmla="*/ 17 h 65"/>
                <a:gd name="T34" fmla="*/ 84 w 211"/>
                <a:gd name="T35" fmla="*/ 19 h 65"/>
                <a:gd name="T36" fmla="*/ 86 w 211"/>
                <a:gd name="T37" fmla="*/ 19 h 65"/>
                <a:gd name="T38" fmla="*/ 92 w 211"/>
                <a:gd name="T39" fmla="*/ 21 h 65"/>
                <a:gd name="T40" fmla="*/ 96 w 211"/>
                <a:gd name="T41" fmla="*/ 21 h 65"/>
                <a:gd name="T42" fmla="*/ 98 w 211"/>
                <a:gd name="T43" fmla="*/ 23 h 65"/>
                <a:gd name="T44" fmla="*/ 100 w 211"/>
                <a:gd name="T45" fmla="*/ 23 h 65"/>
                <a:gd name="T46" fmla="*/ 104 w 211"/>
                <a:gd name="T47" fmla="*/ 25 h 65"/>
                <a:gd name="T48" fmla="*/ 107 w 211"/>
                <a:gd name="T49" fmla="*/ 27 h 65"/>
                <a:gd name="T50" fmla="*/ 109 w 211"/>
                <a:gd name="T51" fmla="*/ 27 h 65"/>
                <a:gd name="T52" fmla="*/ 117 w 211"/>
                <a:gd name="T53" fmla="*/ 32 h 65"/>
                <a:gd name="T54" fmla="*/ 119 w 211"/>
                <a:gd name="T55" fmla="*/ 34 h 65"/>
                <a:gd name="T56" fmla="*/ 123 w 211"/>
                <a:gd name="T57" fmla="*/ 38 h 65"/>
                <a:gd name="T58" fmla="*/ 125 w 211"/>
                <a:gd name="T59" fmla="*/ 40 h 65"/>
                <a:gd name="T60" fmla="*/ 132 w 211"/>
                <a:gd name="T61" fmla="*/ 46 h 65"/>
                <a:gd name="T62" fmla="*/ 134 w 211"/>
                <a:gd name="T63" fmla="*/ 50 h 65"/>
                <a:gd name="T64" fmla="*/ 138 w 211"/>
                <a:gd name="T65" fmla="*/ 52 h 65"/>
                <a:gd name="T66" fmla="*/ 142 w 211"/>
                <a:gd name="T67" fmla="*/ 55 h 65"/>
                <a:gd name="T68" fmla="*/ 146 w 211"/>
                <a:gd name="T69" fmla="*/ 57 h 65"/>
                <a:gd name="T70" fmla="*/ 150 w 211"/>
                <a:gd name="T71" fmla="*/ 61 h 65"/>
                <a:gd name="T72" fmla="*/ 152 w 211"/>
                <a:gd name="T73" fmla="*/ 63 h 65"/>
                <a:gd name="T74" fmla="*/ 154 w 211"/>
                <a:gd name="T75" fmla="*/ 65 h 65"/>
                <a:gd name="T76" fmla="*/ 154 w 211"/>
                <a:gd name="T77" fmla="*/ 65 h 65"/>
                <a:gd name="T78" fmla="*/ 167 w 211"/>
                <a:gd name="T79" fmla="*/ 59 h 65"/>
                <a:gd name="T80" fmla="*/ 169 w 211"/>
                <a:gd name="T81" fmla="*/ 57 h 65"/>
                <a:gd name="T82" fmla="*/ 169 w 211"/>
                <a:gd name="T83" fmla="*/ 57 h 65"/>
                <a:gd name="T84" fmla="*/ 177 w 211"/>
                <a:gd name="T85" fmla="*/ 55 h 65"/>
                <a:gd name="T86" fmla="*/ 178 w 211"/>
                <a:gd name="T87" fmla="*/ 53 h 65"/>
                <a:gd name="T88" fmla="*/ 182 w 211"/>
                <a:gd name="T89" fmla="*/ 52 h 65"/>
                <a:gd name="T90" fmla="*/ 184 w 211"/>
                <a:gd name="T91" fmla="*/ 52 h 65"/>
                <a:gd name="T92" fmla="*/ 188 w 211"/>
                <a:gd name="T93" fmla="*/ 50 h 65"/>
                <a:gd name="T94" fmla="*/ 190 w 211"/>
                <a:gd name="T95" fmla="*/ 48 h 65"/>
                <a:gd name="T96" fmla="*/ 198 w 211"/>
                <a:gd name="T97" fmla="*/ 44 h 65"/>
                <a:gd name="T98" fmla="*/ 202 w 211"/>
                <a:gd name="T99" fmla="*/ 42 h 65"/>
                <a:gd name="T100" fmla="*/ 202 w 211"/>
                <a:gd name="T101" fmla="*/ 42 h 65"/>
                <a:gd name="T102" fmla="*/ 203 w 211"/>
                <a:gd name="T103" fmla="*/ 42 h 65"/>
                <a:gd name="T104" fmla="*/ 207 w 211"/>
                <a:gd name="T105" fmla="*/ 40 h 65"/>
                <a:gd name="T106" fmla="*/ 211 w 211"/>
                <a:gd name="T107" fmla="*/ 3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1" h="65">
                  <a:moveTo>
                    <a:pt x="0" y="0"/>
                  </a:moveTo>
                  <a:lnTo>
                    <a:pt x="0" y="0"/>
                  </a:lnTo>
                  <a:lnTo>
                    <a:pt x="6" y="0"/>
                  </a:lnTo>
                  <a:lnTo>
                    <a:pt x="8" y="2"/>
                  </a:lnTo>
                  <a:lnTo>
                    <a:pt x="8" y="2"/>
                  </a:lnTo>
                  <a:lnTo>
                    <a:pt x="10" y="2"/>
                  </a:lnTo>
                  <a:lnTo>
                    <a:pt x="11" y="2"/>
                  </a:lnTo>
                  <a:lnTo>
                    <a:pt x="11" y="2"/>
                  </a:lnTo>
                  <a:lnTo>
                    <a:pt x="17" y="4"/>
                  </a:lnTo>
                  <a:lnTo>
                    <a:pt x="17" y="4"/>
                  </a:lnTo>
                  <a:lnTo>
                    <a:pt x="27" y="5"/>
                  </a:lnTo>
                  <a:lnTo>
                    <a:pt x="27" y="5"/>
                  </a:lnTo>
                  <a:lnTo>
                    <a:pt x="27" y="5"/>
                  </a:lnTo>
                  <a:lnTo>
                    <a:pt x="31" y="5"/>
                  </a:lnTo>
                  <a:lnTo>
                    <a:pt x="36" y="7"/>
                  </a:lnTo>
                  <a:lnTo>
                    <a:pt x="40" y="9"/>
                  </a:lnTo>
                  <a:lnTo>
                    <a:pt x="40" y="9"/>
                  </a:lnTo>
                  <a:lnTo>
                    <a:pt x="42" y="9"/>
                  </a:lnTo>
                  <a:lnTo>
                    <a:pt x="44" y="9"/>
                  </a:lnTo>
                  <a:lnTo>
                    <a:pt x="44" y="9"/>
                  </a:lnTo>
                  <a:lnTo>
                    <a:pt x="46" y="9"/>
                  </a:lnTo>
                  <a:lnTo>
                    <a:pt x="46" y="9"/>
                  </a:lnTo>
                  <a:lnTo>
                    <a:pt x="52" y="11"/>
                  </a:lnTo>
                  <a:lnTo>
                    <a:pt x="52" y="11"/>
                  </a:lnTo>
                  <a:lnTo>
                    <a:pt x="54" y="11"/>
                  </a:lnTo>
                  <a:lnTo>
                    <a:pt x="54" y="11"/>
                  </a:lnTo>
                  <a:lnTo>
                    <a:pt x="54" y="11"/>
                  </a:lnTo>
                  <a:lnTo>
                    <a:pt x="56" y="11"/>
                  </a:lnTo>
                  <a:lnTo>
                    <a:pt x="63" y="13"/>
                  </a:lnTo>
                  <a:lnTo>
                    <a:pt x="71" y="15"/>
                  </a:lnTo>
                  <a:lnTo>
                    <a:pt x="71" y="15"/>
                  </a:lnTo>
                  <a:lnTo>
                    <a:pt x="73" y="17"/>
                  </a:lnTo>
                  <a:lnTo>
                    <a:pt x="73" y="17"/>
                  </a:lnTo>
                  <a:lnTo>
                    <a:pt x="75" y="17"/>
                  </a:lnTo>
                  <a:lnTo>
                    <a:pt x="82" y="19"/>
                  </a:lnTo>
                  <a:lnTo>
                    <a:pt x="84" y="19"/>
                  </a:lnTo>
                  <a:lnTo>
                    <a:pt x="84" y="19"/>
                  </a:lnTo>
                  <a:lnTo>
                    <a:pt x="86" y="19"/>
                  </a:lnTo>
                  <a:lnTo>
                    <a:pt x="88" y="19"/>
                  </a:lnTo>
                  <a:lnTo>
                    <a:pt x="92" y="21"/>
                  </a:lnTo>
                  <a:lnTo>
                    <a:pt x="92" y="21"/>
                  </a:lnTo>
                  <a:lnTo>
                    <a:pt x="96" y="21"/>
                  </a:lnTo>
                  <a:lnTo>
                    <a:pt x="98" y="23"/>
                  </a:lnTo>
                  <a:lnTo>
                    <a:pt x="98" y="23"/>
                  </a:lnTo>
                  <a:lnTo>
                    <a:pt x="100" y="23"/>
                  </a:lnTo>
                  <a:lnTo>
                    <a:pt x="100" y="23"/>
                  </a:lnTo>
                  <a:lnTo>
                    <a:pt x="100" y="23"/>
                  </a:lnTo>
                  <a:lnTo>
                    <a:pt x="104" y="25"/>
                  </a:lnTo>
                  <a:lnTo>
                    <a:pt x="107" y="27"/>
                  </a:lnTo>
                  <a:lnTo>
                    <a:pt x="107" y="27"/>
                  </a:lnTo>
                  <a:lnTo>
                    <a:pt x="109" y="27"/>
                  </a:lnTo>
                  <a:lnTo>
                    <a:pt x="109" y="27"/>
                  </a:lnTo>
                  <a:lnTo>
                    <a:pt x="115" y="30"/>
                  </a:lnTo>
                  <a:lnTo>
                    <a:pt x="117" y="32"/>
                  </a:lnTo>
                  <a:lnTo>
                    <a:pt x="119" y="32"/>
                  </a:lnTo>
                  <a:lnTo>
                    <a:pt x="119" y="34"/>
                  </a:lnTo>
                  <a:lnTo>
                    <a:pt x="123" y="36"/>
                  </a:lnTo>
                  <a:lnTo>
                    <a:pt x="123" y="38"/>
                  </a:lnTo>
                  <a:lnTo>
                    <a:pt x="125" y="38"/>
                  </a:lnTo>
                  <a:lnTo>
                    <a:pt x="125" y="40"/>
                  </a:lnTo>
                  <a:lnTo>
                    <a:pt x="132" y="46"/>
                  </a:lnTo>
                  <a:lnTo>
                    <a:pt x="132" y="46"/>
                  </a:lnTo>
                  <a:lnTo>
                    <a:pt x="134" y="48"/>
                  </a:lnTo>
                  <a:lnTo>
                    <a:pt x="134" y="50"/>
                  </a:lnTo>
                  <a:lnTo>
                    <a:pt x="136" y="50"/>
                  </a:lnTo>
                  <a:lnTo>
                    <a:pt x="138" y="52"/>
                  </a:lnTo>
                  <a:lnTo>
                    <a:pt x="140" y="53"/>
                  </a:lnTo>
                  <a:lnTo>
                    <a:pt x="142" y="55"/>
                  </a:lnTo>
                  <a:lnTo>
                    <a:pt x="144" y="57"/>
                  </a:lnTo>
                  <a:lnTo>
                    <a:pt x="146" y="57"/>
                  </a:lnTo>
                  <a:lnTo>
                    <a:pt x="150" y="61"/>
                  </a:lnTo>
                  <a:lnTo>
                    <a:pt x="150" y="61"/>
                  </a:lnTo>
                  <a:lnTo>
                    <a:pt x="152" y="63"/>
                  </a:lnTo>
                  <a:lnTo>
                    <a:pt x="152" y="63"/>
                  </a:lnTo>
                  <a:lnTo>
                    <a:pt x="152" y="63"/>
                  </a:lnTo>
                  <a:lnTo>
                    <a:pt x="154" y="65"/>
                  </a:lnTo>
                  <a:lnTo>
                    <a:pt x="154" y="65"/>
                  </a:lnTo>
                  <a:lnTo>
                    <a:pt x="154" y="65"/>
                  </a:lnTo>
                  <a:lnTo>
                    <a:pt x="161" y="63"/>
                  </a:lnTo>
                  <a:lnTo>
                    <a:pt x="167" y="59"/>
                  </a:lnTo>
                  <a:lnTo>
                    <a:pt x="167" y="59"/>
                  </a:lnTo>
                  <a:lnTo>
                    <a:pt x="169" y="57"/>
                  </a:lnTo>
                  <a:lnTo>
                    <a:pt x="169" y="57"/>
                  </a:lnTo>
                  <a:lnTo>
                    <a:pt x="169" y="57"/>
                  </a:lnTo>
                  <a:lnTo>
                    <a:pt x="173" y="57"/>
                  </a:lnTo>
                  <a:lnTo>
                    <a:pt x="177" y="55"/>
                  </a:lnTo>
                  <a:lnTo>
                    <a:pt x="177" y="53"/>
                  </a:lnTo>
                  <a:lnTo>
                    <a:pt x="178" y="53"/>
                  </a:lnTo>
                  <a:lnTo>
                    <a:pt x="178" y="53"/>
                  </a:lnTo>
                  <a:lnTo>
                    <a:pt x="182" y="52"/>
                  </a:lnTo>
                  <a:lnTo>
                    <a:pt x="182" y="52"/>
                  </a:lnTo>
                  <a:lnTo>
                    <a:pt x="184" y="52"/>
                  </a:lnTo>
                  <a:lnTo>
                    <a:pt x="186" y="50"/>
                  </a:lnTo>
                  <a:lnTo>
                    <a:pt x="188" y="50"/>
                  </a:lnTo>
                  <a:lnTo>
                    <a:pt x="190" y="48"/>
                  </a:lnTo>
                  <a:lnTo>
                    <a:pt x="190" y="48"/>
                  </a:lnTo>
                  <a:lnTo>
                    <a:pt x="196" y="46"/>
                  </a:lnTo>
                  <a:lnTo>
                    <a:pt x="198" y="44"/>
                  </a:lnTo>
                  <a:lnTo>
                    <a:pt x="202" y="42"/>
                  </a:lnTo>
                  <a:lnTo>
                    <a:pt x="202" y="42"/>
                  </a:lnTo>
                  <a:lnTo>
                    <a:pt x="202" y="42"/>
                  </a:lnTo>
                  <a:lnTo>
                    <a:pt x="202" y="42"/>
                  </a:lnTo>
                  <a:lnTo>
                    <a:pt x="203" y="42"/>
                  </a:lnTo>
                  <a:lnTo>
                    <a:pt x="203" y="42"/>
                  </a:lnTo>
                  <a:lnTo>
                    <a:pt x="203" y="42"/>
                  </a:lnTo>
                  <a:lnTo>
                    <a:pt x="207" y="40"/>
                  </a:lnTo>
                  <a:lnTo>
                    <a:pt x="209" y="40"/>
                  </a:lnTo>
                  <a:lnTo>
                    <a:pt x="211" y="3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1" name="Freeform 4985"/>
            <p:cNvSpPr>
              <a:spLocks/>
            </p:cNvSpPr>
            <p:nvPr/>
          </p:nvSpPr>
          <p:spPr bwMode="auto">
            <a:xfrm>
              <a:off x="3609" y="1138"/>
              <a:ext cx="138" cy="88"/>
            </a:xfrm>
            <a:custGeom>
              <a:avLst/>
              <a:gdLst>
                <a:gd name="T0" fmla="*/ 0 w 138"/>
                <a:gd name="T1" fmla="*/ 88 h 88"/>
                <a:gd name="T2" fmla="*/ 0 w 138"/>
                <a:gd name="T3" fmla="*/ 88 h 88"/>
                <a:gd name="T4" fmla="*/ 2 w 138"/>
                <a:gd name="T5" fmla="*/ 86 h 88"/>
                <a:gd name="T6" fmla="*/ 4 w 138"/>
                <a:gd name="T7" fmla="*/ 86 h 88"/>
                <a:gd name="T8" fmla="*/ 5 w 138"/>
                <a:gd name="T9" fmla="*/ 84 h 88"/>
                <a:gd name="T10" fmla="*/ 9 w 138"/>
                <a:gd name="T11" fmla="*/ 82 h 88"/>
                <a:gd name="T12" fmla="*/ 15 w 138"/>
                <a:gd name="T13" fmla="*/ 79 h 88"/>
                <a:gd name="T14" fmla="*/ 17 w 138"/>
                <a:gd name="T15" fmla="*/ 77 h 88"/>
                <a:gd name="T16" fmla="*/ 21 w 138"/>
                <a:gd name="T17" fmla="*/ 75 h 88"/>
                <a:gd name="T18" fmla="*/ 25 w 138"/>
                <a:gd name="T19" fmla="*/ 73 h 88"/>
                <a:gd name="T20" fmla="*/ 27 w 138"/>
                <a:gd name="T21" fmla="*/ 71 h 88"/>
                <a:gd name="T22" fmla="*/ 30 w 138"/>
                <a:gd name="T23" fmla="*/ 69 h 88"/>
                <a:gd name="T24" fmla="*/ 32 w 138"/>
                <a:gd name="T25" fmla="*/ 67 h 88"/>
                <a:gd name="T26" fmla="*/ 34 w 138"/>
                <a:gd name="T27" fmla="*/ 67 h 88"/>
                <a:gd name="T28" fmla="*/ 38 w 138"/>
                <a:gd name="T29" fmla="*/ 63 h 88"/>
                <a:gd name="T30" fmla="*/ 40 w 138"/>
                <a:gd name="T31" fmla="*/ 61 h 88"/>
                <a:gd name="T32" fmla="*/ 42 w 138"/>
                <a:gd name="T33" fmla="*/ 61 h 88"/>
                <a:gd name="T34" fmla="*/ 44 w 138"/>
                <a:gd name="T35" fmla="*/ 59 h 88"/>
                <a:gd name="T36" fmla="*/ 48 w 138"/>
                <a:gd name="T37" fmla="*/ 57 h 88"/>
                <a:gd name="T38" fmla="*/ 50 w 138"/>
                <a:gd name="T39" fmla="*/ 57 h 88"/>
                <a:gd name="T40" fmla="*/ 50 w 138"/>
                <a:gd name="T41" fmla="*/ 55 h 88"/>
                <a:gd name="T42" fmla="*/ 52 w 138"/>
                <a:gd name="T43" fmla="*/ 55 h 88"/>
                <a:gd name="T44" fmla="*/ 54 w 138"/>
                <a:gd name="T45" fmla="*/ 54 h 88"/>
                <a:gd name="T46" fmla="*/ 57 w 138"/>
                <a:gd name="T47" fmla="*/ 52 h 88"/>
                <a:gd name="T48" fmla="*/ 63 w 138"/>
                <a:gd name="T49" fmla="*/ 48 h 88"/>
                <a:gd name="T50" fmla="*/ 69 w 138"/>
                <a:gd name="T51" fmla="*/ 44 h 88"/>
                <a:gd name="T52" fmla="*/ 71 w 138"/>
                <a:gd name="T53" fmla="*/ 42 h 88"/>
                <a:gd name="T54" fmla="*/ 75 w 138"/>
                <a:gd name="T55" fmla="*/ 40 h 88"/>
                <a:gd name="T56" fmla="*/ 78 w 138"/>
                <a:gd name="T57" fmla="*/ 38 h 88"/>
                <a:gd name="T58" fmla="*/ 84 w 138"/>
                <a:gd name="T59" fmla="*/ 34 h 88"/>
                <a:gd name="T60" fmla="*/ 90 w 138"/>
                <a:gd name="T61" fmla="*/ 30 h 88"/>
                <a:gd name="T62" fmla="*/ 94 w 138"/>
                <a:gd name="T63" fmla="*/ 29 h 88"/>
                <a:gd name="T64" fmla="*/ 98 w 138"/>
                <a:gd name="T65" fmla="*/ 27 h 88"/>
                <a:gd name="T66" fmla="*/ 98 w 138"/>
                <a:gd name="T67" fmla="*/ 25 h 88"/>
                <a:gd name="T68" fmla="*/ 100 w 138"/>
                <a:gd name="T69" fmla="*/ 25 h 88"/>
                <a:gd name="T70" fmla="*/ 105 w 138"/>
                <a:gd name="T71" fmla="*/ 21 h 88"/>
                <a:gd name="T72" fmla="*/ 109 w 138"/>
                <a:gd name="T73" fmla="*/ 19 h 88"/>
                <a:gd name="T74" fmla="*/ 113 w 138"/>
                <a:gd name="T75" fmla="*/ 15 h 88"/>
                <a:gd name="T76" fmla="*/ 117 w 138"/>
                <a:gd name="T77" fmla="*/ 13 h 88"/>
                <a:gd name="T78" fmla="*/ 119 w 138"/>
                <a:gd name="T79" fmla="*/ 13 h 88"/>
                <a:gd name="T80" fmla="*/ 119 w 138"/>
                <a:gd name="T81" fmla="*/ 13 h 88"/>
                <a:gd name="T82" fmla="*/ 123 w 138"/>
                <a:gd name="T83" fmla="*/ 11 h 88"/>
                <a:gd name="T84" fmla="*/ 125 w 138"/>
                <a:gd name="T85" fmla="*/ 9 h 88"/>
                <a:gd name="T86" fmla="*/ 126 w 138"/>
                <a:gd name="T87" fmla="*/ 7 h 88"/>
                <a:gd name="T88" fmla="*/ 130 w 138"/>
                <a:gd name="T89" fmla="*/ 6 h 88"/>
                <a:gd name="T90" fmla="*/ 132 w 138"/>
                <a:gd name="T91" fmla="*/ 4 h 88"/>
                <a:gd name="T92" fmla="*/ 134 w 138"/>
                <a:gd name="T93" fmla="*/ 4 h 88"/>
                <a:gd name="T94" fmla="*/ 134 w 138"/>
                <a:gd name="T95" fmla="*/ 4 h 88"/>
                <a:gd name="T96" fmla="*/ 134 w 138"/>
                <a:gd name="T97" fmla="*/ 4 h 88"/>
                <a:gd name="T98" fmla="*/ 136 w 138"/>
                <a:gd name="T99" fmla="*/ 2 h 88"/>
                <a:gd name="T100" fmla="*/ 138 w 138"/>
                <a:gd name="T101" fmla="*/ 2 h 88"/>
                <a:gd name="T102" fmla="*/ 138 w 138"/>
                <a:gd name="T103"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8" h="88">
                  <a:moveTo>
                    <a:pt x="0" y="88"/>
                  </a:moveTo>
                  <a:lnTo>
                    <a:pt x="0" y="88"/>
                  </a:lnTo>
                  <a:lnTo>
                    <a:pt x="2" y="86"/>
                  </a:lnTo>
                  <a:lnTo>
                    <a:pt x="4" y="86"/>
                  </a:lnTo>
                  <a:lnTo>
                    <a:pt x="5" y="84"/>
                  </a:lnTo>
                  <a:lnTo>
                    <a:pt x="9" y="82"/>
                  </a:lnTo>
                  <a:lnTo>
                    <a:pt x="15" y="79"/>
                  </a:lnTo>
                  <a:lnTo>
                    <a:pt x="17" y="77"/>
                  </a:lnTo>
                  <a:lnTo>
                    <a:pt x="21" y="75"/>
                  </a:lnTo>
                  <a:lnTo>
                    <a:pt x="25" y="73"/>
                  </a:lnTo>
                  <a:lnTo>
                    <a:pt x="27" y="71"/>
                  </a:lnTo>
                  <a:lnTo>
                    <a:pt x="30" y="69"/>
                  </a:lnTo>
                  <a:lnTo>
                    <a:pt x="32" y="67"/>
                  </a:lnTo>
                  <a:lnTo>
                    <a:pt x="34" y="67"/>
                  </a:lnTo>
                  <a:lnTo>
                    <a:pt x="38" y="63"/>
                  </a:lnTo>
                  <a:lnTo>
                    <a:pt x="40" y="61"/>
                  </a:lnTo>
                  <a:lnTo>
                    <a:pt x="42" y="61"/>
                  </a:lnTo>
                  <a:lnTo>
                    <a:pt x="44" y="59"/>
                  </a:lnTo>
                  <a:lnTo>
                    <a:pt x="48" y="57"/>
                  </a:lnTo>
                  <a:lnTo>
                    <a:pt x="50" y="57"/>
                  </a:lnTo>
                  <a:lnTo>
                    <a:pt x="50" y="55"/>
                  </a:lnTo>
                  <a:lnTo>
                    <a:pt x="52" y="55"/>
                  </a:lnTo>
                  <a:lnTo>
                    <a:pt x="54" y="54"/>
                  </a:lnTo>
                  <a:lnTo>
                    <a:pt x="57" y="52"/>
                  </a:lnTo>
                  <a:lnTo>
                    <a:pt x="63" y="48"/>
                  </a:lnTo>
                  <a:lnTo>
                    <a:pt x="69" y="44"/>
                  </a:lnTo>
                  <a:lnTo>
                    <a:pt x="71" y="42"/>
                  </a:lnTo>
                  <a:lnTo>
                    <a:pt x="75" y="40"/>
                  </a:lnTo>
                  <a:lnTo>
                    <a:pt x="78" y="38"/>
                  </a:lnTo>
                  <a:lnTo>
                    <a:pt x="84" y="34"/>
                  </a:lnTo>
                  <a:lnTo>
                    <a:pt x="90" y="30"/>
                  </a:lnTo>
                  <a:lnTo>
                    <a:pt x="94" y="29"/>
                  </a:lnTo>
                  <a:lnTo>
                    <a:pt x="98" y="27"/>
                  </a:lnTo>
                  <a:lnTo>
                    <a:pt x="98" y="25"/>
                  </a:lnTo>
                  <a:lnTo>
                    <a:pt x="100" y="25"/>
                  </a:lnTo>
                  <a:lnTo>
                    <a:pt x="105" y="21"/>
                  </a:lnTo>
                  <a:lnTo>
                    <a:pt x="109" y="19"/>
                  </a:lnTo>
                  <a:lnTo>
                    <a:pt x="113" y="15"/>
                  </a:lnTo>
                  <a:lnTo>
                    <a:pt x="117" y="13"/>
                  </a:lnTo>
                  <a:lnTo>
                    <a:pt x="119" y="13"/>
                  </a:lnTo>
                  <a:lnTo>
                    <a:pt x="119" y="13"/>
                  </a:lnTo>
                  <a:lnTo>
                    <a:pt x="123" y="11"/>
                  </a:lnTo>
                  <a:lnTo>
                    <a:pt x="125" y="9"/>
                  </a:lnTo>
                  <a:lnTo>
                    <a:pt x="126" y="7"/>
                  </a:lnTo>
                  <a:lnTo>
                    <a:pt x="130" y="6"/>
                  </a:lnTo>
                  <a:lnTo>
                    <a:pt x="132" y="4"/>
                  </a:lnTo>
                  <a:lnTo>
                    <a:pt x="134" y="4"/>
                  </a:lnTo>
                  <a:lnTo>
                    <a:pt x="134" y="4"/>
                  </a:lnTo>
                  <a:lnTo>
                    <a:pt x="134" y="4"/>
                  </a:lnTo>
                  <a:lnTo>
                    <a:pt x="136" y="2"/>
                  </a:lnTo>
                  <a:lnTo>
                    <a:pt x="138" y="2"/>
                  </a:lnTo>
                  <a:lnTo>
                    <a:pt x="138"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2" name="Freeform 4986"/>
            <p:cNvSpPr>
              <a:spLocks/>
            </p:cNvSpPr>
            <p:nvPr/>
          </p:nvSpPr>
          <p:spPr bwMode="auto">
            <a:xfrm>
              <a:off x="2065" y="948"/>
              <a:ext cx="140" cy="76"/>
            </a:xfrm>
            <a:custGeom>
              <a:avLst/>
              <a:gdLst>
                <a:gd name="T0" fmla="*/ 140 w 140"/>
                <a:gd name="T1" fmla="*/ 0 h 76"/>
                <a:gd name="T2" fmla="*/ 138 w 140"/>
                <a:gd name="T3" fmla="*/ 0 h 76"/>
                <a:gd name="T4" fmla="*/ 128 w 140"/>
                <a:gd name="T5" fmla="*/ 0 h 76"/>
                <a:gd name="T6" fmla="*/ 125 w 140"/>
                <a:gd name="T7" fmla="*/ 0 h 76"/>
                <a:gd name="T8" fmla="*/ 119 w 140"/>
                <a:gd name="T9" fmla="*/ 0 h 76"/>
                <a:gd name="T10" fmla="*/ 115 w 140"/>
                <a:gd name="T11" fmla="*/ 0 h 76"/>
                <a:gd name="T12" fmla="*/ 109 w 140"/>
                <a:gd name="T13" fmla="*/ 0 h 76"/>
                <a:gd name="T14" fmla="*/ 100 w 140"/>
                <a:gd name="T15" fmla="*/ 0 h 76"/>
                <a:gd name="T16" fmla="*/ 92 w 140"/>
                <a:gd name="T17" fmla="*/ 0 h 76"/>
                <a:gd name="T18" fmla="*/ 90 w 140"/>
                <a:gd name="T19" fmla="*/ 0 h 76"/>
                <a:gd name="T20" fmla="*/ 82 w 140"/>
                <a:gd name="T21" fmla="*/ 0 h 76"/>
                <a:gd name="T22" fmla="*/ 80 w 140"/>
                <a:gd name="T23" fmla="*/ 0 h 76"/>
                <a:gd name="T24" fmla="*/ 71 w 140"/>
                <a:gd name="T25" fmla="*/ 0 h 76"/>
                <a:gd name="T26" fmla="*/ 61 w 140"/>
                <a:gd name="T27" fmla="*/ 0 h 76"/>
                <a:gd name="T28" fmla="*/ 50 w 140"/>
                <a:gd name="T29" fmla="*/ 0 h 76"/>
                <a:gd name="T30" fmla="*/ 50 w 140"/>
                <a:gd name="T31" fmla="*/ 0 h 76"/>
                <a:gd name="T32" fmla="*/ 40 w 140"/>
                <a:gd name="T33" fmla="*/ 0 h 76"/>
                <a:gd name="T34" fmla="*/ 31 w 140"/>
                <a:gd name="T35" fmla="*/ 0 h 76"/>
                <a:gd name="T36" fmla="*/ 21 w 140"/>
                <a:gd name="T37" fmla="*/ 0 h 76"/>
                <a:gd name="T38" fmla="*/ 11 w 140"/>
                <a:gd name="T39" fmla="*/ 0 h 76"/>
                <a:gd name="T40" fmla="*/ 6 w 140"/>
                <a:gd name="T41" fmla="*/ 0 h 76"/>
                <a:gd name="T42" fmla="*/ 2 w 140"/>
                <a:gd name="T43" fmla="*/ 0 h 76"/>
                <a:gd name="T44" fmla="*/ 0 w 140"/>
                <a:gd name="T45" fmla="*/ 0 h 76"/>
                <a:gd name="T46" fmla="*/ 0 w 140"/>
                <a:gd name="T47" fmla="*/ 7 h 76"/>
                <a:gd name="T48" fmla="*/ 0 w 140"/>
                <a:gd name="T49" fmla="*/ 9 h 76"/>
                <a:gd name="T50" fmla="*/ 0 w 140"/>
                <a:gd name="T51" fmla="*/ 17 h 76"/>
                <a:gd name="T52" fmla="*/ 0 w 140"/>
                <a:gd name="T53" fmla="*/ 21 h 76"/>
                <a:gd name="T54" fmla="*/ 0 w 140"/>
                <a:gd name="T55" fmla="*/ 26 h 76"/>
                <a:gd name="T56" fmla="*/ 0 w 140"/>
                <a:gd name="T57" fmla="*/ 38 h 76"/>
                <a:gd name="T58" fmla="*/ 0 w 140"/>
                <a:gd name="T59" fmla="*/ 48 h 76"/>
                <a:gd name="T60" fmla="*/ 0 w 140"/>
                <a:gd name="T61" fmla="*/ 57 h 76"/>
                <a:gd name="T62" fmla="*/ 0 w 140"/>
                <a:gd name="T63" fmla="*/ 67 h 76"/>
                <a:gd name="T64" fmla="*/ 0 w 140"/>
                <a:gd name="T65" fmla="*/ 76 h 76"/>
                <a:gd name="T66" fmla="*/ 0 w 140"/>
                <a:gd name="T67"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0" h="76">
                  <a:moveTo>
                    <a:pt x="140" y="0"/>
                  </a:moveTo>
                  <a:lnTo>
                    <a:pt x="138" y="0"/>
                  </a:lnTo>
                  <a:lnTo>
                    <a:pt x="128" y="0"/>
                  </a:lnTo>
                  <a:lnTo>
                    <a:pt x="125" y="0"/>
                  </a:lnTo>
                  <a:lnTo>
                    <a:pt x="119" y="0"/>
                  </a:lnTo>
                  <a:lnTo>
                    <a:pt x="115" y="0"/>
                  </a:lnTo>
                  <a:lnTo>
                    <a:pt x="109" y="0"/>
                  </a:lnTo>
                  <a:lnTo>
                    <a:pt x="100" y="0"/>
                  </a:lnTo>
                  <a:lnTo>
                    <a:pt x="92" y="0"/>
                  </a:lnTo>
                  <a:lnTo>
                    <a:pt x="90" y="0"/>
                  </a:lnTo>
                  <a:lnTo>
                    <a:pt x="82" y="0"/>
                  </a:lnTo>
                  <a:lnTo>
                    <a:pt x="80" y="0"/>
                  </a:lnTo>
                  <a:lnTo>
                    <a:pt x="71" y="0"/>
                  </a:lnTo>
                  <a:lnTo>
                    <a:pt x="61" y="0"/>
                  </a:lnTo>
                  <a:lnTo>
                    <a:pt x="50" y="0"/>
                  </a:lnTo>
                  <a:lnTo>
                    <a:pt x="50" y="0"/>
                  </a:lnTo>
                  <a:lnTo>
                    <a:pt x="40" y="0"/>
                  </a:lnTo>
                  <a:lnTo>
                    <a:pt x="31" y="0"/>
                  </a:lnTo>
                  <a:lnTo>
                    <a:pt x="21" y="0"/>
                  </a:lnTo>
                  <a:lnTo>
                    <a:pt x="11" y="0"/>
                  </a:lnTo>
                  <a:lnTo>
                    <a:pt x="6" y="0"/>
                  </a:lnTo>
                  <a:lnTo>
                    <a:pt x="2" y="0"/>
                  </a:lnTo>
                  <a:lnTo>
                    <a:pt x="0" y="0"/>
                  </a:lnTo>
                  <a:lnTo>
                    <a:pt x="0" y="7"/>
                  </a:lnTo>
                  <a:lnTo>
                    <a:pt x="0" y="9"/>
                  </a:lnTo>
                  <a:lnTo>
                    <a:pt x="0" y="17"/>
                  </a:lnTo>
                  <a:lnTo>
                    <a:pt x="0" y="21"/>
                  </a:lnTo>
                  <a:lnTo>
                    <a:pt x="0" y="26"/>
                  </a:lnTo>
                  <a:lnTo>
                    <a:pt x="0" y="38"/>
                  </a:lnTo>
                  <a:lnTo>
                    <a:pt x="0" y="48"/>
                  </a:lnTo>
                  <a:lnTo>
                    <a:pt x="0" y="57"/>
                  </a:lnTo>
                  <a:lnTo>
                    <a:pt x="0" y="67"/>
                  </a:lnTo>
                  <a:lnTo>
                    <a:pt x="0" y="76"/>
                  </a:lnTo>
                  <a:lnTo>
                    <a:pt x="0" y="7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3" name="Freeform 4987"/>
            <p:cNvSpPr>
              <a:spLocks/>
            </p:cNvSpPr>
            <p:nvPr/>
          </p:nvSpPr>
          <p:spPr bwMode="auto">
            <a:xfrm>
              <a:off x="2205" y="846"/>
              <a:ext cx="94" cy="102"/>
            </a:xfrm>
            <a:custGeom>
              <a:avLst/>
              <a:gdLst>
                <a:gd name="T0" fmla="*/ 94 w 94"/>
                <a:gd name="T1" fmla="*/ 0 h 102"/>
                <a:gd name="T2" fmla="*/ 94 w 94"/>
                <a:gd name="T3" fmla="*/ 0 h 102"/>
                <a:gd name="T4" fmla="*/ 94 w 94"/>
                <a:gd name="T5" fmla="*/ 6 h 102"/>
                <a:gd name="T6" fmla="*/ 94 w 94"/>
                <a:gd name="T7" fmla="*/ 9 h 102"/>
                <a:gd name="T8" fmla="*/ 94 w 94"/>
                <a:gd name="T9" fmla="*/ 13 h 102"/>
                <a:gd name="T10" fmla="*/ 94 w 94"/>
                <a:gd name="T11" fmla="*/ 19 h 102"/>
                <a:gd name="T12" fmla="*/ 94 w 94"/>
                <a:gd name="T13" fmla="*/ 29 h 102"/>
                <a:gd name="T14" fmla="*/ 94 w 94"/>
                <a:gd name="T15" fmla="*/ 38 h 102"/>
                <a:gd name="T16" fmla="*/ 94 w 94"/>
                <a:gd name="T17" fmla="*/ 50 h 102"/>
                <a:gd name="T18" fmla="*/ 94 w 94"/>
                <a:gd name="T19" fmla="*/ 59 h 102"/>
                <a:gd name="T20" fmla="*/ 94 w 94"/>
                <a:gd name="T21" fmla="*/ 69 h 102"/>
                <a:gd name="T22" fmla="*/ 94 w 94"/>
                <a:gd name="T23" fmla="*/ 77 h 102"/>
                <a:gd name="T24" fmla="*/ 94 w 94"/>
                <a:gd name="T25" fmla="*/ 79 h 102"/>
                <a:gd name="T26" fmla="*/ 94 w 94"/>
                <a:gd name="T27" fmla="*/ 88 h 102"/>
                <a:gd name="T28" fmla="*/ 94 w 94"/>
                <a:gd name="T29" fmla="*/ 98 h 102"/>
                <a:gd name="T30" fmla="*/ 94 w 94"/>
                <a:gd name="T31" fmla="*/ 102 h 102"/>
                <a:gd name="T32" fmla="*/ 86 w 94"/>
                <a:gd name="T33" fmla="*/ 102 h 102"/>
                <a:gd name="T34" fmla="*/ 77 w 94"/>
                <a:gd name="T35" fmla="*/ 102 h 102"/>
                <a:gd name="T36" fmla="*/ 73 w 94"/>
                <a:gd name="T37" fmla="*/ 102 h 102"/>
                <a:gd name="T38" fmla="*/ 67 w 94"/>
                <a:gd name="T39" fmla="*/ 102 h 102"/>
                <a:gd name="T40" fmla="*/ 58 w 94"/>
                <a:gd name="T41" fmla="*/ 102 h 102"/>
                <a:gd name="T42" fmla="*/ 52 w 94"/>
                <a:gd name="T43" fmla="*/ 102 h 102"/>
                <a:gd name="T44" fmla="*/ 48 w 94"/>
                <a:gd name="T45" fmla="*/ 102 h 102"/>
                <a:gd name="T46" fmla="*/ 38 w 94"/>
                <a:gd name="T47" fmla="*/ 102 h 102"/>
                <a:gd name="T48" fmla="*/ 37 w 94"/>
                <a:gd name="T49" fmla="*/ 102 h 102"/>
                <a:gd name="T50" fmla="*/ 31 w 94"/>
                <a:gd name="T51" fmla="*/ 102 h 102"/>
                <a:gd name="T52" fmla="*/ 29 w 94"/>
                <a:gd name="T53" fmla="*/ 102 h 102"/>
                <a:gd name="T54" fmla="*/ 23 w 94"/>
                <a:gd name="T55" fmla="*/ 102 h 102"/>
                <a:gd name="T56" fmla="*/ 21 w 94"/>
                <a:gd name="T57" fmla="*/ 102 h 102"/>
                <a:gd name="T58" fmla="*/ 19 w 94"/>
                <a:gd name="T59" fmla="*/ 102 h 102"/>
                <a:gd name="T60" fmla="*/ 10 w 94"/>
                <a:gd name="T61" fmla="*/ 102 h 102"/>
                <a:gd name="T62" fmla="*/ 8 w 94"/>
                <a:gd name="T63" fmla="*/ 102 h 102"/>
                <a:gd name="T64" fmla="*/ 0 w 94"/>
                <a:gd name="T6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02">
                  <a:moveTo>
                    <a:pt x="94" y="0"/>
                  </a:moveTo>
                  <a:lnTo>
                    <a:pt x="94" y="0"/>
                  </a:lnTo>
                  <a:lnTo>
                    <a:pt x="94" y="6"/>
                  </a:lnTo>
                  <a:lnTo>
                    <a:pt x="94" y="9"/>
                  </a:lnTo>
                  <a:lnTo>
                    <a:pt x="94" y="13"/>
                  </a:lnTo>
                  <a:lnTo>
                    <a:pt x="94" y="19"/>
                  </a:lnTo>
                  <a:lnTo>
                    <a:pt x="94" y="29"/>
                  </a:lnTo>
                  <a:lnTo>
                    <a:pt x="94" y="38"/>
                  </a:lnTo>
                  <a:lnTo>
                    <a:pt x="94" y="50"/>
                  </a:lnTo>
                  <a:lnTo>
                    <a:pt x="94" y="59"/>
                  </a:lnTo>
                  <a:lnTo>
                    <a:pt x="94" y="69"/>
                  </a:lnTo>
                  <a:lnTo>
                    <a:pt x="94" y="77"/>
                  </a:lnTo>
                  <a:lnTo>
                    <a:pt x="94" y="79"/>
                  </a:lnTo>
                  <a:lnTo>
                    <a:pt x="94" y="88"/>
                  </a:lnTo>
                  <a:lnTo>
                    <a:pt x="94" y="98"/>
                  </a:lnTo>
                  <a:lnTo>
                    <a:pt x="94" y="102"/>
                  </a:lnTo>
                  <a:lnTo>
                    <a:pt x="86" y="102"/>
                  </a:lnTo>
                  <a:lnTo>
                    <a:pt x="77" y="102"/>
                  </a:lnTo>
                  <a:lnTo>
                    <a:pt x="73" y="102"/>
                  </a:lnTo>
                  <a:lnTo>
                    <a:pt x="67" y="102"/>
                  </a:lnTo>
                  <a:lnTo>
                    <a:pt x="58" y="102"/>
                  </a:lnTo>
                  <a:lnTo>
                    <a:pt x="52" y="102"/>
                  </a:lnTo>
                  <a:lnTo>
                    <a:pt x="48" y="102"/>
                  </a:lnTo>
                  <a:lnTo>
                    <a:pt x="38" y="102"/>
                  </a:lnTo>
                  <a:lnTo>
                    <a:pt x="37" y="102"/>
                  </a:lnTo>
                  <a:lnTo>
                    <a:pt x="31" y="102"/>
                  </a:lnTo>
                  <a:lnTo>
                    <a:pt x="29" y="102"/>
                  </a:lnTo>
                  <a:lnTo>
                    <a:pt x="23" y="102"/>
                  </a:lnTo>
                  <a:lnTo>
                    <a:pt x="21" y="102"/>
                  </a:lnTo>
                  <a:lnTo>
                    <a:pt x="19" y="102"/>
                  </a:lnTo>
                  <a:lnTo>
                    <a:pt x="10" y="102"/>
                  </a:lnTo>
                  <a:lnTo>
                    <a:pt x="8" y="102"/>
                  </a:lnTo>
                  <a:lnTo>
                    <a:pt x="0" y="102"/>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4" name="Freeform 4988"/>
            <p:cNvSpPr>
              <a:spLocks/>
            </p:cNvSpPr>
            <p:nvPr/>
          </p:nvSpPr>
          <p:spPr bwMode="auto">
            <a:xfrm>
              <a:off x="2299" y="846"/>
              <a:ext cx="269" cy="178"/>
            </a:xfrm>
            <a:custGeom>
              <a:avLst/>
              <a:gdLst>
                <a:gd name="T0" fmla="*/ 0 w 269"/>
                <a:gd name="T1" fmla="*/ 0 h 178"/>
                <a:gd name="T2" fmla="*/ 17 w 269"/>
                <a:gd name="T3" fmla="*/ 9 h 178"/>
                <a:gd name="T4" fmla="*/ 25 w 269"/>
                <a:gd name="T5" fmla="*/ 15 h 178"/>
                <a:gd name="T6" fmla="*/ 42 w 269"/>
                <a:gd name="T7" fmla="*/ 27 h 178"/>
                <a:gd name="T8" fmla="*/ 54 w 269"/>
                <a:gd name="T9" fmla="*/ 34 h 178"/>
                <a:gd name="T10" fmla="*/ 65 w 269"/>
                <a:gd name="T11" fmla="*/ 40 h 178"/>
                <a:gd name="T12" fmla="*/ 75 w 269"/>
                <a:gd name="T13" fmla="*/ 48 h 178"/>
                <a:gd name="T14" fmla="*/ 83 w 269"/>
                <a:gd name="T15" fmla="*/ 52 h 178"/>
                <a:gd name="T16" fmla="*/ 100 w 269"/>
                <a:gd name="T17" fmla="*/ 63 h 178"/>
                <a:gd name="T18" fmla="*/ 115 w 269"/>
                <a:gd name="T19" fmla="*/ 75 h 178"/>
                <a:gd name="T20" fmla="*/ 121 w 269"/>
                <a:gd name="T21" fmla="*/ 77 h 178"/>
                <a:gd name="T22" fmla="*/ 123 w 269"/>
                <a:gd name="T23" fmla="*/ 79 h 178"/>
                <a:gd name="T24" fmla="*/ 138 w 269"/>
                <a:gd name="T25" fmla="*/ 88 h 178"/>
                <a:gd name="T26" fmla="*/ 140 w 269"/>
                <a:gd name="T27" fmla="*/ 90 h 178"/>
                <a:gd name="T28" fmla="*/ 144 w 269"/>
                <a:gd name="T29" fmla="*/ 92 h 178"/>
                <a:gd name="T30" fmla="*/ 154 w 269"/>
                <a:gd name="T31" fmla="*/ 100 h 178"/>
                <a:gd name="T32" fmla="*/ 158 w 269"/>
                <a:gd name="T33" fmla="*/ 102 h 178"/>
                <a:gd name="T34" fmla="*/ 159 w 269"/>
                <a:gd name="T35" fmla="*/ 104 h 178"/>
                <a:gd name="T36" fmla="*/ 159 w 269"/>
                <a:gd name="T37" fmla="*/ 104 h 178"/>
                <a:gd name="T38" fmla="*/ 163 w 269"/>
                <a:gd name="T39" fmla="*/ 105 h 178"/>
                <a:gd name="T40" fmla="*/ 177 w 269"/>
                <a:gd name="T41" fmla="*/ 115 h 178"/>
                <a:gd name="T42" fmla="*/ 179 w 269"/>
                <a:gd name="T43" fmla="*/ 117 h 178"/>
                <a:gd name="T44" fmla="*/ 181 w 269"/>
                <a:gd name="T45" fmla="*/ 119 h 178"/>
                <a:gd name="T46" fmla="*/ 183 w 269"/>
                <a:gd name="T47" fmla="*/ 119 h 178"/>
                <a:gd name="T48" fmla="*/ 192 w 269"/>
                <a:gd name="T49" fmla="*/ 125 h 178"/>
                <a:gd name="T50" fmla="*/ 198 w 269"/>
                <a:gd name="T51" fmla="*/ 130 h 178"/>
                <a:gd name="T52" fmla="*/ 217 w 269"/>
                <a:gd name="T53" fmla="*/ 142 h 178"/>
                <a:gd name="T54" fmla="*/ 229 w 269"/>
                <a:gd name="T55" fmla="*/ 150 h 178"/>
                <a:gd name="T56" fmla="*/ 232 w 269"/>
                <a:gd name="T57" fmla="*/ 153 h 178"/>
                <a:gd name="T58" fmla="*/ 246 w 269"/>
                <a:gd name="T59" fmla="*/ 163 h 178"/>
                <a:gd name="T60" fmla="*/ 248 w 269"/>
                <a:gd name="T61" fmla="*/ 165 h 178"/>
                <a:gd name="T62" fmla="*/ 257 w 269"/>
                <a:gd name="T63" fmla="*/ 171 h 178"/>
                <a:gd name="T64" fmla="*/ 261 w 269"/>
                <a:gd name="T65" fmla="*/ 173 h 178"/>
                <a:gd name="T66" fmla="*/ 269 w 269"/>
                <a:gd name="T67" fmla="*/ 178 h 178"/>
                <a:gd name="T68" fmla="*/ 269 w 269"/>
                <a:gd name="T69"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9" h="178">
                  <a:moveTo>
                    <a:pt x="0" y="0"/>
                  </a:moveTo>
                  <a:lnTo>
                    <a:pt x="0" y="0"/>
                  </a:lnTo>
                  <a:lnTo>
                    <a:pt x="8" y="4"/>
                  </a:lnTo>
                  <a:lnTo>
                    <a:pt x="17" y="9"/>
                  </a:lnTo>
                  <a:lnTo>
                    <a:pt x="21" y="13"/>
                  </a:lnTo>
                  <a:lnTo>
                    <a:pt x="25" y="15"/>
                  </a:lnTo>
                  <a:lnTo>
                    <a:pt x="33" y="21"/>
                  </a:lnTo>
                  <a:lnTo>
                    <a:pt x="42" y="27"/>
                  </a:lnTo>
                  <a:lnTo>
                    <a:pt x="50" y="31"/>
                  </a:lnTo>
                  <a:lnTo>
                    <a:pt x="54" y="34"/>
                  </a:lnTo>
                  <a:lnTo>
                    <a:pt x="58" y="36"/>
                  </a:lnTo>
                  <a:lnTo>
                    <a:pt x="65" y="40"/>
                  </a:lnTo>
                  <a:lnTo>
                    <a:pt x="67" y="42"/>
                  </a:lnTo>
                  <a:lnTo>
                    <a:pt x="75" y="48"/>
                  </a:lnTo>
                  <a:lnTo>
                    <a:pt x="81" y="52"/>
                  </a:lnTo>
                  <a:lnTo>
                    <a:pt x="83" y="52"/>
                  </a:lnTo>
                  <a:lnTo>
                    <a:pt x="92" y="57"/>
                  </a:lnTo>
                  <a:lnTo>
                    <a:pt x="100" y="63"/>
                  </a:lnTo>
                  <a:lnTo>
                    <a:pt x="108" y="69"/>
                  </a:lnTo>
                  <a:lnTo>
                    <a:pt x="115" y="75"/>
                  </a:lnTo>
                  <a:lnTo>
                    <a:pt x="117" y="75"/>
                  </a:lnTo>
                  <a:lnTo>
                    <a:pt x="121" y="77"/>
                  </a:lnTo>
                  <a:lnTo>
                    <a:pt x="123" y="79"/>
                  </a:lnTo>
                  <a:lnTo>
                    <a:pt x="123" y="79"/>
                  </a:lnTo>
                  <a:lnTo>
                    <a:pt x="123" y="79"/>
                  </a:lnTo>
                  <a:lnTo>
                    <a:pt x="138" y="88"/>
                  </a:lnTo>
                  <a:lnTo>
                    <a:pt x="140" y="90"/>
                  </a:lnTo>
                  <a:lnTo>
                    <a:pt x="140" y="90"/>
                  </a:lnTo>
                  <a:lnTo>
                    <a:pt x="144" y="92"/>
                  </a:lnTo>
                  <a:lnTo>
                    <a:pt x="144" y="92"/>
                  </a:lnTo>
                  <a:lnTo>
                    <a:pt x="150" y="96"/>
                  </a:lnTo>
                  <a:lnTo>
                    <a:pt x="154" y="100"/>
                  </a:lnTo>
                  <a:lnTo>
                    <a:pt x="154" y="100"/>
                  </a:lnTo>
                  <a:lnTo>
                    <a:pt x="158" y="102"/>
                  </a:lnTo>
                  <a:lnTo>
                    <a:pt x="158" y="102"/>
                  </a:lnTo>
                  <a:lnTo>
                    <a:pt x="159" y="104"/>
                  </a:lnTo>
                  <a:lnTo>
                    <a:pt x="159" y="104"/>
                  </a:lnTo>
                  <a:lnTo>
                    <a:pt x="159" y="104"/>
                  </a:lnTo>
                  <a:lnTo>
                    <a:pt x="163" y="105"/>
                  </a:lnTo>
                  <a:lnTo>
                    <a:pt x="163" y="105"/>
                  </a:lnTo>
                  <a:lnTo>
                    <a:pt x="177" y="115"/>
                  </a:lnTo>
                  <a:lnTo>
                    <a:pt x="177" y="115"/>
                  </a:lnTo>
                  <a:lnTo>
                    <a:pt x="179" y="117"/>
                  </a:lnTo>
                  <a:lnTo>
                    <a:pt x="179" y="117"/>
                  </a:lnTo>
                  <a:lnTo>
                    <a:pt x="181" y="117"/>
                  </a:lnTo>
                  <a:lnTo>
                    <a:pt x="181" y="119"/>
                  </a:lnTo>
                  <a:lnTo>
                    <a:pt x="183" y="119"/>
                  </a:lnTo>
                  <a:lnTo>
                    <a:pt x="183" y="119"/>
                  </a:lnTo>
                  <a:lnTo>
                    <a:pt x="188" y="123"/>
                  </a:lnTo>
                  <a:lnTo>
                    <a:pt x="192" y="125"/>
                  </a:lnTo>
                  <a:lnTo>
                    <a:pt x="198" y="128"/>
                  </a:lnTo>
                  <a:lnTo>
                    <a:pt x="198" y="130"/>
                  </a:lnTo>
                  <a:lnTo>
                    <a:pt x="206" y="134"/>
                  </a:lnTo>
                  <a:lnTo>
                    <a:pt x="217" y="142"/>
                  </a:lnTo>
                  <a:lnTo>
                    <a:pt x="219" y="144"/>
                  </a:lnTo>
                  <a:lnTo>
                    <a:pt x="229" y="150"/>
                  </a:lnTo>
                  <a:lnTo>
                    <a:pt x="229" y="152"/>
                  </a:lnTo>
                  <a:lnTo>
                    <a:pt x="232" y="153"/>
                  </a:lnTo>
                  <a:lnTo>
                    <a:pt x="234" y="153"/>
                  </a:lnTo>
                  <a:lnTo>
                    <a:pt x="246" y="163"/>
                  </a:lnTo>
                  <a:lnTo>
                    <a:pt x="248" y="163"/>
                  </a:lnTo>
                  <a:lnTo>
                    <a:pt x="248" y="165"/>
                  </a:lnTo>
                  <a:lnTo>
                    <a:pt x="256" y="169"/>
                  </a:lnTo>
                  <a:lnTo>
                    <a:pt x="257" y="171"/>
                  </a:lnTo>
                  <a:lnTo>
                    <a:pt x="257" y="171"/>
                  </a:lnTo>
                  <a:lnTo>
                    <a:pt x="261" y="173"/>
                  </a:lnTo>
                  <a:lnTo>
                    <a:pt x="269" y="178"/>
                  </a:lnTo>
                  <a:lnTo>
                    <a:pt x="269" y="178"/>
                  </a:lnTo>
                  <a:lnTo>
                    <a:pt x="269" y="178"/>
                  </a:lnTo>
                  <a:lnTo>
                    <a:pt x="269" y="178"/>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5" name="Freeform 4989"/>
            <p:cNvSpPr>
              <a:spLocks/>
            </p:cNvSpPr>
            <p:nvPr/>
          </p:nvSpPr>
          <p:spPr bwMode="auto">
            <a:xfrm>
              <a:off x="2766" y="1774"/>
              <a:ext cx="82" cy="57"/>
            </a:xfrm>
            <a:custGeom>
              <a:avLst/>
              <a:gdLst>
                <a:gd name="T0" fmla="*/ 82 w 82"/>
                <a:gd name="T1" fmla="*/ 0 h 57"/>
                <a:gd name="T2" fmla="*/ 82 w 82"/>
                <a:gd name="T3" fmla="*/ 0 h 57"/>
                <a:gd name="T4" fmla="*/ 82 w 82"/>
                <a:gd name="T5" fmla="*/ 0 h 57"/>
                <a:gd name="T6" fmla="*/ 80 w 82"/>
                <a:gd name="T7" fmla="*/ 0 h 57"/>
                <a:gd name="T8" fmla="*/ 78 w 82"/>
                <a:gd name="T9" fmla="*/ 3 h 57"/>
                <a:gd name="T10" fmla="*/ 77 w 82"/>
                <a:gd name="T11" fmla="*/ 5 h 57"/>
                <a:gd name="T12" fmla="*/ 77 w 82"/>
                <a:gd name="T13" fmla="*/ 5 h 57"/>
                <a:gd name="T14" fmla="*/ 75 w 82"/>
                <a:gd name="T15" fmla="*/ 7 h 57"/>
                <a:gd name="T16" fmla="*/ 75 w 82"/>
                <a:gd name="T17" fmla="*/ 7 h 57"/>
                <a:gd name="T18" fmla="*/ 73 w 82"/>
                <a:gd name="T19" fmla="*/ 9 h 57"/>
                <a:gd name="T20" fmla="*/ 71 w 82"/>
                <a:gd name="T21" fmla="*/ 9 h 57"/>
                <a:gd name="T22" fmla="*/ 71 w 82"/>
                <a:gd name="T23" fmla="*/ 11 h 57"/>
                <a:gd name="T24" fmla="*/ 67 w 82"/>
                <a:gd name="T25" fmla="*/ 15 h 57"/>
                <a:gd name="T26" fmla="*/ 61 w 82"/>
                <a:gd name="T27" fmla="*/ 17 h 57"/>
                <a:gd name="T28" fmla="*/ 55 w 82"/>
                <a:gd name="T29" fmla="*/ 19 h 57"/>
                <a:gd name="T30" fmla="*/ 48 w 82"/>
                <a:gd name="T31" fmla="*/ 19 h 57"/>
                <a:gd name="T32" fmla="*/ 40 w 82"/>
                <a:gd name="T33" fmla="*/ 25 h 57"/>
                <a:gd name="T34" fmla="*/ 30 w 82"/>
                <a:gd name="T35" fmla="*/ 32 h 57"/>
                <a:gd name="T36" fmla="*/ 23 w 82"/>
                <a:gd name="T37" fmla="*/ 36 h 57"/>
                <a:gd name="T38" fmla="*/ 17 w 82"/>
                <a:gd name="T39" fmla="*/ 38 h 57"/>
                <a:gd name="T40" fmla="*/ 11 w 82"/>
                <a:gd name="T41" fmla="*/ 36 h 57"/>
                <a:gd name="T42" fmla="*/ 4 w 82"/>
                <a:gd name="T43" fmla="*/ 38 h 57"/>
                <a:gd name="T44" fmla="*/ 2 w 82"/>
                <a:gd name="T45" fmla="*/ 48 h 57"/>
                <a:gd name="T46" fmla="*/ 0 w 82"/>
                <a:gd name="T4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57">
                  <a:moveTo>
                    <a:pt x="82" y="0"/>
                  </a:moveTo>
                  <a:lnTo>
                    <a:pt x="82" y="0"/>
                  </a:lnTo>
                  <a:lnTo>
                    <a:pt x="82" y="0"/>
                  </a:lnTo>
                  <a:lnTo>
                    <a:pt x="80" y="0"/>
                  </a:lnTo>
                  <a:lnTo>
                    <a:pt x="78" y="3"/>
                  </a:lnTo>
                  <a:lnTo>
                    <a:pt x="77" y="5"/>
                  </a:lnTo>
                  <a:lnTo>
                    <a:pt x="77" y="5"/>
                  </a:lnTo>
                  <a:lnTo>
                    <a:pt x="75" y="7"/>
                  </a:lnTo>
                  <a:lnTo>
                    <a:pt x="75" y="7"/>
                  </a:lnTo>
                  <a:lnTo>
                    <a:pt x="73" y="9"/>
                  </a:lnTo>
                  <a:lnTo>
                    <a:pt x="71" y="9"/>
                  </a:lnTo>
                  <a:lnTo>
                    <a:pt x="71" y="11"/>
                  </a:lnTo>
                  <a:lnTo>
                    <a:pt x="67" y="15"/>
                  </a:lnTo>
                  <a:lnTo>
                    <a:pt x="61" y="17"/>
                  </a:lnTo>
                  <a:lnTo>
                    <a:pt x="55" y="19"/>
                  </a:lnTo>
                  <a:lnTo>
                    <a:pt x="48" y="19"/>
                  </a:lnTo>
                  <a:lnTo>
                    <a:pt x="40" y="25"/>
                  </a:lnTo>
                  <a:lnTo>
                    <a:pt x="30" y="32"/>
                  </a:lnTo>
                  <a:lnTo>
                    <a:pt x="23" y="36"/>
                  </a:lnTo>
                  <a:lnTo>
                    <a:pt x="17" y="38"/>
                  </a:lnTo>
                  <a:lnTo>
                    <a:pt x="11" y="36"/>
                  </a:lnTo>
                  <a:lnTo>
                    <a:pt x="4" y="38"/>
                  </a:lnTo>
                  <a:lnTo>
                    <a:pt x="2" y="48"/>
                  </a:lnTo>
                  <a:lnTo>
                    <a:pt x="0" y="5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6" name="Freeform 4990"/>
            <p:cNvSpPr>
              <a:spLocks/>
            </p:cNvSpPr>
            <p:nvPr/>
          </p:nvSpPr>
          <p:spPr bwMode="auto">
            <a:xfrm>
              <a:off x="2576" y="1812"/>
              <a:ext cx="192" cy="179"/>
            </a:xfrm>
            <a:custGeom>
              <a:avLst/>
              <a:gdLst>
                <a:gd name="T0" fmla="*/ 180 w 192"/>
                <a:gd name="T1" fmla="*/ 21 h 179"/>
                <a:gd name="T2" fmla="*/ 155 w 192"/>
                <a:gd name="T3" fmla="*/ 15 h 179"/>
                <a:gd name="T4" fmla="*/ 132 w 192"/>
                <a:gd name="T5" fmla="*/ 33 h 179"/>
                <a:gd name="T6" fmla="*/ 130 w 192"/>
                <a:gd name="T7" fmla="*/ 38 h 179"/>
                <a:gd name="T8" fmla="*/ 126 w 192"/>
                <a:gd name="T9" fmla="*/ 44 h 179"/>
                <a:gd name="T10" fmla="*/ 126 w 192"/>
                <a:gd name="T11" fmla="*/ 54 h 179"/>
                <a:gd name="T12" fmla="*/ 126 w 192"/>
                <a:gd name="T13" fmla="*/ 60 h 179"/>
                <a:gd name="T14" fmla="*/ 121 w 192"/>
                <a:gd name="T15" fmla="*/ 58 h 179"/>
                <a:gd name="T16" fmla="*/ 117 w 192"/>
                <a:gd name="T17" fmla="*/ 61 h 179"/>
                <a:gd name="T18" fmla="*/ 113 w 192"/>
                <a:gd name="T19" fmla="*/ 56 h 179"/>
                <a:gd name="T20" fmla="*/ 105 w 192"/>
                <a:gd name="T21" fmla="*/ 56 h 179"/>
                <a:gd name="T22" fmla="*/ 101 w 192"/>
                <a:gd name="T23" fmla="*/ 54 h 179"/>
                <a:gd name="T24" fmla="*/ 103 w 192"/>
                <a:gd name="T25" fmla="*/ 60 h 179"/>
                <a:gd name="T26" fmla="*/ 101 w 192"/>
                <a:gd name="T27" fmla="*/ 65 h 179"/>
                <a:gd name="T28" fmla="*/ 103 w 192"/>
                <a:gd name="T29" fmla="*/ 77 h 179"/>
                <a:gd name="T30" fmla="*/ 103 w 192"/>
                <a:gd name="T31" fmla="*/ 85 h 179"/>
                <a:gd name="T32" fmla="*/ 96 w 192"/>
                <a:gd name="T33" fmla="*/ 86 h 179"/>
                <a:gd name="T34" fmla="*/ 90 w 192"/>
                <a:gd name="T35" fmla="*/ 86 h 179"/>
                <a:gd name="T36" fmla="*/ 90 w 192"/>
                <a:gd name="T37" fmla="*/ 94 h 179"/>
                <a:gd name="T38" fmla="*/ 86 w 192"/>
                <a:gd name="T39" fmla="*/ 94 h 179"/>
                <a:gd name="T40" fmla="*/ 78 w 192"/>
                <a:gd name="T41" fmla="*/ 90 h 179"/>
                <a:gd name="T42" fmla="*/ 71 w 192"/>
                <a:gd name="T43" fmla="*/ 86 h 179"/>
                <a:gd name="T44" fmla="*/ 63 w 192"/>
                <a:gd name="T45" fmla="*/ 79 h 179"/>
                <a:gd name="T46" fmla="*/ 55 w 192"/>
                <a:gd name="T47" fmla="*/ 79 h 179"/>
                <a:gd name="T48" fmla="*/ 53 w 192"/>
                <a:gd name="T49" fmla="*/ 75 h 179"/>
                <a:gd name="T50" fmla="*/ 57 w 192"/>
                <a:gd name="T51" fmla="*/ 73 h 179"/>
                <a:gd name="T52" fmla="*/ 53 w 192"/>
                <a:gd name="T53" fmla="*/ 69 h 179"/>
                <a:gd name="T54" fmla="*/ 51 w 192"/>
                <a:gd name="T55" fmla="*/ 73 h 179"/>
                <a:gd name="T56" fmla="*/ 46 w 192"/>
                <a:gd name="T57" fmla="*/ 77 h 179"/>
                <a:gd name="T58" fmla="*/ 44 w 192"/>
                <a:gd name="T59" fmla="*/ 79 h 179"/>
                <a:gd name="T60" fmla="*/ 40 w 192"/>
                <a:gd name="T61" fmla="*/ 85 h 179"/>
                <a:gd name="T62" fmla="*/ 34 w 192"/>
                <a:gd name="T63" fmla="*/ 86 h 179"/>
                <a:gd name="T64" fmla="*/ 34 w 192"/>
                <a:gd name="T65" fmla="*/ 92 h 179"/>
                <a:gd name="T66" fmla="*/ 30 w 192"/>
                <a:gd name="T67" fmla="*/ 92 h 179"/>
                <a:gd name="T68" fmla="*/ 27 w 192"/>
                <a:gd name="T69" fmla="*/ 96 h 179"/>
                <a:gd name="T70" fmla="*/ 30 w 192"/>
                <a:gd name="T71" fmla="*/ 104 h 179"/>
                <a:gd name="T72" fmla="*/ 34 w 192"/>
                <a:gd name="T73" fmla="*/ 111 h 179"/>
                <a:gd name="T74" fmla="*/ 34 w 192"/>
                <a:gd name="T75" fmla="*/ 119 h 179"/>
                <a:gd name="T76" fmla="*/ 32 w 192"/>
                <a:gd name="T77" fmla="*/ 127 h 179"/>
                <a:gd name="T78" fmla="*/ 27 w 192"/>
                <a:gd name="T79" fmla="*/ 125 h 179"/>
                <a:gd name="T80" fmla="*/ 21 w 192"/>
                <a:gd name="T81" fmla="*/ 125 h 179"/>
                <a:gd name="T82" fmla="*/ 17 w 192"/>
                <a:gd name="T83" fmla="*/ 127 h 179"/>
                <a:gd name="T84" fmla="*/ 19 w 192"/>
                <a:gd name="T85" fmla="*/ 133 h 179"/>
                <a:gd name="T86" fmla="*/ 21 w 192"/>
                <a:gd name="T87" fmla="*/ 136 h 179"/>
                <a:gd name="T88" fmla="*/ 23 w 192"/>
                <a:gd name="T89" fmla="*/ 140 h 179"/>
                <a:gd name="T90" fmla="*/ 19 w 192"/>
                <a:gd name="T91" fmla="*/ 148 h 179"/>
                <a:gd name="T92" fmla="*/ 21 w 192"/>
                <a:gd name="T93" fmla="*/ 154 h 179"/>
                <a:gd name="T94" fmla="*/ 19 w 192"/>
                <a:gd name="T95" fmla="*/ 154 h 179"/>
                <a:gd name="T96" fmla="*/ 15 w 192"/>
                <a:gd name="T97" fmla="*/ 158 h 179"/>
                <a:gd name="T98" fmla="*/ 9 w 192"/>
                <a:gd name="T99" fmla="*/ 163 h 179"/>
                <a:gd name="T100" fmla="*/ 11 w 192"/>
                <a:gd name="T101" fmla="*/ 167 h 179"/>
                <a:gd name="T102" fmla="*/ 7 w 192"/>
                <a:gd name="T103" fmla="*/ 169 h 179"/>
                <a:gd name="T104" fmla="*/ 5 w 192"/>
                <a:gd name="T105" fmla="*/ 173 h 179"/>
                <a:gd name="T106" fmla="*/ 2 w 192"/>
                <a:gd name="T107" fmla="*/ 17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 h="179">
                  <a:moveTo>
                    <a:pt x="192" y="0"/>
                  </a:moveTo>
                  <a:lnTo>
                    <a:pt x="192" y="8"/>
                  </a:lnTo>
                  <a:lnTo>
                    <a:pt x="192" y="13"/>
                  </a:lnTo>
                  <a:lnTo>
                    <a:pt x="190" y="19"/>
                  </a:lnTo>
                  <a:lnTo>
                    <a:pt x="186" y="21"/>
                  </a:lnTo>
                  <a:lnTo>
                    <a:pt x="180" y="21"/>
                  </a:lnTo>
                  <a:lnTo>
                    <a:pt x="176" y="19"/>
                  </a:lnTo>
                  <a:lnTo>
                    <a:pt x="171" y="17"/>
                  </a:lnTo>
                  <a:lnTo>
                    <a:pt x="167" y="17"/>
                  </a:lnTo>
                  <a:lnTo>
                    <a:pt x="163" y="15"/>
                  </a:lnTo>
                  <a:lnTo>
                    <a:pt x="157" y="13"/>
                  </a:lnTo>
                  <a:lnTo>
                    <a:pt x="155" y="15"/>
                  </a:lnTo>
                  <a:lnTo>
                    <a:pt x="149" y="19"/>
                  </a:lnTo>
                  <a:lnTo>
                    <a:pt x="146" y="23"/>
                  </a:lnTo>
                  <a:lnTo>
                    <a:pt x="142" y="25"/>
                  </a:lnTo>
                  <a:lnTo>
                    <a:pt x="138" y="29"/>
                  </a:lnTo>
                  <a:lnTo>
                    <a:pt x="134" y="33"/>
                  </a:lnTo>
                  <a:lnTo>
                    <a:pt x="132" y="33"/>
                  </a:lnTo>
                  <a:lnTo>
                    <a:pt x="132" y="33"/>
                  </a:lnTo>
                  <a:lnTo>
                    <a:pt x="132" y="33"/>
                  </a:lnTo>
                  <a:lnTo>
                    <a:pt x="130" y="35"/>
                  </a:lnTo>
                  <a:lnTo>
                    <a:pt x="130" y="35"/>
                  </a:lnTo>
                  <a:lnTo>
                    <a:pt x="130" y="37"/>
                  </a:lnTo>
                  <a:lnTo>
                    <a:pt x="130" y="38"/>
                  </a:lnTo>
                  <a:lnTo>
                    <a:pt x="130" y="38"/>
                  </a:lnTo>
                  <a:lnTo>
                    <a:pt x="128" y="40"/>
                  </a:lnTo>
                  <a:lnTo>
                    <a:pt x="128" y="40"/>
                  </a:lnTo>
                  <a:lnTo>
                    <a:pt x="128" y="40"/>
                  </a:lnTo>
                  <a:lnTo>
                    <a:pt x="128" y="40"/>
                  </a:lnTo>
                  <a:lnTo>
                    <a:pt x="126" y="44"/>
                  </a:lnTo>
                  <a:lnTo>
                    <a:pt x="126" y="46"/>
                  </a:lnTo>
                  <a:lnTo>
                    <a:pt x="126" y="46"/>
                  </a:lnTo>
                  <a:lnTo>
                    <a:pt x="126" y="50"/>
                  </a:lnTo>
                  <a:lnTo>
                    <a:pt x="126" y="50"/>
                  </a:lnTo>
                  <a:lnTo>
                    <a:pt x="126" y="52"/>
                  </a:lnTo>
                  <a:lnTo>
                    <a:pt x="126" y="54"/>
                  </a:lnTo>
                  <a:lnTo>
                    <a:pt x="126" y="56"/>
                  </a:lnTo>
                  <a:lnTo>
                    <a:pt x="126" y="56"/>
                  </a:lnTo>
                  <a:lnTo>
                    <a:pt x="126" y="58"/>
                  </a:lnTo>
                  <a:lnTo>
                    <a:pt x="126" y="58"/>
                  </a:lnTo>
                  <a:lnTo>
                    <a:pt x="126" y="60"/>
                  </a:lnTo>
                  <a:lnTo>
                    <a:pt x="126" y="60"/>
                  </a:lnTo>
                  <a:lnTo>
                    <a:pt x="124" y="60"/>
                  </a:lnTo>
                  <a:lnTo>
                    <a:pt x="124" y="60"/>
                  </a:lnTo>
                  <a:lnTo>
                    <a:pt x="124" y="60"/>
                  </a:lnTo>
                  <a:lnTo>
                    <a:pt x="124" y="60"/>
                  </a:lnTo>
                  <a:lnTo>
                    <a:pt x="121" y="58"/>
                  </a:lnTo>
                  <a:lnTo>
                    <a:pt x="121" y="58"/>
                  </a:lnTo>
                  <a:lnTo>
                    <a:pt x="121" y="58"/>
                  </a:lnTo>
                  <a:lnTo>
                    <a:pt x="121" y="58"/>
                  </a:lnTo>
                  <a:lnTo>
                    <a:pt x="119" y="58"/>
                  </a:lnTo>
                  <a:lnTo>
                    <a:pt x="119" y="58"/>
                  </a:lnTo>
                  <a:lnTo>
                    <a:pt x="119" y="60"/>
                  </a:lnTo>
                  <a:lnTo>
                    <a:pt x="117" y="61"/>
                  </a:lnTo>
                  <a:lnTo>
                    <a:pt x="117" y="61"/>
                  </a:lnTo>
                  <a:lnTo>
                    <a:pt x="117" y="60"/>
                  </a:lnTo>
                  <a:lnTo>
                    <a:pt x="117" y="58"/>
                  </a:lnTo>
                  <a:lnTo>
                    <a:pt x="115" y="58"/>
                  </a:lnTo>
                  <a:lnTo>
                    <a:pt x="113" y="56"/>
                  </a:lnTo>
                  <a:lnTo>
                    <a:pt x="113" y="56"/>
                  </a:lnTo>
                  <a:lnTo>
                    <a:pt x="113" y="56"/>
                  </a:lnTo>
                  <a:lnTo>
                    <a:pt x="111" y="56"/>
                  </a:lnTo>
                  <a:lnTo>
                    <a:pt x="111" y="56"/>
                  </a:lnTo>
                  <a:lnTo>
                    <a:pt x="109" y="56"/>
                  </a:lnTo>
                  <a:lnTo>
                    <a:pt x="107" y="56"/>
                  </a:lnTo>
                  <a:lnTo>
                    <a:pt x="105" y="56"/>
                  </a:lnTo>
                  <a:lnTo>
                    <a:pt x="105" y="54"/>
                  </a:lnTo>
                  <a:lnTo>
                    <a:pt x="103" y="54"/>
                  </a:lnTo>
                  <a:lnTo>
                    <a:pt x="103" y="54"/>
                  </a:lnTo>
                  <a:lnTo>
                    <a:pt x="101" y="54"/>
                  </a:lnTo>
                  <a:lnTo>
                    <a:pt x="101" y="54"/>
                  </a:lnTo>
                  <a:lnTo>
                    <a:pt x="101" y="54"/>
                  </a:lnTo>
                  <a:lnTo>
                    <a:pt x="101" y="56"/>
                  </a:lnTo>
                  <a:lnTo>
                    <a:pt x="101" y="56"/>
                  </a:lnTo>
                  <a:lnTo>
                    <a:pt x="103" y="56"/>
                  </a:lnTo>
                  <a:lnTo>
                    <a:pt x="103" y="58"/>
                  </a:lnTo>
                  <a:lnTo>
                    <a:pt x="103" y="60"/>
                  </a:lnTo>
                  <a:lnTo>
                    <a:pt x="103" y="60"/>
                  </a:lnTo>
                  <a:lnTo>
                    <a:pt x="103" y="61"/>
                  </a:lnTo>
                  <a:lnTo>
                    <a:pt x="103" y="61"/>
                  </a:lnTo>
                  <a:lnTo>
                    <a:pt x="103" y="63"/>
                  </a:lnTo>
                  <a:lnTo>
                    <a:pt x="103" y="63"/>
                  </a:lnTo>
                  <a:lnTo>
                    <a:pt x="101" y="65"/>
                  </a:lnTo>
                  <a:lnTo>
                    <a:pt x="101" y="65"/>
                  </a:lnTo>
                  <a:lnTo>
                    <a:pt x="101" y="65"/>
                  </a:lnTo>
                  <a:lnTo>
                    <a:pt x="101" y="67"/>
                  </a:lnTo>
                  <a:lnTo>
                    <a:pt x="101" y="69"/>
                  </a:lnTo>
                  <a:lnTo>
                    <a:pt x="101" y="71"/>
                  </a:lnTo>
                  <a:lnTo>
                    <a:pt x="103" y="75"/>
                  </a:lnTo>
                  <a:lnTo>
                    <a:pt x="103" y="77"/>
                  </a:lnTo>
                  <a:lnTo>
                    <a:pt x="103" y="79"/>
                  </a:lnTo>
                  <a:lnTo>
                    <a:pt x="103" y="81"/>
                  </a:lnTo>
                  <a:lnTo>
                    <a:pt x="103" y="81"/>
                  </a:lnTo>
                  <a:lnTo>
                    <a:pt x="103" y="83"/>
                  </a:lnTo>
                  <a:lnTo>
                    <a:pt x="103" y="83"/>
                  </a:lnTo>
                  <a:lnTo>
                    <a:pt x="103" y="85"/>
                  </a:lnTo>
                  <a:lnTo>
                    <a:pt x="103" y="85"/>
                  </a:lnTo>
                  <a:lnTo>
                    <a:pt x="103" y="85"/>
                  </a:lnTo>
                  <a:lnTo>
                    <a:pt x="101" y="85"/>
                  </a:lnTo>
                  <a:lnTo>
                    <a:pt x="99" y="86"/>
                  </a:lnTo>
                  <a:lnTo>
                    <a:pt x="98" y="86"/>
                  </a:lnTo>
                  <a:lnTo>
                    <a:pt x="96" y="86"/>
                  </a:lnTo>
                  <a:lnTo>
                    <a:pt x="96" y="86"/>
                  </a:lnTo>
                  <a:lnTo>
                    <a:pt x="94" y="86"/>
                  </a:lnTo>
                  <a:lnTo>
                    <a:pt x="92" y="86"/>
                  </a:lnTo>
                  <a:lnTo>
                    <a:pt x="92" y="86"/>
                  </a:lnTo>
                  <a:lnTo>
                    <a:pt x="90" y="86"/>
                  </a:lnTo>
                  <a:lnTo>
                    <a:pt x="90" y="86"/>
                  </a:lnTo>
                  <a:lnTo>
                    <a:pt x="90" y="88"/>
                  </a:lnTo>
                  <a:lnTo>
                    <a:pt x="92" y="88"/>
                  </a:lnTo>
                  <a:lnTo>
                    <a:pt x="92" y="90"/>
                  </a:lnTo>
                  <a:lnTo>
                    <a:pt x="92" y="92"/>
                  </a:lnTo>
                  <a:lnTo>
                    <a:pt x="92" y="92"/>
                  </a:lnTo>
                  <a:lnTo>
                    <a:pt x="90" y="94"/>
                  </a:lnTo>
                  <a:lnTo>
                    <a:pt x="90" y="94"/>
                  </a:lnTo>
                  <a:lnTo>
                    <a:pt x="88" y="94"/>
                  </a:lnTo>
                  <a:lnTo>
                    <a:pt x="88" y="94"/>
                  </a:lnTo>
                  <a:lnTo>
                    <a:pt x="88" y="94"/>
                  </a:lnTo>
                  <a:lnTo>
                    <a:pt x="86" y="94"/>
                  </a:lnTo>
                  <a:lnTo>
                    <a:pt x="86" y="94"/>
                  </a:lnTo>
                  <a:lnTo>
                    <a:pt x="84" y="94"/>
                  </a:lnTo>
                  <a:lnTo>
                    <a:pt x="82" y="92"/>
                  </a:lnTo>
                  <a:lnTo>
                    <a:pt x="80" y="92"/>
                  </a:lnTo>
                  <a:lnTo>
                    <a:pt x="80" y="92"/>
                  </a:lnTo>
                  <a:lnTo>
                    <a:pt x="80" y="90"/>
                  </a:lnTo>
                  <a:lnTo>
                    <a:pt x="78" y="90"/>
                  </a:lnTo>
                  <a:lnTo>
                    <a:pt x="78" y="90"/>
                  </a:lnTo>
                  <a:lnTo>
                    <a:pt x="76" y="90"/>
                  </a:lnTo>
                  <a:lnTo>
                    <a:pt x="75" y="86"/>
                  </a:lnTo>
                  <a:lnTo>
                    <a:pt x="75" y="86"/>
                  </a:lnTo>
                  <a:lnTo>
                    <a:pt x="73" y="86"/>
                  </a:lnTo>
                  <a:lnTo>
                    <a:pt x="71" y="86"/>
                  </a:lnTo>
                  <a:lnTo>
                    <a:pt x="71" y="85"/>
                  </a:lnTo>
                  <a:lnTo>
                    <a:pt x="69" y="85"/>
                  </a:lnTo>
                  <a:lnTo>
                    <a:pt x="67" y="81"/>
                  </a:lnTo>
                  <a:lnTo>
                    <a:pt x="67" y="81"/>
                  </a:lnTo>
                  <a:lnTo>
                    <a:pt x="65" y="81"/>
                  </a:lnTo>
                  <a:lnTo>
                    <a:pt x="63" y="79"/>
                  </a:lnTo>
                  <a:lnTo>
                    <a:pt x="63" y="79"/>
                  </a:lnTo>
                  <a:lnTo>
                    <a:pt x="61" y="79"/>
                  </a:lnTo>
                  <a:lnTo>
                    <a:pt x="59" y="79"/>
                  </a:lnTo>
                  <a:lnTo>
                    <a:pt x="57" y="79"/>
                  </a:lnTo>
                  <a:lnTo>
                    <a:pt x="55" y="79"/>
                  </a:lnTo>
                  <a:lnTo>
                    <a:pt x="55" y="79"/>
                  </a:lnTo>
                  <a:lnTo>
                    <a:pt x="53" y="79"/>
                  </a:lnTo>
                  <a:lnTo>
                    <a:pt x="53" y="77"/>
                  </a:lnTo>
                  <a:lnTo>
                    <a:pt x="53" y="77"/>
                  </a:lnTo>
                  <a:lnTo>
                    <a:pt x="53" y="77"/>
                  </a:lnTo>
                  <a:lnTo>
                    <a:pt x="53" y="77"/>
                  </a:lnTo>
                  <a:lnTo>
                    <a:pt x="53" y="75"/>
                  </a:lnTo>
                  <a:lnTo>
                    <a:pt x="53" y="75"/>
                  </a:lnTo>
                  <a:lnTo>
                    <a:pt x="55" y="75"/>
                  </a:lnTo>
                  <a:lnTo>
                    <a:pt x="55" y="75"/>
                  </a:lnTo>
                  <a:lnTo>
                    <a:pt x="57" y="75"/>
                  </a:lnTo>
                  <a:lnTo>
                    <a:pt x="57" y="75"/>
                  </a:lnTo>
                  <a:lnTo>
                    <a:pt x="57" y="73"/>
                  </a:lnTo>
                  <a:lnTo>
                    <a:pt x="57" y="73"/>
                  </a:lnTo>
                  <a:lnTo>
                    <a:pt x="55" y="73"/>
                  </a:lnTo>
                  <a:lnTo>
                    <a:pt x="55" y="73"/>
                  </a:lnTo>
                  <a:lnTo>
                    <a:pt x="53" y="71"/>
                  </a:lnTo>
                  <a:lnTo>
                    <a:pt x="53" y="71"/>
                  </a:lnTo>
                  <a:lnTo>
                    <a:pt x="53" y="69"/>
                  </a:lnTo>
                  <a:lnTo>
                    <a:pt x="53" y="69"/>
                  </a:lnTo>
                  <a:lnTo>
                    <a:pt x="53" y="69"/>
                  </a:lnTo>
                  <a:lnTo>
                    <a:pt x="51" y="69"/>
                  </a:lnTo>
                  <a:lnTo>
                    <a:pt x="51" y="71"/>
                  </a:lnTo>
                  <a:lnTo>
                    <a:pt x="51" y="71"/>
                  </a:lnTo>
                  <a:lnTo>
                    <a:pt x="51" y="73"/>
                  </a:lnTo>
                  <a:lnTo>
                    <a:pt x="51" y="73"/>
                  </a:lnTo>
                  <a:lnTo>
                    <a:pt x="50" y="75"/>
                  </a:lnTo>
                  <a:lnTo>
                    <a:pt x="50" y="75"/>
                  </a:lnTo>
                  <a:lnTo>
                    <a:pt x="48" y="75"/>
                  </a:lnTo>
                  <a:lnTo>
                    <a:pt x="48" y="75"/>
                  </a:lnTo>
                  <a:lnTo>
                    <a:pt x="46" y="77"/>
                  </a:lnTo>
                  <a:lnTo>
                    <a:pt x="46" y="77"/>
                  </a:lnTo>
                  <a:lnTo>
                    <a:pt x="46" y="77"/>
                  </a:lnTo>
                  <a:lnTo>
                    <a:pt x="44" y="77"/>
                  </a:lnTo>
                  <a:lnTo>
                    <a:pt x="44" y="77"/>
                  </a:lnTo>
                  <a:lnTo>
                    <a:pt x="44" y="79"/>
                  </a:lnTo>
                  <a:lnTo>
                    <a:pt x="44" y="79"/>
                  </a:lnTo>
                  <a:lnTo>
                    <a:pt x="42" y="81"/>
                  </a:lnTo>
                  <a:lnTo>
                    <a:pt x="42" y="83"/>
                  </a:lnTo>
                  <a:lnTo>
                    <a:pt x="42" y="83"/>
                  </a:lnTo>
                  <a:lnTo>
                    <a:pt x="42" y="83"/>
                  </a:lnTo>
                  <a:lnTo>
                    <a:pt x="40" y="85"/>
                  </a:lnTo>
                  <a:lnTo>
                    <a:pt x="40" y="85"/>
                  </a:lnTo>
                  <a:lnTo>
                    <a:pt x="40" y="85"/>
                  </a:lnTo>
                  <a:lnTo>
                    <a:pt x="40" y="85"/>
                  </a:lnTo>
                  <a:lnTo>
                    <a:pt x="38" y="86"/>
                  </a:lnTo>
                  <a:lnTo>
                    <a:pt x="38" y="86"/>
                  </a:lnTo>
                  <a:lnTo>
                    <a:pt x="36" y="86"/>
                  </a:lnTo>
                  <a:lnTo>
                    <a:pt x="34" y="86"/>
                  </a:lnTo>
                  <a:lnTo>
                    <a:pt x="32" y="88"/>
                  </a:lnTo>
                  <a:lnTo>
                    <a:pt x="32" y="90"/>
                  </a:lnTo>
                  <a:lnTo>
                    <a:pt x="32" y="90"/>
                  </a:lnTo>
                  <a:lnTo>
                    <a:pt x="32" y="90"/>
                  </a:lnTo>
                  <a:lnTo>
                    <a:pt x="34" y="90"/>
                  </a:lnTo>
                  <a:lnTo>
                    <a:pt x="34" y="92"/>
                  </a:lnTo>
                  <a:lnTo>
                    <a:pt x="34" y="92"/>
                  </a:lnTo>
                  <a:lnTo>
                    <a:pt x="34" y="92"/>
                  </a:lnTo>
                  <a:lnTo>
                    <a:pt x="32" y="92"/>
                  </a:lnTo>
                  <a:lnTo>
                    <a:pt x="32" y="92"/>
                  </a:lnTo>
                  <a:lnTo>
                    <a:pt x="32" y="92"/>
                  </a:lnTo>
                  <a:lnTo>
                    <a:pt x="30" y="92"/>
                  </a:lnTo>
                  <a:lnTo>
                    <a:pt x="30" y="92"/>
                  </a:lnTo>
                  <a:lnTo>
                    <a:pt x="27" y="94"/>
                  </a:lnTo>
                  <a:lnTo>
                    <a:pt x="27" y="94"/>
                  </a:lnTo>
                  <a:lnTo>
                    <a:pt x="27" y="96"/>
                  </a:lnTo>
                  <a:lnTo>
                    <a:pt x="27" y="96"/>
                  </a:lnTo>
                  <a:lnTo>
                    <a:pt x="27" y="96"/>
                  </a:lnTo>
                  <a:lnTo>
                    <a:pt x="27" y="98"/>
                  </a:lnTo>
                  <a:lnTo>
                    <a:pt x="27" y="98"/>
                  </a:lnTo>
                  <a:lnTo>
                    <a:pt x="28" y="100"/>
                  </a:lnTo>
                  <a:lnTo>
                    <a:pt x="28" y="100"/>
                  </a:lnTo>
                  <a:lnTo>
                    <a:pt x="30" y="102"/>
                  </a:lnTo>
                  <a:lnTo>
                    <a:pt x="30" y="104"/>
                  </a:lnTo>
                  <a:lnTo>
                    <a:pt x="30" y="106"/>
                  </a:lnTo>
                  <a:lnTo>
                    <a:pt x="32" y="108"/>
                  </a:lnTo>
                  <a:lnTo>
                    <a:pt x="34" y="108"/>
                  </a:lnTo>
                  <a:lnTo>
                    <a:pt x="34" y="109"/>
                  </a:lnTo>
                  <a:lnTo>
                    <a:pt x="34" y="109"/>
                  </a:lnTo>
                  <a:lnTo>
                    <a:pt x="34" y="111"/>
                  </a:lnTo>
                  <a:lnTo>
                    <a:pt x="34" y="113"/>
                  </a:lnTo>
                  <a:lnTo>
                    <a:pt x="34" y="115"/>
                  </a:lnTo>
                  <a:lnTo>
                    <a:pt x="34" y="115"/>
                  </a:lnTo>
                  <a:lnTo>
                    <a:pt x="34" y="115"/>
                  </a:lnTo>
                  <a:lnTo>
                    <a:pt x="34" y="117"/>
                  </a:lnTo>
                  <a:lnTo>
                    <a:pt x="34" y="119"/>
                  </a:lnTo>
                  <a:lnTo>
                    <a:pt x="34" y="119"/>
                  </a:lnTo>
                  <a:lnTo>
                    <a:pt x="34" y="121"/>
                  </a:lnTo>
                  <a:lnTo>
                    <a:pt x="34" y="123"/>
                  </a:lnTo>
                  <a:lnTo>
                    <a:pt x="34" y="125"/>
                  </a:lnTo>
                  <a:lnTo>
                    <a:pt x="34" y="125"/>
                  </a:lnTo>
                  <a:lnTo>
                    <a:pt x="32" y="127"/>
                  </a:lnTo>
                  <a:lnTo>
                    <a:pt x="32" y="127"/>
                  </a:lnTo>
                  <a:lnTo>
                    <a:pt x="30" y="127"/>
                  </a:lnTo>
                  <a:lnTo>
                    <a:pt x="28" y="127"/>
                  </a:lnTo>
                  <a:lnTo>
                    <a:pt x="28" y="127"/>
                  </a:lnTo>
                  <a:lnTo>
                    <a:pt x="27" y="127"/>
                  </a:lnTo>
                  <a:lnTo>
                    <a:pt x="27" y="125"/>
                  </a:lnTo>
                  <a:lnTo>
                    <a:pt x="27" y="125"/>
                  </a:lnTo>
                  <a:lnTo>
                    <a:pt x="25" y="125"/>
                  </a:lnTo>
                  <a:lnTo>
                    <a:pt x="25" y="125"/>
                  </a:lnTo>
                  <a:lnTo>
                    <a:pt x="23" y="125"/>
                  </a:lnTo>
                  <a:lnTo>
                    <a:pt x="21" y="125"/>
                  </a:lnTo>
                  <a:lnTo>
                    <a:pt x="21" y="125"/>
                  </a:lnTo>
                  <a:lnTo>
                    <a:pt x="21" y="125"/>
                  </a:lnTo>
                  <a:lnTo>
                    <a:pt x="19" y="125"/>
                  </a:lnTo>
                  <a:lnTo>
                    <a:pt x="19" y="125"/>
                  </a:lnTo>
                  <a:lnTo>
                    <a:pt x="17" y="125"/>
                  </a:lnTo>
                  <a:lnTo>
                    <a:pt x="17" y="125"/>
                  </a:lnTo>
                  <a:lnTo>
                    <a:pt x="17" y="127"/>
                  </a:lnTo>
                  <a:lnTo>
                    <a:pt x="17" y="127"/>
                  </a:lnTo>
                  <a:lnTo>
                    <a:pt x="17" y="129"/>
                  </a:lnTo>
                  <a:lnTo>
                    <a:pt x="17" y="131"/>
                  </a:lnTo>
                  <a:lnTo>
                    <a:pt x="17" y="131"/>
                  </a:lnTo>
                  <a:lnTo>
                    <a:pt x="17" y="133"/>
                  </a:lnTo>
                  <a:lnTo>
                    <a:pt x="19" y="133"/>
                  </a:lnTo>
                  <a:lnTo>
                    <a:pt x="19" y="133"/>
                  </a:lnTo>
                  <a:lnTo>
                    <a:pt x="19" y="133"/>
                  </a:lnTo>
                  <a:lnTo>
                    <a:pt x="21" y="134"/>
                  </a:lnTo>
                  <a:lnTo>
                    <a:pt x="21" y="134"/>
                  </a:lnTo>
                  <a:lnTo>
                    <a:pt x="21" y="134"/>
                  </a:lnTo>
                  <a:lnTo>
                    <a:pt x="21" y="136"/>
                  </a:lnTo>
                  <a:lnTo>
                    <a:pt x="23" y="136"/>
                  </a:lnTo>
                  <a:lnTo>
                    <a:pt x="23" y="136"/>
                  </a:lnTo>
                  <a:lnTo>
                    <a:pt x="23" y="138"/>
                  </a:lnTo>
                  <a:lnTo>
                    <a:pt x="23" y="138"/>
                  </a:lnTo>
                  <a:lnTo>
                    <a:pt x="23" y="140"/>
                  </a:lnTo>
                  <a:lnTo>
                    <a:pt x="23" y="140"/>
                  </a:lnTo>
                  <a:lnTo>
                    <a:pt x="23" y="142"/>
                  </a:lnTo>
                  <a:lnTo>
                    <a:pt x="21" y="142"/>
                  </a:lnTo>
                  <a:lnTo>
                    <a:pt x="21" y="142"/>
                  </a:lnTo>
                  <a:lnTo>
                    <a:pt x="21" y="144"/>
                  </a:lnTo>
                  <a:lnTo>
                    <a:pt x="19" y="146"/>
                  </a:lnTo>
                  <a:lnTo>
                    <a:pt x="19" y="148"/>
                  </a:lnTo>
                  <a:lnTo>
                    <a:pt x="19" y="148"/>
                  </a:lnTo>
                  <a:lnTo>
                    <a:pt x="19" y="150"/>
                  </a:lnTo>
                  <a:lnTo>
                    <a:pt x="21" y="152"/>
                  </a:lnTo>
                  <a:lnTo>
                    <a:pt x="21" y="154"/>
                  </a:lnTo>
                  <a:lnTo>
                    <a:pt x="21" y="154"/>
                  </a:lnTo>
                  <a:lnTo>
                    <a:pt x="21" y="154"/>
                  </a:lnTo>
                  <a:lnTo>
                    <a:pt x="21" y="154"/>
                  </a:lnTo>
                  <a:lnTo>
                    <a:pt x="21" y="156"/>
                  </a:lnTo>
                  <a:lnTo>
                    <a:pt x="21" y="156"/>
                  </a:lnTo>
                  <a:lnTo>
                    <a:pt x="21" y="156"/>
                  </a:lnTo>
                  <a:lnTo>
                    <a:pt x="19" y="154"/>
                  </a:lnTo>
                  <a:lnTo>
                    <a:pt x="19" y="154"/>
                  </a:lnTo>
                  <a:lnTo>
                    <a:pt x="17" y="154"/>
                  </a:lnTo>
                  <a:lnTo>
                    <a:pt x="17" y="154"/>
                  </a:lnTo>
                  <a:lnTo>
                    <a:pt x="17" y="156"/>
                  </a:lnTo>
                  <a:lnTo>
                    <a:pt x="17" y="156"/>
                  </a:lnTo>
                  <a:lnTo>
                    <a:pt x="17" y="158"/>
                  </a:lnTo>
                  <a:lnTo>
                    <a:pt x="15" y="158"/>
                  </a:lnTo>
                  <a:lnTo>
                    <a:pt x="15" y="159"/>
                  </a:lnTo>
                  <a:lnTo>
                    <a:pt x="13" y="159"/>
                  </a:lnTo>
                  <a:lnTo>
                    <a:pt x="13" y="161"/>
                  </a:lnTo>
                  <a:lnTo>
                    <a:pt x="13" y="161"/>
                  </a:lnTo>
                  <a:lnTo>
                    <a:pt x="9" y="163"/>
                  </a:lnTo>
                  <a:lnTo>
                    <a:pt x="9" y="163"/>
                  </a:lnTo>
                  <a:lnTo>
                    <a:pt x="9" y="165"/>
                  </a:lnTo>
                  <a:lnTo>
                    <a:pt x="9" y="165"/>
                  </a:lnTo>
                  <a:lnTo>
                    <a:pt x="9" y="165"/>
                  </a:lnTo>
                  <a:lnTo>
                    <a:pt x="9" y="165"/>
                  </a:lnTo>
                  <a:lnTo>
                    <a:pt x="11" y="165"/>
                  </a:lnTo>
                  <a:lnTo>
                    <a:pt x="11" y="167"/>
                  </a:lnTo>
                  <a:lnTo>
                    <a:pt x="11" y="167"/>
                  </a:lnTo>
                  <a:lnTo>
                    <a:pt x="11" y="167"/>
                  </a:lnTo>
                  <a:lnTo>
                    <a:pt x="9" y="169"/>
                  </a:lnTo>
                  <a:lnTo>
                    <a:pt x="9" y="169"/>
                  </a:lnTo>
                  <a:lnTo>
                    <a:pt x="9" y="169"/>
                  </a:lnTo>
                  <a:lnTo>
                    <a:pt x="7" y="169"/>
                  </a:lnTo>
                  <a:lnTo>
                    <a:pt x="7" y="169"/>
                  </a:lnTo>
                  <a:lnTo>
                    <a:pt x="7" y="169"/>
                  </a:lnTo>
                  <a:lnTo>
                    <a:pt x="5" y="171"/>
                  </a:lnTo>
                  <a:lnTo>
                    <a:pt x="5" y="171"/>
                  </a:lnTo>
                  <a:lnTo>
                    <a:pt x="5" y="173"/>
                  </a:lnTo>
                  <a:lnTo>
                    <a:pt x="5" y="173"/>
                  </a:lnTo>
                  <a:lnTo>
                    <a:pt x="5" y="173"/>
                  </a:lnTo>
                  <a:lnTo>
                    <a:pt x="3" y="173"/>
                  </a:lnTo>
                  <a:lnTo>
                    <a:pt x="3" y="173"/>
                  </a:lnTo>
                  <a:lnTo>
                    <a:pt x="3" y="173"/>
                  </a:lnTo>
                  <a:lnTo>
                    <a:pt x="2" y="173"/>
                  </a:lnTo>
                  <a:lnTo>
                    <a:pt x="2" y="175"/>
                  </a:lnTo>
                  <a:lnTo>
                    <a:pt x="0" y="175"/>
                  </a:lnTo>
                  <a:lnTo>
                    <a:pt x="0" y="175"/>
                  </a:lnTo>
                  <a:lnTo>
                    <a:pt x="0" y="177"/>
                  </a:lnTo>
                  <a:lnTo>
                    <a:pt x="0" y="177"/>
                  </a:lnTo>
                  <a:lnTo>
                    <a:pt x="0" y="179"/>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7" name="Freeform 4991"/>
            <p:cNvSpPr>
              <a:spLocks/>
            </p:cNvSpPr>
            <p:nvPr/>
          </p:nvSpPr>
          <p:spPr bwMode="auto">
            <a:xfrm>
              <a:off x="3853" y="1180"/>
              <a:ext cx="176" cy="686"/>
            </a:xfrm>
            <a:custGeom>
              <a:avLst/>
              <a:gdLst>
                <a:gd name="T0" fmla="*/ 109 w 176"/>
                <a:gd name="T1" fmla="*/ 12 h 686"/>
                <a:gd name="T2" fmla="*/ 115 w 176"/>
                <a:gd name="T3" fmla="*/ 46 h 686"/>
                <a:gd name="T4" fmla="*/ 117 w 176"/>
                <a:gd name="T5" fmla="*/ 56 h 686"/>
                <a:gd name="T6" fmla="*/ 121 w 176"/>
                <a:gd name="T7" fmla="*/ 83 h 686"/>
                <a:gd name="T8" fmla="*/ 121 w 176"/>
                <a:gd name="T9" fmla="*/ 110 h 686"/>
                <a:gd name="T10" fmla="*/ 126 w 176"/>
                <a:gd name="T11" fmla="*/ 117 h 686"/>
                <a:gd name="T12" fmla="*/ 138 w 176"/>
                <a:gd name="T13" fmla="*/ 134 h 686"/>
                <a:gd name="T14" fmla="*/ 147 w 176"/>
                <a:gd name="T15" fmla="*/ 150 h 686"/>
                <a:gd name="T16" fmla="*/ 146 w 176"/>
                <a:gd name="T17" fmla="*/ 158 h 686"/>
                <a:gd name="T18" fmla="*/ 149 w 176"/>
                <a:gd name="T19" fmla="*/ 169 h 686"/>
                <a:gd name="T20" fmla="*/ 159 w 176"/>
                <a:gd name="T21" fmla="*/ 179 h 686"/>
                <a:gd name="T22" fmla="*/ 167 w 176"/>
                <a:gd name="T23" fmla="*/ 190 h 686"/>
                <a:gd name="T24" fmla="*/ 171 w 176"/>
                <a:gd name="T25" fmla="*/ 209 h 686"/>
                <a:gd name="T26" fmla="*/ 161 w 176"/>
                <a:gd name="T27" fmla="*/ 229 h 686"/>
                <a:gd name="T28" fmla="*/ 159 w 176"/>
                <a:gd name="T29" fmla="*/ 236 h 686"/>
                <a:gd name="T30" fmla="*/ 157 w 176"/>
                <a:gd name="T31" fmla="*/ 248 h 686"/>
                <a:gd name="T32" fmla="*/ 157 w 176"/>
                <a:gd name="T33" fmla="*/ 254 h 686"/>
                <a:gd name="T34" fmla="*/ 155 w 176"/>
                <a:gd name="T35" fmla="*/ 265 h 686"/>
                <a:gd name="T36" fmla="*/ 153 w 176"/>
                <a:gd name="T37" fmla="*/ 284 h 686"/>
                <a:gd name="T38" fmla="*/ 151 w 176"/>
                <a:gd name="T39" fmla="*/ 292 h 686"/>
                <a:gd name="T40" fmla="*/ 149 w 176"/>
                <a:gd name="T41" fmla="*/ 307 h 686"/>
                <a:gd name="T42" fmla="*/ 149 w 176"/>
                <a:gd name="T43" fmla="*/ 317 h 686"/>
                <a:gd name="T44" fmla="*/ 147 w 176"/>
                <a:gd name="T45" fmla="*/ 329 h 686"/>
                <a:gd name="T46" fmla="*/ 147 w 176"/>
                <a:gd name="T47" fmla="*/ 350 h 686"/>
                <a:gd name="T48" fmla="*/ 146 w 176"/>
                <a:gd name="T49" fmla="*/ 377 h 686"/>
                <a:gd name="T50" fmla="*/ 146 w 176"/>
                <a:gd name="T51" fmla="*/ 386 h 686"/>
                <a:gd name="T52" fmla="*/ 144 w 176"/>
                <a:gd name="T53" fmla="*/ 403 h 686"/>
                <a:gd name="T54" fmla="*/ 144 w 176"/>
                <a:gd name="T55" fmla="*/ 428 h 686"/>
                <a:gd name="T56" fmla="*/ 144 w 176"/>
                <a:gd name="T57" fmla="*/ 440 h 686"/>
                <a:gd name="T58" fmla="*/ 142 w 176"/>
                <a:gd name="T59" fmla="*/ 450 h 686"/>
                <a:gd name="T60" fmla="*/ 130 w 176"/>
                <a:gd name="T61" fmla="*/ 469 h 686"/>
                <a:gd name="T62" fmla="*/ 113 w 176"/>
                <a:gd name="T63" fmla="*/ 486 h 686"/>
                <a:gd name="T64" fmla="*/ 96 w 176"/>
                <a:gd name="T65" fmla="*/ 505 h 686"/>
                <a:gd name="T66" fmla="*/ 82 w 176"/>
                <a:gd name="T67" fmla="*/ 521 h 686"/>
                <a:gd name="T68" fmla="*/ 78 w 176"/>
                <a:gd name="T69" fmla="*/ 524 h 686"/>
                <a:gd name="T70" fmla="*/ 69 w 176"/>
                <a:gd name="T71" fmla="*/ 534 h 686"/>
                <a:gd name="T72" fmla="*/ 59 w 176"/>
                <a:gd name="T73" fmla="*/ 546 h 686"/>
                <a:gd name="T74" fmla="*/ 57 w 176"/>
                <a:gd name="T75" fmla="*/ 547 h 686"/>
                <a:gd name="T76" fmla="*/ 53 w 176"/>
                <a:gd name="T77" fmla="*/ 553 h 686"/>
                <a:gd name="T78" fmla="*/ 46 w 176"/>
                <a:gd name="T79" fmla="*/ 565 h 686"/>
                <a:gd name="T80" fmla="*/ 44 w 176"/>
                <a:gd name="T81" fmla="*/ 569 h 686"/>
                <a:gd name="T82" fmla="*/ 38 w 176"/>
                <a:gd name="T83" fmla="*/ 576 h 686"/>
                <a:gd name="T84" fmla="*/ 32 w 176"/>
                <a:gd name="T85" fmla="*/ 584 h 686"/>
                <a:gd name="T86" fmla="*/ 26 w 176"/>
                <a:gd name="T87" fmla="*/ 590 h 686"/>
                <a:gd name="T88" fmla="*/ 26 w 176"/>
                <a:gd name="T89" fmla="*/ 594 h 686"/>
                <a:gd name="T90" fmla="*/ 23 w 176"/>
                <a:gd name="T91" fmla="*/ 603 h 686"/>
                <a:gd name="T92" fmla="*/ 23 w 176"/>
                <a:gd name="T93" fmla="*/ 607 h 686"/>
                <a:gd name="T94" fmla="*/ 23 w 176"/>
                <a:gd name="T95" fmla="*/ 615 h 686"/>
                <a:gd name="T96" fmla="*/ 21 w 176"/>
                <a:gd name="T97" fmla="*/ 615 h 686"/>
                <a:gd name="T98" fmla="*/ 13 w 176"/>
                <a:gd name="T99" fmla="*/ 619 h 686"/>
                <a:gd name="T100" fmla="*/ 15 w 176"/>
                <a:gd name="T101" fmla="*/ 626 h 686"/>
                <a:gd name="T102" fmla="*/ 11 w 176"/>
                <a:gd name="T103" fmla="*/ 628 h 686"/>
                <a:gd name="T104" fmla="*/ 3 w 176"/>
                <a:gd name="T105" fmla="*/ 630 h 686"/>
                <a:gd name="T106" fmla="*/ 0 w 176"/>
                <a:gd name="T107" fmla="*/ 636 h 686"/>
                <a:gd name="T108" fmla="*/ 2 w 176"/>
                <a:gd name="T109" fmla="*/ 644 h 686"/>
                <a:gd name="T110" fmla="*/ 5 w 176"/>
                <a:gd name="T111" fmla="*/ 661 h 686"/>
                <a:gd name="T112" fmla="*/ 7 w 176"/>
                <a:gd name="T113" fmla="*/ 670 h 686"/>
                <a:gd name="T114" fmla="*/ 9 w 176"/>
                <a:gd name="T115" fmla="*/ 68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6" h="686">
                  <a:moveTo>
                    <a:pt x="107" y="0"/>
                  </a:moveTo>
                  <a:lnTo>
                    <a:pt x="107" y="2"/>
                  </a:lnTo>
                  <a:lnTo>
                    <a:pt x="107" y="2"/>
                  </a:lnTo>
                  <a:lnTo>
                    <a:pt x="109" y="8"/>
                  </a:lnTo>
                  <a:lnTo>
                    <a:pt x="109" y="10"/>
                  </a:lnTo>
                  <a:lnTo>
                    <a:pt x="109" y="12"/>
                  </a:lnTo>
                  <a:lnTo>
                    <a:pt x="109" y="17"/>
                  </a:lnTo>
                  <a:lnTo>
                    <a:pt x="111" y="19"/>
                  </a:lnTo>
                  <a:lnTo>
                    <a:pt x="111" y="27"/>
                  </a:lnTo>
                  <a:lnTo>
                    <a:pt x="113" y="37"/>
                  </a:lnTo>
                  <a:lnTo>
                    <a:pt x="115" y="44"/>
                  </a:lnTo>
                  <a:lnTo>
                    <a:pt x="115" y="46"/>
                  </a:lnTo>
                  <a:lnTo>
                    <a:pt x="115" y="46"/>
                  </a:lnTo>
                  <a:lnTo>
                    <a:pt x="115" y="48"/>
                  </a:lnTo>
                  <a:lnTo>
                    <a:pt x="117" y="52"/>
                  </a:lnTo>
                  <a:lnTo>
                    <a:pt x="117" y="56"/>
                  </a:lnTo>
                  <a:lnTo>
                    <a:pt x="117" y="56"/>
                  </a:lnTo>
                  <a:lnTo>
                    <a:pt x="117" y="56"/>
                  </a:lnTo>
                  <a:lnTo>
                    <a:pt x="117" y="58"/>
                  </a:lnTo>
                  <a:lnTo>
                    <a:pt x="119" y="63"/>
                  </a:lnTo>
                  <a:lnTo>
                    <a:pt x="121" y="73"/>
                  </a:lnTo>
                  <a:lnTo>
                    <a:pt x="121" y="75"/>
                  </a:lnTo>
                  <a:lnTo>
                    <a:pt x="121" y="77"/>
                  </a:lnTo>
                  <a:lnTo>
                    <a:pt x="121" y="83"/>
                  </a:lnTo>
                  <a:lnTo>
                    <a:pt x="121" y="86"/>
                  </a:lnTo>
                  <a:lnTo>
                    <a:pt x="121" y="90"/>
                  </a:lnTo>
                  <a:lnTo>
                    <a:pt x="121" y="92"/>
                  </a:lnTo>
                  <a:lnTo>
                    <a:pt x="121" y="92"/>
                  </a:lnTo>
                  <a:lnTo>
                    <a:pt x="121" y="102"/>
                  </a:lnTo>
                  <a:lnTo>
                    <a:pt x="121" y="110"/>
                  </a:lnTo>
                  <a:lnTo>
                    <a:pt x="121" y="110"/>
                  </a:lnTo>
                  <a:lnTo>
                    <a:pt x="121" y="111"/>
                  </a:lnTo>
                  <a:lnTo>
                    <a:pt x="121" y="111"/>
                  </a:lnTo>
                  <a:lnTo>
                    <a:pt x="121" y="113"/>
                  </a:lnTo>
                  <a:lnTo>
                    <a:pt x="126" y="117"/>
                  </a:lnTo>
                  <a:lnTo>
                    <a:pt x="126" y="117"/>
                  </a:lnTo>
                  <a:lnTo>
                    <a:pt x="128" y="119"/>
                  </a:lnTo>
                  <a:lnTo>
                    <a:pt x="130" y="121"/>
                  </a:lnTo>
                  <a:lnTo>
                    <a:pt x="130" y="123"/>
                  </a:lnTo>
                  <a:lnTo>
                    <a:pt x="132" y="127"/>
                  </a:lnTo>
                  <a:lnTo>
                    <a:pt x="138" y="134"/>
                  </a:lnTo>
                  <a:lnTo>
                    <a:pt x="138" y="134"/>
                  </a:lnTo>
                  <a:lnTo>
                    <a:pt x="140" y="136"/>
                  </a:lnTo>
                  <a:lnTo>
                    <a:pt x="140" y="136"/>
                  </a:lnTo>
                  <a:lnTo>
                    <a:pt x="140" y="138"/>
                  </a:lnTo>
                  <a:lnTo>
                    <a:pt x="142" y="140"/>
                  </a:lnTo>
                  <a:lnTo>
                    <a:pt x="144" y="142"/>
                  </a:lnTo>
                  <a:lnTo>
                    <a:pt x="147" y="150"/>
                  </a:lnTo>
                  <a:lnTo>
                    <a:pt x="151" y="152"/>
                  </a:lnTo>
                  <a:lnTo>
                    <a:pt x="149" y="154"/>
                  </a:lnTo>
                  <a:lnTo>
                    <a:pt x="147" y="156"/>
                  </a:lnTo>
                  <a:lnTo>
                    <a:pt x="146" y="156"/>
                  </a:lnTo>
                  <a:lnTo>
                    <a:pt x="146" y="158"/>
                  </a:lnTo>
                  <a:lnTo>
                    <a:pt x="146" y="158"/>
                  </a:lnTo>
                  <a:lnTo>
                    <a:pt x="146" y="159"/>
                  </a:lnTo>
                  <a:lnTo>
                    <a:pt x="146" y="159"/>
                  </a:lnTo>
                  <a:lnTo>
                    <a:pt x="146" y="161"/>
                  </a:lnTo>
                  <a:lnTo>
                    <a:pt x="147" y="165"/>
                  </a:lnTo>
                  <a:lnTo>
                    <a:pt x="147" y="167"/>
                  </a:lnTo>
                  <a:lnTo>
                    <a:pt x="149" y="169"/>
                  </a:lnTo>
                  <a:lnTo>
                    <a:pt x="151" y="171"/>
                  </a:lnTo>
                  <a:lnTo>
                    <a:pt x="153" y="173"/>
                  </a:lnTo>
                  <a:lnTo>
                    <a:pt x="155" y="175"/>
                  </a:lnTo>
                  <a:lnTo>
                    <a:pt x="157" y="177"/>
                  </a:lnTo>
                  <a:lnTo>
                    <a:pt x="159" y="179"/>
                  </a:lnTo>
                  <a:lnTo>
                    <a:pt x="159" y="179"/>
                  </a:lnTo>
                  <a:lnTo>
                    <a:pt x="163" y="183"/>
                  </a:lnTo>
                  <a:lnTo>
                    <a:pt x="165" y="184"/>
                  </a:lnTo>
                  <a:lnTo>
                    <a:pt x="165" y="184"/>
                  </a:lnTo>
                  <a:lnTo>
                    <a:pt x="165" y="186"/>
                  </a:lnTo>
                  <a:lnTo>
                    <a:pt x="165" y="186"/>
                  </a:lnTo>
                  <a:lnTo>
                    <a:pt x="167" y="190"/>
                  </a:lnTo>
                  <a:lnTo>
                    <a:pt x="169" y="192"/>
                  </a:lnTo>
                  <a:lnTo>
                    <a:pt x="171" y="194"/>
                  </a:lnTo>
                  <a:lnTo>
                    <a:pt x="172" y="194"/>
                  </a:lnTo>
                  <a:lnTo>
                    <a:pt x="176" y="198"/>
                  </a:lnTo>
                  <a:lnTo>
                    <a:pt x="176" y="200"/>
                  </a:lnTo>
                  <a:lnTo>
                    <a:pt x="171" y="209"/>
                  </a:lnTo>
                  <a:lnTo>
                    <a:pt x="171" y="209"/>
                  </a:lnTo>
                  <a:lnTo>
                    <a:pt x="169" y="211"/>
                  </a:lnTo>
                  <a:lnTo>
                    <a:pt x="165" y="219"/>
                  </a:lnTo>
                  <a:lnTo>
                    <a:pt x="165" y="219"/>
                  </a:lnTo>
                  <a:lnTo>
                    <a:pt x="161" y="225"/>
                  </a:lnTo>
                  <a:lnTo>
                    <a:pt x="161" y="229"/>
                  </a:lnTo>
                  <a:lnTo>
                    <a:pt x="159" y="229"/>
                  </a:lnTo>
                  <a:lnTo>
                    <a:pt x="159" y="231"/>
                  </a:lnTo>
                  <a:lnTo>
                    <a:pt x="159" y="232"/>
                  </a:lnTo>
                  <a:lnTo>
                    <a:pt x="159" y="232"/>
                  </a:lnTo>
                  <a:lnTo>
                    <a:pt x="159" y="236"/>
                  </a:lnTo>
                  <a:lnTo>
                    <a:pt x="159" y="236"/>
                  </a:lnTo>
                  <a:lnTo>
                    <a:pt x="157" y="240"/>
                  </a:lnTo>
                  <a:lnTo>
                    <a:pt x="157" y="242"/>
                  </a:lnTo>
                  <a:lnTo>
                    <a:pt x="157" y="242"/>
                  </a:lnTo>
                  <a:lnTo>
                    <a:pt x="157" y="242"/>
                  </a:lnTo>
                  <a:lnTo>
                    <a:pt x="157" y="246"/>
                  </a:lnTo>
                  <a:lnTo>
                    <a:pt x="157" y="248"/>
                  </a:lnTo>
                  <a:lnTo>
                    <a:pt x="157" y="248"/>
                  </a:lnTo>
                  <a:lnTo>
                    <a:pt x="157" y="250"/>
                  </a:lnTo>
                  <a:lnTo>
                    <a:pt x="157" y="250"/>
                  </a:lnTo>
                  <a:lnTo>
                    <a:pt x="157" y="252"/>
                  </a:lnTo>
                  <a:lnTo>
                    <a:pt x="157" y="252"/>
                  </a:lnTo>
                  <a:lnTo>
                    <a:pt x="157" y="254"/>
                  </a:lnTo>
                  <a:lnTo>
                    <a:pt x="157" y="256"/>
                  </a:lnTo>
                  <a:lnTo>
                    <a:pt x="155" y="259"/>
                  </a:lnTo>
                  <a:lnTo>
                    <a:pt x="155" y="259"/>
                  </a:lnTo>
                  <a:lnTo>
                    <a:pt x="155" y="261"/>
                  </a:lnTo>
                  <a:lnTo>
                    <a:pt x="155" y="263"/>
                  </a:lnTo>
                  <a:lnTo>
                    <a:pt x="155" y="265"/>
                  </a:lnTo>
                  <a:lnTo>
                    <a:pt x="155" y="271"/>
                  </a:lnTo>
                  <a:lnTo>
                    <a:pt x="153" y="271"/>
                  </a:lnTo>
                  <a:lnTo>
                    <a:pt x="153" y="273"/>
                  </a:lnTo>
                  <a:lnTo>
                    <a:pt x="153" y="275"/>
                  </a:lnTo>
                  <a:lnTo>
                    <a:pt x="153" y="282"/>
                  </a:lnTo>
                  <a:lnTo>
                    <a:pt x="153" y="284"/>
                  </a:lnTo>
                  <a:lnTo>
                    <a:pt x="153" y="284"/>
                  </a:lnTo>
                  <a:lnTo>
                    <a:pt x="153" y="284"/>
                  </a:lnTo>
                  <a:lnTo>
                    <a:pt x="153" y="286"/>
                  </a:lnTo>
                  <a:lnTo>
                    <a:pt x="153" y="288"/>
                  </a:lnTo>
                  <a:lnTo>
                    <a:pt x="151" y="292"/>
                  </a:lnTo>
                  <a:lnTo>
                    <a:pt x="151" y="292"/>
                  </a:lnTo>
                  <a:lnTo>
                    <a:pt x="151" y="294"/>
                  </a:lnTo>
                  <a:lnTo>
                    <a:pt x="151" y="296"/>
                  </a:lnTo>
                  <a:lnTo>
                    <a:pt x="151" y="298"/>
                  </a:lnTo>
                  <a:lnTo>
                    <a:pt x="151" y="302"/>
                  </a:lnTo>
                  <a:lnTo>
                    <a:pt x="151" y="302"/>
                  </a:lnTo>
                  <a:lnTo>
                    <a:pt x="149" y="307"/>
                  </a:lnTo>
                  <a:lnTo>
                    <a:pt x="149" y="309"/>
                  </a:lnTo>
                  <a:lnTo>
                    <a:pt x="149" y="309"/>
                  </a:lnTo>
                  <a:lnTo>
                    <a:pt x="149" y="311"/>
                  </a:lnTo>
                  <a:lnTo>
                    <a:pt x="149" y="315"/>
                  </a:lnTo>
                  <a:lnTo>
                    <a:pt x="149" y="317"/>
                  </a:lnTo>
                  <a:lnTo>
                    <a:pt x="149" y="317"/>
                  </a:lnTo>
                  <a:lnTo>
                    <a:pt x="149" y="319"/>
                  </a:lnTo>
                  <a:lnTo>
                    <a:pt x="147" y="319"/>
                  </a:lnTo>
                  <a:lnTo>
                    <a:pt x="147" y="321"/>
                  </a:lnTo>
                  <a:lnTo>
                    <a:pt x="147" y="327"/>
                  </a:lnTo>
                  <a:lnTo>
                    <a:pt x="147" y="329"/>
                  </a:lnTo>
                  <a:lnTo>
                    <a:pt x="147" y="329"/>
                  </a:lnTo>
                  <a:lnTo>
                    <a:pt x="147" y="329"/>
                  </a:lnTo>
                  <a:lnTo>
                    <a:pt x="147" y="330"/>
                  </a:lnTo>
                  <a:lnTo>
                    <a:pt x="147" y="336"/>
                  </a:lnTo>
                  <a:lnTo>
                    <a:pt x="147" y="340"/>
                  </a:lnTo>
                  <a:lnTo>
                    <a:pt x="147" y="348"/>
                  </a:lnTo>
                  <a:lnTo>
                    <a:pt x="147" y="350"/>
                  </a:lnTo>
                  <a:lnTo>
                    <a:pt x="147" y="357"/>
                  </a:lnTo>
                  <a:lnTo>
                    <a:pt x="147" y="357"/>
                  </a:lnTo>
                  <a:lnTo>
                    <a:pt x="146" y="363"/>
                  </a:lnTo>
                  <a:lnTo>
                    <a:pt x="146" y="367"/>
                  </a:lnTo>
                  <a:lnTo>
                    <a:pt x="146" y="373"/>
                  </a:lnTo>
                  <a:lnTo>
                    <a:pt x="146" y="377"/>
                  </a:lnTo>
                  <a:lnTo>
                    <a:pt x="146" y="378"/>
                  </a:lnTo>
                  <a:lnTo>
                    <a:pt x="146" y="380"/>
                  </a:lnTo>
                  <a:lnTo>
                    <a:pt x="146" y="382"/>
                  </a:lnTo>
                  <a:lnTo>
                    <a:pt x="146" y="384"/>
                  </a:lnTo>
                  <a:lnTo>
                    <a:pt x="146" y="384"/>
                  </a:lnTo>
                  <a:lnTo>
                    <a:pt x="146" y="386"/>
                  </a:lnTo>
                  <a:lnTo>
                    <a:pt x="146" y="386"/>
                  </a:lnTo>
                  <a:lnTo>
                    <a:pt x="146" y="394"/>
                  </a:lnTo>
                  <a:lnTo>
                    <a:pt x="146" y="396"/>
                  </a:lnTo>
                  <a:lnTo>
                    <a:pt x="146" y="396"/>
                  </a:lnTo>
                  <a:lnTo>
                    <a:pt x="144" y="401"/>
                  </a:lnTo>
                  <a:lnTo>
                    <a:pt x="144" y="403"/>
                  </a:lnTo>
                  <a:lnTo>
                    <a:pt x="144" y="405"/>
                  </a:lnTo>
                  <a:lnTo>
                    <a:pt x="144" y="413"/>
                  </a:lnTo>
                  <a:lnTo>
                    <a:pt x="144" y="423"/>
                  </a:lnTo>
                  <a:lnTo>
                    <a:pt x="144" y="425"/>
                  </a:lnTo>
                  <a:lnTo>
                    <a:pt x="144" y="425"/>
                  </a:lnTo>
                  <a:lnTo>
                    <a:pt x="144" y="428"/>
                  </a:lnTo>
                  <a:lnTo>
                    <a:pt x="144" y="430"/>
                  </a:lnTo>
                  <a:lnTo>
                    <a:pt x="144" y="432"/>
                  </a:lnTo>
                  <a:lnTo>
                    <a:pt x="144" y="434"/>
                  </a:lnTo>
                  <a:lnTo>
                    <a:pt x="144" y="434"/>
                  </a:lnTo>
                  <a:lnTo>
                    <a:pt x="144" y="434"/>
                  </a:lnTo>
                  <a:lnTo>
                    <a:pt x="144" y="440"/>
                  </a:lnTo>
                  <a:lnTo>
                    <a:pt x="144" y="442"/>
                  </a:lnTo>
                  <a:lnTo>
                    <a:pt x="144" y="444"/>
                  </a:lnTo>
                  <a:lnTo>
                    <a:pt x="142" y="446"/>
                  </a:lnTo>
                  <a:lnTo>
                    <a:pt x="142" y="448"/>
                  </a:lnTo>
                  <a:lnTo>
                    <a:pt x="142" y="450"/>
                  </a:lnTo>
                  <a:lnTo>
                    <a:pt x="142" y="450"/>
                  </a:lnTo>
                  <a:lnTo>
                    <a:pt x="142" y="451"/>
                  </a:lnTo>
                  <a:lnTo>
                    <a:pt x="142" y="455"/>
                  </a:lnTo>
                  <a:lnTo>
                    <a:pt x="138" y="459"/>
                  </a:lnTo>
                  <a:lnTo>
                    <a:pt x="132" y="465"/>
                  </a:lnTo>
                  <a:lnTo>
                    <a:pt x="130" y="469"/>
                  </a:lnTo>
                  <a:lnTo>
                    <a:pt x="130" y="469"/>
                  </a:lnTo>
                  <a:lnTo>
                    <a:pt x="126" y="473"/>
                  </a:lnTo>
                  <a:lnTo>
                    <a:pt x="124" y="473"/>
                  </a:lnTo>
                  <a:lnTo>
                    <a:pt x="124" y="473"/>
                  </a:lnTo>
                  <a:lnTo>
                    <a:pt x="123" y="476"/>
                  </a:lnTo>
                  <a:lnTo>
                    <a:pt x="121" y="478"/>
                  </a:lnTo>
                  <a:lnTo>
                    <a:pt x="113" y="486"/>
                  </a:lnTo>
                  <a:lnTo>
                    <a:pt x="107" y="492"/>
                  </a:lnTo>
                  <a:lnTo>
                    <a:pt x="107" y="494"/>
                  </a:lnTo>
                  <a:lnTo>
                    <a:pt x="103" y="496"/>
                  </a:lnTo>
                  <a:lnTo>
                    <a:pt x="101" y="499"/>
                  </a:lnTo>
                  <a:lnTo>
                    <a:pt x="101" y="499"/>
                  </a:lnTo>
                  <a:lnTo>
                    <a:pt x="96" y="505"/>
                  </a:lnTo>
                  <a:lnTo>
                    <a:pt x="94" y="507"/>
                  </a:lnTo>
                  <a:lnTo>
                    <a:pt x="94" y="507"/>
                  </a:lnTo>
                  <a:lnTo>
                    <a:pt x="92" y="509"/>
                  </a:lnTo>
                  <a:lnTo>
                    <a:pt x="90" y="513"/>
                  </a:lnTo>
                  <a:lnTo>
                    <a:pt x="86" y="517"/>
                  </a:lnTo>
                  <a:lnTo>
                    <a:pt x="82" y="521"/>
                  </a:lnTo>
                  <a:lnTo>
                    <a:pt x="82" y="521"/>
                  </a:lnTo>
                  <a:lnTo>
                    <a:pt x="80" y="521"/>
                  </a:lnTo>
                  <a:lnTo>
                    <a:pt x="80" y="523"/>
                  </a:lnTo>
                  <a:lnTo>
                    <a:pt x="80" y="523"/>
                  </a:lnTo>
                  <a:lnTo>
                    <a:pt x="80" y="523"/>
                  </a:lnTo>
                  <a:lnTo>
                    <a:pt x="78" y="524"/>
                  </a:lnTo>
                  <a:lnTo>
                    <a:pt x="76" y="526"/>
                  </a:lnTo>
                  <a:lnTo>
                    <a:pt x="74" y="528"/>
                  </a:lnTo>
                  <a:lnTo>
                    <a:pt x="73" y="530"/>
                  </a:lnTo>
                  <a:lnTo>
                    <a:pt x="73" y="530"/>
                  </a:lnTo>
                  <a:lnTo>
                    <a:pt x="73" y="530"/>
                  </a:lnTo>
                  <a:lnTo>
                    <a:pt x="69" y="534"/>
                  </a:lnTo>
                  <a:lnTo>
                    <a:pt x="67" y="536"/>
                  </a:lnTo>
                  <a:lnTo>
                    <a:pt x="65" y="538"/>
                  </a:lnTo>
                  <a:lnTo>
                    <a:pt x="65" y="540"/>
                  </a:lnTo>
                  <a:lnTo>
                    <a:pt x="63" y="540"/>
                  </a:lnTo>
                  <a:lnTo>
                    <a:pt x="61" y="542"/>
                  </a:lnTo>
                  <a:lnTo>
                    <a:pt x="59" y="546"/>
                  </a:lnTo>
                  <a:lnTo>
                    <a:pt x="59" y="546"/>
                  </a:lnTo>
                  <a:lnTo>
                    <a:pt x="59" y="546"/>
                  </a:lnTo>
                  <a:lnTo>
                    <a:pt x="59" y="547"/>
                  </a:lnTo>
                  <a:lnTo>
                    <a:pt x="59" y="547"/>
                  </a:lnTo>
                  <a:lnTo>
                    <a:pt x="57" y="547"/>
                  </a:lnTo>
                  <a:lnTo>
                    <a:pt x="57" y="547"/>
                  </a:lnTo>
                  <a:lnTo>
                    <a:pt x="57" y="547"/>
                  </a:lnTo>
                  <a:lnTo>
                    <a:pt x="55" y="549"/>
                  </a:lnTo>
                  <a:lnTo>
                    <a:pt x="55" y="549"/>
                  </a:lnTo>
                  <a:lnTo>
                    <a:pt x="55" y="549"/>
                  </a:lnTo>
                  <a:lnTo>
                    <a:pt x="53" y="553"/>
                  </a:lnTo>
                  <a:lnTo>
                    <a:pt x="53" y="553"/>
                  </a:lnTo>
                  <a:lnTo>
                    <a:pt x="53" y="555"/>
                  </a:lnTo>
                  <a:lnTo>
                    <a:pt x="51" y="557"/>
                  </a:lnTo>
                  <a:lnTo>
                    <a:pt x="50" y="559"/>
                  </a:lnTo>
                  <a:lnTo>
                    <a:pt x="48" y="563"/>
                  </a:lnTo>
                  <a:lnTo>
                    <a:pt x="46" y="565"/>
                  </a:lnTo>
                  <a:lnTo>
                    <a:pt x="46" y="565"/>
                  </a:lnTo>
                  <a:lnTo>
                    <a:pt x="46" y="567"/>
                  </a:lnTo>
                  <a:lnTo>
                    <a:pt x="44" y="567"/>
                  </a:lnTo>
                  <a:lnTo>
                    <a:pt x="44" y="567"/>
                  </a:lnTo>
                  <a:lnTo>
                    <a:pt x="44" y="569"/>
                  </a:lnTo>
                  <a:lnTo>
                    <a:pt x="44" y="569"/>
                  </a:lnTo>
                  <a:lnTo>
                    <a:pt x="44" y="569"/>
                  </a:lnTo>
                  <a:lnTo>
                    <a:pt x="40" y="572"/>
                  </a:lnTo>
                  <a:lnTo>
                    <a:pt x="40" y="572"/>
                  </a:lnTo>
                  <a:lnTo>
                    <a:pt x="40" y="574"/>
                  </a:lnTo>
                  <a:lnTo>
                    <a:pt x="40" y="574"/>
                  </a:lnTo>
                  <a:lnTo>
                    <a:pt x="40" y="574"/>
                  </a:lnTo>
                  <a:lnTo>
                    <a:pt x="38" y="576"/>
                  </a:lnTo>
                  <a:lnTo>
                    <a:pt x="38" y="576"/>
                  </a:lnTo>
                  <a:lnTo>
                    <a:pt x="38" y="578"/>
                  </a:lnTo>
                  <a:lnTo>
                    <a:pt x="38" y="578"/>
                  </a:lnTo>
                  <a:lnTo>
                    <a:pt x="34" y="582"/>
                  </a:lnTo>
                  <a:lnTo>
                    <a:pt x="34" y="582"/>
                  </a:lnTo>
                  <a:lnTo>
                    <a:pt x="32" y="584"/>
                  </a:lnTo>
                  <a:lnTo>
                    <a:pt x="32" y="584"/>
                  </a:lnTo>
                  <a:lnTo>
                    <a:pt x="32" y="584"/>
                  </a:lnTo>
                  <a:lnTo>
                    <a:pt x="30" y="586"/>
                  </a:lnTo>
                  <a:lnTo>
                    <a:pt x="30" y="586"/>
                  </a:lnTo>
                  <a:lnTo>
                    <a:pt x="30" y="586"/>
                  </a:lnTo>
                  <a:lnTo>
                    <a:pt x="26" y="590"/>
                  </a:lnTo>
                  <a:lnTo>
                    <a:pt x="26" y="590"/>
                  </a:lnTo>
                  <a:lnTo>
                    <a:pt x="26" y="592"/>
                  </a:lnTo>
                  <a:lnTo>
                    <a:pt x="26" y="592"/>
                  </a:lnTo>
                  <a:lnTo>
                    <a:pt x="26" y="594"/>
                  </a:lnTo>
                  <a:lnTo>
                    <a:pt x="26" y="594"/>
                  </a:lnTo>
                  <a:lnTo>
                    <a:pt x="26" y="594"/>
                  </a:lnTo>
                  <a:lnTo>
                    <a:pt x="25" y="594"/>
                  </a:lnTo>
                  <a:lnTo>
                    <a:pt x="25" y="596"/>
                  </a:lnTo>
                  <a:lnTo>
                    <a:pt x="25" y="597"/>
                  </a:lnTo>
                  <a:lnTo>
                    <a:pt x="23" y="601"/>
                  </a:lnTo>
                  <a:lnTo>
                    <a:pt x="23" y="601"/>
                  </a:lnTo>
                  <a:lnTo>
                    <a:pt x="23" y="603"/>
                  </a:lnTo>
                  <a:lnTo>
                    <a:pt x="23" y="603"/>
                  </a:lnTo>
                  <a:lnTo>
                    <a:pt x="23" y="603"/>
                  </a:lnTo>
                  <a:lnTo>
                    <a:pt x="23" y="603"/>
                  </a:lnTo>
                  <a:lnTo>
                    <a:pt x="23" y="605"/>
                  </a:lnTo>
                  <a:lnTo>
                    <a:pt x="23" y="605"/>
                  </a:lnTo>
                  <a:lnTo>
                    <a:pt x="23" y="607"/>
                  </a:lnTo>
                  <a:lnTo>
                    <a:pt x="23" y="607"/>
                  </a:lnTo>
                  <a:lnTo>
                    <a:pt x="23" y="609"/>
                  </a:lnTo>
                  <a:lnTo>
                    <a:pt x="23" y="611"/>
                  </a:lnTo>
                  <a:lnTo>
                    <a:pt x="23" y="613"/>
                  </a:lnTo>
                  <a:lnTo>
                    <a:pt x="23" y="613"/>
                  </a:lnTo>
                  <a:lnTo>
                    <a:pt x="23" y="615"/>
                  </a:lnTo>
                  <a:lnTo>
                    <a:pt x="23" y="615"/>
                  </a:lnTo>
                  <a:lnTo>
                    <a:pt x="23" y="615"/>
                  </a:lnTo>
                  <a:lnTo>
                    <a:pt x="23" y="615"/>
                  </a:lnTo>
                  <a:lnTo>
                    <a:pt x="21" y="615"/>
                  </a:lnTo>
                  <a:lnTo>
                    <a:pt x="21" y="615"/>
                  </a:lnTo>
                  <a:lnTo>
                    <a:pt x="21" y="615"/>
                  </a:lnTo>
                  <a:lnTo>
                    <a:pt x="19" y="615"/>
                  </a:lnTo>
                  <a:lnTo>
                    <a:pt x="19" y="615"/>
                  </a:lnTo>
                  <a:lnTo>
                    <a:pt x="17" y="617"/>
                  </a:lnTo>
                  <a:lnTo>
                    <a:pt x="15" y="619"/>
                  </a:lnTo>
                  <a:lnTo>
                    <a:pt x="15" y="619"/>
                  </a:lnTo>
                  <a:lnTo>
                    <a:pt x="13" y="619"/>
                  </a:lnTo>
                  <a:lnTo>
                    <a:pt x="13" y="620"/>
                  </a:lnTo>
                  <a:lnTo>
                    <a:pt x="15" y="620"/>
                  </a:lnTo>
                  <a:lnTo>
                    <a:pt x="15" y="620"/>
                  </a:lnTo>
                  <a:lnTo>
                    <a:pt x="15" y="622"/>
                  </a:lnTo>
                  <a:lnTo>
                    <a:pt x="15" y="622"/>
                  </a:lnTo>
                  <a:lnTo>
                    <a:pt x="15" y="626"/>
                  </a:lnTo>
                  <a:lnTo>
                    <a:pt x="13" y="626"/>
                  </a:lnTo>
                  <a:lnTo>
                    <a:pt x="13" y="626"/>
                  </a:lnTo>
                  <a:lnTo>
                    <a:pt x="13" y="626"/>
                  </a:lnTo>
                  <a:lnTo>
                    <a:pt x="13" y="628"/>
                  </a:lnTo>
                  <a:lnTo>
                    <a:pt x="11" y="628"/>
                  </a:lnTo>
                  <a:lnTo>
                    <a:pt x="11" y="628"/>
                  </a:lnTo>
                  <a:lnTo>
                    <a:pt x="9" y="628"/>
                  </a:lnTo>
                  <a:lnTo>
                    <a:pt x="7" y="628"/>
                  </a:lnTo>
                  <a:lnTo>
                    <a:pt x="7" y="628"/>
                  </a:lnTo>
                  <a:lnTo>
                    <a:pt x="7" y="628"/>
                  </a:lnTo>
                  <a:lnTo>
                    <a:pt x="5" y="630"/>
                  </a:lnTo>
                  <a:lnTo>
                    <a:pt x="3" y="630"/>
                  </a:lnTo>
                  <a:lnTo>
                    <a:pt x="2" y="630"/>
                  </a:lnTo>
                  <a:lnTo>
                    <a:pt x="2" y="632"/>
                  </a:lnTo>
                  <a:lnTo>
                    <a:pt x="0" y="632"/>
                  </a:lnTo>
                  <a:lnTo>
                    <a:pt x="0" y="632"/>
                  </a:lnTo>
                  <a:lnTo>
                    <a:pt x="0" y="634"/>
                  </a:lnTo>
                  <a:lnTo>
                    <a:pt x="0" y="636"/>
                  </a:lnTo>
                  <a:lnTo>
                    <a:pt x="0" y="638"/>
                  </a:lnTo>
                  <a:lnTo>
                    <a:pt x="0" y="638"/>
                  </a:lnTo>
                  <a:lnTo>
                    <a:pt x="0" y="640"/>
                  </a:lnTo>
                  <a:lnTo>
                    <a:pt x="2" y="640"/>
                  </a:lnTo>
                  <a:lnTo>
                    <a:pt x="2" y="642"/>
                  </a:lnTo>
                  <a:lnTo>
                    <a:pt x="2" y="644"/>
                  </a:lnTo>
                  <a:lnTo>
                    <a:pt x="2" y="644"/>
                  </a:lnTo>
                  <a:lnTo>
                    <a:pt x="3" y="649"/>
                  </a:lnTo>
                  <a:lnTo>
                    <a:pt x="3" y="653"/>
                  </a:lnTo>
                  <a:lnTo>
                    <a:pt x="3" y="653"/>
                  </a:lnTo>
                  <a:lnTo>
                    <a:pt x="3" y="655"/>
                  </a:lnTo>
                  <a:lnTo>
                    <a:pt x="5" y="661"/>
                  </a:lnTo>
                  <a:lnTo>
                    <a:pt x="5" y="663"/>
                  </a:lnTo>
                  <a:lnTo>
                    <a:pt x="5" y="663"/>
                  </a:lnTo>
                  <a:lnTo>
                    <a:pt x="5" y="665"/>
                  </a:lnTo>
                  <a:lnTo>
                    <a:pt x="5" y="665"/>
                  </a:lnTo>
                  <a:lnTo>
                    <a:pt x="7" y="669"/>
                  </a:lnTo>
                  <a:lnTo>
                    <a:pt x="7" y="670"/>
                  </a:lnTo>
                  <a:lnTo>
                    <a:pt x="7" y="672"/>
                  </a:lnTo>
                  <a:lnTo>
                    <a:pt x="7" y="674"/>
                  </a:lnTo>
                  <a:lnTo>
                    <a:pt x="9" y="676"/>
                  </a:lnTo>
                  <a:lnTo>
                    <a:pt x="9" y="680"/>
                  </a:lnTo>
                  <a:lnTo>
                    <a:pt x="9" y="682"/>
                  </a:lnTo>
                  <a:lnTo>
                    <a:pt x="9" y="682"/>
                  </a:lnTo>
                  <a:lnTo>
                    <a:pt x="9" y="684"/>
                  </a:lnTo>
                  <a:lnTo>
                    <a:pt x="11" y="684"/>
                  </a:lnTo>
                  <a:lnTo>
                    <a:pt x="11" y="684"/>
                  </a:lnTo>
                  <a:lnTo>
                    <a:pt x="11" y="686"/>
                  </a:lnTo>
                  <a:lnTo>
                    <a:pt x="11" y="686"/>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8" name="Freeform 4992"/>
            <p:cNvSpPr>
              <a:spLocks/>
            </p:cNvSpPr>
            <p:nvPr/>
          </p:nvSpPr>
          <p:spPr bwMode="auto">
            <a:xfrm>
              <a:off x="3960" y="1144"/>
              <a:ext cx="632" cy="297"/>
            </a:xfrm>
            <a:custGeom>
              <a:avLst/>
              <a:gdLst>
                <a:gd name="T0" fmla="*/ 6 w 632"/>
                <a:gd name="T1" fmla="*/ 32 h 297"/>
                <a:gd name="T2" fmla="*/ 8 w 632"/>
                <a:gd name="T3" fmla="*/ 30 h 297"/>
                <a:gd name="T4" fmla="*/ 17 w 632"/>
                <a:gd name="T5" fmla="*/ 26 h 297"/>
                <a:gd name="T6" fmla="*/ 25 w 632"/>
                <a:gd name="T7" fmla="*/ 21 h 297"/>
                <a:gd name="T8" fmla="*/ 33 w 632"/>
                <a:gd name="T9" fmla="*/ 17 h 297"/>
                <a:gd name="T10" fmla="*/ 42 w 632"/>
                <a:gd name="T11" fmla="*/ 13 h 297"/>
                <a:gd name="T12" fmla="*/ 48 w 632"/>
                <a:gd name="T13" fmla="*/ 11 h 297"/>
                <a:gd name="T14" fmla="*/ 60 w 632"/>
                <a:gd name="T15" fmla="*/ 5 h 297"/>
                <a:gd name="T16" fmla="*/ 65 w 632"/>
                <a:gd name="T17" fmla="*/ 1 h 297"/>
                <a:gd name="T18" fmla="*/ 69 w 632"/>
                <a:gd name="T19" fmla="*/ 1 h 297"/>
                <a:gd name="T20" fmla="*/ 83 w 632"/>
                <a:gd name="T21" fmla="*/ 7 h 297"/>
                <a:gd name="T22" fmla="*/ 88 w 632"/>
                <a:gd name="T23" fmla="*/ 9 h 297"/>
                <a:gd name="T24" fmla="*/ 96 w 632"/>
                <a:gd name="T25" fmla="*/ 13 h 297"/>
                <a:gd name="T26" fmla="*/ 102 w 632"/>
                <a:gd name="T27" fmla="*/ 17 h 297"/>
                <a:gd name="T28" fmla="*/ 110 w 632"/>
                <a:gd name="T29" fmla="*/ 21 h 297"/>
                <a:gd name="T30" fmla="*/ 119 w 632"/>
                <a:gd name="T31" fmla="*/ 24 h 297"/>
                <a:gd name="T32" fmla="*/ 127 w 632"/>
                <a:gd name="T33" fmla="*/ 28 h 297"/>
                <a:gd name="T34" fmla="*/ 129 w 632"/>
                <a:gd name="T35" fmla="*/ 30 h 297"/>
                <a:gd name="T36" fmla="*/ 138 w 632"/>
                <a:gd name="T37" fmla="*/ 34 h 297"/>
                <a:gd name="T38" fmla="*/ 144 w 632"/>
                <a:gd name="T39" fmla="*/ 38 h 297"/>
                <a:gd name="T40" fmla="*/ 156 w 632"/>
                <a:gd name="T41" fmla="*/ 44 h 297"/>
                <a:gd name="T42" fmla="*/ 165 w 632"/>
                <a:gd name="T43" fmla="*/ 49 h 297"/>
                <a:gd name="T44" fmla="*/ 179 w 632"/>
                <a:gd name="T45" fmla="*/ 55 h 297"/>
                <a:gd name="T46" fmla="*/ 196 w 632"/>
                <a:gd name="T47" fmla="*/ 65 h 297"/>
                <a:gd name="T48" fmla="*/ 217 w 632"/>
                <a:gd name="T49" fmla="*/ 74 h 297"/>
                <a:gd name="T50" fmla="*/ 227 w 632"/>
                <a:gd name="T51" fmla="*/ 80 h 297"/>
                <a:gd name="T52" fmla="*/ 238 w 632"/>
                <a:gd name="T53" fmla="*/ 86 h 297"/>
                <a:gd name="T54" fmla="*/ 246 w 632"/>
                <a:gd name="T55" fmla="*/ 90 h 297"/>
                <a:gd name="T56" fmla="*/ 257 w 632"/>
                <a:gd name="T57" fmla="*/ 96 h 297"/>
                <a:gd name="T58" fmla="*/ 269 w 632"/>
                <a:gd name="T59" fmla="*/ 101 h 297"/>
                <a:gd name="T60" fmla="*/ 390 w 632"/>
                <a:gd name="T61" fmla="*/ 167 h 297"/>
                <a:gd name="T62" fmla="*/ 415 w 632"/>
                <a:gd name="T63" fmla="*/ 178 h 297"/>
                <a:gd name="T64" fmla="*/ 426 w 632"/>
                <a:gd name="T65" fmla="*/ 186 h 297"/>
                <a:gd name="T66" fmla="*/ 436 w 632"/>
                <a:gd name="T67" fmla="*/ 192 h 297"/>
                <a:gd name="T68" fmla="*/ 455 w 632"/>
                <a:gd name="T69" fmla="*/ 201 h 297"/>
                <a:gd name="T70" fmla="*/ 459 w 632"/>
                <a:gd name="T71" fmla="*/ 203 h 297"/>
                <a:gd name="T72" fmla="*/ 467 w 632"/>
                <a:gd name="T73" fmla="*/ 207 h 297"/>
                <a:gd name="T74" fmla="*/ 474 w 632"/>
                <a:gd name="T75" fmla="*/ 211 h 297"/>
                <a:gd name="T76" fmla="*/ 478 w 632"/>
                <a:gd name="T77" fmla="*/ 213 h 297"/>
                <a:gd name="T78" fmla="*/ 482 w 632"/>
                <a:gd name="T79" fmla="*/ 217 h 297"/>
                <a:gd name="T80" fmla="*/ 486 w 632"/>
                <a:gd name="T81" fmla="*/ 219 h 297"/>
                <a:gd name="T82" fmla="*/ 496 w 632"/>
                <a:gd name="T83" fmla="*/ 222 h 297"/>
                <a:gd name="T84" fmla="*/ 503 w 632"/>
                <a:gd name="T85" fmla="*/ 226 h 297"/>
                <a:gd name="T86" fmla="*/ 507 w 632"/>
                <a:gd name="T87" fmla="*/ 230 h 297"/>
                <a:gd name="T88" fmla="*/ 513 w 632"/>
                <a:gd name="T89" fmla="*/ 232 h 297"/>
                <a:gd name="T90" fmla="*/ 522 w 632"/>
                <a:gd name="T91" fmla="*/ 238 h 297"/>
                <a:gd name="T92" fmla="*/ 524 w 632"/>
                <a:gd name="T93" fmla="*/ 240 h 297"/>
                <a:gd name="T94" fmla="*/ 532 w 632"/>
                <a:gd name="T95" fmla="*/ 243 h 297"/>
                <a:gd name="T96" fmla="*/ 536 w 632"/>
                <a:gd name="T97" fmla="*/ 245 h 297"/>
                <a:gd name="T98" fmla="*/ 547 w 632"/>
                <a:gd name="T99" fmla="*/ 251 h 297"/>
                <a:gd name="T100" fmla="*/ 565 w 632"/>
                <a:gd name="T101" fmla="*/ 261 h 297"/>
                <a:gd name="T102" fmla="*/ 569 w 632"/>
                <a:gd name="T103" fmla="*/ 263 h 297"/>
                <a:gd name="T104" fmla="*/ 572 w 632"/>
                <a:gd name="T105" fmla="*/ 265 h 297"/>
                <a:gd name="T106" fmla="*/ 582 w 632"/>
                <a:gd name="T107" fmla="*/ 270 h 297"/>
                <a:gd name="T108" fmla="*/ 590 w 632"/>
                <a:gd name="T109" fmla="*/ 274 h 297"/>
                <a:gd name="T110" fmla="*/ 601 w 632"/>
                <a:gd name="T111" fmla="*/ 282 h 297"/>
                <a:gd name="T112" fmla="*/ 611 w 632"/>
                <a:gd name="T113" fmla="*/ 286 h 297"/>
                <a:gd name="T114" fmla="*/ 626 w 632"/>
                <a:gd name="T115" fmla="*/ 29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2" h="297">
                  <a:moveTo>
                    <a:pt x="0" y="34"/>
                  </a:moveTo>
                  <a:lnTo>
                    <a:pt x="0" y="34"/>
                  </a:lnTo>
                  <a:lnTo>
                    <a:pt x="0" y="34"/>
                  </a:lnTo>
                  <a:lnTo>
                    <a:pt x="6" y="32"/>
                  </a:lnTo>
                  <a:lnTo>
                    <a:pt x="6" y="30"/>
                  </a:lnTo>
                  <a:lnTo>
                    <a:pt x="8" y="30"/>
                  </a:lnTo>
                  <a:lnTo>
                    <a:pt x="8" y="30"/>
                  </a:lnTo>
                  <a:lnTo>
                    <a:pt x="8" y="30"/>
                  </a:lnTo>
                  <a:lnTo>
                    <a:pt x="10" y="28"/>
                  </a:lnTo>
                  <a:lnTo>
                    <a:pt x="10" y="28"/>
                  </a:lnTo>
                  <a:lnTo>
                    <a:pt x="17" y="26"/>
                  </a:lnTo>
                  <a:lnTo>
                    <a:pt x="17" y="26"/>
                  </a:lnTo>
                  <a:lnTo>
                    <a:pt x="17" y="26"/>
                  </a:lnTo>
                  <a:lnTo>
                    <a:pt x="25" y="23"/>
                  </a:lnTo>
                  <a:lnTo>
                    <a:pt x="25" y="23"/>
                  </a:lnTo>
                  <a:lnTo>
                    <a:pt x="25" y="21"/>
                  </a:lnTo>
                  <a:lnTo>
                    <a:pt x="27" y="21"/>
                  </a:lnTo>
                  <a:lnTo>
                    <a:pt x="31" y="19"/>
                  </a:lnTo>
                  <a:lnTo>
                    <a:pt x="31" y="19"/>
                  </a:lnTo>
                  <a:lnTo>
                    <a:pt x="33" y="17"/>
                  </a:lnTo>
                  <a:lnTo>
                    <a:pt x="35" y="17"/>
                  </a:lnTo>
                  <a:lnTo>
                    <a:pt x="35" y="17"/>
                  </a:lnTo>
                  <a:lnTo>
                    <a:pt x="39" y="15"/>
                  </a:lnTo>
                  <a:lnTo>
                    <a:pt x="42" y="13"/>
                  </a:lnTo>
                  <a:lnTo>
                    <a:pt x="44" y="11"/>
                  </a:lnTo>
                  <a:lnTo>
                    <a:pt x="46" y="11"/>
                  </a:lnTo>
                  <a:lnTo>
                    <a:pt x="46" y="11"/>
                  </a:lnTo>
                  <a:lnTo>
                    <a:pt x="48" y="11"/>
                  </a:lnTo>
                  <a:lnTo>
                    <a:pt x="48" y="11"/>
                  </a:lnTo>
                  <a:lnTo>
                    <a:pt x="50" y="9"/>
                  </a:lnTo>
                  <a:lnTo>
                    <a:pt x="50" y="9"/>
                  </a:lnTo>
                  <a:lnTo>
                    <a:pt x="60" y="5"/>
                  </a:lnTo>
                  <a:lnTo>
                    <a:pt x="60" y="5"/>
                  </a:lnTo>
                  <a:lnTo>
                    <a:pt x="60" y="5"/>
                  </a:lnTo>
                  <a:lnTo>
                    <a:pt x="62" y="3"/>
                  </a:lnTo>
                  <a:lnTo>
                    <a:pt x="65" y="1"/>
                  </a:lnTo>
                  <a:lnTo>
                    <a:pt x="67" y="1"/>
                  </a:lnTo>
                  <a:lnTo>
                    <a:pt x="67" y="1"/>
                  </a:lnTo>
                  <a:lnTo>
                    <a:pt x="67" y="1"/>
                  </a:lnTo>
                  <a:lnTo>
                    <a:pt x="69" y="1"/>
                  </a:lnTo>
                  <a:lnTo>
                    <a:pt x="69" y="1"/>
                  </a:lnTo>
                  <a:lnTo>
                    <a:pt x="69" y="0"/>
                  </a:lnTo>
                  <a:lnTo>
                    <a:pt x="77" y="3"/>
                  </a:lnTo>
                  <a:lnTo>
                    <a:pt x="83" y="7"/>
                  </a:lnTo>
                  <a:lnTo>
                    <a:pt x="85" y="7"/>
                  </a:lnTo>
                  <a:lnTo>
                    <a:pt x="87" y="7"/>
                  </a:lnTo>
                  <a:lnTo>
                    <a:pt x="87" y="9"/>
                  </a:lnTo>
                  <a:lnTo>
                    <a:pt x="88" y="9"/>
                  </a:lnTo>
                  <a:lnTo>
                    <a:pt x="90" y="11"/>
                  </a:lnTo>
                  <a:lnTo>
                    <a:pt x="92" y="11"/>
                  </a:lnTo>
                  <a:lnTo>
                    <a:pt x="94" y="13"/>
                  </a:lnTo>
                  <a:lnTo>
                    <a:pt x="96" y="13"/>
                  </a:lnTo>
                  <a:lnTo>
                    <a:pt x="98" y="15"/>
                  </a:lnTo>
                  <a:lnTo>
                    <a:pt x="102" y="17"/>
                  </a:lnTo>
                  <a:lnTo>
                    <a:pt x="102" y="17"/>
                  </a:lnTo>
                  <a:lnTo>
                    <a:pt x="102" y="17"/>
                  </a:lnTo>
                  <a:lnTo>
                    <a:pt x="108" y="19"/>
                  </a:lnTo>
                  <a:lnTo>
                    <a:pt x="110" y="21"/>
                  </a:lnTo>
                  <a:lnTo>
                    <a:pt x="110" y="21"/>
                  </a:lnTo>
                  <a:lnTo>
                    <a:pt x="110" y="21"/>
                  </a:lnTo>
                  <a:lnTo>
                    <a:pt x="110" y="21"/>
                  </a:lnTo>
                  <a:lnTo>
                    <a:pt x="112" y="21"/>
                  </a:lnTo>
                  <a:lnTo>
                    <a:pt x="112" y="21"/>
                  </a:lnTo>
                  <a:lnTo>
                    <a:pt x="119" y="24"/>
                  </a:lnTo>
                  <a:lnTo>
                    <a:pt x="121" y="26"/>
                  </a:lnTo>
                  <a:lnTo>
                    <a:pt x="121" y="26"/>
                  </a:lnTo>
                  <a:lnTo>
                    <a:pt x="121" y="26"/>
                  </a:lnTo>
                  <a:lnTo>
                    <a:pt x="127" y="28"/>
                  </a:lnTo>
                  <a:lnTo>
                    <a:pt x="129" y="30"/>
                  </a:lnTo>
                  <a:lnTo>
                    <a:pt x="129" y="30"/>
                  </a:lnTo>
                  <a:lnTo>
                    <a:pt x="129" y="30"/>
                  </a:lnTo>
                  <a:lnTo>
                    <a:pt x="129" y="30"/>
                  </a:lnTo>
                  <a:lnTo>
                    <a:pt x="133" y="32"/>
                  </a:lnTo>
                  <a:lnTo>
                    <a:pt x="136" y="34"/>
                  </a:lnTo>
                  <a:lnTo>
                    <a:pt x="136" y="34"/>
                  </a:lnTo>
                  <a:lnTo>
                    <a:pt x="138" y="34"/>
                  </a:lnTo>
                  <a:lnTo>
                    <a:pt x="138" y="34"/>
                  </a:lnTo>
                  <a:lnTo>
                    <a:pt x="140" y="36"/>
                  </a:lnTo>
                  <a:lnTo>
                    <a:pt x="142" y="36"/>
                  </a:lnTo>
                  <a:lnTo>
                    <a:pt x="144" y="38"/>
                  </a:lnTo>
                  <a:lnTo>
                    <a:pt x="146" y="40"/>
                  </a:lnTo>
                  <a:lnTo>
                    <a:pt x="154" y="42"/>
                  </a:lnTo>
                  <a:lnTo>
                    <a:pt x="156" y="44"/>
                  </a:lnTo>
                  <a:lnTo>
                    <a:pt x="156" y="44"/>
                  </a:lnTo>
                  <a:lnTo>
                    <a:pt x="160" y="46"/>
                  </a:lnTo>
                  <a:lnTo>
                    <a:pt x="161" y="48"/>
                  </a:lnTo>
                  <a:lnTo>
                    <a:pt x="165" y="49"/>
                  </a:lnTo>
                  <a:lnTo>
                    <a:pt x="165" y="49"/>
                  </a:lnTo>
                  <a:lnTo>
                    <a:pt x="167" y="49"/>
                  </a:lnTo>
                  <a:lnTo>
                    <a:pt x="171" y="51"/>
                  </a:lnTo>
                  <a:lnTo>
                    <a:pt x="179" y="55"/>
                  </a:lnTo>
                  <a:lnTo>
                    <a:pt x="179" y="55"/>
                  </a:lnTo>
                  <a:lnTo>
                    <a:pt x="188" y="59"/>
                  </a:lnTo>
                  <a:lnTo>
                    <a:pt x="192" y="63"/>
                  </a:lnTo>
                  <a:lnTo>
                    <a:pt x="192" y="63"/>
                  </a:lnTo>
                  <a:lnTo>
                    <a:pt x="196" y="65"/>
                  </a:lnTo>
                  <a:lnTo>
                    <a:pt x="204" y="69"/>
                  </a:lnTo>
                  <a:lnTo>
                    <a:pt x="209" y="71"/>
                  </a:lnTo>
                  <a:lnTo>
                    <a:pt x="213" y="73"/>
                  </a:lnTo>
                  <a:lnTo>
                    <a:pt x="217" y="74"/>
                  </a:lnTo>
                  <a:lnTo>
                    <a:pt x="219" y="76"/>
                  </a:lnTo>
                  <a:lnTo>
                    <a:pt x="221" y="78"/>
                  </a:lnTo>
                  <a:lnTo>
                    <a:pt x="225" y="80"/>
                  </a:lnTo>
                  <a:lnTo>
                    <a:pt x="227" y="80"/>
                  </a:lnTo>
                  <a:lnTo>
                    <a:pt x="227" y="80"/>
                  </a:lnTo>
                  <a:lnTo>
                    <a:pt x="231" y="82"/>
                  </a:lnTo>
                  <a:lnTo>
                    <a:pt x="238" y="86"/>
                  </a:lnTo>
                  <a:lnTo>
                    <a:pt x="238" y="86"/>
                  </a:lnTo>
                  <a:lnTo>
                    <a:pt x="238" y="86"/>
                  </a:lnTo>
                  <a:lnTo>
                    <a:pt x="240" y="88"/>
                  </a:lnTo>
                  <a:lnTo>
                    <a:pt x="246" y="90"/>
                  </a:lnTo>
                  <a:lnTo>
                    <a:pt x="246" y="90"/>
                  </a:lnTo>
                  <a:lnTo>
                    <a:pt x="246" y="90"/>
                  </a:lnTo>
                  <a:lnTo>
                    <a:pt x="252" y="94"/>
                  </a:lnTo>
                  <a:lnTo>
                    <a:pt x="256" y="96"/>
                  </a:lnTo>
                  <a:lnTo>
                    <a:pt x="257" y="96"/>
                  </a:lnTo>
                  <a:lnTo>
                    <a:pt x="257" y="97"/>
                  </a:lnTo>
                  <a:lnTo>
                    <a:pt x="261" y="97"/>
                  </a:lnTo>
                  <a:lnTo>
                    <a:pt x="263" y="99"/>
                  </a:lnTo>
                  <a:lnTo>
                    <a:pt x="269" y="101"/>
                  </a:lnTo>
                  <a:lnTo>
                    <a:pt x="350" y="146"/>
                  </a:lnTo>
                  <a:lnTo>
                    <a:pt x="375" y="157"/>
                  </a:lnTo>
                  <a:lnTo>
                    <a:pt x="384" y="163"/>
                  </a:lnTo>
                  <a:lnTo>
                    <a:pt x="390" y="167"/>
                  </a:lnTo>
                  <a:lnTo>
                    <a:pt x="398" y="170"/>
                  </a:lnTo>
                  <a:lnTo>
                    <a:pt x="405" y="174"/>
                  </a:lnTo>
                  <a:lnTo>
                    <a:pt x="407" y="176"/>
                  </a:lnTo>
                  <a:lnTo>
                    <a:pt x="415" y="178"/>
                  </a:lnTo>
                  <a:lnTo>
                    <a:pt x="415" y="180"/>
                  </a:lnTo>
                  <a:lnTo>
                    <a:pt x="423" y="184"/>
                  </a:lnTo>
                  <a:lnTo>
                    <a:pt x="426" y="186"/>
                  </a:lnTo>
                  <a:lnTo>
                    <a:pt x="426" y="186"/>
                  </a:lnTo>
                  <a:lnTo>
                    <a:pt x="428" y="186"/>
                  </a:lnTo>
                  <a:lnTo>
                    <a:pt x="430" y="188"/>
                  </a:lnTo>
                  <a:lnTo>
                    <a:pt x="436" y="190"/>
                  </a:lnTo>
                  <a:lnTo>
                    <a:pt x="436" y="192"/>
                  </a:lnTo>
                  <a:lnTo>
                    <a:pt x="440" y="192"/>
                  </a:lnTo>
                  <a:lnTo>
                    <a:pt x="446" y="195"/>
                  </a:lnTo>
                  <a:lnTo>
                    <a:pt x="448" y="197"/>
                  </a:lnTo>
                  <a:lnTo>
                    <a:pt x="455" y="201"/>
                  </a:lnTo>
                  <a:lnTo>
                    <a:pt x="455" y="201"/>
                  </a:lnTo>
                  <a:lnTo>
                    <a:pt x="455" y="201"/>
                  </a:lnTo>
                  <a:lnTo>
                    <a:pt x="459" y="203"/>
                  </a:lnTo>
                  <a:lnTo>
                    <a:pt x="459" y="203"/>
                  </a:lnTo>
                  <a:lnTo>
                    <a:pt x="465" y="205"/>
                  </a:lnTo>
                  <a:lnTo>
                    <a:pt x="465" y="207"/>
                  </a:lnTo>
                  <a:lnTo>
                    <a:pt x="467" y="207"/>
                  </a:lnTo>
                  <a:lnTo>
                    <a:pt x="467" y="207"/>
                  </a:lnTo>
                  <a:lnTo>
                    <a:pt x="469" y="209"/>
                  </a:lnTo>
                  <a:lnTo>
                    <a:pt x="473" y="211"/>
                  </a:lnTo>
                  <a:lnTo>
                    <a:pt x="473" y="211"/>
                  </a:lnTo>
                  <a:lnTo>
                    <a:pt x="474" y="211"/>
                  </a:lnTo>
                  <a:lnTo>
                    <a:pt x="474" y="211"/>
                  </a:lnTo>
                  <a:lnTo>
                    <a:pt x="476" y="213"/>
                  </a:lnTo>
                  <a:lnTo>
                    <a:pt x="476" y="213"/>
                  </a:lnTo>
                  <a:lnTo>
                    <a:pt x="478" y="213"/>
                  </a:lnTo>
                  <a:lnTo>
                    <a:pt x="478" y="215"/>
                  </a:lnTo>
                  <a:lnTo>
                    <a:pt x="480" y="215"/>
                  </a:lnTo>
                  <a:lnTo>
                    <a:pt x="482" y="217"/>
                  </a:lnTo>
                  <a:lnTo>
                    <a:pt x="482" y="217"/>
                  </a:lnTo>
                  <a:lnTo>
                    <a:pt x="484" y="217"/>
                  </a:lnTo>
                  <a:lnTo>
                    <a:pt x="484" y="217"/>
                  </a:lnTo>
                  <a:lnTo>
                    <a:pt x="486" y="217"/>
                  </a:lnTo>
                  <a:lnTo>
                    <a:pt x="486" y="219"/>
                  </a:lnTo>
                  <a:lnTo>
                    <a:pt x="488" y="219"/>
                  </a:lnTo>
                  <a:lnTo>
                    <a:pt x="490" y="219"/>
                  </a:lnTo>
                  <a:lnTo>
                    <a:pt x="494" y="222"/>
                  </a:lnTo>
                  <a:lnTo>
                    <a:pt x="496" y="222"/>
                  </a:lnTo>
                  <a:lnTo>
                    <a:pt x="497" y="224"/>
                  </a:lnTo>
                  <a:lnTo>
                    <a:pt x="497" y="224"/>
                  </a:lnTo>
                  <a:lnTo>
                    <a:pt x="501" y="226"/>
                  </a:lnTo>
                  <a:lnTo>
                    <a:pt x="503" y="226"/>
                  </a:lnTo>
                  <a:lnTo>
                    <a:pt x="505" y="228"/>
                  </a:lnTo>
                  <a:lnTo>
                    <a:pt x="505" y="228"/>
                  </a:lnTo>
                  <a:lnTo>
                    <a:pt x="505" y="228"/>
                  </a:lnTo>
                  <a:lnTo>
                    <a:pt x="507" y="230"/>
                  </a:lnTo>
                  <a:lnTo>
                    <a:pt x="507" y="230"/>
                  </a:lnTo>
                  <a:lnTo>
                    <a:pt x="513" y="232"/>
                  </a:lnTo>
                  <a:lnTo>
                    <a:pt x="513" y="232"/>
                  </a:lnTo>
                  <a:lnTo>
                    <a:pt x="513" y="232"/>
                  </a:lnTo>
                  <a:lnTo>
                    <a:pt x="513" y="234"/>
                  </a:lnTo>
                  <a:lnTo>
                    <a:pt x="515" y="234"/>
                  </a:lnTo>
                  <a:lnTo>
                    <a:pt x="515" y="234"/>
                  </a:lnTo>
                  <a:lnTo>
                    <a:pt x="522" y="238"/>
                  </a:lnTo>
                  <a:lnTo>
                    <a:pt x="522" y="238"/>
                  </a:lnTo>
                  <a:lnTo>
                    <a:pt x="522" y="238"/>
                  </a:lnTo>
                  <a:lnTo>
                    <a:pt x="524" y="240"/>
                  </a:lnTo>
                  <a:lnTo>
                    <a:pt x="524" y="240"/>
                  </a:lnTo>
                  <a:lnTo>
                    <a:pt x="526" y="240"/>
                  </a:lnTo>
                  <a:lnTo>
                    <a:pt x="528" y="242"/>
                  </a:lnTo>
                  <a:lnTo>
                    <a:pt x="530" y="242"/>
                  </a:lnTo>
                  <a:lnTo>
                    <a:pt x="532" y="243"/>
                  </a:lnTo>
                  <a:lnTo>
                    <a:pt x="532" y="243"/>
                  </a:lnTo>
                  <a:lnTo>
                    <a:pt x="534" y="245"/>
                  </a:lnTo>
                  <a:lnTo>
                    <a:pt x="536" y="245"/>
                  </a:lnTo>
                  <a:lnTo>
                    <a:pt x="536" y="245"/>
                  </a:lnTo>
                  <a:lnTo>
                    <a:pt x="538" y="245"/>
                  </a:lnTo>
                  <a:lnTo>
                    <a:pt x="542" y="247"/>
                  </a:lnTo>
                  <a:lnTo>
                    <a:pt x="544" y="249"/>
                  </a:lnTo>
                  <a:lnTo>
                    <a:pt x="547" y="251"/>
                  </a:lnTo>
                  <a:lnTo>
                    <a:pt x="547" y="251"/>
                  </a:lnTo>
                  <a:lnTo>
                    <a:pt x="553" y="255"/>
                  </a:lnTo>
                  <a:lnTo>
                    <a:pt x="561" y="259"/>
                  </a:lnTo>
                  <a:lnTo>
                    <a:pt x="565" y="261"/>
                  </a:lnTo>
                  <a:lnTo>
                    <a:pt x="565" y="261"/>
                  </a:lnTo>
                  <a:lnTo>
                    <a:pt x="565" y="261"/>
                  </a:lnTo>
                  <a:lnTo>
                    <a:pt x="567" y="263"/>
                  </a:lnTo>
                  <a:lnTo>
                    <a:pt x="569" y="263"/>
                  </a:lnTo>
                  <a:lnTo>
                    <a:pt x="570" y="265"/>
                  </a:lnTo>
                  <a:lnTo>
                    <a:pt x="570" y="265"/>
                  </a:lnTo>
                  <a:lnTo>
                    <a:pt x="570" y="265"/>
                  </a:lnTo>
                  <a:lnTo>
                    <a:pt x="572" y="265"/>
                  </a:lnTo>
                  <a:lnTo>
                    <a:pt x="578" y="268"/>
                  </a:lnTo>
                  <a:lnTo>
                    <a:pt x="580" y="270"/>
                  </a:lnTo>
                  <a:lnTo>
                    <a:pt x="582" y="270"/>
                  </a:lnTo>
                  <a:lnTo>
                    <a:pt x="582" y="270"/>
                  </a:lnTo>
                  <a:lnTo>
                    <a:pt x="582" y="270"/>
                  </a:lnTo>
                  <a:lnTo>
                    <a:pt x="586" y="272"/>
                  </a:lnTo>
                  <a:lnTo>
                    <a:pt x="590" y="274"/>
                  </a:lnTo>
                  <a:lnTo>
                    <a:pt x="590" y="274"/>
                  </a:lnTo>
                  <a:lnTo>
                    <a:pt x="592" y="276"/>
                  </a:lnTo>
                  <a:lnTo>
                    <a:pt x="594" y="278"/>
                  </a:lnTo>
                  <a:lnTo>
                    <a:pt x="599" y="280"/>
                  </a:lnTo>
                  <a:lnTo>
                    <a:pt x="601" y="282"/>
                  </a:lnTo>
                  <a:lnTo>
                    <a:pt x="601" y="282"/>
                  </a:lnTo>
                  <a:lnTo>
                    <a:pt x="609" y="286"/>
                  </a:lnTo>
                  <a:lnTo>
                    <a:pt x="611" y="286"/>
                  </a:lnTo>
                  <a:lnTo>
                    <a:pt x="611" y="286"/>
                  </a:lnTo>
                  <a:lnTo>
                    <a:pt x="615" y="288"/>
                  </a:lnTo>
                  <a:lnTo>
                    <a:pt x="615" y="290"/>
                  </a:lnTo>
                  <a:lnTo>
                    <a:pt x="618" y="292"/>
                  </a:lnTo>
                  <a:lnTo>
                    <a:pt x="626" y="295"/>
                  </a:lnTo>
                  <a:lnTo>
                    <a:pt x="632" y="297"/>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9" name="Freeform 4993"/>
            <p:cNvSpPr>
              <a:spLocks/>
            </p:cNvSpPr>
            <p:nvPr/>
          </p:nvSpPr>
          <p:spPr bwMode="auto">
            <a:xfrm>
              <a:off x="3693" y="2957"/>
              <a:ext cx="227" cy="161"/>
            </a:xfrm>
            <a:custGeom>
              <a:avLst/>
              <a:gdLst>
                <a:gd name="T0" fmla="*/ 2 w 227"/>
                <a:gd name="T1" fmla="*/ 154 h 161"/>
                <a:gd name="T2" fmla="*/ 4 w 227"/>
                <a:gd name="T3" fmla="*/ 142 h 161"/>
                <a:gd name="T4" fmla="*/ 10 w 227"/>
                <a:gd name="T5" fmla="*/ 134 h 161"/>
                <a:gd name="T6" fmla="*/ 18 w 227"/>
                <a:gd name="T7" fmla="*/ 132 h 161"/>
                <a:gd name="T8" fmla="*/ 23 w 227"/>
                <a:gd name="T9" fmla="*/ 129 h 161"/>
                <a:gd name="T10" fmla="*/ 31 w 227"/>
                <a:gd name="T11" fmla="*/ 132 h 161"/>
                <a:gd name="T12" fmla="*/ 35 w 227"/>
                <a:gd name="T13" fmla="*/ 140 h 161"/>
                <a:gd name="T14" fmla="*/ 48 w 227"/>
                <a:gd name="T15" fmla="*/ 144 h 161"/>
                <a:gd name="T16" fmla="*/ 52 w 227"/>
                <a:gd name="T17" fmla="*/ 134 h 161"/>
                <a:gd name="T18" fmla="*/ 48 w 227"/>
                <a:gd name="T19" fmla="*/ 129 h 161"/>
                <a:gd name="T20" fmla="*/ 56 w 227"/>
                <a:gd name="T21" fmla="*/ 121 h 161"/>
                <a:gd name="T22" fmla="*/ 58 w 227"/>
                <a:gd name="T23" fmla="*/ 111 h 161"/>
                <a:gd name="T24" fmla="*/ 52 w 227"/>
                <a:gd name="T25" fmla="*/ 104 h 161"/>
                <a:gd name="T26" fmla="*/ 58 w 227"/>
                <a:gd name="T27" fmla="*/ 102 h 161"/>
                <a:gd name="T28" fmla="*/ 62 w 227"/>
                <a:gd name="T29" fmla="*/ 90 h 161"/>
                <a:gd name="T30" fmla="*/ 52 w 227"/>
                <a:gd name="T31" fmla="*/ 86 h 161"/>
                <a:gd name="T32" fmla="*/ 37 w 227"/>
                <a:gd name="T33" fmla="*/ 81 h 161"/>
                <a:gd name="T34" fmla="*/ 29 w 227"/>
                <a:gd name="T35" fmla="*/ 77 h 161"/>
                <a:gd name="T36" fmla="*/ 31 w 227"/>
                <a:gd name="T37" fmla="*/ 71 h 161"/>
                <a:gd name="T38" fmla="*/ 35 w 227"/>
                <a:gd name="T39" fmla="*/ 69 h 161"/>
                <a:gd name="T40" fmla="*/ 33 w 227"/>
                <a:gd name="T41" fmla="*/ 61 h 161"/>
                <a:gd name="T42" fmla="*/ 31 w 227"/>
                <a:gd name="T43" fmla="*/ 52 h 161"/>
                <a:gd name="T44" fmla="*/ 29 w 227"/>
                <a:gd name="T45" fmla="*/ 44 h 161"/>
                <a:gd name="T46" fmla="*/ 37 w 227"/>
                <a:gd name="T47" fmla="*/ 48 h 161"/>
                <a:gd name="T48" fmla="*/ 42 w 227"/>
                <a:gd name="T49" fmla="*/ 52 h 161"/>
                <a:gd name="T50" fmla="*/ 46 w 227"/>
                <a:gd name="T51" fmla="*/ 48 h 161"/>
                <a:gd name="T52" fmla="*/ 56 w 227"/>
                <a:gd name="T53" fmla="*/ 46 h 161"/>
                <a:gd name="T54" fmla="*/ 62 w 227"/>
                <a:gd name="T55" fmla="*/ 50 h 161"/>
                <a:gd name="T56" fmla="*/ 69 w 227"/>
                <a:gd name="T57" fmla="*/ 52 h 161"/>
                <a:gd name="T58" fmla="*/ 90 w 227"/>
                <a:gd name="T59" fmla="*/ 52 h 161"/>
                <a:gd name="T60" fmla="*/ 92 w 227"/>
                <a:gd name="T61" fmla="*/ 44 h 161"/>
                <a:gd name="T62" fmla="*/ 92 w 227"/>
                <a:gd name="T63" fmla="*/ 36 h 161"/>
                <a:gd name="T64" fmla="*/ 92 w 227"/>
                <a:gd name="T65" fmla="*/ 29 h 161"/>
                <a:gd name="T66" fmla="*/ 89 w 227"/>
                <a:gd name="T67" fmla="*/ 19 h 161"/>
                <a:gd name="T68" fmla="*/ 90 w 227"/>
                <a:gd name="T69" fmla="*/ 13 h 161"/>
                <a:gd name="T70" fmla="*/ 96 w 227"/>
                <a:gd name="T71" fmla="*/ 11 h 161"/>
                <a:gd name="T72" fmla="*/ 104 w 227"/>
                <a:gd name="T73" fmla="*/ 13 h 161"/>
                <a:gd name="T74" fmla="*/ 112 w 227"/>
                <a:gd name="T75" fmla="*/ 13 h 161"/>
                <a:gd name="T76" fmla="*/ 117 w 227"/>
                <a:gd name="T77" fmla="*/ 23 h 161"/>
                <a:gd name="T78" fmla="*/ 121 w 227"/>
                <a:gd name="T79" fmla="*/ 33 h 161"/>
                <a:gd name="T80" fmla="*/ 129 w 227"/>
                <a:gd name="T81" fmla="*/ 40 h 161"/>
                <a:gd name="T82" fmla="*/ 131 w 227"/>
                <a:gd name="T83" fmla="*/ 46 h 161"/>
                <a:gd name="T84" fmla="*/ 138 w 227"/>
                <a:gd name="T85" fmla="*/ 48 h 161"/>
                <a:gd name="T86" fmla="*/ 142 w 227"/>
                <a:gd name="T87" fmla="*/ 46 h 161"/>
                <a:gd name="T88" fmla="*/ 150 w 227"/>
                <a:gd name="T89" fmla="*/ 50 h 161"/>
                <a:gd name="T90" fmla="*/ 156 w 227"/>
                <a:gd name="T91" fmla="*/ 50 h 161"/>
                <a:gd name="T92" fmla="*/ 162 w 227"/>
                <a:gd name="T93" fmla="*/ 52 h 161"/>
                <a:gd name="T94" fmla="*/ 171 w 227"/>
                <a:gd name="T95" fmla="*/ 40 h 161"/>
                <a:gd name="T96" fmla="*/ 177 w 227"/>
                <a:gd name="T97" fmla="*/ 33 h 161"/>
                <a:gd name="T98" fmla="*/ 183 w 227"/>
                <a:gd name="T99" fmla="*/ 33 h 161"/>
                <a:gd name="T100" fmla="*/ 190 w 227"/>
                <a:gd name="T101" fmla="*/ 44 h 161"/>
                <a:gd name="T102" fmla="*/ 188 w 227"/>
                <a:gd name="T103" fmla="*/ 50 h 161"/>
                <a:gd name="T104" fmla="*/ 190 w 227"/>
                <a:gd name="T105" fmla="*/ 54 h 161"/>
                <a:gd name="T106" fmla="*/ 196 w 227"/>
                <a:gd name="T107" fmla="*/ 52 h 161"/>
                <a:gd name="T108" fmla="*/ 202 w 227"/>
                <a:gd name="T109" fmla="*/ 54 h 161"/>
                <a:gd name="T110" fmla="*/ 210 w 227"/>
                <a:gd name="T111" fmla="*/ 46 h 161"/>
                <a:gd name="T112" fmla="*/ 208 w 227"/>
                <a:gd name="T113" fmla="*/ 34 h 161"/>
                <a:gd name="T114" fmla="*/ 211 w 227"/>
                <a:gd name="T115" fmla="*/ 33 h 161"/>
                <a:gd name="T116" fmla="*/ 213 w 227"/>
                <a:gd name="T117" fmla="*/ 23 h 161"/>
                <a:gd name="T118" fmla="*/ 217 w 227"/>
                <a:gd name="T119" fmla="*/ 17 h 161"/>
                <a:gd name="T120" fmla="*/ 225 w 227"/>
                <a:gd name="T121" fmla="*/ 9 h 161"/>
                <a:gd name="T122" fmla="*/ 227 w 227"/>
                <a:gd name="T12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161">
                  <a:moveTo>
                    <a:pt x="0" y="161"/>
                  </a:moveTo>
                  <a:lnTo>
                    <a:pt x="0" y="159"/>
                  </a:lnTo>
                  <a:lnTo>
                    <a:pt x="0" y="157"/>
                  </a:lnTo>
                  <a:lnTo>
                    <a:pt x="2" y="155"/>
                  </a:lnTo>
                  <a:lnTo>
                    <a:pt x="2" y="155"/>
                  </a:lnTo>
                  <a:lnTo>
                    <a:pt x="2" y="155"/>
                  </a:lnTo>
                  <a:lnTo>
                    <a:pt x="2" y="154"/>
                  </a:lnTo>
                  <a:lnTo>
                    <a:pt x="2" y="152"/>
                  </a:lnTo>
                  <a:lnTo>
                    <a:pt x="2" y="152"/>
                  </a:lnTo>
                  <a:lnTo>
                    <a:pt x="4" y="150"/>
                  </a:lnTo>
                  <a:lnTo>
                    <a:pt x="4" y="148"/>
                  </a:lnTo>
                  <a:lnTo>
                    <a:pt x="4" y="146"/>
                  </a:lnTo>
                  <a:lnTo>
                    <a:pt x="4" y="144"/>
                  </a:lnTo>
                  <a:lnTo>
                    <a:pt x="4" y="142"/>
                  </a:lnTo>
                  <a:lnTo>
                    <a:pt x="4" y="142"/>
                  </a:lnTo>
                  <a:lnTo>
                    <a:pt x="4" y="142"/>
                  </a:lnTo>
                  <a:lnTo>
                    <a:pt x="4" y="140"/>
                  </a:lnTo>
                  <a:lnTo>
                    <a:pt x="8" y="138"/>
                  </a:lnTo>
                  <a:lnTo>
                    <a:pt x="8" y="136"/>
                  </a:lnTo>
                  <a:lnTo>
                    <a:pt x="10" y="134"/>
                  </a:lnTo>
                  <a:lnTo>
                    <a:pt x="10" y="134"/>
                  </a:lnTo>
                  <a:lnTo>
                    <a:pt x="12" y="132"/>
                  </a:lnTo>
                  <a:lnTo>
                    <a:pt x="14" y="132"/>
                  </a:lnTo>
                  <a:lnTo>
                    <a:pt x="16" y="132"/>
                  </a:lnTo>
                  <a:lnTo>
                    <a:pt x="16" y="132"/>
                  </a:lnTo>
                  <a:lnTo>
                    <a:pt x="16" y="132"/>
                  </a:lnTo>
                  <a:lnTo>
                    <a:pt x="16" y="132"/>
                  </a:lnTo>
                  <a:lnTo>
                    <a:pt x="18" y="132"/>
                  </a:lnTo>
                  <a:lnTo>
                    <a:pt x="18" y="132"/>
                  </a:lnTo>
                  <a:lnTo>
                    <a:pt x="19" y="130"/>
                  </a:lnTo>
                  <a:lnTo>
                    <a:pt x="21" y="129"/>
                  </a:lnTo>
                  <a:lnTo>
                    <a:pt x="23" y="129"/>
                  </a:lnTo>
                  <a:lnTo>
                    <a:pt x="23" y="127"/>
                  </a:lnTo>
                  <a:lnTo>
                    <a:pt x="23" y="127"/>
                  </a:lnTo>
                  <a:lnTo>
                    <a:pt x="23" y="129"/>
                  </a:lnTo>
                  <a:lnTo>
                    <a:pt x="25" y="129"/>
                  </a:lnTo>
                  <a:lnTo>
                    <a:pt x="27" y="129"/>
                  </a:lnTo>
                  <a:lnTo>
                    <a:pt x="29" y="130"/>
                  </a:lnTo>
                  <a:lnTo>
                    <a:pt x="29" y="130"/>
                  </a:lnTo>
                  <a:lnTo>
                    <a:pt x="29" y="130"/>
                  </a:lnTo>
                  <a:lnTo>
                    <a:pt x="31" y="132"/>
                  </a:lnTo>
                  <a:lnTo>
                    <a:pt x="31" y="132"/>
                  </a:lnTo>
                  <a:lnTo>
                    <a:pt x="31" y="132"/>
                  </a:lnTo>
                  <a:lnTo>
                    <a:pt x="33" y="136"/>
                  </a:lnTo>
                  <a:lnTo>
                    <a:pt x="33" y="136"/>
                  </a:lnTo>
                  <a:lnTo>
                    <a:pt x="35" y="136"/>
                  </a:lnTo>
                  <a:lnTo>
                    <a:pt x="35" y="138"/>
                  </a:lnTo>
                  <a:lnTo>
                    <a:pt x="35" y="138"/>
                  </a:lnTo>
                  <a:lnTo>
                    <a:pt x="35" y="140"/>
                  </a:lnTo>
                  <a:lnTo>
                    <a:pt x="37" y="140"/>
                  </a:lnTo>
                  <a:lnTo>
                    <a:pt x="41" y="142"/>
                  </a:lnTo>
                  <a:lnTo>
                    <a:pt x="42" y="142"/>
                  </a:lnTo>
                  <a:lnTo>
                    <a:pt x="44" y="142"/>
                  </a:lnTo>
                  <a:lnTo>
                    <a:pt x="44" y="142"/>
                  </a:lnTo>
                  <a:lnTo>
                    <a:pt x="46" y="144"/>
                  </a:lnTo>
                  <a:lnTo>
                    <a:pt x="48" y="144"/>
                  </a:lnTo>
                  <a:lnTo>
                    <a:pt x="48" y="144"/>
                  </a:lnTo>
                  <a:lnTo>
                    <a:pt x="48" y="144"/>
                  </a:lnTo>
                  <a:lnTo>
                    <a:pt x="50" y="140"/>
                  </a:lnTo>
                  <a:lnTo>
                    <a:pt x="50" y="140"/>
                  </a:lnTo>
                  <a:lnTo>
                    <a:pt x="52" y="136"/>
                  </a:lnTo>
                  <a:lnTo>
                    <a:pt x="52" y="134"/>
                  </a:lnTo>
                  <a:lnTo>
                    <a:pt x="52" y="134"/>
                  </a:lnTo>
                  <a:lnTo>
                    <a:pt x="52" y="134"/>
                  </a:lnTo>
                  <a:lnTo>
                    <a:pt x="50" y="134"/>
                  </a:lnTo>
                  <a:lnTo>
                    <a:pt x="50" y="134"/>
                  </a:lnTo>
                  <a:lnTo>
                    <a:pt x="48" y="132"/>
                  </a:lnTo>
                  <a:lnTo>
                    <a:pt x="48" y="132"/>
                  </a:lnTo>
                  <a:lnTo>
                    <a:pt x="48" y="130"/>
                  </a:lnTo>
                  <a:lnTo>
                    <a:pt x="48" y="129"/>
                  </a:lnTo>
                  <a:lnTo>
                    <a:pt x="48" y="129"/>
                  </a:lnTo>
                  <a:lnTo>
                    <a:pt x="48" y="127"/>
                  </a:lnTo>
                  <a:lnTo>
                    <a:pt x="50" y="127"/>
                  </a:lnTo>
                  <a:lnTo>
                    <a:pt x="50" y="127"/>
                  </a:lnTo>
                  <a:lnTo>
                    <a:pt x="52" y="127"/>
                  </a:lnTo>
                  <a:lnTo>
                    <a:pt x="54" y="125"/>
                  </a:lnTo>
                  <a:lnTo>
                    <a:pt x="56" y="121"/>
                  </a:lnTo>
                  <a:lnTo>
                    <a:pt x="56" y="121"/>
                  </a:lnTo>
                  <a:lnTo>
                    <a:pt x="58" y="119"/>
                  </a:lnTo>
                  <a:lnTo>
                    <a:pt x="60" y="117"/>
                  </a:lnTo>
                  <a:lnTo>
                    <a:pt x="60" y="115"/>
                  </a:lnTo>
                  <a:lnTo>
                    <a:pt x="60" y="115"/>
                  </a:lnTo>
                  <a:lnTo>
                    <a:pt x="60" y="113"/>
                  </a:lnTo>
                  <a:lnTo>
                    <a:pt x="58" y="111"/>
                  </a:lnTo>
                  <a:lnTo>
                    <a:pt x="56" y="109"/>
                  </a:lnTo>
                  <a:lnTo>
                    <a:pt x="54" y="107"/>
                  </a:lnTo>
                  <a:lnTo>
                    <a:pt x="54" y="107"/>
                  </a:lnTo>
                  <a:lnTo>
                    <a:pt x="52" y="106"/>
                  </a:lnTo>
                  <a:lnTo>
                    <a:pt x="52" y="106"/>
                  </a:lnTo>
                  <a:lnTo>
                    <a:pt x="52" y="106"/>
                  </a:lnTo>
                  <a:lnTo>
                    <a:pt x="52" y="104"/>
                  </a:lnTo>
                  <a:lnTo>
                    <a:pt x="52" y="104"/>
                  </a:lnTo>
                  <a:lnTo>
                    <a:pt x="54" y="104"/>
                  </a:lnTo>
                  <a:lnTo>
                    <a:pt x="56" y="104"/>
                  </a:lnTo>
                  <a:lnTo>
                    <a:pt x="56" y="102"/>
                  </a:lnTo>
                  <a:lnTo>
                    <a:pt x="56" y="102"/>
                  </a:lnTo>
                  <a:lnTo>
                    <a:pt x="58" y="102"/>
                  </a:lnTo>
                  <a:lnTo>
                    <a:pt x="58" y="102"/>
                  </a:lnTo>
                  <a:lnTo>
                    <a:pt x="58" y="98"/>
                  </a:lnTo>
                  <a:lnTo>
                    <a:pt x="58" y="96"/>
                  </a:lnTo>
                  <a:lnTo>
                    <a:pt x="58" y="96"/>
                  </a:lnTo>
                  <a:lnTo>
                    <a:pt x="60" y="94"/>
                  </a:lnTo>
                  <a:lnTo>
                    <a:pt x="60" y="92"/>
                  </a:lnTo>
                  <a:lnTo>
                    <a:pt x="62" y="90"/>
                  </a:lnTo>
                  <a:lnTo>
                    <a:pt x="62" y="90"/>
                  </a:lnTo>
                  <a:lnTo>
                    <a:pt x="62" y="90"/>
                  </a:lnTo>
                  <a:lnTo>
                    <a:pt x="62" y="90"/>
                  </a:lnTo>
                  <a:lnTo>
                    <a:pt x="60" y="88"/>
                  </a:lnTo>
                  <a:lnTo>
                    <a:pt x="60" y="88"/>
                  </a:lnTo>
                  <a:lnTo>
                    <a:pt x="58" y="88"/>
                  </a:lnTo>
                  <a:lnTo>
                    <a:pt x="58" y="88"/>
                  </a:lnTo>
                  <a:lnTo>
                    <a:pt x="52" y="86"/>
                  </a:lnTo>
                  <a:lnTo>
                    <a:pt x="48" y="84"/>
                  </a:lnTo>
                  <a:lnTo>
                    <a:pt x="48" y="84"/>
                  </a:lnTo>
                  <a:lnTo>
                    <a:pt x="46" y="84"/>
                  </a:lnTo>
                  <a:lnTo>
                    <a:pt x="42" y="82"/>
                  </a:lnTo>
                  <a:lnTo>
                    <a:pt x="41" y="81"/>
                  </a:lnTo>
                  <a:lnTo>
                    <a:pt x="39" y="81"/>
                  </a:lnTo>
                  <a:lnTo>
                    <a:pt x="37" y="81"/>
                  </a:lnTo>
                  <a:lnTo>
                    <a:pt x="35" y="81"/>
                  </a:lnTo>
                  <a:lnTo>
                    <a:pt x="33" y="79"/>
                  </a:lnTo>
                  <a:lnTo>
                    <a:pt x="33" y="79"/>
                  </a:lnTo>
                  <a:lnTo>
                    <a:pt x="33" y="79"/>
                  </a:lnTo>
                  <a:lnTo>
                    <a:pt x="31" y="79"/>
                  </a:lnTo>
                  <a:lnTo>
                    <a:pt x="31" y="79"/>
                  </a:lnTo>
                  <a:lnTo>
                    <a:pt x="29" y="77"/>
                  </a:lnTo>
                  <a:lnTo>
                    <a:pt x="29" y="77"/>
                  </a:lnTo>
                  <a:lnTo>
                    <a:pt x="29" y="77"/>
                  </a:lnTo>
                  <a:lnTo>
                    <a:pt x="29" y="75"/>
                  </a:lnTo>
                  <a:lnTo>
                    <a:pt x="31" y="73"/>
                  </a:lnTo>
                  <a:lnTo>
                    <a:pt x="31" y="71"/>
                  </a:lnTo>
                  <a:lnTo>
                    <a:pt x="31" y="71"/>
                  </a:lnTo>
                  <a:lnTo>
                    <a:pt x="31" y="71"/>
                  </a:lnTo>
                  <a:lnTo>
                    <a:pt x="31" y="69"/>
                  </a:lnTo>
                  <a:lnTo>
                    <a:pt x="33" y="69"/>
                  </a:lnTo>
                  <a:lnTo>
                    <a:pt x="33" y="69"/>
                  </a:lnTo>
                  <a:lnTo>
                    <a:pt x="35" y="69"/>
                  </a:lnTo>
                  <a:lnTo>
                    <a:pt x="35" y="69"/>
                  </a:lnTo>
                  <a:lnTo>
                    <a:pt x="35" y="69"/>
                  </a:lnTo>
                  <a:lnTo>
                    <a:pt x="35" y="69"/>
                  </a:lnTo>
                  <a:lnTo>
                    <a:pt x="35" y="67"/>
                  </a:lnTo>
                  <a:lnTo>
                    <a:pt x="35" y="67"/>
                  </a:lnTo>
                  <a:lnTo>
                    <a:pt x="35" y="67"/>
                  </a:lnTo>
                  <a:lnTo>
                    <a:pt x="35" y="65"/>
                  </a:lnTo>
                  <a:lnTo>
                    <a:pt x="33" y="63"/>
                  </a:lnTo>
                  <a:lnTo>
                    <a:pt x="33" y="63"/>
                  </a:lnTo>
                  <a:lnTo>
                    <a:pt x="33" y="61"/>
                  </a:lnTo>
                  <a:lnTo>
                    <a:pt x="31" y="59"/>
                  </a:lnTo>
                  <a:lnTo>
                    <a:pt x="31" y="57"/>
                  </a:lnTo>
                  <a:lnTo>
                    <a:pt x="31" y="57"/>
                  </a:lnTo>
                  <a:lnTo>
                    <a:pt x="31" y="56"/>
                  </a:lnTo>
                  <a:lnTo>
                    <a:pt x="31" y="52"/>
                  </a:lnTo>
                  <a:lnTo>
                    <a:pt x="31" y="52"/>
                  </a:lnTo>
                  <a:lnTo>
                    <a:pt x="31" y="52"/>
                  </a:lnTo>
                  <a:lnTo>
                    <a:pt x="31" y="50"/>
                  </a:lnTo>
                  <a:lnTo>
                    <a:pt x="31" y="48"/>
                  </a:lnTo>
                  <a:lnTo>
                    <a:pt x="29" y="48"/>
                  </a:lnTo>
                  <a:lnTo>
                    <a:pt x="29" y="46"/>
                  </a:lnTo>
                  <a:lnTo>
                    <a:pt x="29" y="44"/>
                  </a:lnTo>
                  <a:lnTo>
                    <a:pt x="29" y="44"/>
                  </a:lnTo>
                  <a:lnTo>
                    <a:pt x="29" y="44"/>
                  </a:lnTo>
                  <a:lnTo>
                    <a:pt x="29" y="44"/>
                  </a:lnTo>
                  <a:lnTo>
                    <a:pt x="31" y="44"/>
                  </a:lnTo>
                  <a:lnTo>
                    <a:pt x="31" y="46"/>
                  </a:lnTo>
                  <a:lnTo>
                    <a:pt x="33" y="46"/>
                  </a:lnTo>
                  <a:lnTo>
                    <a:pt x="33" y="46"/>
                  </a:lnTo>
                  <a:lnTo>
                    <a:pt x="35" y="48"/>
                  </a:lnTo>
                  <a:lnTo>
                    <a:pt x="37" y="48"/>
                  </a:lnTo>
                  <a:lnTo>
                    <a:pt x="37" y="50"/>
                  </a:lnTo>
                  <a:lnTo>
                    <a:pt x="37" y="52"/>
                  </a:lnTo>
                  <a:lnTo>
                    <a:pt x="39" y="52"/>
                  </a:lnTo>
                  <a:lnTo>
                    <a:pt x="39" y="54"/>
                  </a:lnTo>
                  <a:lnTo>
                    <a:pt x="41" y="54"/>
                  </a:lnTo>
                  <a:lnTo>
                    <a:pt x="41" y="54"/>
                  </a:lnTo>
                  <a:lnTo>
                    <a:pt x="42" y="52"/>
                  </a:lnTo>
                  <a:lnTo>
                    <a:pt x="42" y="50"/>
                  </a:lnTo>
                  <a:lnTo>
                    <a:pt x="42" y="50"/>
                  </a:lnTo>
                  <a:lnTo>
                    <a:pt x="44" y="48"/>
                  </a:lnTo>
                  <a:lnTo>
                    <a:pt x="44" y="48"/>
                  </a:lnTo>
                  <a:lnTo>
                    <a:pt x="46" y="48"/>
                  </a:lnTo>
                  <a:lnTo>
                    <a:pt x="46" y="48"/>
                  </a:lnTo>
                  <a:lnTo>
                    <a:pt x="46" y="48"/>
                  </a:lnTo>
                  <a:lnTo>
                    <a:pt x="48" y="48"/>
                  </a:lnTo>
                  <a:lnTo>
                    <a:pt x="50" y="48"/>
                  </a:lnTo>
                  <a:lnTo>
                    <a:pt x="50" y="48"/>
                  </a:lnTo>
                  <a:lnTo>
                    <a:pt x="50" y="48"/>
                  </a:lnTo>
                  <a:lnTo>
                    <a:pt x="52" y="46"/>
                  </a:lnTo>
                  <a:lnTo>
                    <a:pt x="54" y="46"/>
                  </a:lnTo>
                  <a:lnTo>
                    <a:pt x="56" y="46"/>
                  </a:lnTo>
                  <a:lnTo>
                    <a:pt x="56" y="46"/>
                  </a:lnTo>
                  <a:lnTo>
                    <a:pt x="58" y="46"/>
                  </a:lnTo>
                  <a:lnTo>
                    <a:pt x="58" y="46"/>
                  </a:lnTo>
                  <a:lnTo>
                    <a:pt x="60" y="48"/>
                  </a:lnTo>
                  <a:lnTo>
                    <a:pt x="60" y="48"/>
                  </a:lnTo>
                  <a:lnTo>
                    <a:pt x="62" y="50"/>
                  </a:lnTo>
                  <a:lnTo>
                    <a:pt x="62" y="50"/>
                  </a:lnTo>
                  <a:lnTo>
                    <a:pt x="62" y="52"/>
                  </a:lnTo>
                  <a:lnTo>
                    <a:pt x="64" y="52"/>
                  </a:lnTo>
                  <a:lnTo>
                    <a:pt x="64" y="52"/>
                  </a:lnTo>
                  <a:lnTo>
                    <a:pt x="64" y="52"/>
                  </a:lnTo>
                  <a:lnTo>
                    <a:pt x="64" y="52"/>
                  </a:lnTo>
                  <a:lnTo>
                    <a:pt x="67" y="52"/>
                  </a:lnTo>
                  <a:lnTo>
                    <a:pt x="69" y="52"/>
                  </a:lnTo>
                  <a:lnTo>
                    <a:pt x="71" y="52"/>
                  </a:lnTo>
                  <a:lnTo>
                    <a:pt x="77" y="52"/>
                  </a:lnTo>
                  <a:lnTo>
                    <a:pt x="77" y="50"/>
                  </a:lnTo>
                  <a:lnTo>
                    <a:pt x="81" y="50"/>
                  </a:lnTo>
                  <a:lnTo>
                    <a:pt x="89" y="52"/>
                  </a:lnTo>
                  <a:lnTo>
                    <a:pt x="90" y="52"/>
                  </a:lnTo>
                  <a:lnTo>
                    <a:pt x="90" y="52"/>
                  </a:lnTo>
                  <a:lnTo>
                    <a:pt x="92" y="52"/>
                  </a:lnTo>
                  <a:lnTo>
                    <a:pt x="92" y="50"/>
                  </a:lnTo>
                  <a:lnTo>
                    <a:pt x="90" y="48"/>
                  </a:lnTo>
                  <a:lnTo>
                    <a:pt x="92" y="48"/>
                  </a:lnTo>
                  <a:lnTo>
                    <a:pt x="92" y="46"/>
                  </a:lnTo>
                  <a:lnTo>
                    <a:pt x="92" y="44"/>
                  </a:lnTo>
                  <a:lnTo>
                    <a:pt x="92" y="44"/>
                  </a:lnTo>
                  <a:lnTo>
                    <a:pt x="92" y="44"/>
                  </a:lnTo>
                  <a:lnTo>
                    <a:pt x="92" y="42"/>
                  </a:lnTo>
                  <a:lnTo>
                    <a:pt x="90" y="40"/>
                  </a:lnTo>
                  <a:lnTo>
                    <a:pt x="90" y="40"/>
                  </a:lnTo>
                  <a:lnTo>
                    <a:pt x="92" y="38"/>
                  </a:lnTo>
                  <a:lnTo>
                    <a:pt x="92" y="36"/>
                  </a:lnTo>
                  <a:lnTo>
                    <a:pt x="92" y="36"/>
                  </a:lnTo>
                  <a:lnTo>
                    <a:pt x="94" y="36"/>
                  </a:lnTo>
                  <a:lnTo>
                    <a:pt x="92" y="34"/>
                  </a:lnTo>
                  <a:lnTo>
                    <a:pt x="92" y="33"/>
                  </a:lnTo>
                  <a:lnTo>
                    <a:pt x="92" y="33"/>
                  </a:lnTo>
                  <a:lnTo>
                    <a:pt x="92" y="29"/>
                  </a:lnTo>
                  <a:lnTo>
                    <a:pt x="92" y="29"/>
                  </a:lnTo>
                  <a:lnTo>
                    <a:pt x="92" y="29"/>
                  </a:lnTo>
                  <a:lnTo>
                    <a:pt x="92" y="27"/>
                  </a:lnTo>
                  <a:lnTo>
                    <a:pt x="90" y="25"/>
                  </a:lnTo>
                  <a:lnTo>
                    <a:pt x="90" y="25"/>
                  </a:lnTo>
                  <a:lnTo>
                    <a:pt x="90" y="23"/>
                  </a:lnTo>
                  <a:lnTo>
                    <a:pt x="89" y="21"/>
                  </a:lnTo>
                  <a:lnTo>
                    <a:pt x="89" y="21"/>
                  </a:lnTo>
                  <a:lnTo>
                    <a:pt x="89" y="19"/>
                  </a:lnTo>
                  <a:lnTo>
                    <a:pt x="89" y="17"/>
                  </a:lnTo>
                  <a:lnTo>
                    <a:pt x="87" y="13"/>
                  </a:lnTo>
                  <a:lnTo>
                    <a:pt x="87" y="11"/>
                  </a:lnTo>
                  <a:lnTo>
                    <a:pt x="87" y="11"/>
                  </a:lnTo>
                  <a:lnTo>
                    <a:pt x="89" y="11"/>
                  </a:lnTo>
                  <a:lnTo>
                    <a:pt x="89" y="13"/>
                  </a:lnTo>
                  <a:lnTo>
                    <a:pt x="90" y="13"/>
                  </a:lnTo>
                  <a:lnTo>
                    <a:pt x="92" y="15"/>
                  </a:lnTo>
                  <a:lnTo>
                    <a:pt x="94" y="15"/>
                  </a:lnTo>
                  <a:lnTo>
                    <a:pt x="94" y="13"/>
                  </a:lnTo>
                  <a:lnTo>
                    <a:pt x="94" y="13"/>
                  </a:lnTo>
                  <a:lnTo>
                    <a:pt x="94" y="13"/>
                  </a:lnTo>
                  <a:lnTo>
                    <a:pt x="94" y="11"/>
                  </a:lnTo>
                  <a:lnTo>
                    <a:pt x="96" y="11"/>
                  </a:lnTo>
                  <a:lnTo>
                    <a:pt x="96" y="11"/>
                  </a:lnTo>
                  <a:lnTo>
                    <a:pt x="98" y="11"/>
                  </a:lnTo>
                  <a:lnTo>
                    <a:pt x="100" y="13"/>
                  </a:lnTo>
                  <a:lnTo>
                    <a:pt x="100" y="13"/>
                  </a:lnTo>
                  <a:lnTo>
                    <a:pt x="102" y="13"/>
                  </a:lnTo>
                  <a:lnTo>
                    <a:pt x="102" y="13"/>
                  </a:lnTo>
                  <a:lnTo>
                    <a:pt x="104" y="13"/>
                  </a:lnTo>
                  <a:lnTo>
                    <a:pt x="104" y="13"/>
                  </a:lnTo>
                  <a:lnTo>
                    <a:pt x="108" y="11"/>
                  </a:lnTo>
                  <a:lnTo>
                    <a:pt x="108" y="11"/>
                  </a:lnTo>
                  <a:lnTo>
                    <a:pt x="108" y="11"/>
                  </a:lnTo>
                  <a:lnTo>
                    <a:pt x="110" y="13"/>
                  </a:lnTo>
                  <a:lnTo>
                    <a:pt x="110" y="13"/>
                  </a:lnTo>
                  <a:lnTo>
                    <a:pt x="112" y="13"/>
                  </a:lnTo>
                  <a:lnTo>
                    <a:pt x="114" y="15"/>
                  </a:lnTo>
                  <a:lnTo>
                    <a:pt x="115" y="17"/>
                  </a:lnTo>
                  <a:lnTo>
                    <a:pt x="115" y="17"/>
                  </a:lnTo>
                  <a:lnTo>
                    <a:pt x="115" y="19"/>
                  </a:lnTo>
                  <a:lnTo>
                    <a:pt x="115" y="21"/>
                  </a:lnTo>
                  <a:lnTo>
                    <a:pt x="117" y="21"/>
                  </a:lnTo>
                  <a:lnTo>
                    <a:pt x="117" y="23"/>
                  </a:lnTo>
                  <a:lnTo>
                    <a:pt x="117" y="23"/>
                  </a:lnTo>
                  <a:lnTo>
                    <a:pt x="117" y="25"/>
                  </a:lnTo>
                  <a:lnTo>
                    <a:pt x="117" y="27"/>
                  </a:lnTo>
                  <a:lnTo>
                    <a:pt x="119" y="29"/>
                  </a:lnTo>
                  <a:lnTo>
                    <a:pt x="119" y="31"/>
                  </a:lnTo>
                  <a:lnTo>
                    <a:pt x="121" y="31"/>
                  </a:lnTo>
                  <a:lnTo>
                    <a:pt x="121" y="33"/>
                  </a:lnTo>
                  <a:lnTo>
                    <a:pt x="123" y="34"/>
                  </a:lnTo>
                  <a:lnTo>
                    <a:pt x="125" y="34"/>
                  </a:lnTo>
                  <a:lnTo>
                    <a:pt x="127" y="34"/>
                  </a:lnTo>
                  <a:lnTo>
                    <a:pt x="127" y="36"/>
                  </a:lnTo>
                  <a:lnTo>
                    <a:pt x="129" y="38"/>
                  </a:lnTo>
                  <a:lnTo>
                    <a:pt x="129" y="38"/>
                  </a:lnTo>
                  <a:lnTo>
                    <a:pt x="129" y="40"/>
                  </a:lnTo>
                  <a:lnTo>
                    <a:pt x="129" y="42"/>
                  </a:lnTo>
                  <a:lnTo>
                    <a:pt x="129" y="44"/>
                  </a:lnTo>
                  <a:lnTo>
                    <a:pt x="129" y="44"/>
                  </a:lnTo>
                  <a:lnTo>
                    <a:pt x="129" y="44"/>
                  </a:lnTo>
                  <a:lnTo>
                    <a:pt x="129" y="44"/>
                  </a:lnTo>
                  <a:lnTo>
                    <a:pt x="131" y="44"/>
                  </a:lnTo>
                  <a:lnTo>
                    <a:pt x="131" y="46"/>
                  </a:lnTo>
                  <a:lnTo>
                    <a:pt x="133" y="46"/>
                  </a:lnTo>
                  <a:lnTo>
                    <a:pt x="135" y="46"/>
                  </a:lnTo>
                  <a:lnTo>
                    <a:pt x="135" y="46"/>
                  </a:lnTo>
                  <a:lnTo>
                    <a:pt x="135" y="46"/>
                  </a:lnTo>
                  <a:lnTo>
                    <a:pt x="137" y="48"/>
                  </a:lnTo>
                  <a:lnTo>
                    <a:pt x="138" y="48"/>
                  </a:lnTo>
                  <a:lnTo>
                    <a:pt x="138" y="48"/>
                  </a:lnTo>
                  <a:lnTo>
                    <a:pt x="138" y="48"/>
                  </a:lnTo>
                  <a:lnTo>
                    <a:pt x="140" y="48"/>
                  </a:lnTo>
                  <a:lnTo>
                    <a:pt x="140" y="46"/>
                  </a:lnTo>
                  <a:lnTo>
                    <a:pt x="140" y="46"/>
                  </a:lnTo>
                  <a:lnTo>
                    <a:pt x="140" y="46"/>
                  </a:lnTo>
                  <a:lnTo>
                    <a:pt x="142" y="44"/>
                  </a:lnTo>
                  <a:lnTo>
                    <a:pt x="142" y="46"/>
                  </a:lnTo>
                  <a:lnTo>
                    <a:pt x="142" y="46"/>
                  </a:lnTo>
                  <a:lnTo>
                    <a:pt x="142" y="48"/>
                  </a:lnTo>
                  <a:lnTo>
                    <a:pt x="144" y="48"/>
                  </a:lnTo>
                  <a:lnTo>
                    <a:pt x="144" y="48"/>
                  </a:lnTo>
                  <a:lnTo>
                    <a:pt x="148" y="48"/>
                  </a:lnTo>
                  <a:lnTo>
                    <a:pt x="150" y="48"/>
                  </a:lnTo>
                  <a:lnTo>
                    <a:pt x="150" y="50"/>
                  </a:lnTo>
                  <a:lnTo>
                    <a:pt x="152" y="50"/>
                  </a:lnTo>
                  <a:lnTo>
                    <a:pt x="152" y="52"/>
                  </a:lnTo>
                  <a:lnTo>
                    <a:pt x="154" y="52"/>
                  </a:lnTo>
                  <a:lnTo>
                    <a:pt x="154" y="52"/>
                  </a:lnTo>
                  <a:lnTo>
                    <a:pt x="154" y="52"/>
                  </a:lnTo>
                  <a:lnTo>
                    <a:pt x="156" y="50"/>
                  </a:lnTo>
                  <a:lnTo>
                    <a:pt x="156" y="50"/>
                  </a:lnTo>
                  <a:lnTo>
                    <a:pt x="158" y="50"/>
                  </a:lnTo>
                  <a:lnTo>
                    <a:pt x="158" y="50"/>
                  </a:lnTo>
                  <a:lnTo>
                    <a:pt x="160" y="52"/>
                  </a:lnTo>
                  <a:lnTo>
                    <a:pt x="160" y="52"/>
                  </a:lnTo>
                  <a:lnTo>
                    <a:pt x="162" y="52"/>
                  </a:lnTo>
                  <a:lnTo>
                    <a:pt x="162" y="52"/>
                  </a:lnTo>
                  <a:lnTo>
                    <a:pt x="162" y="52"/>
                  </a:lnTo>
                  <a:lnTo>
                    <a:pt x="163" y="48"/>
                  </a:lnTo>
                  <a:lnTo>
                    <a:pt x="163" y="48"/>
                  </a:lnTo>
                  <a:lnTo>
                    <a:pt x="167" y="46"/>
                  </a:lnTo>
                  <a:lnTo>
                    <a:pt x="167" y="44"/>
                  </a:lnTo>
                  <a:lnTo>
                    <a:pt x="167" y="44"/>
                  </a:lnTo>
                  <a:lnTo>
                    <a:pt x="169" y="42"/>
                  </a:lnTo>
                  <a:lnTo>
                    <a:pt x="171" y="40"/>
                  </a:lnTo>
                  <a:lnTo>
                    <a:pt x="171" y="40"/>
                  </a:lnTo>
                  <a:lnTo>
                    <a:pt x="171" y="38"/>
                  </a:lnTo>
                  <a:lnTo>
                    <a:pt x="173" y="36"/>
                  </a:lnTo>
                  <a:lnTo>
                    <a:pt x="175" y="34"/>
                  </a:lnTo>
                  <a:lnTo>
                    <a:pt x="175" y="34"/>
                  </a:lnTo>
                  <a:lnTo>
                    <a:pt x="177" y="33"/>
                  </a:lnTo>
                  <a:lnTo>
                    <a:pt x="177" y="33"/>
                  </a:lnTo>
                  <a:lnTo>
                    <a:pt x="179" y="31"/>
                  </a:lnTo>
                  <a:lnTo>
                    <a:pt x="179" y="29"/>
                  </a:lnTo>
                  <a:lnTo>
                    <a:pt x="179" y="29"/>
                  </a:lnTo>
                  <a:lnTo>
                    <a:pt x="181" y="29"/>
                  </a:lnTo>
                  <a:lnTo>
                    <a:pt x="181" y="29"/>
                  </a:lnTo>
                  <a:lnTo>
                    <a:pt x="183" y="31"/>
                  </a:lnTo>
                  <a:lnTo>
                    <a:pt x="183" y="33"/>
                  </a:lnTo>
                  <a:lnTo>
                    <a:pt x="185" y="34"/>
                  </a:lnTo>
                  <a:lnTo>
                    <a:pt x="186" y="36"/>
                  </a:lnTo>
                  <a:lnTo>
                    <a:pt x="188" y="40"/>
                  </a:lnTo>
                  <a:lnTo>
                    <a:pt x="188" y="42"/>
                  </a:lnTo>
                  <a:lnTo>
                    <a:pt x="188" y="44"/>
                  </a:lnTo>
                  <a:lnTo>
                    <a:pt x="190" y="44"/>
                  </a:lnTo>
                  <a:lnTo>
                    <a:pt x="190" y="44"/>
                  </a:lnTo>
                  <a:lnTo>
                    <a:pt x="190" y="44"/>
                  </a:lnTo>
                  <a:lnTo>
                    <a:pt x="190" y="46"/>
                  </a:lnTo>
                  <a:lnTo>
                    <a:pt x="190" y="46"/>
                  </a:lnTo>
                  <a:lnTo>
                    <a:pt x="190" y="48"/>
                  </a:lnTo>
                  <a:lnTo>
                    <a:pt x="188" y="50"/>
                  </a:lnTo>
                  <a:lnTo>
                    <a:pt x="188" y="50"/>
                  </a:lnTo>
                  <a:lnTo>
                    <a:pt x="188" y="50"/>
                  </a:lnTo>
                  <a:lnTo>
                    <a:pt x="186" y="52"/>
                  </a:lnTo>
                  <a:lnTo>
                    <a:pt x="186" y="52"/>
                  </a:lnTo>
                  <a:lnTo>
                    <a:pt x="186" y="52"/>
                  </a:lnTo>
                  <a:lnTo>
                    <a:pt x="188" y="52"/>
                  </a:lnTo>
                  <a:lnTo>
                    <a:pt x="188" y="54"/>
                  </a:lnTo>
                  <a:lnTo>
                    <a:pt x="188" y="54"/>
                  </a:lnTo>
                  <a:lnTo>
                    <a:pt x="190" y="54"/>
                  </a:lnTo>
                  <a:lnTo>
                    <a:pt x="192" y="54"/>
                  </a:lnTo>
                  <a:lnTo>
                    <a:pt x="192" y="54"/>
                  </a:lnTo>
                  <a:lnTo>
                    <a:pt x="194" y="52"/>
                  </a:lnTo>
                  <a:lnTo>
                    <a:pt x="194" y="52"/>
                  </a:lnTo>
                  <a:lnTo>
                    <a:pt x="194" y="52"/>
                  </a:lnTo>
                  <a:lnTo>
                    <a:pt x="196" y="52"/>
                  </a:lnTo>
                  <a:lnTo>
                    <a:pt x="196" y="52"/>
                  </a:lnTo>
                  <a:lnTo>
                    <a:pt x="198" y="54"/>
                  </a:lnTo>
                  <a:lnTo>
                    <a:pt x="198" y="54"/>
                  </a:lnTo>
                  <a:lnTo>
                    <a:pt x="198" y="54"/>
                  </a:lnTo>
                  <a:lnTo>
                    <a:pt x="200" y="54"/>
                  </a:lnTo>
                  <a:lnTo>
                    <a:pt x="200" y="54"/>
                  </a:lnTo>
                  <a:lnTo>
                    <a:pt x="200" y="54"/>
                  </a:lnTo>
                  <a:lnTo>
                    <a:pt x="202" y="54"/>
                  </a:lnTo>
                  <a:lnTo>
                    <a:pt x="202" y="56"/>
                  </a:lnTo>
                  <a:lnTo>
                    <a:pt x="202" y="56"/>
                  </a:lnTo>
                  <a:lnTo>
                    <a:pt x="204" y="54"/>
                  </a:lnTo>
                  <a:lnTo>
                    <a:pt x="206" y="54"/>
                  </a:lnTo>
                  <a:lnTo>
                    <a:pt x="208" y="48"/>
                  </a:lnTo>
                  <a:lnTo>
                    <a:pt x="208" y="46"/>
                  </a:lnTo>
                  <a:lnTo>
                    <a:pt x="210" y="46"/>
                  </a:lnTo>
                  <a:lnTo>
                    <a:pt x="211" y="44"/>
                  </a:lnTo>
                  <a:lnTo>
                    <a:pt x="211" y="42"/>
                  </a:lnTo>
                  <a:lnTo>
                    <a:pt x="211" y="42"/>
                  </a:lnTo>
                  <a:lnTo>
                    <a:pt x="211" y="42"/>
                  </a:lnTo>
                  <a:lnTo>
                    <a:pt x="211" y="42"/>
                  </a:lnTo>
                  <a:lnTo>
                    <a:pt x="208" y="36"/>
                  </a:lnTo>
                  <a:lnTo>
                    <a:pt x="208" y="34"/>
                  </a:lnTo>
                  <a:lnTo>
                    <a:pt x="208" y="34"/>
                  </a:lnTo>
                  <a:lnTo>
                    <a:pt x="208" y="34"/>
                  </a:lnTo>
                  <a:lnTo>
                    <a:pt x="208" y="34"/>
                  </a:lnTo>
                  <a:lnTo>
                    <a:pt x="210" y="33"/>
                  </a:lnTo>
                  <a:lnTo>
                    <a:pt x="210" y="33"/>
                  </a:lnTo>
                  <a:lnTo>
                    <a:pt x="211" y="33"/>
                  </a:lnTo>
                  <a:lnTo>
                    <a:pt x="211" y="33"/>
                  </a:lnTo>
                  <a:lnTo>
                    <a:pt x="211" y="31"/>
                  </a:lnTo>
                  <a:lnTo>
                    <a:pt x="213" y="31"/>
                  </a:lnTo>
                  <a:lnTo>
                    <a:pt x="213" y="29"/>
                  </a:lnTo>
                  <a:lnTo>
                    <a:pt x="213" y="29"/>
                  </a:lnTo>
                  <a:lnTo>
                    <a:pt x="213" y="29"/>
                  </a:lnTo>
                  <a:lnTo>
                    <a:pt x="215" y="27"/>
                  </a:lnTo>
                  <a:lnTo>
                    <a:pt x="213" y="23"/>
                  </a:lnTo>
                  <a:lnTo>
                    <a:pt x="213" y="23"/>
                  </a:lnTo>
                  <a:lnTo>
                    <a:pt x="213" y="21"/>
                  </a:lnTo>
                  <a:lnTo>
                    <a:pt x="215" y="21"/>
                  </a:lnTo>
                  <a:lnTo>
                    <a:pt x="215" y="21"/>
                  </a:lnTo>
                  <a:lnTo>
                    <a:pt x="217" y="17"/>
                  </a:lnTo>
                  <a:lnTo>
                    <a:pt x="217" y="17"/>
                  </a:lnTo>
                  <a:lnTo>
                    <a:pt x="217" y="17"/>
                  </a:lnTo>
                  <a:lnTo>
                    <a:pt x="219" y="17"/>
                  </a:lnTo>
                  <a:lnTo>
                    <a:pt x="221" y="15"/>
                  </a:lnTo>
                  <a:lnTo>
                    <a:pt x="223" y="13"/>
                  </a:lnTo>
                  <a:lnTo>
                    <a:pt x="225" y="13"/>
                  </a:lnTo>
                  <a:lnTo>
                    <a:pt x="225" y="11"/>
                  </a:lnTo>
                  <a:lnTo>
                    <a:pt x="225" y="11"/>
                  </a:lnTo>
                  <a:lnTo>
                    <a:pt x="225" y="9"/>
                  </a:lnTo>
                  <a:lnTo>
                    <a:pt x="225" y="9"/>
                  </a:lnTo>
                  <a:lnTo>
                    <a:pt x="225" y="8"/>
                  </a:lnTo>
                  <a:lnTo>
                    <a:pt x="225" y="8"/>
                  </a:lnTo>
                  <a:lnTo>
                    <a:pt x="225" y="4"/>
                  </a:lnTo>
                  <a:lnTo>
                    <a:pt x="227" y="2"/>
                  </a:lnTo>
                  <a:lnTo>
                    <a:pt x="227" y="2"/>
                  </a:lnTo>
                  <a:lnTo>
                    <a:pt x="227"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0" name="Freeform 4994"/>
            <p:cNvSpPr>
              <a:spLocks/>
            </p:cNvSpPr>
            <p:nvPr/>
          </p:nvSpPr>
          <p:spPr bwMode="auto">
            <a:xfrm>
              <a:off x="3960" y="2594"/>
              <a:ext cx="256" cy="566"/>
            </a:xfrm>
            <a:custGeom>
              <a:avLst/>
              <a:gdLst>
                <a:gd name="T0" fmla="*/ 8 w 256"/>
                <a:gd name="T1" fmla="*/ 559 h 566"/>
                <a:gd name="T2" fmla="*/ 14 w 256"/>
                <a:gd name="T3" fmla="*/ 549 h 566"/>
                <a:gd name="T4" fmla="*/ 21 w 256"/>
                <a:gd name="T5" fmla="*/ 545 h 566"/>
                <a:gd name="T6" fmla="*/ 31 w 256"/>
                <a:gd name="T7" fmla="*/ 545 h 566"/>
                <a:gd name="T8" fmla="*/ 35 w 256"/>
                <a:gd name="T9" fmla="*/ 538 h 566"/>
                <a:gd name="T10" fmla="*/ 39 w 256"/>
                <a:gd name="T11" fmla="*/ 528 h 566"/>
                <a:gd name="T12" fmla="*/ 50 w 256"/>
                <a:gd name="T13" fmla="*/ 524 h 566"/>
                <a:gd name="T14" fmla="*/ 62 w 256"/>
                <a:gd name="T15" fmla="*/ 522 h 566"/>
                <a:gd name="T16" fmla="*/ 67 w 256"/>
                <a:gd name="T17" fmla="*/ 513 h 566"/>
                <a:gd name="T18" fmla="*/ 73 w 256"/>
                <a:gd name="T19" fmla="*/ 497 h 566"/>
                <a:gd name="T20" fmla="*/ 79 w 256"/>
                <a:gd name="T21" fmla="*/ 488 h 566"/>
                <a:gd name="T22" fmla="*/ 85 w 256"/>
                <a:gd name="T23" fmla="*/ 474 h 566"/>
                <a:gd name="T24" fmla="*/ 83 w 256"/>
                <a:gd name="T25" fmla="*/ 465 h 566"/>
                <a:gd name="T26" fmla="*/ 83 w 256"/>
                <a:gd name="T27" fmla="*/ 449 h 566"/>
                <a:gd name="T28" fmla="*/ 85 w 256"/>
                <a:gd name="T29" fmla="*/ 440 h 566"/>
                <a:gd name="T30" fmla="*/ 87 w 256"/>
                <a:gd name="T31" fmla="*/ 428 h 566"/>
                <a:gd name="T32" fmla="*/ 83 w 256"/>
                <a:gd name="T33" fmla="*/ 413 h 566"/>
                <a:gd name="T34" fmla="*/ 87 w 256"/>
                <a:gd name="T35" fmla="*/ 394 h 566"/>
                <a:gd name="T36" fmla="*/ 100 w 256"/>
                <a:gd name="T37" fmla="*/ 382 h 566"/>
                <a:gd name="T38" fmla="*/ 115 w 256"/>
                <a:gd name="T39" fmla="*/ 359 h 566"/>
                <a:gd name="T40" fmla="*/ 125 w 256"/>
                <a:gd name="T41" fmla="*/ 340 h 566"/>
                <a:gd name="T42" fmla="*/ 136 w 256"/>
                <a:gd name="T43" fmla="*/ 326 h 566"/>
                <a:gd name="T44" fmla="*/ 144 w 256"/>
                <a:gd name="T45" fmla="*/ 321 h 566"/>
                <a:gd name="T46" fmla="*/ 156 w 256"/>
                <a:gd name="T47" fmla="*/ 317 h 566"/>
                <a:gd name="T48" fmla="*/ 167 w 256"/>
                <a:gd name="T49" fmla="*/ 311 h 566"/>
                <a:gd name="T50" fmla="*/ 173 w 256"/>
                <a:gd name="T51" fmla="*/ 305 h 566"/>
                <a:gd name="T52" fmla="*/ 179 w 256"/>
                <a:gd name="T53" fmla="*/ 298 h 566"/>
                <a:gd name="T54" fmla="*/ 188 w 256"/>
                <a:gd name="T55" fmla="*/ 286 h 566"/>
                <a:gd name="T56" fmla="*/ 192 w 256"/>
                <a:gd name="T57" fmla="*/ 271 h 566"/>
                <a:gd name="T58" fmla="*/ 190 w 256"/>
                <a:gd name="T59" fmla="*/ 257 h 566"/>
                <a:gd name="T60" fmla="*/ 194 w 256"/>
                <a:gd name="T61" fmla="*/ 242 h 566"/>
                <a:gd name="T62" fmla="*/ 196 w 256"/>
                <a:gd name="T63" fmla="*/ 232 h 566"/>
                <a:gd name="T64" fmla="*/ 206 w 256"/>
                <a:gd name="T65" fmla="*/ 223 h 566"/>
                <a:gd name="T66" fmla="*/ 208 w 256"/>
                <a:gd name="T67" fmla="*/ 211 h 566"/>
                <a:gd name="T68" fmla="*/ 202 w 256"/>
                <a:gd name="T69" fmla="*/ 203 h 566"/>
                <a:gd name="T70" fmla="*/ 202 w 256"/>
                <a:gd name="T71" fmla="*/ 196 h 566"/>
                <a:gd name="T72" fmla="*/ 202 w 256"/>
                <a:gd name="T73" fmla="*/ 184 h 566"/>
                <a:gd name="T74" fmla="*/ 200 w 256"/>
                <a:gd name="T75" fmla="*/ 173 h 566"/>
                <a:gd name="T76" fmla="*/ 206 w 256"/>
                <a:gd name="T77" fmla="*/ 165 h 566"/>
                <a:gd name="T78" fmla="*/ 208 w 256"/>
                <a:gd name="T79" fmla="*/ 155 h 566"/>
                <a:gd name="T80" fmla="*/ 211 w 256"/>
                <a:gd name="T81" fmla="*/ 146 h 566"/>
                <a:gd name="T82" fmla="*/ 215 w 256"/>
                <a:gd name="T83" fmla="*/ 138 h 566"/>
                <a:gd name="T84" fmla="*/ 215 w 256"/>
                <a:gd name="T85" fmla="*/ 129 h 566"/>
                <a:gd name="T86" fmla="*/ 215 w 256"/>
                <a:gd name="T87" fmla="*/ 119 h 566"/>
                <a:gd name="T88" fmla="*/ 215 w 256"/>
                <a:gd name="T89" fmla="*/ 107 h 566"/>
                <a:gd name="T90" fmla="*/ 215 w 256"/>
                <a:gd name="T91" fmla="*/ 102 h 566"/>
                <a:gd name="T92" fmla="*/ 217 w 256"/>
                <a:gd name="T93" fmla="*/ 94 h 566"/>
                <a:gd name="T94" fmla="*/ 219 w 256"/>
                <a:gd name="T95" fmla="*/ 82 h 566"/>
                <a:gd name="T96" fmla="*/ 223 w 256"/>
                <a:gd name="T97" fmla="*/ 77 h 566"/>
                <a:gd name="T98" fmla="*/ 227 w 256"/>
                <a:gd name="T99" fmla="*/ 71 h 566"/>
                <a:gd name="T100" fmla="*/ 232 w 256"/>
                <a:gd name="T101" fmla="*/ 63 h 566"/>
                <a:gd name="T102" fmla="*/ 236 w 256"/>
                <a:gd name="T103" fmla="*/ 54 h 566"/>
                <a:gd name="T104" fmla="*/ 240 w 256"/>
                <a:gd name="T105" fmla="*/ 50 h 566"/>
                <a:gd name="T106" fmla="*/ 242 w 256"/>
                <a:gd name="T107" fmla="*/ 40 h 566"/>
                <a:gd name="T108" fmla="*/ 244 w 256"/>
                <a:gd name="T109" fmla="*/ 34 h 566"/>
                <a:gd name="T110" fmla="*/ 248 w 256"/>
                <a:gd name="T111" fmla="*/ 27 h 566"/>
                <a:gd name="T112" fmla="*/ 256 w 256"/>
                <a:gd name="T113" fmla="*/ 19 h 566"/>
                <a:gd name="T114" fmla="*/ 256 w 256"/>
                <a:gd name="T115" fmla="*/ 9 h 566"/>
                <a:gd name="T116" fmla="*/ 256 w 256"/>
                <a:gd name="T117"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6" h="566">
                  <a:moveTo>
                    <a:pt x="0" y="566"/>
                  </a:moveTo>
                  <a:lnTo>
                    <a:pt x="2" y="565"/>
                  </a:lnTo>
                  <a:lnTo>
                    <a:pt x="2" y="563"/>
                  </a:lnTo>
                  <a:lnTo>
                    <a:pt x="4" y="563"/>
                  </a:lnTo>
                  <a:lnTo>
                    <a:pt x="6" y="561"/>
                  </a:lnTo>
                  <a:lnTo>
                    <a:pt x="6" y="561"/>
                  </a:lnTo>
                  <a:lnTo>
                    <a:pt x="8" y="559"/>
                  </a:lnTo>
                  <a:lnTo>
                    <a:pt x="8" y="559"/>
                  </a:lnTo>
                  <a:lnTo>
                    <a:pt x="10" y="555"/>
                  </a:lnTo>
                  <a:lnTo>
                    <a:pt x="10" y="555"/>
                  </a:lnTo>
                  <a:lnTo>
                    <a:pt x="12" y="553"/>
                  </a:lnTo>
                  <a:lnTo>
                    <a:pt x="12" y="553"/>
                  </a:lnTo>
                  <a:lnTo>
                    <a:pt x="12" y="551"/>
                  </a:lnTo>
                  <a:lnTo>
                    <a:pt x="14" y="549"/>
                  </a:lnTo>
                  <a:lnTo>
                    <a:pt x="14" y="549"/>
                  </a:lnTo>
                  <a:lnTo>
                    <a:pt x="14" y="549"/>
                  </a:lnTo>
                  <a:lnTo>
                    <a:pt x="14" y="549"/>
                  </a:lnTo>
                  <a:lnTo>
                    <a:pt x="16" y="547"/>
                  </a:lnTo>
                  <a:lnTo>
                    <a:pt x="16" y="547"/>
                  </a:lnTo>
                  <a:lnTo>
                    <a:pt x="17" y="547"/>
                  </a:lnTo>
                  <a:lnTo>
                    <a:pt x="17" y="547"/>
                  </a:lnTo>
                  <a:lnTo>
                    <a:pt x="17" y="547"/>
                  </a:lnTo>
                  <a:lnTo>
                    <a:pt x="19" y="545"/>
                  </a:lnTo>
                  <a:lnTo>
                    <a:pt x="21" y="545"/>
                  </a:lnTo>
                  <a:lnTo>
                    <a:pt x="21" y="545"/>
                  </a:lnTo>
                  <a:lnTo>
                    <a:pt x="21" y="545"/>
                  </a:lnTo>
                  <a:lnTo>
                    <a:pt x="23" y="545"/>
                  </a:lnTo>
                  <a:lnTo>
                    <a:pt x="25" y="545"/>
                  </a:lnTo>
                  <a:lnTo>
                    <a:pt x="27" y="545"/>
                  </a:lnTo>
                  <a:lnTo>
                    <a:pt x="29" y="545"/>
                  </a:lnTo>
                  <a:lnTo>
                    <a:pt x="29" y="545"/>
                  </a:lnTo>
                  <a:lnTo>
                    <a:pt x="31" y="545"/>
                  </a:lnTo>
                  <a:lnTo>
                    <a:pt x="31" y="543"/>
                  </a:lnTo>
                  <a:lnTo>
                    <a:pt x="33" y="543"/>
                  </a:lnTo>
                  <a:lnTo>
                    <a:pt x="33" y="543"/>
                  </a:lnTo>
                  <a:lnTo>
                    <a:pt x="35" y="540"/>
                  </a:lnTo>
                  <a:lnTo>
                    <a:pt x="35" y="540"/>
                  </a:lnTo>
                  <a:lnTo>
                    <a:pt x="35" y="540"/>
                  </a:lnTo>
                  <a:lnTo>
                    <a:pt x="35" y="538"/>
                  </a:lnTo>
                  <a:lnTo>
                    <a:pt x="35" y="538"/>
                  </a:lnTo>
                  <a:lnTo>
                    <a:pt x="35" y="536"/>
                  </a:lnTo>
                  <a:lnTo>
                    <a:pt x="35" y="536"/>
                  </a:lnTo>
                  <a:lnTo>
                    <a:pt x="35" y="536"/>
                  </a:lnTo>
                  <a:lnTo>
                    <a:pt x="35" y="534"/>
                  </a:lnTo>
                  <a:lnTo>
                    <a:pt x="37" y="532"/>
                  </a:lnTo>
                  <a:lnTo>
                    <a:pt x="37" y="530"/>
                  </a:lnTo>
                  <a:lnTo>
                    <a:pt x="39" y="530"/>
                  </a:lnTo>
                  <a:lnTo>
                    <a:pt x="39" y="528"/>
                  </a:lnTo>
                  <a:lnTo>
                    <a:pt x="39" y="528"/>
                  </a:lnTo>
                  <a:lnTo>
                    <a:pt x="40" y="528"/>
                  </a:lnTo>
                  <a:lnTo>
                    <a:pt x="44" y="526"/>
                  </a:lnTo>
                  <a:lnTo>
                    <a:pt x="46" y="526"/>
                  </a:lnTo>
                  <a:lnTo>
                    <a:pt x="46" y="526"/>
                  </a:lnTo>
                  <a:lnTo>
                    <a:pt x="46" y="526"/>
                  </a:lnTo>
                  <a:lnTo>
                    <a:pt x="48" y="524"/>
                  </a:lnTo>
                  <a:lnTo>
                    <a:pt x="50" y="524"/>
                  </a:lnTo>
                  <a:lnTo>
                    <a:pt x="54" y="524"/>
                  </a:lnTo>
                  <a:lnTo>
                    <a:pt x="56" y="524"/>
                  </a:lnTo>
                  <a:lnTo>
                    <a:pt x="56" y="524"/>
                  </a:lnTo>
                  <a:lnTo>
                    <a:pt x="60" y="522"/>
                  </a:lnTo>
                  <a:lnTo>
                    <a:pt x="60" y="522"/>
                  </a:lnTo>
                  <a:lnTo>
                    <a:pt x="62" y="522"/>
                  </a:lnTo>
                  <a:lnTo>
                    <a:pt x="62" y="522"/>
                  </a:lnTo>
                  <a:lnTo>
                    <a:pt x="62" y="522"/>
                  </a:lnTo>
                  <a:lnTo>
                    <a:pt x="64" y="520"/>
                  </a:lnTo>
                  <a:lnTo>
                    <a:pt x="64" y="520"/>
                  </a:lnTo>
                  <a:lnTo>
                    <a:pt x="64" y="520"/>
                  </a:lnTo>
                  <a:lnTo>
                    <a:pt x="64" y="520"/>
                  </a:lnTo>
                  <a:lnTo>
                    <a:pt x="65" y="517"/>
                  </a:lnTo>
                  <a:lnTo>
                    <a:pt x="65" y="513"/>
                  </a:lnTo>
                  <a:lnTo>
                    <a:pt x="67" y="513"/>
                  </a:lnTo>
                  <a:lnTo>
                    <a:pt x="67" y="513"/>
                  </a:lnTo>
                  <a:lnTo>
                    <a:pt x="67" y="511"/>
                  </a:lnTo>
                  <a:lnTo>
                    <a:pt x="69" y="509"/>
                  </a:lnTo>
                  <a:lnTo>
                    <a:pt x="69" y="507"/>
                  </a:lnTo>
                  <a:lnTo>
                    <a:pt x="71" y="505"/>
                  </a:lnTo>
                  <a:lnTo>
                    <a:pt x="71" y="503"/>
                  </a:lnTo>
                  <a:lnTo>
                    <a:pt x="73" y="501"/>
                  </a:lnTo>
                  <a:lnTo>
                    <a:pt x="73" y="499"/>
                  </a:lnTo>
                  <a:lnTo>
                    <a:pt x="73" y="497"/>
                  </a:lnTo>
                  <a:lnTo>
                    <a:pt x="73" y="497"/>
                  </a:lnTo>
                  <a:lnTo>
                    <a:pt x="75" y="497"/>
                  </a:lnTo>
                  <a:lnTo>
                    <a:pt x="75" y="495"/>
                  </a:lnTo>
                  <a:lnTo>
                    <a:pt x="77" y="492"/>
                  </a:lnTo>
                  <a:lnTo>
                    <a:pt x="77" y="492"/>
                  </a:lnTo>
                  <a:lnTo>
                    <a:pt x="79" y="490"/>
                  </a:lnTo>
                  <a:lnTo>
                    <a:pt x="79" y="490"/>
                  </a:lnTo>
                  <a:lnTo>
                    <a:pt x="79" y="488"/>
                  </a:lnTo>
                  <a:lnTo>
                    <a:pt x="81" y="486"/>
                  </a:lnTo>
                  <a:lnTo>
                    <a:pt x="81" y="484"/>
                  </a:lnTo>
                  <a:lnTo>
                    <a:pt x="83" y="482"/>
                  </a:lnTo>
                  <a:lnTo>
                    <a:pt x="83" y="482"/>
                  </a:lnTo>
                  <a:lnTo>
                    <a:pt x="85" y="480"/>
                  </a:lnTo>
                  <a:lnTo>
                    <a:pt x="85" y="478"/>
                  </a:lnTo>
                  <a:lnTo>
                    <a:pt x="85" y="476"/>
                  </a:lnTo>
                  <a:lnTo>
                    <a:pt x="85" y="474"/>
                  </a:lnTo>
                  <a:lnTo>
                    <a:pt x="85" y="474"/>
                  </a:lnTo>
                  <a:lnTo>
                    <a:pt x="83" y="472"/>
                  </a:lnTo>
                  <a:lnTo>
                    <a:pt x="83" y="472"/>
                  </a:lnTo>
                  <a:lnTo>
                    <a:pt x="83" y="470"/>
                  </a:lnTo>
                  <a:lnTo>
                    <a:pt x="83" y="469"/>
                  </a:lnTo>
                  <a:lnTo>
                    <a:pt x="83" y="467"/>
                  </a:lnTo>
                  <a:lnTo>
                    <a:pt x="83" y="465"/>
                  </a:lnTo>
                  <a:lnTo>
                    <a:pt x="83" y="465"/>
                  </a:lnTo>
                  <a:lnTo>
                    <a:pt x="83" y="461"/>
                  </a:lnTo>
                  <a:lnTo>
                    <a:pt x="83" y="459"/>
                  </a:lnTo>
                  <a:lnTo>
                    <a:pt x="83" y="457"/>
                  </a:lnTo>
                  <a:lnTo>
                    <a:pt x="83" y="455"/>
                  </a:lnTo>
                  <a:lnTo>
                    <a:pt x="83" y="455"/>
                  </a:lnTo>
                  <a:lnTo>
                    <a:pt x="83" y="453"/>
                  </a:lnTo>
                  <a:lnTo>
                    <a:pt x="83" y="451"/>
                  </a:lnTo>
                  <a:lnTo>
                    <a:pt x="83" y="449"/>
                  </a:lnTo>
                  <a:lnTo>
                    <a:pt x="83" y="447"/>
                  </a:lnTo>
                  <a:lnTo>
                    <a:pt x="83" y="445"/>
                  </a:lnTo>
                  <a:lnTo>
                    <a:pt x="83" y="444"/>
                  </a:lnTo>
                  <a:lnTo>
                    <a:pt x="83" y="442"/>
                  </a:lnTo>
                  <a:lnTo>
                    <a:pt x="85" y="442"/>
                  </a:lnTo>
                  <a:lnTo>
                    <a:pt x="85" y="440"/>
                  </a:lnTo>
                  <a:lnTo>
                    <a:pt x="85" y="440"/>
                  </a:lnTo>
                  <a:lnTo>
                    <a:pt x="85" y="440"/>
                  </a:lnTo>
                  <a:lnTo>
                    <a:pt x="85" y="436"/>
                  </a:lnTo>
                  <a:lnTo>
                    <a:pt x="85" y="436"/>
                  </a:lnTo>
                  <a:lnTo>
                    <a:pt x="87" y="432"/>
                  </a:lnTo>
                  <a:lnTo>
                    <a:pt x="87" y="432"/>
                  </a:lnTo>
                  <a:lnTo>
                    <a:pt x="87" y="432"/>
                  </a:lnTo>
                  <a:lnTo>
                    <a:pt x="87" y="430"/>
                  </a:lnTo>
                  <a:lnTo>
                    <a:pt x="87" y="430"/>
                  </a:lnTo>
                  <a:lnTo>
                    <a:pt x="87" y="428"/>
                  </a:lnTo>
                  <a:lnTo>
                    <a:pt x="87" y="426"/>
                  </a:lnTo>
                  <a:lnTo>
                    <a:pt x="85" y="422"/>
                  </a:lnTo>
                  <a:lnTo>
                    <a:pt x="85" y="422"/>
                  </a:lnTo>
                  <a:lnTo>
                    <a:pt x="85" y="422"/>
                  </a:lnTo>
                  <a:lnTo>
                    <a:pt x="85" y="420"/>
                  </a:lnTo>
                  <a:lnTo>
                    <a:pt x="83" y="415"/>
                  </a:lnTo>
                  <a:lnTo>
                    <a:pt x="83" y="415"/>
                  </a:lnTo>
                  <a:lnTo>
                    <a:pt x="83" y="413"/>
                  </a:lnTo>
                  <a:lnTo>
                    <a:pt x="83" y="411"/>
                  </a:lnTo>
                  <a:lnTo>
                    <a:pt x="83" y="407"/>
                  </a:lnTo>
                  <a:lnTo>
                    <a:pt x="83" y="405"/>
                  </a:lnTo>
                  <a:lnTo>
                    <a:pt x="83" y="403"/>
                  </a:lnTo>
                  <a:lnTo>
                    <a:pt x="83" y="399"/>
                  </a:lnTo>
                  <a:lnTo>
                    <a:pt x="85" y="397"/>
                  </a:lnTo>
                  <a:lnTo>
                    <a:pt x="85" y="396"/>
                  </a:lnTo>
                  <a:lnTo>
                    <a:pt x="87" y="394"/>
                  </a:lnTo>
                  <a:lnTo>
                    <a:pt x="88" y="392"/>
                  </a:lnTo>
                  <a:lnTo>
                    <a:pt x="90" y="390"/>
                  </a:lnTo>
                  <a:lnTo>
                    <a:pt x="90" y="390"/>
                  </a:lnTo>
                  <a:lnTo>
                    <a:pt x="92" y="390"/>
                  </a:lnTo>
                  <a:lnTo>
                    <a:pt x="94" y="388"/>
                  </a:lnTo>
                  <a:lnTo>
                    <a:pt x="98" y="384"/>
                  </a:lnTo>
                  <a:lnTo>
                    <a:pt x="98" y="384"/>
                  </a:lnTo>
                  <a:lnTo>
                    <a:pt x="100" y="382"/>
                  </a:lnTo>
                  <a:lnTo>
                    <a:pt x="104" y="378"/>
                  </a:lnTo>
                  <a:lnTo>
                    <a:pt x="104" y="376"/>
                  </a:lnTo>
                  <a:lnTo>
                    <a:pt x="108" y="372"/>
                  </a:lnTo>
                  <a:lnTo>
                    <a:pt x="108" y="371"/>
                  </a:lnTo>
                  <a:lnTo>
                    <a:pt x="110" y="371"/>
                  </a:lnTo>
                  <a:lnTo>
                    <a:pt x="112" y="367"/>
                  </a:lnTo>
                  <a:lnTo>
                    <a:pt x="113" y="363"/>
                  </a:lnTo>
                  <a:lnTo>
                    <a:pt x="115" y="359"/>
                  </a:lnTo>
                  <a:lnTo>
                    <a:pt x="115" y="357"/>
                  </a:lnTo>
                  <a:lnTo>
                    <a:pt x="117" y="355"/>
                  </a:lnTo>
                  <a:lnTo>
                    <a:pt x="121" y="347"/>
                  </a:lnTo>
                  <a:lnTo>
                    <a:pt x="121" y="347"/>
                  </a:lnTo>
                  <a:lnTo>
                    <a:pt x="121" y="344"/>
                  </a:lnTo>
                  <a:lnTo>
                    <a:pt x="123" y="344"/>
                  </a:lnTo>
                  <a:lnTo>
                    <a:pt x="123" y="342"/>
                  </a:lnTo>
                  <a:lnTo>
                    <a:pt x="125" y="340"/>
                  </a:lnTo>
                  <a:lnTo>
                    <a:pt x="125" y="338"/>
                  </a:lnTo>
                  <a:lnTo>
                    <a:pt x="127" y="336"/>
                  </a:lnTo>
                  <a:lnTo>
                    <a:pt x="129" y="332"/>
                  </a:lnTo>
                  <a:lnTo>
                    <a:pt x="131" y="332"/>
                  </a:lnTo>
                  <a:lnTo>
                    <a:pt x="133" y="330"/>
                  </a:lnTo>
                  <a:lnTo>
                    <a:pt x="133" y="328"/>
                  </a:lnTo>
                  <a:lnTo>
                    <a:pt x="135" y="326"/>
                  </a:lnTo>
                  <a:lnTo>
                    <a:pt x="136" y="326"/>
                  </a:lnTo>
                  <a:lnTo>
                    <a:pt x="136" y="326"/>
                  </a:lnTo>
                  <a:lnTo>
                    <a:pt x="138" y="324"/>
                  </a:lnTo>
                  <a:lnTo>
                    <a:pt x="138" y="324"/>
                  </a:lnTo>
                  <a:lnTo>
                    <a:pt x="142" y="323"/>
                  </a:lnTo>
                  <a:lnTo>
                    <a:pt x="142" y="323"/>
                  </a:lnTo>
                  <a:lnTo>
                    <a:pt x="144" y="323"/>
                  </a:lnTo>
                  <a:lnTo>
                    <a:pt x="144" y="323"/>
                  </a:lnTo>
                  <a:lnTo>
                    <a:pt x="144" y="321"/>
                  </a:lnTo>
                  <a:lnTo>
                    <a:pt x="146" y="321"/>
                  </a:lnTo>
                  <a:lnTo>
                    <a:pt x="148" y="319"/>
                  </a:lnTo>
                  <a:lnTo>
                    <a:pt x="150" y="319"/>
                  </a:lnTo>
                  <a:lnTo>
                    <a:pt x="152" y="317"/>
                  </a:lnTo>
                  <a:lnTo>
                    <a:pt x="152" y="317"/>
                  </a:lnTo>
                  <a:lnTo>
                    <a:pt x="154" y="317"/>
                  </a:lnTo>
                  <a:lnTo>
                    <a:pt x="154" y="317"/>
                  </a:lnTo>
                  <a:lnTo>
                    <a:pt x="156" y="317"/>
                  </a:lnTo>
                  <a:lnTo>
                    <a:pt x="158" y="317"/>
                  </a:lnTo>
                  <a:lnTo>
                    <a:pt x="158" y="317"/>
                  </a:lnTo>
                  <a:lnTo>
                    <a:pt x="160" y="315"/>
                  </a:lnTo>
                  <a:lnTo>
                    <a:pt x="161" y="315"/>
                  </a:lnTo>
                  <a:lnTo>
                    <a:pt x="161" y="315"/>
                  </a:lnTo>
                  <a:lnTo>
                    <a:pt x="163" y="315"/>
                  </a:lnTo>
                  <a:lnTo>
                    <a:pt x="163" y="313"/>
                  </a:lnTo>
                  <a:lnTo>
                    <a:pt x="167" y="311"/>
                  </a:lnTo>
                  <a:lnTo>
                    <a:pt x="167" y="311"/>
                  </a:lnTo>
                  <a:lnTo>
                    <a:pt x="167" y="309"/>
                  </a:lnTo>
                  <a:lnTo>
                    <a:pt x="167" y="309"/>
                  </a:lnTo>
                  <a:lnTo>
                    <a:pt x="171" y="307"/>
                  </a:lnTo>
                  <a:lnTo>
                    <a:pt x="173" y="305"/>
                  </a:lnTo>
                  <a:lnTo>
                    <a:pt x="173" y="305"/>
                  </a:lnTo>
                  <a:lnTo>
                    <a:pt x="173" y="305"/>
                  </a:lnTo>
                  <a:lnTo>
                    <a:pt x="173" y="305"/>
                  </a:lnTo>
                  <a:lnTo>
                    <a:pt x="173" y="303"/>
                  </a:lnTo>
                  <a:lnTo>
                    <a:pt x="175" y="303"/>
                  </a:lnTo>
                  <a:lnTo>
                    <a:pt x="175" y="303"/>
                  </a:lnTo>
                  <a:lnTo>
                    <a:pt x="175" y="303"/>
                  </a:lnTo>
                  <a:lnTo>
                    <a:pt x="177" y="299"/>
                  </a:lnTo>
                  <a:lnTo>
                    <a:pt x="177" y="299"/>
                  </a:lnTo>
                  <a:lnTo>
                    <a:pt x="179" y="298"/>
                  </a:lnTo>
                  <a:lnTo>
                    <a:pt x="179" y="298"/>
                  </a:lnTo>
                  <a:lnTo>
                    <a:pt x="179" y="298"/>
                  </a:lnTo>
                  <a:lnTo>
                    <a:pt x="181" y="296"/>
                  </a:lnTo>
                  <a:lnTo>
                    <a:pt x="183" y="292"/>
                  </a:lnTo>
                  <a:lnTo>
                    <a:pt x="184" y="290"/>
                  </a:lnTo>
                  <a:lnTo>
                    <a:pt x="184" y="290"/>
                  </a:lnTo>
                  <a:lnTo>
                    <a:pt x="186" y="288"/>
                  </a:lnTo>
                  <a:lnTo>
                    <a:pt x="186" y="286"/>
                  </a:lnTo>
                  <a:lnTo>
                    <a:pt x="188" y="286"/>
                  </a:lnTo>
                  <a:lnTo>
                    <a:pt x="188" y="284"/>
                  </a:lnTo>
                  <a:lnTo>
                    <a:pt x="190" y="282"/>
                  </a:lnTo>
                  <a:lnTo>
                    <a:pt x="190" y="282"/>
                  </a:lnTo>
                  <a:lnTo>
                    <a:pt x="190" y="278"/>
                  </a:lnTo>
                  <a:lnTo>
                    <a:pt x="190" y="275"/>
                  </a:lnTo>
                  <a:lnTo>
                    <a:pt x="192" y="275"/>
                  </a:lnTo>
                  <a:lnTo>
                    <a:pt x="192" y="273"/>
                  </a:lnTo>
                  <a:lnTo>
                    <a:pt x="192" y="271"/>
                  </a:lnTo>
                  <a:lnTo>
                    <a:pt x="192" y="267"/>
                  </a:lnTo>
                  <a:lnTo>
                    <a:pt x="192" y="267"/>
                  </a:lnTo>
                  <a:lnTo>
                    <a:pt x="192" y="265"/>
                  </a:lnTo>
                  <a:lnTo>
                    <a:pt x="192" y="265"/>
                  </a:lnTo>
                  <a:lnTo>
                    <a:pt x="190" y="263"/>
                  </a:lnTo>
                  <a:lnTo>
                    <a:pt x="190" y="261"/>
                  </a:lnTo>
                  <a:lnTo>
                    <a:pt x="190" y="259"/>
                  </a:lnTo>
                  <a:lnTo>
                    <a:pt x="190" y="257"/>
                  </a:lnTo>
                  <a:lnTo>
                    <a:pt x="190" y="257"/>
                  </a:lnTo>
                  <a:lnTo>
                    <a:pt x="190" y="255"/>
                  </a:lnTo>
                  <a:lnTo>
                    <a:pt x="190" y="253"/>
                  </a:lnTo>
                  <a:lnTo>
                    <a:pt x="190" y="251"/>
                  </a:lnTo>
                  <a:lnTo>
                    <a:pt x="192" y="250"/>
                  </a:lnTo>
                  <a:lnTo>
                    <a:pt x="192" y="248"/>
                  </a:lnTo>
                  <a:lnTo>
                    <a:pt x="194" y="244"/>
                  </a:lnTo>
                  <a:lnTo>
                    <a:pt x="194" y="242"/>
                  </a:lnTo>
                  <a:lnTo>
                    <a:pt x="194" y="242"/>
                  </a:lnTo>
                  <a:lnTo>
                    <a:pt x="194" y="240"/>
                  </a:lnTo>
                  <a:lnTo>
                    <a:pt x="194" y="240"/>
                  </a:lnTo>
                  <a:lnTo>
                    <a:pt x="194" y="238"/>
                  </a:lnTo>
                  <a:lnTo>
                    <a:pt x="194" y="236"/>
                  </a:lnTo>
                  <a:lnTo>
                    <a:pt x="196" y="234"/>
                  </a:lnTo>
                  <a:lnTo>
                    <a:pt x="196" y="232"/>
                  </a:lnTo>
                  <a:lnTo>
                    <a:pt x="196" y="232"/>
                  </a:lnTo>
                  <a:lnTo>
                    <a:pt x="198" y="230"/>
                  </a:lnTo>
                  <a:lnTo>
                    <a:pt x="198" y="228"/>
                  </a:lnTo>
                  <a:lnTo>
                    <a:pt x="200" y="226"/>
                  </a:lnTo>
                  <a:lnTo>
                    <a:pt x="200" y="226"/>
                  </a:lnTo>
                  <a:lnTo>
                    <a:pt x="200" y="226"/>
                  </a:lnTo>
                  <a:lnTo>
                    <a:pt x="202" y="225"/>
                  </a:lnTo>
                  <a:lnTo>
                    <a:pt x="204" y="225"/>
                  </a:lnTo>
                  <a:lnTo>
                    <a:pt x="206" y="223"/>
                  </a:lnTo>
                  <a:lnTo>
                    <a:pt x="206" y="221"/>
                  </a:lnTo>
                  <a:lnTo>
                    <a:pt x="206" y="221"/>
                  </a:lnTo>
                  <a:lnTo>
                    <a:pt x="208" y="219"/>
                  </a:lnTo>
                  <a:lnTo>
                    <a:pt x="208" y="219"/>
                  </a:lnTo>
                  <a:lnTo>
                    <a:pt x="208" y="217"/>
                  </a:lnTo>
                  <a:lnTo>
                    <a:pt x="208" y="215"/>
                  </a:lnTo>
                  <a:lnTo>
                    <a:pt x="208" y="215"/>
                  </a:lnTo>
                  <a:lnTo>
                    <a:pt x="208" y="211"/>
                  </a:lnTo>
                  <a:lnTo>
                    <a:pt x="208" y="209"/>
                  </a:lnTo>
                  <a:lnTo>
                    <a:pt x="208" y="209"/>
                  </a:lnTo>
                  <a:lnTo>
                    <a:pt x="208" y="209"/>
                  </a:lnTo>
                  <a:lnTo>
                    <a:pt x="206" y="207"/>
                  </a:lnTo>
                  <a:lnTo>
                    <a:pt x="206" y="207"/>
                  </a:lnTo>
                  <a:lnTo>
                    <a:pt x="204" y="205"/>
                  </a:lnTo>
                  <a:lnTo>
                    <a:pt x="204" y="205"/>
                  </a:lnTo>
                  <a:lnTo>
                    <a:pt x="202" y="203"/>
                  </a:lnTo>
                  <a:lnTo>
                    <a:pt x="202" y="202"/>
                  </a:lnTo>
                  <a:lnTo>
                    <a:pt x="202" y="202"/>
                  </a:lnTo>
                  <a:lnTo>
                    <a:pt x="202" y="202"/>
                  </a:lnTo>
                  <a:lnTo>
                    <a:pt x="202" y="198"/>
                  </a:lnTo>
                  <a:lnTo>
                    <a:pt x="202" y="196"/>
                  </a:lnTo>
                  <a:lnTo>
                    <a:pt x="202" y="196"/>
                  </a:lnTo>
                  <a:lnTo>
                    <a:pt x="202" y="196"/>
                  </a:lnTo>
                  <a:lnTo>
                    <a:pt x="202" y="196"/>
                  </a:lnTo>
                  <a:lnTo>
                    <a:pt x="202" y="194"/>
                  </a:lnTo>
                  <a:lnTo>
                    <a:pt x="202" y="192"/>
                  </a:lnTo>
                  <a:lnTo>
                    <a:pt x="204" y="190"/>
                  </a:lnTo>
                  <a:lnTo>
                    <a:pt x="202" y="188"/>
                  </a:lnTo>
                  <a:lnTo>
                    <a:pt x="202" y="186"/>
                  </a:lnTo>
                  <a:lnTo>
                    <a:pt x="202" y="186"/>
                  </a:lnTo>
                  <a:lnTo>
                    <a:pt x="202" y="184"/>
                  </a:lnTo>
                  <a:lnTo>
                    <a:pt x="202" y="184"/>
                  </a:lnTo>
                  <a:lnTo>
                    <a:pt x="202" y="184"/>
                  </a:lnTo>
                  <a:lnTo>
                    <a:pt x="200" y="182"/>
                  </a:lnTo>
                  <a:lnTo>
                    <a:pt x="200" y="178"/>
                  </a:lnTo>
                  <a:lnTo>
                    <a:pt x="200" y="178"/>
                  </a:lnTo>
                  <a:lnTo>
                    <a:pt x="200" y="177"/>
                  </a:lnTo>
                  <a:lnTo>
                    <a:pt x="200" y="175"/>
                  </a:lnTo>
                  <a:lnTo>
                    <a:pt x="200" y="175"/>
                  </a:lnTo>
                  <a:lnTo>
                    <a:pt x="200" y="173"/>
                  </a:lnTo>
                  <a:lnTo>
                    <a:pt x="200" y="173"/>
                  </a:lnTo>
                  <a:lnTo>
                    <a:pt x="200" y="171"/>
                  </a:lnTo>
                  <a:lnTo>
                    <a:pt x="200" y="171"/>
                  </a:lnTo>
                  <a:lnTo>
                    <a:pt x="200" y="171"/>
                  </a:lnTo>
                  <a:lnTo>
                    <a:pt x="202" y="169"/>
                  </a:lnTo>
                  <a:lnTo>
                    <a:pt x="202" y="167"/>
                  </a:lnTo>
                  <a:lnTo>
                    <a:pt x="204" y="165"/>
                  </a:lnTo>
                  <a:lnTo>
                    <a:pt x="206" y="165"/>
                  </a:lnTo>
                  <a:lnTo>
                    <a:pt x="206" y="163"/>
                  </a:lnTo>
                  <a:lnTo>
                    <a:pt x="206" y="161"/>
                  </a:lnTo>
                  <a:lnTo>
                    <a:pt x="206" y="161"/>
                  </a:lnTo>
                  <a:lnTo>
                    <a:pt x="206" y="161"/>
                  </a:lnTo>
                  <a:lnTo>
                    <a:pt x="208" y="159"/>
                  </a:lnTo>
                  <a:lnTo>
                    <a:pt x="208" y="157"/>
                  </a:lnTo>
                  <a:lnTo>
                    <a:pt x="208" y="157"/>
                  </a:lnTo>
                  <a:lnTo>
                    <a:pt x="208" y="155"/>
                  </a:lnTo>
                  <a:lnTo>
                    <a:pt x="208" y="155"/>
                  </a:lnTo>
                  <a:lnTo>
                    <a:pt x="208" y="152"/>
                  </a:lnTo>
                  <a:lnTo>
                    <a:pt x="208" y="152"/>
                  </a:lnTo>
                  <a:lnTo>
                    <a:pt x="209" y="150"/>
                  </a:lnTo>
                  <a:lnTo>
                    <a:pt x="209" y="148"/>
                  </a:lnTo>
                  <a:lnTo>
                    <a:pt x="209" y="146"/>
                  </a:lnTo>
                  <a:lnTo>
                    <a:pt x="209" y="146"/>
                  </a:lnTo>
                  <a:lnTo>
                    <a:pt x="211" y="146"/>
                  </a:lnTo>
                  <a:lnTo>
                    <a:pt x="211" y="144"/>
                  </a:lnTo>
                  <a:lnTo>
                    <a:pt x="211" y="144"/>
                  </a:lnTo>
                  <a:lnTo>
                    <a:pt x="211" y="142"/>
                  </a:lnTo>
                  <a:lnTo>
                    <a:pt x="211" y="142"/>
                  </a:lnTo>
                  <a:lnTo>
                    <a:pt x="211" y="142"/>
                  </a:lnTo>
                  <a:lnTo>
                    <a:pt x="213" y="140"/>
                  </a:lnTo>
                  <a:lnTo>
                    <a:pt x="215" y="138"/>
                  </a:lnTo>
                  <a:lnTo>
                    <a:pt x="215" y="138"/>
                  </a:lnTo>
                  <a:lnTo>
                    <a:pt x="215" y="136"/>
                  </a:lnTo>
                  <a:lnTo>
                    <a:pt x="215" y="136"/>
                  </a:lnTo>
                  <a:lnTo>
                    <a:pt x="215" y="134"/>
                  </a:lnTo>
                  <a:lnTo>
                    <a:pt x="215" y="132"/>
                  </a:lnTo>
                  <a:lnTo>
                    <a:pt x="215" y="132"/>
                  </a:lnTo>
                  <a:lnTo>
                    <a:pt x="215" y="132"/>
                  </a:lnTo>
                  <a:lnTo>
                    <a:pt x="215" y="130"/>
                  </a:lnTo>
                  <a:lnTo>
                    <a:pt x="215" y="129"/>
                  </a:lnTo>
                  <a:lnTo>
                    <a:pt x="215" y="129"/>
                  </a:lnTo>
                  <a:lnTo>
                    <a:pt x="217" y="127"/>
                  </a:lnTo>
                  <a:lnTo>
                    <a:pt x="217" y="127"/>
                  </a:lnTo>
                  <a:lnTo>
                    <a:pt x="215" y="125"/>
                  </a:lnTo>
                  <a:lnTo>
                    <a:pt x="215" y="123"/>
                  </a:lnTo>
                  <a:lnTo>
                    <a:pt x="215" y="121"/>
                  </a:lnTo>
                  <a:lnTo>
                    <a:pt x="215" y="121"/>
                  </a:lnTo>
                  <a:lnTo>
                    <a:pt x="215" y="119"/>
                  </a:lnTo>
                  <a:lnTo>
                    <a:pt x="213" y="117"/>
                  </a:lnTo>
                  <a:lnTo>
                    <a:pt x="213" y="117"/>
                  </a:lnTo>
                  <a:lnTo>
                    <a:pt x="215" y="113"/>
                  </a:lnTo>
                  <a:lnTo>
                    <a:pt x="215" y="113"/>
                  </a:lnTo>
                  <a:lnTo>
                    <a:pt x="215" y="111"/>
                  </a:lnTo>
                  <a:lnTo>
                    <a:pt x="215" y="111"/>
                  </a:lnTo>
                  <a:lnTo>
                    <a:pt x="215" y="109"/>
                  </a:lnTo>
                  <a:lnTo>
                    <a:pt x="215" y="107"/>
                  </a:lnTo>
                  <a:lnTo>
                    <a:pt x="217" y="107"/>
                  </a:lnTo>
                  <a:lnTo>
                    <a:pt x="217" y="105"/>
                  </a:lnTo>
                  <a:lnTo>
                    <a:pt x="217" y="105"/>
                  </a:lnTo>
                  <a:lnTo>
                    <a:pt x="217" y="105"/>
                  </a:lnTo>
                  <a:lnTo>
                    <a:pt x="215" y="104"/>
                  </a:lnTo>
                  <a:lnTo>
                    <a:pt x="215" y="104"/>
                  </a:lnTo>
                  <a:lnTo>
                    <a:pt x="215" y="102"/>
                  </a:lnTo>
                  <a:lnTo>
                    <a:pt x="215" y="102"/>
                  </a:lnTo>
                  <a:lnTo>
                    <a:pt x="215" y="102"/>
                  </a:lnTo>
                  <a:lnTo>
                    <a:pt x="215" y="100"/>
                  </a:lnTo>
                  <a:lnTo>
                    <a:pt x="215" y="100"/>
                  </a:lnTo>
                  <a:lnTo>
                    <a:pt x="215" y="100"/>
                  </a:lnTo>
                  <a:lnTo>
                    <a:pt x="215" y="98"/>
                  </a:lnTo>
                  <a:lnTo>
                    <a:pt x="217" y="98"/>
                  </a:lnTo>
                  <a:lnTo>
                    <a:pt x="217" y="96"/>
                  </a:lnTo>
                  <a:lnTo>
                    <a:pt x="217" y="94"/>
                  </a:lnTo>
                  <a:lnTo>
                    <a:pt x="217" y="90"/>
                  </a:lnTo>
                  <a:lnTo>
                    <a:pt x="217" y="90"/>
                  </a:lnTo>
                  <a:lnTo>
                    <a:pt x="217" y="86"/>
                  </a:lnTo>
                  <a:lnTo>
                    <a:pt x="217" y="86"/>
                  </a:lnTo>
                  <a:lnTo>
                    <a:pt x="217" y="84"/>
                  </a:lnTo>
                  <a:lnTo>
                    <a:pt x="219" y="84"/>
                  </a:lnTo>
                  <a:lnTo>
                    <a:pt x="219" y="84"/>
                  </a:lnTo>
                  <a:lnTo>
                    <a:pt x="219" y="82"/>
                  </a:lnTo>
                  <a:lnTo>
                    <a:pt x="221" y="82"/>
                  </a:lnTo>
                  <a:lnTo>
                    <a:pt x="221" y="82"/>
                  </a:lnTo>
                  <a:lnTo>
                    <a:pt x="221" y="80"/>
                  </a:lnTo>
                  <a:lnTo>
                    <a:pt x="221" y="80"/>
                  </a:lnTo>
                  <a:lnTo>
                    <a:pt x="223" y="80"/>
                  </a:lnTo>
                  <a:lnTo>
                    <a:pt x="223" y="79"/>
                  </a:lnTo>
                  <a:lnTo>
                    <a:pt x="223" y="79"/>
                  </a:lnTo>
                  <a:lnTo>
                    <a:pt x="223" y="77"/>
                  </a:lnTo>
                  <a:lnTo>
                    <a:pt x="223" y="77"/>
                  </a:lnTo>
                  <a:lnTo>
                    <a:pt x="225" y="77"/>
                  </a:lnTo>
                  <a:lnTo>
                    <a:pt x="225" y="77"/>
                  </a:lnTo>
                  <a:lnTo>
                    <a:pt x="225" y="75"/>
                  </a:lnTo>
                  <a:lnTo>
                    <a:pt x="225" y="75"/>
                  </a:lnTo>
                  <a:lnTo>
                    <a:pt x="227" y="73"/>
                  </a:lnTo>
                  <a:lnTo>
                    <a:pt x="227" y="71"/>
                  </a:lnTo>
                  <a:lnTo>
                    <a:pt x="227" y="71"/>
                  </a:lnTo>
                  <a:lnTo>
                    <a:pt x="227" y="71"/>
                  </a:lnTo>
                  <a:lnTo>
                    <a:pt x="227" y="69"/>
                  </a:lnTo>
                  <a:lnTo>
                    <a:pt x="227" y="67"/>
                  </a:lnTo>
                  <a:lnTo>
                    <a:pt x="229" y="65"/>
                  </a:lnTo>
                  <a:lnTo>
                    <a:pt x="229" y="65"/>
                  </a:lnTo>
                  <a:lnTo>
                    <a:pt x="229" y="65"/>
                  </a:lnTo>
                  <a:lnTo>
                    <a:pt x="231" y="65"/>
                  </a:lnTo>
                  <a:lnTo>
                    <a:pt x="232" y="63"/>
                  </a:lnTo>
                  <a:lnTo>
                    <a:pt x="232" y="63"/>
                  </a:lnTo>
                  <a:lnTo>
                    <a:pt x="232" y="63"/>
                  </a:lnTo>
                  <a:lnTo>
                    <a:pt x="234" y="61"/>
                  </a:lnTo>
                  <a:lnTo>
                    <a:pt x="234" y="59"/>
                  </a:lnTo>
                  <a:lnTo>
                    <a:pt x="234" y="59"/>
                  </a:lnTo>
                  <a:lnTo>
                    <a:pt x="234" y="57"/>
                  </a:lnTo>
                  <a:lnTo>
                    <a:pt x="236" y="57"/>
                  </a:lnTo>
                  <a:lnTo>
                    <a:pt x="236" y="54"/>
                  </a:lnTo>
                  <a:lnTo>
                    <a:pt x="238" y="54"/>
                  </a:lnTo>
                  <a:lnTo>
                    <a:pt x="238" y="54"/>
                  </a:lnTo>
                  <a:lnTo>
                    <a:pt x="238" y="52"/>
                  </a:lnTo>
                  <a:lnTo>
                    <a:pt x="238" y="52"/>
                  </a:lnTo>
                  <a:lnTo>
                    <a:pt x="238" y="52"/>
                  </a:lnTo>
                  <a:lnTo>
                    <a:pt x="240" y="50"/>
                  </a:lnTo>
                  <a:lnTo>
                    <a:pt x="240" y="50"/>
                  </a:lnTo>
                  <a:lnTo>
                    <a:pt x="240" y="50"/>
                  </a:lnTo>
                  <a:lnTo>
                    <a:pt x="240" y="48"/>
                  </a:lnTo>
                  <a:lnTo>
                    <a:pt x="240" y="48"/>
                  </a:lnTo>
                  <a:lnTo>
                    <a:pt x="242" y="46"/>
                  </a:lnTo>
                  <a:lnTo>
                    <a:pt x="242" y="44"/>
                  </a:lnTo>
                  <a:lnTo>
                    <a:pt x="240" y="44"/>
                  </a:lnTo>
                  <a:lnTo>
                    <a:pt x="240" y="42"/>
                  </a:lnTo>
                  <a:lnTo>
                    <a:pt x="240" y="42"/>
                  </a:lnTo>
                  <a:lnTo>
                    <a:pt x="242" y="40"/>
                  </a:lnTo>
                  <a:lnTo>
                    <a:pt x="242" y="40"/>
                  </a:lnTo>
                  <a:lnTo>
                    <a:pt x="242" y="38"/>
                  </a:lnTo>
                  <a:lnTo>
                    <a:pt x="242" y="38"/>
                  </a:lnTo>
                  <a:lnTo>
                    <a:pt x="242" y="38"/>
                  </a:lnTo>
                  <a:lnTo>
                    <a:pt x="242" y="38"/>
                  </a:lnTo>
                  <a:lnTo>
                    <a:pt x="242" y="36"/>
                  </a:lnTo>
                  <a:lnTo>
                    <a:pt x="244" y="36"/>
                  </a:lnTo>
                  <a:lnTo>
                    <a:pt x="244" y="34"/>
                  </a:lnTo>
                  <a:lnTo>
                    <a:pt x="246" y="34"/>
                  </a:lnTo>
                  <a:lnTo>
                    <a:pt x="246" y="34"/>
                  </a:lnTo>
                  <a:lnTo>
                    <a:pt x="246" y="32"/>
                  </a:lnTo>
                  <a:lnTo>
                    <a:pt x="246" y="31"/>
                  </a:lnTo>
                  <a:lnTo>
                    <a:pt x="248" y="31"/>
                  </a:lnTo>
                  <a:lnTo>
                    <a:pt x="248" y="29"/>
                  </a:lnTo>
                  <a:lnTo>
                    <a:pt x="248" y="29"/>
                  </a:lnTo>
                  <a:lnTo>
                    <a:pt x="248" y="27"/>
                  </a:lnTo>
                  <a:lnTo>
                    <a:pt x="250" y="27"/>
                  </a:lnTo>
                  <a:lnTo>
                    <a:pt x="252" y="27"/>
                  </a:lnTo>
                  <a:lnTo>
                    <a:pt x="252" y="25"/>
                  </a:lnTo>
                  <a:lnTo>
                    <a:pt x="252" y="25"/>
                  </a:lnTo>
                  <a:lnTo>
                    <a:pt x="254" y="23"/>
                  </a:lnTo>
                  <a:lnTo>
                    <a:pt x="254" y="23"/>
                  </a:lnTo>
                  <a:lnTo>
                    <a:pt x="256" y="19"/>
                  </a:lnTo>
                  <a:lnTo>
                    <a:pt x="256" y="19"/>
                  </a:lnTo>
                  <a:lnTo>
                    <a:pt x="256" y="17"/>
                  </a:lnTo>
                  <a:lnTo>
                    <a:pt x="256" y="17"/>
                  </a:lnTo>
                  <a:lnTo>
                    <a:pt x="256" y="15"/>
                  </a:lnTo>
                  <a:lnTo>
                    <a:pt x="256" y="13"/>
                  </a:lnTo>
                  <a:lnTo>
                    <a:pt x="256" y="11"/>
                  </a:lnTo>
                  <a:lnTo>
                    <a:pt x="256" y="11"/>
                  </a:lnTo>
                  <a:lnTo>
                    <a:pt x="256" y="9"/>
                  </a:lnTo>
                  <a:lnTo>
                    <a:pt x="256" y="9"/>
                  </a:lnTo>
                  <a:lnTo>
                    <a:pt x="256" y="7"/>
                  </a:lnTo>
                  <a:lnTo>
                    <a:pt x="254" y="6"/>
                  </a:lnTo>
                  <a:lnTo>
                    <a:pt x="254" y="6"/>
                  </a:lnTo>
                  <a:lnTo>
                    <a:pt x="256" y="4"/>
                  </a:lnTo>
                  <a:lnTo>
                    <a:pt x="256" y="4"/>
                  </a:lnTo>
                  <a:lnTo>
                    <a:pt x="256" y="4"/>
                  </a:lnTo>
                  <a:lnTo>
                    <a:pt x="256" y="2"/>
                  </a:lnTo>
                  <a:lnTo>
                    <a:pt x="256" y="0"/>
                  </a:lnTo>
                </a:path>
              </a:pathLst>
            </a:custGeom>
            <a:noFill/>
            <a:ln w="9525">
              <a:solidFill>
                <a:srgbClr val="99999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1" name="Line 4995"/>
            <p:cNvSpPr>
              <a:spLocks noChangeShapeType="1"/>
            </p:cNvSpPr>
            <p:nvPr/>
          </p:nvSpPr>
          <p:spPr bwMode="auto">
            <a:xfrm>
              <a:off x="4241" y="3401"/>
              <a:ext cx="26" cy="0"/>
            </a:xfrm>
            <a:prstGeom prst="line">
              <a:avLst/>
            </a:prstGeom>
            <a:noFill/>
            <a:ln w="9525">
              <a:solidFill>
                <a:srgbClr val="99999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2" name="Freeform 4996"/>
            <p:cNvSpPr>
              <a:spLocks noEditPoints="1"/>
            </p:cNvSpPr>
            <p:nvPr/>
          </p:nvSpPr>
          <p:spPr bwMode="auto">
            <a:xfrm>
              <a:off x="1349" y="260"/>
              <a:ext cx="4061" cy="4228"/>
            </a:xfrm>
            <a:custGeom>
              <a:avLst/>
              <a:gdLst>
                <a:gd name="T0" fmla="*/ 3892 w 4061"/>
                <a:gd name="T1" fmla="*/ 280 h 4228"/>
                <a:gd name="T2" fmla="*/ 3804 w 4061"/>
                <a:gd name="T3" fmla="*/ 277 h 4228"/>
                <a:gd name="T4" fmla="*/ 3733 w 4061"/>
                <a:gd name="T5" fmla="*/ 252 h 4228"/>
                <a:gd name="T6" fmla="*/ 3541 w 4061"/>
                <a:gd name="T7" fmla="*/ 282 h 4228"/>
                <a:gd name="T8" fmla="*/ 3178 w 4061"/>
                <a:gd name="T9" fmla="*/ 177 h 4228"/>
                <a:gd name="T10" fmla="*/ 2836 w 4061"/>
                <a:gd name="T11" fmla="*/ 307 h 4228"/>
                <a:gd name="T12" fmla="*/ 2346 w 4061"/>
                <a:gd name="T13" fmla="*/ 96 h 4228"/>
                <a:gd name="T14" fmla="*/ 965 w 4061"/>
                <a:gd name="T15" fmla="*/ 100 h 4228"/>
                <a:gd name="T16" fmla="*/ 779 w 4061"/>
                <a:gd name="T17" fmla="*/ 474 h 4228"/>
                <a:gd name="T18" fmla="*/ 493 w 4061"/>
                <a:gd name="T19" fmla="*/ 805 h 4228"/>
                <a:gd name="T20" fmla="*/ 364 w 4061"/>
                <a:gd name="T21" fmla="*/ 1041 h 4228"/>
                <a:gd name="T22" fmla="*/ 409 w 4061"/>
                <a:gd name="T23" fmla="*/ 1177 h 4228"/>
                <a:gd name="T24" fmla="*/ 370 w 4061"/>
                <a:gd name="T25" fmla="*/ 1564 h 4228"/>
                <a:gd name="T26" fmla="*/ 401 w 4061"/>
                <a:gd name="T27" fmla="*/ 1608 h 4228"/>
                <a:gd name="T28" fmla="*/ 409 w 4061"/>
                <a:gd name="T29" fmla="*/ 1642 h 4228"/>
                <a:gd name="T30" fmla="*/ 434 w 4061"/>
                <a:gd name="T31" fmla="*/ 1681 h 4228"/>
                <a:gd name="T32" fmla="*/ 395 w 4061"/>
                <a:gd name="T33" fmla="*/ 1710 h 4228"/>
                <a:gd name="T34" fmla="*/ 453 w 4061"/>
                <a:gd name="T35" fmla="*/ 1738 h 4228"/>
                <a:gd name="T36" fmla="*/ 485 w 4061"/>
                <a:gd name="T37" fmla="*/ 1750 h 4228"/>
                <a:gd name="T38" fmla="*/ 483 w 4061"/>
                <a:gd name="T39" fmla="*/ 1773 h 4228"/>
                <a:gd name="T40" fmla="*/ 526 w 4061"/>
                <a:gd name="T41" fmla="*/ 1804 h 4228"/>
                <a:gd name="T42" fmla="*/ 576 w 4061"/>
                <a:gd name="T43" fmla="*/ 1859 h 4228"/>
                <a:gd name="T44" fmla="*/ 631 w 4061"/>
                <a:gd name="T45" fmla="*/ 1930 h 4228"/>
                <a:gd name="T46" fmla="*/ 628 w 4061"/>
                <a:gd name="T47" fmla="*/ 1980 h 4228"/>
                <a:gd name="T48" fmla="*/ 685 w 4061"/>
                <a:gd name="T49" fmla="*/ 2053 h 4228"/>
                <a:gd name="T50" fmla="*/ 937 w 4061"/>
                <a:gd name="T51" fmla="*/ 2232 h 4228"/>
                <a:gd name="T52" fmla="*/ 1202 w 4061"/>
                <a:gd name="T53" fmla="*/ 2213 h 4228"/>
                <a:gd name="T54" fmla="*/ 1284 w 4061"/>
                <a:gd name="T55" fmla="*/ 2203 h 4228"/>
                <a:gd name="T56" fmla="*/ 1334 w 4061"/>
                <a:gd name="T57" fmla="*/ 2217 h 4228"/>
                <a:gd name="T58" fmla="*/ 1647 w 4061"/>
                <a:gd name="T59" fmla="*/ 2147 h 4228"/>
                <a:gd name="T60" fmla="*/ 1941 w 4061"/>
                <a:gd name="T61" fmla="*/ 2180 h 4228"/>
                <a:gd name="T62" fmla="*/ 1977 w 4061"/>
                <a:gd name="T63" fmla="*/ 2270 h 4228"/>
                <a:gd name="T64" fmla="*/ 2035 w 4061"/>
                <a:gd name="T65" fmla="*/ 2251 h 4228"/>
                <a:gd name="T66" fmla="*/ 2072 w 4061"/>
                <a:gd name="T67" fmla="*/ 2255 h 4228"/>
                <a:gd name="T68" fmla="*/ 2156 w 4061"/>
                <a:gd name="T69" fmla="*/ 2257 h 4228"/>
                <a:gd name="T70" fmla="*/ 2237 w 4061"/>
                <a:gd name="T71" fmla="*/ 2301 h 4228"/>
                <a:gd name="T72" fmla="*/ 2217 w 4061"/>
                <a:gd name="T73" fmla="*/ 2487 h 4228"/>
                <a:gd name="T74" fmla="*/ 2254 w 4061"/>
                <a:gd name="T75" fmla="*/ 2564 h 4228"/>
                <a:gd name="T76" fmla="*/ 2177 w 4061"/>
                <a:gd name="T77" fmla="*/ 2637 h 4228"/>
                <a:gd name="T78" fmla="*/ 2206 w 4061"/>
                <a:gd name="T79" fmla="*/ 2695 h 4228"/>
                <a:gd name="T80" fmla="*/ 2269 w 4061"/>
                <a:gd name="T81" fmla="*/ 2758 h 4228"/>
                <a:gd name="T82" fmla="*/ 2411 w 4061"/>
                <a:gd name="T83" fmla="*/ 2952 h 4228"/>
                <a:gd name="T84" fmla="*/ 2488 w 4061"/>
                <a:gd name="T85" fmla="*/ 3148 h 4228"/>
                <a:gd name="T86" fmla="*/ 2519 w 4061"/>
                <a:gd name="T87" fmla="*/ 3434 h 4228"/>
                <a:gd name="T88" fmla="*/ 2413 w 4061"/>
                <a:gd name="T89" fmla="*/ 3638 h 4228"/>
                <a:gd name="T90" fmla="*/ 2494 w 4061"/>
                <a:gd name="T91" fmla="*/ 4059 h 4228"/>
                <a:gd name="T92" fmla="*/ 4015 w 4061"/>
                <a:gd name="T93" fmla="*/ 4095 h 4228"/>
                <a:gd name="T94" fmla="*/ 3988 w 4061"/>
                <a:gd name="T95" fmla="*/ 3984 h 4228"/>
                <a:gd name="T96" fmla="*/ 4019 w 4061"/>
                <a:gd name="T97" fmla="*/ 784 h 4228"/>
                <a:gd name="T98" fmla="*/ 3913 w 4061"/>
                <a:gd name="T99" fmla="*/ 545 h 4228"/>
                <a:gd name="T100" fmla="*/ 3854 w 4061"/>
                <a:gd name="T101" fmla="*/ 411 h 4228"/>
                <a:gd name="T102" fmla="*/ 3975 w 4061"/>
                <a:gd name="T103" fmla="*/ 522 h 4228"/>
                <a:gd name="T104" fmla="*/ 3990 w 4061"/>
                <a:gd name="T105" fmla="*/ 511 h 4228"/>
                <a:gd name="T106" fmla="*/ 376 w 4061"/>
                <a:gd name="T107" fmla="*/ 152 h 4228"/>
                <a:gd name="T108" fmla="*/ 297 w 4061"/>
                <a:gd name="T109" fmla="*/ 465 h 4228"/>
                <a:gd name="T110" fmla="*/ 455 w 4061"/>
                <a:gd name="T111" fmla="*/ 545 h 4228"/>
                <a:gd name="T112" fmla="*/ 386 w 4061"/>
                <a:gd name="T113" fmla="*/ 524 h 4228"/>
                <a:gd name="T114" fmla="*/ 443 w 4061"/>
                <a:gd name="T115" fmla="*/ 1761 h 4228"/>
                <a:gd name="T116" fmla="*/ 457 w 4061"/>
                <a:gd name="T117" fmla="*/ 1779 h 4228"/>
                <a:gd name="T118" fmla="*/ 2152 w 4061"/>
                <a:gd name="T119" fmla="*/ 2336 h 4228"/>
                <a:gd name="T120" fmla="*/ 2027 w 4061"/>
                <a:gd name="T121" fmla="*/ 2568 h 4228"/>
                <a:gd name="T122" fmla="*/ 3978 w 4061"/>
                <a:gd name="T123" fmla="*/ 530 h 4228"/>
                <a:gd name="T124" fmla="*/ 2321 w 4061"/>
                <a:gd name="T125" fmla="*/ 67 h 4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61" h="4228">
                  <a:moveTo>
                    <a:pt x="4061" y="11"/>
                  </a:moveTo>
                  <a:lnTo>
                    <a:pt x="4059" y="13"/>
                  </a:lnTo>
                  <a:lnTo>
                    <a:pt x="4059" y="17"/>
                  </a:lnTo>
                  <a:lnTo>
                    <a:pt x="4059" y="19"/>
                  </a:lnTo>
                  <a:lnTo>
                    <a:pt x="4057" y="21"/>
                  </a:lnTo>
                  <a:lnTo>
                    <a:pt x="4057" y="23"/>
                  </a:lnTo>
                  <a:lnTo>
                    <a:pt x="4057" y="25"/>
                  </a:lnTo>
                  <a:lnTo>
                    <a:pt x="4059" y="27"/>
                  </a:lnTo>
                  <a:lnTo>
                    <a:pt x="4059" y="29"/>
                  </a:lnTo>
                  <a:lnTo>
                    <a:pt x="4059" y="31"/>
                  </a:lnTo>
                  <a:lnTo>
                    <a:pt x="4057" y="35"/>
                  </a:lnTo>
                  <a:lnTo>
                    <a:pt x="4057" y="36"/>
                  </a:lnTo>
                  <a:lnTo>
                    <a:pt x="4059" y="36"/>
                  </a:lnTo>
                  <a:lnTo>
                    <a:pt x="4059" y="38"/>
                  </a:lnTo>
                  <a:lnTo>
                    <a:pt x="4057" y="38"/>
                  </a:lnTo>
                  <a:lnTo>
                    <a:pt x="4057" y="40"/>
                  </a:lnTo>
                  <a:lnTo>
                    <a:pt x="4055" y="42"/>
                  </a:lnTo>
                  <a:lnTo>
                    <a:pt x="4055" y="44"/>
                  </a:lnTo>
                  <a:lnTo>
                    <a:pt x="4053" y="46"/>
                  </a:lnTo>
                  <a:lnTo>
                    <a:pt x="4051" y="46"/>
                  </a:lnTo>
                  <a:lnTo>
                    <a:pt x="4049" y="46"/>
                  </a:lnTo>
                  <a:lnTo>
                    <a:pt x="4048" y="46"/>
                  </a:lnTo>
                  <a:lnTo>
                    <a:pt x="4048" y="48"/>
                  </a:lnTo>
                  <a:lnTo>
                    <a:pt x="4048" y="50"/>
                  </a:lnTo>
                  <a:lnTo>
                    <a:pt x="4048" y="54"/>
                  </a:lnTo>
                  <a:lnTo>
                    <a:pt x="4044" y="61"/>
                  </a:lnTo>
                  <a:lnTo>
                    <a:pt x="4044" y="63"/>
                  </a:lnTo>
                  <a:lnTo>
                    <a:pt x="4042" y="67"/>
                  </a:lnTo>
                  <a:lnTo>
                    <a:pt x="4042" y="69"/>
                  </a:lnTo>
                  <a:lnTo>
                    <a:pt x="4040" y="75"/>
                  </a:lnTo>
                  <a:lnTo>
                    <a:pt x="4040" y="77"/>
                  </a:lnTo>
                  <a:lnTo>
                    <a:pt x="4038" y="79"/>
                  </a:lnTo>
                  <a:lnTo>
                    <a:pt x="4036" y="81"/>
                  </a:lnTo>
                  <a:lnTo>
                    <a:pt x="4032" y="84"/>
                  </a:lnTo>
                  <a:lnTo>
                    <a:pt x="4032" y="86"/>
                  </a:lnTo>
                  <a:lnTo>
                    <a:pt x="4032" y="88"/>
                  </a:lnTo>
                  <a:lnTo>
                    <a:pt x="4030" y="88"/>
                  </a:lnTo>
                  <a:lnTo>
                    <a:pt x="4030" y="92"/>
                  </a:lnTo>
                  <a:lnTo>
                    <a:pt x="4030" y="96"/>
                  </a:lnTo>
                  <a:lnTo>
                    <a:pt x="4028" y="98"/>
                  </a:lnTo>
                  <a:lnTo>
                    <a:pt x="4026" y="98"/>
                  </a:lnTo>
                  <a:lnTo>
                    <a:pt x="4028" y="102"/>
                  </a:lnTo>
                  <a:lnTo>
                    <a:pt x="4028" y="104"/>
                  </a:lnTo>
                  <a:lnTo>
                    <a:pt x="4026" y="108"/>
                  </a:lnTo>
                  <a:lnTo>
                    <a:pt x="4024" y="108"/>
                  </a:lnTo>
                  <a:lnTo>
                    <a:pt x="4026" y="108"/>
                  </a:lnTo>
                  <a:lnTo>
                    <a:pt x="4024" y="109"/>
                  </a:lnTo>
                  <a:lnTo>
                    <a:pt x="4024" y="111"/>
                  </a:lnTo>
                  <a:lnTo>
                    <a:pt x="4023" y="111"/>
                  </a:lnTo>
                  <a:lnTo>
                    <a:pt x="4021" y="113"/>
                  </a:lnTo>
                  <a:lnTo>
                    <a:pt x="4021" y="115"/>
                  </a:lnTo>
                  <a:lnTo>
                    <a:pt x="4021" y="117"/>
                  </a:lnTo>
                  <a:lnTo>
                    <a:pt x="4021" y="119"/>
                  </a:lnTo>
                  <a:lnTo>
                    <a:pt x="4019" y="123"/>
                  </a:lnTo>
                  <a:lnTo>
                    <a:pt x="4019" y="127"/>
                  </a:lnTo>
                  <a:lnTo>
                    <a:pt x="4019" y="129"/>
                  </a:lnTo>
                  <a:lnTo>
                    <a:pt x="4019" y="131"/>
                  </a:lnTo>
                  <a:lnTo>
                    <a:pt x="4019" y="133"/>
                  </a:lnTo>
                  <a:lnTo>
                    <a:pt x="4019" y="134"/>
                  </a:lnTo>
                  <a:lnTo>
                    <a:pt x="4015" y="136"/>
                  </a:lnTo>
                  <a:lnTo>
                    <a:pt x="4013" y="136"/>
                  </a:lnTo>
                  <a:lnTo>
                    <a:pt x="4011" y="136"/>
                  </a:lnTo>
                  <a:lnTo>
                    <a:pt x="4011" y="138"/>
                  </a:lnTo>
                  <a:lnTo>
                    <a:pt x="4009" y="146"/>
                  </a:lnTo>
                  <a:lnTo>
                    <a:pt x="4007" y="152"/>
                  </a:lnTo>
                  <a:lnTo>
                    <a:pt x="4009" y="154"/>
                  </a:lnTo>
                  <a:lnTo>
                    <a:pt x="4007" y="154"/>
                  </a:lnTo>
                  <a:lnTo>
                    <a:pt x="4007" y="157"/>
                  </a:lnTo>
                  <a:lnTo>
                    <a:pt x="4007" y="159"/>
                  </a:lnTo>
                  <a:lnTo>
                    <a:pt x="4005" y="169"/>
                  </a:lnTo>
                  <a:lnTo>
                    <a:pt x="4003" y="182"/>
                  </a:lnTo>
                  <a:lnTo>
                    <a:pt x="3998" y="200"/>
                  </a:lnTo>
                  <a:lnTo>
                    <a:pt x="3996" y="200"/>
                  </a:lnTo>
                  <a:lnTo>
                    <a:pt x="3996" y="202"/>
                  </a:lnTo>
                  <a:lnTo>
                    <a:pt x="3994" y="209"/>
                  </a:lnTo>
                  <a:lnTo>
                    <a:pt x="3992" y="211"/>
                  </a:lnTo>
                  <a:lnTo>
                    <a:pt x="3990" y="215"/>
                  </a:lnTo>
                  <a:lnTo>
                    <a:pt x="3986" y="225"/>
                  </a:lnTo>
                  <a:lnTo>
                    <a:pt x="3980" y="236"/>
                  </a:lnTo>
                  <a:lnTo>
                    <a:pt x="3978" y="238"/>
                  </a:lnTo>
                  <a:lnTo>
                    <a:pt x="3976" y="240"/>
                  </a:lnTo>
                  <a:lnTo>
                    <a:pt x="3975" y="244"/>
                  </a:lnTo>
                  <a:lnTo>
                    <a:pt x="3969" y="250"/>
                  </a:lnTo>
                  <a:lnTo>
                    <a:pt x="3969" y="252"/>
                  </a:lnTo>
                  <a:lnTo>
                    <a:pt x="3965" y="253"/>
                  </a:lnTo>
                  <a:lnTo>
                    <a:pt x="3963" y="257"/>
                  </a:lnTo>
                  <a:lnTo>
                    <a:pt x="3961" y="259"/>
                  </a:lnTo>
                  <a:lnTo>
                    <a:pt x="3959" y="261"/>
                  </a:lnTo>
                  <a:lnTo>
                    <a:pt x="3957" y="261"/>
                  </a:lnTo>
                  <a:lnTo>
                    <a:pt x="3948" y="269"/>
                  </a:lnTo>
                  <a:lnTo>
                    <a:pt x="3934" y="275"/>
                  </a:lnTo>
                  <a:lnTo>
                    <a:pt x="3919" y="278"/>
                  </a:lnTo>
                  <a:lnTo>
                    <a:pt x="3917" y="278"/>
                  </a:lnTo>
                  <a:lnTo>
                    <a:pt x="3915" y="278"/>
                  </a:lnTo>
                  <a:lnTo>
                    <a:pt x="3913" y="278"/>
                  </a:lnTo>
                  <a:lnTo>
                    <a:pt x="3909" y="277"/>
                  </a:lnTo>
                  <a:lnTo>
                    <a:pt x="3907" y="277"/>
                  </a:lnTo>
                  <a:lnTo>
                    <a:pt x="3903" y="275"/>
                  </a:lnTo>
                  <a:lnTo>
                    <a:pt x="3903" y="277"/>
                  </a:lnTo>
                  <a:lnTo>
                    <a:pt x="3903" y="275"/>
                  </a:lnTo>
                  <a:lnTo>
                    <a:pt x="3902" y="275"/>
                  </a:lnTo>
                  <a:lnTo>
                    <a:pt x="3902" y="277"/>
                  </a:lnTo>
                  <a:lnTo>
                    <a:pt x="3900" y="277"/>
                  </a:lnTo>
                  <a:lnTo>
                    <a:pt x="3900" y="278"/>
                  </a:lnTo>
                  <a:lnTo>
                    <a:pt x="3894" y="278"/>
                  </a:lnTo>
                  <a:lnTo>
                    <a:pt x="3896" y="278"/>
                  </a:lnTo>
                  <a:lnTo>
                    <a:pt x="3896" y="280"/>
                  </a:lnTo>
                  <a:lnTo>
                    <a:pt x="3894" y="280"/>
                  </a:lnTo>
                  <a:lnTo>
                    <a:pt x="3896" y="280"/>
                  </a:lnTo>
                  <a:lnTo>
                    <a:pt x="3894" y="280"/>
                  </a:lnTo>
                  <a:lnTo>
                    <a:pt x="3892" y="280"/>
                  </a:lnTo>
                  <a:lnTo>
                    <a:pt x="3890" y="280"/>
                  </a:lnTo>
                  <a:lnTo>
                    <a:pt x="3886" y="282"/>
                  </a:lnTo>
                  <a:lnTo>
                    <a:pt x="3888" y="282"/>
                  </a:lnTo>
                  <a:lnTo>
                    <a:pt x="3886" y="282"/>
                  </a:lnTo>
                  <a:lnTo>
                    <a:pt x="3882" y="284"/>
                  </a:lnTo>
                  <a:lnTo>
                    <a:pt x="3884" y="282"/>
                  </a:lnTo>
                  <a:lnTo>
                    <a:pt x="3884" y="280"/>
                  </a:lnTo>
                  <a:lnTo>
                    <a:pt x="3882" y="280"/>
                  </a:lnTo>
                  <a:lnTo>
                    <a:pt x="3882" y="278"/>
                  </a:lnTo>
                  <a:lnTo>
                    <a:pt x="3882" y="280"/>
                  </a:lnTo>
                  <a:lnTo>
                    <a:pt x="3884" y="278"/>
                  </a:lnTo>
                  <a:lnTo>
                    <a:pt x="3884" y="277"/>
                  </a:lnTo>
                  <a:lnTo>
                    <a:pt x="3880" y="273"/>
                  </a:lnTo>
                  <a:lnTo>
                    <a:pt x="3882" y="273"/>
                  </a:lnTo>
                  <a:lnTo>
                    <a:pt x="3882" y="271"/>
                  </a:lnTo>
                  <a:lnTo>
                    <a:pt x="3880" y="271"/>
                  </a:lnTo>
                  <a:lnTo>
                    <a:pt x="3880" y="273"/>
                  </a:lnTo>
                  <a:lnTo>
                    <a:pt x="3879" y="273"/>
                  </a:lnTo>
                  <a:lnTo>
                    <a:pt x="3879" y="275"/>
                  </a:lnTo>
                  <a:lnTo>
                    <a:pt x="3877" y="275"/>
                  </a:lnTo>
                  <a:lnTo>
                    <a:pt x="3875" y="275"/>
                  </a:lnTo>
                  <a:lnTo>
                    <a:pt x="3875" y="277"/>
                  </a:lnTo>
                  <a:lnTo>
                    <a:pt x="3873" y="277"/>
                  </a:lnTo>
                  <a:lnTo>
                    <a:pt x="3873" y="278"/>
                  </a:lnTo>
                  <a:lnTo>
                    <a:pt x="3871" y="278"/>
                  </a:lnTo>
                  <a:lnTo>
                    <a:pt x="3873" y="280"/>
                  </a:lnTo>
                  <a:lnTo>
                    <a:pt x="3875" y="280"/>
                  </a:lnTo>
                  <a:lnTo>
                    <a:pt x="3875" y="278"/>
                  </a:lnTo>
                  <a:lnTo>
                    <a:pt x="3877" y="277"/>
                  </a:lnTo>
                  <a:lnTo>
                    <a:pt x="3879" y="277"/>
                  </a:lnTo>
                  <a:lnTo>
                    <a:pt x="3879" y="278"/>
                  </a:lnTo>
                  <a:lnTo>
                    <a:pt x="3877" y="278"/>
                  </a:lnTo>
                  <a:lnTo>
                    <a:pt x="3877" y="280"/>
                  </a:lnTo>
                  <a:lnTo>
                    <a:pt x="3875" y="280"/>
                  </a:lnTo>
                  <a:lnTo>
                    <a:pt x="3875" y="282"/>
                  </a:lnTo>
                  <a:lnTo>
                    <a:pt x="3873" y="282"/>
                  </a:lnTo>
                  <a:lnTo>
                    <a:pt x="3871" y="282"/>
                  </a:lnTo>
                  <a:lnTo>
                    <a:pt x="3871" y="280"/>
                  </a:lnTo>
                  <a:lnTo>
                    <a:pt x="3869" y="278"/>
                  </a:lnTo>
                  <a:lnTo>
                    <a:pt x="3867" y="278"/>
                  </a:lnTo>
                  <a:lnTo>
                    <a:pt x="3867" y="280"/>
                  </a:lnTo>
                  <a:lnTo>
                    <a:pt x="3869" y="280"/>
                  </a:lnTo>
                  <a:lnTo>
                    <a:pt x="3867" y="280"/>
                  </a:lnTo>
                  <a:lnTo>
                    <a:pt x="3865" y="280"/>
                  </a:lnTo>
                  <a:lnTo>
                    <a:pt x="3861" y="280"/>
                  </a:lnTo>
                  <a:lnTo>
                    <a:pt x="3857" y="284"/>
                  </a:lnTo>
                  <a:lnTo>
                    <a:pt x="3855" y="284"/>
                  </a:lnTo>
                  <a:lnTo>
                    <a:pt x="3852" y="284"/>
                  </a:lnTo>
                  <a:lnTo>
                    <a:pt x="3854" y="284"/>
                  </a:lnTo>
                  <a:lnTo>
                    <a:pt x="3850" y="284"/>
                  </a:lnTo>
                  <a:lnTo>
                    <a:pt x="3855" y="282"/>
                  </a:lnTo>
                  <a:lnTo>
                    <a:pt x="3859" y="280"/>
                  </a:lnTo>
                  <a:lnTo>
                    <a:pt x="3863" y="278"/>
                  </a:lnTo>
                  <a:lnTo>
                    <a:pt x="3867" y="277"/>
                  </a:lnTo>
                  <a:lnTo>
                    <a:pt x="3869" y="277"/>
                  </a:lnTo>
                  <a:lnTo>
                    <a:pt x="3869" y="275"/>
                  </a:lnTo>
                  <a:lnTo>
                    <a:pt x="3867" y="275"/>
                  </a:lnTo>
                  <a:lnTo>
                    <a:pt x="3865" y="277"/>
                  </a:lnTo>
                  <a:lnTo>
                    <a:pt x="3863" y="278"/>
                  </a:lnTo>
                  <a:lnTo>
                    <a:pt x="3857" y="280"/>
                  </a:lnTo>
                  <a:lnTo>
                    <a:pt x="3852" y="282"/>
                  </a:lnTo>
                  <a:lnTo>
                    <a:pt x="3848" y="282"/>
                  </a:lnTo>
                  <a:lnTo>
                    <a:pt x="3846" y="282"/>
                  </a:lnTo>
                  <a:lnTo>
                    <a:pt x="3844" y="282"/>
                  </a:lnTo>
                  <a:lnTo>
                    <a:pt x="3840" y="280"/>
                  </a:lnTo>
                  <a:lnTo>
                    <a:pt x="3838" y="278"/>
                  </a:lnTo>
                  <a:lnTo>
                    <a:pt x="3836" y="275"/>
                  </a:lnTo>
                  <a:lnTo>
                    <a:pt x="3832" y="271"/>
                  </a:lnTo>
                  <a:lnTo>
                    <a:pt x="3831" y="269"/>
                  </a:lnTo>
                  <a:lnTo>
                    <a:pt x="3829" y="269"/>
                  </a:lnTo>
                  <a:lnTo>
                    <a:pt x="3827" y="267"/>
                  </a:lnTo>
                  <a:lnTo>
                    <a:pt x="3827" y="265"/>
                  </a:lnTo>
                  <a:lnTo>
                    <a:pt x="3825" y="265"/>
                  </a:lnTo>
                  <a:lnTo>
                    <a:pt x="3821" y="263"/>
                  </a:lnTo>
                  <a:lnTo>
                    <a:pt x="3819" y="263"/>
                  </a:lnTo>
                  <a:lnTo>
                    <a:pt x="3817" y="263"/>
                  </a:lnTo>
                  <a:lnTo>
                    <a:pt x="3819" y="265"/>
                  </a:lnTo>
                  <a:lnTo>
                    <a:pt x="3821" y="265"/>
                  </a:lnTo>
                  <a:lnTo>
                    <a:pt x="3823" y="265"/>
                  </a:lnTo>
                  <a:lnTo>
                    <a:pt x="3823" y="267"/>
                  </a:lnTo>
                  <a:lnTo>
                    <a:pt x="3823" y="269"/>
                  </a:lnTo>
                  <a:lnTo>
                    <a:pt x="3825" y="271"/>
                  </a:lnTo>
                  <a:lnTo>
                    <a:pt x="3823" y="275"/>
                  </a:lnTo>
                  <a:lnTo>
                    <a:pt x="3821" y="275"/>
                  </a:lnTo>
                  <a:lnTo>
                    <a:pt x="3823" y="275"/>
                  </a:lnTo>
                  <a:lnTo>
                    <a:pt x="3823" y="277"/>
                  </a:lnTo>
                  <a:lnTo>
                    <a:pt x="3823" y="278"/>
                  </a:lnTo>
                  <a:lnTo>
                    <a:pt x="3821" y="278"/>
                  </a:lnTo>
                  <a:lnTo>
                    <a:pt x="3819" y="278"/>
                  </a:lnTo>
                  <a:lnTo>
                    <a:pt x="3817" y="278"/>
                  </a:lnTo>
                  <a:lnTo>
                    <a:pt x="3817" y="277"/>
                  </a:lnTo>
                  <a:lnTo>
                    <a:pt x="3815" y="278"/>
                  </a:lnTo>
                  <a:lnTo>
                    <a:pt x="3813" y="278"/>
                  </a:lnTo>
                  <a:lnTo>
                    <a:pt x="3815" y="278"/>
                  </a:lnTo>
                  <a:lnTo>
                    <a:pt x="3815" y="280"/>
                  </a:lnTo>
                  <a:lnTo>
                    <a:pt x="3813" y="280"/>
                  </a:lnTo>
                  <a:lnTo>
                    <a:pt x="3811" y="280"/>
                  </a:lnTo>
                  <a:lnTo>
                    <a:pt x="3809" y="280"/>
                  </a:lnTo>
                  <a:lnTo>
                    <a:pt x="3811" y="280"/>
                  </a:lnTo>
                  <a:lnTo>
                    <a:pt x="3811" y="282"/>
                  </a:lnTo>
                  <a:lnTo>
                    <a:pt x="3813" y="282"/>
                  </a:lnTo>
                  <a:lnTo>
                    <a:pt x="3811" y="284"/>
                  </a:lnTo>
                  <a:lnTo>
                    <a:pt x="3809" y="282"/>
                  </a:lnTo>
                  <a:lnTo>
                    <a:pt x="3809" y="280"/>
                  </a:lnTo>
                  <a:lnTo>
                    <a:pt x="3807" y="280"/>
                  </a:lnTo>
                  <a:lnTo>
                    <a:pt x="3806" y="280"/>
                  </a:lnTo>
                  <a:lnTo>
                    <a:pt x="3807" y="280"/>
                  </a:lnTo>
                  <a:lnTo>
                    <a:pt x="3807" y="278"/>
                  </a:lnTo>
                  <a:lnTo>
                    <a:pt x="3807" y="277"/>
                  </a:lnTo>
                  <a:lnTo>
                    <a:pt x="3806" y="277"/>
                  </a:lnTo>
                  <a:lnTo>
                    <a:pt x="3804" y="277"/>
                  </a:lnTo>
                  <a:lnTo>
                    <a:pt x="3806" y="275"/>
                  </a:lnTo>
                  <a:lnTo>
                    <a:pt x="3806" y="273"/>
                  </a:lnTo>
                  <a:lnTo>
                    <a:pt x="3806" y="271"/>
                  </a:lnTo>
                  <a:lnTo>
                    <a:pt x="3806" y="273"/>
                  </a:lnTo>
                  <a:lnTo>
                    <a:pt x="3806" y="271"/>
                  </a:lnTo>
                  <a:lnTo>
                    <a:pt x="3806" y="269"/>
                  </a:lnTo>
                  <a:lnTo>
                    <a:pt x="3804" y="271"/>
                  </a:lnTo>
                  <a:lnTo>
                    <a:pt x="3804" y="269"/>
                  </a:lnTo>
                  <a:lnTo>
                    <a:pt x="3802" y="269"/>
                  </a:lnTo>
                  <a:lnTo>
                    <a:pt x="3800" y="271"/>
                  </a:lnTo>
                  <a:lnTo>
                    <a:pt x="3798" y="273"/>
                  </a:lnTo>
                  <a:lnTo>
                    <a:pt x="3798" y="271"/>
                  </a:lnTo>
                  <a:lnTo>
                    <a:pt x="3796" y="271"/>
                  </a:lnTo>
                  <a:lnTo>
                    <a:pt x="3796" y="269"/>
                  </a:lnTo>
                  <a:lnTo>
                    <a:pt x="3796" y="267"/>
                  </a:lnTo>
                  <a:lnTo>
                    <a:pt x="3796" y="269"/>
                  </a:lnTo>
                  <a:lnTo>
                    <a:pt x="3794" y="269"/>
                  </a:lnTo>
                  <a:lnTo>
                    <a:pt x="3794" y="267"/>
                  </a:lnTo>
                  <a:lnTo>
                    <a:pt x="3792" y="267"/>
                  </a:lnTo>
                  <a:lnTo>
                    <a:pt x="3792" y="265"/>
                  </a:lnTo>
                  <a:lnTo>
                    <a:pt x="3790" y="265"/>
                  </a:lnTo>
                  <a:lnTo>
                    <a:pt x="3788" y="265"/>
                  </a:lnTo>
                  <a:lnTo>
                    <a:pt x="3786" y="265"/>
                  </a:lnTo>
                  <a:lnTo>
                    <a:pt x="3786" y="263"/>
                  </a:lnTo>
                  <a:lnTo>
                    <a:pt x="3788" y="263"/>
                  </a:lnTo>
                  <a:lnTo>
                    <a:pt x="3788" y="261"/>
                  </a:lnTo>
                  <a:lnTo>
                    <a:pt x="3790" y="261"/>
                  </a:lnTo>
                  <a:lnTo>
                    <a:pt x="3788" y="259"/>
                  </a:lnTo>
                  <a:lnTo>
                    <a:pt x="3788" y="257"/>
                  </a:lnTo>
                  <a:lnTo>
                    <a:pt x="3790" y="257"/>
                  </a:lnTo>
                  <a:lnTo>
                    <a:pt x="3790" y="259"/>
                  </a:lnTo>
                  <a:lnTo>
                    <a:pt x="3790" y="257"/>
                  </a:lnTo>
                  <a:lnTo>
                    <a:pt x="3792" y="257"/>
                  </a:lnTo>
                  <a:lnTo>
                    <a:pt x="3792" y="259"/>
                  </a:lnTo>
                  <a:lnTo>
                    <a:pt x="3794" y="259"/>
                  </a:lnTo>
                  <a:lnTo>
                    <a:pt x="3794" y="257"/>
                  </a:lnTo>
                  <a:lnTo>
                    <a:pt x="3792" y="257"/>
                  </a:lnTo>
                  <a:lnTo>
                    <a:pt x="3792" y="255"/>
                  </a:lnTo>
                  <a:lnTo>
                    <a:pt x="3792" y="253"/>
                  </a:lnTo>
                  <a:lnTo>
                    <a:pt x="3794" y="253"/>
                  </a:lnTo>
                  <a:lnTo>
                    <a:pt x="3792" y="252"/>
                  </a:lnTo>
                  <a:lnTo>
                    <a:pt x="3794" y="252"/>
                  </a:lnTo>
                  <a:lnTo>
                    <a:pt x="3792" y="252"/>
                  </a:lnTo>
                  <a:lnTo>
                    <a:pt x="3790" y="252"/>
                  </a:lnTo>
                  <a:lnTo>
                    <a:pt x="3792" y="250"/>
                  </a:lnTo>
                  <a:lnTo>
                    <a:pt x="3794" y="252"/>
                  </a:lnTo>
                  <a:lnTo>
                    <a:pt x="3794" y="250"/>
                  </a:lnTo>
                  <a:lnTo>
                    <a:pt x="3794" y="248"/>
                  </a:lnTo>
                  <a:lnTo>
                    <a:pt x="3792" y="248"/>
                  </a:lnTo>
                  <a:lnTo>
                    <a:pt x="3792" y="246"/>
                  </a:lnTo>
                  <a:lnTo>
                    <a:pt x="3794" y="246"/>
                  </a:lnTo>
                  <a:lnTo>
                    <a:pt x="3794" y="244"/>
                  </a:lnTo>
                  <a:lnTo>
                    <a:pt x="3794" y="246"/>
                  </a:lnTo>
                  <a:lnTo>
                    <a:pt x="3796" y="244"/>
                  </a:lnTo>
                  <a:lnTo>
                    <a:pt x="3798" y="244"/>
                  </a:lnTo>
                  <a:lnTo>
                    <a:pt x="3798" y="246"/>
                  </a:lnTo>
                  <a:lnTo>
                    <a:pt x="3800" y="248"/>
                  </a:lnTo>
                  <a:lnTo>
                    <a:pt x="3804" y="252"/>
                  </a:lnTo>
                  <a:lnTo>
                    <a:pt x="3802" y="252"/>
                  </a:lnTo>
                  <a:lnTo>
                    <a:pt x="3802" y="253"/>
                  </a:lnTo>
                  <a:lnTo>
                    <a:pt x="3804" y="253"/>
                  </a:lnTo>
                  <a:lnTo>
                    <a:pt x="3804" y="255"/>
                  </a:lnTo>
                  <a:lnTo>
                    <a:pt x="3806" y="257"/>
                  </a:lnTo>
                  <a:lnTo>
                    <a:pt x="3807" y="257"/>
                  </a:lnTo>
                  <a:lnTo>
                    <a:pt x="3809" y="257"/>
                  </a:lnTo>
                  <a:lnTo>
                    <a:pt x="3809" y="259"/>
                  </a:lnTo>
                  <a:lnTo>
                    <a:pt x="3807" y="259"/>
                  </a:lnTo>
                  <a:lnTo>
                    <a:pt x="3815" y="263"/>
                  </a:lnTo>
                  <a:lnTo>
                    <a:pt x="3817" y="263"/>
                  </a:lnTo>
                  <a:lnTo>
                    <a:pt x="3813" y="261"/>
                  </a:lnTo>
                  <a:lnTo>
                    <a:pt x="3813" y="259"/>
                  </a:lnTo>
                  <a:lnTo>
                    <a:pt x="3811" y="257"/>
                  </a:lnTo>
                  <a:lnTo>
                    <a:pt x="3809" y="257"/>
                  </a:lnTo>
                  <a:lnTo>
                    <a:pt x="3807" y="257"/>
                  </a:lnTo>
                  <a:lnTo>
                    <a:pt x="3806" y="255"/>
                  </a:lnTo>
                  <a:lnTo>
                    <a:pt x="3804" y="253"/>
                  </a:lnTo>
                  <a:lnTo>
                    <a:pt x="3804" y="252"/>
                  </a:lnTo>
                  <a:lnTo>
                    <a:pt x="3802" y="248"/>
                  </a:lnTo>
                  <a:lnTo>
                    <a:pt x="3800" y="248"/>
                  </a:lnTo>
                  <a:lnTo>
                    <a:pt x="3800" y="246"/>
                  </a:lnTo>
                  <a:lnTo>
                    <a:pt x="3798" y="244"/>
                  </a:lnTo>
                  <a:lnTo>
                    <a:pt x="3794" y="244"/>
                  </a:lnTo>
                  <a:lnTo>
                    <a:pt x="3792" y="244"/>
                  </a:lnTo>
                  <a:lnTo>
                    <a:pt x="3786" y="248"/>
                  </a:lnTo>
                  <a:lnTo>
                    <a:pt x="3775" y="252"/>
                  </a:lnTo>
                  <a:lnTo>
                    <a:pt x="3773" y="252"/>
                  </a:lnTo>
                  <a:lnTo>
                    <a:pt x="3769" y="252"/>
                  </a:lnTo>
                  <a:lnTo>
                    <a:pt x="3763" y="248"/>
                  </a:lnTo>
                  <a:lnTo>
                    <a:pt x="3759" y="246"/>
                  </a:lnTo>
                  <a:lnTo>
                    <a:pt x="3758" y="244"/>
                  </a:lnTo>
                  <a:lnTo>
                    <a:pt x="3748" y="240"/>
                  </a:lnTo>
                  <a:lnTo>
                    <a:pt x="3742" y="238"/>
                  </a:lnTo>
                  <a:lnTo>
                    <a:pt x="3740" y="238"/>
                  </a:lnTo>
                  <a:lnTo>
                    <a:pt x="3735" y="238"/>
                  </a:lnTo>
                  <a:lnTo>
                    <a:pt x="3733" y="240"/>
                  </a:lnTo>
                  <a:lnTo>
                    <a:pt x="3735" y="240"/>
                  </a:lnTo>
                  <a:lnTo>
                    <a:pt x="3738" y="242"/>
                  </a:lnTo>
                  <a:lnTo>
                    <a:pt x="3740" y="244"/>
                  </a:lnTo>
                  <a:lnTo>
                    <a:pt x="3742" y="246"/>
                  </a:lnTo>
                  <a:lnTo>
                    <a:pt x="3740" y="246"/>
                  </a:lnTo>
                  <a:lnTo>
                    <a:pt x="3742" y="246"/>
                  </a:lnTo>
                  <a:lnTo>
                    <a:pt x="3742" y="248"/>
                  </a:lnTo>
                  <a:lnTo>
                    <a:pt x="3740" y="248"/>
                  </a:lnTo>
                  <a:lnTo>
                    <a:pt x="3740" y="246"/>
                  </a:lnTo>
                  <a:lnTo>
                    <a:pt x="3738" y="246"/>
                  </a:lnTo>
                  <a:lnTo>
                    <a:pt x="3736" y="246"/>
                  </a:lnTo>
                  <a:lnTo>
                    <a:pt x="3735" y="246"/>
                  </a:lnTo>
                  <a:lnTo>
                    <a:pt x="3735" y="248"/>
                  </a:lnTo>
                  <a:lnTo>
                    <a:pt x="3733" y="248"/>
                  </a:lnTo>
                  <a:lnTo>
                    <a:pt x="3735" y="250"/>
                  </a:lnTo>
                  <a:lnTo>
                    <a:pt x="3733" y="252"/>
                  </a:lnTo>
                  <a:lnTo>
                    <a:pt x="3731" y="252"/>
                  </a:lnTo>
                  <a:lnTo>
                    <a:pt x="3729" y="250"/>
                  </a:lnTo>
                  <a:lnTo>
                    <a:pt x="3729" y="252"/>
                  </a:lnTo>
                  <a:lnTo>
                    <a:pt x="3727" y="253"/>
                  </a:lnTo>
                  <a:lnTo>
                    <a:pt x="3725" y="253"/>
                  </a:lnTo>
                  <a:lnTo>
                    <a:pt x="3725" y="252"/>
                  </a:lnTo>
                  <a:lnTo>
                    <a:pt x="3723" y="252"/>
                  </a:lnTo>
                  <a:lnTo>
                    <a:pt x="3721" y="252"/>
                  </a:lnTo>
                  <a:lnTo>
                    <a:pt x="3719" y="252"/>
                  </a:lnTo>
                  <a:lnTo>
                    <a:pt x="3717" y="252"/>
                  </a:lnTo>
                  <a:lnTo>
                    <a:pt x="3715" y="253"/>
                  </a:lnTo>
                  <a:lnTo>
                    <a:pt x="3715" y="255"/>
                  </a:lnTo>
                  <a:lnTo>
                    <a:pt x="3713" y="255"/>
                  </a:lnTo>
                  <a:lnTo>
                    <a:pt x="3711" y="253"/>
                  </a:lnTo>
                  <a:lnTo>
                    <a:pt x="3710" y="253"/>
                  </a:lnTo>
                  <a:lnTo>
                    <a:pt x="3710" y="255"/>
                  </a:lnTo>
                  <a:lnTo>
                    <a:pt x="3708" y="255"/>
                  </a:lnTo>
                  <a:lnTo>
                    <a:pt x="3706" y="255"/>
                  </a:lnTo>
                  <a:lnTo>
                    <a:pt x="3704" y="255"/>
                  </a:lnTo>
                  <a:lnTo>
                    <a:pt x="3702" y="255"/>
                  </a:lnTo>
                  <a:lnTo>
                    <a:pt x="3702" y="253"/>
                  </a:lnTo>
                  <a:lnTo>
                    <a:pt x="3704" y="253"/>
                  </a:lnTo>
                  <a:lnTo>
                    <a:pt x="3706" y="252"/>
                  </a:lnTo>
                  <a:lnTo>
                    <a:pt x="3708" y="252"/>
                  </a:lnTo>
                  <a:lnTo>
                    <a:pt x="3710" y="250"/>
                  </a:lnTo>
                  <a:lnTo>
                    <a:pt x="3711" y="250"/>
                  </a:lnTo>
                  <a:lnTo>
                    <a:pt x="3715" y="248"/>
                  </a:lnTo>
                  <a:lnTo>
                    <a:pt x="3719" y="246"/>
                  </a:lnTo>
                  <a:lnTo>
                    <a:pt x="3723" y="242"/>
                  </a:lnTo>
                  <a:lnTo>
                    <a:pt x="3731" y="240"/>
                  </a:lnTo>
                  <a:lnTo>
                    <a:pt x="3710" y="248"/>
                  </a:lnTo>
                  <a:lnTo>
                    <a:pt x="3700" y="250"/>
                  </a:lnTo>
                  <a:lnTo>
                    <a:pt x="3698" y="250"/>
                  </a:lnTo>
                  <a:lnTo>
                    <a:pt x="3694" y="250"/>
                  </a:lnTo>
                  <a:lnTo>
                    <a:pt x="3692" y="250"/>
                  </a:lnTo>
                  <a:lnTo>
                    <a:pt x="3690" y="248"/>
                  </a:lnTo>
                  <a:lnTo>
                    <a:pt x="3688" y="246"/>
                  </a:lnTo>
                  <a:lnTo>
                    <a:pt x="3688" y="248"/>
                  </a:lnTo>
                  <a:lnTo>
                    <a:pt x="3688" y="250"/>
                  </a:lnTo>
                  <a:lnTo>
                    <a:pt x="3690" y="252"/>
                  </a:lnTo>
                  <a:lnTo>
                    <a:pt x="3688" y="250"/>
                  </a:lnTo>
                  <a:lnTo>
                    <a:pt x="3688" y="248"/>
                  </a:lnTo>
                  <a:lnTo>
                    <a:pt x="3686" y="248"/>
                  </a:lnTo>
                  <a:lnTo>
                    <a:pt x="3688" y="250"/>
                  </a:lnTo>
                  <a:lnTo>
                    <a:pt x="3688" y="253"/>
                  </a:lnTo>
                  <a:lnTo>
                    <a:pt x="3686" y="257"/>
                  </a:lnTo>
                  <a:lnTo>
                    <a:pt x="3685" y="259"/>
                  </a:lnTo>
                  <a:lnTo>
                    <a:pt x="3681" y="263"/>
                  </a:lnTo>
                  <a:lnTo>
                    <a:pt x="3679" y="265"/>
                  </a:lnTo>
                  <a:lnTo>
                    <a:pt x="3675" y="265"/>
                  </a:lnTo>
                  <a:lnTo>
                    <a:pt x="3679" y="265"/>
                  </a:lnTo>
                  <a:lnTo>
                    <a:pt x="3681" y="265"/>
                  </a:lnTo>
                  <a:lnTo>
                    <a:pt x="3683" y="265"/>
                  </a:lnTo>
                  <a:lnTo>
                    <a:pt x="3685" y="265"/>
                  </a:lnTo>
                  <a:lnTo>
                    <a:pt x="3683" y="267"/>
                  </a:lnTo>
                  <a:lnTo>
                    <a:pt x="3683" y="269"/>
                  </a:lnTo>
                  <a:lnTo>
                    <a:pt x="3683" y="267"/>
                  </a:lnTo>
                  <a:lnTo>
                    <a:pt x="3683" y="265"/>
                  </a:lnTo>
                  <a:lnTo>
                    <a:pt x="3683" y="267"/>
                  </a:lnTo>
                  <a:lnTo>
                    <a:pt x="3681" y="267"/>
                  </a:lnTo>
                  <a:lnTo>
                    <a:pt x="3679" y="269"/>
                  </a:lnTo>
                  <a:lnTo>
                    <a:pt x="3677" y="269"/>
                  </a:lnTo>
                  <a:lnTo>
                    <a:pt x="3675" y="271"/>
                  </a:lnTo>
                  <a:lnTo>
                    <a:pt x="3673" y="269"/>
                  </a:lnTo>
                  <a:lnTo>
                    <a:pt x="3673" y="267"/>
                  </a:lnTo>
                  <a:lnTo>
                    <a:pt x="3675" y="265"/>
                  </a:lnTo>
                  <a:lnTo>
                    <a:pt x="3673" y="265"/>
                  </a:lnTo>
                  <a:lnTo>
                    <a:pt x="3669" y="265"/>
                  </a:lnTo>
                  <a:lnTo>
                    <a:pt x="3667" y="263"/>
                  </a:lnTo>
                  <a:lnTo>
                    <a:pt x="3667" y="261"/>
                  </a:lnTo>
                  <a:lnTo>
                    <a:pt x="3665" y="261"/>
                  </a:lnTo>
                  <a:lnTo>
                    <a:pt x="3667" y="261"/>
                  </a:lnTo>
                  <a:lnTo>
                    <a:pt x="3665" y="263"/>
                  </a:lnTo>
                  <a:lnTo>
                    <a:pt x="3663" y="263"/>
                  </a:lnTo>
                  <a:lnTo>
                    <a:pt x="3663" y="265"/>
                  </a:lnTo>
                  <a:lnTo>
                    <a:pt x="3662" y="267"/>
                  </a:lnTo>
                  <a:lnTo>
                    <a:pt x="3660" y="267"/>
                  </a:lnTo>
                  <a:lnTo>
                    <a:pt x="3656" y="271"/>
                  </a:lnTo>
                  <a:lnTo>
                    <a:pt x="3654" y="271"/>
                  </a:lnTo>
                  <a:lnTo>
                    <a:pt x="3656" y="273"/>
                  </a:lnTo>
                  <a:lnTo>
                    <a:pt x="3652" y="275"/>
                  </a:lnTo>
                  <a:lnTo>
                    <a:pt x="3650" y="277"/>
                  </a:lnTo>
                  <a:lnTo>
                    <a:pt x="3648" y="277"/>
                  </a:lnTo>
                  <a:lnTo>
                    <a:pt x="3646" y="278"/>
                  </a:lnTo>
                  <a:lnTo>
                    <a:pt x="3637" y="286"/>
                  </a:lnTo>
                  <a:lnTo>
                    <a:pt x="3635" y="286"/>
                  </a:lnTo>
                  <a:lnTo>
                    <a:pt x="3633" y="288"/>
                  </a:lnTo>
                  <a:lnTo>
                    <a:pt x="3629" y="292"/>
                  </a:lnTo>
                  <a:lnTo>
                    <a:pt x="3617" y="296"/>
                  </a:lnTo>
                  <a:lnTo>
                    <a:pt x="3608" y="301"/>
                  </a:lnTo>
                  <a:lnTo>
                    <a:pt x="3606" y="301"/>
                  </a:lnTo>
                  <a:lnTo>
                    <a:pt x="3594" y="301"/>
                  </a:lnTo>
                  <a:lnTo>
                    <a:pt x="3583" y="296"/>
                  </a:lnTo>
                  <a:lnTo>
                    <a:pt x="3581" y="296"/>
                  </a:lnTo>
                  <a:lnTo>
                    <a:pt x="3581" y="294"/>
                  </a:lnTo>
                  <a:lnTo>
                    <a:pt x="3581" y="292"/>
                  </a:lnTo>
                  <a:lnTo>
                    <a:pt x="3579" y="292"/>
                  </a:lnTo>
                  <a:lnTo>
                    <a:pt x="3577" y="292"/>
                  </a:lnTo>
                  <a:lnTo>
                    <a:pt x="3577" y="290"/>
                  </a:lnTo>
                  <a:lnTo>
                    <a:pt x="3573" y="288"/>
                  </a:lnTo>
                  <a:lnTo>
                    <a:pt x="3562" y="284"/>
                  </a:lnTo>
                  <a:lnTo>
                    <a:pt x="3560" y="284"/>
                  </a:lnTo>
                  <a:lnTo>
                    <a:pt x="3558" y="284"/>
                  </a:lnTo>
                  <a:lnTo>
                    <a:pt x="3556" y="284"/>
                  </a:lnTo>
                  <a:lnTo>
                    <a:pt x="3556" y="282"/>
                  </a:lnTo>
                  <a:lnTo>
                    <a:pt x="3554" y="282"/>
                  </a:lnTo>
                  <a:lnTo>
                    <a:pt x="3552" y="280"/>
                  </a:lnTo>
                  <a:lnTo>
                    <a:pt x="3550" y="280"/>
                  </a:lnTo>
                  <a:lnTo>
                    <a:pt x="3546" y="282"/>
                  </a:lnTo>
                  <a:lnTo>
                    <a:pt x="3544" y="282"/>
                  </a:lnTo>
                  <a:lnTo>
                    <a:pt x="3541" y="282"/>
                  </a:lnTo>
                  <a:lnTo>
                    <a:pt x="3539" y="282"/>
                  </a:lnTo>
                  <a:lnTo>
                    <a:pt x="3537" y="282"/>
                  </a:lnTo>
                  <a:lnTo>
                    <a:pt x="3535" y="280"/>
                  </a:lnTo>
                  <a:lnTo>
                    <a:pt x="3533" y="280"/>
                  </a:lnTo>
                  <a:lnTo>
                    <a:pt x="3521" y="280"/>
                  </a:lnTo>
                  <a:lnTo>
                    <a:pt x="3518" y="280"/>
                  </a:lnTo>
                  <a:lnTo>
                    <a:pt x="3516" y="278"/>
                  </a:lnTo>
                  <a:lnTo>
                    <a:pt x="3516" y="275"/>
                  </a:lnTo>
                  <a:lnTo>
                    <a:pt x="3514" y="273"/>
                  </a:lnTo>
                  <a:lnTo>
                    <a:pt x="3514" y="271"/>
                  </a:lnTo>
                  <a:lnTo>
                    <a:pt x="3514" y="269"/>
                  </a:lnTo>
                  <a:lnTo>
                    <a:pt x="3512" y="269"/>
                  </a:lnTo>
                  <a:lnTo>
                    <a:pt x="3502" y="273"/>
                  </a:lnTo>
                  <a:lnTo>
                    <a:pt x="3498" y="273"/>
                  </a:lnTo>
                  <a:lnTo>
                    <a:pt x="3494" y="271"/>
                  </a:lnTo>
                  <a:lnTo>
                    <a:pt x="3494" y="273"/>
                  </a:lnTo>
                  <a:lnTo>
                    <a:pt x="3493" y="271"/>
                  </a:lnTo>
                  <a:lnTo>
                    <a:pt x="3491" y="271"/>
                  </a:lnTo>
                  <a:lnTo>
                    <a:pt x="3487" y="271"/>
                  </a:lnTo>
                  <a:lnTo>
                    <a:pt x="3483" y="269"/>
                  </a:lnTo>
                  <a:lnTo>
                    <a:pt x="3481" y="269"/>
                  </a:lnTo>
                  <a:lnTo>
                    <a:pt x="3481" y="267"/>
                  </a:lnTo>
                  <a:lnTo>
                    <a:pt x="3479" y="265"/>
                  </a:lnTo>
                  <a:lnTo>
                    <a:pt x="3479" y="263"/>
                  </a:lnTo>
                  <a:lnTo>
                    <a:pt x="3477" y="261"/>
                  </a:lnTo>
                  <a:lnTo>
                    <a:pt x="3477" y="259"/>
                  </a:lnTo>
                  <a:lnTo>
                    <a:pt x="3477" y="257"/>
                  </a:lnTo>
                  <a:lnTo>
                    <a:pt x="3475" y="257"/>
                  </a:lnTo>
                  <a:lnTo>
                    <a:pt x="3471" y="257"/>
                  </a:lnTo>
                  <a:lnTo>
                    <a:pt x="3470" y="257"/>
                  </a:lnTo>
                  <a:lnTo>
                    <a:pt x="3468" y="257"/>
                  </a:lnTo>
                  <a:lnTo>
                    <a:pt x="3466" y="255"/>
                  </a:lnTo>
                  <a:lnTo>
                    <a:pt x="3460" y="255"/>
                  </a:lnTo>
                  <a:lnTo>
                    <a:pt x="3456" y="253"/>
                  </a:lnTo>
                  <a:lnTo>
                    <a:pt x="3454" y="253"/>
                  </a:lnTo>
                  <a:lnTo>
                    <a:pt x="3452" y="253"/>
                  </a:lnTo>
                  <a:lnTo>
                    <a:pt x="3452" y="252"/>
                  </a:lnTo>
                  <a:lnTo>
                    <a:pt x="3450" y="252"/>
                  </a:lnTo>
                  <a:lnTo>
                    <a:pt x="3448" y="252"/>
                  </a:lnTo>
                  <a:lnTo>
                    <a:pt x="3446" y="252"/>
                  </a:lnTo>
                  <a:lnTo>
                    <a:pt x="3443" y="252"/>
                  </a:lnTo>
                  <a:lnTo>
                    <a:pt x="3441" y="252"/>
                  </a:lnTo>
                  <a:lnTo>
                    <a:pt x="3435" y="248"/>
                  </a:lnTo>
                  <a:lnTo>
                    <a:pt x="3433" y="248"/>
                  </a:lnTo>
                  <a:lnTo>
                    <a:pt x="3431" y="248"/>
                  </a:lnTo>
                  <a:lnTo>
                    <a:pt x="3429" y="248"/>
                  </a:lnTo>
                  <a:lnTo>
                    <a:pt x="3427" y="248"/>
                  </a:lnTo>
                  <a:lnTo>
                    <a:pt x="3408" y="246"/>
                  </a:lnTo>
                  <a:lnTo>
                    <a:pt x="3379" y="236"/>
                  </a:lnTo>
                  <a:lnTo>
                    <a:pt x="3373" y="236"/>
                  </a:lnTo>
                  <a:lnTo>
                    <a:pt x="3370" y="238"/>
                  </a:lnTo>
                  <a:lnTo>
                    <a:pt x="3356" y="242"/>
                  </a:lnTo>
                  <a:lnTo>
                    <a:pt x="3345" y="246"/>
                  </a:lnTo>
                  <a:lnTo>
                    <a:pt x="3343" y="246"/>
                  </a:lnTo>
                  <a:lnTo>
                    <a:pt x="3341" y="246"/>
                  </a:lnTo>
                  <a:lnTo>
                    <a:pt x="3339" y="246"/>
                  </a:lnTo>
                  <a:lnTo>
                    <a:pt x="3335" y="246"/>
                  </a:lnTo>
                  <a:lnTo>
                    <a:pt x="3333" y="246"/>
                  </a:lnTo>
                  <a:lnTo>
                    <a:pt x="3331" y="244"/>
                  </a:lnTo>
                  <a:lnTo>
                    <a:pt x="3327" y="244"/>
                  </a:lnTo>
                  <a:lnTo>
                    <a:pt x="3325" y="244"/>
                  </a:lnTo>
                  <a:lnTo>
                    <a:pt x="3324" y="242"/>
                  </a:lnTo>
                  <a:lnTo>
                    <a:pt x="3324" y="240"/>
                  </a:lnTo>
                  <a:lnTo>
                    <a:pt x="3324" y="234"/>
                  </a:lnTo>
                  <a:lnTo>
                    <a:pt x="3324" y="232"/>
                  </a:lnTo>
                  <a:lnTo>
                    <a:pt x="3322" y="230"/>
                  </a:lnTo>
                  <a:lnTo>
                    <a:pt x="3322" y="228"/>
                  </a:lnTo>
                  <a:lnTo>
                    <a:pt x="3320" y="227"/>
                  </a:lnTo>
                  <a:lnTo>
                    <a:pt x="3316" y="221"/>
                  </a:lnTo>
                  <a:lnTo>
                    <a:pt x="3314" y="219"/>
                  </a:lnTo>
                  <a:lnTo>
                    <a:pt x="3314" y="217"/>
                  </a:lnTo>
                  <a:lnTo>
                    <a:pt x="3314" y="215"/>
                  </a:lnTo>
                  <a:lnTo>
                    <a:pt x="3314" y="213"/>
                  </a:lnTo>
                  <a:lnTo>
                    <a:pt x="3314" y="209"/>
                  </a:lnTo>
                  <a:lnTo>
                    <a:pt x="3310" y="207"/>
                  </a:lnTo>
                  <a:lnTo>
                    <a:pt x="3302" y="205"/>
                  </a:lnTo>
                  <a:lnTo>
                    <a:pt x="3301" y="205"/>
                  </a:lnTo>
                  <a:lnTo>
                    <a:pt x="3299" y="205"/>
                  </a:lnTo>
                  <a:lnTo>
                    <a:pt x="3297" y="204"/>
                  </a:lnTo>
                  <a:lnTo>
                    <a:pt x="3295" y="204"/>
                  </a:lnTo>
                  <a:lnTo>
                    <a:pt x="3293" y="204"/>
                  </a:lnTo>
                  <a:lnTo>
                    <a:pt x="3289" y="204"/>
                  </a:lnTo>
                  <a:lnTo>
                    <a:pt x="3287" y="204"/>
                  </a:lnTo>
                  <a:lnTo>
                    <a:pt x="3281" y="205"/>
                  </a:lnTo>
                  <a:lnTo>
                    <a:pt x="3262" y="205"/>
                  </a:lnTo>
                  <a:lnTo>
                    <a:pt x="3249" y="205"/>
                  </a:lnTo>
                  <a:lnTo>
                    <a:pt x="3247" y="204"/>
                  </a:lnTo>
                  <a:lnTo>
                    <a:pt x="3243" y="202"/>
                  </a:lnTo>
                  <a:lnTo>
                    <a:pt x="3241" y="200"/>
                  </a:lnTo>
                  <a:lnTo>
                    <a:pt x="3243" y="198"/>
                  </a:lnTo>
                  <a:lnTo>
                    <a:pt x="3231" y="194"/>
                  </a:lnTo>
                  <a:lnTo>
                    <a:pt x="3220" y="190"/>
                  </a:lnTo>
                  <a:lnTo>
                    <a:pt x="3208" y="190"/>
                  </a:lnTo>
                  <a:lnTo>
                    <a:pt x="3201" y="190"/>
                  </a:lnTo>
                  <a:lnTo>
                    <a:pt x="3199" y="188"/>
                  </a:lnTo>
                  <a:lnTo>
                    <a:pt x="3197" y="188"/>
                  </a:lnTo>
                  <a:lnTo>
                    <a:pt x="3195" y="188"/>
                  </a:lnTo>
                  <a:lnTo>
                    <a:pt x="3193" y="186"/>
                  </a:lnTo>
                  <a:lnTo>
                    <a:pt x="3193" y="190"/>
                  </a:lnTo>
                  <a:lnTo>
                    <a:pt x="3193" y="192"/>
                  </a:lnTo>
                  <a:lnTo>
                    <a:pt x="3193" y="190"/>
                  </a:lnTo>
                  <a:lnTo>
                    <a:pt x="3191" y="188"/>
                  </a:lnTo>
                  <a:lnTo>
                    <a:pt x="3189" y="188"/>
                  </a:lnTo>
                  <a:lnTo>
                    <a:pt x="3189" y="186"/>
                  </a:lnTo>
                  <a:lnTo>
                    <a:pt x="3187" y="184"/>
                  </a:lnTo>
                  <a:lnTo>
                    <a:pt x="3187" y="182"/>
                  </a:lnTo>
                  <a:lnTo>
                    <a:pt x="3185" y="181"/>
                  </a:lnTo>
                  <a:lnTo>
                    <a:pt x="3183" y="181"/>
                  </a:lnTo>
                  <a:lnTo>
                    <a:pt x="3180" y="179"/>
                  </a:lnTo>
                  <a:lnTo>
                    <a:pt x="3178" y="179"/>
                  </a:lnTo>
                  <a:lnTo>
                    <a:pt x="3178" y="177"/>
                  </a:lnTo>
                  <a:lnTo>
                    <a:pt x="3178" y="169"/>
                  </a:lnTo>
                  <a:lnTo>
                    <a:pt x="3180" y="169"/>
                  </a:lnTo>
                  <a:lnTo>
                    <a:pt x="3180" y="171"/>
                  </a:lnTo>
                  <a:lnTo>
                    <a:pt x="3180" y="173"/>
                  </a:lnTo>
                  <a:lnTo>
                    <a:pt x="3181" y="173"/>
                  </a:lnTo>
                  <a:lnTo>
                    <a:pt x="3181" y="167"/>
                  </a:lnTo>
                  <a:lnTo>
                    <a:pt x="3181" y="165"/>
                  </a:lnTo>
                  <a:lnTo>
                    <a:pt x="3180" y="163"/>
                  </a:lnTo>
                  <a:lnTo>
                    <a:pt x="3178" y="157"/>
                  </a:lnTo>
                  <a:lnTo>
                    <a:pt x="3180" y="157"/>
                  </a:lnTo>
                  <a:lnTo>
                    <a:pt x="3180" y="156"/>
                  </a:lnTo>
                  <a:lnTo>
                    <a:pt x="3180" y="154"/>
                  </a:lnTo>
                  <a:lnTo>
                    <a:pt x="3180" y="152"/>
                  </a:lnTo>
                  <a:lnTo>
                    <a:pt x="3178" y="152"/>
                  </a:lnTo>
                  <a:lnTo>
                    <a:pt x="3176" y="152"/>
                  </a:lnTo>
                  <a:lnTo>
                    <a:pt x="3172" y="150"/>
                  </a:lnTo>
                  <a:lnTo>
                    <a:pt x="3170" y="150"/>
                  </a:lnTo>
                  <a:lnTo>
                    <a:pt x="3168" y="150"/>
                  </a:lnTo>
                  <a:lnTo>
                    <a:pt x="3166" y="150"/>
                  </a:lnTo>
                  <a:lnTo>
                    <a:pt x="3164" y="148"/>
                  </a:lnTo>
                  <a:lnTo>
                    <a:pt x="3162" y="148"/>
                  </a:lnTo>
                  <a:lnTo>
                    <a:pt x="3158" y="146"/>
                  </a:lnTo>
                  <a:lnTo>
                    <a:pt x="3143" y="140"/>
                  </a:lnTo>
                  <a:lnTo>
                    <a:pt x="3139" y="140"/>
                  </a:lnTo>
                  <a:lnTo>
                    <a:pt x="3137" y="140"/>
                  </a:lnTo>
                  <a:lnTo>
                    <a:pt x="3137" y="138"/>
                  </a:lnTo>
                  <a:lnTo>
                    <a:pt x="3135" y="138"/>
                  </a:lnTo>
                  <a:lnTo>
                    <a:pt x="3128" y="133"/>
                  </a:lnTo>
                  <a:lnTo>
                    <a:pt x="3126" y="133"/>
                  </a:lnTo>
                  <a:lnTo>
                    <a:pt x="3120" y="133"/>
                  </a:lnTo>
                  <a:lnTo>
                    <a:pt x="3116" y="133"/>
                  </a:lnTo>
                  <a:lnTo>
                    <a:pt x="3114" y="129"/>
                  </a:lnTo>
                  <a:lnTo>
                    <a:pt x="3114" y="127"/>
                  </a:lnTo>
                  <a:lnTo>
                    <a:pt x="3112" y="127"/>
                  </a:lnTo>
                  <a:lnTo>
                    <a:pt x="3110" y="127"/>
                  </a:lnTo>
                  <a:lnTo>
                    <a:pt x="3108" y="129"/>
                  </a:lnTo>
                  <a:lnTo>
                    <a:pt x="3093" y="131"/>
                  </a:lnTo>
                  <a:lnTo>
                    <a:pt x="3091" y="131"/>
                  </a:lnTo>
                  <a:lnTo>
                    <a:pt x="3087" y="129"/>
                  </a:lnTo>
                  <a:lnTo>
                    <a:pt x="3084" y="129"/>
                  </a:lnTo>
                  <a:lnTo>
                    <a:pt x="3082" y="127"/>
                  </a:lnTo>
                  <a:lnTo>
                    <a:pt x="3080" y="127"/>
                  </a:lnTo>
                  <a:lnTo>
                    <a:pt x="3076" y="127"/>
                  </a:lnTo>
                  <a:lnTo>
                    <a:pt x="3074" y="129"/>
                  </a:lnTo>
                  <a:lnTo>
                    <a:pt x="3064" y="138"/>
                  </a:lnTo>
                  <a:lnTo>
                    <a:pt x="3060" y="140"/>
                  </a:lnTo>
                  <a:lnTo>
                    <a:pt x="3055" y="140"/>
                  </a:lnTo>
                  <a:lnTo>
                    <a:pt x="3051" y="142"/>
                  </a:lnTo>
                  <a:lnTo>
                    <a:pt x="3039" y="140"/>
                  </a:lnTo>
                  <a:lnTo>
                    <a:pt x="3036" y="142"/>
                  </a:lnTo>
                  <a:lnTo>
                    <a:pt x="3028" y="146"/>
                  </a:lnTo>
                  <a:lnTo>
                    <a:pt x="3018" y="152"/>
                  </a:lnTo>
                  <a:lnTo>
                    <a:pt x="3001" y="159"/>
                  </a:lnTo>
                  <a:lnTo>
                    <a:pt x="2991" y="167"/>
                  </a:lnTo>
                  <a:lnTo>
                    <a:pt x="2989" y="169"/>
                  </a:lnTo>
                  <a:lnTo>
                    <a:pt x="2986" y="171"/>
                  </a:lnTo>
                  <a:lnTo>
                    <a:pt x="2984" y="171"/>
                  </a:lnTo>
                  <a:lnTo>
                    <a:pt x="2982" y="175"/>
                  </a:lnTo>
                  <a:lnTo>
                    <a:pt x="2980" y="177"/>
                  </a:lnTo>
                  <a:lnTo>
                    <a:pt x="2966" y="190"/>
                  </a:lnTo>
                  <a:lnTo>
                    <a:pt x="2964" y="194"/>
                  </a:lnTo>
                  <a:lnTo>
                    <a:pt x="2959" y="207"/>
                  </a:lnTo>
                  <a:lnTo>
                    <a:pt x="2957" y="207"/>
                  </a:lnTo>
                  <a:lnTo>
                    <a:pt x="2957" y="209"/>
                  </a:lnTo>
                  <a:lnTo>
                    <a:pt x="2957" y="211"/>
                  </a:lnTo>
                  <a:lnTo>
                    <a:pt x="2959" y="211"/>
                  </a:lnTo>
                  <a:lnTo>
                    <a:pt x="2957" y="215"/>
                  </a:lnTo>
                  <a:lnTo>
                    <a:pt x="2957" y="221"/>
                  </a:lnTo>
                  <a:lnTo>
                    <a:pt x="2955" y="225"/>
                  </a:lnTo>
                  <a:lnTo>
                    <a:pt x="2957" y="228"/>
                  </a:lnTo>
                  <a:lnTo>
                    <a:pt x="2957" y="230"/>
                  </a:lnTo>
                  <a:lnTo>
                    <a:pt x="2957" y="234"/>
                  </a:lnTo>
                  <a:lnTo>
                    <a:pt x="2959" y="234"/>
                  </a:lnTo>
                  <a:lnTo>
                    <a:pt x="2959" y="238"/>
                  </a:lnTo>
                  <a:lnTo>
                    <a:pt x="2959" y="242"/>
                  </a:lnTo>
                  <a:lnTo>
                    <a:pt x="2963" y="255"/>
                  </a:lnTo>
                  <a:lnTo>
                    <a:pt x="2964" y="257"/>
                  </a:lnTo>
                  <a:lnTo>
                    <a:pt x="2966" y="259"/>
                  </a:lnTo>
                  <a:lnTo>
                    <a:pt x="2968" y="263"/>
                  </a:lnTo>
                  <a:lnTo>
                    <a:pt x="2970" y="267"/>
                  </a:lnTo>
                  <a:lnTo>
                    <a:pt x="2972" y="271"/>
                  </a:lnTo>
                  <a:lnTo>
                    <a:pt x="2972" y="280"/>
                  </a:lnTo>
                  <a:lnTo>
                    <a:pt x="2972" y="284"/>
                  </a:lnTo>
                  <a:lnTo>
                    <a:pt x="2968" y="294"/>
                  </a:lnTo>
                  <a:lnTo>
                    <a:pt x="2964" y="303"/>
                  </a:lnTo>
                  <a:lnTo>
                    <a:pt x="2963" y="303"/>
                  </a:lnTo>
                  <a:lnTo>
                    <a:pt x="2961" y="305"/>
                  </a:lnTo>
                  <a:lnTo>
                    <a:pt x="2959" y="307"/>
                  </a:lnTo>
                  <a:lnTo>
                    <a:pt x="2955" y="313"/>
                  </a:lnTo>
                  <a:lnTo>
                    <a:pt x="2943" y="328"/>
                  </a:lnTo>
                  <a:lnTo>
                    <a:pt x="2934" y="334"/>
                  </a:lnTo>
                  <a:lnTo>
                    <a:pt x="2934" y="336"/>
                  </a:lnTo>
                  <a:lnTo>
                    <a:pt x="2930" y="336"/>
                  </a:lnTo>
                  <a:lnTo>
                    <a:pt x="2928" y="336"/>
                  </a:lnTo>
                  <a:lnTo>
                    <a:pt x="2920" y="342"/>
                  </a:lnTo>
                  <a:lnTo>
                    <a:pt x="2915" y="346"/>
                  </a:lnTo>
                  <a:lnTo>
                    <a:pt x="2913" y="346"/>
                  </a:lnTo>
                  <a:lnTo>
                    <a:pt x="2909" y="348"/>
                  </a:lnTo>
                  <a:lnTo>
                    <a:pt x="2901" y="348"/>
                  </a:lnTo>
                  <a:lnTo>
                    <a:pt x="2895" y="348"/>
                  </a:lnTo>
                  <a:lnTo>
                    <a:pt x="2890" y="346"/>
                  </a:lnTo>
                  <a:lnTo>
                    <a:pt x="2886" y="346"/>
                  </a:lnTo>
                  <a:lnTo>
                    <a:pt x="2876" y="338"/>
                  </a:lnTo>
                  <a:lnTo>
                    <a:pt x="2874" y="338"/>
                  </a:lnTo>
                  <a:lnTo>
                    <a:pt x="2872" y="338"/>
                  </a:lnTo>
                  <a:lnTo>
                    <a:pt x="2867" y="334"/>
                  </a:lnTo>
                  <a:lnTo>
                    <a:pt x="2865" y="332"/>
                  </a:lnTo>
                  <a:lnTo>
                    <a:pt x="2861" y="328"/>
                  </a:lnTo>
                  <a:lnTo>
                    <a:pt x="2843" y="315"/>
                  </a:lnTo>
                  <a:lnTo>
                    <a:pt x="2838" y="309"/>
                  </a:lnTo>
                  <a:lnTo>
                    <a:pt x="2836" y="307"/>
                  </a:lnTo>
                  <a:lnTo>
                    <a:pt x="2834" y="305"/>
                  </a:lnTo>
                  <a:lnTo>
                    <a:pt x="2822" y="301"/>
                  </a:lnTo>
                  <a:lnTo>
                    <a:pt x="2817" y="300"/>
                  </a:lnTo>
                  <a:lnTo>
                    <a:pt x="2815" y="300"/>
                  </a:lnTo>
                  <a:lnTo>
                    <a:pt x="2813" y="298"/>
                  </a:lnTo>
                  <a:lnTo>
                    <a:pt x="2811" y="294"/>
                  </a:lnTo>
                  <a:lnTo>
                    <a:pt x="2805" y="294"/>
                  </a:lnTo>
                  <a:lnTo>
                    <a:pt x="2799" y="292"/>
                  </a:lnTo>
                  <a:lnTo>
                    <a:pt x="2794" y="288"/>
                  </a:lnTo>
                  <a:lnTo>
                    <a:pt x="2784" y="286"/>
                  </a:lnTo>
                  <a:lnTo>
                    <a:pt x="2784" y="284"/>
                  </a:lnTo>
                  <a:lnTo>
                    <a:pt x="2782" y="284"/>
                  </a:lnTo>
                  <a:lnTo>
                    <a:pt x="2780" y="282"/>
                  </a:lnTo>
                  <a:lnTo>
                    <a:pt x="2778" y="280"/>
                  </a:lnTo>
                  <a:lnTo>
                    <a:pt x="2776" y="280"/>
                  </a:lnTo>
                  <a:lnTo>
                    <a:pt x="2774" y="280"/>
                  </a:lnTo>
                  <a:lnTo>
                    <a:pt x="2763" y="278"/>
                  </a:lnTo>
                  <a:lnTo>
                    <a:pt x="2747" y="273"/>
                  </a:lnTo>
                  <a:lnTo>
                    <a:pt x="2732" y="269"/>
                  </a:lnTo>
                  <a:lnTo>
                    <a:pt x="2705" y="269"/>
                  </a:lnTo>
                  <a:lnTo>
                    <a:pt x="2684" y="265"/>
                  </a:lnTo>
                  <a:lnTo>
                    <a:pt x="2665" y="255"/>
                  </a:lnTo>
                  <a:lnTo>
                    <a:pt x="2659" y="252"/>
                  </a:lnTo>
                  <a:lnTo>
                    <a:pt x="2655" y="248"/>
                  </a:lnTo>
                  <a:lnTo>
                    <a:pt x="2648" y="236"/>
                  </a:lnTo>
                  <a:lnTo>
                    <a:pt x="2646" y="232"/>
                  </a:lnTo>
                  <a:lnTo>
                    <a:pt x="2636" y="211"/>
                  </a:lnTo>
                  <a:lnTo>
                    <a:pt x="2636" y="207"/>
                  </a:lnTo>
                  <a:lnTo>
                    <a:pt x="2636" y="202"/>
                  </a:lnTo>
                  <a:lnTo>
                    <a:pt x="2636" y="200"/>
                  </a:lnTo>
                  <a:lnTo>
                    <a:pt x="2636" y="198"/>
                  </a:lnTo>
                  <a:lnTo>
                    <a:pt x="2636" y="194"/>
                  </a:lnTo>
                  <a:lnTo>
                    <a:pt x="2636" y="192"/>
                  </a:lnTo>
                  <a:lnTo>
                    <a:pt x="2636" y="190"/>
                  </a:lnTo>
                  <a:lnTo>
                    <a:pt x="2634" y="186"/>
                  </a:lnTo>
                  <a:lnTo>
                    <a:pt x="2632" y="184"/>
                  </a:lnTo>
                  <a:lnTo>
                    <a:pt x="2630" y="182"/>
                  </a:lnTo>
                  <a:lnTo>
                    <a:pt x="2630" y="179"/>
                  </a:lnTo>
                  <a:lnTo>
                    <a:pt x="2627" y="177"/>
                  </a:lnTo>
                  <a:lnTo>
                    <a:pt x="2625" y="173"/>
                  </a:lnTo>
                  <a:lnTo>
                    <a:pt x="2623" y="173"/>
                  </a:lnTo>
                  <a:lnTo>
                    <a:pt x="2619" y="171"/>
                  </a:lnTo>
                  <a:lnTo>
                    <a:pt x="2605" y="169"/>
                  </a:lnTo>
                  <a:lnTo>
                    <a:pt x="2592" y="167"/>
                  </a:lnTo>
                  <a:lnTo>
                    <a:pt x="2590" y="167"/>
                  </a:lnTo>
                  <a:lnTo>
                    <a:pt x="2586" y="165"/>
                  </a:lnTo>
                  <a:lnTo>
                    <a:pt x="2584" y="165"/>
                  </a:lnTo>
                  <a:lnTo>
                    <a:pt x="2573" y="163"/>
                  </a:lnTo>
                  <a:lnTo>
                    <a:pt x="2573" y="161"/>
                  </a:lnTo>
                  <a:lnTo>
                    <a:pt x="2569" y="157"/>
                  </a:lnTo>
                  <a:lnTo>
                    <a:pt x="2563" y="154"/>
                  </a:lnTo>
                  <a:lnTo>
                    <a:pt x="2559" y="150"/>
                  </a:lnTo>
                  <a:lnTo>
                    <a:pt x="2557" y="148"/>
                  </a:lnTo>
                  <a:lnTo>
                    <a:pt x="2555" y="148"/>
                  </a:lnTo>
                  <a:lnTo>
                    <a:pt x="2554" y="146"/>
                  </a:lnTo>
                  <a:lnTo>
                    <a:pt x="2540" y="144"/>
                  </a:lnTo>
                  <a:lnTo>
                    <a:pt x="2534" y="142"/>
                  </a:lnTo>
                  <a:lnTo>
                    <a:pt x="2529" y="140"/>
                  </a:lnTo>
                  <a:lnTo>
                    <a:pt x="2525" y="138"/>
                  </a:lnTo>
                  <a:lnTo>
                    <a:pt x="2513" y="140"/>
                  </a:lnTo>
                  <a:lnTo>
                    <a:pt x="2511" y="138"/>
                  </a:lnTo>
                  <a:lnTo>
                    <a:pt x="2496" y="131"/>
                  </a:lnTo>
                  <a:lnTo>
                    <a:pt x="2488" y="129"/>
                  </a:lnTo>
                  <a:lnTo>
                    <a:pt x="2484" y="129"/>
                  </a:lnTo>
                  <a:lnTo>
                    <a:pt x="2482" y="129"/>
                  </a:lnTo>
                  <a:lnTo>
                    <a:pt x="2481" y="131"/>
                  </a:lnTo>
                  <a:lnTo>
                    <a:pt x="2479" y="133"/>
                  </a:lnTo>
                  <a:lnTo>
                    <a:pt x="2475" y="133"/>
                  </a:lnTo>
                  <a:lnTo>
                    <a:pt x="2458" y="138"/>
                  </a:lnTo>
                  <a:lnTo>
                    <a:pt x="2452" y="138"/>
                  </a:lnTo>
                  <a:lnTo>
                    <a:pt x="2425" y="136"/>
                  </a:lnTo>
                  <a:lnTo>
                    <a:pt x="2421" y="134"/>
                  </a:lnTo>
                  <a:lnTo>
                    <a:pt x="2415" y="133"/>
                  </a:lnTo>
                  <a:lnTo>
                    <a:pt x="2411" y="129"/>
                  </a:lnTo>
                  <a:lnTo>
                    <a:pt x="2410" y="129"/>
                  </a:lnTo>
                  <a:lnTo>
                    <a:pt x="2406" y="125"/>
                  </a:lnTo>
                  <a:lnTo>
                    <a:pt x="2390" y="115"/>
                  </a:lnTo>
                  <a:lnTo>
                    <a:pt x="2383" y="113"/>
                  </a:lnTo>
                  <a:lnTo>
                    <a:pt x="2379" y="111"/>
                  </a:lnTo>
                  <a:lnTo>
                    <a:pt x="2379" y="113"/>
                  </a:lnTo>
                  <a:lnTo>
                    <a:pt x="2385" y="113"/>
                  </a:lnTo>
                  <a:lnTo>
                    <a:pt x="2386" y="115"/>
                  </a:lnTo>
                  <a:lnTo>
                    <a:pt x="2383" y="115"/>
                  </a:lnTo>
                  <a:lnTo>
                    <a:pt x="2375" y="113"/>
                  </a:lnTo>
                  <a:lnTo>
                    <a:pt x="2373" y="111"/>
                  </a:lnTo>
                  <a:lnTo>
                    <a:pt x="2371" y="111"/>
                  </a:lnTo>
                  <a:lnTo>
                    <a:pt x="2371" y="109"/>
                  </a:lnTo>
                  <a:lnTo>
                    <a:pt x="2369" y="108"/>
                  </a:lnTo>
                  <a:lnTo>
                    <a:pt x="2367" y="108"/>
                  </a:lnTo>
                  <a:lnTo>
                    <a:pt x="2365" y="108"/>
                  </a:lnTo>
                  <a:lnTo>
                    <a:pt x="2362" y="106"/>
                  </a:lnTo>
                  <a:lnTo>
                    <a:pt x="2354" y="100"/>
                  </a:lnTo>
                  <a:lnTo>
                    <a:pt x="2356" y="102"/>
                  </a:lnTo>
                  <a:lnTo>
                    <a:pt x="2358" y="104"/>
                  </a:lnTo>
                  <a:lnTo>
                    <a:pt x="2360" y="104"/>
                  </a:lnTo>
                  <a:lnTo>
                    <a:pt x="2360" y="106"/>
                  </a:lnTo>
                  <a:lnTo>
                    <a:pt x="2360" y="108"/>
                  </a:lnTo>
                  <a:lnTo>
                    <a:pt x="2356" y="108"/>
                  </a:lnTo>
                  <a:lnTo>
                    <a:pt x="2350" y="104"/>
                  </a:lnTo>
                  <a:lnTo>
                    <a:pt x="2348" y="104"/>
                  </a:lnTo>
                  <a:lnTo>
                    <a:pt x="2344" y="104"/>
                  </a:lnTo>
                  <a:lnTo>
                    <a:pt x="2342" y="104"/>
                  </a:lnTo>
                  <a:lnTo>
                    <a:pt x="2342" y="102"/>
                  </a:lnTo>
                  <a:lnTo>
                    <a:pt x="2340" y="100"/>
                  </a:lnTo>
                  <a:lnTo>
                    <a:pt x="2338" y="100"/>
                  </a:lnTo>
                  <a:lnTo>
                    <a:pt x="2338" y="98"/>
                  </a:lnTo>
                  <a:lnTo>
                    <a:pt x="2340" y="96"/>
                  </a:lnTo>
                  <a:lnTo>
                    <a:pt x="2342" y="96"/>
                  </a:lnTo>
                  <a:lnTo>
                    <a:pt x="2350" y="98"/>
                  </a:lnTo>
                  <a:lnTo>
                    <a:pt x="2348" y="98"/>
                  </a:lnTo>
                  <a:lnTo>
                    <a:pt x="2346" y="96"/>
                  </a:lnTo>
                  <a:lnTo>
                    <a:pt x="2344" y="96"/>
                  </a:lnTo>
                  <a:lnTo>
                    <a:pt x="2342" y="94"/>
                  </a:lnTo>
                  <a:lnTo>
                    <a:pt x="2340" y="92"/>
                  </a:lnTo>
                  <a:lnTo>
                    <a:pt x="2338" y="90"/>
                  </a:lnTo>
                  <a:lnTo>
                    <a:pt x="2337" y="92"/>
                  </a:lnTo>
                  <a:lnTo>
                    <a:pt x="2338" y="88"/>
                  </a:lnTo>
                  <a:lnTo>
                    <a:pt x="2337" y="84"/>
                  </a:lnTo>
                  <a:lnTo>
                    <a:pt x="2338" y="81"/>
                  </a:lnTo>
                  <a:lnTo>
                    <a:pt x="2338" y="77"/>
                  </a:lnTo>
                  <a:lnTo>
                    <a:pt x="2335" y="73"/>
                  </a:lnTo>
                  <a:lnTo>
                    <a:pt x="2335" y="71"/>
                  </a:lnTo>
                  <a:lnTo>
                    <a:pt x="2333" y="71"/>
                  </a:lnTo>
                  <a:lnTo>
                    <a:pt x="2331" y="69"/>
                  </a:lnTo>
                  <a:lnTo>
                    <a:pt x="2329" y="69"/>
                  </a:lnTo>
                  <a:lnTo>
                    <a:pt x="2327" y="69"/>
                  </a:lnTo>
                  <a:lnTo>
                    <a:pt x="2325" y="69"/>
                  </a:lnTo>
                  <a:lnTo>
                    <a:pt x="2323" y="71"/>
                  </a:lnTo>
                  <a:lnTo>
                    <a:pt x="2325" y="73"/>
                  </a:lnTo>
                  <a:lnTo>
                    <a:pt x="2325" y="75"/>
                  </a:lnTo>
                  <a:lnTo>
                    <a:pt x="2323" y="77"/>
                  </a:lnTo>
                  <a:lnTo>
                    <a:pt x="2319" y="79"/>
                  </a:lnTo>
                  <a:lnTo>
                    <a:pt x="2315" y="81"/>
                  </a:lnTo>
                  <a:lnTo>
                    <a:pt x="2312" y="83"/>
                  </a:lnTo>
                  <a:lnTo>
                    <a:pt x="2310" y="83"/>
                  </a:lnTo>
                  <a:lnTo>
                    <a:pt x="2310" y="81"/>
                  </a:lnTo>
                  <a:lnTo>
                    <a:pt x="2308" y="77"/>
                  </a:lnTo>
                  <a:lnTo>
                    <a:pt x="2308" y="75"/>
                  </a:lnTo>
                  <a:lnTo>
                    <a:pt x="2308" y="73"/>
                  </a:lnTo>
                  <a:lnTo>
                    <a:pt x="2310" y="73"/>
                  </a:lnTo>
                  <a:lnTo>
                    <a:pt x="2312" y="71"/>
                  </a:lnTo>
                  <a:lnTo>
                    <a:pt x="2312" y="65"/>
                  </a:lnTo>
                  <a:lnTo>
                    <a:pt x="2310" y="63"/>
                  </a:lnTo>
                  <a:lnTo>
                    <a:pt x="2304" y="65"/>
                  </a:lnTo>
                  <a:lnTo>
                    <a:pt x="2298" y="67"/>
                  </a:lnTo>
                  <a:lnTo>
                    <a:pt x="2294" y="67"/>
                  </a:lnTo>
                  <a:lnTo>
                    <a:pt x="2292" y="67"/>
                  </a:lnTo>
                  <a:lnTo>
                    <a:pt x="2290" y="67"/>
                  </a:lnTo>
                  <a:lnTo>
                    <a:pt x="2287" y="65"/>
                  </a:lnTo>
                  <a:lnTo>
                    <a:pt x="2283" y="63"/>
                  </a:lnTo>
                  <a:lnTo>
                    <a:pt x="2273" y="54"/>
                  </a:lnTo>
                  <a:lnTo>
                    <a:pt x="2271" y="52"/>
                  </a:lnTo>
                  <a:lnTo>
                    <a:pt x="2265" y="42"/>
                  </a:lnTo>
                  <a:lnTo>
                    <a:pt x="2264" y="40"/>
                  </a:lnTo>
                  <a:lnTo>
                    <a:pt x="2264" y="36"/>
                  </a:lnTo>
                  <a:lnTo>
                    <a:pt x="2262" y="35"/>
                  </a:lnTo>
                  <a:lnTo>
                    <a:pt x="2262" y="33"/>
                  </a:lnTo>
                  <a:lnTo>
                    <a:pt x="2262" y="31"/>
                  </a:lnTo>
                  <a:lnTo>
                    <a:pt x="2262" y="27"/>
                  </a:lnTo>
                  <a:lnTo>
                    <a:pt x="2262" y="25"/>
                  </a:lnTo>
                  <a:lnTo>
                    <a:pt x="2260" y="23"/>
                  </a:lnTo>
                  <a:lnTo>
                    <a:pt x="2262" y="23"/>
                  </a:lnTo>
                  <a:lnTo>
                    <a:pt x="2264" y="19"/>
                  </a:lnTo>
                  <a:lnTo>
                    <a:pt x="2265" y="15"/>
                  </a:lnTo>
                  <a:lnTo>
                    <a:pt x="2267" y="11"/>
                  </a:lnTo>
                  <a:lnTo>
                    <a:pt x="2269" y="10"/>
                  </a:lnTo>
                  <a:lnTo>
                    <a:pt x="2271" y="10"/>
                  </a:lnTo>
                  <a:lnTo>
                    <a:pt x="2273" y="8"/>
                  </a:lnTo>
                  <a:lnTo>
                    <a:pt x="2277" y="8"/>
                  </a:lnTo>
                  <a:lnTo>
                    <a:pt x="2277" y="6"/>
                  </a:lnTo>
                  <a:lnTo>
                    <a:pt x="2279" y="4"/>
                  </a:lnTo>
                  <a:lnTo>
                    <a:pt x="2281" y="4"/>
                  </a:lnTo>
                  <a:lnTo>
                    <a:pt x="2281" y="2"/>
                  </a:lnTo>
                  <a:lnTo>
                    <a:pt x="2283" y="4"/>
                  </a:lnTo>
                  <a:lnTo>
                    <a:pt x="2287" y="2"/>
                  </a:lnTo>
                  <a:lnTo>
                    <a:pt x="2289" y="0"/>
                  </a:lnTo>
                  <a:lnTo>
                    <a:pt x="4061" y="0"/>
                  </a:lnTo>
                  <a:lnTo>
                    <a:pt x="4061" y="11"/>
                  </a:lnTo>
                  <a:close/>
                  <a:moveTo>
                    <a:pt x="1100" y="0"/>
                  </a:moveTo>
                  <a:lnTo>
                    <a:pt x="1100" y="2"/>
                  </a:lnTo>
                  <a:lnTo>
                    <a:pt x="1098" y="2"/>
                  </a:lnTo>
                  <a:lnTo>
                    <a:pt x="1090" y="13"/>
                  </a:lnTo>
                  <a:lnTo>
                    <a:pt x="1086" y="25"/>
                  </a:lnTo>
                  <a:lnTo>
                    <a:pt x="1081" y="35"/>
                  </a:lnTo>
                  <a:lnTo>
                    <a:pt x="1073" y="42"/>
                  </a:lnTo>
                  <a:lnTo>
                    <a:pt x="1065" y="48"/>
                  </a:lnTo>
                  <a:lnTo>
                    <a:pt x="1063" y="50"/>
                  </a:lnTo>
                  <a:lnTo>
                    <a:pt x="1060" y="52"/>
                  </a:lnTo>
                  <a:lnTo>
                    <a:pt x="1056" y="52"/>
                  </a:lnTo>
                  <a:lnTo>
                    <a:pt x="1054" y="54"/>
                  </a:lnTo>
                  <a:lnTo>
                    <a:pt x="1052" y="56"/>
                  </a:lnTo>
                  <a:lnTo>
                    <a:pt x="1048" y="58"/>
                  </a:lnTo>
                  <a:lnTo>
                    <a:pt x="1044" y="61"/>
                  </a:lnTo>
                  <a:lnTo>
                    <a:pt x="1042" y="61"/>
                  </a:lnTo>
                  <a:lnTo>
                    <a:pt x="1040" y="61"/>
                  </a:lnTo>
                  <a:lnTo>
                    <a:pt x="1038" y="61"/>
                  </a:lnTo>
                  <a:lnTo>
                    <a:pt x="1037" y="63"/>
                  </a:lnTo>
                  <a:lnTo>
                    <a:pt x="1035" y="65"/>
                  </a:lnTo>
                  <a:lnTo>
                    <a:pt x="1033" y="67"/>
                  </a:lnTo>
                  <a:lnTo>
                    <a:pt x="1031" y="69"/>
                  </a:lnTo>
                  <a:lnTo>
                    <a:pt x="1029" y="69"/>
                  </a:lnTo>
                  <a:lnTo>
                    <a:pt x="1027" y="71"/>
                  </a:lnTo>
                  <a:lnTo>
                    <a:pt x="1025" y="71"/>
                  </a:lnTo>
                  <a:lnTo>
                    <a:pt x="1023" y="71"/>
                  </a:lnTo>
                  <a:lnTo>
                    <a:pt x="1021" y="71"/>
                  </a:lnTo>
                  <a:lnTo>
                    <a:pt x="1019" y="71"/>
                  </a:lnTo>
                  <a:lnTo>
                    <a:pt x="1017" y="73"/>
                  </a:lnTo>
                  <a:lnTo>
                    <a:pt x="1017" y="75"/>
                  </a:lnTo>
                  <a:lnTo>
                    <a:pt x="1015" y="75"/>
                  </a:lnTo>
                  <a:lnTo>
                    <a:pt x="1013" y="75"/>
                  </a:lnTo>
                  <a:lnTo>
                    <a:pt x="1008" y="77"/>
                  </a:lnTo>
                  <a:lnTo>
                    <a:pt x="1006" y="79"/>
                  </a:lnTo>
                  <a:lnTo>
                    <a:pt x="1004" y="81"/>
                  </a:lnTo>
                  <a:lnTo>
                    <a:pt x="1000" y="81"/>
                  </a:lnTo>
                  <a:lnTo>
                    <a:pt x="996" y="83"/>
                  </a:lnTo>
                  <a:lnTo>
                    <a:pt x="990" y="86"/>
                  </a:lnTo>
                  <a:lnTo>
                    <a:pt x="981" y="88"/>
                  </a:lnTo>
                  <a:lnTo>
                    <a:pt x="977" y="90"/>
                  </a:lnTo>
                  <a:lnTo>
                    <a:pt x="975" y="92"/>
                  </a:lnTo>
                  <a:lnTo>
                    <a:pt x="971" y="96"/>
                  </a:lnTo>
                  <a:lnTo>
                    <a:pt x="967" y="98"/>
                  </a:lnTo>
                  <a:lnTo>
                    <a:pt x="965" y="100"/>
                  </a:lnTo>
                  <a:lnTo>
                    <a:pt x="964" y="100"/>
                  </a:lnTo>
                  <a:lnTo>
                    <a:pt x="962" y="100"/>
                  </a:lnTo>
                  <a:lnTo>
                    <a:pt x="960" y="100"/>
                  </a:lnTo>
                  <a:lnTo>
                    <a:pt x="954" y="108"/>
                  </a:lnTo>
                  <a:lnTo>
                    <a:pt x="954" y="109"/>
                  </a:lnTo>
                  <a:lnTo>
                    <a:pt x="954" y="111"/>
                  </a:lnTo>
                  <a:lnTo>
                    <a:pt x="944" y="121"/>
                  </a:lnTo>
                  <a:lnTo>
                    <a:pt x="937" y="133"/>
                  </a:lnTo>
                  <a:lnTo>
                    <a:pt x="935" y="134"/>
                  </a:lnTo>
                  <a:lnTo>
                    <a:pt x="927" y="138"/>
                  </a:lnTo>
                  <a:lnTo>
                    <a:pt x="919" y="148"/>
                  </a:lnTo>
                  <a:lnTo>
                    <a:pt x="908" y="157"/>
                  </a:lnTo>
                  <a:lnTo>
                    <a:pt x="908" y="159"/>
                  </a:lnTo>
                  <a:lnTo>
                    <a:pt x="908" y="161"/>
                  </a:lnTo>
                  <a:lnTo>
                    <a:pt x="908" y="163"/>
                  </a:lnTo>
                  <a:lnTo>
                    <a:pt x="910" y="165"/>
                  </a:lnTo>
                  <a:lnTo>
                    <a:pt x="910" y="167"/>
                  </a:lnTo>
                  <a:lnTo>
                    <a:pt x="910" y="169"/>
                  </a:lnTo>
                  <a:lnTo>
                    <a:pt x="908" y="173"/>
                  </a:lnTo>
                  <a:lnTo>
                    <a:pt x="906" y="175"/>
                  </a:lnTo>
                  <a:lnTo>
                    <a:pt x="906" y="177"/>
                  </a:lnTo>
                  <a:lnTo>
                    <a:pt x="908" y="177"/>
                  </a:lnTo>
                  <a:lnTo>
                    <a:pt x="908" y="179"/>
                  </a:lnTo>
                  <a:lnTo>
                    <a:pt x="908" y="186"/>
                  </a:lnTo>
                  <a:lnTo>
                    <a:pt x="908" y="188"/>
                  </a:lnTo>
                  <a:lnTo>
                    <a:pt x="906" y="192"/>
                  </a:lnTo>
                  <a:lnTo>
                    <a:pt x="904" y="194"/>
                  </a:lnTo>
                  <a:lnTo>
                    <a:pt x="904" y="196"/>
                  </a:lnTo>
                  <a:lnTo>
                    <a:pt x="904" y="198"/>
                  </a:lnTo>
                  <a:lnTo>
                    <a:pt x="902" y="200"/>
                  </a:lnTo>
                  <a:lnTo>
                    <a:pt x="902" y="202"/>
                  </a:lnTo>
                  <a:lnTo>
                    <a:pt x="902" y="204"/>
                  </a:lnTo>
                  <a:lnTo>
                    <a:pt x="893" y="211"/>
                  </a:lnTo>
                  <a:lnTo>
                    <a:pt x="893" y="213"/>
                  </a:lnTo>
                  <a:lnTo>
                    <a:pt x="893" y="215"/>
                  </a:lnTo>
                  <a:lnTo>
                    <a:pt x="891" y="215"/>
                  </a:lnTo>
                  <a:lnTo>
                    <a:pt x="891" y="217"/>
                  </a:lnTo>
                  <a:lnTo>
                    <a:pt x="889" y="217"/>
                  </a:lnTo>
                  <a:lnTo>
                    <a:pt x="887" y="221"/>
                  </a:lnTo>
                  <a:lnTo>
                    <a:pt x="881" y="228"/>
                  </a:lnTo>
                  <a:lnTo>
                    <a:pt x="879" y="228"/>
                  </a:lnTo>
                  <a:lnTo>
                    <a:pt x="879" y="236"/>
                  </a:lnTo>
                  <a:lnTo>
                    <a:pt x="877" y="238"/>
                  </a:lnTo>
                  <a:lnTo>
                    <a:pt x="875" y="240"/>
                  </a:lnTo>
                  <a:lnTo>
                    <a:pt x="875" y="242"/>
                  </a:lnTo>
                  <a:lnTo>
                    <a:pt x="873" y="242"/>
                  </a:lnTo>
                  <a:lnTo>
                    <a:pt x="873" y="244"/>
                  </a:lnTo>
                  <a:lnTo>
                    <a:pt x="871" y="250"/>
                  </a:lnTo>
                  <a:lnTo>
                    <a:pt x="869" y="252"/>
                  </a:lnTo>
                  <a:lnTo>
                    <a:pt x="868" y="255"/>
                  </a:lnTo>
                  <a:lnTo>
                    <a:pt x="869" y="257"/>
                  </a:lnTo>
                  <a:lnTo>
                    <a:pt x="869" y="259"/>
                  </a:lnTo>
                  <a:lnTo>
                    <a:pt x="869" y="265"/>
                  </a:lnTo>
                  <a:lnTo>
                    <a:pt x="868" y="277"/>
                  </a:lnTo>
                  <a:lnTo>
                    <a:pt x="868" y="278"/>
                  </a:lnTo>
                  <a:lnTo>
                    <a:pt x="869" y="280"/>
                  </a:lnTo>
                  <a:lnTo>
                    <a:pt x="869" y="282"/>
                  </a:lnTo>
                  <a:lnTo>
                    <a:pt x="869" y="298"/>
                  </a:lnTo>
                  <a:lnTo>
                    <a:pt x="869" y="300"/>
                  </a:lnTo>
                  <a:lnTo>
                    <a:pt x="869" y="301"/>
                  </a:lnTo>
                  <a:lnTo>
                    <a:pt x="869" y="303"/>
                  </a:lnTo>
                  <a:lnTo>
                    <a:pt x="869" y="305"/>
                  </a:lnTo>
                  <a:lnTo>
                    <a:pt x="868" y="307"/>
                  </a:lnTo>
                  <a:lnTo>
                    <a:pt x="866" y="311"/>
                  </a:lnTo>
                  <a:lnTo>
                    <a:pt x="866" y="313"/>
                  </a:lnTo>
                  <a:lnTo>
                    <a:pt x="864" y="317"/>
                  </a:lnTo>
                  <a:lnTo>
                    <a:pt x="866" y="317"/>
                  </a:lnTo>
                  <a:lnTo>
                    <a:pt x="868" y="319"/>
                  </a:lnTo>
                  <a:lnTo>
                    <a:pt x="869" y="319"/>
                  </a:lnTo>
                  <a:lnTo>
                    <a:pt x="873" y="321"/>
                  </a:lnTo>
                  <a:lnTo>
                    <a:pt x="875" y="325"/>
                  </a:lnTo>
                  <a:lnTo>
                    <a:pt x="877" y="325"/>
                  </a:lnTo>
                  <a:lnTo>
                    <a:pt x="879" y="328"/>
                  </a:lnTo>
                  <a:lnTo>
                    <a:pt x="881" y="332"/>
                  </a:lnTo>
                  <a:lnTo>
                    <a:pt x="881" y="334"/>
                  </a:lnTo>
                  <a:lnTo>
                    <a:pt x="883" y="334"/>
                  </a:lnTo>
                  <a:lnTo>
                    <a:pt x="883" y="336"/>
                  </a:lnTo>
                  <a:lnTo>
                    <a:pt x="885" y="336"/>
                  </a:lnTo>
                  <a:lnTo>
                    <a:pt x="885" y="338"/>
                  </a:lnTo>
                  <a:lnTo>
                    <a:pt x="885" y="340"/>
                  </a:lnTo>
                  <a:lnTo>
                    <a:pt x="883" y="346"/>
                  </a:lnTo>
                  <a:lnTo>
                    <a:pt x="881" y="355"/>
                  </a:lnTo>
                  <a:lnTo>
                    <a:pt x="881" y="359"/>
                  </a:lnTo>
                  <a:lnTo>
                    <a:pt x="877" y="369"/>
                  </a:lnTo>
                  <a:lnTo>
                    <a:pt x="869" y="382"/>
                  </a:lnTo>
                  <a:lnTo>
                    <a:pt x="860" y="392"/>
                  </a:lnTo>
                  <a:lnTo>
                    <a:pt x="858" y="396"/>
                  </a:lnTo>
                  <a:lnTo>
                    <a:pt x="856" y="398"/>
                  </a:lnTo>
                  <a:lnTo>
                    <a:pt x="852" y="401"/>
                  </a:lnTo>
                  <a:lnTo>
                    <a:pt x="852" y="403"/>
                  </a:lnTo>
                  <a:lnTo>
                    <a:pt x="852" y="405"/>
                  </a:lnTo>
                  <a:lnTo>
                    <a:pt x="850" y="407"/>
                  </a:lnTo>
                  <a:lnTo>
                    <a:pt x="850" y="409"/>
                  </a:lnTo>
                  <a:lnTo>
                    <a:pt x="848" y="413"/>
                  </a:lnTo>
                  <a:lnTo>
                    <a:pt x="846" y="415"/>
                  </a:lnTo>
                  <a:lnTo>
                    <a:pt x="844" y="417"/>
                  </a:lnTo>
                  <a:lnTo>
                    <a:pt x="844" y="419"/>
                  </a:lnTo>
                  <a:lnTo>
                    <a:pt x="843" y="421"/>
                  </a:lnTo>
                  <a:lnTo>
                    <a:pt x="841" y="423"/>
                  </a:lnTo>
                  <a:lnTo>
                    <a:pt x="839" y="426"/>
                  </a:lnTo>
                  <a:lnTo>
                    <a:pt x="835" y="428"/>
                  </a:lnTo>
                  <a:lnTo>
                    <a:pt x="833" y="432"/>
                  </a:lnTo>
                  <a:lnTo>
                    <a:pt x="825" y="442"/>
                  </a:lnTo>
                  <a:lnTo>
                    <a:pt x="816" y="451"/>
                  </a:lnTo>
                  <a:lnTo>
                    <a:pt x="814" y="453"/>
                  </a:lnTo>
                  <a:lnTo>
                    <a:pt x="808" y="455"/>
                  </a:lnTo>
                  <a:lnTo>
                    <a:pt x="804" y="459"/>
                  </a:lnTo>
                  <a:lnTo>
                    <a:pt x="783" y="469"/>
                  </a:lnTo>
                  <a:lnTo>
                    <a:pt x="783" y="471"/>
                  </a:lnTo>
                  <a:lnTo>
                    <a:pt x="781" y="472"/>
                  </a:lnTo>
                  <a:lnTo>
                    <a:pt x="779" y="474"/>
                  </a:lnTo>
                  <a:lnTo>
                    <a:pt x="775" y="476"/>
                  </a:lnTo>
                  <a:lnTo>
                    <a:pt x="775" y="478"/>
                  </a:lnTo>
                  <a:lnTo>
                    <a:pt x="772" y="480"/>
                  </a:lnTo>
                  <a:lnTo>
                    <a:pt x="772" y="482"/>
                  </a:lnTo>
                  <a:lnTo>
                    <a:pt x="768" y="486"/>
                  </a:lnTo>
                  <a:lnTo>
                    <a:pt x="764" y="488"/>
                  </a:lnTo>
                  <a:lnTo>
                    <a:pt x="764" y="490"/>
                  </a:lnTo>
                  <a:lnTo>
                    <a:pt x="762" y="492"/>
                  </a:lnTo>
                  <a:lnTo>
                    <a:pt x="762" y="494"/>
                  </a:lnTo>
                  <a:lnTo>
                    <a:pt x="760" y="494"/>
                  </a:lnTo>
                  <a:lnTo>
                    <a:pt x="760" y="496"/>
                  </a:lnTo>
                  <a:lnTo>
                    <a:pt x="756" y="499"/>
                  </a:lnTo>
                  <a:lnTo>
                    <a:pt x="754" y="501"/>
                  </a:lnTo>
                  <a:lnTo>
                    <a:pt x="752" y="503"/>
                  </a:lnTo>
                  <a:lnTo>
                    <a:pt x="731" y="513"/>
                  </a:lnTo>
                  <a:lnTo>
                    <a:pt x="716" y="520"/>
                  </a:lnTo>
                  <a:lnTo>
                    <a:pt x="714" y="520"/>
                  </a:lnTo>
                  <a:lnTo>
                    <a:pt x="714" y="522"/>
                  </a:lnTo>
                  <a:lnTo>
                    <a:pt x="712" y="522"/>
                  </a:lnTo>
                  <a:lnTo>
                    <a:pt x="693" y="526"/>
                  </a:lnTo>
                  <a:lnTo>
                    <a:pt x="681" y="530"/>
                  </a:lnTo>
                  <a:lnTo>
                    <a:pt x="670" y="530"/>
                  </a:lnTo>
                  <a:lnTo>
                    <a:pt x="658" y="532"/>
                  </a:lnTo>
                  <a:lnTo>
                    <a:pt x="651" y="534"/>
                  </a:lnTo>
                  <a:lnTo>
                    <a:pt x="651" y="536"/>
                  </a:lnTo>
                  <a:lnTo>
                    <a:pt x="649" y="536"/>
                  </a:lnTo>
                  <a:lnTo>
                    <a:pt x="649" y="538"/>
                  </a:lnTo>
                  <a:lnTo>
                    <a:pt x="647" y="544"/>
                  </a:lnTo>
                  <a:lnTo>
                    <a:pt x="643" y="549"/>
                  </a:lnTo>
                  <a:lnTo>
                    <a:pt x="639" y="551"/>
                  </a:lnTo>
                  <a:lnTo>
                    <a:pt x="637" y="553"/>
                  </a:lnTo>
                  <a:lnTo>
                    <a:pt x="635" y="553"/>
                  </a:lnTo>
                  <a:lnTo>
                    <a:pt x="635" y="555"/>
                  </a:lnTo>
                  <a:lnTo>
                    <a:pt x="633" y="557"/>
                  </a:lnTo>
                  <a:lnTo>
                    <a:pt x="631" y="561"/>
                  </a:lnTo>
                  <a:lnTo>
                    <a:pt x="631" y="563"/>
                  </a:lnTo>
                  <a:lnTo>
                    <a:pt x="631" y="565"/>
                  </a:lnTo>
                  <a:lnTo>
                    <a:pt x="629" y="572"/>
                  </a:lnTo>
                  <a:lnTo>
                    <a:pt x="626" y="582"/>
                  </a:lnTo>
                  <a:lnTo>
                    <a:pt x="626" y="584"/>
                  </a:lnTo>
                  <a:lnTo>
                    <a:pt x="620" y="592"/>
                  </a:lnTo>
                  <a:lnTo>
                    <a:pt x="618" y="595"/>
                  </a:lnTo>
                  <a:lnTo>
                    <a:pt x="616" y="605"/>
                  </a:lnTo>
                  <a:lnTo>
                    <a:pt x="614" y="609"/>
                  </a:lnTo>
                  <a:lnTo>
                    <a:pt x="612" y="617"/>
                  </a:lnTo>
                  <a:lnTo>
                    <a:pt x="612" y="620"/>
                  </a:lnTo>
                  <a:lnTo>
                    <a:pt x="606" y="628"/>
                  </a:lnTo>
                  <a:lnTo>
                    <a:pt x="603" y="634"/>
                  </a:lnTo>
                  <a:lnTo>
                    <a:pt x="595" y="640"/>
                  </a:lnTo>
                  <a:lnTo>
                    <a:pt x="581" y="647"/>
                  </a:lnTo>
                  <a:lnTo>
                    <a:pt x="574" y="651"/>
                  </a:lnTo>
                  <a:lnTo>
                    <a:pt x="574" y="653"/>
                  </a:lnTo>
                  <a:lnTo>
                    <a:pt x="566" y="653"/>
                  </a:lnTo>
                  <a:lnTo>
                    <a:pt x="564" y="653"/>
                  </a:lnTo>
                  <a:lnTo>
                    <a:pt x="562" y="655"/>
                  </a:lnTo>
                  <a:lnTo>
                    <a:pt x="562" y="657"/>
                  </a:lnTo>
                  <a:lnTo>
                    <a:pt x="560" y="657"/>
                  </a:lnTo>
                  <a:lnTo>
                    <a:pt x="555" y="663"/>
                  </a:lnTo>
                  <a:lnTo>
                    <a:pt x="551" y="666"/>
                  </a:lnTo>
                  <a:lnTo>
                    <a:pt x="549" y="666"/>
                  </a:lnTo>
                  <a:lnTo>
                    <a:pt x="547" y="666"/>
                  </a:lnTo>
                  <a:lnTo>
                    <a:pt x="543" y="672"/>
                  </a:lnTo>
                  <a:lnTo>
                    <a:pt x="543" y="676"/>
                  </a:lnTo>
                  <a:lnTo>
                    <a:pt x="541" y="676"/>
                  </a:lnTo>
                  <a:lnTo>
                    <a:pt x="543" y="680"/>
                  </a:lnTo>
                  <a:lnTo>
                    <a:pt x="541" y="684"/>
                  </a:lnTo>
                  <a:lnTo>
                    <a:pt x="543" y="686"/>
                  </a:lnTo>
                  <a:lnTo>
                    <a:pt x="541" y="688"/>
                  </a:lnTo>
                  <a:lnTo>
                    <a:pt x="541" y="691"/>
                  </a:lnTo>
                  <a:lnTo>
                    <a:pt x="539" y="693"/>
                  </a:lnTo>
                  <a:lnTo>
                    <a:pt x="537" y="697"/>
                  </a:lnTo>
                  <a:lnTo>
                    <a:pt x="533" y="705"/>
                  </a:lnTo>
                  <a:lnTo>
                    <a:pt x="530" y="711"/>
                  </a:lnTo>
                  <a:lnTo>
                    <a:pt x="530" y="714"/>
                  </a:lnTo>
                  <a:lnTo>
                    <a:pt x="530" y="716"/>
                  </a:lnTo>
                  <a:lnTo>
                    <a:pt x="528" y="718"/>
                  </a:lnTo>
                  <a:lnTo>
                    <a:pt x="526" y="724"/>
                  </a:lnTo>
                  <a:lnTo>
                    <a:pt x="524" y="726"/>
                  </a:lnTo>
                  <a:lnTo>
                    <a:pt x="522" y="730"/>
                  </a:lnTo>
                  <a:lnTo>
                    <a:pt x="520" y="738"/>
                  </a:lnTo>
                  <a:lnTo>
                    <a:pt x="518" y="739"/>
                  </a:lnTo>
                  <a:lnTo>
                    <a:pt x="516" y="749"/>
                  </a:lnTo>
                  <a:lnTo>
                    <a:pt x="518" y="751"/>
                  </a:lnTo>
                  <a:lnTo>
                    <a:pt x="516" y="757"/>
                  </a:lnTo>
                  <a:lnTo>
                    <a:pt x="518" y="759"/>
                  </a:lnTo>
                  <a:lnTo>
                    <a:pt x="518" y="761"/>
                  </a:lnTo>
                  <a:lnTo>
                    <a:pt x="518" y="763"/>
                  </a:lnTo>
                  <a:lnTo>
                    <a:pt x="518" y="764"/>
                  </a:lnTo>
                  <a:lnTo>
                    <a:pt x="516" y="766"/>
                  </a:lnTo>
                  <a:lnTo>
                    <a:pt x="518" y="766"/>
                  </a:lnTo>
                  <a:lnTo>
                    <a:pt x="516" y="768"/>
                  </a:lnTo>
                  <a:lnTo>
                    <a:pt x="518" y="768"/>
                  </a:lnTo>
                  <a:lnTo>
                    <a:pt x="518" y="770"/>
                  </a:lnTo>
                  <a:lnTo>
                    <a:pt x="518" y="772"/>
                  </a:lnTo>
                  <a:lnTo>
                    <a:pt x="516" y="774"/>
                  </a:lnTo>
                  <a:lnTo>
                    <a:pt x="516" y="778"/>
                  </a:lnTo>
                  <a:lnTo>
                    <a:pt x="514" y="782"/>
                  </a:lnTo>
                  <a:lnTo>
                    <a:pt x="514" y="787"/>
                  </a:lnTo>
                  <a:lnTo>
                    <a:pt x="512" y="789"/>
                  </a:lnTo>
                  <a:lnTo>
                    <a:pt x="510" y="789"/>
                  </a:lnTo>
                  <a:lnTo>
                    <a:pt x="508" y="791"/>
                  </a:lnTo>
                  <a:lnTo>
                    <a:pt x="508" y="793"/>
                  </a:lnTo>
                  <a:lnTo>
                    <a:pt x="507" y="795"/>
                  </a:lnTo>
                  <a:lnTo>
                    <a:pt x="505" y="797"/>
                  </a:lnTo>
                  <a:lnTo>
                    <a:pt x="505" y="799"/>
                  </a:lnTo>
                  <a:lnTo>
                    <a:pt x="503" y="801"/>
                  </a:lnTo>
                  <a:lnTo>
                    <a:pt x="501" y="801"/>
                  </a:lnTo>
                  <a:lnTo>
                    <a:pt x="499" y="803"/>
                  </a:lnTo>
                  <a:lnTo>
                    <a:pt x="497" y="803"/>
                  </a:lnTo>
                  <a:lnTo>
                    <a:pt x="495" y="803"/>
                  </a:lnTo>
                  <a:lnTo>
                    <a:pt x="493" y="805"/>
                  </a:lnTo>
                  <a:lnTo>
                    <a:pt x="491" y="807"/>
                  </a:lnTo>
                  <a:lnTo>
                    <a:pt x="489" y="809"/>
                  </a:lnTo>
                  <a:lnTo>
                    <a:pt x="485" y="816"/>
                  </a:lnTo>
                  <a:lnTo>
                    <a:pt x="482" y="820"/>
                  </a:lnTo>
                  <a:lnTo>
                    <a:pt x="476" y="826"/>
                  </a:lnTo>
                  <a:lnTo>
                    <a:pt x="474" y="826"/>
                  </a:lnTo>
                  <a:lnTo>
                    <a:pt x="474" y="828"/>
                  </a:lnTo>
                  <a:lnTo>
                    <a:pt x="472" y="828"/>
                  </a:lnTo>
                  <a:lnTo>
                    <a:pt x="470" y="830"/>
                  </a:lnTo>
                  <a:lnTo>
                    <a:pt x="468" y="834"/>
                  </a:lnTo>
                  <a:lnTo>
                    <a:pt x="464" y="837"/>
                  </a:lnTo>
                  <a:lnTo>
                    <a:pt x="462" y="839"/>
                  </a:lnTo>
                  <a:lnTo>
                    <a:pt x="460" y="841"/>
                  </a:lnTo>
                  <a:lnTo>
                    <a:pt x="459" y="841"/>
                  </a:lnTo>
                  <a:lnTo>
                    <a:pt x="457" y="843"/>
                  </a:lnTo>
                  <a:lnTo>
                    <a:pt x="455" y="845"/>
                  </a:lnTo>
                  <a:lnTo>
                    <a:pt x="453" y="845"/>
                  </a:lnTo>
                  <a:lnTo>
                    <a:pt x="447" y="849"/>
                  </a:lnTo>
                  <a:lnTo>
                    <a:pt x="445" y="851"/>
                  </a:lnTo>
                  <a:lnTo>
                    <a:pt x="445" y="853"/>
                  </a:lnTo>
                  <a:lnTo>
                    <a:pt x="439" y="859"/>
                  </a:lnTo>
                  <a:lnTo>
                    <a:pt x="437" y="864"/>
                  </a:lnTo>
                  <a:lnTo>
                    <a:pt x="437" y="866"/>
                  </a:lnTo>
                  <a:lnTo>
                    <a:pt x="435" y="866"/>
                  </a:lnTo>
                  <a:lnTo>
                    <a:pt x="435" y="868"/>
                  </a:lnTo>
                  <a:lnTo>
                    <a:pt x="435" y="870"/>
                  </a:lnTo>
                  <a:lnTo>
                    <a:pt x="439" y="866"/>
                  </a:lnTo>
                  <a:lnTo>
                    <a:pt x="439" y="864"/>
                  </a:lnTo>
                  <a:lnTo>
                    <a:pt x="441" y="862"/>
                  </a:lnTo>
                  <a:lnTo>
                    <a:pt x="441" y="860"/>
                  </a:lnTo>
                  <a:lnTo>
                    <a:pt x="443" y="857"/>
                  </a:lnTo>
                  <a:lnTo>
                    <a:pt x="445" y="855"/>
                  </a:lnTo>
                  <a:lnTo>
                    <a:pt x="447" y="855"/>
                  </a:lnTo>
                  <a:lnTo>
                    <a:pt x="449" y="855"/>
                  </a:lnTo>
                  <a:lnTo>
                    <a:pt x="451" y="853"/>
                  </a:lnTo>
                  <a:lnTo>
                    <a:pt x="451" y="851"/>
                  </a:lnTo>
                  <a:lnTo>
                    <a:pt x="451" y="849"/>
                  </a:lnTo>
                  <a:lnTo>
                    <a:pt x="453" y="851"/>
                  </a:lnTo>
                  <a:lnTo>
                    <a:pt x="453" y="853"/>
                  </a:lnTo>
                  <a:lnTo>
                    <a:pt x="453" y="857"/>
                  </a:lnTo>
                  <a:lnTo>
                    <a:pt x="453" y="859"/>
                  </a:lnTo>
                  <a:lnTo>
                    <a:pt x="451" y="860"/>
                  </a:lnTo>
                  <a:lnTo>
                    <a:pt x="449" y="860"/>
                  </a:lnTo>
                  <a:lnTo>
                    <a:pt x="449" y="862"/>
                  </a:lnTo>
                  <a:lnTo>
                    <a:pt x="449" y="864"/>
                  </a:lnTo>
                  <a:lnTo>
                    <a:pt x="449" y="866"/>
                  </a:lnTo>
                  <a:lnTo>
                    <a:pt x="447" y="866"/>
                  </a:lnTo>
                  <a:lnTo>
                    <a:pt x="447" y="868"/>
                  </a:lnTo>
                  <a:lnTo>
                    <a:pt x="445" y="868"/>
                  </a:lnTo>
                  <a:lnTo>
                    <a:pt x="443" y="872"/>
                  </a:lnTo>
                  <a:lnTo>
                    <a:pt x="439" y="876"/>
                  </a:lnTo>
                  <a:lnTo>
                    <a:pt x="439" y="878"/>
                  </a:lnTo>
                  <a:lnTo>
                    <a:pt x="437" y="880"/>
                  </a:lnTo>
                  <a:lnTo>
                    <a:pt x="437" y="885"/>
                  </a:lnTo>
                  <a:lnTo>
                    <a:pt x="434" y="889"/>
                  </a:lnTo>
                  <a:lnTo>
                    <a:pt x="434" y="891"/>
                  </a:lnTo>
                  <a:lnTo>
                    <a:pt x="432" y="891"/>
                  </a:lnTo>
                  <a:lnTo>
                    <a:pt x="432" y="893"/>
                  </a:lnTo>
                  <a:lnTo>
                    <a:pt x="426" y="905"/>
                  </a:lnTo>
                  <a:lnTo>
                    <a:pt x="422" y="908"/>
                  </a:lnTo>
                  <a:lnTo>
                    <a:pt x="420" y="910"/>
                  </a:lnTo>
                  <a:lnTo>
                    <a:pt x="420" y="912"/>
                  </a:lnTo>
                  <a:lnTo>
                    <a:pt x="424" y="912"/>
                  </a:lnTo>
                  <a:lnTo>
                    <a:pt x="426" y="914"/>
                  </a:lnTo>
                  <a:lnTo>
                    <a:pt x="426" y="916"/>
                  </a:lnTo>
                  <a:lnTo>
                    <a:pt x="424" y="918"/>
                  </a:lnTo>
                  <a:lnTo>
                    <a:pt x="424" y="920"/>
                  </a:lnTo>
                  <a:lnTo>
                    <a:pt x="422" y="924"/>
                  </a:lnTo>
                  <a:lnTo>
                    <a:pt x="418" y="926"/>
                  </a:lnTo>
                  <a:lnTo>
                    <a:pt x="416" y="926"/>
                  </a:lnTo>
                  <a:lnTo>
                    <a:pt x="414" y="928"/>
                  </a:lnTo>
                  <a:lnTo>
                    <a:pt x="414" y="930"/>
                  </a:lnTo>
                  <a:lnTo>
                    <a:pt x="414" y="932"/>
                  </a:lnTo>
                  <a:lnTo>
                    <a:pt x="414" y="933"/>
                  </a:lnTo>
                  <a:lnTo>
                    <a:pt x="412" y="935"/>
                  </a:lnTo>
                  <a:lnTo>
                    <a:pt x="412" y="937"/>
                  </a:lnTo>
                  <a:lnTo>
                    <a:pt x="412" y="939"/>
                  </a:lnTo>
                  <a:lnTo>
                    <a:pt x="412" y="945"/>
                  </a:lnTo>
                  <a:lnTo>
                    <a:pt x="411" y="951"/>
                  </a:lnTo>
                  <a:lnTo>
                    <a:pt x="407" y="955"/>
                  </a:lnTo>
                  <a:lnTo>
                    <a:pt x="407" y="957"/>
                  </a:lnTo>
                  <a:lnTo>
                    <a:pt x="405" y="957"/>
                  </a:lnTo>
                  <a:lnTo>
                    <a:pt x="403" y="966"/>
                  </a:lnTo>
                  <a:lnTo>
                    <a:pt x="403" y="968"/>
                  </a:lnTo>
                  <a:lnTo>
                    <a:pt x="401" y="970"/>
                  </a:lnTo>
                  <a:lnTo>
                    <a:pt x="399" y="970"/>
                  </a:lnTo>
                  <a:lnTo>
                    <a:pt x="391" y="974"/>
                  </a:lnTo>
                  <a:lnTo>
                    <a:pt x="389" y="972"/>
                  </a:lnTo>
                  <a:lnTo>
                    <a:pt x="387" y="972"/>
                  </a:lnTo>
                  <a:lnTo>
                    <a:pt x="387" y="974"/>
                  </a:lnTo>
                  <a:lnTo>
                    <a:pt x="386" y="974"/>
                  </a:lnTo>
                  <a:lnTo>
                    <a:pt x="384" y="978"/>
                  </a:lnTo>
                  <a:lnTo>
                    <a:pt x="382" y="980"/>
                  </a:lnTo>
                  <a:lnTo>
                    <a:pt x="382" y="981"/>
                  </a:lnTo>
                  <a:lnTo>
                    <a:pt x="378" y="985"/>
                  </a:lnTo>
                  <a:lnTo>
                    <a:pt x="372" y="999"/>
                  </a:lnTo>
                  <a:lnTo>
                    <a:pt x="370" y="1001"/>
                  </a:lnTo>
                  <a:lnTo>
                    <a:pt x="370" y="1005"/>
                  </a:lnTo>
                  <a:lnTo>
                    <a:pt x="368" y="1008"/>
                  </a:lnTo>
                  <a:lnTo>
                    <a:pt x="368" y="1010"/>
                  </a:lnTo>
                  <a:lnTo>
                    <a:pt x="368" y="1012"/>
                  </a:lnTo>
                  <a:lnTo>
                    <a:pt x="370" y="1012"/>
                  </a:lnTo>
                  <a:lnTo>
                    <a:pt x="370" y="1014"/>
                  </a:lnTo>
                  <a:lnTo>
                    <a:pt x="368" y="1016"/>
                  </a:lnTo>
                  <a:lnTo>
                    <a:pt x="368" y="1018"/>
                  </a:lnTo>
                  <a:lnTo>
                    <a:pt x="368" y="1020"/>
                  </a:lnTo>
                  <a:lnTo>
                    <a:pt x="368" y="1022"/>
                  </a:lnTo>
                  <a:lnTo>
                    <a:pt x="368" y="1026"/>
                  </a:lnTo>
                  <a:lnTo>
                    <a:pt x="364" y="1037"/>
                  </a:lnTo>
                  <a:lnTo>
                    <a:pt x="364" y="1039"/>
                  </a:lnTo>
                  <a:lnTo>
                    <a:pt x="364" y="1041"/>
                  </a:lnTo>
                  <a:lnTo>
                    <a:pt x="364" y="1043"/>
                  </a:lnTo>
                  <a:lnTo>
                    <a:pt x="364" y="1045"/>
                  </a:lnTo>
                  <a:lnTo>
                    <a:pt x="361" y="1068"/>
                  </a:lnTo>
                  <a:lnTo>
                    <a:pt x="361" y="1072"/>
                  </a:lnTo>
                  <a:lnTo>
                    <a:pt x="359" y="1074"/>
                  </a:lnTo>
                  <a:lnTo>
                    <a:pt x="359" y="1076"/>
                  </a:lnTo>
                  <a:lnTo>
                    <a:pt x="359" y="1078"/>
                  </a:lnTo>
                  <a:lnTo>
                    <a:pt x="359" y="1079"/>
                  </a:lnTo>
                  <a:lnTo>
                    <a:pt x="359" y="1081"/>
                  </a:lnTo>
                  <a:lnTo>
                    <a:pt x="361" y="1085"/>
                  </a:lnTo>
                  <a:lnTo>
                    <a:pt x="363" y="1087"/>
                  </a:lnTo>
                  <a:lnTo>
                    <a:pt x="363" y="1085"/>
                  </a:lnTo>
                  <a:lnTo>
                    <a:pt x="364" y="1081"/>
                  </a:lnTo>
                  <a:lnTo>
                    <a:pt x="364" y="1079"/>
                  </a:lnTo>
                  <a:lnTo>
                    <a:pt x="363" y="1079"/>
                  </a:lnTo>
                  <a:lnTo>
                    <a:pt x="363" y="1078"/>
                  </a:lnTo>
                  <a:lnTo>
                    <a:pt x="364" y="1076"/>
                  </a:lnTo>
                  <a:lnTo>
                    <a:pt x="366" y="1076"/>
                  </a:lnTo>
                  <a:lnTo>
                    <a:pt x="366" y="1072"/>
                  </a:lnTo>
                  <a:lnTo>
                    <a:pt x="366" y="1070"/>
                  </a:lnTo>
                  <a:lnTo>
                    <a:pt x="366" y="1068"/>
                  </a:lnTo>
                  <a:lnTo>
                    <a:pt x="364" y="1070"/>
                  </a:lnTo>
                  <a:lnTo>
                    <a:pt x="364" y="1068"/>
                  </a:lnTo>
                  <a:lnTo>
                    <a:pt x="364" y="1066"/>
                  </a:lnTo>
                  <a:lnTo>
                    <a:pt x="366" y="1066"/>
                  </a:lnTo>
                  <a:lnTo>
                    <a:pt x="368" y="1062"/>
                  </a:lnTo>
                  <a:lnTo>
                    <a:pt x="370" y="1058"/>
                  </a:lnTo>
                  <a:lnTo>
                    <a:pt x="372" y="1058"/>
                  </a:lnTo>
                  <a:lnTo>
                    <a:pt x="372" y="1060"/>
                  </a:lnTo>
                  <a:lnTo>
                    <a:pt x="374" y="1062"/>
                  </a:lnTo>
                  <a:lnTo>
                    <a:pt x="374" y="1064"/>
                  </a:lnTo>
                  <a:lnTo>
                    <a:pt x="374" y="1066"/>
                  </a:lnTo>
                  <a:lnTo>
                    <a:pt x="376" y="1068"/>
                  </a:lnTo>
                  <a:lnTo>
                    <a:pt x="378" y="1070"/>
                  </a:lnTo>
                  <a:lnTo>
                    <a:pt x="378" y="1072"/>
                  </a:lnTo>
                  <a:lnTo>
                    <a:pt x="380" y="1072"/>
                  </a:lnTo>
                  <a:lnTo>
                    <a:pt x="380" y="1074"/>
                  </a:lnTo>
                  <a:lnTo>
                    <a:pt x="380" y="1076"/>
                  </a:lnTo>
                  <a:lnTo>
                    <a:pt x="382" y="1076"/>
                  </a:lnTo>
                  <a:lnTo>
                    <a:pt x="382" y="1074"/>
                  </a:lnTo>
                  <a:lnTo>
                    <a:pt x="382" y="1076"/>
                  </a:lnTo>
                  <a:lnTo>
                    <a:pt x="382" y="1078"/>
                  </a:lnTo>
                  <a:lnTo>
                    <a:pt x="384" y="1079"/>
                  </a:lnTo>
                  <a:lnTo>
                    <a:pt x="384" y="1083"/>
                  </a:lnTo>
                  <a:lnTo>
                    <a:pt x="386" y="1085"/>
                  </a:lnTo>
                  <a:lnTo>
                    <a:pt x="386" y="1087"/>
                  </a:lnTo>
                  <a:lnTo>
                    <a:pt x="387" y="1089"/>
                  </a:lnTo>
                  <a:lnTo>
                    <a:pt x="389" y="1089"/>
                  </a:lnTo>
                  <a:lnTo>
                    <a:pt x="389" y="1091"/>
                  </a:lnTo>
                  <a:lnTo>
                    <a:pt x="389" y="1093"/>
                  </a:lnTo>
                  <a:lnTo>
                    <a:pt x="389" y="1095"/>
                  </a:lnTo>
                  <a:lnTo>
                    <a:pt x="391" y="1097"/>
                  </a:lnTo>
                  <a:lnTo>
                    <a:pt x="393" y="1097"/>
                  </a:lnTo>
                  <a:lnTo>
                    <a:pt x="393" y="1099"/>
                  </a:lnTo>
                  <a:lnTo>
                    <a:pt x="395" y="1101"/>
                  </a:lnTo>
                  <a:lnTo>
                    <a:pt x="397" y="1101"/>
                  </a:lnTo>
                  <a:lnTo>
                    <a:pt x="397" y="1103"/>
                  </a:lnTo>
                  <a:lnTo>
                    <a:pt x="399" y="1101"/>
                  </a:lnTo>
                  <a:lnTo>
                    <a:pt x="399" y="1093"/>
                  </a:lnTo>
                  <a:lnTo>
                    <a:pt x="399" y="1089"/>
                  </a:lnTo>
                  <a:lnTo>
                    <a:pt x="401" y="1091"/>
                  </a:lnTo>
                  <a:lnTo>
                    <a:pt x="401" y="1093"/>
                  </a:lnTo>
                  <a:lnTo>
                    <a:pt x="403" y="1095"/>
                  </a:lnTo>
                  <a:lnTo>
                    <a:pt x="407" y="1095"/>
                  </a:lnTo>
                  <a:lnTo>
                    <a:pt x="403" y="1095"/>
                  </a:lnTo>
                  <a:lnTo>
                    <a:pt x="403" y="1097"/>
                  </a:lnTo>
                  <a:lnTo>
                    <a:pt x="405" y="1097"/>
                  </a:lnTo>
                  <a:lnTo>
                    <a:pt x="407" y="1097"/>
                  </a:lnTo>
                  <a:lnTo>
                    <a:pt x="407" y="1099"/>
                  </a:lnTo>
                  <a:lnTo>
                    <a:pt x="407" y="1101"/>
                  </a:lnTo>
                  <a:lnTo>
                    <a:pt x="409" y="1101"/>
                  </a:lnTo>
                  <a:lnTo>
                    <a:pt x="409" y="1103"/>
                  </a:lnTo>
                  <a:lnTo>
                    <a:pt x="411" y="1110"/>
                  </a:lnTo>
                  <a:lnTo>
                    <a:pt x="412" y="1112"/>
                  </a:lnTo>
                  <a:lnTo>
                    <a:pt x="411" y="1112"/>
                  </a:lnTo>
                  <a:lnTo>
                    <a:pt x="412" y="1114"/>
                  </a:lnTo>
                  <a:lnTo>
                    <a:pt x="412" y="1116"/>
                  </a:lnTo>
                  <a:lnTo>
                    <a:pt x="414" y="1120"/>
                  </a:lnTo>
                  <a:lnTo>
                    <a:pt x="416" y="1122"/>
                  </a:lnTo>
                  <a:lnTo>
                    <a:pt x="418" y="1124"/>
                  </a:lnTo>
                  <a:lnTo>
                    <a:pt x="420" y="1124"/>
                  </a:lnTo>
                  <a:lnTo>
                    <a:pt x="422" y="1126"/>
                  </a:lnTo>
                  <a:lnTo>
                    <a:pt x="422" y="1127"/>
                  </a:lnTo>
                  <a:lnTo>
                    <a:pt x="422" y="1129"/>
                  </a:lnTo>
                  <a:lnTo>
                    <a:pt x="420" y="1131"/>
                  </a:lnTo>
                  <a:lnTo>
                    <a:pt x="420" y="1133"/>
                  </a:lnTo>
                  <a:lnTo>
                    <a:pt x="418" y="1135"/>
                  </a:lnTo>
                  <a:lnTo>
                    <a:pt x="418" y="1137"/>
                  </a:lnTo>
                  <a:lnTo>
                    <a:pt x="420" y="1141"/>
                  </a:lnTo>
                  <a:lnTo>
                    <a:pt x="420" y="1143"/>
                  </a:lnTo>
                  <a:lnTo>
                    <a:pt x="420" y="1145"/>
                  </a:lnTo>
                  <a:lnTo>
                    <a:pt x="418" y="1147"/>
                  </a:lnTo>
                  <a:lnTo>
                    <a:pt x="414" y="1151"/>
                  </a:lnTo>
                  <a:lnTo>
                    <a:pt x="414" y="1152"/>
                  </a:lnTo>
                  <a:lnTo>
                    <a:pt x="414" y="1154"/>
                  </a:lnTo>
                  <a:lnTo>
                    <a:pt x="416" y="1154"/>
                  </a:lnTo>
                  <a:lnTo>
                    <a:pt x="416" y="1152"/>
                  </a:lnTo>
                  <a:lnTo>
                    <a:pt x="416" y="1151"/>
                  </a:lnTo>
                  <a:lnTo>
                    <a:pt x="418" y="1152"/>
                  </a:lnTo>
                  <a:lnTo>
                    <a:pt x="418" y="1154"/>
                  </a:lnTo>
                  <a:lnTo>
                    <a:pt x="418" y="1156"/>
                  </a:lnTo>
                  <a:lnTo>
                    <a:pt x="420" y="1154"/>
                  </a:lnTo>
                  <a:lnTo>
                    <a:pt x="420" y="1156"/>
                  </a:lnTo>
                  <a:lnTo>
                    <a:pt x="418" y="1156"/>
                  </a:lnTo>
                  <a:lnTo>
                    <a:pt x="418" y="1158"/>
                  </a:lnTo>
                  <a:lnTo>
                    <a:pt x="420" y="1158"/>
                  </a:lnTo>
                  <a:lnTo>
                    <a:pt x="420" y="1160"/>
                  </a:lnTo>
                  <a:lnTo>
                    <a:pt x="418" y="1162"/>
                  </a:lnTo>
                  <a:lnTo>
                    <a:pt x="416" y="1164"/>
                  </a:lnTo>
                  <a:lnTo>
                    <a:pt x="416" y="1166"/>
                  </a:lnTo>
                  <a:lnTo>
                    <a:pt x="409" y="1177"/>
                  </a:lnTo>
                  <a:lnTo>
                    <a:pt x="407" y="1177"/>
                  </a:lnTo>
                  <a:lnTo>
                    <a:pt x="407" y="1179"/>
                  </a:lnTo>
                  <a:lnTo>
                    <a:pt x="407" y="1181"/>
                  </a:lnTo>
                  <a:lnTo>
                    <a:pt x="405" y="1181"/>
                  </a:lnTo>
                  <a:lnTo>
                    <a:pt x="403" y="1183"/>
                  </a:lnTo>
                  <a:lnTo>
                    <a:pt x="403" y="1185"/>
                  </a:lnTo>
                  <a:lnTo>
                    <a:pt x="403" y="1187"/>
                  </a:lnTo>
                  <a:lnTo>
                    <a:pt x="403" y="1189"/>
                  </a:lnTo>
                  <a:lnTo>
                    <a:pt x="405" y="1189"/>
                  </a:lnTo>
                  <a:lnTo>
                    <a:pt x="405" y="1187"/>
                  </a:lnTo>
                  <a:lnTo>
                    <a:pt x="407" y="1187"/>
                  </a:lnTo>
                  <a:lnTo>
                    <a:pt x="407" y="1185"/>
                  </a:lnTo>
                  <a:lnTo>
                    <a:pt x="405" y="1185"/>
                  </a:lnTo>
                  <a:lnTo>
                    <a:pt x="407" y="1183"/>
                  </a:lnTo>
                  <a:lnTo>
                    <a:pt x="407" y="1181"/>
                  </a:lnTo>
                  <a:lnTo>
                    <a:pt x="411" y="1179"/>
                  </a:lnTo>
                  <a:lnTo>
                    <a:pt x="409" y="1185"/>
                  </a:lnTo>
                  <a:lnTo>
                    <a:pt x="411" y="1183"/>
                  </a:lnTo>
                  <a:lnTo>
                    <a:pt x="414" y="1179"/>
                  </a:lnTo>
                  <a:lnTo>
                    <a:pt x="416" y="1179"/>
                  </a:lnTo>
                  <a:lnTo>
                    <a:pt x="414" y="1181"/>
                  </a:lnTo>
                  <a:lnTo>
                    <a:pt x="414" y="1183"/>
                  </a:lnTo>
                  <a:lnTo>
                    <a:pt x="412" y="1185"/>
                  </a:lnTo>
                  <a:lnTo>
                    <a:pt x="411" y="1189"/>
                  </a:lnTo>
                  <a:lnTo>
                    <a:pt x="407" y="1191"/>
                  </a:lnTo>
                  <a:lnTo>
                    <a:pt x="403" y="1191"/>
                  </a:lnTo>
                  <a:lnTo>
                    <a:pt x="399" y="1189"/>
                  </a:lnTo>
                  <a:lnTo>
                    <a:pt x="399" y="1191"/>
                  </a:lnTo>
                  <a:lnTo>
                    <a:pt x="399" y="1193"/>
                  </a:lnTo>
                  <a:lnTo>
                    <a:pt x="401" y="1193"/>
                  </a:lnTo>
                  <a:lnTo>
                    <a:pt x="401" y="1195"/>
                  </a:lnTo>
                  <a:lnTo>
                    <a:pt x="401" y="1197"/>
                  </a:lnTo>
                  <a:lnTo>
                    <a:pt x="403" y="1199"/>
                  </a:lnTo>
                  <a:lnTo>
                    <a:pt x="403" y="1200"/>
                  </a:lnTo>
                  <a:lnTo>
                    <a:pt x="405" y="1200"/>
                  </a:lnTo>
                  <a:lnTo>
                    <a:pt x="407" y="1202"/>
                  </a:lnTo>
                  <a:lnTo>
                    <a:pt x="409" y="1202"/>
                  </a:lnTo>
                  <a:lnTo>
                    <a:pt x="411" y="1202"/>
                  </a:lnTo>
                  <a:lnTo>
                    <a:pt x="411" y="1204"/>
                  </a:lnTo>
                  <a:lnTo>
                    <a:pt x="412" y="1204"/>
                  </a:lnTo>
                  <a:lnTo>
                    <a:pt x="416" y="1210"/>
                  </a:lnTo>
                  <a:lnTo>
                    <a:pt x="418" y="1214"/>
                  </a:lnTo>
                  <a:lnTo>
                    <a:pt x="422" y="1220"/>
                  </a:lnTo>
                  <a:lnTo>
                    <a:pt x="424" y="1231"/>
                  </a:lnTo>
                  <a:lnTo>
                    <a:pt x="424" y="1233"/>
                  </a:lnTo>
                  <a:lnTo>
                    <a:pt x="424" y="1235"/>
                  </a:lnTo>
                  <a:lnTo>
                    <a:pt x="426" y="1237"/>
                  </a:lnTo>
                  <a:lnTo>
                    <a:pt x="426" y="1247"/>
                  </a:lnTo>
                  <a:lnTo>
                    <a:pt x="430" y="1254"/>
                  </a:lnTo>
                  <a:lnTo>
                    <a:pt x="432" y="1258"/>
                  </a:lnTo>
                  <a:lnTo>
                    <a:pt x="434" y="1283"/>
                  </a:lnTo>
                  <a:lnTo>
                    <a:pt x="434" y="1297"/>
                  </a:lnTo>
                  <a:lnTo>
                    <a:pt x="434" y="1308"/>
                  </a:lnTo>
                  <a:lnTo>
                    <a:pt x="432" y="1318"/>
                  </a:lnTo>
                  <a:lnTo>
                    <a:pt x="430" y="1327"/>
                  </a:lnTo>
                  <a:lnTo>
                    <a:pt x="424" y="1348"/>
                  </a:lnTo>
                  <a:lnTo>
                    <a:pt x="422" y="1348"/>
                  </a:lnTo>
                  <a:lnTo>
                    <a:pt x="422" y="1350"/>
                  </a:lnTo>
                  <a:lnTo>
                    <a:pt x="416" y="1364"/>
                  </a:lnTo>
                  <a:lnTo>
                    <a:pt x="412" y="1370"/>
                  </a:lnTo>
                  <a:lnTo>
                    <a:pt x="412" y="1371"/>
                  </a:lnTo>
                  <a:lnTo>
                    <a:pt x="411" y="1375"/>
                  </a:lnTo>
                  <a:lnTo>
                    <a:pt x="409" y="1379"/>
                  </a:lnTo>
                  <a:lnTo>
                    <a:pt x="403" y="1393"/>
                  </a:lnTo>
                  <a:lnTo>
                    <a:pt x="403" y="1396"/>
                  </a:lnTo>
                  <a:lnTo>
                    <a:pt x="403" y="1404"/>
                  </a:lnTo>
                  <a:lnTo>
                    <a:pt x="403" y="1406"/>
                  </a:lnTo>
                  <a:lnTo>
                    <a:pt x="401" y="1408"/>
                  </a:lnTo>
                  <a:lnTo>
                    <a:pt x="401" y="1410"/>
                  </a:lnTo>
                  <a:lnTo>
                    <a:pt x="399" y="1414"/>
                  </a:lnTo>
                  <a:lnTo>
                    <a:pt x="399" y="1416"/>
                  </a:lnTo>
                  <a:lnTo>
                    <a:pt x="399" y="1421"/>
                  </a:lnTo>
                  <a:lnTo>
                    <a:pt x="399" y="1435"/>
                  </a:lnTo>
                  <a:lnTo>
                    <a:pt x="399" y="1443"/>
                  </a:lnTo>
                  <a:lnTo>
                    <a:pt x="397" y="1454"/>
                  </a:lnTo>
                  <a:lnTo>
                    <a:pt x="399" y="1456"/>
                  </a:lnTo>
                  <a:lnTo>
                    <a:pt x="389" y="1471"/>
                  </a:lnTo>
                  <a:lnTo>
                    <a:pt x="384" y="1479"/>
                  </a:lnTo>
                  <a:lnTo>
                    <a:pt x="374" y="1496"/>
                  </a:lnTo>
                  <a:lnTo>
                    <a:pt x="370" y="1502"/>
                  </a:lnTo>
                  <a:lnTo>
                    <a:pt x="366" y="1504"/>
                  </a:lnTo>
                  <a:lnTo>
                    <a:pt x="357" y="1517"/>
                  </a:lnTo>
                  <a:lnTo>
                    <a:pt x="353" y="1519"/>
                  </a:lnTo>
                  <a:lnTo>
                    <a:pt x="343" y="1525"/>
                  </a:lnTo>
                  <a:lnTo>
                    <a:pt x="339" y="1527"/>
                  </a:lnTo>
                  <a:lnTo>
                    <a:pt x="328" y="1531"/>
                  </a:lnTo>
                  <a:lnTo>
                    <a:pt x="330" y="1531"/>
                  </a:lnTo>
                  <a:lnTo>
                    <a:pt x="334" y="1537"/>
                  </a:lnTo>
                  <a:lnTo>
                    <a:pt x="336" y="1539"/>
                  </a:lnTo>
                  <a:lnTo>
                    <a:pt x="336" y="1537"/>
                  </a:lnTo>
                  <a:lnTo>
                    <a:pt x="336" y="1535"/>
                  </a:lnTo>
                  <a:lnTo>
                    <a:pt x="336" y="1533"/>
                  </a:lnTo>
                  <a:lnTo>
                    <a:pt x="338" y="1533"/>
                  </a:lnTo>
                  <a:lnTo>
                    <a:pt x="339" y="1533"/>
                  </a:lnTo>
                  <a:lnTo>
                    <a:pt x="343" y="1533"/>
                  </a:lnTo>
                  <a:lnTo>
                    <a:pt x="345" y="1535"/>
                  </a:lnTo>
                  <a:lnTo>
                    <a:pt x="347" y="1535"/>
                  </a:lnTo>
                  <a:lnTo>
                    <a:pt x="349" y="1535"/>
                  </a:lnTo>
                  <a:lnTo>
                    <a:pt x="351" y="1537"/>
                  </a:lnTo>
                  <a:lnTo>
                    <a:pt x="353" y="1539"/>
                  </a:lnTo>
                  <a:lnTo>
                    <a:pt x="357" y="1542"/>
                  </a:lnTo>
                  <a:lnTo>
                    <a:pt x="359" y="1546"/>
                  </a:lnTo>
                  <a:lnTo>
                    <a:pt x="361" y="1550"/>
                  </a:lnTo>
                  <a:lnTo>
                    <a:pt x="361" y="1552"/>
                  </a:lnTo>
                  <a:lnTo>
                    <a:pt x="363" y="1552"/>
                  </a:lnTo>
                  <a:lnTo>
                    <a:pt x="366" y="1556"/>
                  </a:lnTo>
                  <a:lnTo>
                    <a:pt x="368" y="1558"/>
                  </a:lnTo>
                  <a:lnTo>
                    <a:pt x="370" y="1558"/>
                  </a:lnTo>
                  <a:lnTo>
                    <a:pt x="370" y="1560"/>
                  </a:lnTo>
                  <a:lnTo>
                    <a:pt x="370" y="1562"/>
                  </a:lnTo>
                  <a:lnTo>
                    <a:pt x="370" y="1564"/>
                  </a:lnTo>
                  <a:lnTo>
                    <a:pt x="372" y="1565"/>
                  </a:lnTo>
                  <a:lnTo>
                    <a:pt x="372" y="1567"/>
                  </a:lnTo>
                  <a:lnTo>
                    <a:pt x="374" y="1567"/>
                  </a:lnTo>
                  <a:lnTo>
                    <a:pt x="374" y="1571"/>
                  </a:lnTo>
                  <a:lnTo>
                    <a:pt x="374" y="1573"/>
                  </a:lnTo>
                  <a:lnTo>
                    <a:pt x="376" y="1573"/>
                  </a:lnTo>
                  <a:lnTo>
                    <a:pt x="378" y="1575"/>
                  </a:lnTo>
                  <a:lnTo>
                    <a:pt x="380" y="1577"/>
                  </a:lnTo>
                  <a:lnTo>
                    <a:pt x="380" y="1581"/>
                  </a:lnTo>
                  <a:lnTo>
                    <a:pt x="382" y="1583"/>
                  </a:lnTo>
                  <a:lnTo>
                    <a:pt x="382" y="1596"/>
                  </a:lnTo>
                  <a:lnTo>
                    <a:pt x="382" y="1590"/>
                  </a:lnTo>
                  <a:lnTo>
                    <a:pt x="382" y="1589"/>
                  </a:lnTo>
                  <a:lnTo>
                    <a:pt x="384" y="1587"/>
                  </a:lnTo>
                  <a:lnTo>
                    <a:pt x="384" y="1585"/>
                  </a:lnTo>
                  <a:lnTo>
                    <a:pt x="386" y="1583"/>
                  </a:lnTo>
                  <a:lnTo>
                    <a:pt x="386" y="1581"/>
                  </a:lnTo>
                  <a:lnTo>
                    <a:pt x="387" y="1581"/>
                  </a:lnTo>
                  <a:lnTo>
                    <a:pt x="389" y="1579"/>
                  </a:lnTo>
                  <a:lnTo>
                    <a:pt x="387" y="1581"/>
                  </a:lnTo>
                  <a:lnTo>
                    <a:pt x="386" y="1585"/>
                  </a:lnTo>
                  <a:lnTo>
                    <a:pt x="387" y="1585"/>
                  </a:lnTo>
                  <a:lnTo>
                    <a:pt x="389" y="1585"/>
                  </a:lnTo>
                  <a:lnTo>
                    <a:pt x="391" y="1585"/>
                  </a:lnTo>
                  <a:lnTo>
                    <a:pt x="393" y="1585"/>
                  </a:lnTo>
                  <a:lnTo>
                    <a:pt x="393" y="1583"/>
                  </a:lnTo>
                  <a:lnTo>
                    <a:pt x="393" y="1581"/>
                  </a:lnTo>
                  <a:lnTo>
                    <a:pt x="395" y="1581"/>
                  </a:lnTo>
                  <a:lnTo>
                    <a:pt x="397" y="1581"/>
                  </a:lnTo>
                  <a:lnTo>
                    <a:pt x="397" y="1579"/>
                  </a:lnTo>
                  <a:lnTo>
                    <a:pt x="399" y="1577"/>
                  </a:lnTo>
                  <a:lnTo>
                    <a:pt x="399" y="1575"/>
                  </a:lnTo>
                  <a:lnTo>
                    <a:pt x="401" y="1575"/>
                  </a:lnTo>
                  <a:lnTo>
                    <a:pt x="403" y="1575"/>
                  </a:lnTo>
                  <a:lnTo>
                    <a:pt x="403" y="1573"/>
                  </a:lnTo>
                  <a:lnTo>
                    <a:pt x="403" y="1571"/>
                  </a:lnTo>
                  <a:lnTo>
                    <a:pt x="405" y="1571"/>
                  </a:lnTo>
                  <a:lnTo>
                    <a:pt x="405" y="1573"/>
                  </a:lnTo>
                  <a:lnTo>
                    <a:pt x="407" y="1573"/>
                  </a:lnTo>
                  <a:lnTo>
                    <a:pt x="411" y="1573"/>
                  </a:lnTo>
                  <a:lnTo>
                    <a:pt x="409" y="1575"/>
                  </a:lnTo>
                  <a:lnTo>
                    <a:pt x="407" y="1575"/>
                  </a:lnTo>
                  <a:lnTo>
                    <a:pt x="407" y="1573"/>
                  </a:lnTo>
                  <a:lnTo>
                    <a:pt x="405" y="1575"/>
                  </a:lnTo>
                  <a:lnTo>
                    <a:pt x="401" y="1577"/>
                  </a:lnTo>
                  <a:lnTo>
                    <a:pt x="399" y="1579"/>
                  </a:lnTo>
                  <a:lnTo>
                    <a:pt x="397" y="1581"/>
                  </a:lnTo>
                  <a:lnTo>
                    <a:pt x="395" y="1583"/>
                  </a:lnTo>
                  <a:lnTo>
                    <a:pt x="397" y="1583"/>
                  </a:lnTo>
                  <a:lnTo>
                    <a:pt x="395" y="1585"/>
                  </a:lnTo>
                  <a:lnTo>
                    <a:pt x="395" y="1587"/>
                  </a:lnTo>
                  <a:lnTo>
                    <a:pt x="393" y="1587"/>
                  </a:lnTo>
                  <a:lnTo>
                    <a:pt x="391" y="1587"/>
                  </a:lnTo>
                  <a:lnTo>
                    <a:pt x="391" y="1589"/>
                  </a:lnTo>
                  <a:lnTo>
                    <a:pt x="391" y="1587"/>
                  </a:lnTo>
                  <a:lnTo>
                    <a:pt x="389" y="1587"/>
                  </a:lnTo>
                  <a:lnTo>
                    <a:pt x="387" y="1587"/>
                  </a:lnTo>
                  <a:lnTo>
                    <a:pt x="386" y="1587"/>
                  </a:lnTo>
                  <a:lnTo>
                    <a:pt x="384" y="1589"/>
                  </a:lnTo>
                  <a:lnTo>
                    <a:pt x="384" y="1590"/>
                  </a:lnTo>
                  <a:lnTo>
                    <a:pt x="384" y="1592"/>
                  </a:lnTo>
                  <a:lnTo>
                    <a:pt x="384" y="1594"/>
                  </a:lnTo>
                  <a:lnTo>
                    <a:pt x="384" y="1596"/>
                  </a:lnTo>
                  <a:lnTo>
                    <a:pt x="384" y="1598"/>
                  </a:lnTo>
                  <a:lnTo>
                    <a:pt x="386" y="1600"/>
                  </a:lnTo>
                  <a:lnTo>
                    <a:pt x="386" y="1602"/>
                  </a:lnTo>
                  <a:lnTo>
                    <a:pt x="387" y="1602"/>
                  </a:lnTo>
                  <a:lnTo>
                    <a:pt x="387" y="1600"/>
                  </a:lnTo>
                  <a:lnTo>
                    <a:pt x="389" y="1600"/>
                  </a:lnTo>
                  <a:lnTo>
                    <a:pt x="389" y="1598"/>
                  </a:lnTo>
                  <a:lnTo>
                    <a:pt x="391" y="1598"/>
                  </a:lnTo>
                  <a:lnTo>
                    <a:pt x="391" y="1596"/>
                  </a:lnTo>
                  <a:lnTo>
                    <a:pt x="393" y="1596"/>
                  </a:lnTo>
                  <a:lnTo>
                    <a:pt x="395" y="1596"/>
                  </a:lnTo>
                  <a:lnTo>
                    <a:pt x="395" y="1594"/>
                  </a:lnTo>
                  <a:lnTo>
                    <a:pt x="397" y="1594"/>
                  </a:lnTo>
                  <a:lnTo>
                    <a:pt x="399" y="1594"/>
                  </a:lnTo>
                  <a:lnTo>
                    <a:pt x="399" y="1592"/>
                  </a:lnTo>
                  <a:lnTo>
                    <a:pt x="399" y="1589"/>
                  </a:lnTo>
                  <a:lnTo>
                    <a:pt x="401" y="1587"/>
                  </a:lnTo>
                  <a:lnTo>
                    <a:pt x="401" y="1585"/>
                  </a:lnTo>
                  <a:lnTo>
                    <a:pt x="401" y="1587"/>
                  </a:lnTo>
                  <a:lnTo>
                    <a:pt x="401" y="1592"/>
                  </a:lnTo>
                  <a:lnTo>
                    <a:pt x="399" y="1594"/>
                  </a:lnTo>
                  <a:lnTo>
                    <a:pt x="401" y="1594"/>
                  </a:lnTo>
                  <a:lnTo>
                    <a:pt x="401" y="1596"/>
                  </a:lnTo>
                  <a:lnTo>
                    <a:pt x="401" y="1598"/>
                  </a:lnTo>
                  <a:lnTo>
                    <a:pt x="401" y="1600"/>
                  </a:lnTo>
                  <a:lnTo>
                    <a:pt x="399" y="1598"/>
                  </a:lnTo>
                  <a:lnTo>
                    <a:pt x="399" y="1596"/>
                  </a:lnTo>
                  <a:lnTo>
                    <a:pt x="397" y="1596"/>
                  </a:lnTo>
                  <a:lnTo>
                    <a:pt x="397" y="1598"/>
                  </a:lnTo>
                  <a:lnTo>
                    <a:pt x="395" y="1598"/>
                  </a:lnTo>
                  <a:lnTo>
                    <a:pt x="395" y="1596"/>
                  </a:lnTo>
                  <a:lnTo>
                    <a:pt x="395" y="1598"/>
                  </a:lnTo>
                  <a:lnTo>
                    <a:pt x="393" y="1602"/>
                  </a:lnTo>
                  <a:lnTo>
                    <a:pt x="391" y="1602"/>
                  </a:lnTo>
                  <a:lnTo>
                    <a:pt x="391" y="1604"/>
                  </a:lnTo>
                  <a:lnTo>
                    <a:pt x="391" y="1608"/>
                  </a:lnTo>
                  <a:lnTo>
                    <a:pt x="391" y="1610"/>
                  </a:lnTo>
                  <a:lnTo>
                    <a:pt x="393" y="1610"/>
                  </a:lnTo>
                  <a:lnTo>
                    <a:pt x="395" y="1610"/>
                  </a:lnTo>
                  <a:lnTo>
                    <a:pt x="397" y="1610"/>
                  </a:lnTo>
                  <a:lnTo>
                    <a:pt x="397" y="1608"/>
                  </a:lnTo>
                  <a:lnTo>
                    <a:pt x="399" y="1606"/>
                  </a:lnTo>
                  <a:lnTo>
                    <a:pt x="399" y="1604"/>
                  </a:lnTo>
                  <a:lnTo>
                    <a:pt x="401" y="1604"/>
                  </a:lnTo>
                  <a:lnTo>
                    <a:pt x="401" y="1606"/>
                  </a:lnTo>
                  <a:lnTo>
                    <a:pt x="399" y="1606"/>
                  </a:lnTo>
                  <a:lnTo>
                    <a:pt x="399" y="1608"/>
                  </a:lnTo>
                  <a:lnTo>
                    <a:pt x="401" y="1608"/>
                  </a:lnTo>
                  <a:lnTo>
                    <a:pt x="399" y="1610"/>
                  </a:lnTo>
                  <a:lnTo>
                    <a:pt x="397" y="1610"/>
                  </a:lnTo>
                  <a:lnTo>
                    <a:pt x="395" y="1612"/>
                  </a:lnTo>
                  <a:lnTo>
                    <a:pt x="395" y="1613"/>
                  </a:lnTo>
                  <a:lnTo>
                    <a:pt x="397" y="1615"/>
                  </a:lnTo>
                  <a:lnTo>
                    <a:pt x="397" y="1617"/>
                  </a:lnTo>
                  <a:lnTo>
                    <a:pt x="397" y="1621"/>
                  </a:lnTo>
                  <a:lnTo>
                    <a:pt x="397" y="1623"/>
                  </a:lnTo>
                  <a:lnTo>
                    <a:pt x="399" y="1625"/>
                  </a:lnTo>
                  <a:lnTo>
                    <a:pt x="399" y="1627"/>
                  </a:lnTo>
                  <a:lnTo>
                    <a:pt x="401" y="1627"/>
                  </a:lnTo>
                  <a:lnTo>
                    <a:pt x="401" y="1629"/>
                  </a:lnTo>
                  <a:lnTo>
                    <a:pt x="399" y="1631"/>
                  </a:lnTo>
                  <a:lnTo>
                    <a:pt x="399" y="1633"/>
                  </a:lnTo>
                  <a:lnTo>
                    <a:pt x="401" y="1633"/>
                  </a:lnTo>
                  <a:lnTo>
                    <a:pt x="407" y="1633"/>
                  </a:lnTo>
                  <a:lnTo>
                    <a:pt x="409" y="1633"/>
                  </a:lnTo>
                  <a:lnTo>
                    <a:pt x="411" y="1633"/>
                  </a:lnTo>
                  <a:lnTo>
                    <a:pt x="412" y="1633"/>
                  </a:lnTo>
                  <a:lnTo>
                    <a:pt x="414" y="1633"/>
                  </a:lnTo>
                  <a:lnTo>
                    <a:pt x="414" y="1631"/>
                  </a:lnTo>
                  <a:lnTo>
                    <a:pt x="414" y="1629"/>
                  </a:lnTo>
                  <a:lnTo>
                    <a:pt x="416" y="1629"/>
                  </a:lnTo>
                  <a:lnTo>
                    <a:pt x="416" y="1631"/>
                  </a:lnTo>
                  <a:lnTo>
                    <a:pt x="418" y="1631"/>
                  </a:lnTo>
                  <a:lnTo>
                    <a:pt x="422" y="1627"/>
                  </a:lnTo>
                  <a:lnTo>
                    <a:pt x="424" y="1625"/>
                  </a:lnTo>
                  <a:lnTo>
                    <a:pt x="426" y="1625"/>
                  </a:lnTo>
                  <a:lnTo>
                    <a:pt x="428" y="1625"/>
                  </a:lnTo>
                  <a:lnTo>
                    <a:pt x="430" y="1625"/>
                  </a:lnTo>
                  <a:lnTo>
                    <a:pt x="453" y="1625"/>
                  </a:lnTo>
                  <a:lnTo>
                    <a:pt x="455" y="1623"/>
                  </a:lnTo>
                  <a:lnTo>
                    <a:pt x="459" y="1621"/>
                  </a:lnTo>
                  <a:lnTo>
                    <a:pt x="460" y="1621"/>
                  </a:lnTo>
                  <a:lnTo>
                    <a:pt x="462" y="1623"/>
                  </a:lnTo>
                  <a:lnTo>
                    <a:pt x="464" y="1621"/>
                  </a:lnTo>
                  <a:lnTo>
                    <a:pt x="466" y="1619"/>
                  </a:lnTo>
                  <a:lnTo>
                    <a:pt x="468" y="1619"/>
                  </a:lnTo>
                  <a:lnTo>
                    <a:pt x="470" y="1621"/>
                  </a:lnTo>
                  <a:lnTo>
                    <a:pt x="472" y="1621"/>
                  </a:lnTo>
                  <a:lnTo>
                    <a:pt x="474" y="1621"/>
                  </a:lnTo>
                  <a:lnTo>
                    <a:pt x="476" y="1623"/>
                  </a:lnTo>
                  <a:lnTo>
                    <a:pt x="478" y="1623"/>
                  </a:lnTo>
                  <a:lnTo>
                    <a:pt x="480" y="1623"/>
                  </a:lnTo>
                  <a:lnTo>
                    <a:pt x="482" y="1625"/>
                  </a:lnTo>
                  <a:lnTo>
                    <a:pt x="483" y="1625"/>
                  </a:lnTo>
                  <a:lnTo>
                    <a:pt x="483" y="1623"/>
                  </a:lnTo>
                  <a:lnTo>
                    <a:pt x="485" y="1623"/>
                  </a:lnTo>
                  <a:lnTo>
                    <a:pt x="485" y="1621"/>
                  </a:lnTo>
                  <a:lnTo>
                    <a:pt x="485" y="1625"/>
                  </a:lnTo>
                  <a:lnTo>
                    <a:pt x="482" y="1625"/>
                  </a:lnTo>
                  <a:lnTo>
                    <a:pt x="480" y="1625"/>
                  </a:lnTo>
                  <a:lnTo>
                    <a:pt x="476" y="1625"/>
                  </a:lnTo>
                  <a:lnTo>
                    <a:pt x="476" y="1623"/>
                  </a:lnTo>
                  <a:lnTo>
                    <a:pt x="474" y="1623"/>
                  </a:lnTo>
                  <a:lnTo>
                    <a:pt x="474" y="1621"/>
                  </a:lnTo>
                  <a:lnTo>
                    <a:pt x="472" y="1621"/>
                  </a:lnTo>
                  <a:lnTo>
                    <a:pt x="472" y="1623"/>
                  </a:lnTo>
                  <a:lnTo>
                    <a:pt x="470" y="1623"/>
                  </a:lnTo>
                  <a:lnTo>
                    <a:pt x="470" y="1621"/>
                  </a:lnTo>
                  <a:lnTo>
                    <a:pt x="468" y="1621"/>
                  </a:lnTo>
                  <a:lnTo>
                    <a:pt x="466" y="1621"/>
                  </a:lnTo>
                  <a:lnTo>
                    <a:pt x="466" y="1623"/>
                  </a:lnTo>
                  <a:lnTo>
                    <a:pt x="464" y="1623"/>
                  </a:lnTo>
                  <a:lnTo>
                    <a:pt x="464" y="1625"/>
                  </a:lnTo>
                  <a:lnTo>
                    <a:pt x="462" y="1625"/>
                  </a:lnTo>
                  <a:lnTo>
                    <a:pt x="460" y="1625"/>
                  </a:lnTo>
                  <a:lnTo>
                    <a:pt x="460" y="1623"/>
                  </a:lnTo>
                  <a:lnTo>
                    <a:pt x="459" y="1623"/>
                  </a:lnTo>
                  <a:lnTo>
                    <a:pt x="457" y="1625"/>
                  </a:lnTo>
                  <a:lnTo>
                    <a:pt x="453" y="1627"/>
                  </a:lnTo>
                  <a:lnTo>
                    <a:pt x="451" y="1627"/>
                  </a:lnTo>
                  <a:lnTo>
                    <a:pt x="447" y="1625"/>
                  </a:lnTo>
                  <a:lnTo>
                    <a:pt x="445" y="1625"/>
                  </a:lnTo>
                  <a:lnTo>
                    <a:pt x="445" y="1627"/>
                  </a:lnTo>
                  <a:lnTo>
                    <a:pt x="443" y="1627"/>
                  </a:lnTo>
                  <a:lnTo>
                    <a:pt x="441" y="1627"/>
                  </a:lnTo>
                  <a:lnTo>
                    <a:pt x="439" y="1627"/>
                  </a:lnTo>
                  <a:lnTo>
                    <a:pt x="435" y="1627"/>
                  </a:lnTo>
                  <a:lnTo>
                    <a:pt x="426" y="1627"/>
                  </a:lnTo>
                  <a:lnTo>
                    <a:pt x="424" y="1627"/>
                  </a:lnTo>
                  <a:lnTo>
                    <a:pt x="424" y="1629"/>
                  </a:lnTo>
                  <a:lnTo>
                    <a:pt x="420" y="1631"/>
                  </a:lnTo>
                  <a:lnTo>
                    <a:pt x="420" y="1633"/>
                  </a:lnTo>
                  <a:lnTo>
                    <a:pt x="420" y="1635"/>
                  </a:lnTo>
                  <a:lnTo>
                    <a:pt x="422" y="1635"/>
                  </a:lnTo>
                  <a:lnTo>
                    <a:pt x="422" y="1637"/>
                  </a:lnTo>
                  <a:lnTo>
                    <a:pt x="422" y="1638"/>
                  </a:lnTo>
                  <a:lnTo>
                    <a:pt x="424" y="1638"/>
                  </a:lnTo>
                  <a:lnTo>
                    <a:pt x="424" y="1637"/>
                  </a:lnTo>
                  <a:lnTo>
                    <a:pt x="426" y="1637"/>
                  </a:lnTo>
                  <a:lnTo>
                    <a:pt x="426" y="1638"/>
                  </a:lnTo>
                  <a:lnTo>
                    <a:pt x="422" y="1638"/>
                  </a:lnTo>
                  <a:lnTo>
                    <a:pt x="422" y="1640"/>
                  </a:lnTo>
                  <a:lnTo>
                    <a:pt x="420" y="1638"/>
                  </a:lnTo>
                  <a:lnTo>
                    <a:pt x="420" y="1637"/>
                  </a:lnTo>
                  <a:lnTo>
                    <a:pt x="420" y="1635"/>
                  </a:lnTo>
                  <a:lnTo>
                    <a:pt x="418" y="1635"/>
                  </a:lnTo>
                  <a:lnTo>
                    <a:pt x="416" y="1635"/>
                  </a:lnTo>
                  <a:lnTo>
                    <a:pt x="414" y="1637"/>
                  </a:lnTo>
                  <a:lnTo>
                    <a:pt x="412" y="1637"/>
                  </a:lnTo>
                  <a:lnTo>
                    <a:pt x="411" y="1637"/>
                  </a:lnTo>
                  <a:lnTo>
                    <a:pt x="411" y="1638"/>
                  </a:lnTo>
                  <a:lnTo>
                    <a:pt x="409" y="1637"/>
                  </a:lnTo>
                  <a:lnTo>
                    <a:pt x="409" y="1638"/>
                  </a:lnTo>
                  <a:lnTo>
                    <a:pt x="407" y="1638"/>
                  </a:lnTo>
                  <a:lnTo>
                    <a:pt x="405" y="1638"/>
                  </a:lnTo>
                  <a:lnTo>
                    <a:pt x="407" y="1638"/>
                  </a:lnTo>
                  <a:lnTo>
                    <a:pt x="407" y="1640"/>
                  </a:lnTo>
                  <a:lnTo>
                    <a:pt x="409" y="1640"/>
                  </a:lnTo>
                  <a:lnTo>
                    <a:pt x="409" y="1642"/>
                  </a:lnTo>
                  <a:lnTo>
                    <a:pt x="407" y="1642"/>
                  </a:lnTo>
                  <a:lnTo>
                    <a:pt x="407" y="1640"/>
                  </a:lnTo>
                  <a:lnTo>
                    <a:pt x="407" y="1638"/>
                  </a:lnTo>
                  <a:lnTo>
                    <a:pt x="405" y="1638"/>
                  </a:lnTo>
                  <a:lnTo>
                    <a:pt x="403" y="1638"/>
                  </a:lnTo>
                  <a:lnTo>
                    <a:pt x="403" y="1637"/>
                  </a:lnTo>
                  <a:lnTo>
                    <a:pt x="401" y="1637"/>
                  </a:lnTo>
                  <a:lnTo>
                    <a:pt x="397" y="1637"/>
                  </a:lnTo>
                  <a:lnTo>
                    <a:pt x="395" y="1633"/>
                  </a:lnTo>
                  <a:lnTo>
                    <a:pt x="393" y="1631"/>
                  </a:lnTo>
                  <a:lnTo>
                    <a:pt x="393" y="1627"/>
                  </a:lnTo>
                  <a:lnTo>
                    <a:pt x="391" y="1627"/>
                  </a:lnTo>
                  <a:lnTo>
                    <a:pt x="393" y="1625"/>
                  </a:lnTo>
                  <a:lnTo>
                    <a:pt x="395" y="1625"/>
                  </a:lnTo>
                  <a:lnTo>
                    <a:pt x="393" y="1623"/>
                  </a:lnTo>
                  <a:lnTo>
                    <a:pt x="391" y="1623"/>
                  </a:lnTo>
                  <a:lnTo>
                    <a:pt x="389" y="1623"/>
                  </a:lnTo>
                  <a:lnTo>
                    <a:pt x="387" y="1623"/>
                  </a:lnTo>
                  <a:lnTo>
                    <a:pt x="387" y="1621"/>
                  </a:lnTo>
                  <a:lnTo>
                    <a:pt x="386" y="1623"/>
                  </a:lnTo>
                  <a:lnTo>
                    <a:pt x="382" y="1629"/>
                  </a:lnTo>
                  <a:lnTo>
                    <a:pt x="380" y="1629"/>
                  </a:lnTo>
                  <a:lnTo>
                    <a:pt x="380" y="1631"/>
                  </a:lnTo>
                  <a:lnTo>
                    <a:pt x="378" y="1633"/>
                  </a:lnTo>
                  <a:lnTo>
                    <a:pt x="378" y="1635"/>
                  </a:lnTo>
                  <a:lnTo>
                    <a:pt x="378" y="1637"/>
                  </a:lnTo>
                  <a:lnTo>
                    <a:pt x="380" y="1638"/>
                  </a:lnTo>
                  <a:lnTo>
                    <a:pt x="380" y="1640"/>
                  </a:lnTo>
                  <a:lnTo>
                    <a:pt x="380" y="1644"/>
                  </a:lnTo>
                  <a:lnTo>
                    <a:pt x="382" y="1648"/>
                  </a:lnTo>
                  <a:lnTo>
                    <a:pt x="382" y="1650"/>
                  </a:lnTo>
                  <a:lnTo>
                    <a:pt x="380" y="1652"/>
                  </a:lnTo>
                  <a:lnTo>
                    <a:pt x="382" y="1652"/>
                  </a:lnTo>
                  <a:lnTo>
                    <a:pt x="384" y="1654"/>
                  </a:lnTo>
                  <a:lnTo>
                    <a:pt x="384" y="1656"/>
                  </a:lnTo>
                  <a:lnTo>
                    <a:pt x="382" y="1660"/>
                  </a:lnTo>
                  <a:lnTo>
                    <a:pt x="382" y="1661"/>
                  </a:lnTo>
                  <a:lnTo>
                    <a:pt x="384" y="1663"/>
                  </a:lnTo>
                  <a:lnTo>
                    <a:pt x="384" y="1665"/>
                  </a:lnTo>
                  <a:lnTo>
                    <a:pt x="382" y="1665"/>
                  </a:lnTo>
                  <a:lnTo>
                    <a:pt x="380" y="1669"/>
                  </a:lnTo>
                  <a:lnTo>
                    <a:pt x="380" y="1671"/>
                  </a:lnTo>
                  <a:lnTo>
                    <a:pt x="380" y="1673"/>
                  </a:lnTo>
                  <a:lnTo>
                    <a:pt x="380" y="1671"/>
                  </a:lnTo>
                  <a:lnTo>
                    <a:pt x="382" y="1671"/>
                  </a:lnTo>
                  <a:lnTo>
                    <a:pt x="382" y="1673"/>
                  </a:lnTo>
                  <a:lnTo>
                    <a:pt x="380" y="1675"/>
                  </a:lnTo>
                  <a:lnTo>
                    <a:pt x="380" y="1677"/>
                  </a:lnTo>
                  <a:lnTo>
                    <a:pt x="380" y="1679"/>
                  </a:lnTo>
                  <a:lnTo>
                    <a:pt x="382" y="1679"/>
                  </a:lnTo>
                  <a:lnTo>
                    <a:pt x="382" y="1677"/>
                  </a:lnTo>
                  <a:lnTo>
                    <a:pt x="384" y="1677"/>
                  </a:lnTo>
                  <a:lnTo>
                    <a:pt x="384" y="1675"/>
                  </a:lnTo>
                  <a:lnTo>
                    <a:pt x="386" y="1675"/>
                  </a:lnTo>
                  <a:lnTo>
                    <a:pt x="387" y="1677"/>
                  </a:lnTo>
                  <a:lnTo>
                    <a:pt x="384" y="1677"/>
                  </a:lnTo>
                  <a:lnTo>
                    <a:pt x="382" y="1679"/>
                  </a:lnTo>
                  <a:lnTo>
                    <a:pt x="382" y="1681"/>
                  </a:lnTo>
                  <a:lnTo>
                    <a:pt x="382" y="1683"/>
                  </a:lnTo>
                  <a:lnTo>
                    <a:pt x="382" y="1686"/>
                  </a:lnTo>
                  <a:lnTo>
                    <a:pt x="382" y="1688"/>
                  </a:lnTo>
                  <a:lnTo>
                    <a:pt x="384" y="1688"/>
                  </a:lnTo>
                  <a:lnTo>
                    <a:pt x="386" y="1688"/>
                  </a:lnTo>
                  <a:lnTo>
                    <a:pt x="387" y="1685"/>
                  </a:lnTo>
                  <a:lnTo>
                    <a:pt x="391" y="1685"/>
                  </a:lnTo>
                  <a:lnTo>
                    <a:pt x="391" y="1683"/>
                  </a:lnTo>
                  <a:lnTo>
                    <a:pt x="389" y="1681"/>
                  </a:lnTo>
                  <a:lnTo>
                    <a:pt x="389" y="1679"/>
                  </a:lnTo>
                  <a:lnTo>
                    <a:pt x="391" y="1679"/>
                  </a:lnTo>
                  <a:lnTo>
                    <a:pt x="391" y="1677"/>
                  </a:lnTo>
                  <a:lnTo>
                    <a:pt x="393" y="1675"/>
                  </a:lnTo>
                  <a:lnTo>
                    <a:pt x="393" y="1673"/>
                  </a:lnTo>
                  <a:lnTo>
                    <a:pt x="395" y="1675"/>
                  </a:lnTo>
                  <a:lnTo>
                    <a:pt x="393" y="1677"/>
                  </a:lnTo>
                  <a:lnTo>
                    <a:pt x="391" y="1677"/>
                  </a:lnTo>
                  <a:lnTo>
                    <a:pt x="391" y="1679"/>
                  </a:lnTo>
                  <a:lnTo>
                    <a:pt x="391" y="1681"/>
                  </a:lnTo>
                  <a:lnTo>
                    <a:pt x="391" y="1683"/>
                  </a:lnTo>
                  <a:lnTo>
                    <a:pt x="393" y="1683"/>
                  </a:lnTo>
                  <a:lnTo>
                    <a:pt x="395" y="1681"/>
                  </a:lnTo>
                  <a:lnTo>
                    <a:pt x="395" y="1679"/>
                  </a:lnTo>
                  <a:lnTo>
                    <a:pt x="397" y="1681"/>
                  </a:lnTo>
                  <a:lnTo>
                    <a:pt x="399" y="1683"/>
                  </a:lnTo>
                  <a:lnTo>
                    <a:pt x="399" y="1685"/>
                  </a:lnTo>
                  <a:lnTo>
                    <a:pt x="401" y="1685"/>
                  </a:lnTo>
                  <a:lnTo>
                    <a:pt x="401" y="1679"/>
                  </a:lnTo>
                  <a:lnTo>
                    <a:pt x="401" y="1681"/>
                  </a:lnTo>
                  <a:lnTo>
                    <a:pt x="403" y="1681"/>
                  </a:lnTo>
                  <a:lnTo>
                    <a:pt x="403" y="1683"/>
                  </a:lnTo>
                  <a:lnTo>
                    <a:pt x="401" y="1683"/>
                  </a:lnTo>
                  <a:lnTo>
                    <a:pt x="401" y="1685"/>
                  </a:lnTo>
                  <a:lnTo>
                    <a:pt x="403" y="1685"/>
                  </a:lnTo>
                  <a:lnTo>
                    <a:pt x="403" y="1686"/>
                  </a:lnTo>
                  <a:lnTo>
                    <a:pt x="405" y="1686"/>
                  </a:lnTo>
                  <a:lnTo>
                    <a:pt x="407" y="1688"/>
                  </a:lnTo>
                  <a:lnTo>
                    <a:pt x="411" y="1688"/>
                  </a:lnTo>
                  <a:lnTo>
                    <a:pt x="411" y="1686"/>
                  </a:lnTo>
                  <a:lnTo>
                    <a:pt x="412" y="1686"/>
                  </a:lnTo>
                  <a:lnTo>
                    <a:pt x="414" y="1686"/>
                  </a:lnTo>
                  <a:lnTo>
                    <a:pt x="416" y="1686"/>
                  </a:lnTo>
                  <a:lnTo>
                    <a:pt x="418" y="1686"/>
                  </a:lnTo>
                  <a:lnTo>
                    <a:pt x="418" y="1685"/>
                  </a:lnTo>
                  <a:lnTo>
                    <a:pt x="420" y="1685"/>
                  </a:lnTo>
                  <a:lnTo>
                    <a:pt x="422" y="1685"/>
                  </a:lnTo>
                  <a:lnTo>
                    <a:pt x="424" y="1685"/>
                  </a:lnTo>
                  <a:lnTo>
                    <a:pt x="426" y="1686"/>
                  </a:lnTo>
                  <a:lnTo>
                    <a:pt x="426" y="1685"/>
                  </a:lnTo>
                  <a:lnTo>
                    <a:pt x="428" y="1685"/>
                  </a:lnTo>
                  <a:lnTo>
                    <a:pt x="430" y="1685"/>
                  </a:lnTo>
                  <a:lnTo>
                    <a:pt x="432" y="1683"/>
                  </a:lnTo>
                  <a:lnTo>
                    <a:pt x="434" y="1681"/>
                  </a:lnTo>
                  <a:lnTo>
                    <a:pt x="434" y="1679"/>
                  </a:lnTo>
                  <a:lnTo>
                    <a:pt x="434" y="1677"/>
                  </a:lnTo>
                  <a:lnTo>
                    <a:pt x="435" y="1679"/>
                  </a:lnTo>
                  <a:lnTo>
                    <a:pt x="435" y="1681"/>
                  </a:lnTo>
                  <a:lnTo>
                    <a:pt x="437" y="1683"/>
                  </a:lnTo>
                  <a:lnTo>
                    <a:pt x="439" y="1683"/>
                  </a:lnTo>
                  <a:lnTo>
                    <a:pt x="439" y="1685"/>
                  </a:lnTo>
                  <a:lnTo>
                    <a:pt x="441" y="1686"/>
                  </a:lnTo>
                  <a:lnTo>
                    <a:pt x="443" y="1686"/>
                  </a:lnTo>
                  <a:lnTo>
                    <a:pt x="445" y="1686"/>
                  </a:lnTo>
                  <a:lnTo>
                    <a:pt x="447" y="1686"/>
                  </a:lnTo>
                  <a:lnTo>
                    <a:pt x="449" y="1686"/>
                  </a:lnTo>
                  <a:lnTo>
                    <a:pt x="453" y="1685"/>
                  </a:lnTo>
                  <a:lnTo>
                    <a:pt x="457" y="1685"/>
                  </a:lnTo>
                  <a:lnTo>
                    <a:pt x="459" y="1686"/>
                  </a:lnTo>
                  <a:lnTo>
                    <a:pt x="459" y="1688"/>
                  </a:lnTo>
                  <a:lnTo>
                    <a:pt x="460" y="1688"/>
                  </a:lnTo>
                  <a:lnTo>
                    <a:pt x="462" y="1688"/>
                  </a:lnTo>
                  <a:lnTo>
                    <a:pt x="466" y="1685"/>
                  </a:lnTo>
                  <a:lnTo>
                    <a:pt x="468" y="1683"/>
                  </a:lnTo>
                  <a:lnTo>
                    <a:pt x="468" y="1681"/>
                  </a:lnTo>
                  <a:lnTo>
                    <a:pt x="466" y="1677"/>
                  </a:lnTo>
                  <a:lnTo>
                    <a:pt x="466" y="1673"/>
                  </a:lnTo>
                  <a:lnTo>
                    <a:pt x="468" y="1673"/>
                  </a:lnTo>
                  <a:lnTo>
                    <a:pt x="468" y="1671"/>
                  </a:lnTo>
                  <a:lnTo>
                    <a:pt x="470" y="1671"/>
                  </a:lnTo>
                  <a:lnTo>
                    <a:pt x="472" y="1671"/>
                  </a:lnTo>
                  <a:lnTo>
                    <a:pt x="474" y="1671"/>
                  </a:lnTo>
                  <a:lnTo>
                    <a:pt x="474" y="1669"/>
                  </a:lnTo>
                  <a:lnTo>
                    <a:pt x="476" y="1669"/>
                  </a:lnTo>
                  <a:lnTo>
                    <a:pt x="476" y="1671"/>
                  </a:lnTo>
                  <a:lnTo>
                    <a:pt x="478" y="1671"/>
                  </a:lnTo>
                  <a:lnTo>
                    <a:pt x="478" y="1669"/>
                  </a:lnTo>
                  <a:lnTo>
                    <a:pt x="478" y="1671"/>
                  </a:lnTo>
                  <a:lnTo>
                    <a:pt x="476" y="1671"/>
                  </a:lnTo>
                  <a:lnTo>
                    <a:pt x="474" y="1671"/>
                  </a:lnTo>
                  <a:lnTo>
                    <a:pt x="474" y="1673"/>
                  </a:lnTo>
                  <a:lnTo>
                    <a:pt x="472" y="1673"/>
                  </a:lnTo>
                  <a:lnTo>
                    <a:pt x="470" y="1673"/>
                  </a:lnTo>
                  <a:lnTo>
                    <a:pt x="468" y="1673"/>
                  </a:lnTo>
                  <a:lnTo>
                    <a:pt x="468" y="1675"/>
                  </a:lnTo>
                  <a:lnTo>
                    <a:pt x="468" y="1677"/>
                  </a:lnTo>
                  <a:lnTo>
                    <a:pt x="468" y="1679"/>
                  </a:lnTo>
                  <a:lnTo>
                    <a:pt x="470" y="1681"/>
                  </a:lnTo>
                  <a:lnTo>
                    <a:pt x="468" y="1681"/>
                  </a:lnTo>
                  <a:lnTo>
                    <a:pt x="470" y="1683"/>
                  </a:lnTo>
                  <a:lnTo>
                    <a:pt x="470" y="1685"/>
                  </a:lnTo>
                  <a:lnTo>
                    <a:pt x="468" y="1685"/>
                  </a:lnTo>
                  <a:lnTo>
                    <a:pt x="466" y="1688"/>
                  </a:lnTo>
                  <a:lnTo>
                    <a:pt x="464" y="1690"/>
                  </a:lnTo>
                  <a:lnTo>
                    <a:pt x="462" y="1690"/>
                  </a:lnTo>
                  <a:lnTo>
                    <a:pt x="460" y="1690"/>
                  </a:lnTo>
                  <a:lnTo>
                    <a:pt x="459" y="1690"/>
                  </a:lnTo>
                  <a:lnTo>
                    <a:pt x="457" y="1688"/>
                  </a:lnTo>
                  <a:lnTo>
                    <a:pt x="455" y="1686"/>
                  </a:lnTo>
                  <a:lnTo>
                    <a:pt x="453" y="1688"/>
                  </a:lnTo>
                  <a:lnTo>
                    <a:pt x="453" y="1686"/>
                  </a:lnTo>
                  <a:lnTo>
                    <a:pt x="451" y="1688"/>
                  </a:lnTo>
                  <a:lnTo>
                    <a:pt x="449" y="1688"/>
                  </a:lnTo>
                  <a:lnTo>
                    <a:pt x="447" y="1690"/>
                  </a:lnTo>
                  <a:lnTo>
                    <a:pt x="447" y="1688"/>
                  </a:lnTo>
                  <a:lnTo>
                    <a:pt x="445" y="1688"/>
                  </a:lnTo>
                  <a:lnTo>
                    <a:pt x="441" y="1688"/>
                  </a:lnTo>
                  <a:lnTo>
                    <a:pt x="439" y="1688"/>
                  </a:lnTo>
                  <a:lnTo>
                    <a:pt x="439" y="1686"/>
                  </a:lnTo>
                  <a:lnTo>
                    <a:pt x="437" y="1685"/>
                  </a:lnTo>
                  <a:lnTo>
                    <a:pt x="435" y="1685"/>
                  </a:lnTo>
                  <a:lnTo>
                    <a:pt x="434" y="1685"/>
                  </a:lnTo>
                  <a:lnTo>
                    <a:pt x="432" y="1685"/>
                  </a:lnTo>
                  <a:lnTo>
                    <a:pt x="432" y="1686"/>
                  </a:lnTo>
                  <a:lnTo>
                    <a:pt x="430" y="1686"/>
                  </a:lnTo>
                  <a:lnTo>
                    <a:pt x="428" y="1686"/>
                  </a:lnTo>
                  <a:lnTo>
                    <a:pt x="422" y="1688"/>
                  </a:lnTo>
                  <a:lnTo>
                    <a:pt x="422" y="1686"/>
                  </a:lnTo>
                  <a:lnTo>
                    <a:pt x="420" y="1686"/>
                  </a:lnTo>
                  <a:lnTo>
                    <a:pt x="418" y="1686"/>
                  </a:lnTo>
                  <a:lnTo>
                    <a:pt x="416" y="1686"/>
                  </a:lnTo>
                  <a:lnTo>
                    <a:pt x="414" y="1686"/>
                  </a:lnTo>
                  <a:lnTo>
                    <a:pt x="412" y="1686"/>
                  </a:lnTo>
                  <a:lnTo>
                    <a:pt x="411" y="1688"/>
                  </a:lnTo>
                  <a:lnTo>
                    <a:pt x="411" y="1690"/>
                  </a:lnTo>
                  <a:lnTo>
                    <a:pt x="409" y="1690"/>
                  </a:lnTo>
                  <a:lnTo>
                    <a:pt x="407" y="1688"/>
                  </a:lnTo>
                  <a:lnTo>
                    <a:pt x="405" y="1688"/>
                  </a:lnTo>
                  <a:lnTo>
                    <a:pt x="401" y="1686"/>
                  </a:lnTo>
                  <a:lnTo>
                    <a:pt x="399" y="1686"/>
                  </a:lnTo>
                  <a:lnTo>
                    <a:pt x="399" y="1688"/>
                  </a:lnTo>
                  <a:lnTo>
                    <a:pt x="397" y="1688"/>
                  </a:lnTo>
                  <a:lnTo>
                    <a:pt x="397" y="1686"/>
                  </a:lnTo>
                  <a:lnTo>
                    <a:pt x="395" y="1685"/>
                  </a:lnTo>
                  <a:lnTo>
                    <a:pt x="393" y="1686"/>
                  </a:lnTo>
                  <a:lnTo>
                    <a:pt x="391" y="1686"/>
                  </a:lnTo>
                  <a:lnTo>
                    <a:pt x="391" y="1688"/>
                  </a:lnTo>
                  <a:lnTo>
                    <a:pt x="387" y="1690"/>
                  </a:lnTo>
                  <a:lnTo>
                    <a:pt x="386" y="1690"/>
                  </a:lnTo>
                  <a:lnTo>
                    <a:pt x="384" y="1690"/>
                  </a:lnTo>
                  <a:lnTo>
                    <a:pt x="382" y="1692"/>
                  </a:lnTo>
                  <a:lnTo>
                    <a:pt x="380" y="1692"/>
                  </a:lnTo>
                  <a:lnTo>
                    <a:pt x="380" y="1694"/>
                  </a:lnTo>
                  <a:lnTo>
                    <a:pt x="380" y="1698"/>
                  </a:lnTo>
                  <a:lnTo>
                    <a:pt x="380" y="1700"/>
                  </a:lnTo>
                  <a:lnTo>
                    <a:pt x="382" y="1702"/>
                  </a:lnTo>
                  <a:lnTo>
                    <a:pt x="384" y="1702"/>
                  </a:lnTo>
                  <a:lnTo>
                    <a:pt x="384" y="1704"/>
                  </a:lnTo>
                  <a:lnTo>
                    <a:pt x="386" y="1706"/>
                  </a:lnTo>
                  <a:lnTo>
                    <a:pt x="387" y="1706"/>
                  </a:lnTo>
                  <a:lnTo>
                    <a:pt x="389" y="1706"/>
                  </a:lnTo>
                  <a:lnTo>
                    <a:pt x="391" y="1708"/>
                  </a:lnTo>
                  <a:lnTo>
                    <a:pt x="393" y="1708"/>
                  </a:lnTo>
                  <a:lnTo>
                    <a:pt x="393" y="1710"/>
                  </a:lnTo>
                  <a:lnTo>
                    <a:pt x="395" y="1710"/>
                  </a:lnTo>
                  <a:lnTo>
                    <a:pt x="397" y="1711"/>
                  </a:lnTo>
                  <a:lnTo>
                    <a:pt x="399" y="1711"/>
                  </a:lnTo>
                  <a:lnTo>
                    <a:pt x="399" y="1713"/>
                  </a:lnTo>
                  <a:lnTo>
                    <a:pt x="401" y="1713"/>
                  </a:lnTo>
                  <a:lnTo>
                    <a:pt x="401" y="1715"/>
                  </a:lnTo>
                  <a:lnTo>
                    <a:pt x="403" y="1715"/>
                  </a:lnTo>
                  <a:lnTo>
                    <a:pt x="403" y="1717"/>
                  </a:lnTo>
                  <a:lnTo>
                    <a:pt x="405" y="1717"/>
                  </a:lnTo>
                  <a:lnTo>
                    <a:pt x="405" y="1715"/>
                  </a:lnTo>
                  <a:lnTo>
                    <a:pt x="407" y="1715"/>
                  </a:lnTo>
                  <a:lnTo>
                    <a:pt x="409" y="1715"/>
                  </a:lnTo>
                  <a:lnTo>
                    <a:pt x="411" y="1715"/>
                  </a:lnTo>
                  <a:lnTo>
                    <a:pt x="412" y="1713"/>
                  </a:lnTo>
                  <a:lnTo>
                    <a:pt x="412" y="1711"/>
                  </a:lnTo>
                  <a:lnTo>
                    <a:pt x="412" y="1710"/>
                  </a:lnTo>
                  <a:lnTo>
                    <a:pt x="414" y="1710"/>
                  </a:lnTo>
                  <a:lnTo>
                    <a:pt x="414" y="1711"/>
                  </a:lnTo>
                  <a:lnTo>
                    <a:pt x="412" y="1711"/>
                  </a:lnTo>
                  <a:lnTo>
                    <a:pt x="412" y="1713"/>
                  </a:lnTo>
                  <a:lnTo>
                    <a:pt x="414" y="1713"/>
                  </a:lnTo>
                  <a:lnTo>
                    <a:pt x="416" y="1711"/>
                  </a:lnTo>
                  <a:lnTo>
                    <a:pt x="418" y="1711"/>
                  </a:lnTo>
                  <a:lnTo>
                    <a:pt x="420" y="1710"/>
                  </a:lnTo>
                  <a:lnTo>
                    <a:pt x="422" y="1710"/>
                  </a:lnTo>
                  <a:lnTo>
                    <a:pt x="426" y="1708"/>
                  </a:lnTo>
                  <a:lnTo>
                    <a:pt x="428" y="1706"/>
                  </a:lnTo>
                  <a:lnTo>
                    <a:pt x="430" y="1704"/>
                  </a:lnTo>
                  <a:lnTo>
                    <a:pt x="432" y="1704"/>
                  </a:lnTo>
                  <a:lnTo>
                    <a:pt x="430" y="1706"/>
                  </a:lnTo>
                  <a:lnTo>
                    <a:pt x="428" y="1706"/>
                  </a:lnTo>
                  <a:lnTo>
                    <a:pt x="428" y="1708"/>
                  </a:lnTo>
                  <a:lnTo>
                    <a:pt x="426" y="1708"/>
                  </a:lnTo>
                  <a:lnTo>
                    <a:pt x="426" y="1710"/>
                  </a:lnTo>
                  <a:lnTo>
                    <a:pt x="420" y="1711"/>
                  </a:lnTo>
                  <a:lnTo>
                    <a:pt x="418" y="1711"/>
                  </a:lnTo>
                  <a:lnTo>
                    <a:pt x="418" y="1713"/>
                  </a:lnTo>
                  <a:lnTo>
                    <a:pt x="416" y="1713"/>
                  </a:lnTo>
                  <a:lnTo>
                    <a:pt x="416" y="1715"/>
                  </a:lnTo>
                  <a:lnTo>
                    <a:pt x="418" y="1715"/>
                  </a:lnTo>
                  <a:lnTo>
                    <a:pt x="418" y="1717"/>
                  </a:lnTo>
                  <a:lnTo>
                    <a:pt x="416" y="1717"/>
                  </a:lnTo>
                  <a:lnTo>
                    <a:pt x="416" y="1715"/>
                  </a:lnTo>
                  <a:lnTo>
                    <a:pt x="414" y="1715"/>
                  </a:lnTo>
                  <a:lnTo>
                    <a:pt x="414" y="1717"/>
                  </a:lnTo>
                  <a:lnTo>
                    <a:pt x="412" y="1717"/>
                  </a:lnTo>
                  <a:lnTo>
                    <a:pt x="411" y="1723"/>
                  </a:lnTo>
                  <a:lnTo>
                    <a:pt x="412" y="1725"/>
                  </a:lnTo>
                  <a:lnTo>
                    <a:pt x="412" y="1727"/>
                  </a:lnTo>
                  <a:lnTo>
                    <a:pt x="412" y="1729"/>
                  </a:lnTo>
                  <a:lnTo>
                    <a:pt x="412" y="1731"/>
                  </a:lnTo>
                  <a:lnTo>
                    <a:pt x="414" y="1731"/>
                  </a:lnTo>
                  <a:lnTo>
                    <a:pt x="416" y="1731"/>
                  </a:lnTo>
                  <a:lnTo>
                    <a:pt x="418" y="1734"/>
                  </a:lnTo>
                  <a:lnTo>
                    <a:pt x="420" y="1736"/>
                  </a:lnTo>
                  <a:lnTo>
                    <a:pt x="424" y="1736"/>
                  </a:lnTo>
                  <a:lnTo>
                    <a:pt x="426" y="1736"/>
                  </a:lnTo>
                  <a:lnTo>
                    <a:pt x="426" y="1738"/>
                  </a:lnTo>
                  <a:lnTo>
                    <a:pt x="428" y="1738"/>
                  </a:lnTo>
                  <a:lnTo>
                    <a:pt x="428" y="1736"/>
                  </a:lnTo>
                  <a:lnTo>
                    <a:pt x="430" y="1736"/>
                  </a:lnTo>
                  <a:lnTo>
                    <a:pt x="432" y="1734"/>
                  </a:lnTo>
                  <a:lnTo>
                    <a:pt x="437" y="1734"/>
                  </a:lnTo>
                  <a:lnTo>
                    <a:pt x="439" y="1734"/>
                  </a:lnTo>
                  <a:lnTo>
                    <a:pt x="439" y="1733"/>
                  </a:lnTo>
                  <a:lnTo>
                    <a:pt x="439" y="1731"/>
                  </a:lnTo>
                  <a:lnTo>
                    <a:pt x="441" y="1731"/>
                  </a:lnTo>
                  <a:lnTo>
                    <a:pt x="443" y="1729"/>
                  </a:lnTo>
                  <a:lnTo>
                    <a:pt x="445" y="1729"/>
                  </a:lnTo>
                  <a:lnTo>
                    <a:pt x="445" y="1727"/>
                  </a:lnTo>
                  <a:lnTo>
                    <a:pt x="447" y="1729"/>
                  </a:lnTo>
                  <a:lnTo>
                    <a:pt x="451" y="1729"/>
                  </a:lnTo>
                  <a:lnTo>
                    <a:pt x="453" y="1729"/>
                  </a:lnTo>
                  <a:lnTo>
                    <a:pt x="453" y="1731"/>
                  </a:lnTo>
                  <a:lnTo>
                    <a:pt x="455" y="1731"/>
                  </a:lnTo>
                  <a:lnTo>
                    <a:pt x="455" y="1729"/>
                  </a:lnTo>
                  <a:lnTo>
                    <a:pt x="457" y="1729"/>
                  </a:lnTo>
                  <a:lnTo>
                    <a:pt x="457" y="1731"/>
                  </a:lnTo>
                  <a:lnTo>
                    <a:pt x="455" y="1733"/>
                  </a:lnTo>
                  <a:lnTo>
                    <a:pt x="455" y="1731"/>
                  </a:lnTo>
                  <a:lnTo>
                    <a:pt x="453" y="1731"/>
                  </a:lnTo>
                  <a:lnTo>
                    <a:pt x="451" y="1731"/>
                  </a:lnTo>
                  <a:lnTo>
                    <a:pt x="451" y="1729"/>
                  </a:lnTo>
                  <a:lnTo>
                    <a:pt x="449" y="1729"/>
                  </a:lnTo>
                  <a:lnTo>
                    <a:pt x="447" y="1731"/>
                  </a:lnTo>
                  <a:lnTo>
                    <a:pt x="445" y="1731"/>
                  </a:lnTo>
                  <a:lnTo>
                    <a:pt x="443" y="1734"/>
                  </a:lnTo>
                  <a:lnTo>
                    <a:pt x="443" y="1736"/>
                  </a:lnTo>
                  <a:lnTo>
                    <a:pt x="441" y="1736"/>
                  </a:lnTo>
                  <a:lnTo>
                    <a:pt x="441" y="1738"/>
                  </a:lnTo>
                  <a:lnTo>
                    <a:pt x="439" y="1742"/>
                  </a:lnTo>
                  <a:lnTo>
                    <a:pt x="439" y="1744"/>
                  </a:lnTo>
                  <a:lnTo>
                    <a:pt x="437" y="1746"/>
                  </a:lnTo>
                  <a:lnTo>
                    <a:pt x="437" y="1748"/>
                  </a:lnTo>
                  <a:lnTo>
                    <a:pt x="439" y="1748"/>
                  </a:lnTo>
                  <a:lnTo>
                    <a:pt x="441" y="1748"/>
                  </a:lnTo>
                  <a:lnTo>
                    <a:pt x="441" y="1746"/>
                  </a:lnTo>
                  <a:lnTo>
                    <a:pt x="443" y="1746"/>
                  </a:lnTo>
                  <a:lnTo>
                    <a:pt x="443" y="1744"/>
                  </a:lnTo>
                  <a:lnTo>
                    <a:pt x="443" y="1742"/>
                  </a:lnTo>
                  <a:lnTo>
                    <a:pt x="445" y="1742"/>
                  </a:lnTo>
                  <a:lnTo>
                    <a:pt x="443" y="1744"/>
                  </a:lnTo>
                  <a:lnTo>
                    <a:pt x="445" y="1746"/>
                  </a:lnTo>
                  <a:lnTo>
                    <a:pt x="447" y="1746"/>
                  </a:lnTo>
                  <a:lnTo>
                    <a:pt x="449" y="1740"/>
                  </a:lnTo>
                  <a:lnTo>
                    <a:pt x="449" y="1738"/>
                  </a:lnTo>
                  <a:lnTo>
                    <a:pt x="451" y="1738"/>
                  </a:lnTo>
                  <a:lnTo>
                    <a:pt x="453" y="1738"/>
                  </a:lnTo>
                  <a:lnTo>
                    <a:pt x="455" y="1738"/>
                  </a:lnTo>
                  <a:lnTo>
                    <a:pt x="455" y="1740"/>
                  </a:lnTo>
                  <a:lnTo>
                    <a:pt x="453" y="1740"/>
                  </a:lnTo>
                  <a:lnTo>
                    <a:pt x="453" y="1738"/>
                  </a:lnTo>
                  <a:lnTo>
                    <a:pt x="451" y="1740"/>
                  </a:lnTo>
                  <a:lnTo>
                    <a:pt x="449" y="1742"/>
                  </a:lnTo>
                  <a:lnTo>
                    <a:pt x="447" y="1748"/>
                  </a:lnTo>
                  <a:lnTo>
                    <a:pt x="449" y="1748"/>
                  </a:lnTo>
                  <a:lnTo>
                    <a:pt x="453" y="1746"/>
                  </a:lnTo>
                  <a:lnTo>
                    <a:pt x="453" y="1744"/>
                  </a:lnTo>
                  <a:lnTo>
                    <a:pt x="455" y="1744"/>
                  </a:lnTo>
                  <a:lnTo>
                    <a:pt x="459" y="1744"/>
                  </a:lnTo>
                  <a:lnTo>
                    <a:pt x="460" y="1742"/>
                  </a:lnTo>
                  <a:lnTo>
                    <a:pt x="462" y="1740"/>
                  </a:lnTo>
                  <a:lnTo>
                    <a:pt x="464" y="1740"/>
                  </a:lnTo>
                  <a:lnTo>
                    <a:pt x="466" y="1736"/>
                  </a:lnTo>
                  <a:lnTo>
                    <a:pt x="468" y="1736"/>
                  </a:lnTo>
                  <a:lnTo>
                    <a:pt x="472" y="1734"/>
                  </a:lnTo>
                  <a:lnTo>
                    <a:pt x="474" y="1734"/>
                  </a:lnTo>
                  <a:lnTo>
                    <a:pt x="476" y="1733"/>
                  </a:lnTo>
                  <a:lnTo>
                    <a:pt x="478" y="1733"/>
                  </a:lnTo>
                  <a:lnTo>
                    <a:pt x="480" y="1733"/>
                  </a:lnTo>
                  <a:lnTo>
                    <a:pt x="482" y="1733"/>
                  </a:lnTo>
                  <a:lnTo>
                    <a:pt x="483" y="1734"/>
                  </a:lnTo>
                  <a:lnTo>
                    <a:pt x="487" y="1734"/>
                  </a:lnTo>
                  <a:lnTo>
                    <a:pt x="489" y="1736"/>
                  </a:lnTo>
                  <a:lnTo>
                    <a:pt x="491" y="1736"/>
                  </a:lnTo>
                  <a:lnTo>
                    <a:pt x="493" y="1736"/>
                  </a:lnTo>
                  <a:lnTo>
                    <a:pt x="493" y="1734"/>
                  </a:lnTo>
                  <a:lnTo>
                    <a:pt x="495" y="1733"/>
                  </a:lnTo>
                  <a:lnTo>
                    <a:pt x="497" y="1733"/>
                  </a:lnTo>
                  <a:lnTo>
                    <a:pt x="499" y="1731"/>
                  </a:lnTo>
                  <a:lnTo>
                    <a:pt x="501" y="1731"/>
                  </a:lnTo>
                  <a:lnTo>
                    <a:pt x="503" y="1731"/>
                  </a:lnTo>
                  <a:lnTo>
                    <a:pt x="505" y="1731"/>
                  </a:lnTo>
                  <a:lnTo>
                    <a:pt x="507" y="1731"/>
                  </a:lnTo>
                  <a:lnTo>
                    <a:pt x="507" y="1733"/>
                  </a:lnTo>
                  <a:lnTo>
                    <a:pt x="505" y="1733"/>
                  </a:lnTo>
                  <a:lnTo>
                    <a:pt x="503" y="1736"/>
                  </a:lnTo>
                  <a:lnTo>
                    <a:pt x="503" y="1738"/>
                  </a:lnTo>
                  <a:lnTo>
                    <a:pt x="501" y="1740"/>
                  </a:lnTo>
                  <a:lnTo>
                    <a:pt x="503" y="1740"/>
                  </a:lnTo>
                  <a:lnTo>
                    <a:pt x="503" y="1742"/>
                  </a:lnTo>
                  <a:lnTo>
                    <a:pt x="505" y="1742"/>
                  </a:lnTo>
                  <a:lnTo>
                    <a:pt x="507" y="1742"/>
                  </a:lnTo>
                  <a:lnTo>
                    <a:pt x="507" y="1744"/>
                  </a:lnTo>
                  <a:lnTo>
                    <a:pt x="508" y="1746"/>
                  </a:lnTo>
                  <a:lnTo>
                    <a:pt x="510" y="1746"/>
                  </a:lnTo>
                  <a:lnTo>
                    <a:pt x="510" y="1748"/>
                  </a:lnTo>
                  <a:lnTo>
                    <a:pt x="508" y="1748"/>
                  </a:lnTo>
                  <a:lnTo>
                    <a:pt x="507" y="1748"/>
                  </a:lnTo>
                  <a:lnTo>
                    <a:pt x="507" y="1746"/>
                  </a:lnTo>
                  <a:lnTo>
                    <a:pt x="507" y="1744"/>
                  </a:lnTo>
                  <a:lnTo>
                    <a:pt x="505" y="1744"/>
                  </a:lnTo>
                  <a:lnTo>
                    <a:pt x="503" y="1744"/>
                  </a:lnTo>
                  <a:lnTo>
                    <a:pt x="501" y="1744"/>
                  </a:lnTo>
                  <a:lnTo>
                    <a:pt x="501" y="1742"/>
                  </a:lnTo>
                  <a:lnTo>
                    <a:pt x="501" y="1740"/>
                  </a:lnTo>
                  <a:lnTo>
                    <a:pt x="501" y="1738"/>
                  </a:lnTo>
                  <a:lnTo>
                    <a:pt x="501" y="1736"/>
                  </a:lnTo>
                  <a:lnTo>
                    <a:pt x="501" y="1734"/>
                  </a:lnTo>
                  <a:lnTo>
                    <a:pt x="499" y="1734"/>
                  </a:lnTo>
                  <a:lnTo>
                    <a:pt x="497" y="1736"/>
                  </a:lnTo>
                  <a:lnTo>
                    <a:pt x="495" y="1736"/>
                  </a:lnTo>
                  <a:lnTo>
                    <a:pt x="495" y="1738"/>
                  </a:lnTo>
                  <a:lnTo>
                    <a:pt x="493" y="1738"/>
                  </a:lnTo>
                  <a:lnTo>
                    <a:pt x="483" y="1738"/>
                  </a:lnTo>
                  <a:lnTo>
                    <a:pt x="480" y="1738"/>
                  </a:lnTo>
                  <a:lnTo>
                    <a:pt x="478" y="1738"/>
                  </a:lnTo>
                  <a:lnTo>
                    <a:pt x="476" y="1738"/>
                  </a:lnTo>
                  <a:lnTo>
                    <a:pt x="474" y="1738"/>
                  </a:lnTo>
                  <a:lnTo>
                    <a:pt x="474" y="1740"/>
                  </a:lnTo>
                  <a:lnTo>
                    <a:pt x="472" y="1742"/>
                  </a:lnTo>
                  <a:lnTo>
                    <a:pt x="470" y="1744"/>
                  </a:lnTo>
                  <a:lnTo>
                    <a:pt x="470" y="1746"/>
                  </a:lnTo>
                  <a:lnTo>
                    <a:pt x="468" y="1746"/>
                  </a:lnTo>
                  <a:lnTo>
                    <a:pt x="468" y="1748"/>
                  </a:lnTo>
                  <a:lnTo>
                    <a:pt x="468" y="1750"/>
                  </a:lnTo>
                  <a:lnTo>
                    <a:pt x="468" y="1752"/>
                  </a:lnTo>
                  <a:lnTo>
                    <a:pt x="470" y="1752"/>
                  </a:lnTo>
                  <a:lnTo>
                    <a:pt x="470" y="1750"/>
                  </a:lnTo>
                  <a:lnTo>
                    <a:pt x="472" y="1750"/>
                  </a:lnTo>
                  <a:lnTo>
                    <a:pt x="472" y="1752"/>
                  </a:lnTo>
                  <a:lnTo>
                    <a:pt x="472" y="1754"/>
                  </a:lnTo>
                  <a:lnTo>
                    <a:pt x="474" y="1754"/>
                  </a:lnTo>
                  <a:lnTo>
                    <a:pt x="476" y="1752"/>
                  </a:lnTo>
                  <a:lnTo>
                    <a:pt x="476" y="1754"/>
                  </a:lnTo>
                  <a:lnTo>
                    <a:pt x="474" y="1756"/>
                  </a:lnTo>
                  <a:lnTo>
                    <a:pt x="474" y="1758"/>
                  </a:lnTo>
                  <a:lnTo>
                    <a:pt x="474" y="1759"/>
                  </a:lnTo>
                  <a:lnTo>
                    <a:pt x="474" y="1761"/>
                  </a:lnTo>
                  <a:lnTo>
                    <a:pt x="476" y="1761"/>
                  </a:lnTo>
                  <a:lnTo>
                    <a:pt x="476" y="1759"/>
                  </a:lnTo>
                  <a:lnTo>
                    <a:pt x="476" y="1758"/>
                  </a:lnTo>
                  <a:lnTo>
                    <a:pt x="478" y="1758"/>
                  </a:lnTo>
                  <a:lnTo>
                    <a:pt x="478" y="1759"/>
                  </a:lnTo>
                  <a:lnTo>
                    <a:pt x="478" y="1758"/>
                  </a:lnTo>
                  <a:lnTo>
                    <a:pt x="480" y="1759"/>
                  </a:lnTo>
                  <a:lnTo>
                    <a:pt x="480" y="1758"/>
                  </a:lnTo>
                  <a:lnTo>
                    <a:pt x="480" y="1756"/>
                  </a:lnTo>
                  <a:lnTo>
                    <a:pt x="478" y="1756"/>
                  </a:lnTo>
                  <a:lnTo>
                    <a:pt x="478" y="1754"/>
                  </a:lnTo>
                  <a:lnTo>
                    <a:pt x="480" y="1756"/>
                  </a:lnTo>
                  <a:lnTo>
                    <a:pt x="482" y="1758"/>
                  </a:lnTo>
                  <a:lnTo>
                    <a:pt x="482" y="1756"/>
                  </a:lnTo>
                  <a:lnTo>
                    <a:pt x="482" y="1754"/>
                  </a:lnTo>
                  <a:lnTo>
                    <a:pt x="482" y="1752"/>
                  </a:lnTo>
                  <a:lnTo>
                    <a:pt x="483" y="1754"/>
                  </a:lnTo>
                  <a:lnTo>
                    <a:pt x="483" y="1756"/>
                  </a:lnTo>
                  <a:lnTo>
                    <a:pt x="483" y="1754"/>
                  </a:lnTo>
                  <a:lnTo>
                    <a:pt x="485" y="1754"/>
                  </a:lnTo>
                  <a:lnTo>
                    <a:pt x="485" y="1752"/>
                  </a:lnTo>
                  <a:lnTo>
                    <a:pt x="483" y="1752"/>
                  </a:lnTo>
                  <a:lnTo>
                    <a:pt x="483" y="1750"/>
                  </a:lnTo>
                  <a:lnTo>
                    <a:pt x="485" y="1750"/>
                  </a:lnTo>
                  <a:lnTo>
                    <a:pt x="485" y="1748"/>
                  </a:lnTo>
                  <a:lnTo>
                    <a:pt x="487" y="1748"/>
                  </a:lnTo>
                  <a:lnTo>
                    <a:pt x="487" y="1750"/>
                  </a:lnTo>
                  <a:lnTo>
                    <a:pt x="487" y="1752"/>
                  </a:lnTo>
                  <a:lnTo>
                    <a:pt x="487" y="1754"/>
                  </a:lnTo>
                  <a:lnTo>
                    <a:pt x="487" y="1752"/>
                  </a:lnTo>
                  <a:lnTo>
                    <a:pt x="489" y="1752"/>
                  </a:lnTo>
                  <a:lnTo>
                    <a:pt x="489" y="1750"/>
                  </a:lnTo>
                  <a:lnTo>
                    <a:pt x="489" y="1748"/>
                  </a:lnTo>
                  <a:lnTo>
                    <a:pt x="491" y="1748"/>
                  </a:lnTo>
                  <a:lnTo>
                    <a:pt x="493" y="1748"/>
                  </a:lnTo>
                  <a:lnTo>
                    <a:pt x="493" y="1750"/>
                  </a:lnTo>
                  <a:lnTo>
                    <a:pt x="491" y="1750"/>
                  </a:lnTo>
                  <a:lnTo>
                    <a:pt x="491" y="1752"/>
                  </a:lnTo>
                  <a:lnTo>
                    <a:pt x="489" y="1752"/>
                  </a:lnTo>
                  <a:lnTo>
                    <a:pt x="489" y="1754"/>
                  </a:lnTo>
                  <a:lnTo>
                    <a:pt x="491" y="1752"/>
                  </a:lnTo>
                  <a:lnTo>
                    <a:pt x="491" y="1754"/>
                  </a:lnTo>
                  <a:lnTo>
                    <a:pt x="493" y="1754"/>
                  </a:lnTo>
                  <a:lnTo>
                    <a:pt x="493" y="1752"/>
                  </a:lnTo>
                  <a:lnTo>
                    <a:pt x="495" y="1752"/>
                  </a:lnTo>
                  <a:lnTo>
                    <a:pt x="497" y="1752"/>
                  </a:lnTo>
                  <a:lnTo>
                    <a:pt x="497" y="1750"/>
                  </a:lnTo>
                  <a:lnTo>
                    <a:pt x="497" y="1752"/>
                  </a:lnTo>
                  <a:lnTo>
                    <a:pt x="495" y="1752"/>
                  </a:lnTo>
                  <a:lnTo>
                    <a:pt x="495" y="1754"/>
                  </a:lnTo>
                  <a:lnTo>
                    <a:pt x="493" y="1754"/>
                  </a:lnTo>
                  <a:lnTo>
                    <a:pt x="495" y="1754"/>
                  </a:lnTo>
                  <a:lnTo>
                    <a:pt x="497" y="1754"/>
                  </a:lnTo>
                  <a:lnTo>
                    <a:pt x="497" y="1752"/>
                  </a:lnTo>
                  <a:lnTo>
                    <a:pt x="499" y="1752"/>
                  </a:lnTo>
                  <a:lnTo>
                    <a:pt x="499" y="1754"/>
                  </a:lnTo>
                  <a:lnTo>
                    <a:pt x="497" y="1754"/>
                  </a:lnTo>
                  <a:lnTo>
                    <a:pt x="497" y="1756"/>
                  </a:lnTo>
                  <a:lnTo>
                    <a:pt x="499" y="1756"/>
                  </a:lnTo>
                  <a:lnTo>
                    <a:pt x="499" y="1758"/>
                  </a:lnTo>
                  <a:lnTo>
                    <a:pt x="501" y="1756"/>
                  </a:lnTo>
                  <a:lnTo>
                    <a:pt x="501" y="1758"/>
                  </a:lnTo>
                  <a:lnTo>
                    <a:pt x="503" y="1758"/>
                  </a:lnTo>
                  <a:lnTo>
                    <a:pt x="505" y="1758"/>
                  </a:lnTo>
                  <a:lnTo>
                    <a:pt x="505" y="1759"/>
                  </a:lnTo>
                  <a:lnTo>
                    <a:pt x="503" y="1759"/>
                  </a:lnTo>
                  <a:lnTo>
                    <a:pt x="501" y="1759"/>
                  </a:lnTo>
                  <a:lnTo>
                    <a:pt x="499" y="1759"/>
                  </a:lnTo>
                  <a:lnTo>
                    <a:pt x="499" y="1761"/>
                  </a:lnTo>
                  <a:lnTo>
                    <a:pt x="497" y="1761"/>
                  </a:lnTo>
                  <a:lnTo>
                    <a:pt x="497" y="1759"/>
                  </a:lnTo>
                  <a:lnTo>
                    <a:pt x="495" y="1759"/>
                  </a:lnTo>
                  <a:lnTo>
                    <a:pt x="497" y="1759"/>
                  </a:lnTo>
                  <a:lnTo>
                    <a:pt x="499" y="1759"/>
                  </a:lnTo>
                  <a:lnTo>
                    <a:pt x="499" y="1758"/>
                  </a:lnTo>
                  <a:lnTo>
                    <a:pt x="497" y="1758"/>
                  </a:lnTo>
                  <a:lnTo>
                    <a:pt x="495" y="1758"/>
                  </a:lnTo>
                  <a:lnTo>
                    <a:pt x="497" y="1758"/>
                  </a:lnTo>
                  <a:lnTo>
                    <a:pt x="495" y="1758"/>
                  </a:lnTo>
                  <a:lnTo>
                    <a:pt x="495" y="1756"/>
                  </a:lnTo>
                  <a:lnTo>
                    <a:pt x="493" y="1756"/>
                  </a:lnTo>
                  <a:lnTo>
                    <a:pt x="491" y="1756"/>
                  </a:lnTo>
                  <a:lnTo>
                    <a:pt x="491" y="1758"/>
                  </a:lnTo>
                  <a:lnTo>
                    <a:pt x="493" y="1758"/>
                  </a:lnTo>
                  <a:lnTo>
                    <a:pt x="493" y="1759"/>
                  </a:lnTo>
                  <a:lnTo>
                    <a:pt x="491" y="1759"/>
                  </a:lnTo>
                  <a:lnTo>
                    <a:pt x="489" y="1759"/>
                  </a:lnTo>
                  <a:lnTo>
                    <a:pt x="489" y="1758"/>
                  </a:lnTo>
                  <a:lnTo>
                    <a:pt x="487" y="1758"/>
                  </a:lnTo>
                  <a:lnTo>
                    <a:pt x="485" y="1756"/>
                  </a:lnTo>
                  <a:lnTo>
                    <a:pt x="487" y="1758"/>
                  </a:lnTo>
                  <a:lnTo>
                    <a:pt x="489" y="1759"/>
                  </a:lnTo>
                  <a:lnTo>
                    <a:pt x="487" y="1759"/>
                  </a:lnTo>
                  <a:lnTo>
                    <a:pt x="489" y="1759"/>
                  </a:lnTo>
                  <a:lnTo>
                    <a:pt x="487" y="1759"/>
                  </a:lnTo>
                  <a:lnTo>
                    <a:pt x="485" y="1759"/>
                  </a:lnTo>
                  <a:lnTo>
                    <a:pt x="485" y="1758"/>
                  </a:lnTo>
                  <a:lnTo>
                    <a:pt x="483" y="1759"/>
                  </a:lnTo>
                  <a:lnTo>
                    <a:pt x="482" y="1759"/>
                  </a:lnTo>
                  <a:lnTo>
                    <a:pt x="483" y="1759"/>
                  </a:lnTo>
                  <a:lnTo>
                    <a:pt x="485" y="1759"/>
                  </a:lnTo>
                  <a:lnTo>
                    <a:pt x="485" y="1761"/>
                  </a:lnTo>
                  <a:lnTo>
                    <a:pt x="483" y="1763"/>
                  </a:lnTo>
                  <a:lnTo>
                    <a:pt x="483" y="1761"/>
                  </a:lnTo>
                  <a:lnTo>
                    <a:pt x="482" y="1761"/>
                  </a:lnTo>
                  <a:lnTo>
                    <a:pt x="482" y="1763"/>
                  </a:lnTo>
                  <a:lnTo>
                    <a:pt x="480" y="1763"/>
                  </a:lnTo>
                  <a:lnTo>
                    <a:pt x="478" y="1763"/>
                  </a:lnTo>
                  <a:lnTo>
                    <a:pt x="478" y="1765"/>
                  </a:lnTo>
                  <a:lnTo>
                    <a:pt x="476" y="1765"/>
                  </a:lnTo>
                  <a:lnTo>
                    <a:pt x="476" y="1767"/>
                  </a:lnTo>
                  <a:lnTo>
                    <a:pt x="476" y="1765"/>
                  </a:lnTo>
                  <a:lnTo>
                    <a:pt x="474" y="1765"/>
                  </a:lnTo>
                  <a:lnTo>
                    <a:pt x="472" y="1765"/>
                  </a:lnTo>
                  <a:lnTo>
                    <a:pt x="472" y="1767"/>
                  </a:lnTo>
                  <a:lnTo>
                    <a:pt x="474" y="1769"/>
                  </a:lnTo>
                  <a:lnTo>
                    <a:pt x="472" y="1771"/>
                  </a:lnTo>
                  <a:lnTo>
                    <a:pt x="472" y="1773"/>
                  </a:lnTo>
                  <a:lnTo>
                    <a:pt x="470" y="1775"/>
                  </a:lnTo>
                  <a:lnTo>
                    <a:pt x="470" y="1777"/>
                  </a:lnTo>
                  <a:lnTo>
                    <a:pt x="472" y="1777"/>
                  </a:lnTo>
                  <a:lnTo>
                    <a:pt x="474" y="1777"/>
                  </a:lnTo>
                  <a:lnTo>
                    <a:pt x="476" y="1775"/>
                  </a:lnTo>
                  <a:lnTo>
                    <a:pt x="476" y="1773"/>
                  </a:lnTo>
                  <a:lnTo>
                    <a:pt x="478" y="1773"/>
                  </a:lnTo>
                  <a:lnTo>
                    <a:pt x="480" y="1773"/>
                  </a:lnTo>
                  <a:lnTo>
                    <a:pt x="480" y="1771"/>
                  </a:lnTo>
                  <a:lnTo>
                    <a:pt x="480" y="1769"/>
                  </a:lnTo>
                  <a:lnTo>
                    <a:pt x="482" y="1767"/>
                  </a:lnTo>
                  <a:lnTo>
                    <a:pt x="483" y="1767"/>
                  </a:lnTo>
                  <a:lnTo>
                    <a:pt x="482" y="1769"/>
                  </a:lnTo>
                  <a:lnTo>
                    <a:pt x="482" y="1771"/>
                  </a:lnTo>
                  <a:lnTo>
                    <a:pt x="482" y="1773"/>
                  </a:lnTo>
                  <a:lnTo>
                    <a:pt x="482" y="1775"/>
                  </a:lnTo>
                  <a:lnTo>
                    <a:pt x="483" y="1773"/>
                  </a:lnTo>
                  <a:lnTo>
                    <a:pt x="487" y="1771"/>
                  </a:lnTo>
                  <a:lnTo>
                    <a:pt x="485" y="1773"/>
                  </a:lnTo>
                  <a:lnTo>
                    <a:pt x="483" y="1773"/>
                  </a:lnTo>
                  <a:lnTo>
                    <a:pt x="483" y="1775"/>
                  </a:lnTo>
                  <a:lnTo>
                    <a:pt x="482" y="1775"/>
                  </a:lnTo>
                  <a:lnTo>
                    <a:pt x="480" y="1775"/>
                  </a:lnTo>
                  <a:lnTo>
                    <a:pt x="478" y="1777"/>
                  </a:lnTo>
                  <a:lnTo>
                    <a:pt x="476" y="1777"/>
                  </a:lnTo>
                  <a:lnTo>
                    <a:pt x="476" y="1779"/>
                  </a:lnTo>
                  <a:lnTo>
                    <a:pt x="476" y="1781"/>
                  </a:lnTo>
                  <a:lnTo>
                    <a:pt x="478" y="1781"/>
                  </a:lnTo>
                  <a:lnTo>
                    <a:pt x="478" y="1783"/>
                  </a:lnTo>
                  <a:lnTo>
                    <a:pt x="478" y="1786"/>
                  </a:lnTo>
                  <a:lnTo>
                    <a:pt x="478" y="1788"/>
                  </a:lnTo>
                  <a:lnTo>
                    <a:pt x="480" y="1788"/>
                  </a:lnTo>
                  <a:lnTo>
                    <a:pt x="480" y="1790"/>
                  </a:lnTo>
                  <a:lnTo>
                    <a:pt x="482" y="1790"/>
                  </a:lnTo>
                  <a:lnTo>
                    <a:pt x="483" y="1790"/>
                  </a:lnTo>
                  <a:lnTo>
                    <a:pt x="485" y="1792"/>
                  </a:lnTo>
                  <a:lnTo>
                    <a:pt x="487" y="1792"/>
                  </a:lnTo>
                  <a:lnTo>
                    <a:pt x="489" y="1792"/>
                  </a:lnTo>
                  <a:lnTo>
                    <a:pt x="489" y="1790"/>
                  </a:lnTo>
                  <a:lnTo>
                    <a:pt x="491" y="1790"/>
                  </a:lnTo>
                  <a:lnTo>
                    <a:pt x="489" y="1788"/>
                  </a:lnTo>
                  <a:lnTo>
                    <a:pt x="489" y="1786"/>
                  </a:lnTo>
                  <a:lnTo>
                    <a:pt x="489" y="1784"/>
                  </a:lnTo>
                  <a:lnTo>
                    <a:pt x="491" y="1784"/>
                  </a:lnTo>
                  <a:lnTo>
                    <a:pt x="491" y="1786"/>
                  </a:lnTo>
                  <a:lnTo>
                    <a:pt x="491" y="1792"/>
                  </a:lnTo>
                  <a:lnTo>
                    <a:pt x="491" y="1796"/>
                  </a:lnTo>
                  <a:lnTo>
                    <a:pt x="489" y="1796"/>
                  </a:lnTo>
                  <a:lnTo>
                    <a:pt x="487" y="1798"/>
                  </a:lnTo>
                  <a:lnTo>
                    <a:pt x="487" y="1800"/>
                  </a:lnTo>
                  <a:lnTo>
                    <a:pt x="489" y="1802"/>
                  </a:lnTo>
                  <a:lnTo>
                    <a:pt x="491" y="1802"/>
                  </a:lnTo>
                  <a:lnTo>
                    <a:pt x="491" y="1800"/>
                  </a:lnTo>
                  <a:lnTo>
                    <a:pt x="493" y="1798"/>
                  </a:lnTo>
                  <a:lnTo>
                    <a:pt x="495" y="1796"/>
                  </a:lnTo>
                  <a:lnTo>
                    <a:pt x="495" y="1794"/>
                  </a:lnTo>
                  <a:lnTo>
                    <a:pt x="497" y="1794"/>
                  </a:lnTo>
                  <a:lnTo>
                    <a:pt x="497" y="1792"/>
                  </a:lnTo>
                  <a:lnTo>
                    <a:pt x="499" y="1792"/>
                  </a:lnTo>
                  <a:lnTo>
                    <a:pt x="499" y="1790"/>
                  </a:lnTo>
                  <a:lnTo>
                    <a:pt x="499" y="1792"/>
                  </a:lnTo>
                  <a:lnTo>
                    <a:pt x="501" y="1790"/>
                  </a:lnTo>
                  <a:lnTo>
                    <a:pt x="501" y="1788"/>
                  </a:lnTo>
                  <a:lnTo>
                    <a:pt x="503" y="1788"/>
                  </a:lnTo>
                  <a:lnTo>
                    <a:pt x="505" y="1786"/>
                  </a:lnTo>
                  <a:lnTo>
                    <a:pt x="505" y="1784"/>
                  </a:lnTo>
                  <a:lnTo>
                    <a:pt x="507" y="1786"/>
                  </a:lnTo>
                  <a:lnTo>
                    <a:pt x="505" y="1788"/>
                  </a:lnTo>
                  <a:lnTo>
                    <a:pt x="505" y="1790"/>
                  </a:lnTo>
                  <a:lnTo>
                    <a:pt x="507" y="1790"/>
                  </a:lnTo>
                  <a:lnTo>
                    <a:pt x="503" y="1792"/>
                  </a:lnTo>
                  <a:lnTo>
                    <a:pt x="501" y="1792"/>
                  </a:lnTo>
                  <a:lnTo>
                    <a:pt x="501" y="1794"/>
                  </a:lnTo>
                  <a:lnTo>
                    <a:pt x="501" y="1796"/>
                  </a:lnTo>
                  <a:lnTo>
                    <a:pt x="499" y="1796"/>
                  </a:lnTo>
                  <a:lnTo>
                    <a:pt x="499" y="1798"/>
                  </a:lnTo>
                  <a:lnTo>
                    <a:pt x="497" y="1802"/>
                  </a:lnTo>
                  <a:lnTo>
                    <a:pt x="499" y="1804"/>
                  </a:lnTo>
                  <a:lnTo>
                    <a:pt x="501" y="1804"/>
                  </a:lnTo>
                  <a:lnTo>
                    <a:pt x="503" y="1802"/>
                  </a:lnTo>
                  <a:lnTo>
                    <a:pt x="501" y="1804"/>
                  </a:lnTo>
                  <a:lnTo>
                    <a:pt x="501" y="1806"/>
                  </a:lnTo>
                  <a:lnTo>
                    <a:pt x="499" y="1806"/>
                  </a:lnTo>
                  <a:lnTo>
                    <a:pt x="501" y="1806"/>
                  </a:lnTo>
                  <a:lnTo>
                    <a:pt x="503" y="1806"/>
                  </a:lnTo>
                  <a:lnTo>
                    <a:pt x="505" y="1804"/>
                  </a:lnTo>
                  <a:lnTo>
                    <a:pt x="505" y="1806"/>
                  </a:lnTo>
                  <a:lnTo>
                    <a:pt x="503" y="1807"/>
                  </a:lnTo>
                  <a:lnTo>
                    <a:pt x="501" y="1809"/>
                  </a:lnTo>
                  <a:lnTo>
                    <a:pt x="501" y="1811"/>
                  </a:lnTo>
                  <a:lnTo>
                    <a:pt x="501" y="1813"/>
                  </a:lnTo>
                  <a:lnTo>
                    <a:pt x="503" y="1815"/>
                  </a:lnTo>
                  <a:lnTo>
                    <a:pt x="505" y="1815"/>
                  </a:lnTo>
                  <a:lnTo>
                    <a:pt x="505" y="1817"/>
                  </a:lnTo>
                  <a:lnTo>
                    <a:pt x="508" y="1817"/>
                  </a:lnTo>
                  <a:lnTo>
                    <a:pt x="510" y="1817"/>
                  </a:lnTo>
                  <a:lnTo>
                    <a:pt x="510" y="1815"/>
                  </a:lnTo>
                  <a:lnTo>
                    <a:pt x="508" y="1815"/>
                  </a:lnTo>
                  <a:lnTo>
                    <a:pt x="508" y="1813"/>
                  </a:lnTo>
                  <a:lnTo>
                    <a:pt x="508" y="1811"/>
                  </a:lnTo>
                  <a:lnTo>
                    <a:pt x="507" y="1809"/>
                  </a:lnTo>
                  <a:lnTo>
                    <a:pt x="508" y="1809"/>
                  </a:lnTo>
                  <a:lnTo>
                    <a:pt x="510" y="1809"/>
                  </a:lnTo>
                  <a:lnTo>
                    <a:pt x="512" y="1807"/>
                  </a:lnTo>
                  <a:lnTo>
                    <a:pt x="512" y="1806"/>
                  </a:lnTo>
                  <a:lnTo>
                    <a:pt x="510" y="1804"/>
                  </a:lnTo>
                  <a:lnTo>
                    <a:pt x="508" y="1802"/>
                  </a:lnTo>
                  <a:lnTo>
                    <a:pt x="510" y="1802"/>
                  </a:lnTo>
                  <a:lnTo>
                    <a:pt x="510" y="1804"/>
                  </a:lnTo>
                  <a:lnTo>
                    <a:pt x="512" y="1804"/>
                  </a:lnTo>
                  <a:lnTo>
                    <a:pt x="512" y="1802"/>
                  </a:lnTo>
                  <a:lnTo>
                    <a:pt x="512" y="1800"/>
                  </a:lnTo>
                  <a:lnTo>
                    <a:pt x="514" y="1800"/>
                  </a:lnTo>
                  <a:lnTo>
                    <a:pt x="514" y="1804"/>
                  </a:lnTo>
                  <a:lnTo>
                    <a:pt x="516" y="1804"/>
                  </a:lnTo>
                  <a:lnTo>
                    <a:pt x="518" y="1802"/>
                  </a:lnTo>
                  <a:lnTo>
                    <a:pt x="520" y="1800"/>
                  </a:lnTo>
                  <a:lnTo>
                    <a:pt x="520" y="1802"/>
                  </a:lnTo>
                  <a:lnTo>
                    <a:pt x="522" y="1802"/>
                  </a:lnTo>
                  <a:lnTo>
                    <a:pt x="524" y="1802"/>
                  </a:lnTo>
                  <a:lnTo>
                    <a:pt x="526" y="1800"/>
                  </a:lnTo>
                  <a:lnTo>
                    <a:pt x="526" y="1798"/>
                  </a:lnTo>
                  <a:lnTo>
                    <a:pt x="528" y="1798"/>
                  </a:lnTo>
                  <a:lnTo>
                    <a:pt x="528" y="1796"/>
                  </a:lnTo>
                  <a:lnTo>
                    <a:pt x="530" y="1798"/>
                  </a:lnTo>
                  <a:lnTo>
                    <a:pt x="528" y="1800"/>
                  </a:lnTo>
                  <a:lnTo>
                    <a:pt x="526" y="1802"/>
                  </a:lnTo>
                  <a:lnTo>
                    <a:pt x="526" y="1804"/>
                  </a:lnTo>
                  <a:lnTo>
                    <a:pt x="524" y="1804"/>
                  </a:lnTo>
                  <a:lnTo>
                    <a:pt x="522" y="1804"/>
                  </a:lnTo>
                  <a:lnTo>
                    <a:pt x="520" y="1806"/>
                  </a:lnTo>
                  <a:lnTo>
                    <a:pt x="518" y="1806"/>
                  </a:lnTo>
                  <a:lnTo>
                    <a:pt x="518" y="1807"/>
                  </a:lnTo>
                  <a:lnTo>
                    <a:pt x="520" y="1807"/>
                  </a:lnTo>
                  <a:lnTo>
                    <a:pt x="520" y="1809"/>
                  </a:lnTo>
                  <a:lnTo>
                    <a:pt x="520" y="1811"/>
                  </a:lnTo>
                  <a:lnTo>
                    <a:pt x="520" y="1813"/>
                  </a:lnTo>
                  <a:lnTo>
                    <a:pt x="522" y="1813"/>
                  </a:lnTo>
                  <a:lnTo>
                    <a:pt x="522" y="1811"/>
                  </a:lnTo>
                  <a:lnTo>
                    <a:pt x="524" y="1811"/>
                  </a:lnTo>
                  <a:lnTo>
                    <a:pt x="524" y="1809"/>
                  </a:lnTo>
                  <a:lnTo>
                    <a:pt x="524" y="1811"/>
                  </a:lnTo>
                  <a:lnTo>
                    <a:pt x="524" y="1813"/>
                  </a:lnTo>
                  <a:lnTo>
                    <a:pt x="524" y="1815"/>
                  </a:lnTo>
                  <a:lnTo>
                    <a:pt x="522" y="1815"/>
                  </a:lnTo>
                  <a:lnTo>
                    <a:pt x="522" y="1817"/>
                  </a:lnTo>
                  <a:lnTo>
                    <a:pt x="520" y="1817"/>
                  </a:lnTo>
                  <a:lnTo>
                    <a:pt x="520" y="1819"/>
                  </a:lnTo>
                  <a:lnTo>
                    <a:pt x="522" y="1821"/>
                  </a:lnTo>
                  <a:lnTo>
                    <a:pt x="524" y="1823"/>
                  </a:lnTo>
                  <a:lnTo>
                    <a:pt x="524" y="1821"/>
                  </a:lnTo>
                  <a:lnTo>
                    <a:pt x="524" y="1819"/>
                  </a:lnTo>
                  <a:lnTo>
                    <a:pt x="526" y="1817"/>
                  </a:lnTo>
                  <a:lnTo>
                    <a:pt x="530" y="1815"/>
                  </a:lnTo>
                  <a:lnTo>
                    <a:pt x="530" y="1817"/>
                  </a:lnTo>
                  <a:lnTo>
                    <a:pt x="528" y="1817"/>
                  </a:lnTo>
                  <a:lnTo>
                    <a:pt x="528" y="1819"/>
                  </a:lnTo>
                  <a:lnTo>
                    <a:pt x="526" y="1819"/>
                  </a:lnTo>
                  <a:lnTo>
                    <a:pt x="526" y="1823"/>
                  </a:lnTo>
                  <a:lnTo>
                    <a:pt x="528" y="1823"/>
                  </a:lnTo>
                  <a:lnTo>
                    <a:pt x="530" y="1823"/>
                  </a:lnTo>
                  <a:lnTo>
                    <a:pt x="528" y="1823"/>
                  </a:lnTo>
                  <a:lnTo>
                    <a:pt x="528" y="1825"/>
                  </a:lnTo>
                  <a:lnTo>
                    <a:pt x="526" y="1827"/>
                  </a:lnTo>
                  <a:lnTo>
                    <a:pt x="528" y="1827"/>
                  </a:lnTo>
                  <a:lnTo>
                    <a:pt x="530" y="1825"/>
                  </a:lnTo>
                  <a:lnTo>
                    <a:pt x="531" y="1823"/>
                  </a:lnTo>
                  <a:lnTo>
                    <a:pt x="533" y="1821"/>
                  </a:lnTo>
                  <a:lnTo>
                    <a:pt x="533" y="1819"/>
                  </a:lnTo>
                  <a:lnTo>
                    <a:pt x="535" y="1817"/>
                  </a:lnTo>
                  <a:lnTo>
                    <a:pt x="535" y="1815"/>
                  </a:lnTo>
                  <a:lnTo>
                    <a:pt x="537" y="1813"/>
                  </a:lnTo>
                  <a:lnTo>
                    <a:pt x="539" y="1811"/>
                  </a:lnTo>
                  <a:lnTo>
                    <a:pt x="539" y="1809"/>
                  </a:lnTo>
                  <a:lnTo>
                    <a:pt x="541" y="1809"/>
                  </a:lnTo>
                  <a:lnTo>
                    <a:pt x="541" y="1811"/>
                  </a:lnTo>
                  <a:lnTo>
                    <a:pt x="541" y="1813"/>
                  </a:lnTo>
                  <a:lnTo>
                    <a:pt x="539" y="1813"/>
                  </a:lnTo>
                  <a:lnTo>
                    <a:pt x="537" y="1817"/>
                  </a:lnTo>
                  <a:lnTo>
                    <a:pt x="537" y="1821"/>
                  </a:lnTo>
                  <a:lnTo>
                    <a:pt x="535" y="1821"/>
                  </a:lnTo>
                  <a:lnTo>
                    <a:pt x="535" y="1823"/>
                  </a:lnTo>
                  <a:lnTo>
                    <a:pt x="533" y="1823"/>
                  </a:lnTo>
                  <a:lnTo>
                    <a:pt x="531" y="1827"/>
                  </a:lnTo>
                  <a:lnTo>
                    <a:pt x="531" y="1829"/>
                  </a:lnTo>
                  <a:lnTo>
                    <a:pt x="533" y="1829"/>
                  </a:lnTo>
                  <a:lnTo>
                    <a:pt x="533" y="1831"/>
                  </a:lnTo>
                  <a:lnTo>
                    <a:pt x="531" y="1831"/>
                  </a:lnTo>
                  <a:lnTo>
                    <a:pt x="531" y="1832"/>
                  </a:lnTo>
                  <a:lnTo>
                    <a:pt x="530" y="1834"/>
                  </a:lnTo>
                  <a:lnTo>
                    <a:pt x="530" y="1836"/>
                  </a:lnTo>
                  <a:lnTo>
                    <a:pt x="530" y="1838"/>
                  </a:lnTo>
                  <a:lnTo>
                    <a:pt x="531" y="1838"/>
                  </a:lnTo>
                  <a:lnTo>
                    <a:pt x="533" y="1838"/>
                  </a:lnTo>
                  <a:lnTo>
                    <a:pt x="535" y="1838"/>
                  </a:lnTo>
                  <a:lnTo>
                    <a:pt x="537" y="1836"/>
                  </a:lnTo>
                  <a:lnTo>
                    <a:pt x="539" y="1836"/>
                  </a:lnTo>
                  <a:lnTo>
                    <a:pt x="537" y="1836"/>
                  </a:lnTo>
                  <a:lnTo>
                    <a:pt x="537" y="1838"/>
                  </a:lnTo>
                  <a:lnTo>
                    <a:pt x="537" y="1840"/>
                  </a:lnTo>
                  <a:lnTo>
                    <a:pt x="537" y="1842"/>
                  </a:lnTo>
                  <a:lnTo>
                    <a:pt x="539" y="1844"/>
                  </a:lnTo>
                  <a:lnTo>
                    <a:pt x="543" y="1848"/>
                  </a:lnTo>
                  <a:lnTo>
                    <a:pt x="543" y="1850"/>
                  </a:lnTo>
                  <a:lnTo>
                    <a:pt x="545" y="1850"/>
                  </a:lnTo>
                  <a:lnTo>
                    <a:pt x="545" y="1852"/>
                  </a:lnTo>
                  <a:lnTo>
                    <a:pt x="543" y="1854"/>
                  </a:lnTo>
                  <a:lnTo>
                    <a:pt x="543" y="1856"/>
                  </a:lnTo>
                  <a:lnTo>
                    <a:pt x="545" y="1857"/>
                  </a:lnTo>
                  <a:lnTo>
                    <a:pt x="547" y="1856"/>
                  </a:lnTo>
                  <a:lnTo>
                    <a:pt x="549" y="1856"/>
                  </a:lnTo>
                  <a:lnTo>
                    <a:pt x="551" y="1856"/>
                  </a:lnTo>
                  <a:lnTo>
                    <a:pt x="556" y="1859"/>
                  </a:lnTo>
                  <a:lnTo>
                    <a:pt x="556" y="1861"/>
                  </a:lnTo>
                  <a:lnTo>
                    <a:pt x="558" y="1859"/>
                  </a:lnTo>
                  <a:lnTo>
                    <a:pt x="560" y="1859"/>
                  </a:lnTo>
                  <a:lnTo>
                    <a:pt x="558" y="1861"/>
                  </a:lnTo>
                  <a:lnTo>
                    <a:pt x="558" y="1863"/>
                  </a:lnTo>
                  <a:lnTo>
                    <a:pt x="560" y="1863"/>
                  </a:lnTo>
                  <a:lnTo>
                    <a:pt x="560" y="1865"/>
                  </a:lnTo>
                  <a:lnTo>
                    <a:pt x="562" y="1865"/>
                  </a:lnTo>
                  <a:lnTo>
                    <a:pt x="564" y="1863"/>
                  </a:lnTo>
                  <a:lnTo>
                    <a:pt x="564" y="1861"/>
                  </a:lnTo>
                  <a:lnTo>
                    <a:pt x="566" y="1861"/>
                  </a:lnTo>
                  <a:lnTo>
                    <a:pt x="566" y="1859"/>
                  </a:lnTo>
                  <a:lnTo>
                    <a:pt x="568" y="1861"/>
                  </a:lnTo>
                  <a:lnTo>
                    <a:pt x="566" y="1861"/>
                  </a:lnTo>
                  <a:lnTo>
                    <a:pt x="564" y="1863"/>
                  </a:lnTo>
                  <a:lnTo>
                    <a:pt x="564" y="1865"/>
                  </a:lnTo>
                  <a:lnTo>
                    <a:pt x="564" y="1867"/>
                  </a:lnTo>
                  <a:lnTo>
                    <a:pt x="566" y="1869"/>
                  </a:lnTo>
                  <a:lnTo>
                    <a:pt x="568" y="1869"/>
                  </a:lnTo>
                  <a:lnTo>
                    <a:pt x="570" y="1869"/>
                  </a:lnTo>
                  <a:lnTo>
                    <a:pt x="570" y="1867"/>
                  </a:lnTo>
                  <a:lnTo>
                    <a:pt x="570" y="1863"/>
                  </a:lnTo>
                  <a:lnTo>
                    <a:pt x="572" y="1861"/>
                  </a:lnTo>
                  <a:lnTo>
                    <a:pt x="574" y="1861"/>
                  </a:lnTo>
                  <a:lnTo>
                    <a:pt x="574" y="1859"/>
                  </a:lnTo>
                  <a:lnTo>
                    <a:pt x="576" y="1859"/>
                  </a:lnTo>
                  <a:lnTo>
                    <a:pt x="576" y="1857"/>
                  </a:lnTo>
                  <a:lnTo>
                    <a:pt x="574" y="1861"/>
                  </a:lnTo>
                  <a:lnTo>
                    <a:pt x="574" y="1863"/>
                  </a:lnTo>
                  <a:lnTo>
                    <a:pt x="572" y="1863"/>
                  </a:lnTo>
                  <a:lnTo>
                    <a:pt x="572" y="1865"/>
                  </a:lnTo>
                  <a:lnTo>
                    <a:pt x="574" y="1865"/>
                  </a:lnTo>
                  <a:lnTo>
                    <a:pt x="576" y="1865"/>
                  </a:lnTo>
                  <a:lnTo>
                    <a:pt x="576" y="1867"/>
                  </a:lnTo>
                  <a:lnTo>
                    <a:pt x="578" y="1867"/>
                  </a:lnTo>
                  <a:lnTo>
                    <a:pt x="576" y="1865"/>
                  </a:lnTo>
                  <a:lnTo>
                    <a:pt x="574" y="1867"/>
                  </a:lnTo>
                  <a:lnTo>
                    <a:pt x="572" y="1869"/>
                  </a:lnTo>
                  <a:lnTo>
                    <a:pt x="572" y="1871"/>
                  </a:lnTo>
                  <a:lnTo>
                    <a:pt x="574" y="1871"/>
                  </a:lnTo>
                  <a:lnTo>
                    <a:pt x="574" y="1873"/>
                  </a:lnTo>
                  <a:lnTo>
                    <a:pt x="576" y="1873"/>
                  </a:lnTo>
                  <a:lnTo>
                    <a:pt x="578" y="1875"/>
                  </a:lnTo>
                  <a:lnTo>
                    <a:pt x="579" y="1875"/>
                  </a:lnTo>
                  <a:lnTo>
                    <a:pt x="581" y="1877"/>
                  </a:lnTo>
                  <a:lnTo>
                    <a:pt x="583" y="1879"/>
                  </a:lnTo>
                  <a:lnTo>
                    <a:pt x="585" y="1880"/>
                  </a:lnTo>
                  <a:lnTo>
                    <a:pt x="587" y="1880"/>
                  </a:lnTo>
                  <a:lnTo>
                    <a:pt x="587" y="1882"/>
                  </a:lnTo>
                  <a:lnTo>
                    <a:pt x="589" y="1882"/>
                  </a:lnTo>
                  <a:lnTo>
                    <a:pt x="591" y="1882"/>
                  </a:lnTo>
                  <a:lnTo>
                    <a:pt x="593" y="1882"/>
                  </a:lnTo>
                  <a:lnTo>
                    <a:pt x="595" y="1882"/>
                  </a:lnTo>
                  <a:lnTo>
                    <a:pt x="595" y="1880"/>
                  </a:lnTo>
                  <a:lnTo>
                    <a:pt x="597" y="1879"/>
                  </a:lnTo>
                  <a:lnTo>
                    <a:pt x="597" y="1877"/>
                  </a:lnTo>
                  <a:lnTo>
                    <a:pt x="599" y="1877"/>
                  </a:lnTo>
                  <a:lnTo>
                    <a:pt x="599" y="1879"/>
                  </a:lnTo>
                  <a:lnTo>
                    <a:pt x="597" y="1880"/>
                  </a:lnTo>
                  <a:lnTo>
                    <a:pt x="595" y="1884"/>
                  </a:lnTo>
                  <a:lnTo>
                    <a:pt x="593" y="1886"/>
                  </a:lnTo>
                  <a:lnTo>
                    <a:pt x="595" y="1888"/>
                  </a:lnTo>
                  <a:lnTo>
                    <a:pt x="595" y="1890"/>
                  </a:lnTo>
                  <a:lnTo>
                    <a:pt x="599" y="1890"/>
                  </a:lnTo>
                  <a:lnTo>
                    <a:pt x="601" y="1890"/>
                  </a:lnTo>
                  <a:lnTo>
                    <a:pt x="601" y="1888"/>
                  </a:lnTo>
                  <a:lnTo>
                    <a:pt x="601" y="1886"/>
                  </a:lnTo>
                  <a:lnTo>
                    <a:pt x="601" y="1884"/>
                  </a:lnTo>
                  <a:lnTo>
                    <a:pt x="604" y="1888"/>
                  </a:lnTo>
                  <a:lnTo>
                    <a:pt x="606" y="1888"/>
                  </a:lnTo>
                  <a:lnTo>
                    <a:pt x="606" y="1890"/>
                  </a:lnTo>
                  <a:lnTo>
                    <a:pt x="604" y="1890"/>
                  </a:lnTo>
                  <a:lnTo>
                    <a:pt x="604" y="1892"/>
                  </a:lnTo>
                  <a:lnTo>
                    <a:pt x="603" y="1892"/>
                  </a:lnTo>
                  <a:lnTo>
                    <a:pt x="603" y="1896"/>
                  </a:lnTo>
                  <a:lnTo>
                    <a:pt x="603" y="1898"/>
                  </a:lnTo>
                  <a:lnTo>
                    <a:pt x="601" y="1900"/>
                  </a:lnTo>
                  <a:lnTo>
                    <a:pt x="601" y="1902"/>
                  </a:lnTo>
                  <a:lnTo>
                    <a:pt x="599" y="1904"/>
                  </a:lnTo>
                  <a:lnTo>
                    <a:pt x="597" y="1905"/>
                  </a:lnTo>
                  <a:lnTo>
                    <a:pt x="597" y="1907"/>
                  </a:lnTo>
                  <a:lnTo>
                    <a:pt x="595" y="1907"/>
                  </a:lnTo>
                  <a:lnTo>
                    <a:pt x="597" y="1907"/>
                  </a:lnTo>
                  <a:lnTo>
                    <a:pt x="599" y="1907"/>
                  </a:lnTo>
                  <a:lnTo>
                    <a:pt x="601" y="1905"/>
                  </a:lnTo>
                  <a:lnTo>
                    <a:pt x="603" y="1904"/>
                  </a:lnTo>
                  <a:lnTo>
                    <a:pt x="604" y="1904"/>
                  </a:lnTo>
                  <a:lnTo>
                    <a:pt x="604" y="1905"/>
                  </a:lnTo>
                  <a:lnTo>
                    <a:pt x="606" y="1905"/>
                  </a:lnTo>
                  <a:lnTo>
                    <a:pt x="606" y="1907"/>
                  </a:lnTo>
                  <a:lnTo>
                    <a:pt x="608" y="1907"/>
                  </a:lnTo>
                  <a:lnTo>
                    <a:pt x="610" y="1905"/>
                  </a:lnTo>
                  <a:lnTo>
                    <a:pt x="612" y="1904"/>
                  </a:lnTo>
                  <a:lnTo>
                    <a:pt x="612" y="1905"/>
                  </a:lnTo>
                  <a:lnTo>
                    <a:pt x="612" y="1907"/>
                  </a:lnTo>
                  <a:lnTo>
                    <a:pt x="610" y="1907"/>
                  </a:lnTo>
                  <a:lnTo>
                    <a:pt x="610" y="1909"/>
                  </a:lnTo>
                  <a:lnTo>
                    <a:pt x="610" y="1911"/>
                  </a:lnTo>
                  <a:lnTo>
                    <a:pt x="612" y="1913"/>
                  </a:lnTo>
                  <a:lnTo>
                    <a:pt x="614" y="1913"/>
                  </a:lnTo>
                  <a:lnTo>
                    <a:pt x="616" y="1913"/>
                  </a:lnTo>
                  <a:lnTo>
                    <a:pt x="618" y="1913"/>
                  </a:lnTo>
                  <a:lnTo>
                    <a:pt x="616" y="1915"/>
                  </a:lnTo>
                  <a:lnTo>
                    <a:pt x="616" y="1917"/>
                  </a:lnTo>
                  <a:lnTo>
                    <a:pt x="616" y="1919"/>
                  </a:lnTo>
                  <a:lnTo>
                    <a:pt x="616" y="1921"/>
                  </a:lnTo>
                  <a:lnTo>
                    <a:pt x="618" y="1921"/>
                  </a:lnTo>
                  <a:lnTo>
                    <a:pt x="618" y="1923"/>
                  </a:lnTo>
                  <a:lnTo>
                    <a:pt x="620" y="1925"/>
                  </a:lnTo>
                  <a:lnTo>
                    <a:pt x="620" y="1923"/>
                  </a:lnTo>
                  <a:lnTo>
                    <a:pt x="622" y="1921"/>
                  </a:lnTo>
                  <a:lnTo>
                    <a:pt x="622" y="1919"/>
                  </a:lnTo>
                  <a:lnTo>
                    <a:pt x="624" y="1919"/>
                  </a:lnTo>
                  <a:lnTo>
                    <a:pt x="626" y="1919"/>
                  </a:lnTo>
                  <a:lnTo>
                    <a:pt x="626" y="1921"/>
                  </a:lnTo>
                  <a:lnTo>
                    <a:pt x="624" y="1921"/>
                  </a:lnTo>
                  <a:lnTo>
                    <a:pt x="624" y="1923"/>
                  </a:lnTo>
                  <a:lnTo>
                    <a:pt x="624" y="1925"/>
                  </a:lnTo>
                  <a:lnTo>
                    <a:pt x="626" y="1927"/>
                  </a:lnTo>
                  <a:lnTo>
                    <a:pt x="624" y="1927"/>
                  </a:lnTo>
                  <a:lnTo>
                    <a:pt x="624" y="1929"/>
                  </a:lnTo>
                  <a:lnTo>
                    <a:pt x="624" y="1930"/>
                  </a:lnTo>
                  <a:lnTo>
                    <a:pt x="626" y="1930"/>
                  </a:lnTo>
                  <a:lnTo>
                    <a:pt x="628" y="1932"/>
                  </a:lnTo>
                  <a:lnTo>
                    <a:pt x="628" y="1930"/>
                  </a:lnTo>
                  <a:lnTo>
                    <a:pt x="628" y="1929"/>
                  </a:lnTo>
                  <a:lnTo>
                    <a:pt x="629" y="1927"/>
                  </a:lnTo>
                  <a:lnTo>
                    <a:pt x="629" y="1925"/>
                  </a:lnTo>
                  <a:lnTo>
                    <a:pt x="629" y="1927"/>
                  </a:lnTo>
                  <a:lnTo>
                    <a:pt x="629" y="1929"/>
                  </a:lnTo>
                  <a:lnTo>
                    <a:pt x="628" y="1929"/>
                  </a:lnTo>
                  <a:lnTo>
                    <a:pt x="628" y="1930"/>
                  </a:lnTo>
                  <a:lnTo>
                    <a:pt x="629" y="1930"/>
                  </a:lnTo>
                  <a:lnTo>
                    <a:pt x="631" y="1930"/>
                  </a:lnTo>
                  <a:lnTo>
                    <a:pt x="635" y="1930"/>
                  </a:lnTo>
                  <a:lnTo>
                    <a:pt x="633" y="1930"/>
                  </a:lnTo>
                  <a:lnTo>
                    <a:pt x="631" y="1930"/>
                  </a:lnTo>
                  <a:lnTo>
                    <a:pt x="629" y="1932"/>
                  </a:lnTo>
                  <a:lnTo>
                    <a:pt x="628" y="1934"/>
                  </a:lnTo>
                  <a:lnTo>
                    <a:pt x="626" y="1936"/>
                  </a:lnTo>
                  <a:lnTo>
                    <a:pt x="626" y="1938"/>
                  </a:lnTo>
                  <a:lnTo>
                    <a:pt x="624" y="1938"/>
                  </a:lnTo>
                  <a:lnTo>
                    <a:pt x="624" y="1940"/>
                  </a:lnTo>
                  <a:lnTo>
                    <a:pt x="626" y="1940"/>
                  </a:lnTo>
                  <a:lnTo>
                    <a:pt x="626" y="1942"/>
                  </a:lnTo>
                  <a:lnTo>
                    <a:pt x="626" y="1946"/>
                  </a:lnTo>
                  <a:lnTo>
                    <a:pt x="628" y="1948"/>
                  </a:lnTo>
                  <a:lnTo>
                    <a:pt x="628" y="1946"/>
                  </a:lnTo>
                  <a:lnTo>
                    <a:pt x="629" y="1946"/>
                  </a:lnTo>
                  <a:lnTo>
                    <a:pt x="629" y="1948"/>
                  </a:lnTo>
                  <a:lnTo>
                    <a:pt x="629" y="1946"/>
                  </a:lnTo>
                  <a:lnTo>
                    <a:pt x="631" y="1948"/>
                  </a:lnTo>
                  <a:lnTo>
                    <a:pt x="631" y="1950"/>
                  </a:lnTo>
                  <a:lnTo>
                    <a:pt x="633" y="1950"/>
                  </a:lnTo>
                  <a:lnTo>
                    <a:pt x="635" y="1950"/>
                  </a:lnTo>
                  <a:lnTo>
                    <a:pt x="639" y="1948"/>
                  </a:lnTo>
                  <a:lnTo>
                    <a:pt x="641" y="1948"/>
                  </a:lnTo>
                  <a:lnTo>
                    <a:pt x="639" y="1948"/>
                  </a:lnTo>
                  <a:lnTo>
                    <a:pt x="637" y="1950"/>
                  </a:lnTo>
                  <a:lnTo>
                    <a:pt x="635" y="1952"/>
                  </a:lnTo>
                  <a:lnTo>
                    <a:pt x="637" y="1952"/>
                  </a:lnTo>
                  <a:lnTo>
                    <a:pt x="637" y="1953"/>
                  </a:lnTo>
                  <a:lnTo>
                    <a:pt x="639" y="1953"/>
                  </a:lnTo>
                  <a:lnTo>
                    <a:pt x="641" y="1953"/>
                  </a:lnTo>
                  <a:lnTo>
                    <a:pt x="643" y="1953"/>
                  </a:lnTo>
                  <a:lnTo>
                    <a:pt x="645" y="1953"/>
                  </a:lnTo>
                  <a:lnTo>
                    <a:pt x="647" y="1953"/>
                  </a:lnTo>
                  <a:lnTo>
                    <a:pt x="643" y="1953"/>
                  </a:lnTo>
                  <a:lnTo>
                    <a:pt x="641" y="1953"/>
                  </a:lnTo>
                  <a:lnTo>
                    <a:pt x="639" y="1955"/>
                  </a:lnTo>
                  <a:lnTo>
                    <a:pt x="633" y="1955"/>
                  </a:lnTo>
                  <a:lnTo>
                    <a:pt x="633" y="1953"/>
                  </a:lnTo>
                  <a:lnTo>
                    <a:pt x="631" y="1953"/>
                  </a:lnTo>
                  <a:lnTo>
                    <a:pt x="629" y="1955"/>
                  </a:lnTo>
                  <a:lnTo>
                    <a:pt x="629" y="1963"/>
                  </a:lnTo>
                  <a:lnTo>
                    <a:pt x="629" y="1965"/>
                  </a:lnTo>
                  <a:lnTo>
                    <a:pt x="629" y="1967"/>
                  </a:lnTo>
                  <a:lnTo>
                    <a:pt x="631" y="1969"/>
                  </a:lnTo>
                  <a:lnTo>
                    <a:pt x="631" y="1971"/>
                  </a:lnTo>
                  <a:lnTo>
                    <a:pt x="631" y="1973"/>
                  </a:lnTo>
                  <a:lnTo>
                    <a:pt x="633" y="1975"/>
                  </a:lnTo>
                  <a:lnTo>
                    <a:pt x="635" y="1977"/>
                  </a:lnTo>
                  <a:lnTo>
                    <a:pt x="635" y="1978"/>
                  </a:lnTo>
                  <a:lnTo>
                    <a:pt x="637" y="1978"/>
                  </a:lnTo>
                  <a:lnTo>
                    <a:pt x="637" y="1977"/>
                  </a:lnTo>
                  <a:lnTo>
                    <a:pt x="637" y="1975"/>
                  </a:lnTo>
                  <a:lnTo>
                    <a:pt x="639" y="1973"/>
                  </a:lnTo>
                  <a:lnTo>
                    <a:pt x="637" y="1971"/>
                  </a:lnTo>
                  <a:lnTo>
                    <a:pt x="637" y="1969"/>
                  </a:lnTo>
                  <a:lnTo>
                    <a:pt x="635" y="1969"/>
                  </a:lnTo>
                  <a:lnTo>
                    <a:pt x="635" y="1967"/>
                  </a:lnTo>
                  <a:lnTo>
                    <a:pt x="635" y="1969"/>
                  </a:lnTo>
                  <a:lnTo>
                    <a:pt x="637" y="1969"/>
                  </a:lnTo>
                  <a:lnTo>
                    <a:pt x="639" y="1969"/>
                  </a:lnTo>
                  <a:lnTo>
                    <a:pt x="639" y="1971"/>
                  </a:lnTo>
                  <a:lnTo>
                    <a:pt x="641" y="1971"/>
                  </a:lnTo>
                  <a:lnTo>
                    <a:pt x="641" y="1969"/>
                  </a:lnTo>
                  <a:lnTo>
                    <a:pt x="643" y="1967"/>
                  </a:lnTo>
                  <a:lnTo>
                    <a:pt x="643" y="1969"/>
                  </a:lnTo>
                  <a:lnTo>
                    <a:pt x="645" y="1969"/>
                  </a:lnTo>
                  <a:lnTo>
                    <a:pt x="643" y="1969"/>
                  </a:lnTo>
                  <a:lnTo>
                    <a:pt x="643" y="1971"/>
                  </a:lnTo>
                  <a:lnTo>
                    <a:pt x="641" y="1971"/>
                  </a:lnTo>
                  <a:lnTo>
                    <a:pt x="641" y="1973"/>
                  </a:lnTo>
                  <a:lnTo>
                    <a:pt x="643" y="1973"/>
                  </a:lnTo>
                  <a:lnTo>
                    <a:pt x="645" y="1973"/>
                  </a:lnTo>
                  <a:lnTo>
                    <a:pt x="647" y="1973"/>
                  </a:lnTo>
                  <a:lnTo>
                    <a:pt x="649" y="1973"/>
                  </a:lnTo>
                  <a:lnTo>
                    <a:pt x="651" y="1971"/>
                  </a:lnTo>
                  <a:lnTo>
                    <a:pt x="652" y="1971"/>
                  </a:lnTo>
                  <a:lnTo>
                    <a:pt x="652" y="1969"/>
                  </a:lnTo>
                  <a:lnTo>
                    <a:pt x="654" y="1967"/>
                  </a:lnTo>
                  <a:lnTo>
                    <a:pt x="652" y="1971"/>
                  </a:lnTo>
                  <a:lnTo>
                    <a:pt x="651" y="1973"/>
                  </a:lnTo>
                  <a:lnTo>
                    <a:pt x="651" y="1975"/>
                  </a:lnTo>
                  <a:lnTo>
                    <a:pt x="652" y="1975"/>
                  </a:lnTo>
                  <a:lnTo>
                    <a:pt x="654" y="1975"/>
                  </a:lnTo>
                  <a:lnTo>
                    <a:pt x="656" y="1975"/>
                  </a:lnTo>
                  <a:lnTo>
                    <a:pt x="654" y="1975"/>
                  </a:lnTo>
                  <a:lnTo>
                    <a:pt x="652" y="1977"/>
                  </a:lnTo>
                  <a:lnTo>
                    <a:pt x="651" y="1975"/>
                  </a:lnTo>
                  <a:lnTo>
                    <a:pt x="647" y="1975"/>
                  </a:lnTo>
                  <a:lnTo>
                    <a:pt x="645" y="1975"/>
                  </a:lnTo>
                  <a:lnTo>
                    <a:pt x="645" y="1977"/>
                  </a:lnTo>
                  <a:lnTo>
                    <a:pt x="645" y="1978"/>
                  </a:lnTo>
                  <a:lnTo>
                    <a:pt x="643" y="1977"/>
                  </a:lnTo>
                  <a:lnTo>
                    <a:pt x="643" y="1978"/>
                  </a:lnTo>
                  <a:lnTo>
                    <a:pt x="641" y="1980"/>
                  </a:lnTo>
                  <a:lnTo>
                    <a:pt x="639" y="1980"/>
                  </a:lnTo>
                  <a:lnTo>
                    <a:pt x="637" y="1982"/>
                  </a:lnTo>
                  <a:lnTo>
                    <a:pt x="639" y="1984"/>
                  </a:lnTo>
                  <a:lnTo>
                    <a:pt x="641" y="1984"/>
                  </a:lnTo>
                  <a:lnTo>
                    <a:pt x="643" y="1984"/>
                  </a:lnTo>
                  <a:lnTo>
                    <a:pt x="643" y="1986"/>
                  </a:lnTo>
                  <a:lnTo>
                    <a:pt x="641" y="1986"/>
                  </a:lnTo>
                  <a:lnTo>
                    <a:pt x="643" y="1986"/>
                  </a:lnTo>
                  <a:lnTo>
                    <a:pt x="643" y="1988"/>
                  </a:lnTo>
                  <a:lnTo>
                    <a:pt x="645" y="1988"/>
                  </a:lnTo>
                  <a:lnTo>
                    <a:pt x="643" y="1988"/>
                  </a:lnTo>
                  <a:lnTo>
                    <a:pt x="641" y="1986"/>
                  </a:lnTo>
                  <a:lnTo>
                    <a:pt x="639" y="1986"/>
                  </a:lnTo>
                  <a:lnTo>
                    <a:pt x="637" y="1984"/>
                  </a:lnTo>
                  <a:lnTo>
                    <a:pt x="635" y="1982"/>
                  </a:lnTo>
                  <a:lnTo>
                    <a:pt x="633" y="1980"/>
                  </a:lnTo>
                  <a:lnTo>
                    <a:pt x="631" y="1980"/>
                  </a:lnTo>
                  <a:lnTo>
                    <a:pt x="629" y="1980"/>
                  </a:lnTo>
                  <a:lnTo>
                    <a:pt x="629" y="1978"/>
                  </a:lnTo>
                  <a:lnTo>
                    <a:pt x="628" y="1980"/>
                  </a:lnTo>
                  <a:lnTo>
                    <a:pt x="628" y="1978"/>
                  </a:lnTo>
                  <a:lnTo>
                    <a:pt x="626" y="1978"/>
                  </a:lnTo>
                  <a:lnTo>
                    <a:pt x="626" y="1980"/>
                  </a:lnTo>
                  <a:lnTo>
                    <a:pt x="628" y="1980"/>
                  </a:lnTo>
                  <a:lnTo>
                    <a:pt x="628" y="1982"/>
                  </a:lnTo>
                  <a:lnTo>
                    <a:pt x="628" y="1984"/>
                  </a:lnTo>
                  <a:lnTo>
                    <a:pt x="626" y="1984"/>
                  </a:lnTo>
                  <a:lnTo>
                    <a:pt x="628" y="1984"/>
                  </a:lnTo>
                  <a:lnTo>
                    <a:pt x="628" y="1986"/>
                  </a:lnTo>
                  <a:lnTo>
                    <a:pt x="629" y="1988"/>
                  </a:lnTo>
                  <a:lnTo>
                    <a:pt x="631" y="1990"/>
                  </a:lnTo>
                  <a:lnTo>
                    <a:pt x="633" y="1994"/>
                  </a:lnTo>
                  <a:lnTo>
                    <a:pt x="635" y="1996"/>
                  </a:lnTo>
                  <a:lnTo>
                    <a:pt x="635" y="1998"/>
                  </a:lnTo>
                  <a:lnTo>
                    <a:pt x="635" y="2001"/>
                  </a:lnTo>
                  <a:lnTo>
                    <a:pt x="637" y="2001"/>
                  </a:lnTo>
                  <a:lnTo>
                    <a:pt x="639" y="2000"/>
                  </a:lnTo>
                  <a:lnTo>
                    <a:pt x="641" y="2000"/>
                  </a:lnTo>
                  <a:lnTo>
                    <a:pt x="641" y="1998"/>
                  </a:lnTo>
                  <a:lnTo>
                    <a:pt x="645" y="1998"/>
                  </a:lnTo>
                  <a:lnTo>
                    <a:pt x="647" y="1998"/>
                  </a:lnTo>
                  <a:lnTo>
                    <a:pt x="649" y="1998"/>
                  </a:lnTo>
                  <a:lnTo>
                    <a:pt x="649" y="1996"/>
                  </a:lnTo>
                  <a:lnTo>
                    <a:pt x="649" y="1998"/>
                  </a:lnTo>
                  <a:lnTo>
                    <a:pt x="647" y="1998"/>
                  </a:lnTo>
                  <a:lnTo>
                    <a:pt x="647" y="2000"/>
                  </a:lnTo>
                  <a:lnTo>
                    <a:pt x="649" y="2001"/>
                  </a:lnTo>
                  <a:lnTo>
                    <a:pt x="651" y="2003"/>
                  </a:lnTo>
                  <a:lnTo>
                    <a:pt x="651" y="2005"/>
                  </a:lnTo>
                  <a:lnTo>
                    <a:pt x="652" y="2005"/>
                  </a:lnTo>
                  <a:lnTo>
                    <a:pt x="652" y="2007"/>
                  </a:lnTo>
                  <a:lnTo>
                    <a:pt x="654" y="2007"/>
                  </a:lnTo>
                  <a:lnTo>
                    <a:pt x="654" y="2009"/>
                  </a:lnTo>
                  <a:lnTo>
                    <a:pt x="652" y="2009"/>
                  </a:lnTo>
                  <a:lnTo>
                    <a:pt x="652" y="2011"/>
                  </a:lnTo>
                  <a:lnTo>
                    <a:pt x="652" y="2013"/>
                  </a:lnTo>
                  <a:lnTo>
                    <a:pt x="654" y="2017"/>
                  </a:lnTo>
                  <a:lnTo>
                    <a:pt x="656" y="2017"/>
                  </a:lnTo>
                  <a:lnTo>
                    <a:pt x="658" y="2019"/>
                  </a:lnTo>
                  <a:lnTo>
                    <a:pt x="658" y="2021"/>
                  </a:lnTo>
                  <a:lnTo>
                    <a:pt x="656" y="2019"/>
                  </a:lnTo>
                  <a:lnTo>
                    <a:pt x="654" y="2019"/>
                  </a:lnTo>
                  <a:lnTo>
                    <a:pt x="652" y="2019"/>
                  </a:lnTo>
                  <a:lnTo>
                    <a:pt x="651" y="2021"/>
                  </a:lnTo>
                  <a:lnTo>
                    <a:pt x="649" y="2021"/>
                  </a:lnTo>
                  <a:lnTo>
                    <a:pt x="651" y="2023"/>
                  </a:lnTo>
                  <a:lnTo>
                    <a:pt x="652" y="2023"/>
                  </a:lnTo>
                  <a:lnTo>
                    <a:pt x="652" y="2025"/>
                  </a:lnTo>
                  <a:lnTo>
                    <a:pt x="654" y="2025"/>
                  </a:lnTo>
                  <a:lnTo>
                    <a:pt x="654" y="2026"/>
                  </a:lnTo>
                  <a:lnTo>
                    <a:pt x="658" y="2028"/>
                  </a:lnTo>
                  <a:lnTo>
                    <a:pt x="662" y="2026"/>
                  </a:lnTo>
                  <a:lnTo>
                    <a:pt x="664" y="2026"/>
                  </a:lnTo>
                  <a:lnTo>
                    <a:pt x="662" y="2028"/>
                  </a:lnTo>
                  <a:lnTo>
                    <a:pt x="660" y="2028"/>
                  </a:lnTo>
                  <a:lnTo>
                    <a:pt x="662" y="2030"/>
                  </a:lnTo>
                  <a:lnTo>
                    <a:pt x="662" y="2032"/>
                  </a:lnTo>
                  <a:lnTo>
                    <a:pt x="664" y="2032"/>
                  </a:lnTo>
                  <a:lnTo>
                    <a:pt x="666" y="2034"/>
                  </a:lnTo>
                  <a:lnTo>
                    <a:pt x="668" y="2036"/>
                  </a:lnTo>
                  <a:lnTo>
                    <a:pt x="674" y="2036"/>
                  </a:lnTo>
                  <a:lnTo>
                    <a:pt x="677" y="2036"/>
                  </a:lnTo>
                  <a:lnTo>
                    <a:pt x="679" y="2034"/>
                  </a:lnTo>
                  <a:lnTo>
                    <a:pt x="681" y="2030"/>
                  </a:lnTo>
                  <a:lnTo>
                    <a:pt x="683" y="2030"/>
                  </a:lnTo>
                  <a:lnTo>
                    <a:pt x="685" y="2030"/>
                  </a:lnTo>
                  <a:lnTo>
                    <a:pt x="683" y="2030"/>
                  </a:lnTo>
                  <a:lnTo>
                    <a:pt x="683" y="2032"/>
                  </a:lnTo>
                  <a:lnTo>
                    <a:pt x="683" y="2034"/>
                  </a:lnTo>
                  <a:lnTo>
                    <a:pt x="681" y="2032"/>
                  </a:lnTo>
                  <a:lnTo>
                    <a:pt x="679" y="2036"/>
                  </a:lnTo>
                  <a:lnTo>
                    <a:pt x="677" y="2040"/>
                  </a:lnTo>
                  <a:lnTo>
                    <a:pt x="679" y="2040"/>
                  </a:lnTo>
                  <a:lnTo>
                    <a:pt x="681" y="2040"/>
                  </a:lnTo>
                  <a:lnTo>
                    <a:pt x="683" y="2040"/>
                  </a:lnTo>
                  <a:lnTo>
                    <a:pt x="683" y="2042"/>
                  </a:lnTo>
                  <a:lnTo>
                    <a:pt x="681" y="2042"/>
                  </a:lnTo>
                  <a:lnTo>
                    <a:pt x="683" y="2042"/>
                  </a:lnTo>
                  <a:lnTo>
                    <a:pt x="683" y="2044"/>
                  </a:lnTo>
                  <a:lnTo>
                    <a:pt x="683" y="2046"/>
                  </a:lnTo>
                  <a:lnTo>
                    <a:pt x="685" y="2046"/>
                  </a:lnTo>
                  <a:lnTo>
                    <a:pt x="687" y="2046"/>
                  </a:lnTo>
                  <a:lnTo>
                    <a:pt x="689" y="2048"/>
                  </a:lnTo>
                  <a:lnTo>
                    <a:pt x="689" y="2046"/>
                  </a:lnTo>
                  <a:lnTo>
                    <a:pt x="691" y="2046"/>
                  </a:lnTo>
                  <a:lnTo>
                    <a:pt x="693" y="2046"/>
                  </a:lnTo>
                  <a:lnTo>
                    <a:pt x="695" y="2044"/>
                  </a:lnTo>
                  <a:lnTo>
                    <a:pt x="697" y="2044"/>
                  </a:lnTo>
                  <a:lnTo>
                    <a:pt x="699" y="2044"/>
                  </a:lnTo>
                  <a:lnTo>
                    <a:pt x="699" y="2042"/>
                  </a:lnTo>
                  <a:lnTo>
                    <a:pt x="700" y="2042"/>
                  </a:lnTo>
                  <a:lnTo>
                    <a:pt x="700" y="2044"/>
                  </a:lnTo>
                  <a:lnTo>
                    <a:pt x="702" y="2044"/>
                  </a:lnTo>
                  <a:lnTo>
                    <a:pt x="702" y="2042"/>
                  </a:lnTo>
                  <a:lnTo>
                    <a:pt x="704" y="2042"/>
                  </a:lnTo>
                  <a:lnTo>
                    <a:pt x="702" y="2044"/>
                  </a:lnTo>
                  <a:lnTo>
                    <a:pt x="700" y="2046"/>
                  </a:lnTo>
                  <a:lnTo>
                    <a:pt x="699" y="2046"/>
                  </a:lnTo>
                  <a:lnTo>
                    <a:pt x="697" y="2048"/>
                  </a:lnTo>
                  <a:lnTo>
                    <a:pt x="695" y="2048"/>
                  </a:lnTo>
                  <a:lnTo>
                    <a:pt x="693" y="2048"/>
                  </a:lnTo>
                  <a:lnTo>
                    <a:pt x="691" y="2048"/>
                  </a:lnTo>
                  <a:lnTo>
                    <a:pt x="689" y="2048"/>
                  </a:lnTo>
                  <a:lnTo>
                    <a:pt x="687" y="2048"/>
                  </a:lnTo>
                  <a:lnTo>
                    <a:pt x="685" y="2048"/>
                  </a:lnTo>
                  <a:lnTo>
                    <a:pt x="685" y="2050"/>
                  </a:lnTo>
                  <a:lnTo>
                    <a:pt x="683" y="2051"/>
                  </a:lnTo>
                  <a:lnTo>
                    <a:pt x="681" y="2053"/>
                  </a:lnTo>
                  <a:lnTo>
                    <a:pt x="683" y="2053"/>
                  </a:lnTo>
                  <a:lnTo>
                    <a:pt x="683" y="2055"/>
                  </a:lnTo>
                  <a:lnTo>
                    <a:pt x="685" y="2053"/>
                  </a:lnTo>
                  <a:lnTo>
                    <a:pt x="685" y="2055"/>
                  </a:lnTo>
                  <a:lnTo>
                    <a:pt x="687" y="2055"/>
                  </a:lnTo>
                  <a:lnTo>
                    <a:pt x="689" y="2055"/>
                  </a:lnTo>
                  <a:lnTo>
                    <a:pt x="689" y="2057"/>
                  </a:lnTo>
                  <a:lnTo>
                    <a:pt x="691" y="2057"/>
                  </a:lnTo>
                  <a:lnTo>
                    <a:pt x="689" y="2057"/>
                  </a:lnTo>
                  <a:lnTo>
                    <a:pt x="685" y="2055"/>
                  </a:lnTo>
                  <a:lnTo>
                    <a:pt x="683" y="2055"/>
                  </a:lnTo>
                  <a:lnTo>
                    <a:pt x="681" y="2057"/>
                  </a:lnTo>
                  <a:lnTo>
                    <a:pt x="695" y="2063"/>
                  </a:lnTo>
                  <a:lnTo>
                    <a:pt x="712" y="2069"/>
                  </a:lnTo>
                  <a:lnTo>
                    <a:pt x="727" y="2074"/>
                  </a:lnTo>
                  <a:lnTo>
                    <a:pt x="737" y="2080"/>
                  </a:lnTo>
                  <a:lnTo>
                    <a:pt x="741" y="2084"/>
                  </a:lnTo>
                  <a:lnTo>
                    <a:pt x="743" y="2084"/>
                  </a:lnTo>
                  <a:lnTo>
                    <a:pt x="743" y="2086"/>
                  </a:lnTo>
                  <a:lnTo>
                    <a:pt x="745" y="2086"/>
                  </a:lnTo>
                  <a:lnTo>
                    <a:pt x="747" y="2086"/>
                  </a:lnTo>
                  <a:lnTo>
                    <a:pt x="745" y="2086"/>
                  </a:lnTo>
                  <a:lnTo>
                    <a:pt x="747" y="2088"/>
                  </a:lnTo>
                  <a:lnTo>
                    <a:pt x="748" y="2088"/>
                  </a:lnTo>
                  <a:lnTo>
                    <a:pt x="748" y="2090"/>
                  </a:lnTo>
                  <a:lnTo>
                    <a:pt x="752" y="2090"/>
                  </a:lnTo>
                  <a:lnTo>
                    <a:pt x="752" y="2092"/>
                  </a:lnTo>
                  <a:lnTo>
                    <a:pt x="754" y="2094"/>
                  </a:lnTo>
                  <a:lnTo>
                    <a:pt x="756" y="2094"/>
                  </a:lnTo>
                  <a:lnTo>
                    <a:pt x="756" y="2096"/>
                  </a:lnTo>
                  <a:lnTo>
                    <a:pt x="758" y="2096"/>
                  </a:lnTo>
                  <a:lnTo>
                    <a:pt x="760" y="2096"/>
                  </a:lnTo>
                  <a:lnTo>
                    <a:pt x="760" y="2098"/>
                  </a:lnTo>
                  <a:lnTo>
                    <a:pt x="760" y="2099"/>
                  </a:lnTo>
                  <a:lnTo>
                    <a:pt x="760" y="2101"/>
                  </a:lnTo>
                  <a:lnTo>
                    <a:pt x="760" y="2105"/>
                  </a:lnTo>
                  <a:lnTo>
                    <a:pt x="762" y="2107"/>
                  </a:lnTo>
                  <a:lnTo>
                    <a:pt x="770" y="2111"/>
                  </a:lnTo>
                  <a:lnTo>
                    <a:pt x="783" y="2115"/>
                  </a:lnTo>
                  <a:lnTo>
                    <a:pt x="795" y="2121"/>
                  </a:lnTo>
                  <a:lnTo>
                    <a:pt x="796" y="2123"/>
                  </a:lnTo>
                  <a:lnTo>
                    <a:pt x="798" y="2124"/>
                  </a:lnTo>
                  <a:lnTo>
                    <a:pt x="800" y="2128"/>
                  </a:lnTo>
                  <a:lnTo>
                    <a:pt x="802" y="2128"/>
                  </a:lnTo>
                  <a:lnTo>
                    <a:pt x="804" y="2128"/>
                  </a:lnTo>
                  <a:lnTo>
                    <a:pt x="802" y="2128"/>
                  </a:lnTo>
                  <a:lnTo>
                    <a:pt x="800" y="2130"/>
                  </a:lnTo>
                  <a:lnTo>
                    <a:pt x="802" y="2132"/>
                  </a:lnTo>
                  <a:lnTo>
                    <a:pt x="802" y="2134"/>
                  </a:lnTo>
                  <a:lnTo>
                    <a:pt x="800" y="2134"/>
                  </a:lnTo>
                  <a:lnTo>
                    <a:pt x="800" y="2132"/>
                  </a:lnTo>
                  <a:lnTo>
                    <a:pt x="800" y="2134"/>
                  </a:lnTo>
                  <a:lnTo>
                    <a:pt x="802" y="2136"/>
                  </a:lnTo>
                  <a:lnTo>
                    <a:pt x="810" y="2140"/>
                  </a:lnTo>
                  <a:lnTo>
                    <a:pt x="825" y="2144"/>
                  </a:lnTo>
                  <a:lnTo>
                    <a:pt x="827" y="2144"/>
                  </a:lnTo>
                  <a:lnTo>
                    <a:pt x="829" y="2146"/>
                  </a:lnTo>
                  <a:lnTo>
                    <a:pt x="829" y="2147"/>
                  </a:lnTo>
                  <a:lnTo>
                    <a:pt x="829" y="2146"/>
                  </a:lnTo>
                  <a:lnTo>
                    <a:pt x="827" y="2144"/>
                  </a:lnTo>
                  <a:lnTo>
                    <a:pt x="823" y="2142"/>
                  </a:lnTo>
                  <a:lnTo>
                    <a:pt x="825" y="2142"/>
                  </a:lnTo>
                  <a:lnTo>
                    <a:pt x="827" y="2142"/>
                  </a:lnTo>
                  <a:lnTo>
                    <a:pt x="829" y="2144"/>
                  </a:lnTo>
                  <a:lnTo>
                    <a:pt x="831" y="2144"/>
                  </a:lnTo>
                  <a:lnTo>
                    <a:pt x="831" y="2146"/>
                  </a:lnTo>
                  <a:lnTo>
                    <a:pt x="833" y="2146"/>
                  </a:lnTo>
                  <a:lnTo>
                    <a:pt x="833" y="2147"/>
                  </a:lnTo>
                  <a:lnTo>
                    <a:pt x="831" y="2147"/>
                  </a:lnTo>
                  <a:lnTo>
                    <a:pt x="831" y="2149"/>
                  </a:lnTo>
                  <a:lnTo>
                    <a:pt x="833" y="2149"/>
                  </a:lnTo>
                  <a:lnTo>
                    <a:pt x="837" y="2149"/>
                  </a:lnTo>
                  <a:lnTo>
                    <a:pt x="837" y="2151"/>
                  </a:lnTo>
                  <a:lnTo>
                    <a:pt x="841" y="2153"/>
                  </a:lnTo>
                  <a:lnTo>
                    <a:pt x="844" y="2155"/>
                  </a:lnTo>
                  <a:lnTo>
                    <a:pt x="848" y="2161"/>
                  </a:lnTo>
                  <a:lnTo>
                    <a:pt x="850" y="2161"/>
                  </a:lnTo>
                  <a:lnTo>
                    <a:pt x="852" y="2161"/>
                  </a:lnTo>
                  <a:lnTo>
                    <a:pt x="852" y="2163"/>
                  </a:lnTo>
                  <a:lnTo>
                    <a:pt x="854" y="2163"/>
                  </a:lnTo>
                  <a:lnTo>
                    <a:pt x="854" y="2165"/>
                  </a:lnTo>
                  <a:lnTo>
                    <a:pt x="854" y="2167"/>
                  </a:lnTo>
                  <a:lnTo>
                    <a:pt x="856" y="2167"/>
                  </a:lnTo>
                  <a:lnTo>
                    <a:pt x="858" y="2171"/>
                  </a:lnTo>
                  <a:lnTo>
                    <a:pt x="868" y="2178"/>
                  </a:lnTo>
                  <a:lnTo>
                    <a:pt x="877" y="2188"/>
                  </a:lnTo>
                  <a:lnTo>
                    <a:pt x="885" y="2192"/>
                  </a:lnTo>
                  <a:lnTo>
                    <a:pt x="887" y="2194"/>
                  </a:lnTo>
                  <a:lnTo>
                    <a:pt x="885" y="2196"/>
                  </a:lnTo>
                  <a:lnTo>
                    <a:pt x="889" y="2197"/>
                  </a:lnTo>
                  <a:lnTo>
                    <a:pt x="891" y="2197"/>
                  </a:lnTo>
                  <a:lnTo>
                    <a:pt x="893" y="2199"/>
                  </a:lnTo>
                  <a:lnTo>
                    <a:pt x="893" y="2201"/>
                  </a:lnTo>
                  <a:lnTo>
                    <a:pt x="893" y="2203"/>
                  </a:lnTo>
                  <a:lnTo>
                    <a:pt x="894" y="2203"/>
                  </a:lnTo>
                  <a:lnTo>
                    <a:pt x="902" y="2211"/>
                  </a:lnTo>
                  <a:lnTo>
                    <a:pt x="904" y="2213"/>
                  </a:lnTo>
                  <a:lnTo>
                    <a:pt x="906" y="2213"/>
                  </a:lnTo>
                  <a:lnTo>
                    <a:pt x="908" y="2215"/>
                  </a:lnTo>
                  <a:lnTo>
                    <a:pt x="906" y="2215"/>
                  </a:lnTo>
                  <a:lnTo>
                    <a:pt x="908" y="2217"/>
                  </a:lnTo>
                  <a:lnTo>
                    <a:pt x="910" y="2217"/>
                  </a:lnTo>
                  <a:lnTo>
                    <a:pt x="912" y="2219"/>
                  </a:lnTo>
                  <a:lnTo>
                    <a:pt x="914" y="2220"/>
                  </a:lnTo>
                  <a:lnTo>
                    <a:pt x="916" y="2220"/>
                  </a:lnTo>
                  <a:lnTo>
                    <a:pt x="919" y="2224"/>
                  </a:lnTo>
                  <a:lnTo>
                    <a:pt x="921" y="2226"/>
                  </a:lnTo>
                  <a:lnTo>
                    <a:pt x="925" y="2226"/>
                  </a:lnTo>
                  <a:lnTo>
                    <a:pt x="925" y="2228"/>
                  </a:lnTo>
                  <a:lnTo>
                    <a:pt x="927" y="2228"/>
                  </a:lnTo>
                  <a:lnTo>
                    <a:pt x="929" y="2230"/>
                  </a:lnTo>
                  <a:lnTo>
                    <a:pt x="931" y="2230"/>
                  </a:lnTo>
                  <a:lnTo>
                    <a:pt x="933" y="2230"/>
                  </a:lnTo>
                  <a:lnTo>
                    <a:pt x="937" y="2232"/>
                  </a:lnTo>
                  <a:lnTo>
                    <a:pt x="942" y="2236"/>
                  </a:lnTo>
                  <a:lnTo>
                    <a:pt x="944" y="2238"/>
                  </a:lnTo>
                  <a:lnTo>
                    <a:pt x="954" y="2242"/>
                  </a:lnTo>
                  <a:lnTo>
                    <a:pt x="958" y="2244"/>
                  </a:lnTo>
                  <a:lnTo>
                    <a:pt x="965" y="2249"/>
                  </a:lnTo>
                  <a:lnTo>
                    <a:pt x="973" y="2251"/>
                  </a:lnTo>
                  <a:lnTo>
                    <a:pt x="975" y="2253"/>
                  </a:lnTo>
                  <a:lnTo>
                    <a:pt x="977" y="2253"/>
                  </a:lnTo>
                  <a:lnTo>
                    <a:pt x="979" y="2257"/>
                  </a:lnTo>
                  <a:lnTo>
                    <a:pt x="981" y="2257"/>
                  </a:lnTo>
                  <a:lnTo>
                    <a:pt x="990" y="2259"/>
                  </a:lnTo>
                  <a:lnTo>
                    <a:pt x="994" y="2259"/>
                  </a:lnTo>
                  <a:lnTo>
                    <a:pt x="996" y="2261"/>
                  </a:lnTo>
                  <a:lnTo>
                    <a:pt x="1000" y="2261"/>
                  </a:lnTo>
                  <a:lnTo>
                    <a:pt x="1002" y="2261"/>
                  </a:lnTo>
                  <a:lnTo>
                    <a:pt x="1002" y="2263"/>
                  </a:lnTo>
                  <a:lnTo>
                    <a:pt x="1004" y="2263"/>
                  </a:lnTo>
                  <a:lnTo>
                    <a:pt x="1006" y="2263"/>
                  </a:lnTo>
                  <a:lnTo>
                    <a:pt x="1006" y="2265"/>
                  </a:lnTo>
                  <a:lnTo>
                    <a:pt x="1010" y="2265"/>
                  </a:lnTo>
                  <a:lnTo>
                    <a:pt x="1010" y="2267"/>
                  </a:lnTo>
                  <a:lnTo>
                    <a:pt x="1010" y="2269"/>
                  </a:lnTo>
                  <a:lnTo>
                    <a:pt x="1012" y="2269"/>
                  </a:lnTo>
                  <a:lnTo>
                    <a:pt x="1015" y="2270"/>
                  </a:lnTo>
                  <a:lnTo>
                    <a:pt x="1017" y="2270"/>
                  </a:lnTo>
                  <a:lnTo>
                    <a:pt x="1017" y="2272"/>
                  </a:lnTo>
                  <a:lnTo>
                    <a:pt x="1021" y="2272"/>
                  </a:lnTo>
                  <a:lnTo>
                    <a:pt x="1023" y="2272"/>
                  </a:lnTo>
                  <a:lnTo>
                    <a:pt x="1025" y="2272"/>
                  </a:lnTo>
                  <a:lnTo>
                    <a:pt x="1029" y="2272"/>
                  </a:lnTo>
                  <a:lnTo>
                    <a:pt x="1031" y="2272"/>
                  </a:lnTo>
                  <a:lnTo>
                    <a:pt x="1033" y="2272"/>
                  </a:lnTo>
                  <a:lnTo>
                    <a:pt x="1035" y="2272"/>
                  </a:lnTo>
                  <a:lnTo>
                    <a:pt x="1037" y="2272"/>
                  </a:lnTo>
                  <a:lnTo>
                    <a:pt x="1042" y="2269"/>
                  </a:lnTo>
                  <a:lnTo>
                    <a:pt x="1046" y="2265"/>
                  </a:lnTo>
                  <a:lnTo>
                    <a:pt x="1048" y="2265"/>
                  </a:lnTo>
                  <a:lnTo>
                    <a:pt x="1050" y="2265"/>
                  </a:lnTo>
                  <a:lnTo>
                    <a:pt x="1050" y="2263"/>
                  </a:lnTo>
                  <a:lnTo>
                    <a:pt x="1052" y="2263"/>
                  </a:lnTo>
                  <a:lnTo>
                    <a:pt x="1056" y="2261"/>
                  </a:lnTo>
                  <a:lnTo>
                    <a:pt x="1060" y="2259"/>
                  </a:lnTo>
                  <a:lnTo>
                    <a:pt x="1063" y="2259"/>
                  </a:lnTo>
                  <a:lnTo>
                    <a:pt x="1067" y="2257"/>
                  </a:lnTo>
                  <a:lnTo>
                    <a:pt x="1071" y="2253"/>
                  </a:lnTo>
                  <a:lnTo>
                    <a:pt x="1073" y="2251"/>
                  </a:lnTo>
                  <a:lnTo>
                    <a:pt x="1075" y="2251"/>
                  </a:lnTo>
                  <a:lnTo>
                    <a:pt x="1075" y="2249"/>
                  </a:lnTo>
                  <a:lnTo>
                    <a:pt x="1077" y="2249"/>
                  </a:lnTo>
                  <a:lnTo>
                    <a:pt x="1085" y="2249"/>
                  </a:lnTo>
                  <a:lnTo>
                    <a:pt x="1094" y="2245"/>
                  </a:lnTo>
                  <a:lnTo>
                    <a:pt x="1096" y="2244"/>
                  </a:lnTo>
                  <a:lnTo>
                    <a:pt x="1098" y="2244"/>
                  </a:lnTo>
                  <a:lnTo>
                    <a:pt x="1100" y="2244"/>
                  </a:lnTo>
                  <a:lnTo>
                    <a:pt x="1106" y="2242"/>
                  </a:lnTo>
                  <a:lnTo>
                    <a:pt x="1108" y="2240"/>
                  </a:lnTo>
                  <a:lnTo>
                    <a:pt x="1127" y="2232"/>
                  </a:lnTo>
                  <a:lnTo>
                    <a:pt x="1133" y="2230"/>
                  </a:lnTo>
                  <a:lnTo>
                    <a:pt x="1136" y="2228"/>
                  </a:lnTo>
                  <a:lnTo>
                    <a:pt x="1138" y="2228"/>
                  </a:lnTo>
                  <a:lnTo>
                    <a:pt x="1140" y="2226"/>
                  </a:lnTo>
                  <a:lnTo>
                    <a:pt x="1148" y="2224"/>
                  </a:lnTo>
                  <a:lnTo>
                    <a:pt x="1163" y="2222"/>
                  </a:lnTo>
                  <a:lnTo>
                    <a:pt x="1169" y="2220"/>
                  </a:lnTo>
                  <a:lnTo>
                    <a:pt x="1167" y="2220"/>
                  </a:lnTo>
                  <a:lnTo>
                    <a:pt x="1169" y="2219"/>
                  </a:lnTo>
                  <a:lnTo>
                    <a:pt x="1171" y="2219"/>
                  </a:lnTo>
                  <a:lnTo>
                    <a:pt x="1173" y="2220"/>
                  </a:lnTo>
                  <a:lnTo>
                    <a:pt x="1186" y="2219"/>
                  </a:lnTo>
                  <a:lnTo>
                    <a:pt x="1190" y="2219"/>
                  </a:lnTo>
                  <a:lnTo>
                    <a:pt x="1207" y="2217"/>
                  </a:lnTo>
                  <a:lnTo>
                    <a:pt x="1206" y="2215"/>
                  </a:lnTo>
                  <a:lnTo>
                    <a:pt x="1206" y="2213"/>
                  </a:lnTo>
                  <a:lnTo>
                    <a:pt x="1204" y="2213"/>
                  </a:lnTo>
                  <a:lnTo>
                    <a:pt x="1202" y="2213"/>
                  </a:lnTo>
                  <a:lnTo>
                    <a:pt x="1202" y="2215"/>
                  </a:lnTo>
                  <a:lnTo>
                    <a:pt x="1200" y="2215"/>
                  </a:lnTo>
                  <a:lnTo>
                    <a:pt x="1194" y="2213"/>
                  </a:lnTo>
                  <a:lnTo>
                    <a:pt x="1192" y="2213"/>
                  </a:lnTo>
                  <a:lnTo>
                    <a:pt x="1194" y="2213"/>
                  </a:lnTo>
                  <a:lnTo>
                    <a:pt x="1194" y="2215"/>
                  </a:lnTo>
                  <a:lnTo>
                    <a:pt x="1192" y="2215"/>
                  </a:lnTo>
                  <a:lnTo>
                    <a:pt x="1190" y="2215"/>
                  </a:lnTo>
                  <a:lnTo>
                    <a:pt x="1188" y="2215"/>
                  </a:lnTo>
                  <a:lnTo>
                    <a:pt x="1186" y="2215"/>
                  </a:lnTo>
                  <a:lnTo>
                    <a:pt x="1186" y="2217"/>
                  </a:lnTo>
                  <a:lnTo>
                    <a:pt x="1184" y="2217"/>
                  </a:lnTo>
                  <a:lnTo>
                    <a:pt x="1186" y="2217"/>
                  </a:lnTo>
                  <a:lnTo>
                    <a:pt x="1188" y="2217"/>
                  </a:lnTo>
                  <a:lnTo>
                    <a:pt x="1186" y="2219"/>
                  </a:lnTo>
                  <a:lnTo>
                    <a:pt x="1182" y="2219"/>
                  </a:lnTo>
                  <a:lnTo>
                    <a:pt x="1181" y="2217"/>
                  </a:lnTo>
                  <a:lnTo>
                    <a:pt x="1179" y="2215"/>
                  </a:lnTo>
                  <a:lnTo>
                    <a:pt x="1181" y="2215"/>
                  </a:lnTo>
                  <a:lnTo>
                    <a:pt x="1182" y="2217"/>
                  </a:lnTo>
                  <a:lnTo>
                    <a:pt x="1184" y="2213"/>
                  </a:lnTo>
                  <a:lnTo>
                    <a:pt x="1184" y="2215"/>
                  </a:lnTo>
                  <a:lnTo>
                    <a:pt x="1186" y="2213"/>
                  </a:lnTo>
                  <a:lnTo>
                    <a:pt x="1184" y="2213"/>
                  </a:lnTo>
                  <a:lnTo>
                    <a:pt x="1184" y="2211"/>
                  </a:lnTo>
                  <a:lnTo>
                    <a:pt x="1184" y="2213"/>
                  </a:lnTo>
                  <a:lnTo>
                    <a:pt x="1184" y="2211"/>
                  </a:lnTo>
                  <a:lnTo>
                    <a:pt x="1186" y="2211"/>
                  </a:lnTo>
                  <a:lnTo>
                    <a:pt x="1188" y="2211"/>
                  </a:lnTo>
                  <a:lnTo>
                    <a:pt x="1190" y="2211"/>
                  </a:lnTo>
                  <a:lnTo>
                    <a:pt x="1192" y="2211"/>
                  </a:lnTo>
                  <a:lnTo>
                    <a:pt x="1194" y="2211"/>
                  </a:lnTo>
                  <a:lnTo>
                    <a:pt x="1196" y="2211"/>
                  </a:lnTo>
                  <a:lnTo>
                    <a:pt x="1198" y="2213"/>
                  </a:lnTo>
                  <a:lnTo>
                    <a:pt x="1200" y="2213"/>
                  </a:lnTo>
                  <a:lnTo>
                    <a:pt x="1202" y="2213"/>
                  </a:lnTo>
                  <a:lnTo>
                    <a:pt x="1204" y="2211"/>
                  </a:lnTo>
                  <a:lnTo>
                    <a:pt x="1207" y="2211"/>
                  </a:lnTo>
                  <a:lnTo>
                    <a:pt x="1207" y="2213"/>
                  </a:lnTo>
                  <a:lnTo>
                    <a:pt x="1207" y="2215"/>
                  </a:lnTo>
                  <a:lnTo>
                    <a:pt x="1207" y="2217"/>
                  </a:lnTo>
                  <a:lnTo>
                    <a:pt x="1209" y="2217"/>
                  </a:lnTo>
                  <a:lnTo>
                    <a:pt x="1213" y="2217"/>
                  </a:lnTo>
                  <a:lnTo>
                    <a:pt x="1215" y="2217"/>
                  </a:lnTo>
                  <a:lnTo>
                    <a:pt x="1217" y="2217"/>
                  </a:lnTo>
                  <a:lnTo>
                    <a:pt x="1223" y="2217"/>
                  </a:lnTo>
                  <a:lnTo>
                    <a:pt x="1234" y="2215"/>
                  </a:lnTo>
                  <a:lnTo>
                    <a:pt x="1255" y="2213"/>
                  </a:lnTo>
                  <a:lnTo>
                    <a:pt x="1278" y="2211"/>
                  </a:lnTo>
                  <a:lnTo>
                    <a:pt x="1273" y="2207"/>
                  </a:lnTo>
                  <a:lnTo>
                    <a:pt x="1275" y="2207"/>
                  </a:lnTo>
                  <a:lnTo>
                    <a:pt x="1277" y="2207"/>
                  </a:lnTo>
                  <a:lnTo>
                    <a:pt x="1273" y="2207"/>
                  </a:lnTo>
                  <a:lnTo>
                    <a:pt x="1265" y="2207"/>
                  </a:lnTo>
                  <a:lnTo>
                    <a:pt x="1263" y="2207"/>
                  </a:lnTo>
                  <a:lnTo>
                    <a:pt x="1261" y="2209"/>
                  </a:lnTo>
                  <a:lnTo>
                    <a:pt x="1259" y="2209"/>
                  </a:lnTo>
                  <a:lnTo>
                    <a:pt x="1257" y="2209"/>
                  </a:lnTo>
                  <a:lnTo>
                    <a:pt x="1255" y="2209"/>
                  </a:lnTo>
                  <a:lnTo>
                    <a:pt x="1254" y="2209"/>
                  </a:lnTo>
                  <a:lnTo>
                    <a:pt x="1252" y="2209"/>
                  </a:lnTo>
                  <a:lnTo>
                    <a:pt x="1250" y="2209"/>
                  </a:lnTo>
                  <a:lnTo>
                    <a:pt x="1250" y="2211"/>
                  </a:lnTo>
                  <a:lnTo>
                    <a:pt x="1250" y="2209"/>
                  </a:lnTo>
                  <a:lnTo>
                    <a:pt x="1246" y="2211"/>
                  </a:lnTo>
                  <a:lnTo>
                    <a:pt x="1242" y="2211"/>
                  </a:lnTo>
                  <a:lnTo>
                    <a:pt x="1240" y="2211"/>
                  </a:lnTo>
                  <a:lnTo>
                    <a:pt x="1238" y="2211"/>
                  </a:lnTo>
                  <a:lnTo>
                    <a:pt x="1238" y="2213"/>
                  </a:lnTo>
                  <a:lnTo>
                    <a:pt x="1240" y="2213"/>
                  </a:lnTo>
                  <a:lnTo>
                    <a:pt x="1238" y="2213"/>
                  </a:lnTo>
                  <a:lnTo>
                    <a:pt x="1236" y="2213"/>
                  </a:lnTo>
                  <a:lnTo>
                    <a:pt x="1236" y="2211"/>
                  </a:lnTo>
                  <a:lnTo>
                    <a:pt x="1234" y="2211"/>
                  </a:lnTo>
                  <a:lnTo>
                    <a:pt x="1232" y="2211"/>
                  </a:lnTo>
                  <a:lnTo>
                    <a:pt x="1230" y="2213"/>
                  </a:lnTo>
                  <a:lnTo>
                    <a:pt x="1229" y="2213"/>
                  </a:lnTo>
                  <a:lnTo>
                    <a:pt x="1229" y="2211"/>
                  </a:lnTo>
                  <a:lnTo>
                    <a:pt x="1227" y="2213"/>
                  </a:lnTo>
                  <a:lnTo>
                    <a:pt x="1225" y="2213"/>
                  </a:lnTo>
                  <a:lnTo>
                    <a:pt x="1227" y="2215"/>
                  </a:lnTo>
                  <a:lnTo>
                    <a:pt x="1225" y="2215"/>
                  </a:lnTo>
                  <a:lnTo>
                    <a:pt x="1223" y="2215"/>
                  </a:lnTo>
                  <a:lnTo>
                    <a:pt x="1221" y="2215"/>
                  </a:lnTo>
                  <a:lnTo>
                    <a:pt x="1221" y="2213"/>
                  </a:lnTo>
                  <a:lnTo>
                    <a:pt x="1223" y="2211"/>
                  </a:lnTo>
                  <a:lnTo>
                    <a:pt x="1227" y="2211"/>
                  </a:lnTo>
                  <a:lnTo>
                    <a:pt x="1227" y="2209"/>
                  </a:lnTo>
                  <a:lnTo>
                    <a:pt x="1225" y="2207"/>
                  </a:lnTo>
                  <a:lnTo>
                    <a:pt x="1227" y="2207"/>
                  </a:lnTo>
                  <a:lnTo>
                    <a:pt x="1229" y="2207"/>
                  </a:lnTo>
                  <a:lnTo>
                    <a:pt x="1230" y="2205"/>
                  </a:lnTo>
                  <a:lnTo>
                    <a:pt x="1230" y="2207"/>
                  </a:lnTo>
                  <a:lnTo>
                    <a:pt x="1230" y="2209"/>
                  </a:lnTo>
                  <a:lnTo>
                    <a:pt x="1229" y="2209"/>
                  </a:lnTo>
                  <a:lnTo>
                    <a:pt x="1229" y="2211"/>
                  </a:lnTo>
                  <a:lnTo>
                    <a:pt x="1230" y="2211"/>
                  </a:lnTo>
                  <a:lnTo>
                    <a:pt x="1230" y="2209"/>
                  </a:lnTo>
                  <a:lnTo>
                    <a:pt x="1232" y="2209"/>
                  </a:lnTo>
                  <a:lnTo>
                    <a:pt x="1234" y="2209"/>
                  </a:lnTo>
                  <a:lnTo>
                    <a:pt x="1236" y="2209"/>
                  </a:lnTo>
                  <a:lnTo>
                    <a:pt x="1238" y="2207"/>
                  </a:lnTo>
                  <a:lnTo>
                    <a:pt x="1238" y="2205"/>
                  </a:lnTo>
                  <a:lnTo>
                    <a:pt x="1238" y="2207"/>
                  </a:lnTo>
                  <a:lnTo>
                    <a:pt x="1240" y="2207"/>
                  </a:lnTo>
                  <a:lnTo>
                    <a:pt x="1244" y="2207"/>
                  </a:lnTo>
                  <a:lnTo>
                    <a:pt x="1246" y="2209"/>
                  </a:lnTo>
                  <a:lnTo>
                    <a:pt x="1246" y="2207"/>
                  </a:lnTo>
                  <a:lnTo>
                    <a:pt x="1244" y="2207"/>
                  </a:lnTo>
                  <a:lnTo>
                    <a:pt x="1244" y="2205"/>
                  </a:lnTo>
                  <a:lnTo>
                    <a:pt x="1246" y="2205"/>
                  </a:lnTo>
                  <a:lnTo>
                    <a:pt x="1248" y="2205"/>
                  </a:lnTo>
                  <a:lnTo>
                    <a:pt x="1248" y="2207"/>
                  </a:lnTo>
                  <a:lnTo>
                    <a:pt x="1250" y="2207"/>
                  </a:lnTo>
                  <a:lnTo>
                    <a:pt x="1250" y="2205"/>
                  </a:lnTo>
                  <a:lnTo>
                    <a:pt x="1252" y="2205"/>
                  </a:lnTo>
                  <a:lnTo>
                    <a:pt x="1252" y="2207"/>
                  </a:lnTo>
                  <a:lnTo>
                    <a:pt x="1254" y="2207"/>
                  </a:lnTo>
                  <a:lnTo>
                    <a:pt x="1255" y="2205"/>
                  </a:lnTo>
                  <a:lnTo>
                    <a:pt x="1257" y="2205"/>
                  </a:lnTo>
                  <a:lnTo>
                    <a:pt x="1259" y="2205"/>
                  </a:lnTo>
                  <a:lnTo>
                    <a:pt x="1261" y="2205"/>
                  </a:lnTo>
                  <a:lnTo>
                    <a:pt x="1259" y="2205"/>
                  </a:lnTo>
                  <a:lnTo>
                    <a:pt x="1259" y="2207"/>
                  </a:lnTo>
                  <a:lnTo>
                    <a:pt x="1261" y="2207"/>
                  </a:lnTo>
                  <a:lnTo>
                    <a:pt x="1263" y="2205"/>
                  </a:lnTo>
                  <a:lnTo>
                    <a:pt x="1265" y="2205"/>
                  </a:lnTo>
                  <a:lnTo>
                    <a:pt x="1267" y="2205"/>
                  </a:lnTo>
                  <a:lnTo>
                    <a:pt x="1269" y="2205"/>
                  </a:lnTo>
                  <a:lnTo>
                    <a:pt x="1271" y="2205"/>
                  </a:lnTo>
                  <a:lnTo>
                    <a:pt x="1273" y="2207"/>
                  </a:lnTo>
                  <a:lnTo>
                    <a:pt x="1273" y="2205"/>
                  </a:lnTo>
                  <a:lnTo>
                    <a:pt x="1275" y="2205"/>
                  </a:lnTo>
                  <a:lnTo>
                    <a:pt x="1277" y="2207"/>
                  </a:lnTo>
                  <a:lnTo>
                    <a:pt x="1278" y="2207"/>
                  </a:lnTo>
                  <a:lnTo>
                    <a:pt x="1280" y="2207"/>
                  </a:lnTo>
                  <a:lnTo>
                    <a:pt x="1282" y="2205"/>
                  </a:lnTo>
                  <a:lnTo>
                    <a:pt x="1280" y="2205"/>
                  </a:lnTo>
                  <a:lnTo>
                    <a:pt x="1278" y="2205"/>
                  </a:lnTo>
                  <a:lnTo>
                    <a:pt x="1277" y="2205"/>
                  </a:lnTo>
                  <a:lnTo>
                    <a:pt x="1278" y="2205"/>
                  </a:lnTo>
                  <a:lnTo>
                    <a:pt x="1280" y="2203"/>
                  </a:lnTo>
                  <a:lnTo>
                    <a:pt x="1280" y="2205"/>
                  </a:lnTo>
                  <a:lnTo>
                    <a:pt x="1282" y="2205"/>
                  </a:lnTo>
                  <a:lnTo>
                    <a:pt x="1282" y="2203"/>
                  </a:lnTo>
                  <a:lnTo>
                    <a:pt x="1284" y="2205"/>
                  </a:lnTo>
                  <a:lnTo>
                    <a:pt x="1284" y="2203"/>
                  </a:lnTo>
                  <a:lnTo>
                    <a:pt x="1284" y="2201"/>
                  </a:lnTo>
                  <a:lnTo>
                    <a:pt x="1284" y="2203"/>
                  </a:lnTo>
                  <a:lnTo>
                    <a:pt x="1286" y="2205"/>
                  </a:lnTo>
                  <a:lnTo>
                    <a:pt x="1286" y="2203"/>
                  </a:lnTo>
                  <a:lnTo>
                    <a:pt x="1286" y="2205"/>
                  </a:lnTo>
                  <a:lnTo>
                    <a:pt x="1288" y="2205"/>
                  </a:lnTo>
                  <a:lnTo>
                    <a:pt x="1290" y="2205"/>
                  </a:lnTo>
                  <a:lnTo>
                    <a:pt x="1292" y="2207"/>
                  </a:lnTo>
                  <a:lnTo>
                    <a:pt x="1294" y="2207"/>
                  </a:lnTo>
                  <a:lnTo>
                    <a:pt x="1296" y="2207"/>
                  </a:lnTo>
                  <a:lnTo>
                    <a:pt x="1296" y="2205"/>
                  </a:lnTo>
                  <a:lnTo>
                    <a:pt x="1294" y="2205"/>
                  </a:lnTo>
                  <a:lnTo>
                    <a:pt x="1292" y="2201"/>
                  </a:lnTo>
                  <a:lnTo>
                    <a:pt x="1290" y="2201"/>
                  </a:lnTo>
                  <a:lnTo>
                    <a:pt x="1290" y="2199"/>
                  </a:lnTo>
                  <a:lnTo>
                    <a:pt x="1292" y="2199"/>
                  </a:lnTo>
                  <a:lnTo>
                    <a:pt x="1292" y="2201"/>
                  </a:lnTo>
                  <a:lnTo>
                    <a:pt x="1294" y="2199"/>
                  </a:lnTo>
                  <a:lnTo>
                    <a:pt x="1294" y="2201"/>
                  </a:lnTo>
                  <a:lnTo>
                    <a:pt x="1296" y="2201"/>
                  </a:lnTo>
                  <a:lnTo>
                    <a:pt x="1296" y="2203"/>
                  </a:lnTo>
                  <a:lnTo>
                    <a:pt x="1296" y="2205"/>
                  </a:lnTo>
                  <a:lnTo>
                    <a:pt x="1298" y="2205"/>
                  </a:lnTo>
                  <a:lnTo>
                    <a:pt x="1298" y="2207"/>
                  </a:lnTo>
                  <a:lnTo>
                    <a:pt x="1296" y="2209"/>
                  </a:lnTo>
                  <a:lnTo>
                    <a:pt x="1294" y="2207"/>
                  </a:lnTo>
                  <a:lnTo>
                    <a:pt x="1294" y="2209"/>
                  </a:lnTo>
                  <a:lnTo>
                    <a:pt x="1292" y="2207"/>
                  </a:lnTo>
                  <a:lnTo>
                    <a:pt x="1290" y="2207"/>
                  </a:lnTo>
                  <a:lnTo>
                    <a:pt x="1288" y="2207"/>
                  </a:lnTo>
                  <a:lnTo>
                    <a:pt x="1286" y="2207"/>
                  </a:lnTo>
                  <a:lnTo>
                    <a:pt x="1284" y="2207"/>
                  </a:lnTo>
                  <a:lnTo>
                    <a:pt x="1286" y="2207"/>
                  </a:lnTo>
                  <a:lnTo>
                    <a:pt x="1284" y="2209"/>
                  </a:lnTo>
                  <a:lnTo>
                    <a:pt x="1284" y="2207"/>
                  </a:lnTo>
                  <a:lnTo>
                    <a:pt x="1282" y="2207"/>
                  </a:lnTo>
                  <a:lnTo>
                    <a:pt x="1280" y="2209"/>
                  </a:lnTo>
                  <a:lnTo>
                    <a:pt x="1278" y="2209"/>
                  </a:lnTo>
                  <a:lnTo>
                    <a:pt x="1278" y="2207"/>
                  </a:lnTo>
                  <a:lnTo>
                    <a:pt x="1278" y="2209"/>
                  </a:lnTo>
                  <a:lnTo>
                    <a:pt x="1280" y="2211"/>
                  </a:lnTo>
                  <a:lnTo>
                    <a:pt x="1286" y="2211"/>
                  </a:lnTo>
                  <a:lnTo>
                    <a:pt x="1288" y="2213"/>
                  </a:lnTo>
                  <a:lnTo>
                    <a:pt x="1290" y="2213"/>
                  </a:lnTo>
                  <a:lnTo>
                    <a:pt x="1292" y="2213"/>
                  </a:lnTo>
                  <a:lnTo>
                    <a:pt x="1294" y="2213"/>
                  </a:lnTo>
                  <a:lnTo>
                    <a:pt x="1296" y="2213"/>
                  </a:lnTo>
                  <a:lnTo>
                    <a:pt x="1296" y="2211"/>
                  </a:lnTo>
                  <a:lnTo>
                    <a:pt x="1298" y="2209"/>
                  </a:lnTo>
                  <a:lnTo>
                    <a:pt x="1298" y="2211"/>
                  </a:lnTo>
                  <a:lnTo>
                    <a:pt x="1298" y="2213"/>
                  </a:lnTo>
                  <a:lnTo>
                    <a:pt x="1300" y="2215"/>
                  </a:lnTo>
                  <a:lnTo>
                    <a:pt x="1303" y="2215"/>
                  </a:lnTo>
                  <a:lnTo>
                    <a:pt x="1321" y="2219"/>
                  </a:lnTo>
                  <a:lnTo>
                    <a:pt x="1326" y="2219"/>
                  </a:lnTo>
                  <a:lnTo>
                    <a:pt x="1328" y="2217"/>
                  </a:lnTo>
                  <a:lnTo>
                    <a:pt x="1326" y="2215"/>
                  </a:lnTo>
                  <a:lnTo>
                    <a:pt x="1326" y="2213"/>
                  </a:lnTo>
                  <a:lnTo>
                    <a:pt x="1325" y="2213"/>
                  </a:lnTo>
                  <a:lnTo>
                    <a:pt x="1326" y="2213"/>
                  </a:lnTo>
                  <a:lnTo>
                    <a:pt x="1326" y="2211"/>
                  </a:lnTo>
                  <a:lnTo>
                    <a:pt x="1328" y="2211"/>
                  </a:lnTo>
                  <a:lnTo>
                    <a:pt x="1330" y="2211"/>
                  </a:lnTo>
                  <a:lnTo>
                    <a:pt x="1330" y="2209"/>
                  </a:lnTo>
                  <a:lnTo>
                    <a:pt x="1328" y="2209"/>
                  </a:lnTo>
                  <a:lnTo>
                    <a:pt x="1328" y="2207"/>
                  </a:lnTo>
                  <a:lnTo>
                    <a:pt x="1330" y="2207"/>
                  </a:lnTo>
                  <a:lnTo>
                    <a:pt x="1330" y="2205"/>
                  </a:lnTo>
                  <a:lnTo>
                    <a:pt x="1330" y="2203"/>
                  </a:lnTo>
                  <a:lnTo>
                    <a:pt x="1330" y="2201"/>
                  </a:lnTo>
                  <a:lnTo>
                    <a:pt x="1332" y="2201"/>
                  </a:lnTo>
                  <a:lnTo>
                    <a:pt x="1334" y="2201"/>
                  </a:lnTo>
                  <a:lnTo>
                    <a:pt x="1336" y="2201"/>
                  </a:lnTo>
                  <a:lnTo>
                    <a:pt x="1338" y="2201"/>
                  </a:lnTo>
                  <a:lnTo>
                    <a:pt x="1340" y="2201"/>
                  </a:lnTo>
                  <a:lnTo>
                    <a:pt x="1338" y="2203"/>
                  </a:lnTo>
                  <a:lnTo>
                    <a:pt x="1338" y="2205"/>
                  </a:lnTo>
                  <a:lnTo>
                    <a:pt x="1336" y="2205"/>
                  </a:lnTo>
                  <a:lnTo>
                    <a:pt x="1336" y="2207"/>
                  </a:lnTo>
                  <a:lnTo>
                    <a:pt x="1336" y="2209"/>
                  </a:lnTo>
                  <a:lnTo>
                    <a:pt x="1334" y="2211"/>
                  </a:lnTo>
                  <a:lnTo>
                    <a:pt x="1336" y="2213"/>
                  </a:lnTo>
                  <a:lnTo>
                    <a:pt x="1338" y="2215"/>
                  </a:lnTo>
                  <a:lnTo>
                    <a:pt x="1338" y="2217"/>
                  </a:lnTo>
                  <a:lnTo>
                    <a:pt x="1340" y="2217"/>
                  </a:lnTo>
                  <a:lnTo>
                    <a:pt x="1342" y="2217"/>
                  </a:lnTo>
                  <a:lnTo>
                    <a:pt x="1344" y="2215"/>
                  </a:lnTo>
                  <a:lnTo>
                    <a:pt x="1344" y="2217"/>
                  </a:lnTo>
                  <a:lnTo>
                    <a:pt x="1348" y="2219"/>
                  </a:lnTo>
                  <a:lnTo>
                    <a:pt x="1350" y="2219"/>
                  </a:lnTo>
                  <a:lnTo>
                    <a:pt x="1351" y="2219"/>
                  </a:lnTo>
                  <a:lnTo>
                    <a:pt x="1351" y="2217"/>
                  </a:lnTo>
                  <a:lnTo>
                    <a:pt x="1351" y="2215"/>
                  </a:lnTo>
                  <a:lnTo>
                    <a:pt x="1353" y="2215"/>
                  </a:lnTo>
                  <a:lnTo>
                    <a:pt x="1357" y="2213"/>
                  </a:lnTo>
                  <a:lnTo>
                    <a:pt x="1359" y="2215"/>
                  </a:lnTo>
                  <a:lnTo>
                    <a:pt x="1359" y="2217"/>
                  </a:lnTo>
                  <a:lnTo>
                    <a:pt x="1357" y="2217"/>
                  </a:lnTo>
                  <a:lnTo>
                    <a:pt x="1355" y="2217"/>
                  </a:lnTo>
                  <a:lnTo>
                    <a:pt x="1353" y="2219"/>
                  </a:lnTo>
                  <a:lnTo>
                    <a:pt x="1353" y="2220"/>
                  </a:lnTo>
                  <a:lnTo>
                    <a:pt x="1351" y="2220"/>
                  </a:lnTo>
                  <a:lnTo>
                    <a:pt x="1350" y="2220"/>
                  </a:lnTo>
                  <a:lnTo>
                    <a:pt x="1350" y="2219"/>
                  </a:lnTo>
                  <a:lnTo>
                    <a:pt x="1348" y="2219"/>
                  </a:lnTo>
                  <a:lnTo>
                    <a:pt x="1342" y="2219"/>
                  </a:lnTo>
                  <a:lnTo>
                    <a:pt x="1340" y="2219"/>
                  </a:lnTo>
                  <a:lnTo>
                    <a:pt x="1338" y="2219"/>
                  </a:lnTo>
                  <a:lnTo>
                    <a:pt x="1336" y="2217"/>
                  </a:lnTo>
                  <a:lnTo>
                    <a:pt x="1336" y="2219"/>
                  </a:lnTo>
                  <a:lnTo>
                    <a:pt x="1334" y="2217"/>
                  </a:lnTo>
                  <a:lnTo>
                    <a:pt x="1334" y="2215"/>
                  </a:lnTo>
                  <a:lnTo>
                    <a:pt x="1332" y="2215"/>
                  </a:lnTo>
                  <a:lnTo>
                    <a:pt x="1330" y="2217"/>
                  </a:lnTo>
                  <a:lnTo>
                    <a:pt x="1328" y="2217"/>
                  </a:lnTo>
                  <a:lnTo>
                    <a:pt x="1328" y="2219"/>
                  </a:lnTo>
                  <a:lnTo>
                    <a:pt x="1330" y="2219"/>
                  </a:lnTo>
                  <a:lnTo>
                    <a:pt x="1336" y="2219"/>
                  </a:lnTo>
                  <a:lnTo>
                    <a:pt x="1340" y="2220"/>
                  </a:lnTo>
                  <a:lnTo>
                    <a:pt x="1350" y="2222"/>
                  </a:lnTo>
                  <a:lnTo>
                    <a:pt x="1361" y="2224"/>
                  </a:lnTo>
                  <a:lnTo>
                    <a:pt x="1369" y="2226"/>
                  </a:lnTo>
                  <a:lnTo>
                    <a:pt x="1380" y="2230"/>
                  </a:lnTo>
                  <a:lnTo>
                    <a:pt x="1394" y="2232"/>
                  </a:lnTo>
                  <a:lnTo>
                    <a:pt x="1399" y="2236"/>
                  </a:lnTo>
                  <a:lnTo>
                    <a:pt x="1401" y="2236"/>
                  </a:lnTo>
                  <a:lnTo>
                    <a:pt x="1401" y="2238"/>
                  </a:lnTo>
                  <a:lnTo>
                    <a:pt x="1403" y="2238"/>
                  </a:lnTo>
                  <a:lnTo>
                    <a:pt x="1407" y="2240"/>
                  </a:lnTo>
                  <a:lnTo>
                    <a:pt x="1407" y="2242"/>
                  </a:lnTo>
                  <a:lnTo>
                    <a:pt x="1409" y="2242"/>
                  </a:lnTo>
                  <a:lnTo>
                    <a:pt x="1411" y="2242"/>
                  </a:lnTo>
                  <a:lnTo>
                    <a:pt x="1411" y="2244"/>
                  </a:lnTo>
                  <a:lnTo>
                    <a:pt x="1411" y="2245"/>
                  </a:lnTo>
                  <a:lnTo>
                    <a:pt x="1413" y="2245"/>
                  </a:lnTo>
                  <a:lnTo>
                    <a:pt x="1415" y="2245"/>
                  </a:lnTo>
                  <a:lnTo>
                    <a:pt x="1419" y="2244"/>
                  </a:lnTo>
                  <a:lnTo>
                    <a:pt x="1421" y="2244"/>
                  </a:lnTo>
                  <a:lnTo>
                    <a:pt x="1421" y="2242"/>
                  </a:lnTo>
                  <a:lnTo>
                    <a:pt x="1422" y="2240"/>
                  </a:lnTo>
                  <a:lnTo>
                    <a:pt x="1424" y="2240"/>
                  </a:lnTo>
                  <a:lnTo>
                    <a:pt x="1430" y="2236"/>
                  </a:lnTo>
                  <a:lnTo>
                    <a:pt x="1434" y="2236"/>
                  </a:lnTo>
                  <a:lnTo>
                    <a:pt x="1436" y="2236"/>
                  </a:lnTo>
                  <a:lnTo>
                    <a:pt x="1436" y="2234"/>
                  </a:lnTo>
                  <a:lnTo>
                    <a:pt x="1438" y="2232"/>
                  </a:lnTo>
                  <a:lnTo>
                    <a:pt x="1438" y="2230"/>
                  </a:lnTo>
                  <a:lnTo>
                    <a:pt x="1444" y="2228"/>
                  </a:lnTo>
                  <a:lnTo>
                    <a:pt x="1444" y="2226"/>
                  </a:lnTo>
                  <a:lnTo>
                    <a:pt x="1446" y="2224"/>
                  </a:lnTo>
                  <a:lnTo>
                    <a:pt x="1447" y="2224"/>
                  </a:lnTo>
                  <a:lnTo>
                    <a:pt x="1449" y="2224"/>
                  </a:lnTo>
                  <a:lnTo>
                    <a:pt x="1451" y="2224"/>
                  </a:lnTo>
                  <a:lnTo>
                    <a:pt x="1455" y="2222"/>
                  </a:lnTo>
                  <a:lnTo>
                    <a:pt x="1459" y="2222"/>
                  </a:lnTo>
                  <a:lnTo>
                    <a:pt x="1459" y="2220"/>
                  </a:lnTo>
                  <a:lnTo>
                    <a:pt x="1461" y="2220"/>
                  </a:lnTo>
                  <a:lnTo>
                    <a:pt x="1463" y="2220"/>
                  </a:lnTo>
                  <a:lnTo>
                    <a:pt x="1465" y="2220"/>
                  </a:lnTo>
                  <a:lnTo>
                    <a:pt x="1467" y="2220"/>
                  </a:lnTo>
                  <a:lnTo>
                    <a:pt x="1471" y="2220"/>
                  </a:lnTo>
                  <a:lnTo>
                    <a:pt x="1472" y="2219"/>
                  </a:lnTo>
                  <a:lnTo>
                    <a:pt x="1474" y="2219"/>
                  </a:lnTo>
                  <a:lnTo>
                    <a:pt x="1476" y="2217"/>
                  </a:lnTo>
                  <a:lnTo>
                    <a:pt x="1478" y="2215"/>
                  </a:lnTo>
                  <a:lnTo>
                    <a:pt x="1484" y="2213"/>
                  </a:lnTo>
                  <a:lnTo>
                    <a:pt x="1486" y="2213"/>
                  </a:lnTo>
                  <a:lnTo>
                    <a:pt x="1488" y="2213"/>
                  </a:lnTo>
                  <a:lnTo>
                    <a:pt x="1488" y="2211"/>
                  </a:lnTo>
                  <a:lnTo>
                    <a:pt x="1488" y="2213"/>
                  </a:lnTo>
                  <a:lnTo>
                    <a:pt x="1490" y="2213"/>
                  </a:lnTo>
                  <a:lnTo>
                    <a:pt x="1492" y="2213"/>
                  </a:lnTo>
                  <a:lnTo>
                    <a:pt x="1494" y="2213"/>
                  </a:lnTo>
                  <a:lnTo>
                    <a:pt x="1494" y="2211"/>
                  </a:lnTo>
                  <a:lnTo>
                    <a:pt x="1495" y="2213"/>
                  </a:lnTo>
                  <a:lnTo>
                    <a:pt x="1497" y="2213"/>
                  </a:lnTo>
                  <a:lnTo>
                    <a:pt x="1503" y="2211"/>
                  </a:lnTo>
                  <a:lnTo>
                    <a:pt x="1505" y="2209"/>
                  </a:lnTo>
                  <a:lnTo>
                    <a:pt x="1509" y="2205"/>
                  </a:lnTo>
                  <a:lnTo>
                    <a:pt x="1511" y="2205"/>
                  </a:lnTo>
                  <a:lnTo>
                    <a:pt x="1513" y="2203"/>
                  </a:lnTo>
                  <a:lnTo>
                    <a:pt x="1515" y="2203"/>
                  </a:lnTo>
                  <a:lnTo>
                    <a:pt x="1517" y="2203"/>
                  </a:lnTo>
                  <a:lnTo>
                    <a:pt x="1517" y="2201"/>
                  </a:lnTo>
                  <a:lnTo>
                    <a:pt x="1519" y="2201"/>
                  </a:lnTo>
                  <a:lnTo>
                    <a:pt x="1522" y="2201"/>
                  </a:lnTo>
                  <a:lnTo>
                    <a:pt x="1526" y="2199"/>
                  </a:lnTo>
                  <a:lnTo>
                    <a:pt x="1526" y="2197"/>
                  </a:lnTo>
                  <a:lnTo>
                    <a:pt x="1526" y="2196"/>
                  </a:lnTo>
                  <a:lnTo>
                    <a:pt x="1532" y="2192"/>
                  </a:lnTo>
                  <a:lnTo>
                    <a:pt x="1534" y="2192"/>
                  </a:lnTo>
                  <a:lnTo>
                    <a:pt x="1538" y="2192"/>
                  </a:lnTo>
                  <a:lnTo>
                    <a:pt x="1551" y="2186"/>
                  </a:lnTo>
                  <a:lnTo>
                    <a:pt x="1553" y="2186"/>
                  </a:lnTo>
                  <a:lnTo>
                    <a:pt x="1555" y="2184"/>
                  </a:lnTo>
                  <a:lnTo>
                    <a:pt x="1559" y="2184"/>
                  </a:lnTo>
                  <a:lnTo>
                    <a:pt x="1561" y="2182"/>
                  </a:lnTo>
                  <a:lnTo>
                    <a:pt x="1563" y="2180"/>
                  </a:lnTo>
                  <a:lnTo>
                    <a:pt x="1565" y="2178"/>
                  </a:lnTo>
                  <a:lnTo>
                    <a:pt x="1567" y="2178"/>
                  </a:lnTo>
                  <a:lnTo>
                    <a:pt x="1568" y="2176"/>
                  </a:lnTo>
                  <a:lnTo>
                    <a:pt x="1570" y="2176"/>
                  </a:lnTo>
                  <a:lnTo>
                    <a:pt x="1574" y="2174"/>
                  </a:lnTo>
                  <a:lnTo>
                    <a:pt x="1576" y="2172"/>
                  </a:lnTo>
                  <a:lnTo>
                    <a:pt x="1578" y="2172"/>
                  </a:lnTo>
                  <a:lnTo>
                    <a:pt x="1580" y="2172"/>
                  </a:lnTo>
                  <a:lnTo>
                    <a:pt x="1582" y="2172"/>
                  </a:lnTo>
                  <a:lnTo>
                    <a:pt x="1584" y="2171"/>
                  </a:lnTo>
                  <a:lnTo>
                    <a:pt x="1609" y="2172"/>
                  </a:lnTo>
                  <a:lnTo>
                    <a:pt x="1622" y="2172"/>
                  </a:lnTo>
                  <a:lnTo>
                    <a:pt x="1626" y="2171"/>
                  </a:lnTo>
                  <a:lnTo>
                    <a:pt x="1628" y="2169"/>
                  </a:lnTo>
                  <a:lnTo>
                    <a:pt x="1628" y="2167"/>
                  </a:lnTo>
                  <a:lnTo>
                    <a:pt x="1628" y="2165"/>
                  </a:lnTo>
                  <a:lnTo>
                    <a:pt x="1630" y="2163"/>
                  </a:lnTo>
                  <a:lnTo>
                    <a:pt x="1630" y="2161"/>
                  </a:lnTo>
                  <a:lnTo>
                    <a:pt x="1632" y="2157"/>
                  </a:lnTo>
                  <a:lnTo>
                    <a:pt x="1636" y="2153"/>
                  </a:lnTo>
                  <a:lnTo>
                    <a:pt x="1638" y="2151"/>
                  </a:lnTo>
                  <a:lnTo>
                    <a:pt x="1641" y="2149"/>
                  </a:lnTo>
                  <a:lnTo>
                    <a:pt x="1643" y="2149"/>
                  </a:lnTo>
                  <a:lnTo>
                    <a:pt x="1647" y="2147"/>
                  </a:lnTo>
                  <a:lnTo>
                    <a:pt x="1659" y="2144"/>
                  </a:lnTo>
                  <a:lnTo>
                    <a:pt x="1672" y="2142"/>
                  </a:lnTo>
                  <a:lnTo>
                    <a:pt x="1691" y="2136"/>
                  </a:lnTo>
                  <a:lnTo>
                    <a:pt x="1714" y="2134"/>
                  </a:lnTo>
                  <a:lnTo>
                    <a:pt x="1720" y="2132"/>
                  </a:lnTo>
                  <a:lnTo>
                    <a:pt x="1749" y="2130"/>
                  </a:lnTo>
                  <a:lnTo>
                    <a:pt x="1764" y="2128"/>
                  </a:lnTo>
                  <a:lnTo>
                    <a:pt x="1774" y="2128"/>
                  </a:lnTo>
                  <a:lnTo>
                    <a:pt x="1784" y="2128"/>
                  </a:lnTo>
                  <a:lnTo>
                    <a:pt x="1791" y="2128"/>
                  </a:lnTo>
                  <a:lnTo>
                    <a:pt x="1795" y="2128"/>
                  </a:lnTo>
                  <a:lnTo>
                    <a:pt x="1797" y="2126"/>
                  </a:lnTo>
                  <a:lnTo>
                    <a:pt x="1795" y="2126"/>
                  </a:lnTo>
                  <a:lnTo>
                    <a:pt x="1795" y="2124"/>
                  </a:lnTo>
                  <a:lnTo>
                    <a:pt x="1795" y="2123"/>
                  </a:lnTo>
                  <a:lnTo>
                    <a:pt x="1797" y="2123"/>
                  </a:lnTo>
                  <a:lnTo>
                    <a:pt x="1797" y="2121"/>
                  </a:lnTo>
                  <a:lnTo>
                    <a:pt x="1797" y="2119"/>
                  </a:lnTo>
                  <a:lnTo>
                    <a:pt x="1797" y="2117"/>
                  </a:lnTo>
                  <a:lnTo>
                    <a:pt x="1799" y="2117"/>
                  </a:lnTo>
                  <a:lnTo>
                    <a:pt x="1801" y="2115"/>
                  </a:lnTo>
                  <a:lnTo>
                    <a:pt x="1803" y="2113"/>
                  </a:lnTo>
                  <a:lnTo>
                    <a:pt x="1803" y="2115"/>
                  </a:lnTo>
                  <a:lnTo>
                    <a:pt x="1803" y="2117"/>
                  </a:lnTo>
                  <a:lnTo>
                    <a:pt x="1803" y="2119"/>
                  </a:lnTo>
                  <a:lnTo>
                    <a:pt x="1805" y="2119"/>
                  </a:lnTo>
                  <a:lnTo>
                    <a:pt x="1807" y="2119"/>
                  </a:lnTo>
                  <a:lnTo>
                    <a:pt x="1808" y="2119"/>
                  </a:lnTo>
                  <a:lnTo>
                    <a:pt x="1810" y="2117"/>
                  </a:lnTo>
                  <a:lnTo>
                    <a:pt x="1812" y="2117"/>
                  </a:lnTo>
                  <a:lnTo>
                    <a:pt x="1816" y="2115"/>
                  </a:lnTo>
                  <a:lnTo>
                    <a:pt x="1820" y="2113"/>
                  </a:lnTo>
                  <a:lnTo>
                    <a:pt x="1824" y="2113"/>
                  </a:lnTo>
                  <a:lnTo>
                    <a:pt x="1828" y="2113"/>
                  </a:lnTo>
                  <a:lnTo>
                    <a:pt x="1830" y="2113"/>
                  </a:lnTo>
                  <a:lnTo>
                    <a:pt x="1824" y="2115"/>
                  </a:lnTo>
                  <a:lnTo>
                    <a:pt x="1822" y="2115"/>
                  </a:lnTo>
                  <a:lnTo>
                    <a:pt x="1822" y="2117"/>
                  </a:lnTo>
                  <a:lnTo>
                    <a:pt x="1820" y="2117"/>
                  </a:lnTo>
                  <a:lnTo>
                    <a:pt x="1820" y="2119"/>
                  </a:lnTo>
                  <a:lnTo>
                    <a:pt x="1818" y="2119"/>
                  </a:lnTo>
                  <a:lnTo>
                    <a:pt x="1816" y="2119"/>
                  </a:lnTo>
                  <a:lnTo>
                    <a:pt x="1814" y="2119"/>
                  </a:lnTo>
                  <a:lnTo>
                    <a:pt x="1812" y="2121"/>
                  </a:lnTo>
                  <a:lnTo>
                    <a:pt x="1810" y="2121"/>
                  </a:lnTo>
                  <a:lnTo>
                    <a:pt x="1808" y="2121"/>
                  </a:lnTo>
                  <a:lnTo>
                    <a:pt x="1808" y="2123"/>
                  </a:lnTo>
                  <a:lnTo>
                    <a:pt x="1807" y="2124"/>
                  </a:lnTo>
                  <a:lnTo>
                    <a:pt x="1805" y="2124"/>
                  </a:lnTo>
                  <a:lnTo>
                    <a:pt x="1803" y="2124"/>
                  </a:lnTo>
                  <a:lnTo>
                    <a:pt x="1799" y="2126"/>
                  </a:lnTo>
                  <a:lnTo>
                    <a:pt x="1799" y="2124"/>
                  </a:lnTo>
                  <a:lnTo>
                    <a:pt x="1797" y="2124"/>
                  </a:lnTo>
                  <a:lnTo>
                    <a:pt x="1795" y="2124"/>
                  </a:lnTo>
                  <a:lnTo>
                    <a:pt x="1797" y="2124"/>
                  </a:lnTo>
                  <a:lnTo>
                    <a:pt x="1797" y="2126"/>
                  </a:lnTo>
                  <a:lnTo>
                    <a:pt x="1799" y="2126"/>
                  </a:lnTo>
                  <a:lnTo>
                    <a:pt x="1801" y="2126"/>
                  </a:lnTo>
                  <a:lnTo>
                    <a:pt x="1830" y="2126"/>
                  </a:lnTo>
                  <a:lnTo>
                    <a:pt x="1847" y="2126"/>
                  </a:lnTo>
                  <a:lnTo>
                    <a:pt x="1862" y="2130"/>
                  </a:lnTo>
                  <a:lnTo>
                    <a:pt x="1868" y="2130"/>
                  </a:lnTo>
                  <a:lnTo>
                    <a:pt x="1874" y="2134"/>
                  </a:lnTo>
                  <a:lnTo>
                    <a:pt x="1878" y="2136"/>
                  </a:lnTo>
                  <a:lnTo>
                    <a:pt x="1881" y="2140"/>
                  </a:lnTo>
                  <a:lnTo>
                    <a:pt x="1883" y="2142"/>
                  </a:lnTo>
                  <a:lnTo>
                    <a:pt x="1889" y="2144"/>
                  </a:lnTo>
                  <a:lnTo>
                    <a:pt x="1891" y="2146"/>
                  </a:lnTo>
                  <a:lnTo>
                    <a:pt x="1893" y="2149"/>
                  </a:lnTo>
                  <a:lnTo>
                    <a:pt x="1895" y="2151"/>
                  </a:lnTo>
                  <a:lnTo>
                    <a:pt x="1897" y="2153"/>
                  </a:lnTo>
                  <a:lnTo>
                    <a:pt x="1901" y="2153"/>
                  </a:lnTo>
                  <a:lnTo>
                    <a:pt x="1901" y="2155"/>
                  </a:lnTo>
                  <a:lnTo>
                    <a:pt x="1910" y="2167"/>
                  </a:lnTo>
                  <a:lnTo>
                    <a:pt x="1912" y="2172"/>
                  </a:lnTo>
                  <a:lnTo>
                    <a:pt x="1916" y="2169"/>
                  </a:lnTo>
                  <a:lnTo>
                    <a:pt x="1918" y="2169"/>
                  </a:lnTo>
                  <a:lnTo>
                    <a:pt x="1924" y="2165"/>
                  </a:lnTo>
                  <a:lnTo>
                    <a:pt x="1926" y="2165"/>
                  </a:lnTo>
                  <a:lnTo>
                    <a:pt x="1928" y="2163"/>
                  </a:lnTo>
                  <a:lnTo>
                    <a:pt x="1929" y="2163"/>
                  </a:lnTo>
                  <a:lnTo>
                    <a:pt x="1928" y="2165"/>
                  </a:lnTo>
                  <a:lnTo>
                    <a:pt x="1922" y="2167"/>
                  </a:lnTo>
                  <a:lnTo>
                    <a:pt x="1920" y="2169"/>
                  </a:lnTo>
                  <a:lnTo>
                    <a:pt x="1920" y="2171"/>
                  </a:lnTo>
                  <a:lnTo>
                    <a:pt x="1920" y="2172"/>
                  </a:lnTo>
                  <a:lnTo>
                    <a:pt x="1920" y="2171"/>
                  </a:lnTo>
                  <a:lnTo>
                    <a:pt x="1918" y="2171"/>
                  </a:lnTo>
                  <a:lnTo>
                    <a:pt x="1916" y="2171"/>
                  </a:lnTo>
                  <a:lnTo>
                    <a:pt x="1916" y="2172"/>
                  </a:lnTo>
                  <a:lnTo>
                    <a:pt x="1916" y="2174"/>
                  </a:lnTo>
                  <a:lnTo>
                    <a:pt x="1916" y="2176"/>
                  </a:lnTo>
                  <a:lnTo>
                    <a:pt x="1916" y="2178"/>
                  </a:lnTo>
                  <a:lnTo>
                    <a:pt x="1918" y="2180"/>
                  </a:lnTo>
                  <a:lnTo>
                    <a:pt x="1918" y="2182"/>
                  </a:lnTo>
                  <a:lnTo>
                    <a:pt x="1920" y="2184"/>
                  </a:lnTo>
                  <a:lnTo>
                    <a:pt x="1922" y="2186"/>
                  </a:lnTo>
                  <a:lnTo>
                    <a:pt x="1924" y="2184"/>
                  </a:lnTo>
                  <a:lnTo>
                    <a:pt x="1926" y="2184"/>
                  </a:lnTo>
                  <a:lnTo>
                    <a:pt x="1928" y="2184"/>
                  </a:lnTo>
                  <a:lnTo>
                    <a:pt x="1929" y="2182"/>
                  </a:lnTo>
                  <a:lnTo>
                    <a:pt x="1931" y="2180"/>
                  </a:lnTo>
                  <a:lnTo>
                    <a:pt x="1933" y="2176"/>
                  </a:lnTo>
                  <a:lnTo>
                    <a:pt x="1933" y="2178"/>
                  </a:lnTo>
                  <a:lnTo>
                    <a:pt x="1931" y="2182"/>
                  </a:lnTo>
                  <a:lnTo>
                    <a:pt x="1931" y="2184"/>
                  </a:lnTo>
                  <a:lnTo>
                    <a:pt x="1933" y="2184"/>
                  </a:lnTo>
                  <a:lnTo>
                    <a:pt x="1935" y="2184"/>
                  </a:lnTo>
                  <a:lnTo>
                    <a:pt x="1937" y="2184"/>
                  </a:lnTo>
                  <a:lnTo>
                    <a:pt x="1939" y="2180"/>
                  </a:lnTo>
                  <a:lnTo>
                    <a:pt x="1941" y="2180"/>
                  </a:lnTo>
                  <a:lnTo>
                    <a:pt x="1943" y="2182"/>
                  </a:lnTo>
                  <a:lnTo>
                    <a:pt x="1945" y="2182"/>
                  </a:lnTo>
                  <a:lnTo>
                    <a:pt x="1945" y="2184"/>
                  </a:lnTo>
                  <a:lnTo>
                    <a:pt x="1945" y="2186"/>
                  </a:lnTo>
                  <a:lnTo>
                    <a:pt x="1943" y="2186"/>
                  </a:lnTo>
                  <a:lnTo>
                    <a:pt x="1943" y="2184"/>
                  </a:lnTo>
                  <a:lnTo>
                    <a:pt x="1943" y="2182"/>
                  </a:lnTo>
                  <a:lnTo>
                    <a:pt x="1941" y="2182"/>
                  </a:lnTo>
                  <a:lnTo>
                    <a:pt x="1939" y="2182"/>
                  </a:lnTo>
                  <a:lnTo>
                    <a:pt x="1939" y="2184"/>
                  </a:lnTo>
                  <a:lnTo>
                    <a:pt x="1937" y="2186"/>
                  </a:lnTo>
                  <a:lnTo>
                    <a:pt x="1937" y="2188"/>
                  </a:lnTo>
                  <a:lnTo>
                    <a:pt x="1935" y="2186"/>
                  </a:lnTo>
                  <a:lnTo>
                    <a:pt x="1931" y="2186"/>
                  </a:lnTo>
                  <a:lnTo>
                    <a:pt x="1926" y="2186"/>
                  </a:lnTo>
                  <a:lnTo>
                    <a:pt x="1924" y="2186"/>
                  </a:lnTo>
                  <a:lnTo>
                    <a:pt x="1924" y="2188"/>
                  </a:lnTo>
                  <a:lnTo>
                    <a:pt x="1922" y="2188"/>
                  </a:lnTo>
                  <a:lnTo>
                    <a:pt x="1922" y="2190"/>
                  </a:lnTo>
                  <a:lnTo>
                    <a:pt x="1924" y="2192"/>
                  </a:lnTo>
                  <a:lnTo>
                    <a:pt x="1928" y="2194"/>
                  </a:lnTo>
                  <a:lnTo>
                    <a:pt x="1928" y="2196"/>
                  </a:lnTo>
                  <a:lnTo>
                    <a:pt x="1935" y="2199"/>
                  </a:lnTo>
                  <a:lnTo>
                    <a:pt x="1939" y="2199"/>
                  </a:lnTo>
                  <a:lnTo>
                    <a:pt x="1939" y="2197"/>
                  </a:lnTo>
                  <a:lnTo>
                    <a:pt x="1939" y="2196"/>
                  </a:lnTo>
                  <a:lnTo>
                    <a:pt x="1941" y="2196"/>
                  </a:lnTo>
                  <a:lnTo>
                    <a:pt x="1941" y="2197"/>
                  </a:lnTo>
                  <a:lnTo>
                    <a:pt x="1943" y="2197"/>
                  </a:lnTo>
                  <a:lnTo>
                    <a:pt x="1945" y="2196"/>
                  </a:lnTo>
                  <a:lnTo>
                    <a:pt x="1945" y="2194"/>
                  </a:lnTo>
                  <a:lnTo>
                    <a:pt x="1945" y="2192"/>
                  </a:lnTo>
                  <a:lnTo>
                    <a:pt x="1947" y="2190"/>
                  </a:lnTo>
                  <a:lnTo>
                    <a:pt x="1949" y="2192"/>
                  </a:lnTo>
                  <a:lnTo>
                    <a:pt x="1949" y="2190"/>
                  </a:lnTo>
                  <a:lnTo>
                    <a:pt x="1951" y="2190"/>
                  </a:lnTo>
                  <a:lnTo>
                    <a:pt x="1952" y="2190"/>
                  </a:lnTo>
                  <a:lnTo>
                    <a:pt x="1954" y="2188"/>
                  </a:lnTo>
                  <a:lnTo>
                    <a:pt x="1952" y="2190"/>
                  </a:lnTo>
                  <a:lnTo>
                    <a:pt x="1952" y="2192"/>
                  </a:lnTo>
                  <a:lnTo>
                    <a:pt x="1951" y="2192"/>
                  </a:lnTo>
                  <a:lnTo>
                    <a:pt x="1949" y="2192"/>
                  </a:lnTo>
                  <a:lnTo>
                    <a:pt x="1947" y="2192"/>
                  </a:lnTo>
                  <a:lnTo>
                    <a:pt x="1947" y="2194"/>
                  </a:lnTo>
                  <a:lnTo>
                    <a:pt x="1947" y="2196"/>
                  </a:lnTo>
                  <a:lnTo>
                    <a:pt x="1947" y="2197"/>
                  </a:lnTo>
                  <a:lnTo>
                    <a:pt x="1949" y="2199"/>
                  </a:lnTo>
                  <a:lnTo>
                    <a:pt x="1951" y="2199"/>
                  </a:lnTo>
                  <a:lnTo>
                    <a:pt x="1949" y="2199"/>
                  </a:lnTo>
                  <a:lnTo>
                    <a:pt x="1947" y="2199"/>
                  </a:lnTo>
                  <a:lnTo>
                    <a:pt x="1945" y="2199"/>
                  </a:lnTo>
                  <a:lnTo>
                    <a:pt x="1943" y="2201"/>
                  </a:lnTo>
                  <a:lnTo>
                    <a:pt x="1943" y="2203"/>
                  </a:lnTo>
                  <a:lnTo>
                    <a:pt x="1941" y="2201"/>
                  </a:lnTo>
                  <a:lnTo>
                    <a:pt x="1939" y="2201"/>
                  </a:lnTo>
                  <a:lnTo>
                    <a:pt x="1935" y="2201"/>
                  </a:lnTo>
                  <a:lnTo>
                    <a:pt x="1933" y="2201"/>
                  </a:lnTo>
                  <a:lnTo>
                    <a:pt x="1933" y="2203"/>
                  </a:lnTo>
                  <a:lnTo>
                    <a:pt x="1935" y="2209"/>
                  </a:lnTo>
                  <a:lnTo>
                    <a:pt x="1935" y="2213"/>
                  </a:lnTo>
                  <a:lnTo>
                    <a:pt x="1935" y="2215"/>
                  </a:lnTo>
                  <a:lnTo>
                    <a:pt x="1937" y="2215"/>
                  </a:lnTo>
                  <a:lnTo>
                    <a:pt x="1939" y="2215"/>
                  </a:lnTo>
                  <a:lnTo>
                    <a:pt x="1941" y="2215"/>
                  </a:lnTo>
                  <a:lnTo>
                    <a:pt x="1941" y="2213"/>
                  </a:lnTo>
                  <a:lnTo>
                    <a:pt x="1943" y="2215"/>
                  </a:lnTo>
                  <a:lnTo>
                    <a:pt x="1945" y="2217"/>
                  </a:lnTo>
                  <a:lnTo>
                    <a:pt x="1943" y="2217"/>
                  </a:lnTo>
                  <a:lnTo>
                    <a:pt x="1941" y="2217"/>
                  </a:lnTo>
                  <a:lnTo>
                    <a:pt x="1943" y="2220"/>
                  </a:lnTo>
                  <a:lnTo>
                    <a:pt x="1941" y="2219"/>
                  </a:lnTo>
                  <a:lnTo>
                    <a:pt x="1941" y="2217"/>
                  </a:lnTo>
                  <a:lnTo>
                    <a:pt x="1939" y="2217"/>
                  </a:lnTo>
                  <a:lnTo>
                    <a:pt x="1937" y="2217"/>
                  </a:lnTo>
                  <a:lnTo>
                    <a:pt x="1937" y="2219"/>
                  </a:lnTo>
                  <a:lnTo>
                    <a:pt x="1937" y="2220"/>
                  </a:lnTo>
                  <a:lnTo>
                    <a:pt x="1937" y="2222"/>
                  </a:lnTo>
                  <a:lnTo>
                    <a:pt x="1939" y="2222"/>
                  </a:lnTo>
                  <a:lnTo>
                    <a:pt x="1939" y="2224"/>
                  </a:lnTo>
                  <a:lnTo>
                    <a:pt x="1939" y="2226"/>
                  </a:lnTo>
                  <a:lnTo>
                    <a:pt x="1941" y="2228"/>
                  </a:lnTo>
                  <a:lnTo>
                    <a:pt x="1943" y="2234"/>
                  </a:lnTo>
                  <a:lnTo>
                    <a:pt x="1945" y="2238"/>
                  </a:lnTo>
                  <a:lnTo>
                    <a:pt x="1943" y="2238"/>
                  </a:lnTo>
                  <a:lnTo>
                    <a:pt x="1945" y="2242"/>
                  </a:lnTo>
                  <a:lnTo>
                    <a:pt x="1947" y="2244"/>
                  </a:lnTo>
                  <a:lnTo>
                    <a:pt x="1949" y="2245"/>
                  </a:lnTo>
                  <a:lnTo>
                    <a:pt x="1949" y="2247"/>
                  </a:lnTo>
                  <a:lnTo>
                    <a:pt x="1949" y="2245"/>
                  </a:lnTo>
                  <a:lnTo>
                    <a:pt x="1949" y="2249"/>
                  </a:lnTo>
                  <a:lnTo>
                    <a:pt x="1951" y="2251"/>
                  </a:lnTo>
                  <a:lnTo>
                    <a:pt x="1958" y="2259"/>
                  </a:lnTo>
                  <a:lnTo>
                    <a:pt x="1960" y="2261"/>
                  </a:lnTo>
                  <a:lnTo>
                    <a:pt x="1962" y="2263"/>
                  </a:lnTo>
                  <a:lnTo>
                    <a:pt x="1964" y="2263"/>
                  </a:lnTo>
                  <a:lnTo>
                    <a:pt x="1964" y="2265"/>
                  </a:lnTo>
                  <a:lnTo>
                    <a:pt x="1966" y="2265"/>
                  </a:lnTo>
                  <a:lnTo>
                    <a:pt x="1964" y="2265"/>
                  </a:lnTo>
                  <a:lnTo>
                    <a:pt x="1966" y="2267"/>
                  </a:lnTo>
                  <a:lnTo>
                    <a:pt x="1968" y="2269"/>
                  </a:lnTo>
                  <a:lnTo>
                    <a:pt x="1968" y="2267"/>
                  </a:lnTo>
                  <a:lnTo>
                    <a:pt x="1970" y="2267"/>
                  </a:lnTo>
                  <a:lnTo>
                    <a:pt x="1970" y="2269"/>
                  </a:lnTo>
                  <a:lnTo>
                    <a:pt x="1970" y="2270"/>
                  </a:lnTo>
                  <a:lnTo>
                    <a:pt x="1972" y="2270"/>
                  </a:lnTo>
                  <a:lnTo>
                    <a:pt x="1974" y="2272"/>
                  </a:lnTo>
                  <a:lnTo>
                    <a:pt x="1976" y="2274"/>
                  </a:lnTo>
                  <a:lnTo>
                    <a:pt x="1977" y="2274"/>
                  </a:lnTo>
                  <a:lnTo>
                    <a:pt x="1977" y="2272"/>
                  </a:lnTo>
                  <a:lnTo>
                    <a:pt x="1976" y="2269"/>
                  </a:lnTo>
                  <a:lnTo>
                    <a:pt x="1977" y="2270"/>
                  </a:lnTo>
                  <a:lnTo>
                    <a:pt x="1977" y="2269"/>
                  </a:lnTo>
                  <a:lnTo>
                    <a:pt x="1979" y="2269"/>
                  </a:lnTo>
                  <a:lnTo>
                    <a:pt x="1979" y="2270"/>
                  </a:lnTo>
                  <a:lnTo>
                    <a:pt x="1979" y="2272"/>
                  </a:lnTo>
                  <a:lnTo>
                    <a:pt x="1979" y="2274"/>
                  </a:lnTo>
                  <a:lnTo>
                    <a:pt x="1981" y="2274"/>
                  </a:lnTo>
                  <a:lnTo>
                    <a:pt x="1983" y="2276"/>
                  </a:lnTo>
                  <a:lnTo>
                    <a:pt x="1983" y="2274"/>
                  </a:lnTo>
                  <a:lnTo>
                    <a:pt x="1983" y="2272"/>
                  </a:lnTo>
                  <a:lnTo>
                    <a:pt x="1983" y="2270"/>
                  </a:lnTo>
                  <a:lnTo>
                    <a:pt x="1983" y="2269"/>
                  </a:lnTo>
                  <a:lnTo>
                    <a:pt x="1981" y="2269"/>
                  </a:lnTo>
                  <a:lnTo>
                    <a:pt x="1983" y="2269"/>
                  </a:lnTo>
                  <a:lnTo>
                    <a:pt x="1983" y="2267"/>
                  </a:lnTo>
                  <a:lnTo>
                    <a:pt x="1983" y="2269"/>
                  </a:lnTo>
                  <a:lnTo>
                    <a:pt x="1985" y="2269"/>
                  </a:lnTo>
                  <a:lnTo>
                    <a:pt x="1985" y="2270"/>
                  </a:lnTo>
                  <a:lnTo>
                    <a:pt x="1987" y="2270"/>
                  </a:lnTo>
                  <a:lnTo>
                    <a:pt x="1987" y="2272"/>
                  </a:lnTo>
                  <a:lnTo>
                    <a:pt x="1985" y="2272"/>
                  </a:lnTo>
                  <a:lnTo>
                    <a:pt x="1985" y="2274"/>
                  </a:lnTo>
                  <a:lnTo>
                    <a:pt x="1985" y="2276"/>
                  </a:lnTo>
                  <a:lnTo>
                    <a:pt x="1985" y="2278"/>
                  </a:lnTo>
                  <a:lnTo>
                    <a:pt x="1987" y="2278"/>
                  </a:lnTo>
                  <a:lnTo>
                    <a:pt x="1987" y="2276"/>
                  </a:lnTo>
                  <a:lnTo>
                    <a:pt x="1989" y="2276"/>
                  </a:lnTo>
                  <a:lnTo>
                    <a:pt x="1991" y="2278"/>
                  </a:lnTo>
                  <a:lnTo>
                    <a:pt x="1993" y="2276"/>
                  </a:lnTo>
                  <a:lnTo>
                    <a:pt x="1995" y="2276"/>
                  </a:lnTo>
                  <a:lnTo>
                    <a:pt x="1993" y="2276"/>
                  </a:lnTo>
                  <a:lnTo>
                    <a:pt x="1993" y="2274"/>
                  </a:lnTo>
                  <a:lnTo>
                    <a:pt x="1995" y="2274"/>
                  </a:lnTo>
                  <a:lnTo>
                    <a:pt x="1995" y="2272"/>
                  </a:lnTo>
                  <a:lnTo>
                    <a:pt x="1995" y="2270"/>
                  </a:lnTo>
                  <a:lnTo>
                    <a:pt x="1995" y="2269"/>
                  </a:lnTo>
                  <a:lnTo>
                    <a:pt x="1995" y="2267"/>
                  </a:lnTo>
                  <a:lnTo>
                    <a:pt x="1993" y="2267"/>
                  </a:lnTo>
                  <a:lnTo>
                    <a:pt x="1995" y="2267"/>
                  </a:lnTo>
                  <a:lnTo>
                    <a:pt x="1997" y="2267"/>
                  </a:lnTo>
                  <a:lnTo>
                    <a:pt x="1997" y="2269"/>
                  </a:lnTo>
                  <a:lnTo>
                    <a:pt x="1997" y="2267"/>
                  </a:lnTo>
                  <a:lnTo>
                    <a:pt x="1997" y="2265"/>
                  </a:lnTo>
                  <a:lnTo>
                    <a:pt x="1997" y="2263"/>
                  </a:lnTo>
                  <a:lnTo>
                    <a:pt x="1997" y="2265"/>
                  </a:lnTo>
                  <a:lnTo>
                    <a:pt x="1999" y="2269"/>
                  </a:lnTo>
                  <a:lnTo>
                    <a:pt x="2000" y="2267"/>
                  </a:lnTo>
                  <a:lnTo>
                    <a:pt x="2002" y="2267"/>
                  </a:lnTo>
                  <a:lnTo>
                    <a:pt x="1999" y="2270"/>
                  </a:lnTo>
                  <a:lnTo>
                    <a:pt x="1997" y="2274"/>
                  </a:lnTo>
                  <a:lnTo>
                    <a:pt x="1999" y="2276"/>
                  </a:lnTo>
                  <a:lnTo>
                    <a:pt x="2000" y="2276"/>
                  </a:lnTo>
                  <a:lnTo>
                    <a:pt x="2002" y="2276"/>
                  </a:lnTo>
                  <a:lnTo>
                    <a:pt x="2004" y="2274"/>
                  </a:lnTo>
                  <a:lnTo>
                    <a:pt x="2006" y="2274"/>
                  </a:lnTo>
                  <a:lnTo>
                    <a:pt x="2008" y="2274"/>
                  </a:lnTo>
                  <a:lnTo>
                    <a:pt x="2008" y="2272"/>
                  </a:lnTo>
                  <a:lnTo>
                    <a:pt x="2010" y="2272"/>
                  </a:lnTo>
                  <a:lnTo>
                    <a:pt x="2012" y="2274"/>
                  </a:lnTo>
                  <a:lnTo>
                    <a:pt x="2016" y="2274"/>
                  </a:lnTo>
                  <a:lnTo>
                    <a:pt x="2020" y="2274"/>
                  </a:lnTo>
                  <a:lnTo>
                    <a:pt x="2020" y="2270"/>
                  </a:lnTo>
                  <a:lnTo>
                    <a:pt x="2020" y="2269"/>
                  </a:lnTo>
                  <a:lnTo>
                    <a:pt x="2020" y="2265"/>
                  </a:lnTo>
                  <a:lnTo>
                    <a:pt x="2020" y="2263"/>
                  </a:lnTo>
                  <a:lnTo>
                    <a:pt x="2018" y="2261"/>
                  </a:lnTo>
                  <a:lnTo>
                    <a:pt x="2020" y="2261"/>
                  </a:lnTo>
                  <a:lnTo>
                    <a:pt x="2022" y="2263"/>
                  </a:lnTo>
                  <a:lnTo>
                    <a:pt x="2022" y="2265"/>
                  </a:lnTo>
                  <a:lnTo>
                    <a:pt x="2022" y="2269"/>
                  </a:lnTo>
                  <a:lnTo>
                    <a:pt x="2022" y="2270"/>
                  </a:lnTo>
                  <a:lnTo>
                    <a:pt x="2022" y="2272"/>
                  </a:lnTo>
                  <a:lnTo>
                    <a:pt x="2024" y="2274"/>
                  </a:lnTo>
                  <a:lnTo>
                    <a:pt x="2025" y="2274"/>
                  </a:lnTo>
                  <a:lnTo>
                    <a:pt x="2027" y="2274"/>
                  </a:lnTo>
                  <a:lnTo>
                    <a:pt x="2027" y="2272"/>
                  </a:lnTo>
                  <a:lnTo>
                    <a:pt x="2027" y="2269"/>
                  </a:lnTo>
                  <a:lnTo>
                    <a:pt x="2025" y="2267"/>
                  </a:lnTo>
                  <a:lnTo>
                    <a:pt x="2025" y="2265"/>
                  </a:lnTo>
                  <a:lnTo>
                    <a:pt x="2025" y="2263"/>
                  </a:lnTo>
                  <a:lnTo>
                    <a:pt x="2025" y="2261"/>
                  </a:lnTo>
                  <a:lnTo>
                    <a:pt x="2027" y="2259"/>
                  </a:lnTo>
                  <a:lnTo>
                    <a:pt x="2027" y="2261"/>
                  </a:lnTo>
                  <a:lnTo>
                    <a:pt x="2027" y="2265"/>
                  </a:lnTo>
                  <a:lnTo>
                    <a:pt x="2027" y="2267"/>
                  </a:lnTo>
                  <a:lnTo>
                    <a:pt x="2027" y="2265"/>
                  </a:lnTo>
                  <a:lnTo>
                    <a:pt x="2029" y="2265"/>
                  </a:lnTo>
                  <a:lnTo>
                    <a:pt x="2027" y="2263"/>
                  </a:lnTo>
                  <a:lnTo>
                    <a:pt x="2029" y="2259"/>
                  </a:lnTo>
                  <a:lnTo>
                    <a:pt x="2029" y="2255"/>
                  </a:lnTo>
                  <a:lnTo>
                    <a:pt x="2031" y="2255"/>
                  </a:lnTo>
                  <a:lnTo>
                    <a:pt x="2031" y="2257"/>
                  </a:lnTo>
                  <a:lnTo>
                    <a:pt x="2029" y="2261"/>
                  </a:lnTo>
                  <a:lnTo>
                    <a:pt x="2029" y="2263"/>
                  </a:lnTo>
                  <a:lnTo>
                    <a:pt x="2029" y="2265"/>
                  </a:lnTo>
                  <a:lnTo>
                    <a:pt x="2029" y="2267"/>
                  </a:lnTo>
                  <a:lnTo>
                    <a:pt x="2029" y="2270"/>
                  </a:lnTo>
                  <a:lnTo>
                    <a:pt x="2029" y="2272"/>
                  </a:lnTo>
                  <a:lnTo>
                    <a:pt x="2031" y="2272"/>
                  </a:lnTo>
                  <a:lnTo>
                    <a:pt x="2033" y="2272"/>
                  </a:lnTo>
                  <a:lnTo>
                    <a:pt x="2037" y="2272"/>
                  </a:lnTo>
                  <a:lnTo>
                    <a:pt x="2039" y="2272"/>
                  </a:lnTo>
                  <a:lnTo>
                    <a:pt x="2041" y="2272"/>
                  </a:lnTo>
                  <a:lnTo>
                    <a:pt x="2039" y="2270"/>
                  </a:lnTo>
                  <a:lnTo>
                    <a:pt x="2039" y="2269"/>
                  </a:lnTo>
                  <a:lnTo>
                    <a:pt x="2037" y="2267"/>
                  </a:lnTo>
                  <a:lnTo>
                    <a:pt x="2037" y="2265"/>
                  </a:lnTo>
                  <a:lnTo>
                    <a:pt x="2035" y="2257"/>
                  </a:lnTo>
                  <a:lnTo>
                    <a:pt x="2035" y="2255"/>
                  </a:lnTo>
                  <a:lnTo>
                    <a:pt x="2037" y="2255"/>
                  </a:lnTo>
                  <a:lnTo>
                    <a:pt x="2035" y="2253"/>
                  </a:lnTo>
                  <a:lnTo>
                    <a:pt x="2035" y="2251"/>
                  </a:lnTo>
                  <a:lnTo>
                    <a:pt x="2033" y="2251"/>
                  </a:lnTo>
                  <a:lnTo>
                    <a:pt x="2033" y="2249"/>
                  </a:lnTo>
                  <a:lnTo>
                    <a:pt x="2033" y="2245"/>
                  </a:lnTo>
                  <a:lnTo>
                    <a:pt x="2033" y="2244"/>
                  </a:lnTo>
                  <a:lnTo>
                    <a:pt x="2031" y="2244"/>
                  </a:lnTo>
                  <a:lnTo>
                    <a:pt x="2031" y="2242"/>
                  </a:lnTo>
                  <a:lnTo>
                    <a:pt x="2029" y="2240"/>
                  </a:lnTo>
                  <a:lnTo>
                    <a:pt x="2029" y="2238"/>
                  </a:lnTo>
                  <a:lnTo>
                    <a:pt x="2031" y="2238"/>
                  </a:lnTo>
                  <a:lnTo>
                    <a:pt x="2031" y="2240"/>
                  </a:lnTo>
                  <a:lnTo>
                    <a:pt x="2033" y="2240"/>
                  </a:lnTo>
                  <a:lnTo>
                    <a:pt x="2035" y="2240"/>
                  </a:lnTo>
                  <a:lnTo>
                    <a:pt x="2033" y="2242"/>
                  </a:lnTo>
                  <a:lnTo>
                    <a:pt x="2033" y="2244"/>
                  </a:lnTo>
                  <a:lnTo>
                    <a:pt x="2035" y="2249"/>
                  </a:lnTo>
                  <a:lnTo>
                    <a:pt x="2035" y="2251"/>
                  </a:lnTo>
                  <a:lnTo>
                    <a:pt x="2037" y="2253"/>
                  </a:lnTo>
                  <a:lnTo>
                    <a:pt x="2039" y="2253"/>
                  </a:lnTo>
                  <a:lnTo>
                    <a:pt x="2039" y="2255"/>
                  </a:lnTo>
                  <a:lnTo>
                    <a:pt x="2037" y="2257"/>
                  </a:lnTo>
                  <a:lnTo>
                    <a:pt x="2037" y="2259"/>
                  </a:lnTo>
                  <a:lnTo>
                    <a:pt x="2037" y="2261"/>
                  </a:lnTo>
                  <a:lnTo>
                    <a:pt x="2037" y="2263"/>
                  </a:lnTo>
                  <a:lnTo>
                    <a:pt x="2039" y="2265"/>
                  </a:lnTo>
                  <a:lnTo>
                    <a:pt x="2041" y="2265"/>
                  </a:lnTo>
                  <a:lnTo>
                    <a:pt x="2039" y="2267"/>
                  </a:lnTo>
                  <a:lnTo>
                    <a:pt x="2039" y="2269"/>
                  </a:lnTo>
                  <a:lnTo>
                    <a:pt x="2041" y="2269"/>
                  </a:lnTo>
                  <a:lnTo>
                    <a:pt x="2041" y="2270"/>
                  </a:lnTo>
                  <a:lnTo>
                    <a:pt x="2043" y="2269"/>
                  </a:lnTo>
                  <a:lnTo>
                    <a:pt x="2045" y="2269"/>
                  </a:lnTo>
                  <a:lnTo>
                    <a:pt x="2047" y="2270"/>
                  </a:lnTo>
                  <a:lnTo>
                    <a:pt x="2049" y="2270"/>
                  </a:lnTo>
                  <a:lnTo>
                    <a:pt x="2050" y="2270"/>
                  </a:lnTo>
                  <a:lnTo>
                    <a:pt x="2050" y="2269"/>
                  </a:lnTo>
                  <a:lnTo>
                    <a:pt x="2049" y="2263"/>
                  </a:lnTo>
                  <a:lnTo>
                    <a:pt x="2049" y="2261"/>
                  </a:lnTo>
                  <a:lnTo>
                    <a:pt x="2049" y="2257"/>
                  </a:lnTo>
                  <a:lnTo>
                    <a:pt x="2049" y="2255"/>
                  </a:lnTo>
                  <a:lnTo>
                    <a:pt x="2047" y="2255"/>
                  </a:lnTo>
                  <a:lnTo>
                    <a:pt x="2045" y="2255"/>
                  </a:lnTo>
                  <a:lnTo>
                    <a:pt x="2045" y="2257"/>
                  </a:lnTo>
                  <a:lnTo>
                    <a:pt x="2045" y="2255"/>
                  </a:lnTo>
                  <a:lnTo>
                    <a:pt x="2045" y="2253"/>
                  </a:lnTo>
                  <a:lnTo>
                    <a:pt x="2043" y="2251"/>
                  </a:lnTo>
                  <a:lnTo>
                    <a:pt x="2043" y="2249"/>
                  </a:lnTo>
                  <a:lnTo>
                    <a:pt x="2045" y="2251"/>
                  </a:lnTo>
                  <a:lnTo>
                    <a:pt x="2045" y="2253"/>
                  </a:lnTo>
                  <a:lnTo>
                    <a:pt x="2047" y="2253"/>
                  </a:lnTo>
                  <a:lnTo>
                    <a:pt x="2049" y="2255"/>
                  </a:lnTo>
                  <a:lnTo>
                    <a:pt x="2047" y="2249"/>
                  </a:lnTo>
                  <a:lnTo>
                    <a:pt x="2047" y="2247"/>
                  </a:lnTo>
                  <a:lnTo>
                    <a:pt x="2047" y="2245"/>
                  </a:lnTo>
                  <a:lnTo>
                    <a:pt x="2049" y="2247"/>
                  </a:lnTo>
                  <a:lnTo>
                    <a:pt x="2050" y="2245"/>
                  </a:lnTo>
                  <a:lnTo>
                    <a:pt x="2050" y="2247"/>
                  </a:lnTo>
                  <a:lnTo>
                    <a:pt x="2050" y="2249"/>
                  </a:lnTo>
                  <a:lnTo>
                    <a:pt x="2052" y="2251"/>
                  </a:lnTo>
                  <a:lnTo>
                    <a:pt x="2050" y="2251"/>
                  </a:lnTo>
                  <a:lnTo>
                    <a:pt x="2050" y="2253"/>
                  </a:lnTo>
                  <a:lnTo>
                    <a:pt x="2050" y="2255"/>
                  </a:lnTo>
                  <a:lnTo>
                    <a:pt x="2050" y="2257"/>
                  </a:lnTo>
                  <a:lnTo>
                    <a:pt x="2050" y="2259"/>
                  </a:lnTo>
                  <a:lnTo>
                    <a:pt x="2050" y="2263"/>
                  </a:lnTo>
                  <a:lnTo>
                    <a:pt x="2052" y="2265"/>
                  </a:lnTo>
                  <a:lnTo>
                    <a:pt x="2052" y="2267"/>
                  </a:lnTo>
                  <a:lnTo>
                    <a:pt x="2054" y="2267"/>
                  </a:lnTo>
                  <a:lnTo>
                    <a:pt x="2054" y="2265"/>
                  </a:lnTo>
                  <a:lnTo>
                    <a:pt x="2054" y="2263"/>
                  </a:lnTo>
                  <a:lnTo>
                    <a:pt x="2054" y="2261"/>
                  </a:lnTo>
                  <a:lnTo>
                    <a:pt x="2054" y="2263"/>
                  </a:lnTo>
                  <a:lnTo>
                    <a:pt x="2054" y="2265"/>
                  </a:lnTo>
                  <a:lnTo>
                    <a:pt x="2056" y="2265"/>
                  </a:lnTo>
                  <a:lnTo>
                    <a:pt x="2058" y="2265"/>
                  </a:lnTo>
                  <a:lnTo>
                    <a:pt x="2060" y="2265"/>
                  </a:lnTo>
                  <a:lnTo>
                    <a:pt x="2062" y="2261"/>
                  </a:lnTo>
                  <a:lnTo>
                    <a:pt x="2062" y="2259"/>
                  </a:lnTo>
                  <a:lnTo>
                    <a:pt x="2060" y="2259"/>
                  </a:lnTo>
                  <a:lnTo>
                    <a:pt x="2060" y="2257"/>
                  </a:lnTo>
                  <a:lnTo>
                    <a:pt x="2062" y="2257"/>
                  </a:lnTo>
                  <a:lnTo>
                    <a:pt x="2062" y="2255"/>
                  </a:lnTo>
                  <a:lnTo>
                    <a:pt x="2060" y="2251"/>
                  </a:lnTo>
                  <a:lnTo>
                    <a:pt x="2058" y="2251"/>
                  </a:lnTo>
                  <a:lnTo>
                    <a:pt x="2056" y="2251"/>
                  </a:lnTo>
                  <a:lnTo>
                    <a:pt x="2056" y="2249"/>
                  </a:lnTo>
                  <a:lnTo>
                    <a:pt x="2054" y="2247"/>
                  </a:lnTo>
                  <a:lnTo>
                    <a:pt x="2054" y="2245"/>
                  </a:lnTo>
                  <a:lnTo>
                    <a:pt x="2054" y="2244"/>
                  </a:lnTo>
                  <a:lnTo>
                    <a:pt x="2056" y="2245"/>
                  </a:lnTo>
                  <a:lnTo>
                    <a:pt x="2056" y="2247"/>
                  </a:lnTo>
                  <a:lnTo>
                    <a:pt x="2056" y="2249"/>
                  </a:lnTo>
                  <a:lnTo>
                    <a:pt x="2058" y="2249"/>
                  </a:lnTo>
                  <a:lnTo>
                    <a:pt x="2058" y="2251"/>
                  </a:lnTo>
                  <a:lnTo>
                    <a:pt x="2060" y="2251"/>
                  </a:lnTo>
                  <a:lnTo>
                    <a:pt x="2062" y="2249"/>
                  </a:lnTo>
                  <a:lnTo>
                    <a:pt x="2062" y="2251"/>
                  </a:lnTo>
                  <a:lnTo>
                    <a:pt x="2062" y="2253"/>
                  </a:lnTo>
                  <a:lnTo>
                    <a:pt x="2068" y="2259"/>
                  </a:lnTo>
                  <a:lnTo>
                    <a:pt x="2070" y="2261"/>
                  </a:lnTo>
                  <a:lnTo>
                    <a:pt x="2072" y="2261"/>
                  </a:lnTo>
                  <a:lnTo>
                    <a:pt x="2073" y="2261"/>
                  </a:lnTo>
                  <a:lnTo>
                    <a:pt x="2073" y="2259"/>
                  </a:lnTo>
                  <a:lnTo>
                    <a:pt x="2072" y="2259"/>
                  </a:lnTo>
                  <a:lnTo>
                    <a:pt x="2070" y="2259"/>
                  </a:lnTo>
                  <a:lnTo>
                    <a:pt x="2070" y="2257"/>
                  </a:lnTo>
                  <a:lnTo>
                    <a:pt x="2068" y="2257"/>
                  </a:lnTo>
                  <a:lnTo>
                    <a:pt x="2070" y="2257"/>
                  </a:lnTo>
                  <a:lnTo>
                    <a:pt x="2068" y="2257"/>
                  </a:lnTo>
                  <a:lnTo>
                    <a:pt x="2068" y="2255"/>
                  </a:lnTo>
                  <a:lnTo>
                    <a:pt x="2070" y="2255"/>
                  </a:lnTo>
                  <a:lnTo>
                    <a:pt x="2072" y="2255"/>
                  </a:lnTo>
                  <a:lnTo>
                    <a:pt x="2073" y="2257"/>
                  </a:lnTo>
                  <a:lnTo>
                    <a:pt x="2075" y="2257"/>
                  </a:lnTo>
                  <a:lnTo>
                    <a:pt x="2077" y="2257"/>
                  </a:lnTo>
                  <a:lnTo>
                    <a:pt x="2079" y="2257"/>
                  </a:lnTo>
                  <a:lnTo>
                    <a:pt x="2081" y="2259"/>
                  </a:lnTo>
                  <a:lnTo>
                    <a:pt x="2081" y="2257"/>
                  </a:lnTo>
                  <a:lnTo>
                    <a:pt x="2083" y="2257"/>
                  </a:lnTo>
                  <a:lnTo>
                    <a:pt x="2085" y="2257"/>
                  </a:lnTo>
                  <a:lnTo>
                    <a:pt x="2087" y="2255"/>
                  </a:lnTo>
                  <a:lnTo>
                    <a:pt x="2087" y="2253"/>
                  </a:lnTo>
                  <a:lnTo>
                    <a:pt x="2085" y="2253"/>
                  </a:lnTo>
                  <a:lnTo>
                    <a:pt x="2087" y="2251"/>
                  </a:lnTo>
                  <a:lnTo>
                    <a:pt x="2085" y="2249"/>
                  </a:lnTo>
                  <a:lnTo>
                    <a:pt x="2087" y="2249"/>
                  </a:lnTo>
                  <a:lnTo>
                    <a:pt x="2087" y="2247"/>
                  </a:lnTo>
                  <a:lnTo>
                    <a:pt x="2089" y="2247"/>
                  </a:lnTo>
                  <a:lnTo>
                    <a:pt x="2087" y="2249"/>
                  </a:lnTo>
                  <a:lnTo>
                    <a:pt x="2087" y="2251"/>
                  </a:lnTo>
                  <a:lnTo>
                    <a:pt x="2087" y="2253"/>
                  </a:lnTo>
                  <a:lnTo>
                    <a:pt x="2087" y="2255"/>
                  </a:lnTo>
                  <a:lnTo>
                    <a:pt x="2089" y="2255"/>
                  </a:lnTo>
                  <a:lnTo>
                    <a:pt x="2089" y="2257"/>
                  </a:lnTo>
                  <a:lnTo>
                    <a:pt x="2087" y="2257"/>
                  </a:lnTo>
                  <a:lnTo>
                    <a:pt x="2087" y="2259"/>
                  </a:lnTo>
                  <a:lnTo>
                    <a:pt x="2089" y="2259"/>
                  </a:lnTo>
                  <a:lnTo>
                    <a:pt x="2089" y="2261"/>
                  </a:lnTo>
                  <a:lnTo>
                    <a:pt x="2095" y="2261"/>
                  </a:lnTo>
                  <a:lnTo>
                    <a:pt x="2097" y="2261"/>
                  </a:lnTo>
                  <a:lnTo>
                    <a:pt x="2098" y="2263"/>
                  </a:lnTo>
                  <a:lnTo>
                    <a:pt x="2100" y="2263"/>
                  </a:lnTo>
                  <a:lnTo>
                    <a:pt x="2102" y="2261"/>
                  </a:lnTo>
                  <a:lnTo>
                    <a:pt x="2100" y="2261"/>
                  </a:lnTo>
                  <a:lnTo>
                    <a:pt x="2102" y="2261"/>
                  </a:lnTo>
                  <a:lnTo>
                    <a:pt x="2116" y="2259"/>
                  </a:lnTo>
                  <a:lnTo>
                    <a:pt x="2118" y="2259"/>
                  </a:lnTo>
                  <a:lnTo>
                    <a:pt x="2120" y="2259"/>
                  </a:lnTo>
                  <a:lnTo>
                    <a:pt x="2121" y="2257"/>
                  </a:lnTo>
                  <a:lnTo>
                    <a:pt x="2123" y="2257"/>
                  </a:lnTo>
                  <a:lnTo>
                    <a:pt x="2125" y="2259"/>
                  </a:lnTo>
                  <a:lnTo>
                    <a:pt x="2133" y="2259"/>
                  </a:lnTo>
                  <a:lnTo>
                    <a:pt x="2137" y="2259"/>
                  </a:lnTo>
                  <a:lnTo>
                    <a:pt x="2139" y="2259"/>
                  </a:lnTo>
                  <a:lnTo>
                    <a:pt x="2141" y="2259"/>
                  </a:lnTo>
                  <a:lnTo>
                    <a:pt x="2141" y="2255"/>
                  </a:lnTo>
                  <a:lnTo>
                    <a:pt x="2143" y="2255"/>
                  </a:lnTo>
                  <a:lnTo>
                    <a:pt x="2143" y="2253"/>
                  </a:lnTo>
                  <a:lnTo>
                    <a:pt x="2145" y="2253"/>
                  </a:lnTo>
                  <a:lnTo>
                    <a:pt x="2145" y="2251"/>
                  </a:lnTo>
                  <a:lnTo>
                    <a:pt x="2143" y="2251"/>
                  </a:lnTo>
                  <a:lnTo>
                    <a:pt x="2143" y="2249"/>
                  </a:lnTo>
                  <a:lnTo>
                    <a:pt x="2143" y="2247"/>
                  </a:lnTo>
                  <a:lnTo>
                    <a:pt x="2143" y="2245"/>
                  </a:lnTo>
                  <a:lnTo>
                    <a:pt x="2141" y="2242"/>
                  </a:lnTo>
                  <a:lnTo>
                    <a:pt x="2139" y="2242"/>
                  </a:lnTo>
                  <a:lnTo>
                    <a:pt x="2139" y="2240"/>
                  </a:lnTo>
                  <a:lnTo>
                    <a:pt x="2137" y="2238"/>
                  </a:lnTo>
                  <a:lnTo>
                    <a:pt x="2139" y="2238"/>
                  </a:lnTo>
                  <a:lnTo>
                    <a:pt x="2139" y="2236"/>
                  </a:lnTo>
                  <a:lnTo>
                    <a:pt x="2137" y="2232"/>
                  </a:lnTo>
                  <a:lnTo>
                    <a:pt x="2135" y="2232"/>
                  </a:lnTo>
                  <a:lnTo>
                    <a:pt x="2131" y="2228"/>
                  </a:lnTo>
                  <a:lnTo>
                    <a:pt x="2131" y="2226"/>
                  </a:lnTo>
                  <a:lnTo>
                    <a:pt x="2133" y="2226"/>
                  </a:lnTo>
                  <a:lnTo>
                    <a:pt x="2133" y="2228"/>
                  </a:lnTo>
                  <a:lnTo>
                    <a:pt x="2135" y="2230"/>
                  </a:lnTo>
                  <a:lnTo>
                    <a:pt x="2137" y="2230"/>
                  </a:lnTo>
                  <a:lnTo>
                    <a:pt x="2137" y="2232"/>
                  </a:lnTo>
                  <a:lnTo>
                    <a:pt x="2137" y="2234"/>
                  </a:lnTo>
                  <a:lnTo>
                    <a:pt x="2139" y="2234"/>
                  </a:lnTo>
                  <a:lnTo>
                    <a:pt x="2141" y="2236"/>
                  </a:lnTo>
                  <a:lnTo>
                    <a:pt x="2143" y="2236"/>
                  </a:lnTo>
                  <a:lnTo>
                    <a:pt x="2141" y="2238"/>
                  </a:lnTo>
                  <a:lnTo>
                    <a:pt x="2143" y="2238"/>
                  </a:lnTo>
                  <a:lnTo>
                    <a:pt x="2143" y="2240"/>
                  </a:lnTo>
                  <a:lnTo>
                    <a:pt x="2145" y="2242"/>
                  </a:lnTo>
                  <a:lnTo>
                    <a:pt x="2146" y="2242"/>
                  </a:lnTo>
                  <a:lnTo>
                    <a:pt x="2148" y="2240"/>
                  </a:lnTo>
                  <a:lnTo>
                    <a:pt x="2148" y="2238"/>
                  </a:lnTo>
                  <a:lnTo>
                    <a:pt x="2148" y="2240"/>
                  </a:lnTo>
                  <a:lnTo>
                    <a:pt x="2148" y="2242"/>
                  </a:lnTo>
                  <a:lnTo>
                    <a:pt x="2148" y="2244"/>
                  </a:lnTo>
                  <a:lnTo>
                    <a:pt x="2150" y="2245"/>
                  </a:lnTo>
                  <a:lnTo>
                    <a:pt x="2152" y="2245"/>
                  </a:lnTo>
                  <a:lnTo>
                    <a:pt x="2152" y="2244"/>
                  </a:lnTo>
                  <a:lnTo>
                    <a:pt x="2154" y="2244"/>
                  </a:lnTo>
                  <a:lnTo>
                    <a:pt x="2154" y="2245"/>
                  </a:lnTo>
                  <a:lnTo>
                    <a:pt x="2152" y="2245"/>
                  </a:lnTo>
                  <a:lnTo>
                    <a:pt x="2152" y="2247"/>
                  </a:lnTo>
                  <a:lnTo>
                    <a:pt x="2154" y="2247"/>
                  </a:lnTo>
                  <a:lnTo>
                    <a:pt x="2156" y="2247"/>
                  </a:lnTo>
                  <a:lnTo>
                    <a:pt x="2158" y="2245"/>
                  </a:lnTo>
                  <a:lnTo>
                    <a:pt x="2156" y="2244"/>
                  </a:lnTo>
                  <a:lnTo>
                    <a:pt x="2158" y="2244"/>
                  </a:lnTo>
                  <a:lnTo>
                    <a:pt x="2158" y="2242"/>
                  </a:lnTo>
                  <a:lnTo>
                    <a:pt x="2158" y="2240"/>
                  </a:lnTo>
                  <a:lnTo>
                    <a:pt x="2160" y="2240"/>
                  </a:lnTo>
                  <a:lnTo>
                    <a:pt x="2160" y="2238"/>
                  </a:lnTo>
                  <a:lnTo>
                    <a:pt x="2160" y="2240"/>
                  </a:lnTo>
                  <a:lnTo>
                    <a:pt x="2162" y="2240"/>
                  </a:lnTo>
                  <a:lnTo>
                    <a:pt x="2160" y="2240"/>
                  </a:lnTo>
                  <a:lnTo>
                    <a:pt x="2160" y="2242"/>
                  </a:lnTo>
                  <a:lnTo>
                    <a:pt x="2160" y="2244"/>
                  </a:lnTo>
                  <a:lnTo>
                    <a:pt x="2160" y="2245"/>
                  </a:lnTo>
                  <a:lnTo>
                    <a:pt x="2160" y="2247"/>
                  </a:lnTo>
                  <a:lnTo>
                    <a:pt x="2158" y="2249"/>
                  </a:lnTo>
                  <a:lnTo>
                    <a:pt x="2156" y="2251"/>
                  </a:lnTo>
                  <a:lnTo>
                    <a:pt x="2156" y="2253"/>
                  </a:lnTo>
                  <a:lnTo>
                    <a:pt x="2156" y="2255"/>
                  </a:lnTo>
                  <a:lnTo>
                    <a:pt x="2158" y="2255"/>
                  </a:lnTo>
                  <a:lnTo>
                    <a:pt x="2158" y="2253"/>
                  </a:lnTo>
                  <a:lnTo>
                    <a:pt x="2156" y="2257"/>
                  </a:lnTo>
                  <a:lnTo>
                    <a:pt x="2154" y="2259"/>
                  </a:lnTo>
                  <a:lnTo>
                    <a:pt x="2156" y="2259"/>
                  </a:lnTo>
                  <a:lnTo>
                    <a:pt x="2156" y="2261"/>
                  </a:lnTo>
                  <a:lnTo>
                    <a:pt x="2158" y="2261"/>
                  </a:lnTo>
                  <a:lnTo>
                    <a:pt x="2160" y="2259"/>
                  </a:lnTo>
                  <a:lnTo>
                    <a:pt x="2162" y="2259"/>
                  </a:lnTo>
                  <a:lnTo>
                    <a:pt x="2160" y="2261"/>
                  </a:lnTo>
                  <a:lnTo>
                    <a:pt x="2160" y="2263"/>
                  </a:lnTo>
                  <a:lnTo>
                    <a:pt x="2169" y="2261"/>
                  </a:lnTo>
                  <a:lnTo>
                    <a:pt x="2169" y="2259"/>
                  </a:lnTo>
                  <a:lnTo>
                    <a:pt x="2168" y="2259"/>
                  </a:lnTo>
                  <a:lnTo>
                    <a:pt x="2168" y="2257"/>
                  </a:lnTo>
                  <a:lnTo>
                    <a:pt x="2166" y="2251"/>
                  </a:lnTo>
                  <a:lnTo>
                    <a:pt x="2166" y="2249"/>
                  </a:lnTo>
                  <a:lnTo>
                    <a:pt x="2164" y="2247"/>
                  </a:lnTo>
                  <a:lnTo>
                    <a:pt x="2166" y="2245"/>
                  </a:lnTo>
                  <a:lnTo>
                    <a:pt x="2166" y="2247"/>
                  </a:lnTo>
                  <a:lnTo>
                    <a:pt x="2169" y="2253"/>
                  </a:lnTo>
                  <a:lnTo>
                    <a:pt x="2169" y="2255"/>
                  </a:lnTo>
                  <a:lnTo>
                    <a:pt x="2169" y="2257"/>
                  </a:lnTo>
                  <a:lnTo>
                    <a:pt x="2171" y="2257"/>
                  </a:lnTo>
                  <a:lnTo>
                    <a:pt x="2173" y="2257"/>
                  </a:lnTo>
                  <a:lnTo>
                    <a:pt x="2173" y="2259"/>
                  </a:lnTo>
                  <a:lnTo>
                    <a:pt x="2175" y="2259"/>
                  </a:lnTo>
                  <a:lnTo>
                    <a:pt x="2177" y="2257"/>
                  </a:lnTo>
                  <a:lnTo>
                    <a:pt x="2175" y="2257"/>
                  </a:lnTo>
                  <a:lnTo>
                    <a:pt x="2175" y="2255"/>
                  </a:lnTo>
                  <a:lnTo>
                    <a:pt x="2179" y="2257"/>
                  </a:lnTo>
                  <a:lnTo>
                    <a:pt x="2179" y="2259"/>
                  </a:lnTo>
                  <a:lnTo>
                    <a:pt x="2181" y="2259"/>
                  </a:lnTo>
                  <a:lnTo>
                    <a:pt x="2181" y="2257"/>
                  </a:lnTo>
                  <a:lnTo>
                    <a:pt x="2181" y="2255"/>
                  </a:lnTo>
                  <a:lnTo>
                    <a:pt x="2179" y="2253"/>
                  </a:lnTo>
                  <a:lnTo>
                    <a:pt x="2179" y="2251"/>
                  </a:lnTo>
                  <a:lnTo>
                    <a:pt x="2179" y="2253"/>
                  </a:lnTo>
                  <a:lnTo>
                    <a:pt x="2181" y="2253"/>
                  </a:lnTo>
                  <a:lnTo>
                    <a:pt x="2181" y="2255"/>
                  </a:lnTo>
                  <a:lnTo>
                    <a:pt x="2183" y="2255"/>
                  </a:lnTo>
                  <a:lnTo>
                    <a:pt x="2183" y="2257"/>
                  </a:lnTo>
                  <a:lnTo>
                    <a:pt x="2183" y="2259"/>
                  </a:lnTo>
                  <a:lnTo>
                    <a:pt x="2183" y="2261"/>
                  </a:lnTo>
                  <a:lnTo>
                    <a:pt x="2183" y="2259"/>
                  </a:lnTo>
                  <a:lnTo>
                    <a:pt x="2185" y="2259"/>
                  </a:lnTo>
                  <a:lnTo>
                    <a:pt x="2183" y="2263"/>
                  </a:lnTo>
                  <a:lnTo>
                    <a:pt x="2183" y="2265"/>
                  </a:lnTo>
                  <a:lnTo>
                    <a:pt x="2185" y="2274"/>
                  </a:lnTo>
                  <a:lnTo>
                    <a:pt x="2185" y="2278"/>
                  </a:lnTo>
                  <a:lnTo>
                    <a:pt x="2187" y="2280"/>
                  </a:lnTo>
                  <a:lnTo>
                    <a:pt x="2189" y="2282"/>
                  </a:lnTo>
                  <a:lnTo>
                    <a:pt x="2189" y="2284"/>
                  </a:lnTo>
                  <a:lnTo>
                    <a:pt x="2187" y="2288"/>
                  </a:lnTo>
                  <a:lnTo>
                    <a:pt x="2189" y="2290"/>
                  </a:lnTo>
                  <a:lnTo>
                    <a:pt x="2194" y="2293"/>
                  </a:lnTo>
                  <a:lnTo>
                    <a:pt x="2198" y="2295"/>
                  </a:lnTo>
                  <a:lnTo>
                    <a:pt x="2200" y="2295"/>
                  </a:lnTo>
                  <a:lnTo>
                    <a:pt x="2202" y="2295"/>
                  </a:lnTo>
                  <a:lnTo>
                    <a:pt x="2204" y="2295"/>
                  </a:lnTo>
                  <a:lnTo>
                    <a:pt x="2204" y="2297"/>
                  </a:lnTo>
                  <a:lnTo>
                    <a:pt x="2204" y="2299"/>
                  </a:lnTo>
                  <a:lnTo>
                    <a:pt x="2206" y="2299"/>
                  </a:lnTo>
                  <a:lnTo>
                    <a:pt x="2208" y="2299"/>
                  </a:lnTo>
                  <a:lnTo>
                    <a:pt x="2210" y="2297"/>
                  </a:lnTo>
                  <a:lnTo>
                    <a:pt x="2210" y="2295"/>
                  </a:lnTo>
                  <a:lnTo>
                    <a:pt x="2212" y="2295"/>
                  </a:lnTo>
                  <a:lnTo>
                    <a:pt x="2212" y="2297"/>
                  </a:lnTo>
                  <a:lnTo>
                    <a:pt x="2212" y="2299"/>
                  </a:lnTo>
                  <a:lnTo>
                    <a:pt x="2212" y="2301"/>
                  </a:lnTo>
                  <a:lnTo>
                    <a:pt x="2214" y="2303"/>
                  </a:lnTo>
                  <a:lnTo>
                    <a:pt x="2216" y="2303"/>
                  </a:lnTo>
                  <a:lnTo>
                    <a:pt x="2217" y="2303"/>
                  </a:lnTo>
                  <a:lnTo>
                    <a:pt x="2219" y="2303"/>
                  </a:lnTo>
                  <a:lnTo>
                    <a:pt x="2221" y="2303"/>
                  </a:lnTo>
                  <a:lnTo>
                    <a:pt x="2223" y="2303"/>
                  </a:lnTo>
                  <a:lnTo>
                    <a:pt x="2221" y="2301"/>
                  </a:lnTo>
                  <a:lnTo>
                    <a:pt x="2221" y="2299"/>
                  </a:lnTo>
                  <a:lnTo>
                    <a:pt x="2221" y="2297"/>
                  </a:lnTo>
                  <a:lnTo>
                    <a:pt x="2219" y="2295"/>
                  </a:lnTo>
                  <a:lnTo>
                    <a:pt x="2221" y="2295"/>
                  </a:lnTo>
                  <a:lnTo>
                    <a:pt x="2223" y="2295"/>
                  </a:lnTo>
                  <a:lnTo>
                    <a:pt x="2223" y="2297"/>
                  </a:lnTo>
                  <a:lnTo>
                    <a:pt x="2225" y="2299"/>
                  </a:lnTo>
                  <a:lnTo>
                    <a:pt x="2227" y="2299"/>
                  </a:lnTo>
                  <a:lnTo>
                    <a:pt x="2227" y="2297"/>
                  </a:lnTo>
                  <a:lnTo>
                    <a:pt x="2225" y="2295"/>
                  </a:lnTo>
                  <a:lnTo>
                    <a:pt x="2223" y="2293"/>
                  </a:lnTo>
                  <a:lnTo>
                    <a:pt x="2223" y="2292"/>
                  </a:lnTo>
                  <a:lnTo>
                    <a:pt x="2221" y="2292"/>
                  </a:lnTo>
                  <a:lnTo>
                    <a:pt x="2223" y="2290"/>
                  </a:lnTo>
                  <a:lnTo>
                    <a:pt x="2225" y="2290"/>
                  </a:lnTo>
                  <a:lnTo>
                    <a:pt x="2225" y="2292"/>
                  </a:lnTo>
                  <a:lnTo>
                    <a:pt x="2225" y="2293"/>
                  </a:lnTo>
                  <a:lnTo>
                    <a:pt x="2227" y="2293"/>
                  </a:lnTo>
                  <a:lnTo>
                    <a:pt x="2229" y="2295"/>
                  </a:lnTo>
                  <a:lnTo>
                    <a:pt x="2229" y="2293"/>
                  </a:lnTo>
                  <a:lnTo>
                    <a:pt x="2229" y="2295"/>
                  </a:lnTo>
                  <a:lnTo>
                    <a:pt x="2231" y="2295"/>
                  </a:lnTo>
                  <a:lnTo>
                    <a:pt x="2233" y="2295"/>
                  </a:lnTo>
                  <a:lnTo>
                    <a:pt x="2235" y="2295"/>
                  </a:lnTo>
                  <a:lnTo>
                    <a:pt x="2235" y="2293"/>
                  </a:lnTo>
                  <a:lnTo>
                    <a:pt x="2237" y="2290"/>
                  </a:lnTo>
                  <a:lnTo>
                    <a:pt x="2239" y="2290"/>
                  </a:lnTo>
                  <a:lnTo>
                    <a:pt x="2241" y="2290"/>
                  </a:lnTo>
                  <a:lnTo>
                    <a:pt x="2242" y="2288"/>
                  </a:lnTo>
                  <a:lnTo>
                    <a:pt x="2242" y="2290"/>
                  </a:lnTo>
                  <a:lnTo>
                    <a:pt x="2241" y="2290"/>
                  </a:lnTo>
                  <a:lnTo>
                    <a:pt x="2237" y="2295"/>
                  </a:lnTo>
                  <a:lnTo>
                    <a:pt x="2235" y="2295"/>
                  </a:lnTo>
                  <a:lnTo>
                    <a:pt x="2233" y="2297"/>
                  </a:lnTo>
                  <a:lnTo>
                    <a:pt x="2233" y="2299"/>
                  </a:lnTo>
                  <a:lnTo>
                    <a:pt x="2235" y="2301"/>
                  </a:lnTo>
                  <a:lnTo>
                    <a:pt x="2237" y="2301"/>
                  </a:lnTo>
                  <a:lnTo>
                    <a:pt x="2242" y="2299"/>
                  </a:lnTo>
                  <a:lnTo>
                    <a:pt x="2242" y="2301"/>
                  </a:lnTo>
                  <a:lnTo>
                    <a:pt x="2241" y="2301"/>
                  </a:lnTo>
                  <a:lnTo>
                    <a:pt x="2239" y="2303"/>
                  </a:lnTo>
                  <a:lnTo>
                    <a:pt x="2237" y="2303"/>
                  </a:lnTo>
                  <a:lnTo>
                    <a:pt x="2239" y="2305"/>
                  </a:lnTo>
                  <a:lnTo>
                    <a:pt x="2242" y="2307"/>
                  </a:lnTo>
                  <a:lnTo>
                    <a:pt x="2242" y="2309"/>
                  </a:lnTo>
                  <a:lnTo>
                    <a:pt x="2241" y="2309"/>
                  </a:lnTo>
                  <a:lnTo>
                    <a:pt x="2239" y="2307"/>
                  </a:lnTo>
                  <a:lnTo>
                    <a:pt x="2237" y="2309"/>
                  </a:lnTo>
                  <a:lnTo>
                    <a:pt x="2233" y="2305"/>
                  </a:lnTo>
                  <a:lnTo>
                    <a:pt x="2233" y="2307"/>
                  </a:lnTo>
                  <a:lnTo>
                    <a:pt x="2231" y="2309"/>
                  </a:lnTo>
                  <a:lnTo>
                    <a:pt x="2231" y="2311"/>
                  </a:lnTo>
                  <a:lnTo>
                    <a:pt x="2231" y="2313"/>
                  </a:lnTo>
                  <a:lnTo>
                    <a:pt x="2233" y="2313"/>
                  </a:lnTo>
                  <a:lnTo>
                    <a:pt x="2235" y="2315"/>
                  </a:lnTo>
                  <a:lnTo>
                    <a:pt x="2237" y="2315"/>
                  </a:lnTo>
                  <a:lnTo>
                    <a:pt x="2233" y="2315"/>
                  </a:lnTo>
                  <a:lnTo>
                    <a:pt x="2231" y="2315"/>
                  </a:lnTo>
                  <a:lnTo>
                    <a:pt x="2231" y="2313"/>
                  </a:lnTo>
                  <a:lnTo>
                    <a:pt x="2231" y="2311"/>
                  </a:lnTo>
                  <a:lnTo>
                    <a:pt x="2229" y="2311"/>
                  </a:lnTo>
                  <a:lnTo>
                    <a:pt x="2229" y="2309"/>
                  </a:lnTo>
                  <a:lnTo>
                    <a:pt x="2229" y="2311"/>
                  </a:lnTo>
                  <a:lnTo>
                    <a:pt x="2229" y="2313"/>
                  </a:lnTo>
                  <a:lnTo>
                    <a:pt x="2233" y="2318"/>
                  </a:lnTo>
                  <a:lnTo>
                    <a:pt x="2235" y="2322"/>
                  </a:lnTo>
                  <a:lnTo>
                    <a:pt x="2233" y="2322"/>
                  </a:lnTo>
                  <a:lnTo>
                    <a:pt x="2233" y="2324"/>
                  </a:lnTo>
                  <a:lnTo>
                    <a:pt x="2235" y="2326"/>
                  </a:lnTo>
                  <a:lnTo>
                    <a:pt x="2239" y="2324"/>
                  </a:lnTo>
                  <a:lnTo>
                    <a:pt x="2241" y="2324"/>
                  </a:lnTo>
                  <a:lnTo>
                    <a:pt x="2242" y="2322"/>
                  </a:lnTo>
                  <a:lnTo>
                    <a:pt x="2244" y="2322"/>
                  </a:lnTo>
                  <a:lnTo>
                    <a:pt x="2248" y="2322"/>
                  </a:lnTo>
                  <a:lnTo>
                    <a:pt x="2246" y="2322"/>
                  </a:lnTo>
                  <a:lnTo>
                    <a:pt x="2244" y="2324"/>
                  </a:lnTo>
                  <a:lnTo>
                    <a:pt x="2239" y="2328"/>
                  </a:lnTo>
                  <a:lnTo>
                    <a:pt x="2237" y="2328"/>
                  </a:lnTo>
                  <a:lnTo>
                    <a:pt x="2235" y="2330"/>
                  </a:lnTo>
                  <a:lnTo>
                    <a:pt x="2242" y="2334"/>
                  </a:lnTo>
                  <a:lnTo>
                    <a:pt x="2244" y="2336"/>
                  </a:lnTo>
                  <a:lnTo>
                    <a:pt x="2250" y="2343"/>
                  </a:lnTo>
                  <a:lnTo>
                    <a:pt x="2252" y="2347"/>
                  </a:lnTo>
                  <a:lnTo>
                    <a:pt x="2254" y="2347"/>
                  </a:lnTo>
                  <a:lnTo>
                    <a:pt x="2254" y="2349"/>
                  </a:lnTo>
                  <a:lnTo>
                    <a:pt x="2256" y="2347"/>
                  </a:lnTo>
                  <a:lnTo>
                    <a:pt x="2256" y="2349"/>
                  </a:lnTo>
                  <a:lnTo>
                    <a:pt x="2254" y="2349"/>
                  </a:lnTo>
                  <a:lnTo>
                    <a:pt x="2254" y="2351"/>
                  </a:lnTo>
                  <a:lnTo>
                    <a:pt x="2258" y="2361"/>
                  </a:lnTo>
                  <a:lnTo>
                    <a:pt x="2256" y="2365"/>
                  </a:lnTo>
                  <a:lnTo>
                    <a:pt x="2256" y="2366"/>
                  </a:lnTo>
                  <a:lnTo>
                    <a:pt x="2254" y="2366"/>
                  </a:lnTo>
                  <a:lnTo>
                    <a:pt x="2254" y="2370"/>
                  </a:lnTo>
                  <a:lnTo>
                    <a:pt x="2252" y="2372"/>
                  </a:lnTo>
                  <a:lnTo>
                    <a:pt x="2252" y="2376"/>
                  </a:lnTo>
                  <a:lnTo>
                    <a:pt x="2252" y="2384"/>
                  </a:lnTo>
                  <a:lnTo>
                    <a:pt x="2250" y="2386"/>
                  </a:lnTo>
                  <a:lnTo>
                    <a:pt x="2250" y="2388"/>
                  </a:lnTo>
                  <a:lnTo>
                    <a:pt x="2248" y="2397"/>
                  </a:lnTo>
                  <a:lnTo>
                    <a:pt x="2246" y="2411"/>
                  </a:lnTo>
                  <a:lnTo>
                    <a:pt x="2246" y="2413"/>
                  </a:lnTo>
                  <a:lnTo>
                    <a:pt x="2244" y="2414"/>
                  </a:lnTo>
                  <a:lnTo>
                    <a:pt x="2244" y="2416"/>
                  </a:lnTo>
                  <a:lnTo>
                    <a:pt x="2244" y="2418"/>
                  </a:lnTo>
                  <a:lnTo>
                    <a:pt x="2244" y="2420"/>
                  </a:lnTo>
                  <a:lnTo>
                    <a:pt x="2244" y="2428"/>
                  </a:lnTo>
                  <a:lnTo>
                    <a:pt x="2244" y="2430"/>
                  </a:lnTo>
                  <a:lnTo>
                    <a:pt x="2242" y="2430"/>
                  </a:lnTo>
                  <a:lnTo>
                    <a:pt x="2244" y="2432"/>
                  </a:lnTo>
                  <a:lnTo>
                    <a:pt x="2244" y="2434"/>
                  </a:lnTo>
                  <a:lnTo>
                    <a:pt x="2246" y="2439"/>
                  </a:lnTo>
                  <a:lnTo>
                    <a:pt x="2246" y="2441"/>
                  </a:lnTo>
                  <a:lnTo>
                    <a:pt x="2246" y="2445"/>
                  </a:lnTo>
                  <a:lnTo>
                    <a:pt x="2242" y="2447"/>
                  </a:lnTo>
                  <a:lnTo>
                    <a:pt x="2242" y="2449"/>
                  </a:lnTo>
                  <a:lnTo>
                    <a:pt x="2242" y="2451"/>
                  </a:lnTo>
                  <a:lnTo>
                    <a:pt x="2241" y="2451"/>
                  </a:lnTo>
                  <a:lnTo>
                    <a:pt x="2241" y="2453"/>
                  </a:lnTo>
                  <a:lnTo>
                    <a:pt x="2241" y="2455"/>
                  </a:lnTo>
                  <a:lnTo>
                    <a:pt x="2239" y="2455"/>
                  </a:lnTo>
                  <a:lnTo>
                    <a:pt x="2237" y="2457"/>
                  </a:lnTo>
                  <a:lnTo>
                    <a:pt x="2233" y="2461"/>
                  </a:lnTo>
                  <a:lnTo>
                    <a:pt x="2233" y="2463"/>
                  </a:lnTo>
                  <a:lnTo>
                    <a:pt x="2233" y="2464"/>
                  </a:lnTo>
                  <a:lnTo>
                    <a:pt x="2237" y="2466"/>
                  </a:lnTo>
                  <a:lnTo>
                    <a:pt x="2239" y="2468"/>
                  </a:lnTo>
                  <a:lnTo>
                    <a:pt x="2241" y="2466"/>
                  </a:lnTo>
                  <a:lnTo>
                    <a:pt x="2242" y="2466"/>
                  </a:lnTo>
                  <a:lnTo>
                    <a:pt x="2241" y="2466"/>
                  </a:lnTo>
                  <a:lnTo>
                    <a:pt x="2239" y="2466"/>
                  </a:lnTo>
                  <a:lnTo>
                    <a:pt x="2239" y="2468"/>
                  </a:lnTo>
                  <a:lnTo>
                    <a:pt x="2237" y="2468"/>
                  </a:lnTo>
                  <a:lnTo>
                    <a:pt x="2235" y="2468"/>
                  </a:lnTo>
                  <a:lnTo>
                    <a:pt x="2233" y="2466"/>
                  </a:lnTo>
                  <a:lnTo>
                    <a:pt x="2231" y="2468"/>
                  </a:lnTo>
                  <a:lnTo>
                    <a:pt x="2231" y="2470"/>
                  </a:lnTo>
                  <a:lnTo>
                    <a:pt x="2229" y="2472"/>
                  </a:lnTo>
                  <a:lnTo>
                    <a:pt x="2229" y="2474"/>
                  </a:lnTo>
                  <a:lnTo>
                    <a:pt x="2227" y="2476"/>
                  </a:lnTo>
                  <a:lnTo>
                    <a:pt x="2225" y="2478"/>
                  </a:lnTo>
                  <a:lnTo>
                    <a:pt x="2223" y="2478"/>
                  </a:lnTo>
                  <a:lnTo>
                    <a:pt x="2221" y="2480"/>
                  </a:lnTo>
                  <a:lnTo>
                    <a:pt x="2223" y="2482"/>
                  </a:lnTo>
                  <a:lnTo>
                    <a:pt x="2221" y="2484"/>
                  </a:lnTo>
                  <a:lnTo>
                    <a:pt x="2221" y="2486"/>
                  </a:lnTo>
                  <a:lnTo>
                    <a:pt x="2219" y="2487"/>
                  </a:lnTo>
                  <a:lnTo>
                    <a:pt x="2217" y="2487"/>
                  </a:lnTo>
                  <a:lnTo>
                    <a:pt x="2217" y="2489"/>
                  </a:lnTo>
                  <a:lnTo>
                    <a:pt x="2217" y="2493"/>
                  </a:lnTo>
                  <a:lnTo>
                    <a:pt x="2216" y="2493"/>
                  </a:lnTo>
                  <a:lnTo>
                    <a:pt x="2216" y="2495"/>
                  </a:lnTo>
                  <a:lnTo>
                    <a:pt x="2214" y="2495"/>
                  </a:lnTo>
                  <a:lnTo>
                    <a:pt x="2216" y="2495"/>
                  </a:lnTo>
                  <a:lnTo>
                    <a:pt x="2216" y="2497"/>
                  </a:lnTo>
                  <a:lnTo>
                    <a:pt x="2217" y="2499"/>
                  </a:lnTo>
                  <a:lnTo>
                    <a:pt x="2217" y="2501"/>
                  </a:lnTo>
                  <a:lnTo>
                    <a:pt x="2219" y="2501"/>
                  </a:lnTo>
                  <a:lnTo>
                    <a:pt x="2221" y="2499"/>
                  </a:lnTo>
                  <a:lnTo>
                    <a:pt x="2223" y="2499"/>
                  </a:lnTo>
                  <a:lnTo>
                    <a:pt x="2225" y="2499"/>
                  </a:lnTo>
                  <a:lnTo>
                    <a:pt x="2225" y="2497"/>
                  </a:lnTo>
                  <a:lnTo>
                    <a:pt x="2227" y="2499"/>
                  </a:lnTo>
                  <a:lnTo>
                    <a:pt x="2229" y="2499"/>
                  </a:lnTo>
                  <a:lnTo>
                    <a:pt x="2229" y="2501"/>
                  </a:lnTo>
                  <a:lnTo>
                    <a:pt x="2231" y="2505"/>
                  </a:lnTo>
                  <a:lnTo>
                    <a:pt x="2233" y="2505"/>
                  </a:lnTo>
                  <a:lnTo>
                    <a:pt x="2235" y="2503"/>
                  </a:lnTo>
                  <a:lnTo>
                    <a:pt x="2237" y="2501"/>
                  </a:lnTo>
                  <a:lnTo>
                    <a:pt x="2239" y="2499"/>
                  </a:lnTo>
                  <a:lnTo>
                    <a:pt x="2241" y="2499"/>
                  </a:lnTo>
                  <a:lnTo>
                    <a:pt x="2239" y="2499"/>
                  </a:lnTo>
                  <a:lnTo>
                    <a:pt x="2239" y="2501"/>
                  </a:lnTo>
                  <a:lnTo>
                    <a:pt x="2241" y="2501"/>
                  </a:lnTo>
                  <a:lnTo>
                    <a:pt x="2242" y="2501"/>
                  </a:lnTo>
                  <a:lnTo>
                    <a:pt x="2244" y="2501"/>
                  </a:lnTo>
                  <a:lnTo>
                    <a:pt x="2246" y="2501"/>
                  </a:lnTo>
                  <a:lnTo>
                    <a:pt x="2248" y="2503"/>
                  </a:lnTo>
                  <a:lnTo>
                    <a:pt x="2250" y="2503"/>
                  </a:lnTo>
                  <a:lnTo>
                    <a:pt x="2248" y="2503"/>
                  </a:lnTo>
                  <a:lnTo>
                    <a:pt x="2246" y="2503"/>
                  </a:lnTo>
                  <a:lnTo>
                    <a:pt x="2246" y="2505"/>
                  </a:lnTo>
                  <a:lnTo>
                    <a:pt x="2246" y="2507"/>
                  </a:lnTo>
                  <a:lnTo>
                    <a:pt x="2246" y="2509"/>
                  </a:lnTo>
                  <a:lnTo>
                    <a:pt x="2246" y="2511"/>
                  </a:lnTo>
                  <a:lnTo>
                    <a:pt x="2244" y="2509"/>
                  </a:lnTo>
                  <a:lnTo>
                    <a:pt x="2244" y="2505"/>
                  </a:lnTo>
                  <a:lnTo>
                    <a:pt x="2242" y="2505"/>
                  </a:lnTo>
                  <a:lnTo>
                    <a:pt x="2242" y="2503"/>
                  </a:lnTo>
                  <a:lnTo>
                    <a:pt x="2239" y="2503"/>
                  </a:lnTo>
                  <a:lnTo>
                    <a:pt x="2237" y="2503"/>
                  </a:lnTo>
                  <a:lnTo>
                    <a:pt x="2237" y="2505"/>
                  </a:lnTo>
                  <a:lnTo>
                    <a:pt x="2235" y="2505"/>
                  </a:lnTo>
                  <a:lnTo>
                    <a:pt x="2235" y="2507"/>
                  </a:lnTo>
                  <a:lnTo>
                    <a:pt x="2233" y="2507"/>
                  </a:lnTo>
                  <a:lnTo>
                    <a:pt x="2231" y="2507"/>
                  </a:lnTo>
                  <a:lnTo>
                    <a:pt x="2229" y="2509"/>
                  </a:lnTo>
                  <a:lnTo>
                    <a:pt x="2229" y="2511"/>
                  </a:lnTo>
                  <a:lnTo>
                    <a:pt x="2231" y="2512"/>
                  </a:lnTo>
                  <a:lnTo>
                    <a:pt x="2231" y="2514"/>
                  </a:lnTo>
                  <a:lnTo>
                    <a:pt x="2233" y="2522"/>
                  </a:lnTo>
                  <a:lnTo>
                    <a:pt x="2235" y="2530"/>
                  </a:lnTo>
                  <a:lnTo>
                    <a:pt x="2233" y="2534"/>
                  </a:lnTo>
                  <a:lnTo>
                    <a:pt x="2235" y="2534"/>
                  </a:lnTo>
                  <a:lnTo>
                    <a:pt x="2235" y="2536"/>
                  </a:lnTo>
                  <a:lnTo>
                    <a:pt x="2235" y="2537"/>
                  </a:lnTo>
                  <a:lnTo>
                    <a:pt x="2233" y="2539"/>
                  </a:lnTo>
                  <a:lnTo>
                    <a:pt x="2233" y="2541"/>
                  </a:lnTo>
                  <a:lnTo>
                    <a:pt x="2233" y="2543"/>
                  </a:lnTo>
                  <a:lnTo>
                    <a:pt x="2233" y="2545"/>
                  </a:lnTo>
                  <a:lnTo>
                    <a:pt x="2231" y="2545"/>
                  </a:lnTo>
                  <a:lnTo>
                    <a:pt x="2231" y="2543"/>
                  </a:lnTo>
                  <a:lnTo>
                    <a:pt x="2231" y="2541"/>
                  </a:lnTo>
                  <a:lnTo>
                    <a:pt x="2231" y="2539"/>
                  </a:lnTo>
                  <a:lnTo>
                    <a:pt x="2231" y="2537"/>
                  </a:lnTo>
                  <a:lnTo>
                    <a:pt x="2231" y="2536"/>
                  </a:lnTo>
                  <a:lnTo>
                    <a:pt x="2229" y="2537"/>
                  </a:lnTo>
                  <a:lnTo>
                    <a:pt x="2227" y="2536"/>
                  </a:lnTo>
                  <a:lnTo>
                    <a:pt x="2225" y="2536"/>
                  </a:lnTo>
                  <a:lnTo>
                    <a:pt x="2223" y="2536"/>
                  </a:lnTo>
                  <a:lnTo>
                    <a:pt x="2223" y="2534"/>
                  </a:lnTo>
                  <a:lnTo>
                    <a:pt x="2225" y="2534"/>
                  </a:lnTo>
                  <a:lnTo>
                    <a:pt x="2227" y="2536"/>
                  </a:lnTo>
                  <a:lnTo>
                    <a:pt x="2229" y="2534"/>
                  </a:lnTo>
                  <a:lnTo>
                    <a:pt x="2229" y="2532"/>
                  </a:lnTo>
                  <a:lnTo>
                    <a:pt x="2227" y="2530"/>
                  </a:lnTo>
                  <a:lnTo>
                    <a:pt x="2225" y="2530"/>
                  </a:lnTo>
                  <a:lnTo>
                    <a:pt x="2223" y="2532"/>
                  </a:lnTo>
                  <a:lnTo>
                    <a:pt x="2221" y="2532"/>
                  </a:lnTo>
                  <a:lnTo>
                    <a:pt x="2219" y="2532"/>
                  </a:lnTo>
                  <a:lnTo>
                    <a:pt x="2217" y="2532"/>
                  </a:lnTo>
                  <a:lnTo>
                    <a:pt x="2216" y="2534"/>
                  </a:lnTo>
                  <a:lnTo>
                    <a:pt x="2214" y="2534"/>
                  </a:lnTo>
                  <a:lnTo>
                    <a:pt x="2212" y="2534"/>
                  </a:lnTo>
                  <a:lnTo>
                    <a:pt x="2212" y="2536"/>
                  </a:lnTo>
                  <a:lnTo>
                    <a:pt x="2212" y="2539"/>
                  </a:lnTo>
                  <a:lnTo>
                    <a:pt x="2212" y="2541"/>
                  </a:lnTo>
                  <a:lnTo>
                    <a:pt x="2214" y="2541"/>
                  </a:lnTo>
                  <a:lnTo>
                    <a:pt x="2216" y="2541"/>
                  </a:lnTo>
                  <a:lnTo>
                    <a:pt x="2217" y="2543"/>
                  </a:lnTo>
                  <a:lnTo>
                    <a:pt x="2219" y="2545"/>
                  </a:lnTo>
                  <a:lnTo>
                    <a:pt x="2221" y="2553"/>
                  </a:lnTo>
                  <a:lnTo>
                    <a:pt x="2223" y="2553"/>
                  </a:lnTo>
                  <a:lnTo>
                    <a:pt x="2223" y="2555"/>
                  </a:lnTo>
                  <a:lnTo>
                    <a:pt x="2223" y="2557"/>
                  </a:lnTo>
                  <a:lnTo>
                    <a:pt x="2225" y="2557"/>
                  </a:lnTo>
                  <a:lnTo>
                    <a:pt x="2227" y="2557"/>
                  </a:lnTo>
                  <a:lnTo>
                    <a:pt x="2229" y="2557"/>
                  </a:lnTo>
                  <a:lnTo>
                    <a:pt x="2229" y="2555"/>
                  </a:lnTo>
                  <a:lnTo>
                    <a:pt x="2229" y="2557"/>
                  </a:lnTo>
                  <a:lnTo>
                    <a:pt x="2231" y="2559"/>
                  </a:lnTo>
                  <a:lnTo>
                    <a:pt x="2233" y="2559"/>
                  </a:lnTo>
                  <a:lnTo>
                    <a:pt x="2237" y="2562"/>
                  </a:lnTo>
                  <a:lnTo>
                    <a:pt x="2241" y="2562"/>
                  </a:lnTo>
                  <a:lnTo>
                    <a:pt x="2241" y="2564"/>
                  </a:lnTo>
                  <a:lnTo>
                    <a:pt x="2242" y="2564"/>
                  </a:lnTo>
                  <a:lnTo>
                    <a:pt x="2246" y="2564"/>
                  </a:lnTo>
                  <a:lnTo>
                    <a:pt x="2252" y="2564"/>
                  </a:lnTo>
                  <a:lnTo>
                    <a:pt x="2254" y="2564"/>
                  </a:lnTo>
                  <a:lnTo>
                    <a:pt x="2256" y="2562"/>
                  </a:lnTo>
                  <a:lnTo>
                    <a:pt x="2256" y="2564"/>
                  </a:lnTo>
                  <a:lnTo>
                    <a:pt x="2258" y="2564"/>
                  </a:lnTo>
                  <a:lnTo>
                    <a:pt x="2262" y="2564"/>
                  </a:lnTo>
                  <a:lnTo>
                    <a:pt x="2260" y="2566"/>
                  </a:lnTo>
                  <a:lnTo>
                    <a:pt x="2258" y="2566"/>
                  </a:lnTo>
                  <a:lnTo>
                    <a:pt x="2256" y="2566"/>
                  </a:lnTo>
                  <a:lnTo>
                    <a:pt x="2254" y="2564"/>
                  </a:lnTo>
                  <a:lnTo>
                    <a:pt x="2252" y="2564"/>
                  </a:lnTo>
                  <a:lnTo>
                    <a:pt x="2250" y="2566"/>
                  </a:lnTo>
                  <a:lnTo>
                    <a:pt x="2250" y="2568"/>
                  </a:lnTo>
                  <a:lnTo>
                    <a:pt x="2248" y="2568"/>
                  </a:lnTo>
                  <a:lnTo>
                    <a:pt x="2248" y="2570"/>
                  </a:lnTo>
                  <a:lnTo>
                    <a:pt x="2246" y="2568"/>
                  </a:lnTo>
                  <a:lnTo>
                    <a:pt x="2244" y="2568"/>
                  </a:lnTo>
                  <a:lnTo>
                    <a:pt x="2242" y="2568"/>
                  </a:lnTo>
                  <a:lnTo>
                    <a:pt x="2242" y="2570"/>
                  </a:lnTo>
                  <a:lnTo>
                    <a:pt x="2244" y="2572"/>
                  </a:lnTo>
                  <a:lnTo>
                    <a:pt x="2246" y="2576"/>
                  </a:lnTo>
                  <a:lnTo>
                    <a:pt x="2244" y="2574"/>
                  </a:lnTo>
                  <a:lnTo>
                    <a:pt x="2242" y="2570"/>
                  </a:lnTo>
                  <a:lnTo>
                    <a:pt x="2241" y="2568"/>
                  </a:lnTo>
                  <a:lnTo>
                    <a:pt x="2237" y="2568"/>
                  </a:lnTo>
                  <a:lnTo>
                    <a:pt x="2235" y="2568"/>
                  </a:lnTo>
                  <a:lnTo>
                    <a:pt x="2235" y="2566"/>
                  </a:lnTo>
                  <a:lnTo>
                    <a:pt x="2233" y="2568"/>
                  </a:lnTo>
                  <a:lnTo>
                    <a:pt x="2231" y="2570"/>
                  </a:lnTo>
                  <a:lnTo>
                    <a:pt x="2229" y="2566"/>
                  </a:lnTo>
                  <a:lnTo>
                    <a:pt x="2225" y="2564"/>
                  </a:lnTo>
                  <a:lnTo>
                    <a:pt x="2225" y="2566"/>
                  </a:lnTo>
                  <a:lnTo>
                    <a:pt x="2225" y="2570"/>
                  </a:lnTo>
                  <a:lnTo>
                    <a:pt x="2223" y="2570"/>
                  </a:lnTo>
                  <a:lnTo>
                    <a:pt x="2223" y="2568"/>
                  </a:lnTo>
                  <a:lnTo>
                    <a:pt x="2221" y="2566"/>
                  </a:lnTo>
                  <a:lnTo>
                    <a:pt x="2219" y="2564"/>
                  </a:lnTo>
                  <a:lnTo>
                    <a:pt x="2219" y="2562"/>
                  </a:lnTo>
                  <a:lnTo>
                    <a:pt x="2217" y="2562"/>
                  </a:lnTo>
                  <a:lnTo>
                    <a:pt x="2216" y="2564"/>
                  </a:lnTo>
                  <a:lnTo>
                    <a:pt x="2216" y="2562"/>
                  </a:lnTo>
                  <a:lnTo>
                    <a:pt x="2216" y="2560"/>
                  </a:lnTo>
                  <a:lnTo>
                    <a:pt x="2216" y="2559"/>
                  </a:lnTo>
                  <a:lnTo>
                    <a:pt x="2216" y="2557"/>
                  </a:lnTo>
                  <a:lnTo>
                    <a:pt x="2216" y="2555"/>
                  </a:lnTo>
                  <a:lnTo>
                    <a:pt x="2216" y="2553"/>
                  </a:lnTo>
                  <a:lnTo>
                    <a:pt x="2214" y="2553"/>
                  </a:lnTo>
                  <a:lnTo>
                    <a:pt x="2212" y="2555"/>
                  </a:lnTo>
                  <a:lnTo>
                    <a:pt x="2212" y="2557"/>
                  </a:lnTo>
                  <a:lnTo>
                    <a:pt x="2210" y="2559"/>
                  </a:lnTo>
                  <a:lnTo>
                    <a:pt x="2212" y="2560"/>
                  </a:lnTo>
                  <a:lnTo>
                    <a:pt x="2214" y="2574"/>
                  </a:lnTo>
                  <a:lnTo>
                    <a:pt x="2214" y="2576"/>
                  </a:lnTo>
                  <a:lnTo>
                    <a:pt x="2216" y="2576"/>
                  </a:lnTo>
                  <a:lnTo>
                    <a:pt x="2214" y="2578"/>
                  </a:lnTo>
                  <a:lnTo>
                    <a:pt x="2214" y="2580"/>
                  </a:lnTo>
                  <a:lnTo>
                    <a:pt x="2214" y="2582"/>
                  </a:lnTo>
                  <a:lnTo>
                    <a:pt x="2214" y="2584"/>
                  </a:lnTo>
                  <a:lnTo>
                    <a:pt x="2214" y="2585"/>
                  </a:lnTo>
                  <a:lnTo>
                    <a:pt x="2214" y="2587"/>
                  </a:lnTo>
                  <a:lnTo>
                    <a:pt x="2212" y="2591"/>
                  </a:lnTo>
                  <a:lnTo>
                    <a:pt x="2212" y="2601"/>
                  </a:lnTo>
                  <a:lnTo>
                    <a:pt x="2210" y="2605"/>
                  </a:lnTo>
                  <a:lnTo>
                    <a:pt x="2208" y="2607"/>
                  </a:lnTo>
                  <a:lnTo>
                    <a:pt x="2202" y="2614"/>
                  </a:lnTo>
                  <a:lnTo>
                    <a:pt x="2200" y="2616"/>
                  </a:lnTo>
                  <a:lnTo>
                    <a:pt x="2196" y="2620"/>
                  </a:lnTo>
                  <a:lnTo>
                    <a:pt x="2196" y="2622"/>
                  </a:lnTo>
                  <a:lnTo>
                    <a:pt x="2196" y="2624"/>
                  </a:lnTo>
                  <a:lnTo>
                    <a:pt x="2198" y="2624"/>
                  </a:lnTo>
                  <a:lnTo>
                    <a:pt x="2198" y="2626"/>
                  </a:lnTo>
                  <a:lnTo>
                    <a:pt x="2196" y="2624"/>
                  </a:lnTo>
                  <a:lnTo>
                    <a:pt x="2196" y="2626"/>
                  </a:lnTo>
                  <a:lnTo>
                    <a:pt x="2194" y="2628"/>
                  </a:lnTo>
                  <a:lnTo>
                    <a:pt x="2193" y="2628"/>
                  </a:lnTo>
                  <a:lnTo>
                    <a:pt x="2194" y="2630"/>
                  </a:lnTo>
                  <a:lnTo>
                    <a:pt x="2193" y="2630"/>
                  </a:lnTo>
                  <a:lnTo>
                    <a:pt x="2191" y="2632"/>
                  </a:lnTo>
                  <a:lnTo>
                    <a:pt x="2191" y="2633"/>
                  </a:lnTo>
                  <a:lnTo>
                    <a:pt x="2191" y="2637"/>
                  </a:lnTo>
                  <a:lnTo>
                    <a:pt x="2191" y="2639"/>
                  </a:lnTo>
                  <a:lnTo>
                    <a:pt x="2189" y="2637"/>
                  </a:lnTo>
                  <a:lnTo>
                    <a:pt x="2191" y="2635"/>
                  </a:lnTo>
                  <a:lnTo>
                    <a:pt x="2191" y="2633"/>
                  </a:lnTo>
                  <a:lnTo>
                    <a:pt x="2189" y="2633"/>
                  </a:lnTo>
                  <a:lnTo>
                    <a:pt x="2187" y="2632"/>
                  </a:lnTo>
                  <a:lnTo>
                    <a:pt x="2187" y="2630"/>
                  </a:lnTo>
                  <a:lnTo>
                    <a:pt x="2187" y="2628"/>
                  </a:lnTo>
                  <a:lnTo>
                    <a:pt x="2185" y="2628"/>
                  </a:lnTo>
                  <a:lnTo>
                    <a:pt x="2185" y="2626"/>
                  </a:lnTo>
                  <a:lnTo>
                    <a:pt x="2183" y="2626"/>
                  </a:lnTo>
                  <a:lnTo>
                    <a:pt x="2181" y="2626"/>
                  </a:lnTo>
                  <a:lnTo>
                    <a:pt x="2183" y="2628"/>
                  </a:lnTo>
                  <a:lnTo>
                    <a:pt x="2181" y="2628"/>
                  </a:lnTo>
                  <a:lnTo>
                    <a:pt x="2179" y="2630"/>
                  </a:lnTo>
                  <a:lnTo>
                    <a:pt x="2179" y="2632"/>
                  </a:lnTo>
                  <a:lnTo>
                    <a:pt x="2179" y="2633"/>
                  </a:lnTo>
                  <a:lnTo>
                    <a:pt x="2179" y="2632"/>
                  </a:lnTo>
                  <a:lnTo>
                    <a:pt x="2177" y="2632"/>
                  </a:lnTo>
                  <a:lnTo>
                    <a:pt x="2175" y="2630"/>
                  </a:lnTo>
                  <a:lnTo>
                    <a:pt x="2175" y="2626"/>
                  </a:lnTo>
                  <a:lnTo>
                    <a:pt x="2175" y="2624"/>
                  </a:lnTo>
                  <a:lnTo>
                    <a:pt x="2173" y="2622"/>
                  </a:lnTo>
                  <a:lnTo>
                    <a:pt x="2171" y="2622"/>
                  </a:lnTo>
                  <a:lnTo>
                    <a:pt x="2171" y="2620"/>
                  </a:lnTo>
                  <a:lnTo>
                    <a:pt x="2169" y="2620"/>
                  </a:lnTo>
                  <a:lnTo>
                    <a:pt x="2169" y="2618"/>
                  </a:lnTo>
                  <a:lnTo>
                    <a:pt x="2168" y="2618"/>
                  </a:lnTo>
                  <a:lnTo>
                    <a:pt x="2169" y="2624"/>
                  </a:lnTo>
                  <a:lnTo>
                    <a:pt x="2171" y="2628"/>
                  </a:lnTo>
                  <a:lnTo>
                    <a:pt x="2173" y="2632"/>
                  </a:lnTo>
                  <a:lnTo>
                    <a:pt x="2175" y="2633"/>
                  </a:lnTo>
                  <a:lnTo>
                    <a:pt x="2177" y="2637"/>
                  </a:lnTo>
                  <a:lnTo>
                    <a:pt x="2177" y="2639"/>
                  </a:lnTo>
                  <a:lnTo>
                    <a:pt x="2179" y="2643"/>
                  </a:lnTo>
                  <a:lnTo>
                    <a:pt x="2181" y="2643"/>
                  </a:lnTo>
                  <a:lnTo>
                    <a:pt x="2181" y="2645"/>
                  </a:lnTo>
                  <a:lnTo>
                    <a:pt x="2181" y="2647"/>
                  </a:lnTo>
                  <a:lnTo>
                    <a:pt x="2183" y="2647"/>
                  </a:lnTo>
                  <a:lnTo>
                    <a:pt x="2185" y="2645"/>
                  </a:lnTo>
                  <a:lnTo>
                    <a:pt x="2185" y="2647"/>
                  </a:lnTo>
                  <a:lnTo>
                    <a:pt x="2183" y="2647"/>
                  </a:lnTo>
                  <a:lnTo>
                    <a:pt x="2185" y="2649"/>
                  </a:lnTo>
                  <a:lnTo>
                    <a:pt x="2183" y="2649"/>
                  </a:lnTo>
                  <a:lnTo>
                    <a:pt x="2181" y="2647"/>
                  </a:lnTo>
                  <a:lnTo>
                    <a:pt x="2187" y="2655"/>
                  </a:lnTo>
                  <a:lnTo>
                    <a:pt x="2189" y="2658"/>
                  </a:lnTo>
                  <a:lnTo>
                    <a:pt x="2189" y="2662"/>
                  </a:lnTo>
                  <a:lnTo>
                    <a:pt x="2189" y="2664"/>
                  </a:lnTo>
                  <a:lnTo>
                    <a:pt x="2191" y="2664"/>
                  </a:lnTo>
                  <a:lnTo>
                    <a:pt x="2191" y="2662"/>
                  </a:lnTo>
                  <a:lnTo>
                    <a:pt x="2191" y="2660"/>
                  </a:lnTo>
                  <a:lnTo>
                    <a:pt x="2189" y="2658"/>
                  </a:lnTo>
                  <a:lnTo>
                    <a:pt x="2191" y="2660"/>
                  </a:lnTo>
                  <a:lnTo>
                    <a:pt x="2193" y="2662"/>
                  </a:lnTo>
                  <a:lnTo>
                    <a:pt x="2191" y="2664"/>
                  </a:lnTo>
                  <a:lnTo>
                    <a:pt x="2193" y="2664"/>
                  </a:lnTo>
                  <a:lnTo>
                    <a:pt x="2191" y="2666"/>
                  </a:lnTo>
                  <a:lnTo>
                    <a:pt x="2191" y="2668"/>
                  </a:lnTo>
                  <a:lnTo>
                    <a:pt x="2193" y="2670"/>
                  </a:lnTo>
                  <a:lnTo>
                    <a:pt x="2194" y="2670"/>
                  </a:lnTo>
                  <a:lnTo>
                    <a:pt x="2196" y="2672"/>
                  </a:lnTo>
                  <a:lnTo>
                    <a:pt x="2198" y="2672"/>
                  </a:lnTo>
                  <a:lnTo>
                    <a:pt x="2200" y="2672"/>
                  </a:lnTo>
                  <a:lnTo>
                    <a:pt x="2200" y="2674"/>
                  </a:lnTo>
                  <a:lnTo>
                    <a:pt x="2200" y="2676"/>
                  </a:lnTo>
                  <a:lnTo>
                    <a:pt x="2202" y="2678"/>
                  </a:lnTo>
                  <a:lnTo>
                    <a:pt x="2206" y="2676"/>
                  </a:lnTo>
                  <a:lnTo>
                    <a:pt x="2208" y="2674"/>
                  </a:lnTo>
                  <a:lnTo>
                    <a:pt x="2210" y="2674"/>
                  </a:lnTo>
                  <a:lnTo>
                    <a:pt x="2212" y="2676"/>
                  </a:lnTo>
                  <a:lnTo>
                    <a:pt x="2212" y="2674"/>
                  </a:lnTo>
                  <a:lnTo>
                    <a:pt x="2214" y="2674"/>
                  </a:lnTo>
                  <a:lnTo>
                    <a:pt x="2214" y="2672"/>
                  </a:lnTo>
                  <a:lnTo>
                    <a:pt x="2212" y="2668"/>
                  </a:lnTo>
                  <a:lnTo>
                    <a:pt x="2214" y="2668"/>
                  </a:lnTo>
                  <a:lnTo>
                    <a:pt x="2214" y="2672"/>
                  </a:lnTo>
                  <a:lnTo>
                    <a:pt x="2216" y="2672"/>
                  </a:lnTo>
                  <a:lnTo>
                    <a:pt x="2214" y="2674"/>
                  </a:lnTo>
                  <a:lnTo>
                    <a:pt x="2214" y="2676"/>
                  </a:lnTo>
                  <a:lnTo>
                    <a:pt x="2212" y="2678"/>
                  </a:lnTo>
                  <a:lnTo>
                    <a:pt x="2210" y="2678"/>
                  </a:lnTo>
                  <a:lnTo>
                    <a:pt x="2210" y="2680"/>
                  </a:lnTo>
                  <a:lnTo>
                    <a:pt x="2210" y="2681"/>
                  </a:lnTo>
                  <a:lnTo>
                    <a:pt x="2208" y="2681"/>
                  </a:lnTo>
                  <a:lnTo>
                    <a:pt x="2208" y="2683"/>
                  </a:lnTo>
                  <a:lnTo>
                    <a:pt x="2210" y="2683"/>
                  </a:lnTo>
                  <a:lnTo>
                    <a:pt x="2210" y="2685"/>
                  </a:lnTo>
                  <a:lnTo>
                    <a:pt x="2210" y="2687"/>
                  </a:lnTo>
                  <a:lnTo>
                    <a:pt x="2210" y="2689"/>
                  </a:lnTo>
                  <a:lnTo>
                    <a:pt x="2212" y="2689"/>
                  </a:lnTo>
                  <a:lnTo>
                    <a:pt x="2214" y="2687"/>
                  </a:lnTo>
                  <a:lnTo>
                    <a:pt x="2216" y="2687"/>
                  </a:lnTo>
                  <a:lnTo>
                    <a:pt x="2217" y="2687"/>
                  </a:lnTo>
                  <a:lnTo>
                    <a:pt x="2219" y="2683"/>
                  </a:lnTo>
                  <a:lnTo>
                    <a:pt x="2219" y="2681"/>
                  </a:lnTo>
                  <a:lnTo>
                    <a:pt x="2221" y="2681"/>
                  </a:lnTo>
                  <a:lnTo>
                    <a:pt x="2223" y="2681"/>
                  </a:lnTo>
                  <a:lnTo>
                    <a:pt x="2223" y="2683"/>
                  </a:lnTo>
                  <a:lnTo>
                    <a:pt x="2223" y="2685"/>
                  </a:lnTo>
                  <a:lnTo>
                    <a:pt x="2223" y="2687"/>
                  </a:lnTo>
                  <a:lnTo>
                    <a:pt x="2225" y="2689"/>
                  </a:lnTo>
                  <a:lnTo>
                    <a:pt x="2227" y="2689"/>
                  </a:lnTo>
                  <a:lnTo>
                    <a:pt x="2229" y="2691"/>
                  </a:lnTo>
                  <a:lnTo>
                    <a:pt x="2227" y="2691"/>
                  </a:lnTo>
                  <a:lnTo>
                    <a:pt x="2221" y="2691"/>
                  </a:lnTo>
                  <a:lnTo>
                    <a:pt x="2219" y="2691"/>
                  </a:lnTo>
                  <a:lnTo>
                    <a:pt x="2219" y="2693"/>
                  </a:lnTo>
                  <a:lnTo>
                    <a:pt x="2219" y="2695"/>
                  </a:lnTo>
                  <a:lnTo>
                    <a:pt x="2217" y="2695"/>
                  </a:lnTo>
                  <a:lnTo>
                    <a:pt x="2217" y="2693"/>
                  </a:lnTo>
                  <a:lnTo>
                    <a:pt x="2217" y="2691"/>
                  </a:lnTo>
                  <a:lnTo>
                    <a:pt x="2216" y="2691"/>
                  </a:lnTo>
                  <a:lnTo>
                    <a:pt x="2214" y="2691"/>
                  </a:lnTo>
                  <a:lnTo>
                    <a:pt x="2214" y="2693"/>
                  </a:lnTo>
                  <a:lnTo>
                    <a:pt x="2212" y="2695"/>
                  </a:lnTo>
                  <a:lnTo>
                    <a:pt x="2212" y="2693"/>
                  </a:lnTo>
                  <a:lnTo>
                    <a:pt x="2210" y="2693"/>
                  </a:lnTo>
                  <a:lnTo>
                    <a:pt x="2210" y="2695"/>
                  </a:lnTo>
                  <a:lnTo>
                    <a:pt x="2208" y="2685"/>
                  </a:lnTo>
                  <a:lnTo>
                    <a:pt x="2206" y="2685"/>
                  </a:lnTo>
                  <a:lnTo>
                    <a:pt x="2202" y="2681"/>
                  </a:lnTo>
                  <a:lnTo>
                    <a:pt x="2200" y="2681"/>
                  </a:lnTo>
                  <a:lnTo>
                    <a:pt x="2198" y="2678"/>
                  </a:lnTo>
                  <a:lnTo>
                    <a:pt x="2198" y="2676"/>
                  </a:lnTo>
                  <a:lnTo>
                    <a:pt x="2196" y="2674"/>
                  </a:lnTo>
                  <a:lnTo>
                    <a:pt x="2196" y="2672"/>
                  </a:lnTo>
                  <a:lnTo>
                    <a:pt x="2194" y="2672"/>
                  </a:lnTo>
                  <a:lnTo>
                    <a:pt x="2194" y="2670"/>
                  </a:lnTo>
                  <a:lnTo>
                    <a:pt x="2193" y="2672"/>
                  </a:lnTo>
                  <a:lnTo>
                    <a:pt x="2191" y="2670"/>
                  </a:lnTo>
                  <a:lnTo>
                    <a:pt x="2191" y="2668"/>
                  </a:lnTo>
                  <a:lnTo>
                    <a:pt x="2189" y="2666"/>
                  </a:lnTo>
                  <a:lnTo>
                    <a:pt x="2189" y="2664"/>
                  </a:lnTo>
                  <a:lnTo>
                    <a:pt x="2189" y="2666"/>
                  </a:lnTo>
                  <a:lnTo>
                    <a:pt x="2189" y="2668"/>
                  </a:lnTo>
                  <a:lnTo>
                    <a:pt x="2191" y="2668"/>
                  </a:lnTo>
                  <a:lnTo>
                    <a:pt x="2191" y="2670"/>
                  </a:lnTo>
                  <a:lnTo>
                    <a:pt x="2200" y="2683"/>
                  </a:lnTo>
                  <a:lnTo>
                    <a:pt x="2204" y="2687"/>
                  </a:lnTo>
                  <a:lnTo>
                    <a:pt x="2206" y="2689"/>
                  </a:lnTo>
                  <a:lnTo>
                    <a:pt x="2206" y="2691"/>
                  </a:lnTo>
                  <a:lnTo>
                    <a:pt x="2206" y="2693"/>
                  </a:lnTo>
                  <a:lnTo>
                    <a:pt x="2206" y="2695"/>
                  </a:lnTo>
                  <a:lnTo>
                    <a:pt x="2208" y="2697"/>
                  </a:lnTo>
                  <a:lnTo>
                    <a:pt x="2208" y="2701"/>
                  </a:lnTo>
                  <a:lnTo>
                    <a:pt x="2208" y="2703"/>
                  </a:lnTo>
                  <a:lnTo>
                    <a:pt x="2206" y="2703"/>
                  </a:lnTo>
                  <a:lnTo>
                    <a:pt x="2208" y="2705"/>
                  </a:lnTo>
                  <a:lnTo>
                    <a:pt x="2208" y="2706"/>
                  </a:lnTo>
                  <a:lnTo>
                    <a:pt x="2210" y="2706"/>
                  </a:lnTo>
                  <a:lnTo>
                    <a:pt x="2212" y="2706"/>
                  </a:lnTo>
                  <a:lnTo>
                    <a:pt x="2212" y="2708"/>
                  </a:lnTo>
                  <a:lnTo>
                    <a:pt x="2212" y="2710"/>
                  </a:lnTo>
                  <a:lnTo>
                    <a:pt x="2214" y="2710"/>
                  </a:lnTo>
                  <a:lnTo>
                    <a:pt x="2214" y="2708"/>
                  </a:lnTo>
                  <a:lnTo>
                    <a:pt x="2216" y="2708"/>
                  </a:lnTo>
                  <a:lnTo>
                    <a:pt x="2216" y="2706"/>
                  </a:lnTo>
                  <a:lnTo>
                    <a:pt x="2217" y="2706"/>
                  </a:lnTo>
                  <a:lnTo>
                    <a:pt x="2219" y="2708"/>
                  </a:lnTo>
                  <a:lnTo>
                    <a:pt x="2219" y="2710"/>
                  </a:lnTo>
                  <a:lnTo>
                    <a:pt x="2219" y="2708"/>
                  </a:lnTo>
                  <a:lnTo>
                    <a:pt x="2221" y="2708"/>
                  </a:lnTo>
                  <a:lnTo>
                    <a:pt x="2223" y="2708"/>
                  </a:lnTo>
                  <a:lnTo>
                    <a:pt x="2225" y="2712"/>
                  </a:lnTo>
                  <a:lnTo>
                    <a:pt x="2227" y="2714"/>
                  </a:lnTo>
                  <a:lnTo>
                    <a:pt x="2225" y="2714"/>
                  </a:lnTo>
                  <a:lnTo>
                    <a:pt x="2225" y="2716"/>
                  </a:lnTo>
                  <a:lnTo>
                    <a:pt x="2227" y="2718"/>
                  </a:lnTo>
                  <a:lnTo>
                    <a:pt x="2229" y="2718"/>
                  </a:lnTo>
                  <a:lnTo>
                    <a:pt x="2229" y="2720"/>
                  </a:lnTo>
                  <a:lnTo>
                    <a:pt x="2229" y="2722"/>
                  </a:lnTo>
                  <a:lnTo>
                    <a:pt x="2227" y="2724"/>
                  </a:lnTo>
                  <a:lnTo>
                    <a:pt x="2227" y="2722"/>
                  </a:lnTo>
                  <a:lnTo>
                    <a:pt x="2225" y="2720"/>
                  </a:lnTo>
                  <a:lnTo>
                    <a:pt x="2225" y="2718"/>
                  </a:lnTo>
                  <a:lnTo>
                    <a:pt x="2223" y="2718"/>
                  </a:lnTo>
                  <a:lnTo>
                    <a:pt x="2221" y="2716"/>
                  </a:lnTo>
                  <a:lnTo>
                    <a:pt x="2223" y="2716"/>
                  </a:lnTo>
                  <a:lnTo>
                    <a:pt x="2223" y="2714"/>
                  </a:lnTo>
                  <a:lnTo>
                    <a:pt x="2223" y="2712"/>
                  </a:lnTo>
                  <a:lnTo>
                    <a:pt x="2221" y="2712"/>
                  </a:lnTo>
                  <a:lnTo>
                    <a:pt x="2217" y="2712"/>
                  </a:lnTo>
                  <a:lnTo>
                    <a:pt x="2216" y="2714"/>
                  </a:lnTo>
                  <a:lnTo>
                    <a:pt x="2216" y="2712"/>
                  </a:lnTo>
                  <a:lnTo>
                    <a:pt x="2217" y="2712"/>
                  </a:lnTo>
                  <a:lnTo>
                    <a:pt x="2216" y="2710"/>
                  </a:lnTo>
                  <a:lnTo>
                    <a:pt x="2216" y="2712"/>
                  </a:lnTo>
                  <a:lnTo>
                    <a:pt x="2214" y="2712"/>
                  </a:lnTo>
                  <a:lnTo>
                    <a:pt x="2216" y="2712"/>
                  </a:lnTo>
                  <a:lnTo>
                    <a:pt x="2214" y="2712"/>
                  </a:lnTo>
                  <a:lnTo>
                    <a:pt x="2212" y="2710"/>
                  </a:lnTo>
                  <a:lnTo>
                    <a:pt x="2210" y="2710"/>
                  </a:lnTo>
                  <a:lnTo>
                    <a:pt x="2210" y="2708"/>
                  </a:lnTo>
                  <a:lnTo>
                    <a:pt x="2208" y="2710"/>
                  </a:lnTo>
                  <a:lnTo>
                    <a:pt x="2210" y="2710"/>
                  </a:lnTo>
                  <a:lnTo>
                    <a:pt x="2212" y="2712"/>
                  </a:lnTo>
                  <a:lnTo>
                    <a:pt x="2216" y="2716"/>
                  </a:lnTo>
                  <a:lnTo>
                    <a:pt x="2216" y="2718"/>
                  </a:lnTo>
                  <a:lnTo>
                    <a:pt x="2216" y="2720"/>
                  </a:lnTo>
                  <a:lnTo>
                    <a:pt x="2217" y="2720"/>
                  </a:lnTo>
                  <a:lnTo>
                    <a:pt x="2219" y="2722"/>
                  </a:lnTo>
                  <a:lnTo>
                    <a:pt x="2221" y="2724"/>
                  </a:lnTo>
                  <a:lnTo>
                    <a:pt x="2223" y="2726"/>
                  </a:lnTo>
                  <a:lnTo>
                    <a:pt x="2229" y="2731"/>
                  </a:lnTo>
                  <a:lnTo>
                    <a:pt x="2231" y="2733"/>
                  </a:lnTo>
                  <a:lnTo>
                    <a:pt x="2231" y="2739"/>
                  </a:lnTo>
                  <a:lnTo>
                    <a:pt x="2231" y="2741"/>
                  </a:lnTo>
                  <a:lnTo>
                    <a:pt x="2231" y="2743"/>
                  </a:lnTo>
                  <a:lnTo>
                    <a:pt x="2233" y="2745"/>
                  </a:lnTo>
                  <a:lnTo>
                    <a:pt x="2235" y="2747"/>
                  </a:lnTo>
                  <a:lnTo>
                    <a:pt x="2237" y="2749"/>
                  </a:lnTo>
                  <a:lnTo>
                    <a:pt x="2237" y="2747"/>
                  </a:lnTo>
                  <a:lnTo>
                    <a:pt x="2235" y="2745"/>
                  </a:lnTo>
                  <a:lnTo>
                    <a:pt x="2239" y="2749"/>
                  </a:lnTo>
                  <a:lnTo>
                    <a:pt x="2241" y="2749"/>
                  </a:lnTo>
                  <a:lnTo>
                    <a:pt x="2239" y="2747"/>
                  </a:lnTo>
                  <a:lnTo>
                    <a:pt x="2239" y="2745"/>
                  </a:lnTo>
                  <a:lnTo>
                    <a:pt x="2241" y="2745"/>
                  </a:lnTo>
                  <a:lnTo>
                    <a:pt x="2241" y="2747"/>
                  </a:lnTo>
                  <a:lnTo>
                    <a:pt x="2242" y="2747"/>
                  </a:lnTo>
                  <a:lnTo>
                    <a:pt x="2241" y="2749"/>
                  </a:lnTo>
                  <a:lnTo>
                    <a:pt x="2241" y="2751"/>
                  </a:lnTo>
                  <a:lnTo>
                    <a:pt x="2242" y="2751"/>
                  </a:lnTo>
                  <a:lnTo>
                    <a:pt x="2244" y="2751"/>
                  </a:lnTo>
                  <a:lnTo>
                    <a:pt x="2246" y="2749"/>
                  </a:lnTo>
                  <a:lnTo>
                    <a:pt x="2248" y="2749"/>
                  </a:lnTo>
                  <a:lnTo>
                    <a:pt x="2250" y="2749"/>
                  </a:lnTo>
                  <a:lnTo>
                    <a:pt x="2250" y="2747"/>
                  </a:lnTo>
                  <a:lnTo>
                    <a:pt x="2252" y="2747"/>
                  </a:lnTo>
                  <a:lnTo>
                    <a:pt x="2252" y="2749"/>
                  </a:lnTo>
                  <a:lnTo>
                    <a:pt x="2254" y="2751"/>
                  </a:lnTo>
                  <a:lnTo>
                    <a:pt x="2256" y="2751"/>
                  </a:lnTo>
                  <a:lnTo>
                    <a:pt x="2258" y="2753"/>
                  </a:lnTo>
                  <a:lnTo>
                    <a:pt x="2260" y="2753"/>
                  </a:lnTo>
                  <a:lnTo>
                    <a:pt x="2258" y="2753"/>
                  </a:lnTo>
                  <a:lnTo>
                    <a:pt x="2258" y="2754"/>
                  </a:lnTo>
                  <a:lnTo>
                    <a:pt x="2256" y="2754"/>
                  </a:lnTo>
                  <a:lnTo>
                    <a:pt x="2258" y="2756"/>
                  </a:lnTo>
                  <a:lnTo>
                    <a:pt x="2260" y="2758"/>
                  </a:lnTo>
                  <a:lnTo>
                    <a:pt x="2260" y="2756"/>
                  </a:lnTo>
                  <a:lnTo>
                    <a:pt x="2260" y="2754"/>
                  </a:lnTo>
                  <a:lnTo>
                    <a:pt x="2262" y="2754"/>
                  </a:lnTo>
                  <a:lnTo>
                    <a:pt x="2264" y="2754"/>
                  </a:lnTo>
                  <a:lnTo>
                    <a:pt x="2264" y="2756"/>
                  </a:lnTo>
                  <a:lnTo>
                    <a:pt x="2265" y="2756"/>
                  </a:lnTo>
                  <a:lnTo>
                    <a:pt x="2265" y="2758"/>
                  </a:lnTo>
                  <a:lnTo>
                    <a:pt x="2267" y="2758"/>
                  </a:lnTo>
                  <a:lnTo>
                    <a:pt x="2265" y="2754"/>
                  </a:lnTo>
                  <a:lnTo>
                    <a:pt x="2265" y="2753"/>
                  </a:lnTo>
                  <a:lnTo>
                    <a:pt x="2267" y="2754"/>
                  </a:lnTo>
                  <a:lnTo>
                    <a:pt x="2269" y="2754"/>
                  </a:lnTo>
                  <a:lnTo>
                    <a:pt x="2269" y="2756"/>
                  </a:lnTo>
                  <a:lnTo>
                    <a:pt x="2271" y="2758"/>
                  </a:lnTo>
                  <a:lnTo>
                    <a:pt x="2269" y="2758"/>
                  </a:lnTo>
                  <a:lnTo>
                    <a:pt x="2267" y="2758"/>
                  </a:lnTo>
                  <a:lnTo>
                    <a:pt x="2265" y="2758"/>
                  </a:lnTo>
                  <a:lnTo>
                    <a:pt x="2264" y="2760"/>
                  </a:lnTo>
                  <a:lnTo>
                    <a:pt x="2264" y="2762"/>
                  </a:lnTo>
                  <a:lnTo>
                    <a:pt x="2262" y="2762"/>
                  </a:lnTo>
                  <a:lnTo>
                    <a:pt x="2260" y="2762"/>
                  </a:lnTo>
                  <a:lnTo>
                    <a:pt x="2262" y="2762"/>
                  </a:lnTo>
                  <a:lnTo>
                    <a:pt x="2260" y="2762"/>
                  </a:lnTo>
                  <a:lnTo>
                    <a:pt x="2258" y="2762"/>
                  </a:lnTo>
                  <a:lnTo>
                    <a:pt x="2258" y="2758"/>
                  </a:lnTo>
                  <a:lnTo>
                    <a:pt x="2258" y="2760"/>
                  </a:lnTo>
                  <a:lnTo>
                    <a:pt x="2256" y="2758"/>
                  </a:lnTo>
                  <a:lnTo>
                    <a:pt x="2256" y="2760"/>
                  </a:lnTo>
                  <a:lnTo>
                    <a:pt x="2256" y="2758"/>
                  </a:lnTo>
                  <a:lnTo>
                    <a:pt x="2254" y="2756"/>
                  </a:lnTo>
                  <a:lnTo>
                    <a:pt x="2252" y="2756"/>
                  </a:lnTo>
                  <a:lnTo>
                    <a:pt x="2250" y="2756"/>
                  </a:lnTo>
                  <a:lnTo>
                    <a:pt x="2250" y="2754"/>
                  </a:lnTo>
                  <a:lnTo>
                    <a:pt x="2250" y="2753"/>
                  </a:lnTo>
                  <a:lnTo>
                    <a:pt x="2248" y="2753"/>
                  </a:lnTo>
                  <a:lnTo>
                    <a:pt x="2248" y="2754"/>
                  </a:lnTo>
                  <a:lnTo>
                    <a:pt x="2248" y="2753"/>
                  </a:lnTo>
                  <a:lnTo>
                    <a:pt x="2248" y="2751"/>
                  </a:lnTo>
                  <a:lnTo>
                    <a:pt x="2248" y="2753"/>
                  </a:lnTo>
                  <a:lnTo>
                    <a:pt x="2246" y="2753"/>
                  </a:lnTo>
                  <a:lnTo>
                    <a:pt x="2244" y="2753"/>
                  </a:lnTo>
                  <a:lnTo>
                    <a:pt x="2242" y="2753"/>
                  </a:lnTo>
                  <a:lnTo>
                    <a:pt x="2241" y="2751"/>
                  </a:lnTo>
                  <a:lnTo>
                    <a:pt x="2239" y="2749"/>
                  </a:lnTo>
                  <a:lnTo>
                    <a:pt x="2241" y="2753"/>
                  </a:lnTo>
                  <a:lnTo>
                    <a:pt x="2254" y="2768"/>
                  </a:lnTo>
                  <a:lnTo>
                    <a:pt x="2258" y="2772"/>
                  </a:lnTo>
                  <a:lnTo>
                    <a:pt x="2264" y="2776"/>
                  </a:lnTo>
                  <a:lnTo>
                    <a:pt x="2271" y="2781"/>
                  </a:lnTo>
                  <a:lnTo>
                    <a:pt x="2275" y="2785"/>
                  </a:lnTo>
                  <a:lnTo>
                    <a:pt x="2285" y="2791"/>
                  </a:lnTo>
                  <a:lnTo>
                    <a:pt x="2292" y="2799"/>
                  </a:lnTo>
                  <a:lnTo>
                    <a:pt x="2294" y="2801"/>
                  </a:lnTo>
                  <a:lnTo>
                    <a:pt x="2296" y="2803"/>
                  </a:lnTo>
                  <a:lnTo>
                    <a:pt x="2298" y="2804"/>
                  </a:lnTo>
                  <a:lnTo>
                    <a:pt x="2298" y="2806"/>
                  </a:lnTo>
                  <a:lnTo>
                    <a:pt x="2300" y="2806"/>
                  </a:lnTo>
                  <a:lnTo>
                    <a:pt x="2302" y="2808"/>
                  </a:lnTo>
                  <a:lnTo>
                    <a:pt x="2304" y="2810"/>
                  </a:lnTo>
                  <a:lnTo>
                    <a:pt x="2306" y="2812"/>
                  </a:lnTo>
                  <a:lnTo>
                    <a:pt x="2306" y="2814"/>
                  </a:lnTo>
                  <a:lnTo>
                    <a:pt x="2304" y="2816"/>
                  </a:lnTo>
                  <a:lnTo>
                    <a:pt x="2304" y="2818"/>
                  </a:lnTo>
                  <a:lnTo>
                    <a:pt x="2306" y="2820"/>
                  </a:lnTo>
                  <a:lnTo>
                    <a:pt x="2317" y="2827"/>
                  </a:lnTo>
                  <a:lnTo>
                    <a:pt x="2325" y="2835"/>
                  </a:lnTo>
                  <a:lnTo>
                    <a:pt x="2327" y="2837"/>
                  </a:lnTo>
                  <a:lnTo>
                    <a:pt x="2329" y="2839"/>
                  </a:lnTo>
                  <a:lnTo>
                    <a:pt x="2329" y="2841"/>
                  </a:lnTo>
                  <a:lnTo>
                    <a:pt x="2329" y="2843"/>
                  </a:lnTo>
                  <a:lnTo>
                    <a:pt x="2331" y="2845"/>
                  </a:lnTo>
                  <a:lnTo>
                    <a:pt x="2331" y="2849"/>
                  </a:lnTo>
                  <a:lnTo>
                    <a:pt x="2335" y="2852"/>
                  </a:lnTo>
                  <a:lnTo>
                    <a:pt x="2337" y="2854"/>
                  </a:lnTo>
                  <a:lnTo>
                    <a:pt x="2340" y="2856"/>
                  </a:lnTo>
                  <a:lnTo>
                    <a:pt x="2342" y="2856"/>
                  </a:lnTo>
                  <a:lnTo>
                    <a:pt x="2350" y="2862"/>
                  </a:lnTo>
                  <a:lnTo>
                    <a:pt x="2356" y="2866"/>
                  </a:lnTo>
                  <a:lnTo>
                    <a:pt x="2356" y="2868"/>
                  </a:lnTo>
                  <a:lnTo>
                    <a:pt x="2356" y="2870"/>
                  </a:lnTo>
                  <a:lnTo>
                    <a:pt x="2356" y="2872"/>
                  </a:lnTo>
                  <a:lnTo>
                    <a:pt x="2358" y="2872"/>
                  </a:lnTo>
                  <a:lnTo>
                    <a:pt x="2358" y="2874"/>
                  </a:lnTo>
                  <a:lnTo>
                    <a:pt x="2362" y="2877"/>
                  </a:lnTo>
                  <a:lnTo>
                    <a:pt x="2365" y="2879"/>
                  </a:lnTo>
                  <a:lnTo>
                    <a:pt x="2371" y="2885"/>
                  </a:lnTo>
                  <a:lnTo>
                    <a:pt x="2379" y="2891"/>
                  </a:lnTo>
                  <a:lnTo>
                    <a:pt x="2386" y="2899"/>
                  </a:lnTo>
                  <a:lnTo>
                    <a:pt x="2388" y="2902"/>
                  </a:lnTo>
                  <a:lnTo>
                    <a:pt x="2388" y="2904"/>
                  </a:lnTo>
                  <a:lnTo>
                    <a:pt x="2386" y="2904"/>
                  </a:lnTo>
                  <a:lnTo>
                    <a:pt x="2385" y="2904"/>
                  </a:lnTo>
                  <a:lnTo>
                    <a:pt x="2385" y="2906"/>
                  </a:lnTo>
                  <a:lnTo>
                    <a:pt x="2388" y="2910"/>
                  </a:lnTo>
                  <a:lnTo>
                    <a:pt x="2390" y="2912"/>
                  </a:lnTo>
                  <a:lnTo>
                    <a:pt x="2390" y="2914"/>
                  </a:lnTo>
                  <a:lnTo>
                    <a:pt x="2388" y="2914"/>
                  </a:lnTo>
                  <a:lnTo>
                    <a:pt x="2388" y="2916"/>
                  </a:lnTo>
                  <a:lnTo>
                    <a:pt x="2392" y="2920"/>
                  </a:lnTo>
                  <a:lnTo>
                    <a:pt x="2392" y="2922"/>
                  </a:lnTo>
                  <a:lnTo>
                    <a:pt x="2394" y="2924"/>
                  </a:lnTo>
                  <a:lnTo>
                    <a:pt x="2398" y="2925"/>
                  </a:lnTo>
                  <a:lnTo>
                    <a:pt x="2398" y="2929"/>
                  </a:lnTo>
                  <a:lnTo>
                    <a:pt x="2400" y="2929"/>
                  </a:lnTo>
                  <a:lnTo>
                    <a:pt x="2402" y="2931"/>
                  </a:lnTo>
                  <a:lnTo>
                    <a:pt x="2404" y="2931"/>
                  </a:lnTo>
                  <a:lnTo>
                    <a:pt x="2406" y="2931"/>
                  </a:lnTo>
                  <a:lnTo>
                    <a:pt x="2406" y="2933"/>
                  </a:lnTo>
                  <a:lnTo>
                    <a:pt x="2408" y="2933"/>
                  </a:lnTo>
                  <a:lnTo>
                    <a:pt x="2408" y="2931"/>
                  </a:lnTo>
                  <a:lnTo>
                    <a:pt x="2408" y="2929"/>
                  </a:lnTo>
                  <a:lnTo>
                    <a:pt x="2410" y="2929"/>
                  </a:lnTo>
                  <a:lnTo>
                    <a:pt x="2410" y="2931"/>
                  </a:lnTo>
                  <a:lnTo>
                    <a:pt x="2410" y="2933"/>
                  </a:lnTo>
                  <a:lnTo>
                    <a:pt x="2408" y="2933"/>
                  </a:lnTo>
                  <a:lnTo>
                    <a:pt x="2408" y="2935"/>
                  </a:lnTo>
                  <a:lnTo>
                    <a:pt x="2406" y="2935"/>
                  </a:lnTo>
                  <a:lnTo>
                    <a:pt x="2406" y="2933"/>
                  </a:lnTo>
                  <a:lnTo>
                    <a:pt x="2404" y="2931"/>
                  </a:lnTo>
                  <a:lnTo>
                    <a:pt x="2402" y="2931"/>
                  </a:lnTo>
                  <a:lnTo>
                    <a:pt x="2402" y="2933"/>
                  </a:lnTo>
                  <a:lnTo>
                    <a:pt x="2406" y="2937"/>
                  </a:lnTo>
                  <a:lnTo>
                    <a:pt x="2410" y="2943"/>
                  </a:lnTo>
                  <a:lnTo>
                    <a:pt x="2410" y="2945"/>
                  </a:lnTo>
                  <a:lnTo>
                    <a:pt x="2411" y="2950"/>
                  </a:lnTo>
                  <a:lnTo>
                    <a:pt x="2411" y="2952"/>
                  </a:lnTo>
                  <a:lnTo>
                    <a:pt x="2413" y="2956"/>
                  </a:lnTo>
                  <a:lnTo>
                    <a:pt x="2415" y="2960"/>
                  </a:lnTo>
                  <a:lnTo>
                    <a:pt x="2417" y="2962"/>
                  </a:lnTo>
                  <a:lnTo>
                    <a:pt x="2417" y="2964"/>
                  </a:lnTo>
                  <a:lnTo>
                    <a:pt x="2417" y="2966"/>
                  </a:lnTo>
                  <a:lnTo>
                    <a:pt x="2415" y="2968"/>
                  </a:lnTo>
                  <a:lnTo>
                    <a:pt x="2413" y="2968"/>
                  </a:lnTo>
                  <a:lnTo>
                    <a:pt x="2411" y="2968"/>
                  </a:lnTo>
                  <a:lnTo>
                    <a:pt x="2411" y="2973"/>
                  </a:lnTo>
                  <a:lnTo>
                    <a:pt x="2411" y="2977"/>
                  </a:lnTo>
                  <a:lnTo>
                    <a:pt x="2415" y="2983"/>
                  </a:lnTo>
                  <a:lnTo>
                    <a:pt x="2417" y="2987"/>
                  </a:lnTo>
                  <a:lnTo>
                    <a:pt x="2419" y="2989"/>
                  </a:lnTo>
                  <a:lnTo>
                    <a:pt x="2423" y="2995"/>
                  </a:lnTo>
                  <a:lnTo>
                    <a:pt x="2425" y="2997"/>
                  </a:lnTo>
                  <a:lnTo>
                    <a:pt x="2427" y="2997"/>
                  </a:lnTo>
                  <a:lnTo>
                    <a:pt x="2427" y="2998"/>
                  </a:lnTo>
                  <a:lnTo>
                    <a:pt x="2429" y="3000"/>
                  </a:lnTo>
                  <a:lnTo>
                    <a:pt x="2429" y="2998"/>
                  </a:lnTo>
                  <a:lnTo>
                    <a:pt x="2431" y="2998"/>
                  </a:lnTo>
                  <a:lnTo>
                    <a:pt x="2433" y="2998"/>
                  </a:lnTo>
                  <a:lnTo>
                    <a:pt x="2433" y="3000"/>
                  </a:lnTo>
                  <a:lnTo>
                    <a:pt x="2431" y="3002"/>
                  </a:lnTo>
                  <a:lnTo>
                    <a:pt x="2431" y="3004"/>
                  </a:lnTo>
                  <a:lnTo>
                    <a:pt x="2433" y="3004"/>
                  </a:lnTo>
                  <a:lnTo>
                    <a:pt x="2434" y="3002"/>
                  </a:lnTo>
                  <a:lnTo>
                    <a:pt x="2438" y="3002"/>
                  </a:lnTo>
                  <a:lnTo>
                    <a:pt x="2442" y="3000"/>
                  </a:lnTo>
                  <a:lnTo>
                    <a:pt x="2448" y="3000"/>
                  </a:lnTo>
                  <a:lnTo>
                    <a:pt x="2452" y="2998"/>
                  </a:lnTo>
                  <a:lnTo>
                    <a:pt x="2450" y="2995"/>
                  </a:lnTo>
                  <a:lnTo>
                    <a:pt x="2452" y="2993"/>
                  </a:lnTo>
                  <a:lnTo>
                    <a:pt x="2454" y="2991"/>
                  </a:lnTo>
                  <a:lnTo>
                    <a:pt x="2456" y="2989"/>
                  </a:lnTo>
                  <a:lnTo>
                    <a:pt x="2458" y="2987"/>
                  </a:lnTo>
                  <a:lnTo>
                    <a:pt x="2461" y="2987"/>
                  </a:lnTo>
                  <a:lnTo>
                    <a:pt x="2463" y="2987"/>
                  </a:lnTo>
                  <a:lnTo>
                    <a:pt x="2465" y="2987"/>
                  </a:lnTo>
                  <a:lnTo>
                    <a:pt x="2467" y="2987"/>
                  </a:lnTo>
                  <a:lnTo>
                    <a:pt x="2469" y="2989"/>
                  </a:lnTo>
                  <a:lnTo>
                    <a:pt x="2473" y="2989"/>
                  </a:lnTo>
                  <a:lnTo>
                    <a:pt x="2475" y="2991"/>
                  </a:lnTo>
                  <a:lnTo>
                    <a:pt x="2477" y="2991"/>
                  </a:lnTo>
                  <a:lnTo>
                    <a:pt x="2479" y="2991"/>
                  </a:lnTo>
                  <a:lnTo>
                    <a:pt x="2481" y="2989"/>
                  </a:lnTo>
                  <a:lnTo>
                    <a:pt x="2482" y="2989"/>
                  </a:lnTo>
                  <a:lnTo>
                    <a:pt x="2482" y="2991"/>
                  </a:lnTo>
                  <a:lnTo>
                    <a:pt x="2479" y="2991"/>
                  </a:lnTo>
                  <a:lnTo>
                    <a:pt x="2479" y="2993"/>
                  </a:lnTo>
                  <a:lnTo>
                    <a:pt x="2477" y="2993"/>
                  </a:lnTo>
                  <a:lnTo>
                    <a:pt x="2475" y="2993"/>
                  </a:lnTo>
                  <a:lnTo>
                    <a:pt x="2473" y="2991"/>
                  </a:lnTo>
                  <a:lnTo>
                    <a:pt x="2473" y="2993"/>
                  </a:lnTo>
                  <a:lnTo>
                    <a:pt x="2471" y="2993"/>
                  </a:lnTo>
                  <a:lnTo>
                    <a:pt x="2469" y="2993"/>
                  </a:lnTo>
                  <a:lnTo>
                    <a:pt x="2467" y="2995"/>
                  </a:lnTo>
                  <a:lnTo>
                    <a:pt x="2467" y="2997"/>
                  </a:lnTo>
                  <a:lnTo>
                    <a:pt x="2465" y="2998"/>
                  </a:lnTo>
                  <a:lnTo>
                    <a:pt x="2461" y="3000"/>
                  </a:lnTo>
                  <a:lnTo>
                    <a:pt x="2458" y="3002"/>
                  </a:lnTo>
                  <a:lnTo>
                    <a:pt x="2454" y="3002"/>
                  </a:lnTo>
                  <a:lnTo>
                    <a:pt x="2452" y="3002"/>
                  </a:lnTo>
                  <a:lnTo>
                    <a:pt x="2450" y="3002"/>
                  </a:lnTo>
                  <a:lnTo>
                    <a:pt x="2448" y="3002"/>
                  </a:lnTo>
                  <a:lnTo>
                    <a:pt x="2446" y="3002"/>
                  </a:lnTo>
                  <a:lnTo>
                    <a:pt x="2444" y="3002"/>
                  </a:lnTo>
                  <a:lnTo>
                    <a:pt x="2440" y="3004"/>
                  </a:lnTo>
                  <a:lnTo>
                    <a:pt x="2438" y="3004"/>
                  </a:lnTo>
                  <a:lnTo>
                    <a:pt x="2436" y="3004"/>
                  </a:lnTo>
                  <a:lnTo>
                    <a:pt x="2434" y="3006"/>
                  </a:lnTo>
                  <a:lnTo>
                    <a:pt x="2431" y="3008"/>
                  </a:lnTo>
                  <a:lnTo>
                    <a:pt x="2427" y="3008"/>
                  </a:lnTo>
                  <a:lnTo>
                    <a:pt x="2425" y="3008"/>
                  </a:lnTo>
                  <a:lnTo>
                    <a:pt x="2423" y="3008"/>
                  </a:lnTo>
                  <a:lnTo>
                    <a:pt x="2423" y="3006"/>
                  </a:lnTo>
                  <a:lnTo>
                    <a:pt x="2421" y="3006"/>
                  </a:lnTo>
                  <a:lnTo>
                    <a:pt x="2419" y="3008"/>
                  </a:lnTo>
                  <a:lnTo>
                    <a:pt x="2419" y="3010"/>
                  </a:lnTo>
                  <a:lnTo>
                    <a:pt x="2423" y="3016"/>
                  </a:lnTo>
                  <a:lnTo>
                    <a:pt x="2425" y="3018"/>
                  </a:lnTo>
                  <a:lnTo>
                    <a:pt x="2427" y="3020"/>
                  </a:lnTo>
                  <a:lnTo>
                    <a:pt x="2429" y="3023"/>
                  </a:lnTo>
                  <a:lnTo>
                    <a:pt x="2431" y="3027"/>
                  </a:lnTo>
                  <a:lnTo>
                    <a:pt x="2433" y="3033"/>
                  </a:lnTo>
                  <a:lnTo>
                    <a:pt x="2438" y="3045"/>
                  </a:lnTo>
                  <a:lnTo>
                    <a:pt x="2444" y="3052"/>
                  </a:lnTo>
                  <a:lnTo>
                    <a:pt x="2450" y="3058"/>
                  </a:lnTo>
                  <a:lnTo>
                    <a:pt x="2456" y="3064"/>
                  </a:lnTo>
                  <a:lnTo>
                    <a:pt x="2456" y="3066"/>
                  </a:lnTo>
                  <a:lnTo>
                    <a:pt x="2458" y="3064"/>
                  </a:lnTo>
                  <a:lnTo>
                    <a:pt x="2459" y="3064"/>
                  </a:lnTo>
                  <a:lnTo>
                    <a:pt x="2458" y="3064"/>
                  </a:lnTo>
                  <a:lnTo>
                    <a:pt x="2458" y="3066"/>
                  </a:lnTo>
                  <a:lnTo>
                    <a:pt x="2458" y="3068"/>
                  </a:lnTo>
                  <a:lnTo>
                    <a:pt x="2458" y="3070"/>
                  </a:lnTo>
                  <a:lnTo>
                    <a:pt x="2459" y="3071"/>
                  </a:lnTo>
                  <a:lnTo>
                    <a:pt x="2459" y="3085"/>
                  </a:lnTo>
                  <a:lnTo>
                    <a:pt x="2459" y="3087"/>
                  </a:lnTo>
                  <a:lnTo>
                    <a:pt x="2459" y="3089"/>
                  </a:lnTo>
                  <a:lnTo>
                    <a:pt x="2461" y="3091"/>
                  </a:lnTo>
                  <a:lnTo>
                    <a:pt x="2461" y="3093"/>
                  </a:lnTo>
                  <a:lnTo>
                    <a:pt x="2463" y="3094"/>
                  </a:lnTo>
                  <a:lnTo>
                    <a:pt x="2465" y="3100"/>
                  </a:lnTo>
                  <a:lnTo>
                    <a:pt x="2469" y="3110"/>
                  </a:lnTo>
                  <a:lnTo>
                    <a:pt x="2479" y="3131"/>
                  </a:lnTo>
                  <a:lnTo>
                    <a:pt x="2484" y="3139"/>
                  </a:lnTo>
                  <a:lnTo>
                    <a:pt x="2484" y="3143"/>
                  </a:lnTo>
                  <a:lnTo>
                    <a:pt x="2486" y="3144"/>
                  </a:lnTo>
                  <a:lnTo>
                    <a:pt x="2486" y="3146"/>
                  </a:lnTo>
                  <a:lnTo>
                    <a:pt x="2486" y="3148"/>
                  </a:lnTo>
                  <a:lnTo>
                    <a:pt x="2488" y="3148"/>
                  </a:lnTo>
                  <a:lnTo>
                    <a:pt x="2488" y="3150"/>
                  </a:lnTo>
                  <a:lnTo>
                    <a:pt x="2488" y="3154"/>
                  </a:lnTo>
                  <a:lnTo>
                    <a:pt x="2490" y="3154"/>
                  </a:lnTo>
                  <a:lnTo>
                    <a:pt x="2496" y="3164"/>
                  </a:lnTo>
                  <a:lnTo>
                    <a:pt x="2498" y="3166"/>
                  </a:lnTo>
                  <a:lnTo>
                    <a:pt x="2498" y="3167"/>
                  </a:lnTo>
                  <a:lnTo>
                    <a:pt x="2498" y="3173"/>
                  </a:lnTo>
                  <a:lnTo>
                    <a:pt x="2496" y="3173"/>
                  </a:lnTo>
                  <a:lnTo>
                    <a:pt x="2494" y="3175"/>
                  </a:lnTo>
                  <a:lnTo>
                    <a:pt x="2496" y="3177"/>
                  </a:lnTo>
                  <a:lnTo>
                    <a:pt x="2496" y="3181"/>
                  </a:lnTo>
                  <a:lnTo>
                    <a:pt x="2496" y="3183"/>
                  </a:lnTo>
                  <a:lnTo>
                    <a:pt x="2500" y="3187"/>
                  </a:lnTo>
                  <a:lnTo>
                    <a:pt x="2500" y="3189"/>
                  </a:lnTo>
                  <a:lnTo>
                    <a:pt x="2498" y="3191"/>
                  </a:lnTo>
                  <a:lnTo>
                    <a:pt x="2498" y="3194"/>
                  </a:lnTo>
                  <a:lnTo>
                    <a:pt x="2496" y="3194"/>
                  </a:lnTo>
                  <a:lnTo>
                    <a:pt x="2490" y="3194"/>
                  </a:lnTo>
                  <a:lnTo>
                    <a:pt x="2490" y="3196"/>
                  </a:lnTo>
                  <a:lnTo>
                    <a:pt x="2488" y="3196"/>
                  </a:lnTo>
                  <a:lnTo>
                    <a:pt x="2488" y="3198"/>
                  </a:lnTo>
                  <a:lnTo>
                    <a:pt x="2484" y="3198"/>
                  </a:lnTo>
                  <a:lnTo>
                    <a:pt x="2484" y="3200"/>
                  </a:lnTo>
                  <a:lnTo>
                    <a:pt x="2484" y="3198"/>
                  </a:lnTo>
                  <a:lnTo>
                    <a:pt x="2488" y="3194"/>
                  </a:lnTo>
                  <a:lnTo>
                    <a:pt x="2486" y="3196"/>
                  </a:lnTo>
                  <a:lnTo>
                    <a:pt x="2484" y="3198"/>
                  </a:lnTo>
                  <a:lnTo>
                    <a:pt x="2484" y="3200"/>
                  </a:lnTo>
                  <a:lnTo>
                    <a:pt x="2484" y="3202"/>
                  </a:lnTo>
                  <a:lnTo>
                    <a:pt x="2482" y="3202"/>
                  </a:lnTo>
                  <a:lnTo>
                    <a:pt x="2482" y="3204"/>
                  </a:lnTo>
                  <a:lnTo>
                    <a:pt x="2481" y="3206"/>
                  </a:lnTo>
                  <a:lnTo>
                    <a:pt x="2481" y="3208"/>
                  </a:lnTo>
                  <a:lnTo>
                    <a:pt x="2479" y="3210"/>
                  </a:lnTo>
                  <a:lnTo>
                    <a:pt x="2477" y="3210"/>
                  </a:lnTo>
                  <a:lnTo>
                    <a:pt x="2473" y="3217"/>
                  </a:lnTo>
                  <a:lnTo>
                    <a:pt x="2471" y="3217"/>
                  </a:lnTo>
                  <a:lnTo>
                    <a:pt x="2471" y="3216"/>
                  </a:lnTo>
                  <a:lnTo>
                    <a:pt x="2473" y="3210"/>
                  </a:lnTo>
                  <a:lnTo>
                    <a:pt x="2479" y="3206"/>
                  </a:lnTo>
                  <a:lnTo>
                    <a:pt x="2481" y="3202"/>
                  </a:lnTo>
                  <a:lnTo>
                    <a:pt x="2477" y="3204"/>
                  </a:lnTo>
                  <a:lnTo>
                    <a:pt x="2473" y="3210"/>
                  </a:lnTo>
                  <a:lnTo>
                    <a:pt x="2469" y="3216"/>
                  </a:lnTo>
                  <a:lnTo>
                    <a:pt x="2471" y="3219"/>
                  </a:lnTo>
                  <a:lnTo>
                    <a:pt x="2471" y="3221"/>
                  </a:lnTo>
                  <a:lnTo>
                    <a:pt x="2473" y="3225"/>
                  </a:lnTo>
                  <a:lnTo>
                    <a:pt x="2479" y="3235"/>
                  </a:lnTo>
                  <a:lnTo>
                    <a:pt x="2481" y="3235"/>
                  </a:lnTo>
                  <a:lnTo>
                    <a:pt x="2481" y="3237"/>
                  </a:lnTo>
                  <a:lnTo>
                    <a:pt x="2482" y="3240"/>
                  </a:lnTo>
                  <a:lnTo>
                    <a:pt x="2482" y="3244"/>
                  </a:lnTo>
                  <a:lnTo>
                    <a:pt x="2484" y="3252"/>
                  </a:lnTo>
                  <a:lnTo>
                    <a:pt x="2484" y="3254"/>
                  </a:lnTo>
                  <a:lnTo>
                    <a:pt x="2486" y="3254"/>
                  </a:lnTo>
                  <a:lnTo>
                    <a:pt x="2486" y="3256"/>
                  </a:lnTo>
                  <a:lnTo>
                    <a:pt x="2486" y="3258"/>
                  </a:lnTo>
                  <a:lnTo>
                    <a:pt x="2484" y="3260"/>
                  </a:lnTo>
                  <a:lnTo>
                    <a:pt x="2484" y="3262"/>
                  </a:lnTo>
                  <a:lnTo>
                    <a:pt x="2490" y="3269"/>
                  </a:lnTo>
                  <a:lnTo>
                    <a:pt x="2492" y="3271"/>
                  </a:lnTo>
                  <a:lnTo>
                    <a:pt x="2494" y="3275"/>
                  </a:lnTo>
                  <a:lnTo>
                    <a:pt x="2494" y="3279"/>
                  </a:lnTo>
                  <a:lnTo>
                    <a:pt x="2492" y="3281"/>
                  </a:lnTo>
                  <a:lnTo>
                    <a:pt x="2496" y="3289"/>
                  </a:lnTo>
                  <a:lnTo>
                    <a:pt x="2500" y="3290"/>
                  </a:lnTo>
                  <a:lnTo>
                    <a:pt x="2500" y="3292"/>
                  </a:lnTo>
                  <a:lnTo>
                    <a:pt x="2502" y="3296"/>
                  </a:lnTo>
                  <a:lnTo>
                    <a:pt x="2502" y="3298"/>
                  </a:lnTo>
                  <a:lnTo>
                    <a:pt x="2506" y="3304"/>
                  </a:lnTo>
                  <a:lnTo>
                    <a:pt x="2507" y="3304"/>
                  </a:lnTo>
                  <a:lnTo>
                    <a:pt x="2507" y="3306"/>
                  </a:lnTo>
                  <a:lnTo>
                    <a:pt x="2507" y="3312"/>
                  </a:lnTo>
                  <a:lnTo>
                    <a:pt x="2509" y="3313"/>
                  </a:lnTo>
                  <a:lnTo>
                    <a:pt x="2513" y="3317"/>
                  </a:lnTo>
                  <a:lnTo>
                    <a:pt x="2519" y="3325"/>
                  </a:lnTo>
                  <a:lnTo>
                    <a:pt x="2519" y="3327"/>
                  </a:lnTo>
                  <a:lnTo>
                    <a:pt x="2521" y="3327"/>
                  </a:lnTo>
                  <a:lnTo>
                    <a:pt x="2523" y="3329"/>
                  </a:lnTo>
                  <a:lnTo>
                    <a:pt x="2525" y="3331"/>
                  </a:lnTo>
                  <a:lnTo>
                    <a:pt x="2525" y="3333"/>
                  </a:lnTo>
                  <a:lnTo>
                    <a:pt x="2523" y="3335"/>
                  </a:lnTo>
                  <a:lnTo>
                    <a:pt x="2521" y="3337"/>
                  </a:lnTo>
                  <a:lnTo>
                    <a:pt x="2521" y="3338"/>
                  </a:lnTo>
                  <a:lnTo>
                    <a:pt x="2523" y="3338"/>
                  </a:lnTo>
                  <a:lnTo>
                    <a:pt x="2529" y="3348"/>
                  </a:lnTo>
                  <a:lnTo>
                    <a:pt x="2530" y="3350"/>
                  </a:lnTo>
                  <a:lnTo>
                    <a:pt x="2530" y="3354"/>
                  </a:lnTo>
                  <a:lnTo>
                    <a:pt x="2530" y="3358"/>
                  </a:lnTo>
                  <a:lnTo>
                    <a:pt x="2530" y="3363"/>
                  </a:lnTo>
                  <a:lnTo>
                    <a:pt x="2529" y="3373"/>
                  </a:lnTo>
                  <a:lnTo>
                    <a:pt x="2529" y="3375"/>
                  </a:lnTo>
                  <a:lnTo>
                    <a:pt x="2527" y="3377"/>
                  </a:lnTo>
                  <a:lnTo>
                    <a:pt x="2527" y="3379"/>
                  </a:lnTo>
                  <a:lnTo>
                    <a:pt x="2527" y="3383"/>
                  </a:lnTo>
                  <a:lnTo>
                    <a:pt x="2527" y="3385"/>
                  </a:lnTo>
                  <a:lnTo>
                    <a:pt x="2525" y="3385"/>
                  </a:lnTo>
                  <a:lnTo>
                    <a:pt x="2527" y="3386"/>
                  </a:lnTo>
                  <a:lnTo>
                    <a:pt x="2525" y="3386"/>
                  </a:lnTo>
                  <a:lnTo>
                    <a:pt x="2525" y="3388"/>
                  </a:lnTo>
                  <a:lnTo>
                    <a:pt x="2525" y="3396"/>
                  </a:lnTo>
                  <a:lnTo>
                    <a:pt x="2527" y="3410"/>
                  </a:lnTo>
                  <a:lnTo>
                    <a:pt x="2527" y="3411"/>
                  </a:lnTo>
                  <a:lnTo>
                    <a:pt x="2525" y="3413"/>
                  </a:lnTo>
                  <a:lnTo>
                    <a:pt x="2525" y="3421"/>
                  </a:lnTo>
                  <a:lnTo>
                    <a:pt x="2523" y="3423"/>
                  </a:lnTo>
                  <a:lnTo>
                    <a:pt x="2523" y="3425"/>
                  </a:lnTo>
                  <a:lnTo>
                    <a:pt x="2521" y="3425"/>
                  </a:lnTo>
                  <a:lnTo>
                    <a:pt x="2521" y="3427"/>
                  </a:lnTo>
                  <a:lnTo>
                    <a:pt x="2519" y="3433"/>
                  </a:lnTo>
                  <a:lnTo>
                    <a:pt x="2519" y="3434"/>
                  </a:lnTo>
                  <a:lnTo>
                    <a:pt x="2517" y="3438"/>
                  </a:lnTo>
                  <a:lnTo>
                    <a:pt x="2515" y="3444"/>
                  </a:lnTo>
                  <a:lnTo>
                    <a:pt x="2515" y="3446"/>
                  </a:lnTo>
                  <a:lnTo>
                    <a:pt x="2513" y="3448"/>
                  </a:lnTo>
                  <a:lnTo>
                    <a:pt x="2511" y="3450"/>
                  </a:lnTo>
                  <a:lnTo>
                    <a:pt x="2509" y="3452"/>
                  </a:lnTo>
                  <a:lnTo>
                    <a:pt x="2509" y="3450"/>
                  </a:lnTo>
                  <a:lnTo>
                    <a:pt x="2511" y="3450"/>
                  </a:lnTo>
                  <a:lnTo>
                    <a:pt x="2511" y="3448"/>
                  </a:lnTo>
                  <a:lnTo>
                    <a:pt x="2509" y="3448"/>
                  </a:lnTo>
                  <a:lnTo>
                    <a:pt x="2506" y="3454"/>
                  </a:lnTo>
                  <a:lnTo>
                    <a:pt x="2504" y="3456"/>
                  </a:lnTo>
                  <a:lnTo>
                    <a:pt x="2504" y="3458"/>
                  </a:lnTo>
                  <a:lnTo>
                    <a:pt x="2504" y="3461"/>
                  </a:lnTo>
                  <a:lnTo>
                    <a:pt x="2502" y="3463"/>
                  </a:lnTo>
                  <a:lnTo>
                    <a:pt x="2498" y="3467"/>
                  </a:lnTo>
                  <a:lnTo>
                    <a:pt x="2496" y="3469"/>
                  </a:lnTo>
                  <a:lnTo>
                    <a:pt x="2494" y="3469"/>
                  </a:lnTo>
                  <a:lnTo>
                    <a:pt x="2492" y="3469"/>
                  </a:lnTo>
                  <a:lnTo>
                    <a:pt x="2490" y="3467"/>
                  </a:lnTo>
                  <a:lnTo>
                    <a:pt x="2488" y="3467"/>
                  </a:lnTo>
                  <a:lnTo>
                    <a:pt x="2486" y="3471"/>
                  </a:lnTo>
                  <a:lnTo>
                    <a:pt x="2486" y="3469"/>
                  </a:lnTo>
                  <a:lnTo>
                    <a:pt x="2484" y="3469"/>
                  </a:lnTo>
                  <a:lnTo>
                    <a:pt x="2482" y="3469"/>
                  </a:lnTo>
                  <a:lnTo>
                    <a:pt x="2482" y="3471"/>
                  </a:lnTo>
                  <a:lnTo>
                    <a:pt x="2481" y="3471"/>
                  </a:lnTo>
                  <a:lnTo>
                    <a:pt x="2479" y="3473"/>
                  </a:lnTo>
                  <a:lnTo>
                    <a:pt x="2479" y="3475"/>
                  </a:lnTo>
                  <a:lnTo>
                    <a:pt x="2477" y="3475"/>
                  </a:lnTo>
                  <a:lnTo>
                    <a:pt x="2475" y="3477"/>
                  </a:lnTo>
                  <a:lnTo>
                    <a:pt x="2471" y="3481"/>
                  </a:lnTo>
                  <a:lnTo>
                    <a:pt x="2469" y="3481"/>
                  </a:lnTo>
                  <a:lnTo>
                    <a:pt x="2465" y="3484"/>
                  </a:lnTo>
                  <a:lnTo>
                    <a:pt x="2465" y="3486"/>
                  </a:lnTo>
                  <a:lnTo>
                    <a:pt x="2465" y="3488"/>
                  </a:lnTo>
                  <a:lnTo>
                    <a:pt x="2467" y="3490"/>
                  </a:lnTo>
                  <a:lnTo>
                    <a:pt x="2467" y="3492"/>
                  </a:lnTo>
                  <a:lnTo>
                    <a:pt x="2467" y="3494"/>
                  </a:lnTo>
                  <a:lnTo>
                    <a:pt x="2467" y="3496"/>
                  </a:lnTo>
                  <a:lnTo>
                    <a:pt x="2461" y="3502"/>
                  </a:lnTo>
                  <a:lnTo>
                    <a:pt x="2461" y="3504"/>
                  </a:lnTo>
                  <a:lnTo>
                    <a:pt x="2459" y="3504"/>
                  </a:lnTo>
                  <a:lnTo>
                    <a:pt x="2458" y="3506"/>
                  </a:lnTo>
                  <a:lnTo>
                    <a:pt x="2454" y="3511"/>
                  </a:lnTo>
                  <a:lnTo>
                    <a:pt x="2454" y="3513"/>
                  </a:lnTo>
                  <a:lnTo>
                    <a:pt x="2452" y="3513"/>
                  </a:lnTo>
                  <a:lnTo>
                    <a:pt x="2450" y="3513"/>
                  </a:lnTo>
                  <a:lnTo>
                    <a:pt x="2448" y="3515"/>
                  </a:lnTo>
                  <a:lnTo>
                    <a:pt x="2446" y="3517"/>
                  </a:lnTo>
                  <a:lnTo>
                    <a:pt x="2446" y="3519"/>
                  </a:lnTo>
                  <a:lnTo>
                    <a:pt x="2444" y="3519"/>
                  </a:lnTo>
                  <a:lnTo>
                    <a:pt x="2446" y="3521"/>
                  </a:lnTo>
                  <a:lnTo>
                    <a:pt x="2444" y="3523"/>
                  </a:lnTo>
                  <a:lnTo>
                    <a:pt x="2442" y="3523"/>
                  </a:lnTo>
                  <a:lnTo>
                    <a:pt x="2442" y="3525"/>
                  </a:lnTo>
                  <a:lnTo>
                    <a:pt x="2440" y="3525"/>
                  </a:lnTo>
                  <a:lnTo>
                    <a:pt x="2440" y="3527"/>
                  </a:lnTo>
                  <a:lnTo>
                    <a:pt x="2438" y="3527"/>
                  </a:lnTo>
                  <a:lnTo>
                    <a:pt x="2436" y="3529"/>
                  </a:lnTo>
                  <a:lnTo>
                    <a:pt x="2436" y="3531"/>
                  </a:lnTo>
                  <a:lnTo>
                    <a:pt x="2436" y="3532"/>
                  </a:lnTo>
                  <a:lnTo>
                    <a:pt x="2436" y="3534"/>
                  </a:lnTo>
                  <a:lnTo>
                    <a:pt x="2436" y="3536"/>
                  </a:lnTo>
                  <a:lnTo>
                    <a:pt x="2436" y="3538"/>
                  </a:lnTo>
                  <a:lnTo>
                    <a:pt x="2438" y="3538"/>
                  </a:lnTo>
                  <a:lnTo>
                    <a:pt x="2438" y="3540"/>
                  </a:lnTo>
                  <a:lnTo>
                    <a:pt x="2436" y="3542"/>
                  </a:lnTo>
                  <a:lnTo>
                    <a:pt x="2436" y="3550"/>
                  </a:lnTo>
                  <a:lnTo>
                    <a:pt x="2436" y="3557"/>
                  </a:lnTo>
                  <a:lnTo>
                    <a:pt x="2436" y="3559"/>
                  </a:lnTo>
                  <a:lnTo>
                    <a:pt x="2434" y="3561"/>
                  </a:lnTo>
                  <a:lnTo>
                    <a:pt x="2433" y="3561"/>
                  </a:lnTo>
                  <a:lnTo>
                    <a:pt x="2431" y="3561"/>
                  </a:lnTo>
                  <a:lnTo>
                    <a:pt x="2429" y="3561"/>
                  </a:lnTo>
                  <a:lnTo>
                    <a:pt x="2429" y="3563"/>
                  </a:lnTo>
                  <a:lnTo>
                    <a:pt x="2429" y="3565"/>
                  </a:lnTo>
                  <a:lnTo>
                    <a:pt x="2429" y="3567"/>
                  </a:lnTo>
                  <a:lnTo>
                    <a:pt x="2427" y="3569"/>
                  </a:lnTo>
                  <a:lnTo>
                    <a:pt x="2427" y="3571"/>
                  </a:lnTo>
                  <a:lnTo>
                    <a:pt x="2427" y="3573"/>
                  </a:lnTo>
                  <a:lnTo>
                    <a:pt x="2425" y="3573"/>
                  </a:lnTo>
                  <a:lnTo>
                    <a:pt x="2425" y="3575"/>
                  </a:lnTo>
                  <a:lnTo>
                    <a:pt x="2423" y="3577"/>
                  </a:lnTo>
                  <a:lnTo>
                    <a:pt x="2423" y="3579"/>
                  </a:lnTo>
                  <a:lnTo>
                    <a:pt x="2425" y="3579"/>
                  </a:lnTo>
                  <a:lnTo>
                    <a:pt x="2425" y="3580"/>
                  </a:lnTo>
                  <a:lnTo>
                    <a:pt x="2425" y="3582"/>
                  </a:lnTo>
                  <a:lnTo>
                    <a:pt x="2423" y="3582"/>
                  </a:lnTo>
                  <a:lnTo>
                    <a:pt x="2423" y="3584"/>
                  </a:lnTo>
                  <a:lnTo>
                    <a:pt x="2423" y="3586"/>
                  </a:lnTo>
                  <a:lnTo>
                    <a:pt x="2423" y="3588"/>
                  </a:lnTo>
                  <a:lnTo>
                    <a:pt x="2425" y="3590"/>
                  </a:lnTo>
                  <a:lnTo>
                    <a:pt x="2425" y="3592"/>
                  </a:lnTo>
                  <a:lnTo>
                    <a:pt x="2425" y="3598"/>
                  </a:lnTo>
                  <a:lnTo>
                    <a:pt x="2423" y="3602"/>
                  </a:lnTo>
                  <a:lnTo>
                    <a:pt x="2423" y="3604"/>
                  </a:lnTo>
                  <a:lnTo>
                    <a:pt x="2421" y="3605"/>
                  </a:lnTo>
                  <a:lnTo>
                    <a:pt x="2421" y="3607"/>
                  </a:lnTo>
                  <a:lnTo>
                    <a:pt x="2421" y="3613"/>
                  </a:lnTo>
                  <a:lnTo>
                    <a:pt x="2419" y="3619"/>
                  </a:lnTo>
                  <a:lnTo>
                    <a:pt x="2419" y="3621"/>
                  </a:lnTo>
                  <a:lnTo>
                    <a:pt x="2419" y="3623"/>
                  </a:lnTo>
                  <a:lnTo>
                    <a:pt x="2419" y="3625"/>
                  </a:lnTo>
                  <a:lnTo>
                    <a:pt x="2417" y="3627"/>
                  </a:lnTo>
                  <a:lnTo>
                    <a:pt x="2417" y="3629"/>
                  </a:lnTo>
                  <a:lnTo>
                    <a:pt x="2417" y="3630"/>
                  </a:lnTo>
                  <a:lnTo>
                    <a:pt x="2415" y="3630"/>
                  </a:lnTo>
                  <a:lnTo>
                    <a:pt x="2415" y="3632"/>
                  </a:lnTo>
                  <a:lnTo>
                    <a:pt x="2413" y="3636"/>
                  </a:lnTo>
                  <a:lnTo>
                    <a:pt x="2413" y="3638"/>
                  </a:lnTo>
                  <a:lnTo>
                    <a:pt x="2411" y="3638"/>
                  </a:lnTo>
                  <a:lnTo>
                    <a:pt x="2411" y="3640"/>
                  </a:lnTo>
                  <a:lnTo>
                    <a:pt x="2411" y="3644"/>
                  </a:lnTo>
                  <a:lnTo>
                    <a:pt x="2410" y="3648"/>
                  </a:lnTo>
                  <a:lnTo>
                    <a:pt x="2408" y="3650"/>
                  </a:lnTo>
                  <a:lnTo>
                    <a:pt x="2408" y="3652"/>
                  </a:lnTo>
                  <a:lnTo>
                    <a:pt x="2410" y="3652"/>
                  </a:lnTo>
                  <a:lnTo>
                    <a:pt x="2411" y="3653"/>
                  </a:lnTo>
                  <a:lnTo>
                    <a:pt x="2410" y="3655"/>
                  </a:lnTo>
                  <a:lnTo>
                    <a:pt x="2408" y="3655"/>
                  </a:lnTo>
                  <a:lnTo>
                    <a:pt x="2406" y="3657"/>
                  </a:lnTo>
                  <a:lnTo>
                    <a:pt x="2404" y="3659"/>
                  </a:lnTo>
                  <a:lnTo>
                    <a:pt x="2404" y="3669"/>
                  </a:lnTo>
                  <a:lnTo>
                    <a:pt x="2402" y="3673"/>
                  </a:lnTo>
                  <a:lnTo>
                    <a:pt x="2402" y="3675"/>
                  </a:lnTo>
                  <a:lnTo>
                    <a:pt x="2404" y="3677"/>
                  </a:lnTo>
                  <a:lnTo>
                    <a:pt x="2402" y="3678"/>
                  </a:lnTo>
                  <a:lnTo>
                    <a:pt x="2400" y="3684"/>
                  </a:lnTo>
                  <a:lnTo>
                    <a:pt x="2400" y="3686"/>
                  </a:lnTo>
                  <a:lnTo>
                    <a:pt x="2400" y="3688"/>
                  </a:lnTo>
                  <a:lnTo>
                    <a:pt x="2396" y="3690"/>
                  </a:lnTo>
                  <a:lnTo>
                    <a:pt x="2394" y="3692"/>
                  </a:lnTo>
                  <a:lnTo>
                    <a:pt x="2394" y="3694"/>
                  </a:lnTo>
                  <a:lnTo>
                    <a:pt x="2394" y="3696"/>
                  </a:lnTo>
                  <a:lnTo>
                    <a:pt x="2392" y="3698"/>
                  </a:lnTo>
                  <a:lnTo>
                    <a:pt x="2388" y="3700"/>
                  </a:lnTo>
                  <a:lnTo>
                    <a:pt x="2388" y="3702"/>
                  </a:lnTo>
                  <a:lnTo>
                    <a:pt x="2388" y="3700"/>
                  </a:lnTo>
                  <a:lnTo>
                    <a:pt x="2386" y="3700"/>
                  </a:lnTo>
                  <a:lnTo>
                    <a:pt x="2385" y="3700"/>
                  </a:lnTo>
                  <a:lnTo>
                    <a:pt x="2383" y="3702"/>
                  </a:lnTo>
                  <a:lnTo>
                    <a:pt x="2383" y="3705"/>
                  </a:lnTo>
                  <a:lnTo>
                    <a:pt x="2383" y="3709"/>
                  </a:lnTo>
                  <a:lnTo>
                    <a:pt x="2385" y="3713"/>
                  </a:lnTo>
                  <a:lnTo>
                    <a:pt x="2386" y="3717"/>
                  </a:lnTo>
                  <a:lnTo>
                    <a:pt x="2385" y="3721"/>
                  </a:lnTo>
                  <a:lnTo>
                    <a:pt x="2385" y="3723"/>
                  </a:lnTo>
                  <a:lnTo>
                    <a:pt x="2388" y="3751"/>
                  </a:lnTo>
                  <a:lnTo>
                    <a:pt x="2386" y="3759"/>
                  </a:lnTo>
                  <a:lnTo>
                    <a:pt x="2388" y="3765"/>
                  </a:lnTo>
                  <a:lnTo>
                    <a:pt x="2388" y="3767"/>
                  </a:lnTo>
                  <a:lnTo>
                    <a:pt x="2388" y="3773"/>
                  </a:lnTo>
                  <a:lnTo>
                    <a:pt x="2386" y="3776"/>
                  </a:lnTo>
                  <a:lnTo>
                    <a:pt x="2386" y="3774"/>
                  </a:lnTo>
                  <a:lnTo>
                    <a:pt x="2385" y="3771"/>
                  </a:lnTo>
                  <a:lnTo>
                    <a:pt x="2385" y="3773"/>
                  </a:lnTo>
                  <a:lnTo>
                    <a:pt x="2385" y="3774"/>
                  </a:lnTo>
                  <a:lnTo>
                    <a:pt x="2385" y="3778"/>
                  </a:lnTo>
                  <a:lnTo>
                    <a:pt x="2385" y="3784"/>
                  </a:lnTo>
                  <a:lnTo>
                    <a:pt x="2383" y="3792"/>
                  </a:lnTo>
                  <a:lnTo>
                    <a:pt x="2383" y="3801"/>
                  </a:lnTo>
                  <a:lnTo>
                    <a:pt x="2383" y="3803"/>
                  </a:lnTo>
                  <a:lnTo>
                    <a:pt x="2383" y="3805"/>
                  </a:lnTo>
                  <a:lnTo>
                    <a:pt x="2383" y="3807"/>
                  </a:lnTo>
                  <a:lnTo>
                    <a:pt x="2385" y="3807"/>
                  </a:lnTo>
                  <a:lnTo>
                    <a:pt x="2383" y="3809"/>
                  </a:lnTo>
                  <a:lnTo>
                    <a:pt x="2381" y="3823"/>
                  </a:lnTo>
                  <a:lnTo>
                    <a:pt x="2381" y="3828"/>
                  </a:lnTo>
                  <a:lnTo>
                    <a:pt x="2381" y="3832"/>
                  </a:lnTo>
                  <a:lnTo>
                    <a:pt x="2381" y="3836"/>
                  </a:lnTo>
                  <a:lnTo>
                    <a:pt x="2383" y="3840"/>
                  </a:lnTo>
                  <a:lnTo>
                    <a:pt x="2383" y="3847"/>
                  </a:lnTo>
                  <a:lnTo>
                    <a:pt x="2385" y="3851"/>
                  </a:lnTo>
                  <a:lnTo>
                    <a:pt x="2386" y="3859"/>
                  </a:lnTo>
                  <a:lnTo>
                    <a:pt x="2386" y="3861"/>
                  </a:lnTo>
                  <a:lnTo>
                    <a:pt x="2388" y="3865"/>
                  </a:lnTo>
                  <a:lnTo>
                    <a:pt x="2388" y="3871"/>
                  </a:lnTo>
                  <a:lnTo>
                    <a:pt x="2390" y="3872"/>
                  </a:lnTo>
                  <a:lnTo>
                    <a:pt x="2396" y="3878"/>
                  </a:lnTo>
                  <a:lnTo>
                    <a:pt x="2396" y="3880"/>
                  </a:lnTo>
                  <a:lnTo>
                    <a:pt x="2398" y="3886"/>
                  </a:lnTo>
                  <a:lnTo>
                    <a:pt x="2400" y="3890"/>
                  </a:lnTo>
                  <a:lnTo>
                    <a:pt x="2400" y="3892"/>
                  </a:lnTo>
                  <a:lnTo>
                    <a:pt x="2402" y="3894"/>
                  </a:lnTo>
                  <a:lnTo>
                    <a:pt x="2402" y="3896"/>
                  </a:lnTo>
                  <a:lnTo>
                    <a:pt x="2402" y="3899"/>
                  </a:lnTo>
                  <a:lnTo>
                    <a:pt x="2406" y="3901"/>
                  </a:lnTo>
                  <a:lnTo>
                    <a:pt x="2408" y="3903"/>
                  </a:lnTo>
                  <a:lnTo>
                    <a:pt x="2410" y="3905"/>
                  </a:lnTo>
                  <a:lnTo>
                    <a:pt x="2413" y="3909"/>
                  </a:lnTo>
                  <a:lnTo>
                    <a:pt x="2421" y="3915"/>
                  </a:lnTo>
                  <a:lnTo>
                    <a:pt x="2433" y="3930"/>
                  </a:lnTo>
                  <a:lnTo>
                    <a:pt x="2433" y="3936"/>
                  </a:lnTo>
                  <a:lnTo>
                    <a:pt x="2434" y="3938"/>
                  </a:lnTo>
                  <a:lnTo>
                    <a:pt x="2436" y="3940"/>
                  </a:lnTo>
                  <a:lnTo>
                    <a:pt x="2438" y="3942"/>
                  </a:lnTo>
                  <a:lnTo>
                    <a:pt x="2440" y="3944"/>
                  </a:lnTo>
                  <a:lnTo>
                    <a:pt x="2444" y="3953"/>
                  </a:lnTo>
                  <a:lnTo>
                    <a:pt x="2444" y="3955"/>
                  </a:lnTo>
                  <a:lnTo>
                    <a:pt x="2448" y="3959"/>
                  </a:lnTo>
                  <a:lnTo>
                    <a:pt x="2448" y="3963"/>
                  </a:lnTo>
                  <a:lnTo>
                    <a:pt x="2448" y="3965"/>
                  </a:lnTo>
                  <a:lnTo>
                    <a:pt x="2450" y="3967"/>
                  </a:lnTo>
                  <a:lnTo>
                    <a:pt x="2454" y="3972"/>
                  </a:lnTo>
                  <a:lnTo>
                    <a:pt x="2456" y="3976"/>
                  </a:lnTo>
                  <a:lnTo>
                    <a:pt x="2456" y="3978"/>
                  </a:lnTo>
                  <a:lnTo>
                    <a:pt x="2456" y="3980"/>
                  </a:lnTo>
                  <a:lnTo>
                    <a:pt x="2461" y="3990"/>
                  </a:lnTo>
                  <a:lnTo>
                    <a:pt x="2465" y="3993"/>
                  </a:lnTo>
                  <a:lnTo>
                    <a:pt x="2465" y="3995"/>
                  </a:lnTo>
                  <a:lnTo>
                    <a:pt x="2471" y="4007"/>
                  </a:lnTo>
                  <a:lnTo>
                    <a:pt x="2473" y="4015"/>
                  </a:lnTo>
                  <a:lnTo>
                    <a:pt x="2475" y="4018"/>
                  </a:lnTo>
                  <a:lnTo>
                    <a:pt x="2479" y="4022"/>
                  </a:lnTo>
                  <a:lnTo>
                    <a:pt x="2481" y="4022"/>
                  </a:lnTo>
                  <a:lnTo>
                    <a:pt x="2482" y="4024"/>
                  </a:lnTo>
                  <a:lnTo>
                    <a:pt x="2484" y="4032"/>
                  </a:lnTo>
                  <a:lnTo>
                    <a:pt x="2486" y="4038"/>
                  </a:lnTo>
                  <a:lnTo>
                    <a:pt x="2486" y="4040"/>
                  </a:lnTo>
                  <a:lnTo>
                    <a:pt x="2488" y="4047"/>
                  </a:lnTo>
                  <a:lnTo>
                    <a:pt x="2494" y="4059"/>
                  </a:lnTo>
                  <a:lnTo>
                    <a:pt x="2496" y="4066"/>
                  </a:lnTo>
                  <a:lnTo>
                    <a:pt x="2498" y="4072"/>
                  </a:lnTo>
                  <a:lnTo>
                    <a:pt x="2498" y="4074"/>
                  </a:lnTo>
                  <a:lnTo>
                    <a:pt x="2500" y="4076"/>
                  </a:lnTo>
                  <a:lnTo>
                    <a:pt x="2502" y="4078"/>
                  </a:lnTo>
                  <a:lnTo>
                    <a:pt x="2502" y="4080"/>
                  </a:lnTo>
                  <a:lnTo>
                    <a:pt x="2504" y="4082"/>
                  </a:lnTo>
                  <a:lnTo>
                    <a:pt x="2506" y="4086"/>
                  </a:lnTo>
                  <a:lnTo>
                    <a:pt x="2513" y="4097"/>
                  </a:lnTo>
                  <a:lnTo>
                    <a:pt x="2515" y="4099"/>
                  </a:lnTo>
                  <a:lnTo>
                    <a:pt x="2517" y="4103"/>
                  </a:lnTo>
                  <a:lnTo>
                    <a:pt x="2521" y="4111"/>
                  </a:lnTo>
                  <a:lnTo>
                    <a:pt x="2529" y="4120"/>
                  </a:lnTo>
                  <a:lnTo>
                    <a:pt x="2530" y="4126"/>
                  </a:lnTo>
                  <a:lnTo>
                    <a:pt x="2532" y="4130"/>
                  </a:lnTo>
                  <a:lnTo>
                    <a:pt x="2538" y="4139"/>
                  </a:lnTo>
                  <a:lnTo>
                    <a:pt x="2538" y="4141"/>
                  </a:lnTo>
                  <a:lnTo>
                    <a:pt x="2538" y="4143"/>
                  </a:lnTo>
                  <a:lnTo>
                    <a:pt x="2536" y="4143"/>
                  </a:lnTo>
                  <a:lnTo>
                    <a:pt x="2536" y="4145"/>
                  </a:lnTo>
                  <a:lnTo>
                    <a:pt x="2538" y="4145"/>
                  </a:lnTo>
                  <a:lnTo>
                    <a:pt x="2544" y="4151"/>
                  </a:lnTo>
                  <a:lnTo>
                    <a:pt x="2546" y="4153"/>
                  </a:lnTo>
                  <a:lnTo>
                    <a:pt x="2550" y="4157"/>
                  </a:lnTo>
                  <a:lnTo>
                    <a:pt x="2561" y="4172"/>
                  </a:lnTo>
                  <a:lnTo>
                    <a:pt x="2561" y="4174"/>
                  </a:lnTo>
                  <a:lnTo>
                    <a:pt x="2563" y="4176"/>
                  </a:lnTo>
                  <a:lnTo>
                    <a:pt x="2567" y="4182"/>
                  </a:lnTo>
                  <a:lnTo>
                    <a:pt x="2571" y="4187"/>
                  </a:lnTo>
                  <a:lnTo>
                    <a:pt x="2571" y="4191"/>
                  </a:lnTo>
                  <a:lnTo>
                    <a:pt x="2575" y="4197"/>
                  </a:lnTo>
                  <a:lnTo>
                    <a:pt x="2575" y="4201"/>
                  </a:lnTo>
                  <a:lnTo>
                    <a:pt x="2577" y="4203"/>
                  </a:lnTo>
                  <a:lnTo>
                    <a:pt x="2578" y="4212"/>
                  </a:lnTo>
                  <a:lnTo>
                    <a:pt x="2578" y="4226"/>
                  </a:lnTo>
                  <a:lnTo>
                    <a:pt x="2578" y="4228"/>
                  </a:lnTo>
                  <a:lnTo>
                    <a:pt x="0" y="4228"/>
                  </a:lnTo>
                  <a:lnTo>
                    <a:pt x="0" y="0"/>
                  </a:lnTo>
                  <a:lnTo>
                    <a:pt x="1100" y="0"/>
                  </a:lnTo>
                  <a:close/>
                  <a:moveTo>
                    <a:pt x="4049" y="4228"/>
                  </a:moveTo>
                  <a:lnTo>
                    <a:pt x="4048" y="4214"/>
                  </a:lnTo>
                  <a:lnTo>
                    <a:pt x="4048" y="4205"/>
                  </a:lnTo>
                  <a:lnTo>
                    <a:pt x="4051" y="4191"/>
                  </a:lnTo>
                  <a:lnTo>
                    <a:pt x="4051" y="4186"/>
                  </a:lnTo>
                  <a:lnTo>
                    <a:pt x="4051" y="4184"/>
                  </a:lnTo>
                  <a:lnTo>
                    <a:pt x="4053" y="4174"/>
                  </a:lnTo>
                  <a:lnTo>
                    <a:pt x="4051" y="4174"/>
                  </a:lnTo>
                  <a:lnTo>
                    <a:pt x="4051" y="4176"/>
                  </a:lnTo>
                  <a:lnTo>
                    <a:pt x="4051" y="4178"/>
                  </a:lnTo>
                  <a:lnTo>
                    <a:pt x="4051" y="4182"/>
                  </a:lnTo>
                  <a:lnTo>
                    <a:pt x="4051" y="4184"/>
                  </a:lnTo>
                  <a:lnTo>
                    <a:pt x="4049" y="4186"/>
                  </a:lnTo>
                  <a:lnTo>
                    <a:pt x="4049" y="4172"/>
                  </a:lnTo>
                  <a:lnTo>
                    <a:pt x="4049" y="4170"/>
                  </a:lnTo>
                  <a:lnTo>
                    <a:pt x="4049" y="4168"/>
                  </a:lnTo>
                  <a:lnTo>
                    <a:pt x="4048" y="4168"/>
                  </a:lnTo>
                  <a:lnTo>
                    <a:pt x="4046" y="4170"/>
                  </a:lnTo>
                  <a:lnTo>
                    <a:pt x="4046" y="4172"/>
                  </a:lnTo>
                  <a:lnTo>
                    <a:pt x="4044" y="4174"/>
                  </a:lnTo>
                  <a:lnTo>
                    <a:pt x="4044" y="4176"/>
                  </a:lnTo>
                  <a:lnTo>
                    <a:pt x="4046" y="4178"/>
                  </a:lnTo>
                  <a:lnTo>
                    <a:pt x="4044" y="4180"/>
                  </a:lnTo>
                  <a:lnTo>
                    <a:pt x="4044" y="4176"/>
                  </a:lnTo>
                  <a:lnTo>
                    <a:pt x="4042" y="4178"/>
                  </a:lnTo>
                  <a:lnTo>
                    <a:pt x="4042" y="4180"/>
                  </a:lnTo>
                  <a:lnTo>
                    <a:pt x="4042" y="4182"/>
                  </a:lnTo>
                  <a:lnTo>
                    <a:pt x="4042" y="4186"/>
                  </a:lnTo>
                  <a:lnTo>
                    <a:pt x="4042" y="4189"/>
                  </a:lnTo>
                  <a:lnTo>
                    <a:pt x="4044" y="4191"/>
                  </a:lnTo>
                  <a:lnTo>
                    <a:pt x="4042" y="4193"/>
                  </a:lnTo>
                  <a:lnTo>
                    <a:pt x="4042" y="4197"/>
                  </a:lnTo>
                  <a:lnTo>
                    <a:pt x="4042" y="4199"/>
                  </a:lnTo>
                  <a:lnTo>
                    <a:pt x="4040" y="4197"/>
                  </a:lnTo>
                  <a:lnTo>
                    <a:pt x="4040" y="4195"/>
                  </a:lnTo>
                  <a:lnTo>
                    <a:pt x="4038" y="4193"/>
                  </a:lnTo>
                  <a:lnTo>
                    <a:pt x="4036" y="4193"/>
                  </a:lnTo>
                  <a:lnTo>
                    <a:pt x="4036" y="4191"/>
                  </a:lnTo>
                  <a:lnTo>
                    <a:pt x="4036" y="4187"/>
                  </a:lnTo>
                  <a:lnTo>
                    <a:pt x="4038" y="4168"/>
                  </a:lnTo>
                  <a:lnTo>
                    <a:pt x="4036" y="4163"/>
                  </a:lnTo>
                  <a:lnTo>
                    <a:pt x="4036" y="4159"/>
                  </a:lnTo>
                  <a:lnTo>
                    <a:pt x="4036" y="4153"/>
                  </a:lnTo>
                  <a:lnTo>
                    <a:pt x="4034" y="4147"/>
                  </a:lnTo>
                  <a:lnTo>
                    <a:pt x="4032" y="4143"/>
                  </a:lnTo>
                  <a:lnTo>
                    <a:pt x="4032" y="4138"/>
                  </a:lnTo>
                  <a:lnTo>
                    <a:pt x="4032" y="4134"/>
                  </a:lnTo>
                  <a:lnTo>
                    <a:pt x="4030" y="4130"/>
                  </a:lnTo>
                  <a:lnTo>
                    <a:pt x="4030" y="4128"/>
                  </a:lnTo>
                  <a:lnTo>
                    <a:pt x="4028" y="4128"/>
                  </a:lnTo>
                  <a:lnTo>
                    <a:pt x="4024" y="4120"/>
                  </a:lnTo>
                  <a:lnTo>
                    <a:pt x="4023" y="4114"/>
                  </a:lnTo>
                  <a:lnTo>
                    <a:pt x="4023" y="4107"/>
                  </a:lnTo>
                  <a:lnTo>
                    <a:pt x="4023" y="4105"/>
                  </a:lnTo>
                  <a:lnTo>
                    <a:pt x="4023" y="4101"/>
                  </a:lnTo>
                  <a:lnTo>
                    <a:pt x="4023" y="4099"/>
                  </a:lnTo>
                  <a:lnTo>
                    <a:pt x="4021" y="4109"/>
                  </a:lnTo>
                  <a:lnTo>
                    <a:pt x="4019" y="4111"/>
                  </a:lnTo>
                  <a:lnTo>
                    <a:pt x="4019" y="4107"/>
                  </a:lnTo>
                  <a:lnTo>
                    <a:pt x="4019" y="4105"/>
                  </a:lnTo>
                  <a:lnTo>
                    <a:pt x="4017" y="4105"/>
                  </a:lnTo>
                  <a:lnTo>
                    <a:pt x="4019" y="4103"/>
                  </a:lnTo>
                  <a:lnTo>
                    <a:pt x="4021" y="4103"/>
                  </a:lnTo>
                  <a:lnTo>
                    <a:pt x="4021" y="4101"/>
                  </a:lnTo>
                  <a:lnTo>
                    <a:pt x="4019" y="4101"/>
                  </a:lnTo>
                  <a:lnTo>
                    <a:pt x="4019" y="4099"/>
                  </a:lnTo>
                  <a:lnTo>
                    <a:pt x="4017" y="4099"/>
                  </a:lnTo>
                  <a:lnTo>
                    <a:pt x="4017" y="4097"/>
                  </a:lnTo>
                  <a:lnTo>
                    <a:pt x="4019" y="4097"/>
                  </a:lnTo>
                  <a:lnTo>
                    <a:pt x="4019" y="4095"/>
                  </a:lnTo>
                  <a:lnTo>
                    <a:pt x="4017" y="4095"/>
                  </a:lnTo>
                  <a:lnTo>
                    <a:pt x="4015" y="4095"/>
                  </a:lnTo>
                  <a:lnTo>
                    <a:pt x="4015" y="4093"/>
                  </a:lnTo>
                  <a:lnTo>
                    <a:pt x="4015" y="4091"/>
                  </a:lnTo>
                  <a:lnTo>
                    <a:pt x="4017" y="4091"/>
                  </a:lnTo>
                  <a:lnTo>
                    <a:pt x="4017" y="4093"/>
                  </a:lnTo>
                  <a:lnTo>
                    <a:pt x="4019" y="4093"/>
                  </a:lnTo>
                  <a:lnTo>
                    <a:pt x="4019" y="4091"/>
                  </a:lnTo>
                  <a:lnTo>
                    <a:pt x="4021" y="4091"/>
                  </a:lnTo>
                  <a:lnTo>
                    <a:pt x="4021" y="4090"/>
                  </a:lnTo>
                  <a:lnTo>
                    <a:pt x="4021" y="4088"/>
                  </a:lnTo>
                  <a:lnTo>
                    <a:pt x="4019" y="4088"/>
                  </a:lnTo>
                  <a:lnTo>
                    <a:pt x="4019" y="4086"/>
                  </a:lnTo>
                  <a:lnTo>
                    <a:pt x="4021" y="4086"/>
                  </a:lnTo>
                  <a:lnTo>
                    <a:pt x="4023" y="4086"/>
                  </a:lnTo>
                  <a:lnTo>
                    <a:pt x="4023" y="4084"/>
                  </a:lnTo>
                  <a:lnTo>
                    <a:pt x="4021" y="4084"/>
                  </a:lnTo>
                  <a:lnTo>
                    <a:pt x="4021" y="4082"/>
                  </a:lnTo>
                  <a:lnTo>
                    <a:pt x="4023" y="4082"/>
                  </a:lnTo>
                  <a:lnTo>
                    <a:pt x="4021" y="4082"/>
                  </a:lnTo>
                  <a:lnTo>
                    <a:pt x="4021" y="4080"/>
                  </a:lnTo>
                  <a:lnTo>
                    <a:pt x="4019" y="4080"/>
                  </a:lnTo>
                  <a:lnTo>
                    <a:pt x="4017" y="4082"/>
                  </a:lnTo>
                  <a:lnTo>
                    <a:pt x="4017" y="4080"/>
                  </a:lnTo>
                  <a:lnTo>
                    <a:pt x="4017" y="4078"/>
                  </a:lnTo>
                  <a:lnTo>
                    <a:pt x="4017" y="4076"/>
                  </a:lnTo>
                  <a:lnTo>
                    <a:pt x="4015" y="4074"/>
                  </a:lnTo>
                  <a:lnTo>
                    <a:pt x="4015" y="4072"/>
                  </a:lnTo>
                  <a:lnTo>
                    <a:pt x="4015" y="4070"/>
                  </a:lnTo>
                  <a:lnTo>
                    <a:pt x="4015" y="4068"/>
                  </a:lnTo>
                  <a:lnTo>
                    <a:pt x="4013" y="4068"/>
                  </a:lnTo>
                  <a:lnTo>
                    <a:pt x="4013" y="4066"/>
                  </a:lnTo>
                  <a:lnTo>
                    <a:pt x="4013" y="4065"/>
                  </a:lnTo>
                  <a:lnTo>
                    <a:pt x="4011" y="4063"/>
                  </a:lnTo>
                  <a:lnTo>
                    <a:pt x="4007" y="4063"/>
                  </a:lnTo>
                  <a:lnTo>
                    <a:pt x="4005" y="4063"/>
                  </a:lnTo>
                  <a:lnTo>
                    <a:pt x="4005" y="4065"/>
                  </a:lnTo>
                  <a:lnTo>
                    <a:pt x="4005" y="4063"/>
                  </a:lnTo>
                  <a:lnTo>
                    <a:pt x="4007" y="4061"/>
                  </a:lnTo>
                  <a:lnTo>
                    <a:pt x="4005" y="4059"/>
                  </a:lnTo>
                  <a:lnTo>
                    <a:pt x="4003" y="4061"/>
                  </a:lnTo>
                  <a:lnTo>
                    <a:pt x="4003" y="4059"/>
                  </a:lnTo>
                  <a:lnTo>
                    <a:pt x="4003" y="4057"/>
                  </a:lnTo>
                  <a:lnTo>
                    <a:pt x="4001" y="4057"/>
                  </a:lnTo>
                  <a:lnTo>
                    <a:pt x="4001" y="4055"/>
                  </a:lnTo>
                  <a:lnTo>
                    <a:pt x="3999" y="4055"/>
                  </a:lnTo>
                  <a:lnTo>
                    <a:pt x="3998" y="4053"/>
                  </a:lnTo>
                  <a:lnTo>
                    <a:pt x="3998" y="4051"/>
                  </a:lnTo>
                  <a:lnTo>
                    <a:pt x="3996" y="4053"/>
                  </a:lnTo>
                  <a:lnTo>
                    <a:pt x="3996" y="4051"/>
                  </a:lnTo>
                  <a:lnTo>
                    <a:pt x="3996" y="4049"/>
                  </a:lnTo>
                  <a:lnTo>
                    <a:pt x="3994" y="4049"/>
                  </a:lnTo>
                  <a:lnTo>
                    <a:pt x="3990" y="4051"/>
                  </a:lnTo>
                  <a:lnTo>
                    <a:pt x="3992" y="4051"/>
                  </a:lnTo>
                  <a:lnTo>
                    <a:pt x="3994" y="4047"/>
                  </a:lnTo>
                  <a:lnTo>
                    <a:pt x="3994" y="4045"/>
                  </a:lnTo>
                  <a:lnTo>
                    <a:pt x="3994" y="4043"/>
                  </a:lnTo>
                  <a:lnTo>
                    <a:pt x="3992" y="4043"/>
                  </a:lnTo>
                  <a:lnTo>
                    <a:pt x="3990" y="4043"/>
                  </a:lnTo>
                  <a:lnTo>
                    <a:pt x="3990" y="4042"/>
                  </a:lnTo>
                  <a:lnTo>
                    <a:pt x="3988" y="4040"/>
                  </a:lnTo>
                  <a:lnTo>
                    <a:pt x="3990" y="4040"/>
                  </a:lnTo>
                  <a:lnTo>
                    <a:pt x="3992" y="4040"/>
                  </a:lnTo>
                  <a:lnTo>
                    <a:pt x="3994" y="4038"/>
                  </a:lnTo>
                  <a:lnTo>
                    <a:pt x="3992" y="4038"/>
                  </a:lnTo>
                  <a:lnTo>
                    <a:pt x="3992" y="4036"/>
                  </a:lnTo>
                  <a:lnTo>
                    <a:pt x="3994" y="4034"/>
                  </a:lnTo>
                  <a:lnTo>
                    <a:pt x="3994" y="4030"/>
                  </a:lnTo>
                  <a:lnTo>
                    <a:pt x="3996" y="4028"/>
                  </a:lnTo>
                  <a:lnTo>
                    <a:pt x="3990" y="4024"/>
                  </a:lnTo>
                  <a:lnTo>
                    <a:pt x="3990" y="4022"/>
                  </a:lnTo>
                  <a:lnTo>
                    <a:pt x="3990" y="4024"/>
                  </a:lnTo>
                  <a:lnTo>
                    <a:pt x="3992" y="4024"/>
                  </a:lnTo>
                  <a:lnTo>
                    <a:pt x="3992" y="4022"/>
                  </a:lnTo>
                  <a:lnTo>
                    <a:pt x="3994" y="4022"/>
                  </a:lnTo>
                  <a:lnTo>
                    <a:pt x="3996" y="4024"/>
                  </a:lnTo>
                  <a:lnTo>
                    <a:pt x="3998" y="4024"/>
                  </a:lnTo>
                  <a:lnTo>
                    <a:pt x="3998" y="4022"/>
                  </a:lnTo>
                  <a:lnTo>
                    <a:pt x="3998" y="4020"/>
                  </a:lnTo>
                  <a:lnTo>
                    <a:pt x="3998" y="4018"/>
                  </a:lnTo>
                  <a:lnTo>
                    <a:pt x="3998" y="4017"/>
                  </a:lnTo>
                  <a:lnTo>
                    <a:pt x="3998" y="4015"/>
                  </a:lnTo>
                  <a:lnTo>
                    <a:pt x="3996" y="4015"/>
                  </a:lnTo>
                  <a:lnTo>
                    <a:pt x="3996" y="4013"/>
                  </a:lnTo>
                  <a:lnTo>
                    <a:pt x="3998" y="4011"/>
                  </a:lnTo>
                  <a:lnTo>
                    <a:pt x="3998" y="4009"/>
                  </a:lnTo>
                  <a:lnTo>
                    <a:pt x="3998" y="4007"/>
                  </a:lnTo>
                  <a:lnTo>
                    <a:pt x="3998" y="4005"/>
                  </a:lnTo>
                  <a:lnTo>
                    <a:pt x="3998" y="4003"/>
                  </a:lnTo>
                  <a:lnTo>
                    <a:pt x="3996" y="4003"/>
                  </a:lnTo>
                  <a:lnTo>
                    <a:pt x="3994" y="4003"/>
                  </a:lnTo>
                  <a:lnTo>
                    <a:pt x="3996" y="4003"/>
                  </a:lnTo>
                  <a:lnTo>
                    <a:pt x="3998" y="4001"/>
                  </a:lnTo>
                  <a:lnTo>
                    <a:pt x="3998" y="3999"/>
                  </a:lnTo>
                  <a:lnTo>
                    <a:pt x="3998" y="3997"/>
                  </a:lnTo>
                  <a:lnTo>
                    <a:pt x="3998" y="3995"/>
                  </a:lnTo>
                  <a:lnTo>
                    <a:pt x="3996" y="3995"/>
                  </a:lnTo>
                  <a:lnTo>
                    <a:pt x="3996" y="3993"/>
                  </a:lnTo>
                  <a:lnTo>
                    <a:pt x="3994" y="3992"/>
                  </a:lnTo>
                  <a:lnTo>
                    <a:pt x="3992" y="3992"/>
                  </a:lnTo>
                  <a:lnTo>
                    <a:pt x="3988" y="3986"/>
                  </a:lnTo>
                  <a:lnTo>
                    <a:pt x="3988" y="3982"/>
                  </a:lnTo>
                  <a:lnTo>
                    <a:pt x="3986" y="3982"/>
                  </a:lnTo>
                  <a:lnTo>
                    <a:pt x="3984" y="3982"/>
                  </a:lnTo>
                  <a:lnTo>
                    <a:pt x="3982" y="3982"/>
                  </a:lnTo>
                  <a:lnTo>
                    <a:pt x="3980" y="3982"/>
                  </a:lnTo>
                  <a:lnTo>
                    <a:pt x="3982" y="3982"/>
                  </a:lnTo>
                  <a:lnTo>
                    <a:pt x="3982" y="3980"/>
                  </a:lnTo>
                  <a:lnTo>
                    <a:pt x="3984" y="3980"/>
                  </a:lnTo>
                  <a:lnTo>
                    <a:pt x="3986" y="3980"/>
                  </a:lnTo>
                  <a:lnTo>
                    <a:pt x="3988" y="3980"/>
                  </a:lnTo>
                  <a:lnTo>
                    <a:pt x="3988" y="3982"/>
                  </a:lnTo>
                  <a:lnTo>
                    <a:pt x="3988" y="3984"/>
                  </a:lnTo>
                  <a:lnTo>
                    <a:pt x="3990" y="3984"/>
                  </a:lnTo>
                  <a:lnTo>
                    <a:pt x="3990" y="3986"/>
                  </a:lnTo>
                  <a:lnTo>
                    <a:pt x="3994" y="3990"/>
                  </a:lnTo>
                  <a:lnTo>
                    <a:pt x="3998" y="3992"/>
                  </a:lnTo>
                  <a:lnTo>
                    <a:pt x="3999" y="3993"/>
                  </a:lnTo>
                  <a:lnTo>
                    <a:pt x="4001" y="3995"/>
                  </a:lnTo>
                  <a:lnTo>
                    <a:pt x="4001" y="3997"/>
                  </a:lnTo>
                  <a:lnTo>
                    <a:pt x="4003" y="3999"/>
                  </a:lnTo>
                  <a:lnTo>
                    <a:pt x="4005" y="4001"/>
                  </a:lnTo>
                  <a:lnTo>
                    <a:pt x="4009" y="3997"/>
                  </a:lnTo>
                  <a:lnTo>
                    <a:pt x="4011" y="3995"/>
                  </a:lnTo>
                  <a:lnTo>
                    <a:pt x="4013" y="3995"/>
                  </a:lnTo>
                  <a:lnTo>
                    <a:pt x="4015" y="3993"/>
                  </a:lnTo>
                  <a:lnTo>
                    <a:pt x="4019" y="3990"/>
                  </a:lnTo>
                  <a:lnTo>
                    <a:pt x="4021" y="3990"/>
                  </a:lnTo>
                  <a:lnTo>
                    <a:pt x="4023" y="3990"/>
                  </a:lnTo>
                  <a:lnTo>
                    <a:pt x="4030" y="3982"/>
                  </a:lnTo>
                  <a:lnTo>
                    <a:pt x="4038" y="3974"/>
                  </a:lnTo>
                  <a:lnTo>
                    <a:pt x="4046" y="3967"/>
                  </a:lnTo>
                  <a:lnTo>
                    <a:pt x="4048" y="3963"/>
                  </a:lnTo>
                  <a:lnTo>
                    <a:pt x="4049" y="3963"/>
                  </a:lnTo>
                  <a:lnTo>
                    <a:pt x="4049" y="3961"/>
                  </a:lnTo>
                  <a:lnTo>
                    <a:pt x="4051" y="3961"/>
                  </a:lnTo>
                  <a:lnTo>
                    <a:pt x="4051" y="3959"/>
                  </a:lnTo>
                  <a:lnTo>
                    <a:pt x="4055" y="3957"/>
                  </a:lnTo>
                  <a:lnTo>
                    <a:pt x="4055" y="3955"/>
                  </a:lnTo>
                  <a:lnTo>
                    <a:pt x="4053" y="3955"/>
                  </a:lnTo>
                  <a:lnTo>
                    <a:pt x="4057" y="3951"/>
                  </a:lnTo>
                  <a:lnTo>
                    <a:pt x="4059" y="3949"/>
                  </a:lnTo>
                  <a:lnTo>
                    <a:pt x="4061" y="3949"/>
                  </a:lnTo>
                  <a:lnTo>
                    <a:pt x="4059" y="3949"/>
                  </a:lnTo>
                  <a:lnTo>
                    <a:pt x="4061" y="3945"/>
                  </a:lnTo>
                  <a:lnTo>
                    <a:pt x="4061" y="4228"/>
                  </a:lnTo>
                  <a:lnTo>
                    <a:pt x="4049" y="4228"/>
                  </a:lnTo>
                  <a:close/>
                  <a:moveTo>
                    <a:pt x="4061" y="922"/>
                  </a:moveTo>
                  <a:lnTo>
                    <a:pt x="4061" y="920"/>
                  </a:lnTo>
                  <a:lnTo>
                    <a:pt x="4059" y="912"/>
                  </a:lnTo>
                  <a:lnTo>
                    <a:pt x="4059" y="910"/>
                  </a:lnTo>
                  <a:lnTo>
                    <a:pt x="4057" y="908"/>
                  </a:lnTo>
                  <a:lnTo>
                    <a:pt x="4053" y="903"/>
                  </a:lnTo>
                  <a:lnTo>
                    <a:pt x="4053" y="899"/>
                  </a:lnTo>
                  <a:lnTo>
                    <a:pt x="4053" y="897"/>
                  </a:lnTo>
                  <a:lnTo>
                    <a:pt x="4053" y="893"/>
                  </a:lnTo>
                  <a:lnTo>
                    <a:pt x="4053" y="889"/>
                  </a:lnTo>
                  <a:lnTo>
                    <a:pt x="4051" y="889"/>
                  </a:lnTo>
                  <a:lnTo>
                    <a:pt x="4051" y="887"/>
                  </a:lnTo>
                  <a:lnTo>
                    <a:pt x="4051" y="885"/>
                  </a:lnTo>
                  <a:lnTo>
                    <a:pt x="4049" y="884"/>
                  </a:lnTo>
                  <a:lnTo>
                    <a:pt x="4048" y="882"/>
                  </a:lnTo>
                  <a:lnTo>
                    <a:pt x="4048" y="880"/>
                  </a:lnTo>
                  <a:lnTo>
                    <a:pt x="4049" y="878"/>
                  </a:lnTo>
                  <a:lnTo>
                    <a:pt x="4049" y="876"/>
                  </a:lnTo>
                  <a:lnTo>
                    <a:pt x="4049" y="870"/>
                  </a:lnTo>
                  <a:lnTo>
                    <a:pt x="4049" y="866"/>
                  </a:lnTo>
                  <a:lnTo>
                    <a:pt x="4049" y="864"/>
                  </a:lnTo>
                  <a:lnTo>
                    <a:pt x="4049" y="862"/>
                  </a:lnTo>
                  <a:lnTo>
                    <a:pt x="4049" y="860"/>
                  </a:lnTo>
                  <a:lnTo>
                    <a:pt x="4048" y="859"/>
                  </a:lnTo>
                  <a:lnTo>
                    <a:pt x="4048" y="857"/>
                  </a:lnTo>
                  <a:lnTo>
                    <a:pt x="4048" y="855"/>
                  </a:lnTo>
                  <a:lnTo>
                    <a:pt x="4048" y="853"/>
                  </a:lnTo>
                  <a:lnTo>
                    <a:pt x="4048" y="849"/>
                  </a:lnTo>
                  <a:lnTo>
                    <a:pt x="4048" y="845"/>
                  </a:lnTo>
                  <a:lnTo>
                    <a:pt x="4049" y="845"/>
                  </a:lnTo>
                  <a:lnTo>
                    <a:pt x="4049" y="843"/>
                  </a:lnTo>
                  <a:lnTo>
                    <a:pt x="4051" y="845"/>
                  </a:lnTo>
                  <a:lnTo>
                    <a:pt x="4053" y="845"/>
                  </a:lnTo>
                  <a:lnTo>
                    <a:pt x="4053" y="847"/>
                  </a:lnTo>
                  <a:lnTo>
                    <a:pt x="4055" y="847"/>
                  </a:lnTo>
                  <a:lnTo>
                    <a:pt x="4057" y="847"/>
                  </a:lnTo>
                  <a:lnTo>
                    <a:pt x="4059" y="847"/>
                  </a:lnTo>
                  <a:lnTo>
                    <a:pt x="4061" y="849"/>
                  </a:lnTo>
                  <a:lnTo>
                    <a:pt x="4061" y="901"/>
                  </a:lnTo>
                  <a:lnTo>
                    <a:pt x="4059" y="901"/>
                  </a:lnTo>
                  <a:lnTo>
                    <a:pt x="4057" y="901"/>
                  </a:lnTo>
                  <a:lnTo>
                    <a:pt x="4055" y="901"/>
                  </a:lnTo>
                  <a:lnTo>
                    <a:pt x="4055" y="903"/>
                  </a:lnTo>
                  <a:lnTo>
                    <a:pt x="4057" y="903"/>
                  </a:lnTo>
                  <a:lnTo>
                    <a:pt x="4055" y="903"/>
                  </a:lnTo>
                  <a:lnTo>
                    <a:pt x="4057" y="903"/>
                  </a:lnTo>
                  <a:lnTo>
                    <a:pt x="4057" y="901"/>
                  </a:lnTo>
                  <a:lnTo>
                    <a:pt x="4059" y="901"/>
                  </a:lnTo>
                  <a:lnTo>
                    <a:pt x="4061" y="901"/>
                  </a:lnTo>
                  <a:lnTo>
                    <a:pt x="4061" y="922"/>
                  </a:lnTo>
                  <a:close/>
                  <a:moveTo>
                    <a:pt x="4061" y="841"/>
                  </a:moveTo>
                  <a:lnTo>
                    <a:pt x="4059" y="841"/>
                  </a:lnTo>
                  <a:lnTo>
                    <a:pt x="4057" y="841"/>
                  </a:lnTo>
                  <a:lnTo>
                    <a:pt x="4055" y="837"/>
                  </a:lnTo>
                  <a:lnTo>
                    <a:pt x="4055" y="836"/>
                  </a:lnTo>
                  <a:lnTo>
                    <a:pt x="4053" y="834"/>
                  </a:lnTo>
                  <a:lnTo>
                    <a:pt x="4051" y="834"/>
                  </a:lnTo>
                  <a:lnTo>
                    <a:pt x="4049" y="832"/>
                  </a:lnTo>
                  <a:lnTo>
                    <a:pt x="4048" y="832"/>
                  </a:lnTo>
                  <a:lnTo>
                    <a:pt x="4049" y="832"/>
                  </a:lnTo>
                  <a:lnTo>
                    <a:pt x="4049" y="834"/>
                  </a:lnTo>
                  <a:lnTo>
                    <a:pt x="4048" y="834"/>
                  </a:lnTo>
                  <a:lnTo>
                    <a:pt x="4046" y="830"/>
                  </a:lnTo>
                  <a:lnTo>
                    <a:pt x="4044" y="828"/>
                  </a:lnTo>
                  <a:lnTo>
                    <a:pt x="4042" y="820"/>
                  </a:lnTo>
                  <a:lnTo>
                    <a:pt x="4040" y="818"/>
                  </a:lnTo>
                  <a:lnTo>
                    <a:pt x="4030" y="811"/>
                  </a:lnTo>
                  <a:lnTo>
                    <a:pt x="4026" y="805"/>
                  </a:lnTo>
                  <a:lnTo>
                    <a:pt x="4024" y="803"/>
                  </a:lnTo>
                  <a:lnTo>
                    <a:pt x="4024" y="801"/>
                  </a:lnTo>
                  <a:lnTo>
                    <a:pt x="4024" y="799"/>
                  </a:lnTo>
                  <a:lnTo>
                    <a:pt x="4024" y="797"/>
                  </a:lnTo>
                  <a:lnTo>
                    <a:pt x="4023" y="795"/>
                  </a:lnTo>
                  <a:lnTo>
                    <a:pt x="4021" y="793"/>
                  </a:lnTo>
                  <a:lnTo>
                    <a:pt x="4021" y="791"/>
                  </a:lnTo>
                  <a:lnTo>
                    <a:pt x="4019" y="786"/>
                  </a:lnTo>
                  <a:lnTo>
                    <a:pt x="4019" y="784"/>
                  </a:lnTo>
                  <a:lnTo>
                    <a:pt x="4017" y="782"/>
                  </a:lnTo>
                  <a:lnTo>
                    <a:pt x="4015" y="782"/>
                  </a:lnTo>
                  <a:lnTo>
                    <a:pt x="4015" y="780"/>
                  </a:lnTo>
                  <a:lnTo>
                    <a:pt x="4013" y="778"/>
                  </a:lnTo>
                  <a:lnTo>
                    <a:pt x="4013" y="776"/>
                  </a:lnTo>
                  <a:lnTo>
                    <a:pt x="4013" y="774"/>
                  </a:lnTo>
                  <a:lnTo>
                    <a:pt x="4013" y="772"/>
                  </a:lnTo>
                  <a:lnTo>
                    <a:pt x="4011" y="770"/>
                  </a:lnTo>
                  <a:lnTo>
                    <a:pt x="4009" y="766"/>
                  </a:lnTo>
                  <a:lnTo>
                    <a:pt x="4009" y="764"/>
                  </a:lnTo>
                  <a:lnTo>
                    <a:pt x="4003" y="755"/>
                  </a:lnTo>
                  <a:lnTo>
                    <a:pt x="3999" y="749"/>
                  </a:lnTo>
                  <a:lnTo>
                    <a:pt x="3999" y="745"/>
                  </a:lnTo>
                  <a:lnTo>
                    <a:pt x="3998" y="741"/>
                  </a:lnTo>
                  <a:lnTo>
                    <a:pt x="3996" y="739"/>
                  </a:lnTo>
                  <a:lnTo>
                    <a:pt x="3996" y="738"/>
                  </a:lnTo>
                  <a:lnTo>
                    <a:pt x="3992" y="734"/>
                  </a:lnTo>
                  <a:lnTo>
                    <a:pt x="3992" y="732"/>
                  </a:lnTo>
                  <a:lnTo>
                    <a:pt x="3990" y="728"/>
                  </a:lnTo>
                  <a:lnTo>
                    <a:pt x="3990" y="724"/>
                  </a:lnTo>
                  <a:lnTo>
                    <a:pt x="3988" y="720"/>
                  </a:lnTo>
                  <a:lnTo>
                    <a:pt x="3982" y="709"/>
                  </a:lnTo>
                  <a:lnTo>
                    <a:pt x="3978" y="705"/>
                  </a:lnTo>
                  <a:lnTo>
                    <a:pt x="3975" y="697"/>
                  </a:lnTo>
                  <a:lnTo>
                    <a:pt x="3973" y="695"/>
                  </a:lnTo>
                  <a:lnTo>
                    <a:pt x="3967" y="688"/>
                  </a:lnTo>
                  <a:lnTo>
                    <a:pt x="3965" y="680"/>
                  </a:lnTo>
                  <a:lnTo>
                    <a:pt x="3961" y="676"/>
                  </a:lnTo>
                  <a:lnTo>
                    <a:pt x="3955" y="663"/>
                  </a:lnTo>
                  <a:lnTo>
                    <a:pt x="3955" y="661"/>
                  </a:lnTo>
                  <a:lnTo>
                    <a:pt x="3953" y="659"/>
                  </a:lnTo>
                  <a:lnTo>
                    <a:pt x="3951" y="655"/>
                  </a:lnTo>
                  <a:lnTo>
                    <a:pt x="3951" y="653"/>
                  </a:lnTo>
                  <a:lnTo>
                    <a:pt x="3948" y="647"/>
                  </a:lnTo>
                  <a:lnTo>
                    <a:pt x="3948" y="645"/>
                  </a:lnTo>
                  <a:lnTo>
                    <a:pt x="3946" y="641"/>
                  </a:lnTo>
                  <a:lnTo>
                    <a:pt x="3944" y="640"/>
                  </a:lnTo>
                  <a:lnTo>
                    <a:pt x="3944" y="638"/>
                  </a:lnTo>
                  <a:lnTo>
                    <a:pt x="3942" y="638"/>
                  </a:lnTo>
                  <a:lnTo>
                    <a:pt x="3940" y="638"/>
                  </a:lnTo>
                  <a:lnTo>
                    <a:pt x="3940" y="636"/>
                  </a:lnTo>
                  <a:lnTo>
                    <a:pt x="3938" y="634"/>
                  </a:lnTo>
                  <a:lnTo>
                    <a:pt x="3940" y="628"/>
                  </a:lnTo>
                  <a:lnTo>
                    <a:pt x="3940" y="626"/>
                  </a:lnTo>
                  <a:lnTo>
                    <a:pt x="3940" y="624"/>
                  </a:lnTo>
                  <a:lnTo>
                    <a:pt x="3940" y="622"/>
                  </a:lnTo>
                  <a:lnTo>
                    <a:pt x="3940" y="620"/>
                  </a:lnTo>
                  <a:lnTo>
                    <a:pt x="3942" y="620"/>
                  </a:lnTo>
                  <a:lnTo>
                    <a:pt x="3942" y="622"/>
                  </a:lnTo>
                  <a:lnTo>
                    <a:pt x="3944" y="622"/>
                  </a:lnTo>
                  <a:lnTo>
                    <a:pt x="3944" y="620"/>
                  </a:lnTo>
                  <a:lnTo>
                    <a:pt x="3944" y="618"/>
                  </a:lnTo>
                  <a:lnTo>
                    <a:pt x="3944" y="617"/>
                  </a:lnTo>
                  <a:lnTo>
                    <a:pt x="3942" y="615"/>
                  </a:lnTo>
                  <a:lnTo>
                    <a:pt x="3940" y="615"/>
                  </a:lnTo>
                  <a:lnTo>
                    <a:pt x="3940" y="613"/>
                  </a:lnTo>
                  <a:lnTo>
                    <a:pt x="3938" y="611"/>
                  </a:lnTo>
                  <a:lnTo>
                    <a:pt x="3938" y="609"/>
                  </a:lnTo>
                  <a:lnTo>
                    <a:pt x="3936" y="607"/>
                  </a:lnTo>
                  <a:lnTo>
                    <a:pt x="3936" y="605"/>
                  </a:lnTo>
                  <a:lnTo>
                    <a:pt x="3938" y="605"/>
                  </a:lnTo>
                  <a:lnTo>
                    <a:pt x="3936" y="605"/>
                  </a:lnTo>
                  <a:lnTo>
                    <a:pt x="3936" y="603"/>
                  </a:lnTo>
                  <a:lnTo>
                    <a:pt x="3934" y="601"/>
                  </a:lnTo>
                  <a:lnTo>
                    <a:pt x="3932" y="601"/>
                  </a:lnTo>
                  <a:lnTo>
                    <a:pt x="3932" y="599"/>
                  </a:lnTo>
                  <a:lnTo>
                    <a:pt x="3932" y="597"/>
                  </a:lnTo>
                  <a:lnTo>
                    <a:pt x="3932" y="595"/>
                  </a:lnTo>
                  <a:lnTo>
                    <a:pt x="3932" y="593"/>
                  </a:lnTo>
                  <a:lnTo>
                    <a:pt x="3932" y="590"/>
                  </a:lnTo>
                  <a:lnTo>
                    <a:pt x="3932" y="588"/>
                  </a:lnTo>
                  <a:lnTo>
                    <a:pt x="3930" y="588"/>
                  </a:lnTo>
                  <a:lnTo>
                    <a:pt x="3927" y="586"/>
                  </a:lnTo>
                  <a:lnTo>
                    <a:pt x="3925" y="584"/>
                  </a:lnTo>
                  <a:lnTo>
                    <a:pt x="3923" y="582"/>
                  </a:lnTo>
                  <a:lnTo>
                    <a:pt x="3921" y="580"/>
                  </a:lnTo>
                  <a:lnTo>
                    <a:pt x="3921" y="578"/>
                  </a:lnTo>
                  <a:lnTo>
                    <a:pt x="3921" y="576"/>
                  </a:lnTo>
                  <a:lnTo>
                    <a:pt x="3921" y="574"/>
                  </a:lnTo>
                  <a:lnTo>
                    <a:pt x="3919" y="574"/>
                  </a:lnTo>
                  <a:lnTo>
                    <a:pt x="3919" y="572"/>
                  </a:lnTo>
                  <a:lnTo>
                    <a:pt x="3919" y="570"/>
                  </a:lnTo>
                  <a:lnTo>
                    <a:pt x="3917" y="568"/>
                  </a:lnTo>
                  <a:lnTo>
                    <a:pt x="3913" y="567"/>
                  </a:lnTo>
                  <a:lnTo>
                    <a:pt x="3913" y="565"/>
                  </a:lnTo>
                  <a:lnTo>
                    <a:pt x="3913" y="563"/>
                  </a:lnTo>
                  <a:lnTo>
                    <a:pt x="3911" y="561"/>
                  </a:lnTo>
                  <a:lnTo>
                    <a:pt x="3909" y="559"/>
                  </a:lnTo>
                  <a:lnTo>
                    <a:pt x="3909" y="557"/>
                  </a:lnTo>
                  <a:lnTo>
                    <a:pt x="3911" y="555"/>
                  </a:lnTo>
                  <a:lnTo>
                    <a:pt x="3911" y="557"/>
                  </a:lnTo>
                  <a:lnTo>
                    <a:pt x="3913" y="557"/>
                  </a:lnTo>
                  <a:lnTo>
                    <a:pt x="3913" y="555"/>
                  </a:lnTo>
                  <a:lnTo>
                    <a:pt x="3911" y="555"/>
                  </a:lnTo>
                  <a:lnTo>
                    <a:pt x="3913" y="555"/>
                  </a:lnTo>
                  <a:lnTo>
                    <a:pt x="3915" y="557"/>
                  </a:lnTo>
                  <a:lnTo>
                    <a:pt x="3913" y="555"/>
                  </a:lnTo>
                  <a:lnTo>
                    <a:pt x="3911" y="553"/>
                  </a:lnTo>
                  <a:lnTo>
                    <a:pt x="3911" y="551"/>
                  </a:lnTo>
                  <a:lnTo>
                    <a:pt x="3913" y="551"/>
                  </a:lnTo>
                  <a:lnTo>
                    <a:pt x="3913" y="549"/>
                  </a:lnTo>
                  <a:lnTo>
                    <a:pt x="3911" y="549"/>
                  </a:lnTo>
                  <a:lnTo>
                    <a:pt x="3909" y="549"/>
                  </a:lnTo>
                  <a:lnTo>
                    <a:pt x="3909" y="547"/>
                  </a:lnTo>
                  <a:lnTo>
                    <a:pt x="3907" y="545"/>
                  </a:lnTo>
                  <a:lnTo>
                    <a:pt x="3907" y="544"/>
                  </a:lnTo>
                  <a:lnTo>
                    <a:pt x="3907" y="542"/>
                  </a:lnTo>
                  <a:lnTo>
                    <a:pt x="3909" y="544"/>
                  </a:lnTo>
                  <a:lnTo>
                    <a:pt x="3911" y="544"/>
                  </a:lnTo>
                  <a:lnTo>
                    <a:pt x="3913" y="544"/>
                  </a:lnTo>
                  <a:lnTo>
                    <a:pt x="3913" y="545"/>
                  </a:lnTo>
                  <a:lnTo>
                    <a:pt x="3915" y="545"/>
                  </a:lnTo>
                  <a:lnTo>
                    <a:pt x="3915" y="544"/>
                  </a:lnTo>
                  <a:lnTo>
                    <a:pt x="3915" y="542"/>
                  </a:lnTo>
                  <a:lnTo>
                    <a:pt x="3913" y="542"/>
                  </a:lnTo>
                  <a:lnTo>
                    <a:pt x="3913" y="538"/>
                  </a:lnTo>
                  <a:lnTo>
                    <a:pt x="3911" y="538"/>
                  </a:lnTo>
                  <a:lnTo>
                    <a:pt x="3911" y="536"/>
                  </a:lnTo>
                  <a:lnTo>
                    <a:pt x="3909" y="532"/>
                  </a:lnTo>
                  <a:lnTo>
                    <a:pt x="3905" y="528"/>
                  </a:lnTo>
                  <a:lnTo>
                    <a:pt x="3902" y="528"/>
                  </a:lnTo>
                  <a:lnTo>
                    <a:pt x="3900" y="526"/>
                  </a:lnTo>
                  <a:lnTo>
                    <a:pt x="3898" y="526"/>
                  </a:lnTo>
                  <a:lnTo>
                    <a:pt x="3898" y="524"/>
                  </a:lnTo>
                  <a:lnTo>
                    <a:pt x="3898" y="522"/>
                  </a:lnTo>
                  <a:lnTo>
                    <a:pt x="3896" y="522"/>
                  </a:lnTo>
                  <a:lnTo>
                    <a:pt x="3894" y="519"/>
                  </a:lnTo>
                  <a:lnTo>
                    <a:pt x="3892" y="519"/>
                  </a:lnTo>
                  <a:lnTo>
                    <a:pt x="3890" y="519"/>
                  </a:lnTo>
                  <a:lnTo>
                    <a:pt x="3890" y="517"/>
                  </a:lnTo>
                  <a:lnTo>
                    <a:pt x="3890" y="515"/>
                  </a:lnTo>
                  <a:lnTo>
                    <a:pt x="3888" y="515"/>
                  </a:lnTo>
                  <a:lnTo>
                    <a:pt x="3888" y="513"/>
                  </a:lnTo>
                  <a:lnTo>
                    <a:pt x="3884" y="509"/>
                  </a:lnTo>
                  <a:lnTo>
                    <a:pt x="3882" y="507"/>
                  </a:lnTo>
                  <a:lnTo>
                    <a:pt x="3882" y="505"/>
                  </a:lnTo>
                  <a:lnTo>
                    <a:pt x="3880" y="503"/>
                  </a:lnTo>
                  <a:lnTo>
                    <a:pt x="3880" y="501"/>
                  </a:lnTo>
                  <a:lnTo>
                    <a:pt x="3880" y="499"/>
                  </a:lnTo>
                  <a:lnTo>
                    <a:pt x="3877" y="497"/>
                  </a:lnTo>
                  <a:lnTo>
                    <a:pt x="3875" y="494"/>
                  </a:lnTo>
                  <a:lnTo>
                    <a:pt x="3875" y="492"/>
                  </a:lnTo>
                  <a:lnTo>
                    <a:pt x="3873" y="490"/>
                  </a:lnTo>
                  <a:lnTo>
                    <a:pt x="3871" y="490"/>
                  </a:lnTo>
                  <a:lnTo>
                    <a:pt x="3871" y="488"/>
                  </a:lnTo>
                  <a:lnTo>
                    <a:pt x="3869" y="486"/>
                  </a:lnTo>
                  <a:lnTo>
                    <a:pt x="3865" y="484"/>
                  </a:lnTo>
                  <a:lnTo>
                    <a:pt x="3863" y="482"/>
                  </a:lnTo>
                  <a:lnTo>
                    <a:pt x="3861" y="471"/>
                  </a:lnTo>
                  <a:lnTo>
                    <a:pt x="3859" y="467"/>
                  </a:lnTo>
                  <a:lnTo>
                    <a:pt x="3855" y="465"/>
                  </a:lnTo>
                  <a:lnTo>
                    <a:pt x="3854" y="461"/>
                  </a:lnTo>
                  <a:lnTo>
                    <a:pt x="3852" y="459"/>
                  </a:lnTo>
                  <a:lnTo>
                    <a:pt x="3852" y="457"/>
                  </a:lnTo>
                  <a:lnTo>
                    <a:pt x="3850" y="455"/>
                  </a:lnTo>
                  <a:lnTo>
                    <a:pt x="3848" y="453"/>
                  </a:lnTo>
                  <a:lnTo>
                    <a:pt x="3848" y="451"/>
                  </a:lnTo>
                  <a:lnTo>
                    <a:pt x="3848" y="449"/>
                  </a:lnTo>
                  <a:lnTo>
                    <a:pt x="3848" y="447"/>
                  </a:lnTo>
                  <a:lnTo>
                    <a:pt x="3848" y="446"/>
                  </a:lnTo>
                  <a:lnTo>
                    <a:pt x="3848" y="444"/>
                  </a:lnTo>
                  <a:lnTo>
                    <a:pt x="3850" y="444"/>
                  </a:lnTo>
                  <a:lnTo>
                    <a:pt x="3850" y="442"/>
                  </a:lnTo>
                  <a:lnTo>
                    <a:pt x="3850" y="440"/>
                  </a:lnTo>
                  <a:lnTo>
                    <a:pt x="3848" y="432"/>
                  </a:lnTo>
                  <a:lnTo>
                    <a:pt x="3848" y="430"/>
                  </a:lnTo>
                  <a:lnTo>
                    <a:pt x="3846" y="428"/>
                  </a:lnTo>
                  <a:lnTo>
                    <a:pt x="3846" y="426"/>
                  </a:lnTo>
                  <a:lnTo>
                    <a:pt x="3846" y="424"/>
                  </a:lnTo>
                  <a:lnTo>
                    <a:pt x="3844" y="423"/>
                  </a:lnTo>
                  <a:lnTo>
                    <a:pt x="3844" y="421"/>
                  </a:lnTo>
                  <a:lnTo>
                    <a:pt x="3842" y="419"/>
                  </a:lnTo>
                  <a:lnTo>
                    <a:pt x="3840" y="415"/>
                  </a:lnTo>
                  <a:lnTo>
                    <a:pt x="3838" y="415"/>
                  </a:lnTo>
                  <a:lnTo>
                    <a:pt x="3834" y="411"/>
                  </a:lnTo>
                  <a:lnTo>
                    <a:pt x="3834" y="409"/>
                  </a:lnTo>
                  <a:lnTo>
                    <a:pt x="3831" y="407"/>
                  </a:lnTo>
                  <a:lnTo>
                    <a:pt x="3829" y="405"/>
                  </a:lnTo>
                  <a:lnTo>
                    <a:pt x="3829" y="403"/>
                  </a:lnTo>
                  <a:lnTo>
                    <a:pt x="3827" y="401"/>
                  </a:lnTo>
                  <a:lnTo>
                    <a:pt x="3829" y="399"/>
                  </a:lnTo>
                  <a:lnTo>
                    <a:pt x="3829" y="396"/>
                  </a:lnTo>
                  <a:lnTo>
                    <a:pt x="3829" y="394"/>
                  </a:lnTo>
                  <a:lnTo>
                    <a:pt x="3831" y="390"/>
                  </a:lnTo>
                  <a:lnTo>
                    <a:pt x="3832" y="390"/>
                  </a:lnTo>
                  <a:lnTo>
                    <a:pt x="3838" y="380"/>
                  </a:lnTo>
                  <a:lnTo>
                    <a:pt x="3836" y="378"/>
                  </a:lnTo>
                  <a:lnTo>
                    <a:pt x="3836" y="376"/>
                  </a:lnTo>
                  <a:lnTo>
                    <a:pt x="3836" y="374"/>
                  </a:lnTo>
                  <a:lnTo>
                    <a:pt x="3838" y="373"/>
                  </a:lnTo>
                  <a:lnTo>
                    <a:pt x="3840" y="373"/>
                  </a:lnTo>
                  <a:lnTo>
                    <a:pt x="3842" y="373"/>
                  </a:lnTo>
                  <a:lnTo>
                    <a:pt x="3842" y="374"/>
                  </a:lnTo>
                  <a:lnTo>
                    <a:pt x="3844" y="374"/>
                  </a:lnTo>
                  <a:lnTo>
                    <a:pt x="3844" y="373"/>
                  </a:lnTo>
                  <a:lnTo>
                    <a:pt x="3842" y="373"/>
                  </a:lnTo>
                  <a:lnTo>
                    <a:pt x="3842" y="371"/>
                  </a:lnTo>
                  <a:lnTo>
                    <a:pt x="3844" y="369"/>
                  </a:lnTo>
                  <a:lnTo>
                    <a:pt x="3844" y="371"/>
                  </a:lnTo>
                  <a:lnTo>
                    <a:pt x="3842" y="371"/>
                  </a:lnTo>
                  <a:lnTo>
                    <a:pt x="3844" y="373"/>
                  </a:lnTo>
                  <a:lnTo>
                    <a:pt x="3844" y="374"/>
                  </a:lnTo>
                  <a:lnTo>
                    <a:pt x="3846" y="378"/>
                  </a:lnTo>
                  <a:lnTo>
                    <a:pt x="3848" y="380"/>
                  </a:lnTo>
                  <a:lnTo>
                    <a:pt x="3848" y="382"/>
                  </a:lnTo>
                  <a:lnTo>
                    <a:pt x="3846" y="382"/>
                  </a:lnTo>
                  <a:lnTo>
                    <a:pt x="3846" y="384"/>
                  </a:lnTo>
                  <a:lnTo>
                    <a:pt x="3848" y="384"/>
                  </a:lnTo>
                  <a:lnTo>
                    <a:pt x="3850" y="386"/>
                  </a:lnTo>
                  <a:lnTo>
                    <a:pt x="3850" y="388"/>
                  </a:lnTo>
                  <a:lnTo>
                    <a:pt x="3852" y="390"/>
                  </a:lnTo>
                  <a:lnTo>
                    <a:pt x="3852" y="392"/>
                  </a:lnTo>
                  <a:lnTo>
                    <a:pt x="3852" y="394"/>
                  </a:lnTo>
                  <a:lnTo>
                    <a:pt x="3852" y="396"/>
                  </a:lnTo>
                  <a:lnTo>
                    <a:pt x="3852" y="398"/>
                  </a:lnTo>
                  <a:lnTo>
                    <a:pt x="3852" y="399"/>
                  </a:lnTo>
                  <a:lnTo>
                    <a:pt x="3852" y="401"/>
                  </a:lnTo>
                  <a:lnTo>
                    <a:pt x="3854" y="403"/>
                  </a:lnTo>
                  <a:lnTo>
                    <a:pt x="3854" y="407"/>
                  </a:lnTo>
                  <a:lnTo>
                    <a:pt x="3854" y="411"/>
                  </a:lnTo>
                  <a:lnTo>
                    <a:pt x="3854" y="413"/>
                  </a:lnTo>
                  <a:lnTo>
                    <a:pt x="3854" y="411"/>
                  </a:lnTo>
                  <a:lnTo>
                    <a:pt x="3855" y="411"/>
                  </a:lnTo>
                  <a:lnTo>
                    <a:pt x="3854" y="413"/>
                  </a:lnTo>
                  <a:lnTo>
                    <a:pt x="3855" y="413"/>
                  </a:lnTo>
                  <a:lnTo>
                    <a:pt x="3859" y="415"/>
                  </a:lnTo>
                  <a:lnTo>
                    <a:pt x="3861" y="417"/>
                  </a:lnTo>
                  <a:lnTo>
                    <a:pt x="3861" y="419"/>
                  </a:lnTo>
                  <a:lnTo>
                    <a:pt x="3861" y="421"/>
                  </a:lnTo>
                  <a:lnTo>
                    <a:pt x="3863" y="424"/>
                  </a:lnTo>
                  <a:lnTo>
                    <a:pt x="3865" y="426"/>
                  </a:lnTo>
                  <a:lnTo>
                    <a:pt x="3865" y="428"/>
                  </a:lnTo>
                  <a:lnTo>
                    <a:pt x="3865" y="430"/>
                  </a:lnTo>
                  <a:lnTo>
                    <a:pt x="3867" y="432"/>
                  </a:lnTo>
                  <a:lnTo>
                    <a:pt x="3869" y="434"/>
                  </a:lnTo>
                  <a:lnTo>
                    <a:pt x="3871" y="434"/>
                  </a:lnTo>
                  <a:lnTo>
                    <a:pt x="3873" y="436"/>
                  </a:lnTo>
                  <a:lnTo>
                    <a:pt x="3875" y="438"/>
                  </a:lnTo>
                  <a:lnTo>
                    <a:pt x="3877" y="440"/>
                  </a:lnTo>
                  <a:lnTo>
                    <a:pt x="3877" y="442"/>
                  </a:lnTo>
                  <a:lnTo>
                    <a:pt x="3879" y="442"/>
                  </a:lnTo>
                  <a:lnTo>
                    <a:pt x="3879" y="444"/>
                  </a:lnTo>
                  <a:lnTo>
                    <a:pt x="3880" y="446"/>
                  </a:lnTo>
                  <a:lnTo>
                    <a:pt x="3882" y="446"/>
                  </a:lnTo>
                  <a:lnTo>
                    <a:pt x="3882" y="447"/>
                  </a:lnTo>
                  <a:lnTo>
                    <a:pt x="3884" y="447"/>
                  </a:lnTo>
                  <a:lnTo>
                    <a:pt x="3884" y="449"/>
                  </a:lnTo>
                  <a:lnTo>
                    <a:pt x="3886" y="449"/>
                  </a:lnTo>
                  <a:lnTo>
                    <a:pt x="3886" y="451"/>
                  </a:lnTo>
                  <a:lnTo>
                    <a:pt x="3884" y="451"/>
                  </a:lnTo>
                  <a:lnTo>
                    <a:pt x="3886" y="453"/>
                  </a:lnTo>
                  <a:lnTo>
                    <a:pt x="3886" y="455"/>
                  </a:lnTo>
                  <a:lnTo>
                    <a:pt x="3886" y="457"/>
                  </a:lnTo>
                  <a:lnTo>
                    <a:pt x="3884" y="457"/>
                  </a:lnTo>
                  <a:lnTo>
                    <a:pt x="3884" y="459"/>
                  </a:lnTo>
                  <a:lnTo>
                    <a:pt x="3886" y="459"/>
                  </a:lnTo>
                  <a:lnTo>
                    <a:pt x="3886" y="463"/>
                  </a:lnTo>
                  <a:lnTo>
                    <a:pt x="3886" y="465"/>
                  </a:lnTo>
                  <a:lnTo>
                    <a:pt x="3888" y="465"/>
                  </a:lnTo>
                  <a:lnTo>
                    <a:pt x="3888" y="467"/>
                  </a:lnTo>
                  <a:lnTo>
                    <a:pt x="3890" y="469"/>
                  </a:lnTo>
                  <a:lnTo>
                    <a:pt x="3888" y="471"/>
                  </a:lnTo>
                  <a:lnTo>
                    <a:pt x="3888" y="474"/>
                  </a:lnTo>
                  <a:lnTo>
                    <a:pt x="3886" y="476"/>
                  </a:lnTo>
                  <a:lnTo>
                    <a:pt x="3888" y="478"/>
                  </a:lnTo>
                  <a:lnTo>
                    <a:pt x="3888" y="480"/>
                  </a:lnTo>
                  <a:lnTo>
                    <a:pt x="3890" y="482"/>
                  </a:lnTo>
                  <a:lnTo>
                    <a:pt x="3890" y="484"/>
                  </a:lnTo>
                  <a:lnTo>
                    <a:pt x="3890" y="486"/>
                  </a:lnTo>
                  <a:lnTo>
                    <a:pt x="3892" y="486"/>
                  </a:lnTo>
                  <a:lnTo>
                    <a:pt x="3890" y="484"/>
                  </a:lnTo>
                  <a:lnTo>
                    <a:pt x="3892" y="484"/>
                  </a:lnTo>
                  <a:lnTo>
                    <a:pt x="3892" y="486"/>
                  </a:lnTo>
                  <a:lnTo>
                    <a:pt x="3894" y="488"/>
                  </a:lnTo>
                  <a:lnTo>
                    <a:pt x="3894" y="490"/>
                  </a:lnTo>
                  <a:lnTo>
                    <a:pt x="3896" y="490"/>
                  </a:lnTo>
                  <a:lnTo>
                    <a:pt x="3900" y="494"/>
                  </a:lnTo>
                  <a:lnTo>
                    <a:pt x="3900" y="496"/>
                  </a:lnTo>
                  <a:lnTo>
                    <a:pt x="3902" y="497"/>
                  </a:lnTo>
                  <a:lnTo>
                    <a:pt x="3903" y="499"/>
                  </a:lnTo>
                  <a:lnTo>
                    <a:pt x="3903" y="501"/>
                  </a:lnTo>
                  <a:lnTo>
                    <a:pt x="3913" y="505"/>
                  </a:lnTo>
                  <a:lnTo>
                    <a:pt x="3913" y="507"/>
                  </a:lnTo>
                  <a:lnTo>
                    <a:pt x="3915" y="509"/>
                  </a:lnTo>
                  <a:lnTo>
                    <a:pt x="3917" y="511"/>
                  </a:lnTo>
                  <a:lnTo>
                    <a:pt x="3919" y="515"/>
                  </a:lnTo>
                  <a:lnTo>
                    <a:pt x="3919" y="517"/>
                  </a:lnTo>
                  <a:lnTo>
                    <a:pt x="3921" y="517"/>
                  </a:lnTo>
                  <a:lnTo>
                    <a:pt x="3921" y="519"/>
                  </a:lnTo>
                  <a:lnTo>
                    <a:pt x="3921" y="520"/>
                  </a:lnTo>
                  <a:lnTo>
                    <a:pt x="3923" y="520"/>
                  </a:lnTo>
                  <a:lnTo>
                    <a:pt x="3925" y="522"/>
                  </a:lnTo>
                  <a:lnTo>
                    <a:pt x="3925" y="524"/>
                  </a:lnTo>
                  <a:lnTo>
                    <a:pt x="3927" y="526"/>
                  </a:lnTo>
                  <a:lnTo>
                    <a:pt x="3927" y="528"/>
                  </a:lnTo>
                  <a:lnTo>
                    <a:pt x="3928" y="528"/>
                  </a:lnTo>
                  <a:lnTo>
                    <a:pt x="3930" y="530"/>
                  </a:lnTo>
                  <a:lnTo>
                    <a:pt x="3932" y="532"/>
                  </a:lnTo>
                  <a:lnTo>
                    <a:pt x="3934" y="534"/>
                  </a:lnTo>
                  <a:lnTo>
                    <a:pt x="3934" y="532"/>
                  </a:lnTo>
                  <a:lnTo>
                    <a:pt x="3936" y="534"/>
                  </a:lnTo>
                  <a:lnTo>
                    <a:pt x="3938" y="534"/>
                  </a:lnTo>
                  <a:lnTo>
                    <a:pt x="3942" y="538"/>
                  </a:lnTo>
                  <a:lnTo>
                    <a:pt x="3948" y="544"/>
                  </a:lnTo>
                  <a:lnTo>
                    <a:pt x="3950" y="545"/>
                  </a:lnTo>
                  <a:lnTo>
                    <a:pt x="3955" y="545"/>
                  </a:lnTo>
                  <a:lnTo>
                    <a:pt x="3957" y="547"/>
                  </a:lnTo>
                  <a:lnTo>
                    <a:pt x="3959" y="547"/>
                  </a:lnTo>
                  <a:lnTo>
                    <a:pt x="3959" y="549"/>
                  </a:lnTo>
                  <a:lnTo>
                    <a:pt x="3961" y="551"/>
                  </a:lnTo>
                  <a:lnTo>
                    <a:pt x="3961" y="549"/>
                  </a:lnTo>
                  <a:lnTo>
                    <a:pt x="3963" y="551"/>
                  </a:lnTo>
                  <a:lnTo>
                    <a:pt x="3961" y="549"/>
                  </a:lnTo>
                  <a:lnTo>
                    <a:pt x="3961" y="547"/>
                  </a:lnTo>
                  <a:lnTo>
                    <a:pt x="3959" y="547"/>
                  </a:lnTo>
                  <a:lnTo>
                    <a:pt x="3959" y="545"/>
                  </a:lnTo>
                  <a:lnTo>
                    <a:pt x="3961" y="545"/>
                  </a:lnTo>
                  <a:lnTo>
                    <a:pt x="3963" y="545"/>
                  </a:lnTo>
                  <a:lnTo>
                    <a:pt x="3963" y="544"/>
                  </a:lnTo>
                  <a:lnTo>
                    <a:pt x="3963" y="542"/>
                  </a:lnTo>
                  <a:lnTo>
                    <a:pt x="3963" y="540"/>
                  </a:lnTo>
                  <a:lnTo>
                    <a:pt x="3965" y="542"/>
                  </a:lnTo>
                  <a:lnTo>
                    <a:pt x="3967" y="540"/>
                  </a:lnTo>
                  <a:lnTo>
                    <a:pt x="3967" y="538"/>
                  </a:lnTo>
                  <a:lnTo>
                    <a:pt x="3967" y="536"/>
                  </a:lnTo>
                  <a:lnTo>
                    <a:pt x="3969" y="536"/>
                  </a:lnTo>
                  <a:lnTo>
                    <a:pt x="3971" y="534"/>
                  </a:lnTo>
                  <a:lnTo>
                    <a:pt x="3971" y="532"/>
                  </a:lnTo>
                  <a:lnTo>
                    <a:pt x="3973" y="532"/>
                  </a:lnTo>
                  <a:lnTo>
                    <a:pt x="3975" y="532"/>
                  </a:lnTo>
                  <a:lnTo>
                    <a:pt x="3975" y="530"/>
                  </a:lnTo>
                  <a:lnTo>
                    <a:pt x="3975" y="526"/>
                  </a:lnTo>
                  <a:lnTo>
                    <a:pt x="3975" y="522"/>
                  </a:lnTo>
                  <a:lnTo>
                    <a:pt x="3975" y="520"/>
                  </a:lnTo>
                  <a:lnTo>
                    <a:pt x="3975" y="519"/>
                  </a:lnTo>
                  <a:lnTo>
                    <a:pt x="3975" y="517"/>
                  </a:lnTo>
                  <a:lnTo>
                    <a:pt x="3976" y="517"/>
                  </a:lnTo>
                  <a:lnTo>
                    <a:pt x="3975" y="515"/>
                  </a:lnTo>
                  <a:lnTo>
                    <a:pt x="3975" y="513"/>
                  </a:lnTo>
                  <a:lnTo>
                    <a:pt x="3973" y="513"/>
                  </a:lnTo>
                  <a:lnTo>
                    <a:pt x="3973" y="511"/>
                  </a:lnTo>
                  <a:lnTo>
                    <a:pt x="3973" y="509"/>
                  </a:lnTo>
                  <a:lnTo>
                    <a:pt x="3973" y="507"/>
                  </a:lnTo>
                  <a:lnTo>
                    <a:pt x="3973" y="505"/>
                  </a:lnTo>
                  <a:lnTo>
                    <a:pt x="3973" y="501"/>
                  </a:lnTo>
                  <a:lnTo>
                    <a:pt x="3975" y="501"/>
                  </a:lnTo>
                  <a:lnTo>
                    <a:pt x="3975" y="499"/>
                  </a:lnTo>
                  <a:lnTo>
                    <a:pt x="3976" y="496"/>
                  </a:lnTo>
                  <a:lnTo>
                    <a:pt x="3976" y="494"/>
                  </a:lnTo>
                  <a:lnTo>
                    <a:pt x="3978" y="492"/>
                  </a:lnTo>
                  <a:lnTo>
                    <a:pt x="3980" y="492"/>
                  </a:lnTo>
                  <a:lnTo>
                    <a:pt x="3980" y="490"/>
                  </a:lnTo>
                  <a:lnTo>
                    <a:pt x="3980" y="486"/>
                  </a:lnTo>
                  <a:lnTo>
                    <a:pt x="3980" y="484"/>
                  </a:lnTo>
                  <a:lnTo>
                    <a:pt x="3984" y="480"/>
                  </a:lnTo>
                  <a:lnTo>
                    <a:pt x="3984" y="476"/>
                  </a:lnTo>
                  <a:lnTo>
                    <a:pt x="3986" y="474"/>
                  </a:lnTo>
                  <a:lnTo>
                    <a:pt x="3986" y="472"/>
                  </a:lnTo>
                  <a:lnTo>
                    <a:pt x="3988" y="471"/>
                  </a:lnTo>
                  <a:lnTo>
                    <a:pt x="3988" y="469"/>
                  </a:lnTo>
                  <a:lnTo>
                    <a:pt x="3988" y="467"/>
                  </a:lnTo>
                  <a:lnTo>
                    <a:pt x="3988" y="465"/>
                  </a:lnTo>
                  <a:lnTo>
                    <a:pt x="3988" y="463"/>
                  </a:lnTo>
                  <a:lnTo>
                    <a:pt x="3990" y="461"/>
                  </a:lnTo>
                  <a:lnTo>
                    <a:pt x="3990" y="455"/>
                  </a:lnTo>
                  <a:lnTo>
                    <a:pt x="3988" y="455"/>
                  </a:lnTo>
                  <a:lnTo>
                    <a:pt x="3988" y="453"/>
                  </a:lnTo>
                  <a:lnTo>
                    <a:pt x="3990" y="453"/>
                  </a:lnTo>
                  <a:lnTo>
                    <a:pt x="3990" y="451"/>
                  </a:lnTo>
                  <a:lnTo>
                    <a:pt x="3992" y="451"/>
                  </a:lnTo>
                  <a:lnTo>
                    <a:pt x="3992" y="449"/>
                  </a:lnTo>
                  <a:lnTo>
                    <a:pt x="3992" y="447"/>
                  </a:lnTo>
                  <a:lnTo>
                    <a:pt x="3992" y="442"/>
                  </a:lnTo>
                  <a:lnTo>
                    <a:pt x="3992" y="440"/>
                  </a:lnTo>
                  <a:lnTo>
                    <a:pt x="3992" y="438"/>
                  </a:lnTo>
                  <a:lnTo>
                    <a:pt x="3992" y="436"/>
                  </a:lnTo>
                  <a:lnTo>
                    <a:pt x="3994" y="436"/>
                  </a:lnTo>
                  <a:lnTo>
                    <a:pt x="3994" y="434"/>
                  </a:lnTo>
                  <a:lnTo>
                    <a:pt x="3996" y="434"/>
                  </a:lnTo>
                  <a:lnTo>
                    <a:pt x="3996" y="430"/>
                  </a:lnTo>
                  <a:lnTo>
                    <a:pt x="3996" y="428"/>
                  </a:lnTo>
                  <a:lnTo>
                    <a:pt x="3996" y="426"/>
                  </a:lnTo>
                  <a:lnTo>
                    <a:pt x="3996" y="424"/>
                  </a:lnTo>
                  <a:lnTo>
                    <a:pt x="3998" y="423"/>
                  </a:lnTo>
                  <a:lnTo>
                    <a:pt x="3999" y="419"/>
                  </a:lnTo>
                  <a:lnTo>
                    <a:pt x="4001" y="419"/>
                  </a:lnTo>
                  <a:lnTo>
                    <a:pt x="3999" y="419"/>
                  </a:lnTo>
                  <a:lnTo>
                    <a:pt x="3999" y="417"/>
                  </a:lnTo>
                  <a:lnTo>
                    <a:pt x="4001" y="417"/>
                  </a:lnTo>
                  <a:lnTo>
                    <a:pt x="4001" y="415"/>
                  </a:lnTo>
                  <a:lnTo>
                    <a:pt x="4003" y="415"/>
                  </a:lnTo>
                  <a:lnTo>
                    <a:pt x="4003" y="413"/>
                  </a:lnTo>
                  <a:lnTo>
                    <a:pt x="4003" y="411"/>
                  </a:lnTo>
                  <a:lnTo>
                    <a:pt x="4005" y="411"/>
                  </a:lnTo>
                  <a:lnTo>
                    <a:pt x="4007" y="411"/>
                  </a:lnTo>
                  <a:lnTo>
                    <a:pt x="4007" y="409"/>
                  </a:lnTo>
                  <a:lnTo>
                    <a:pt x="4009" y="409"/>
                  </a:lnTo>
                  <a:lnTo>
                    <a:pt x="4009" y="407"/>
                  </a:lnTo>
                  <a:lnTo>
                    <a:pt x="4011" y="405"/>
                  </a:lnTo>
                  <a:lnTo>
                    <a:pt x="4013" y="405"/>
                  </a:lnTo>
                  <a:lnTo>
                    <a:pt x="4013" y="407"/>
                  </a:lnTo>
                  <a:lnTo>
                    <a:pt x="4013" y="411"/>
                  </a:lnTo>
                  <a:lnTo>
                    <a:pt x="4011" y="413"/>
                  </a:lnTo>
                  <a:lnTo>
                    <a:pt x="4011" y="421"/>
                  </a:lnTo>
                  <a:lnTo>
                    <a:pt x="4009" y="423"/>
                  </a:lnTo>
                  <a:lnTo>
                    <a:pt x="4011" y="424"/>
                  </a:lnTo>
                  <a:lnTo>
                    <a:pt x="4011" y="426"/>
                  </a:lnTo>
                  <a:lnTo>
                    <a:pt x="4009" y="424"/>
                  </a:lnTo>
                  <a:lnTo>
                    <a:pt x="4009" y="426"/>
                  </a:lnTo>
                  <a:lnTo>
                    <a:pt x="4009" y="428"/>
                  </a:lnTo>
                  <a:lnTo>
                    <a:pt x="4009" y="430"/>
                  </a:lnTo>
                  <a:lnTo>
                    <a:pt x="4007" y="430"/>
                  </a:lnTo>
                  <a:lnTo>
                    <a:pt x="4007" y="432"/>
                  </a:lnTo>
                  <a:lnTo>
                    <a:pt x="4007" y="434"/>
                  </a:lnTo>
                  <a:lnTo>
                    <a:pt x="4007" y="436"/>
                  </a:lnTo>
                  <a:lnTo>
                    <a:pt x="4005" y="444"/>
                  </a:lnTo>
                  <a:lnTo>
                    <a:pt x="4003" y="446"/>
                  </a:lnTo>
                  <a:lnTo>
                    <a:pt x="4003" y="447"/>
                  </a:lnTo>
                  <a:lnTo>
                    <a:pt x="4003" y="449"/>
                  </a:lnTo>
                  <a:lnTo>
                    <a:pt x="4003" y="453"/>
                  </a:lnTo>
                  <a:lnTo>
                    <a:pt x="4003" y="455"/>
                  </a:lnTo>
                  <a:lnTo>
                    <a:pt x="4001" y="457"/>
                  </a:lnTo>
                  <a:lnTo>
                    <a:pt x="4001" y="459"/>
                  </a:lnTo>
                  <a:lnTo>
                    <a:pt x="4003" y="459"/>
                  </a:lnTo>
                  <a:lnTo>
                    <a:pt x="4001" y="463"/>
                  </a:lnTo>
                  <a:lnTo>
                    <a:pt x="4003" y="463"/>
                  </a:lnTo>
                  <a:lnTo>
                    <a:pt x="4001" y="465"/>
                  </a:lnTo>
                  <a:lnTo>
                    <a:pt x="4001" y="467"/>
                  </a:lnTo>
                  <a:lnTo>
                    <a:pt x="4001" y="469"/>
                  </a:lnTo>
                  <a:lnTo>
                    <a:pt x="3999" y="472"/>
                  </a:lnTo>
                  <a:lnTo>
                    <a:pt x="3998" y="476"/>
                  </a:lnTo>
                  <a:lnTo>
                    <a:pt x="3999" y="480"/>
                  </a:lnTo>
                  <a:lnTo>
                    <a:pt x="3999" y="484"/>
                  </a:lnTo>
                  <a:lnTo>
                    <a:pt x="3999" y="488"/>
                  </a:lnTo>
                  <a:lnTo>
                    <a:pt x="3998" y="492"/>
                  </a:lnTo>
                  <a:lnTo>
                    <a:pt x="3998" y="496"/>
                  </a:lnTo>
                  <a:lnTo>
                    <a:pt x="3996" y="497"/>
                  </a:lnTo>
                  <a:lnTo>
                    <a:pt x="3996" y="501"/>
                  </a:lnTo>
                  <a:lnTo>
                    <a:pt x="3994" y="503"/>
                  </a:lnTo>
                  <a:lnTo>
                    <a:pt x="3992" y="507"/>
                  </a:lnTo>
                  <a:lnTo>
                    <a:pt x="3992" y="509"/>
                  </a:lnTo>
                  <a:lnTo>
                    <a:pt x="3992" y="507"/>
                  </a:lnTo>
                  <a:lnTo>
                    <a:pt x="3992" y="509"/>
                  </a:lnTo>
                  <a:lnTo>
                    <a:pt x="3990" y="511"/>
                  </a:lnTo>
                  <a:lnTo>
                    <a:pt x="3990" y="513"/>
                  </a:lnTo>
                  <a:lnTo>
                    <a:pt x="3990" y="515"/>
                  </a:lnTo>
                  <a:lnTo>
                    <a:pt x="3990" y="517"/>
                  </a:lnTo>
                  <a:lnTo>
                    <a:pt x="3988" y="517"/>
                  </a:lnTo>
                  <a:lnTo>
                    <a:pt x="3988" y="515"/>
                  </a:lnTo>
                  <a:lnTo>
                    <a:pt x="3988" y="517"/>
                  </a:lnTo>
                  <a:lnTo>
                    <a:pt x="3986" y="519"/>
                  </a:lnTo>
                  <a:lnTo>
                    <a:pt x="3984" y="519"/>
                  </a:lnTo>
                  <a:lnTo>
                    <a:pt x="3984" y="520"/>
                  </a:lnTo>
                  <a:lnTo>
                    <a:pt x="3984" y="522"/>
                  </a:lnTo>
                  <a:lnTo>
                    <a:pt x="3986" y="520"/>
                  </a:lnTo>
                  <a:lnTo>
                    <a:pt x="3986" y="522"/>
                  </a:lnTo>
                  <a:lnTo>
                    <a:pt x="3986" y="524"/>
                  </a:lnTo>
                  <a:lnTo>
                    <a:pt x="3986" y="526"/>
                  </a:lnTo>
                  <a:lnTo>
                    <a:pt x="3988" y="526"/>
                  </a:lnTo>
                  <a:lnTo>
                    <a:pt x="3986" y="526"/>
                  </a:lnTo>
                  <a:lnTo>
                    <a:pt x="3986" y="528"/>
                  </a:lnTo>
                  <a:lnTo>
                    <a:pt x="3988" y="526"/>
                  </a:lnTo>
                  <a:lnTo>
                    <a:pt x="3990" y="524"/>
                  </a:lnTo>
                  <a:lnTo>
                    <a:pt x="3990" y="522"/>
                  </a:lnTo>
                  <a:lnTo>
                    <a:pt x="3990" y="520"/>
                  </a:lnTo>
                  <a:lnTo>
                    <a:pt x="3992" y="520"/>
                  </a:lnTo>
                  <a:lnTo>
                    <a:pt x="3992" y="519"/>
                  </a:lnTo>
                  <a:lnTo>
                    <a:pt x="3992" y="520"/>
                  </a:lnTo>
                  <a:lnTo>
                    <a:pt x="3992" y="519"/>
                  </a:lnTo>
                  <a:lnTo>
                    <a:pt x="3994" y="519"/>
                  </a:lnTo>
                  <a:lnTo>
                    <a:pt x="3994" y="520"/>
                  </a:lnTo>
                  <a:lnTo>
                    <a:pt x="3996" y="520"/>
                  </a:lnTo>
                  <a:lnTo>
                    <a:pt x="3998" y="522"/>
                  </a:lnTo>
                  <a:lnTo>
                    <a:pt x="3998" y="520"/>
                  </a:lnTo>
                  <a:lnTo>
                    <a:pt x="3998" y="522"/>
                  </a:lnTo>
                  <a:lnTo>
                    <a:pt x="3999" y="522"/>
                  </a:lnTo>
                  <a:lnTo>
                    <a:pt x="3999" y="520"/>
                  </a:lnTo>
                  <a:lnTo>
                    <a:pt x="4001" y="520"/>
                  </a:lnTo>
                  <a:lnTo>
                    <a:pt x="4001" y="522"/>
                  </a:lnTo>
                  <a:lnTo>
                    <a:pt x="3999" y="522"/>
                  </a:lnTo>
                  <a:lnTo>
                    <a:pt x="3999" y="524"/>
                  </a:lnTo>
                  <a:lnTo>
                    <a:pt x="4001" y="522"/>
                  </a:lnTo>
                  <a:lnTo>
                    <a:pt x="4001" y="520"/>
                  </a:lnTo>
                  <a:lnTo>
                    <a:pt x="4003" y="520"/>
                  </a:lnTo>
                  <a:lnTo>
                    <a:pt x="4005" y="520"/>
                  </a:lnTo>
                  <a:lnTo>
                    <a:pt x="4003" y="520"/>
                  </a:lnTo>
                  <a:lnTo>
                    <a:pt x="4003" y="522"/>
                  </a:lnTo>
                  <a:lnTo>
                    <a:pt x="4003" y="524"/>
                  </a:lnTo>
                  <a:lnTo>
                    <a:pt x="4003" y="522"/>
                  </a:lnTo>
                  <a:lnTo>
                    <a:pt x="4005" y="522"/>
                  </a:lnTo>
                  <a:lnTo>
                    <a:pt x="4007" y="522"/>
                  </a:lnTo>
                  <a:lnTo>
                    <a:pt x="4009" y="522"/>
                  </a:lnTo>
                  <a:lnTo>
                    <a:pt x="4009" y="524"/>
                  </a:lnTo>
                  <a:lnTo>
                    <a:pt x="4009" y="522"/>
                  </a:lnTo>
                  <a:lnTo>
                    <a:pt x="4013" y="520"/>
                  </a:lnTo>
                  <a:lnTo>
                    <a:pt x="4015" y="520"/>
                  </a:lnTo>
                  <a:lnTo>
                    <a:pt x="4017" y="522"/>
                  </a:lnTo>
                  <a:lnTo>
                    <a:pt x="4015" y="520"/>
                  </a:lnTo>
                  <a:lnTo>
                    <a:pt x="4017" y="520"/>
                  </a:lnTo>
                  <a:lnTo>
                    <a:pt x="4021" y="522"/>
                  </a:lnTo>
                  <a:lnTo>
                    <a:pt x="4023" y="524"/>
                  </a:lnTo>
                  <a:lnTo>
                    <a:pt x="4024" y="524"/>
                  </a:lnTo>
                  <a:lnTo>
                    <a:pt x="4026" y="524"/>
                  </a:lnTo>
                  <a:lnTo>
                    <a:pt x="4028" y="524"/>
                  </a:lnTo>
                  <a:lnTo>
                    <a:pt x="4028" y="526"/>
                  </a:lnTo>
                  <a:lnTo>
                    <a:pt x="4030" y="526"/>
                  </a:lnTo>
                  <a:lnTo>
                    <a:pt x="4028" y="526"/>
                  </a:lnTo>
                  <a:lnTo>
                    <a:pt x="4028" y="528"/>
                  </a:lnTo>
                  <a:lnTo>
                    <a:pt x="4026" y="528"/>
                  </a:lnTo>
                  <a:lnTo>
                    <a:pt x="4024" y="528"/>
                  </a:lnTo>
                  <a:lnTo>
                    <a:pt x="4026" y="530"/>
                  </a:lnTo>
                  <a:lnTo>
                    <a:pt x="4030" y="532"/>
                  </a:lnTo>
                  <a:lnTo>
                    <a:pt x="4032" y="534"/>
                  </a:lnTo>
                  <a:lnTo>
                    <a:pt x="4032" y="536"/>
                  </a:lnTo>
                  <a:lnTo>
                    <a:pt x="4036" y="540"/>
                  </a:lnTo>
                  <a:lnTo>
                    <a:pt x="4038" y="540"/>
                  </a:lnTo>
                  <a:lnTo>
                    <a:pt x="4038" y="544"/>
                  </a:lnTo>
                  <a:lnTo>
                    <a:pt x="4038" y="545"/>
                  </a:lnTo>
                  <a:lnTo>
                    <a:pt x="4040" y="545"/>
                  </a:lnTo>
                  <a:lnTo>
                    <a:pt x="4042" y="547"/>
                  </a:lnTo>
                  <a:lnTo>
                    <a:pt x="4044" y="549"/>
                  </a:lnTo>
                  <a:lnTo>
                    <a:pt x="4046" y="555"/>
                  </a:lnTo>
                  <a:lnTo>
                    <a:pt x="4046" y="557"/>
                  </a:lnTo>
                  <a:lnTo>
                    <a:pt x="4048" y="559"/>
                  </a:lnTo>
                  <a:lnTo>
                    <a:pt x="4049" y="559"/>
                  </a:lnTo>
                  <a:lnTo>
                    <a:pt x="4049" y="561"/>
                  </a:lnTo>
                  <a:lnTo>
                    <a:pt x="4049" y="565"/>
                  </a:lnTo>
                  <a:lnTo>
                    <a:pt x="4049" y="567"/>
                  </a:lnTo>
                  <a:lnTo>
                    <a:pt x="4051" y="568"/>
                  </a:lnTo>
                  <a:lnTo>
                    <a:pt x="4053" y="572"/>
                  </a:lnTo>
                  <a:lnTo>
                    <a:pt x="4055" y="574"/>
                  </a:lnTo>
                  <a:lnTo>
                    <a:pt x="4057" y="578"/>
                  </a:lnTo>
                  <a:lnTo>
                    <a:pt x="4059" y="580"/>
                  </a:lnTo>
                  <a:lnTo>
                    <a:pt x="4061" y="582"/>
                  </a:lnTo>
                  <a:lnTo>
                    <a:pt x="4061" y="841"/>
                  </a:lnTo>
                  <a:close/>
                  <a:moveTo>
                    <a:pt x="411" y="115"/>
                  </a:moveTo>
                  <a:lnTo>
                    <a:pt x="411" y="117"/>
                  </a:lnTo>
                  <a:lnTo>
                    <a:pt x="409" y="117"/>
                  </a:lnTo>
                  <a:lnTo>
                    <a:pt x="409" y="119"/>
                  </a:lnTo>
                  <a:lnTo>
                    <a:pt x="411" y="119"/>
                  </a:lnTo>
                  <a:lnTo>
                    <a:pt x="412" y="117"/>
                  </a:lnTo>
                  <a:lnTo>
                    <a:pt x="414" y="117"/>
                  </a:lnTo>
                  <a:lnTo>
                    <a:pt x="416" y="117"/>
                  </a:lnTo>
                  <a:lnTo>
                    <a:pt x="416" y="115"/>
                  </a:lnTo>
                  <a:lnTo>
                    <a:pt x="416" y="113"/>
                  </a:lnTo>
                  <a:lnTo>
                    <a:pt x="414" y="113"/>
                  </a:lnTo>
                  <a:lnTo>
                    <a:pt x="412" y="113"/>
                  </a:lnTo>
                  <a:lnTo>
                    <a:pt x="411" y="115"/>
                  </a:lnTo>
                  <a:close/>
                  <a:moveTo>
                    <a:pt x="349" y="140"/>
                  </a:moveTo>
                  <a:lnTo>
                    <a:pt x="351" y="142"/>
                  </a:lnTo>
                  <a:lnTo>
                    <a:pt x="353" y="146"/>
                  </a:lnTo>
                  <a:lnTo>
                    <a:pt x="355" y="146"/>
                  </a:lnTo>
                  <a:lnTo>
                    <a:pt x="368" y="152"/>
                  </a:lnTo>
                  <a:lnTo>
                    <a:pt x="372" y="152"/>
                  </a:lnTo>
                  <a:lnTo>
                    <a:pt x="376" y="152"/>
                  </a:lnTo>
                  <a:lnTo>
                    <a:pt x="380" y="152"/>
                  </a:lnTo>
                  <a:lnTo>
                    <a:pt x="380" y="148"/>
                  </a:lnTo>
                  <a:lnTo>
                    <a:pt x="382" y="148"/>
                  </a:lnTo>
                  <a:lnTo>
                    <a:pt x="384" y="144"/>
                  </a:lnTo>
                  <a:lnTo>
                    <a:pt x="386" y="144"/>
                  </a:lnTo>
                  <a:lnTo>
                    <a:pt x="387" y="142"/>
                  </a:lnTo>
                  <a:lnTo>
                    <a:pt x="389" y="142"/>
                  </a:lnTo>
                  <a:lnTo>
                    <a:pt x="387" y="142"/>
                  </a:lnTo>
                  <a:lnTo>
                    <a:pt x="386" y="142"/>
                  </a:lnTo>
                  <a:lnTo>
                    <a:pt x="384" y="142"/>
                  </a:lnTo>
                  <a:lnTo>
                    <a:pt x="382" y="142"/>
                  </a:lnTo>
                  <a:lnTo>
                    <a:pt x="380" y="140"/>
                  </a:lnTo>
                  <a:lnTo>
                    <a:pt x="376" y="138"/>
                  </a:lnTo>
                  <a:lnTo>
                    <a:pt x="374" y="138"/>
                  </a:lnTo>
                  <a:lnTo>
                    <a:pt x="372" y="136"/>
                  </a:lnTo>
                  <a:lnTo>
                    <a:pt x="368" y="136"/>
                  </a:lnTo>
                  <a:lnTo>
                    <a:pt x="366" y="136"/>
                  </a:lnTo>
                  <a:lnTo>
                    <a:pt x="364" y="138"/>
                  </a:lnTo>
                  <a:lnTo>
                    <a:pt x="363" y="138"/>
                  </a:lnTo>
                  <a:lnTo>
                    <a:pt x="361" y="138"/>
                  </a:lnTo>
                  <a:lnTo>
                    <a:pt x="359" y="136"/>
                  </a:lnTo>
                  <a:lnTo>
                    <a:pt x="357" y="136"/>
                  </a:lnTo>
                  <a:lnTo>
                    <a:pt x="355" y="134"/>
                  </a:lnTo>
                  <a:lnTo>
                    <a:pt x="355" y="133"/>
                  </a:lnTo>
                  <a:lnTo>
                    <a:pt x="353" y="133"/>
                  </a:lnTo>
                  <a:lnTo>
                    <a:pt x="351" y="133"/>
                  </a:lnTo>
                  <a:lnTo>
                    <a:pt x="349" y="136"/>
                  </a:lnTo>
                  <a:lnTo>
                    <a:pt x="347" y="138"/>
                  </a:lnTo>
                  <a:lnTo>
                    <a:pt x="349" y="138"/>
                  </a:lnTo>
                  <a:lnTo>
                    <a:pt x="349" y="140"/>
                  </a:lnTo>
                  <a:close/>
                  <a:moveTo>
                    <a:pt x="397" y="157"/>
                  </a:moveTo>
                  <a:lnTo>
                    <a:pt x="399" y="159"/>
                  </a:lnTo>
                  <a:lnTo>
                    <a:pt x="399" y="161"/>
                  </a:lnTo>
                  <a:lnTo>
                    <a:pt x="401" y="165"/>
                  </a:lnTo>
                  <a:lnTo>
                    <a:pt x="401" y="163"/>
                  </a:lnTo>
                  <a:lnTo>
                    <a:pt x="401" y="159"/>
                  </a:lnTo>
                  <a:lnTo>
                    <a:pt x="399" y="157"/>
                  </a:lnTo>
                  <a:lnTo>
                    <a:pt x="397" y="157"/>
                  </a:lnTo>
                  <a:close/>
                  <a:moveTo>
                    <a:pt x="445" y="359"/>
                  </a:moveTo>
                  <a:lnTo>
                    <a:pt x="447" y="357"/>
                  </a:lnTo>
                  <a:lnTo>
                    <a:pt x="445" y="357"/>
                  </a:lnTo>
                  <a:lnTo>
                    <a:pt x="445" y="359"/>
                  </a:lnTo>
                  <a:close/>
                  <a:moveTo>
                    <a:pt x="608" y="432"/>
                  </a:moveTo>
                  <a:lnTo>
                    <a:pt x="610" y="432"/>
                  </a:lnTo>
                  <a:lnTo>
                    <a:pt x="612" y="430"/>
                  </a:lnTo>
                  <a:lnTo>
                    <a:pt x="612" y="428"/>
                  </a:lnTo>
                  <a:lnTo>
                    <a:pt x="612" y="426"/>
                  </a:lnTo>
                  <a:lnTo>
                    <a:pt x="610" y="426"/>
                  </a:lnTo>
                  <a:lnTo>
                    <a:pt x="610" y="428"/>
                  </a:lnTo>
                  <a:lnTo>
                    <a:pt x="610" y="430"/>
                  </a:lnTo>
                  <a:lnTo>
                    <a:pt x="608" y="430"/>
                  </a:lnTo>
                  <a:lnTo>
                    <a:pt x="608" y="432"/>
                  </a:lnTo>
                  <a:close/>
                  <a:moveTo>
                    <a:pt x="612" y="430"/>
                  </a:moveTo>
                  <a:lnTo>
                    <a:pt x="612" y="432"/>
                  </a:lnTo>
                  <a:lnTo>
                    <a:pt x="610" y="432"/>
                  </a:lnTo>
                  <a:lnTo>
                    <a:pt x="610" y="436"/>
                  </a:lnTo>
                  <a:lnTo>
                    <a:pt x="610" y="438"/>
                  </a:lnTo>
                  <a:lnTo>
                    <a:pt x="608" y="438"/>
                  </a:lnTo>
                  <a:lnTo>
                    <a:pt x="608" y="440"/>
                  </a:lnTo>
                  <a:lnTo>
                    <a:pt x="604" y="440"/>
                  </a:lnTo>
                  <a:lnTo>
                    <a:pt x="603" y="440"/>
                  </a:lnTo>
                  <a:lnTo>
                    <a:pt x="601" y="440"/>
                  </a:lnTo>
                  <a:lnTo>
                    <a:pt x="599" y="442"/>
                  </a:lnTo>
                  <a:lnTo>
                    <a:pt x="597" y="444"/>
                  </a:lnTo>
                  <a:lnTo>
                    <a:pt x="595" y="444"/>
                  </a:lnTo>
                  <a:lnTo>
                    <a:pt x="593" y="444"/>
                  </a:lnTo>
                  <a:lnTo>
                    <a:pt x="591" y="444"/>
                  </a:lnTo>
                  <a:lnTo>
                    <a:pt x="591" y="446"/>
                  </a:lnTo>
                  <a:lnTo>
                    <a:pt x="587" y="449"/>
                  </a:lnTo>
                  <a:lnTo>
                    <a:pt x="587" y="451"/>
                  </a:lnTo>
                  <a:lnTo>
                    <a:pt x="587" y="455"/>
                  </a:lnTo>
                  <a:lnTo>
                    <a:pt x="587" y="457"/>
                  </a:lnTo>
                  <a:lnTo>
                    <a:pt x="585" y="457"/>
                  </a:lnTo>
                  <a:lnTo>
                    <a:pt x="585" y="459"/>
                  </a:lnTo>
                  <a:lnTo>
                    <a:pt x="585" y="461"/>
                  </a:lnTo>
                  <a:lnTo>
                    <a:pt x="589" y="461"/>
                  </a:lnTo>
                  <a:lnTo>
                    <a:pt x="591" y="461"/>
                  </a:lnTo>
                  <a:lnTo>
                    <a:pt x="591" y="463"/>
                  </a:lnTo>
                  <a:lnTo>
                    <a:pt x="593" y="463"/>
                  </a:lnTo>
                  <a:lnTo>
                    <a:pt x="593" y="461"/>
                  </a:lnTo>
                  <a:lnTo>
                    <a:pt x="595" y="459"/>
                  </a:lnTo>
                  <a:lnTo>
                    <a:pt x="597" y="457"/>
                  </a:lnTo>
                  <a:lnTo>
                    <a:pt x="599" y="455"/>
                  </a:lnTo>
                  <a:lnTo>
                    <a:pt x="601" y="455"/>
                  </a:lnTo>
                  <a:lnTo>
                    <a:pt x="603" y="455"/>
                  </a:lnTo>
                  <a:lnTo>
                    <a:pt x="604" y="455"/>
                  </a:lnTo>
                  <a:lnTo>
                    <a:pt x="604" y="453"/>
                  </a:lnTo>
                  <a:lnTo>
                    <a:pt x="608" y="453"/>
                  </a:lnTo>
                  <a:lnTo>
                    <a:pt x="610" y="451"/>
                  </a:lnTo>
                  <a:lnTo>
                    <a:pt x="612" y="449"/>
                  </a:lnTo>
                  <a:lnTo>
                    <a:pt x="614" y="447"/>
                  </a:lnTo>
                  <a:lnTo>
                    <a:pt x="614" y="446"/>
                  </a:lnTo>
                  <a:lnTo>
                    <a:pt x="614" y="444"/>
                  </a:lnTo>
                  <a:lnTo>
                    <a:pt x="614" y="442"/>
                  </a:lnTo>
                  <a:lnTo>
                    <a:pt x="614" y="440"/>
                  </a:lnTo>
                  <a:lnTo>
                    <a:pt x="614" y="438"/>
                  </a:lnTo>
                  <a:lnTo>
                    <a:pt x="616" y="438"/>
                  </a:lnTo>
                  <a:lnTo>
                    <a:pt x="616" y="436"/>
                  </a:lnTo>
                  <a:lnTo>
                    <a:pt x="616" y="434"/>
                  </a:lnTo>
                  <a:lnTo>
                    <a:pt x="618" y="432"/>
                  </a:lnTo>
                  <a:lnTo>
                    <a:pt x="616" y="430"/>
                  </a:lnTo>
                  <a:lnTo>
                    <a:pt x="614" y="430"/>
                  </a:lnTo>
                  <a:lnTo>
                    <a:pt x="612" y="430"/>
                  </a:lnTo>
                  <a:close/>
                  <a:moveTo>
                    <a:pt x="311" y="463"/>
                  </a:moveTo>
                  <a:lnTo>
                    <a:pt x="309" y="461"/>
                  </a:lnTo>
                  <a:lnTo>
                    <a:pt x="307" y="463"/>
                  </a:lnTo>
                  <a:lnTo>
                    <a:pt x="305" y="463"/>
                  </a:lnTo>
                  <a:lnTo>
                    <a:pt x="303" y="463"/>
                  </a:lnTo>
                  <a:lnTo>
                    <a:pt x="301" y="461"/>
                  </a:lnTo>
                  <a:lnTo>
                    <a:pt x="299" y="463"/>
                  </a:lnTo>
                  <a:lnTo>
                    <a:pt x="297" y="465"/>
                  </a:lnTo>
                  <a:lnTo>
                    <a:pt x="295" y="467"/>
                  </a:lnTo>
                  <a:lnTo>
                    <a:pt x="295" y="471"/>
                  </a:lnTo>
                  <a:lnTo>
                    <a:pt x="297" y="472"/>
                  </a:lnTo>
                  <a:lnTo>
                    <a:pt x="297" y="474"/>
                  </a:lnTo>
                  <a:lnTo>
                    <a:pt x="297" y="476"/>
                  </a:lnTo>
                  <a:lnTo>
                    <a:pt x="301" y="480"/>
                  </a:lnTo>
                  <a:lnTo>
                    <a:pt x="301" y="482"/>
                  </a:lnTo>
                  <a:lnTo>
                    <a:pt x="303" y="484"/>
                  </a:lnTo>
                  <a:lnTo>
                    <a:pt x="303" y="486"/>
                  </a:lnTo>
                  <a:lnTo>
                    <a:pt x="305" y="486"/>
                  </a:lnTo>
                  <a:lnTo>
                    <a:pt x="305" y="490"/>
                  </a:lnTo>
                  <a:lnTo>
                    <a:pt x="305" y="492"/>
                  </a:lnTo>
                  <a:lnTo>
                    <a:pt x="307" y="492"/>
                  </a:lnTo>
                  <a:lnTo>
                    <a:pt x="307" y="494"/>
                  </a:lnTo>
                  <a:lnTo>
                    <a:pt x="309" y="492"/>
                  </a:lnTo>
                  <a:lnTo>
                    <a:pt x="309" y="490"/>
                  </a:lnTo>
                  <a:lnTo>
                    <a:pt x="311" y="486"/>
                  </a:lnTo>
                  <a:lnTo>
                    <a:pt x="313" y="484"/>
                  </a:lnTo>
                  <a:lnTo>
                    <a:pt x="313" y="482"/>
                  </a:lnTo>
                  <a:lnTo>
                    <a:pt x="313" y="480"/>
                  </a:lnTo>
                  <a:lnTo>
                    <a:pt x="313" y="476"/>
                  </a:lnTo>
                  <a:lnTo>
                    <a:pt x="313" y="474"/>
                  </a:lnTo>
                  <a:lnTo>
                    <a:pt x="314" y="471"/>
                  </a:lnTo>
                  <a:lnTo>
                    <a:pt x="314" y="469"/>
                  </a:lnTo>
                  <a:lnTo>
                    <a:pt x="313" y="469"/>
                  </a:lnTo>
                  <a:lnTo>
                    <a:pt x="313" y="467"/>
                  </a:lnTo>
                  <a:lnTo>
                    <a:pt x="313" y="465"/>
                  </a:lnTo>
                  <a:lnTo>
                    <a:pt x="313" y="463"/>
                  </a:lnTo>
                  <a:lnTo>
                    <a:pt x="311" y="463"/>
                  </a:lnTo>
                  <a:close/>
                  <a:moveTo>
                    <a:pt x="574" y="482"/>
                  </a:moveTo>
                  <a:lnTo>
                    <a:pt x="572" y="488"/>
                  </a:lnTo>
                  <a:lnTo>
                    <a:pt x="570" y="492"/>
                  </a:lnTo>
                  <a:lnTo>
                    <a:pt x="568" y="494"/>
                  </a:lnTo>
                  <a:lnTo>
                    <a:pt x="566" y="496"/>
                  </a:lnTo>
                  <a:lnTo>
                    <a:pt x="564" y="501"/>
                  </a:lnTo>
                  <a:lnTo>
                    <a:pt x="562" y="503"/>
                  </a:lnTo>
                  <a:lnTo>
                    <a:pt x="562" y="505"/>
                  </a:lnTo>
                  <a:lnTo>
                    <a:pt x="562" y="509"/>
                  </a:lnTo>
                  <a:lnTo>
                    <a:pt x="560" y="511"/>
                  </a:lnTo>
                  <a:lnTo>
                    <a:pt x="560" y="513"/>
                  </a:lnTo>
                  <a:lnTo>
                    <a:pt x="556" y="515"/>
                  </a:lnTo>
                  <a:lnTo>
                    <a:pt x="553" y="519"/>
                  </a:lnTo>
                  <a:lnTo>
                    <a:pt x="549" y="520"/>
                  </a:lnTo>
                  <a:lnTo>
                    <a:pt x="545" y="522"/>
                  </a:lnTo>
                  <a:lnTo>
                    <a:pt x="541" y="520"/>
                  </a:lnTo>
                  <a:lnTo>
                    <a:pt x="541" y="522"/>
                  </a:lnTo>
                  <a:lnTo>
                    <a:pt x="541" y="524"/>
                  </a:lnTo>
                  <a:lnTo>
                    <a:pt x="547" y="524"/>
                  </a:lnTo>
                  <a:lnTo>
                    <a:pt x="551" y="526"/>
                  </a:lnTo>
                  <a:lnTo>
                    <a:pt x="553" y="526"/>
                  </a:lnTo>
                  <a:lnTo>
                    <a:pt x="555" y="524"/>
                  </a:lnTo>
                  <a:lnTo>
                    <a:pt x="556" y="522"/>
                  </a:lnTo>
                  <a:lnTo>
                    <a:pt x="558" y="519"/>
                  </a:lnTo>
                  <a:lnTo>
                    <a:pt x="562" y="517"/>
                  </a:lnTo>
                  <a:lnTo>
                    <a:pt x="566" y="515"/>
                  </a:lnTo>
                  <a:lnTo>
                    <a:pt x="568" y="513"/>
                  </a:lnTo>
                  <a:lnTo>
                    <a:pt x="572" y="513"/>
                  </a:lnTo>
                  <a:lnTo>
                    <a:pt x="578" y="511"/>
                  </a:lnTo>
                  <a:lnTo>
                    <a:pt x="581" y="511"/>
                  </a:lnTo>
                  <a:lnTo>
                    <a:pt x="583" y="507"/>
                  </a:lnTo>
                  <a:lnTo>
                    <a:pt x="583" y="505"/>
                  </a:lnTo>
                  <a:lnTo>
                    <a:pt x="583" y="503"/>
                  </a:lnTo>
                  <a:lnTo>
                    <a:pt x="585" y="501"/>
                  </a:lnTo>
                  <a:lnTo>
                    <a:pt x="585" y="499"/>
                  </a:lnTo>
                  <a:lnTo>
                    <a:pt x="587" y="497"/>
                  </a:lnTo>
                  <a:lnTo>
                    <a:pt x="587" y="496"/>
                  </a:lnTo>
                  <a:lnTo>
                    <a:pt x="585" y="494"/>
                  </a:lnTo>
                  <a:lnTo>
                    <a:pt x="587" y="492"/>
                  </a:lnTo>
                  <a:lnTo>
                    <a:pt x="587" y="490"/>
                  </a:lnTo>
                  <a:lnTo>
                    <a:pt x="587" y="488"/>
                  </a:lnTo>
                  <a:lnTo>
                    <a:pt x="589" y="486"/>
                  </a:lnTo>
                  <a:lnTo>
                    <a:pt x="589" y="478"/>
                  </a:lnTo>
                  <a:lnTo>
                    <a:pt x="589" y="474"/>
                  </a:lnTo>
                  <a:lnTo>
                    <a:pt x="587" y="472"/>
                  </a:lnTo>
                  <a:lnTo>
                    <a:pt x="585" y="471"/>
                  </a:lnTo>
                  <a:lnTo>
                    <a:pt x="583" y="469"/>
                  </a:lnTo>
                  <a:lnTo>
                    <a:pt x="581" y="471"/>
                  </a:lnTo>
                  <a:lnTo>
                    <a:pt x="578" y="471"/>
                  </a:lnTo>
                  <a:lnTo>
                    <a:pt x="578" y="472"/>
                  </a:lnTo>
                  <a:lnTo>
                    <a:pt x="576" y="472"/>
                  </a:lnTo>
                  <a:lnTo>
                    <a:pt x="576" y="474"/>
                  </a:lnTo>
                  <a:lnTo>
                    <a:pt x="576" y="476"/>
                  </a:lnTo>
                  <a:lnTo>
                    <a:pt x="574" y="478"/>
                  </a:lnTo>
                  <a:lnTo>
                    <a:pt x="574" y="482"/>
                  </a:lnTo>
                  <a:close/>
                  <a:moveTo>
                    <a:pt x="478" y="524"/>
                  </a:moveTo>
                  <a:lnTo>
                    <a:pt x="478" y="520"/>
                  </a:lnTo>
                  <a:lnTo>
                    <a:pt x="478" y="519"/>
                  </a:lnTo>
                  <a:lnTo>
                    <a:pt x="478" y="517"/>
                  </a:lnTo>
                  <a:lnTo>
                    <a:pt x="478" y="515"/>
                  </a:lnTo>
                  <a:lnTo>
                    <a:pt x="476" y="517"/>
                  </a:lnTo>
                  <a:lnTo>
                    <a:pt x="476" y="519"/>
                  </a:lnTo>
                  <a:lnTo>
                    <a:pt x="474" y="519"/>
                  </a:lnTo>
                  <a:lnTo>
                    <a:pt x="470" y="519"/>
                  </a:lnTo>
                  <a:lnTo>
                    <a:pt x="464" y="519"/>
                  </a:lnTo>
                  <a:lnTo>
                    <a:pt x="460" y="517"/>
                  </a:lnTo>
                  <a:lnTo>
                    <a:pt x="459" y="517"/>
                  </a:lnTo>
                  <a:lnTo>
                    <a:pt x="457" y="517"/>
                  </a:lnTo>
                  <a:lnTo>
                    <a:pt x="457" y="519"/>
                  </a:lnTo>
                  <a:lnTo>
                    <a:pt x="457" y="520"/>
                  </a:lnTo>
                  <a:lnTo>
                    <a:pt x="457" y="522"/>
                  </a:lnTo>
                  <a:lnTo>
                    <a:pt x="455" y="524"/>
                  </a:lnTo>
                  <a:lnTo>
                    <a:pt x="453" y="526"/>
                  </a:lnTo>
                  <a:lnTo>
                    <a:pt x="453" y="528"/>
                  </a:lnTo>
                  <a:lnTo>
                    <a:pt x="449" y="530"/>
                  </a:lnTo>
                  <a:lnTo>
                    <a:pt x="449" y="532"/>
                  </a:lnTo>
                  <a:lnTo>
                    <a:pt x="449" y="534"/>
                  </a:lnTo>
                  <a:lnTo>
                    <a:pt x="449" y="536"/>
                  </a:lnTo>
                  <a:lnTo>
                    <a:pt x="449" y="538"/>
                  </a:lnTo>
                  <a:lnTo>
                    <a:pt x="451" y="542"/>
                  </a:lnTo>
                  <a:lnTo>
                    <a:pt x="453" y="544"/>
                  </a:lnTo>
                  <a:lnTo>
                    <a:pt x="455" y="545"/>
                  </a:lnTo>
                  <a:lnTo>
                    <a:pt x="459" y="549"/>
                  </a:lnTo>
                  <a:lnTo>
                    <a:pt x="460" y="549"/>
                  </a:lnTo>
                  <a:lnTo>
                    <a:pt x="464" y="549"/>
                  </a:lnTo>
                  <a:lnTo>
                    <a:pt x="464" y="551"/>
                  </a:lnTo>
                  <a:lnTo>
                    <a:pt x="466" y="551"/>
                  </a:lnTo>
                  <a:lnTo>
                    <a:pt x="468" y="547"/>
                  </a:lnTo>
                  <a:lnTo>
                    <a:pt x="470" y="547"/>
                  </a:lnTo>
                  <a:lnTo>
                    <a:pt x="474" y="545"/>
                  </a:lnTo>
                  <a:lnTo>
                    <a:pt x="476" y="545"/>
                  </a:lnTo>
                  <a:lnTo>
                    <a:pt x="478" y="542"/>
                  </a:lnTo>
                  <a:lnTo>
                    <a:pt x="480" y="542"/>
                  </a:lnTo>
                  <a:lnTo>
                    <a:pt x="480" y="540"/>
                  </a:lnTo>
                  <a:lnTo>
                    <a:pt x="480" y="538"/>
                  </a:lnTo>
                  <a:lnTo>
                    <a:pt x="478" y="538"/>
                  </a:lnTo>
                  <a:lnTo>
                    <a:pt x="480" y="536"/>
                  </a:lnTo>
                  <a:lnTo>
                    <a:pt x="480" y="534"/>
                  </a:lnTo>
                  <a:lnTo>
                    <a:pt x="480" y="532"/>
                  </a:lnTo>
                  <a:lnTo>
                    <a:pt x="480" y="530"/>
                  </a:lnTo>
                  <a:lnTo>
                    <a:pt x="480" y="528"/>
                  </a:lnTo>
                  <a:lnTo>
                    <a:pt x="478" y="528"/>
                  </a:lnTo>
                  <a:lnTo>
                    <a:pt x="478" y="526"/>
                  </a:lnTo>
                  <a:lnTo>
                    <a:pt x="478" y="524"/>
                  </a:lnTo>
                  <a:close/>
                  <a:moveTo>
                    <a:pt x="301" y="542"/>
                  </a:moveTo>
                  <a:lnTo>
                    <a:pt x="297" y="544"/>
                  </a:lnTo>
                  <a:lnTo>
                    <a:pt x="295" y="544"/>
                  </a:lnTo>
                  <a:lnTo>
                    <a:pt x="295" y="545"/>
                  </a:lnTo>
                  <a:lnTo>
                    <a:pt x="293" y="547"/>
                  </a:lnTo>
                  <a:lnTo>
                    <a:pt x="291" y="549"/>
                  </a:lnTo>
                  <a:lnTo>
                    <a:pt x="290" y="547"/>
                  </a:lnTo>
                  <a:lnTo>
                    <a:pt x="286" y="547"/>
                  </a:lnTo>
                  <a:lnTo>
                    <a:pt x="284" y="549"/>
                  </a:lnTo>
                  <a:lnTo>
                    <a:pt x="284" y="551"/>
                  </a:lnTo>
                  <a:lnTo>
                    <a:pt x="286" y="553"/>
                  </a:lnTo>
                  <a:lnTo>
                    <a:pt x="288" y="553"/>
                  </a:lnTo>
                  <a:lnTo>
                    <a:pt x="291" y="555"/>
                  </a:lnTo>
                  <a:lnTo>
                    <a:pt x="293" y="555"/>
                  </a:lnTo>
                  <a:lnTo>
                    <a:pt x="295" y="557"/>
                  </a:lnTo>
                  <a:lnTo>
                    <a:pt x="295" y="559"/>
                  </a:lnTo>
                  <a:lnTo>
                    <a:pt x="297" y="559"/>
                  </a:lnTo>
                  <a:lnTo>
                    <a:pt x="297" y="557"/>
                  </a:lnTo>
                  <a:lnTo>
                    <a:pt x="297" y="555"/>
                  </a:lnTo>
                  <a:lnTo>
                    <a:pt x="299" y="553"/>
                  </a:lnTo>
                  <a:lnTo>
                    <a:pt x="301" y="553"/>
                  </a:lnTo>
                  <a:lnTo>
                    <a:pt x="301" y="551"/>
                  </a:lnTo>
                  <a:lnTo>
                    <a:pt x="301" y="549"/>
                  </a:lnTo>
                  <a:lnTo>
                    <a:pt x="303" y="545"/>
                  </a:lnTo>
                  <a:lnTo>
                    <a:pt x="305" y="544"/>
                  </a:lnTo>
                  <a:lnTo>
                    <a:pt x="303" y="544"/>
                  </a:lnTo>
                  <a:lnTo>
                    <a:pt x="303" y="542"/>
                  </a:lnTo>
                  <a:lnTo>
                    <a:pt x="301" y="542"/>
                  </a:lnTo>
                  <a:close/>
                  <a:moveTo>
                    <a:pt x="391" y="528"/>
                  </a:moveTo>
                  <a:lnTo>
                    <a:pt x="395" y="528"/>
                  </a:lnTo>
                  <a:lnTo>
                    <a:pt x="397" y="528"/>
                  </a:lnTo>
                  <a:lnTo>
                    <a:pt x="399" y="526"/>
                  </a:lnTo>
                  <a:lnTo>
                    <a:pt x="399" y="524"/>
                  </a:lnTo>
                  <a:lnTo>
                    <a:pt x="405" y="520"/>
                  </a:lnTo>
                  <a:lnTo>
                    <a:pt x="405" y="519"/>
                  </a:lnTo>
                  <a:lnTo>
                    <a:pt x="407" y="519"/>
                  </a:lnTo>
                  <a:lnTo>
                    <a:pt x="407" y="517"/>
                  </a:lnTo>
                  <a:lnTo>
                    <a:pt x="407" y="513"/>
                  </a:lnTo>
                  <a:lnTo>
                    <a:pt x="409" y="509"/>
                  </a:lnTo>
                  <a:lnTo>
                    <a:pt x="409" y="507"/>
                  </a:lnTo>
                  <a:lnTo>
                    <a:pt x="411" y="505"/>
                  </a:lnTo>
                  <a:lnTo>
                    <a:pt x="411" y="503"/>
                  </a:lnTo>
                  <a:lnTo>
                    <a:pt x="411" y="501"/>
                  </a:lnTo>
                  <a:lnTo>
                    <a:pt x="411" y="499"/>
                  </a:lnTo>
                  <a:lnTo>
                    <a:pt x="412" y="499"/>
                  </a:lnTo>
                  <a:lnTo>
                    <a:pt x="412" y="497"/>
                  </a:lnTo>
                  <a:lnTo>
                    <a:pt x="414" y="496"/>
                  </a:lnTo>
                  <a:lnTo>
                    <a:pt x="416" y="494"/>
                  </a:lnTo>
                  <a:lnTo>
                    <a:pt x="418" y="494"/>
                  </a:lnTo>
                  <a:lnTo>
                    <a:pt x="420" y="492"/>
                  </a:lnTo>
                  <a:lnTo>
                    <a:pt x="424" y="488"/>
                  </a:lnTo>
                  <a:lnTo>
                    <a:pt x="428" y="486"/>
                  </a:lnTo>
                  <a:lnTo>
                    <a:pt x="428" y="484"/>
                  </a:lnTo>
                  <a:lnTo>
                    <a:pt x="426" y="484"/>
                  </a:lnTo>
                  <a:lnTo>
                    <a:pt x="422" y="484"/>
                  </a:lnTo>
                  <a:lnTo>
                    <a:pt x="414" y="484"/>
                  </a:lnTo>
                  <a:lnTo>
                    <a:pt x="412" y="486"/>
                  </a:lnTo>
                  <a:lnTo>
                    <a:pt x="411" y="486"/>
                  </a:lnTo>
                  <a:lnTo>
                    <a:pt x="409" y="488"/>
                  </a:lnTo>
                  <a:lnTo>
                    <a:pt x="407" y="488"/>
                  </a:lnTo>
                  <a:lnTo>
                    <a:pt x="407" y="490"/>
                  </a:lnTo>
                  <a:lnTo>
                    <a:pt x="405" y="492"/>
                  </a:lnTo>
                  <a:lnTo>
                    <a:pt x="401" y="496"/>
                  </a:lnTo>
                  <a:lnTo>
                    <a:pt x="399" y="496"/>
                  </a:lnTo>
                  <a:lnTo>
                    <a:pt x="397" y="497"/>
                  </a:lnTo>
                  <a:lnTo>
                    <a:pt x="395" y="497"/>
                  </a:lnTo>
                  <a:lnTo>
                    <a:pt x="393" y="497"/>
                  </a:lnTo>
                  <a:lnTo>
                    <a:pt x="391" y="497"/>
                  </a:lnTo>
                  <a:lnTo>
                    <a:pt x="389" y="497"/>
                  </a:lnTo>
                  <a:lnTo>
                    <a:pt x="387" y="497"/>
                  </a:lnTo>
                  <a:lnTo>
                    <a:pt x="386" y="499"/>
                  </a:lnTo>
                  <a:lnTo>
                    <a:pt x="384" y="499"/>
                  </a:lnTo>
                  <a:lnTo>
                    <a:pt x="382" y="501"/>
                  </a:lnTo>
                  <a:lnTo>
                    <a:pt x="380" y="499"/>
                  </a:lnTo>
                  <a:lnTo>
                    <a:pt x="378" y="499"/>
                  </a:lnTo>
                  <a:lnTo>
                    <a:pt x="374" y="499"/>
                  </a:lnTo>
                  <a:lnTo>
                    <a:pt x="372" y="501"/>
                  </a:lnTo>
                  <a:lnTo>
                    <a:pt x="372" y="503"/>
                  </a:lnTo>
                  <a:lnTo>
                    <a:pt x="374" y="505"/>
                  </a:lnTo>
                  <a:lnTo>
                    <a:pt x="376" y="507"/>
                  </a:lnTo>
                  <a:lnTo>
                    <a:pt x="376" y="509"/>
                  </a:lnTo>
                  <a:lnTo>
                    <a:pt x="378" y="513"/>
                  </a:lnTo>
                  <a:lnTo>
                    <a:pt x="378" y="515"/>
                  </a:lnTo>
                  <a:lnTo>
                    <a:pt x="380" y="515"/>
                  </a:lnTo>
                  <a:lnTo>
                    <a:pt x="380" y="517"/>
                  </a:lnTo>
                  <a:lnTo>
                    <a:pt x="380" y="519"/>
                  </a:lnTo>
                  <a:lnTo>
                    <a:pt x="382" y="519"/>
                  </a:lnTo>
                  <a:lnTo>
                    <a:pt x="384" y="522"/>
                  </a:lnTo>
                  <a:lnTo>
                    <a:pt x="386" y="524"/>
                  </a:lnTo>
                  <a:lnTo>
                    <a:pt x="386" y="526"/>
                  </a:lnTo>
                  <a:lnTo>
                    <a:pt x="386" y="528"/>
                  </a:lnTo>
                  <a:lnTo>
                    <a:pt x="387" y="528"/>
                  </a:lnTo>
                  <a:lnTo>
                    <a:pt x="387" y="530"/>
                  </a:lnTo>
                  <a:lnTo>
                    <a:pt x="389" y="530"/>
                  </a:lnTo>
                  <a:lnTo>
                    <a:pt x="391" y="528"/>
                  </a:lnTo>
                  <a:close/>
                  <a:moveTo>
                    <a:pt x="351" y="513"/>
                  </a:moveTo>
                  <a:lnTo>
                    <a:pt x="347" y="513"/>
                  </a:lnTo>
                  <a:lnTo>
                    <a:pt x="343" y="513"/>
                  </a:lnTo>
                  <a:lnTo>
                    <a:pt x="341" y="517"/>
                  </a:lnTo>
                  <a:lnTo>
                    <a:pt x="341" y="519"/>
                  </a:lnTo>
                  <a:lnTo>
                    <a:pt x="341" y="522"/>
                  </a:lnTo>
                  <a:lnTo>
                    <a:pt x="343" y="526"/>
                  </a:lnTo>
                  <a:lnTo>
                    <a:pt x="347" y="528"/>
                  </a:lnTo>
                  <a:lnTo>
                    <a:pt x="349" y="528"/>
                  </a:lnTo>
                  <a:lnTo>
                    <a:pt x="351" y="528"/>
                  </a:lnTo>
                  <a:lnTo>
                    <a:pt x="353" y="526"/>
                  </a:lnTo>
                  <a:lnTo>
                    <a:pt x="355" y="526"/>
                  </a:lnTo>
                  <a:lnTo>
                    <a:pt x="357" y="524"/>
                  </a:lnTo>
                  <a:lnTo>
                    <a:pt x="359" y="522"/>
                  </a:lnTo>
                  <a:lnTo>
                    <a:pt x="359" y="520"/>
                  </a:lnTo>
                  <a:lnTo>
                    <a:pt x="357" y="519"/>
                  </a:lnTo>
                  <a:lnTo>
                    <a:pt x="353" y="515"/>
                  </a:lnTo>
                  <a:lnTo>
                    <a:pt x="351" y="513"/>
                  </a:lnTo>
                  <a:close/>
                  <a:moveTo>
                    <a:pt x="399" y="1151"/>
                  </a:moveTo>
                  <a:lnTo>
                    <a:pt x="399" y="1152"/>
                  </a:lnTo>
                  <a:lnTo>
                    <a:pt x="399" y="1151"/>
                  </a:lnTo>
                  <a:close/>
                  <a:moveTo>
                    <a:pt x="411" y="1156"/>
                  </a:moveTo>
                  <a:lnTo>
                    <a:pt x="409" y="1158"/>
                  </a:lnTo>
                  <a:lnTo>
                    <a:pt x="407" y="1158"/>
                  </a:lnTo>
                  <a:lnTo>
                    <a:pt x="407" y="1160"/>
                  </a:lnTo>
                  <a:lnTo>
                    <a:pt x="407" y="1162"/>
                  </a:lnTo>
                  <a:lnTo>
                    <a:pt x="407" y="1164"/>
                  </a:lnTo>
                  <a:lnTo>
                    <a:pt x="405" y="1168"/>
                  </a:lnTo>
                  <a:lnTo>
                    <a:pt x="403" y="1168"/>
                  </a:lnTo>
                  <a:lnTo>
                    <a:pt x="405" y="1170"/>
                  </a:lnTo>
                  <a:lnTo>
                    <a:pt x="405" y="1172"/>
                  </a:lnTo>
                  <a:lnTo>
                    <a:pt x="405" y="1174"/>
                  </a:lnTo>
                  <a:lnTo>
                    <a:pt x="405" y="1176"/>
                  </a:lnTo>
                  <a:lnTo>
                    <a:pt x="409" y="1170"/>
                  </a:lnTo>
                  <a:lnTo>
                    <a:pt x="411" y="1166"/>
                  </a:lnTo>
                  <a:lnTo>
                    <a:pt x="412" y="1156"/>
                  </a:lnTo>
                  <a:lnTo>
                    <a:pt x="412" y="1154"/>
                  </a:lnTo>
                  <a:lnTo>
                    <a:pt x="411" y="1156"/>
                  </a:lnTo>
                  <a:close/>
                  <a:moveTo>
                    <a:pt x="409" y="1174"/>
                  </a:moveTo>
                  <a:lnTo>
                    <a:pt x="409" y="1176"/>
                  </a:lnTo>
                  <a:lnTo>
                    <a:pt x="411" y="1172"/>
                  </a:lnTo>
                  <a:lnTo>
                    <a:pt x="412" y="1170"/>
                  </a:lnTo>
                  <a:lnTo>
                    <a:pt x="412" y="1168"/>
                  </a:lnTo>
                  <a:lnTo>
                    <a:pt x="414" y="1168"/>
                  </a:lnTo>
                  <a:lnTo>
                    <a:pt x="414" y="1166"/>
                  </a:lnTo>
                  <a:lnTo>
                    <a:pt x="412" y="1166"/>
                  </a:lnTo>
                  <a:lnTo>
                    <a:pt x="411" y="1170"/>
                  </a:lnTo>
                  <a:lnTo>
                    <a:pt x="409" y="1174"/>
                  </a:lnTo>
                  <a:close/>
                  <a:moveTo>
                    <a:pt x="403" y="1166"/>
                  </a:moveTo>
                  <a:lnTo>
                    <a:pt x="403" y="1164"/>
                  </a:lnTo>
                  <a:lnTo>
                    <a:pt x="401" y="1166"/>
                  </a:lnTo>
                  <a:lnTo>
                    <a:pt x="401" y="1168"/>
                  </a:lnTo>
                  <a:lnTo>
                    <a:pt x="403" y="1170"/>
                  </a:lnTo>
                  <a:lnTo>
                    <a:pt x="403" y="1168"/>
                  </a:lnTo>
                  <a:lnTo>
                    <a:pt x="403" y="1166"/>
                  </a:lnTo>
                  <a:close/>
                  <a:moveTo>
                    <a:pt x="432" y="1738"/>
                  </a:moveTo>
                  <a:lnTo>
                    <a:pt x="430" y="1738"/>
                  </a:lnTo>
                  <a:lnTo>
                    <a:pt x="428" y="1738"/>
                  </a:lnTo>
                  <a:lnTo>
                    <a:pt x="426" y="1738"/>
                  </a:lnTo>
                  <a:lnTo>
                    <a:pt x="424" y="1738"/>
                  </a:lnTo>
                  <a:lnTo>
                    <a:pt x="424" y="1740"/>
                  </a:lnTo>
                  <a:lnTo>
                    <a:pt x="424" y="1742"/>
                  </a:lnTo>
                  <a:lnTo>
                    <a:pt x="426" y="1744"/>
                  </a:lnTo>
                  <a:lnTo>
                    <a:pt x="428" y="1744"/>
                  </a:lnTo>
                  <a:lnTo>
                    <a:pt x="430" y="1746"/>
                  </a:lnTo>
                  <a:lnTo>
                    <a:pt x="430" y="1748"/>
                  </a:lnTo>
                  <a:lnTo>
                    <a:pt x="430" y="1746"/>
                  </a:lnTo>
                  <a:lnTo>
                    <a:pt x="432" y="1746"/>
                  </a:lnTo>
                  <a:lnTo>
                    <a:pt x="434" y="1748"/>
                  </a:lnTo>
                  <a:lnTo>
                    <a:pt x="434" y="1746"/>
                  </a:lnTo>
                  <a:lnTo>
                    <a:pt x="434" y="1744"/>
                  </a:lnTo>
                  <a:lnTo>
                    <a:pt x="435" y="1742"/>
                  </a:lnTo>
                  <a:lnTo>
                    <a:pt x="435" y="1740"/>
                  </a:lnTo>
                  <a:lnTo>
                    <a:pt x="437" y="1740"/>
                  </a:lnTo>
                  <a:lnTo>
                    <a:pt x="437" y="1738"/>
                  </a:lnTo>
                  <a:lnTo>
                    <a:pt x="437" y="1736"/>
                  </a:lnTo>
                  <a:lnTo>
                    <a:pt x="435" y="1736"/>
                  </a:lnTo>
                  <a:lnTo>
                    <a:pt x="434" y="1736"/>
                  </a:lnTo>
                  <a:lnTo>
                    <a:pt x="432" y="1738"/>
                  </a:lnTo>
                  <a:close/>
                  <a:moveTo>
                    <a:pt x="472" y="1756"/>
                  </a:moveTo>
                  <a:lnTo>
                    <a:pt x="470" y="1758"/>
                  </a:lnTo>
                  <a:lnTo>
                    <a:pt x="468" y="1756"/>
                  </a:lnTo>
                  <a:lnTo>
                    <a:pt x="468" y="1758"/>
                  </a:lnTo>
                  <a:lnTo>
                    <a:pt x="466" y="1759"/>
                  </a:lnTo>
                  <a:lnTo>
                    <a:pt x="464" y="1759"/>
                  </a:lnTo>
                  <a:lnTo>
                    <a:pt x="464" y="1761"/>
                  </a:lnTo>
                  <a:lnTo>
                    <a:pt x="462" y="1761"/>
                  </a:lnTo>
                  <a:lnTo>
                    <a:pt x="462" y="1763"/>
                  </a:lnTo>
                  <a:lnTo>
                    <a:pt x="464" y="1763"/>
                  </a:lnTo>
                  <a:lnTo>
                    <a:pt x="466" y="1763"/>
                  </a:lnTo>
                  <a:lnTo>
                    <a:pt x="466" y="1765"/>
                  </a:lnTo>
                  <a:lnTo>
                    <a:pt x="468" y="1763"/>
                  </a:lnTo>
                  <a:lnTo>
                    <a:pt x="466" y="1761"/>
                  </a:lnTo>
                  <a:lnTo>
                    <a:pt x="468" y="1761"/>
                  </a:lnTo>
                  <a:lnTo>
                    <a:pt x="470" y="1761"/>
                  </a:lnTo>
                  <a:lnTo>
                    <a:pt x="470" y="1759"/>
                  </a:lnTo>
                  <a:lnTo>
                    <a:pt x="470" y="1761"/>
                  </a:lnTo>
                  <a:lnTo>
                    <a:pt x="472" y="1761"/>
                  </a:lnTo>
                  <a:lnTo>
                    <a:pt x="474" y="1761"/>
                  </a:lnTo>
                  <a:lnTo>
                    <a:pt x="472" y="1759"/>
                  </a:lnTo>
                  <a:lnTo>
                    <a:pt x="472" y="1758"/>
                  </a:lnTo>
                  <a:lnTo>
                    <a:pt x="472" y="1756"/>
                  </a:lnTo>
                  <a:close/>
                  <a:moveTo>
                    <a:pt x="441" y="1765"/>
                  </a:moveTo>
                  <a:lnTo>
                    <a:pt x="441" y="1763"/>
                  </a:lnTo>
                  <a:lnTo>
                    <a:pt x="443" y="1761"/>
                  </a:lnTo>
                  <a:lnTo>
                    <a:pt x="443" y="1759"/>
                  </a:lnTo>
                  <a:lnTo>
                    <a:pt x="441" y="1759"/>
                  </a:lnTo>
                  <a:lnTo>
                    <a:pt x="439" y="1759"/>
                  </a:lnTo>
                  <a:lnTo>
                    <a:pt x="439" y="1758"/>
                  </a:lnTo>
                  <a:lnTo>
                    <a:pt x="437" y="1759"/>
                  </a:lnTo>
                  <a:lnTo>
                    <a:pt x="435" y="1759"/>
                  </a:lnTo>
                  <a:lnTo>
                    <a:pt x="435" y="1761"/>
                  </a:lnTo>
                  <a:lnTo>
                    <a:pt x="435" y="1763"/>
                  </a:lnTo>
                  <a:lnTo>
                    <a:pt x="434" y="1765"/>
                  </a:lnTo>
                  <a:lnTo>
                    <a:pt x="432" y="1765"/>
                  </a:lnTo>
                  <a:lnTo>
                    <a:pt x="430" y="1767"/>
                  </a:lnTo>
                  <a:lnTo>
                    <a:pt x="430" y="1769"/>
                  </a:lnTo>
                  <a:lnTo>
                    <a:pt x="434" y="1771"/>
                  </a:lnTo>
                  <a:lnTo>
                    <a:pt x="435" y="1771"/>
                  </a:lnTo>
                  <a:lnTo>
                    <a:pt x="435" y="1769"/>
                  </a:lnTo>
                  <a:lnTo>
                    <a:pt x="437" y="1769"/>
                  </a:lnTo>
                  <a:lnTo>
                    <a:pt x="437" y="1771"/>
                  </a:lnTo>
                  <a:lnTo>
                    <a:pt x="437" y="1769"/>
                  </a:lnTo>
                  <a:lnTo>
                    <a:pt x="437" y="1771"/>
                  </a:lnTo>
                  <a:lnTo>
                    <a:pt x="439" y="1771"/>
                  </a:lnTo>
                  <a:lnTo>
                    <a:pt x="441" y="1769"/>
                  </a:lnTo>
                  <a:lnTo>
                    <a:pt x="443" y="1769"/>
                  </a:lnTo>
                  <a:lnTo>
                    <a:pt x="443" y="1767"/>
                  </a:lnTo>
                  <a:lnTo>
                    <a:pt x="441" y="1765"/>
                  </a:lnTo>
                  <a:close/>
                  <a:moveTo>
                    <a:pt x="455" y="1769"/>
                  </a:moveTo>
                  <a:lnTo>
                    <a:pt x="457" y="1769"/>
                  </a:lnTo>
                  <a:lnTo>
                    <a:pt x="459" y="1769"/>
                  </a:lnTo>
                  <a:lnTo>
                    <a:pt x="460" y="1769"/>
                  </a:lnTo>
                  <a:lnTo>
                    <a:pt x="460" y="1767"/>
                  </a:lnTo>
                  <a:lnTo>
                    <a:pt x="460" y="1765"/>
                  </a:lnTo>
                  <a:lnTo>
                    <a:pt x="460" y="1767"/>
                  </a:lnTo>
                  <a:lnTo>
                    <a:pt x="460" y="1765"/>
                  </a:lnTo>
                  <a:lnTo>
                    <a:pt x="459" y="1765"/>
                  </a:lnTo>
                  <a:lnTo>
                    <a:pt x="460" y="1765"/>
                  </a:lnTo>
                  <a:lnTo>
                    <a:pt x="459" y="1765"/>
                  </a:lnTo>
                  <a:lnTo>
                    <a:pt x="457" y="1765"/>
                  </a:lnTo>
                  <a:lnTo>
                    <a:pt x="457" y="1767"/>
                  </a:lnTo>
                  <a:lnTo>
                    <a:pt x="455" y="1767"/>
                  </a:lnTo>
                  <a:lnTo>
                    <a:pt x="455" y="1769"/>
                  </a:lnTo>
                  <a:close/>
                  <a:moveTo>
                    <a:pt x="424" y="1765"/>
                  </a:moveTo>
                  <a:lnTo>
                    <a:pt x="424" y="1763"/>
                  </a:lnTo>
                  <a:lnTo>
                    <a:pt x="422" y="1763"/>
                  </a:lnTo>
                  <a:lnTo>
                    <a:pt x="420" y="1765"/>
                  </a:lnTo>
                  <a:lnTo>
                    <a:pt x="418" y="1765"/>
                  </a:lnTo>
                  <a:lnTo>
                    <a:pt x="418" y="1767"/>
                  </a:lnTo>
                  <a:lnTo>
                    <a:pt x="416" y="1767"/>
                  </a:lnTo>
                  <a:lnTo>
                    <a:pt x="414" y="1769"/>
                  </a:lnTo>
                  <a:lnTo>
                    <a:pt x="416" y="1769"/>
                  </a:lnTo>
                  <a:lnTo>
                    <a:pt x="418" y="1769"/>
                  </a:lnTo>
                  <a:lnTo>
                    <a:pt x="420" y="1769"/>
                  </a:lnTo>
                  <a:lnTo>
                    <a:pt x="422" y="1769"/>
                  </a:lnTo>
                  <a:lnTo>
                    <a:pt x="422" y="1767"/>
                  </a:lnTo>
                  <a:lnTo>
                    <a:pt x="424" y="1765"/>
                  </a:lnTo>
                  <a:close/>
                  <a:moveTo>
                    <a:pt x="416" y="1763"/>
                  </a:moveTo>
                  <a:lnTo>
                    <a:pt x="418" y="1763"/>
                  </a:lnTo>
                  <a:lnTo>
                    <a:pt x="418" y="1761"/>
                  </a:lnTo>
                  <a:lnTo>
                    <a:pt x="418" y="1759"/>
                  </a:lnTo>
                  <a:lnTo>
                    <a:pt x="416" y="1759"/>
                  </a:lnTo>
                  <a:lnTo>
                    <a:pt x="414" y="1761"/>
                  </a:lnTo>
                  <a:lnTo>
                    <a:pt x="412" y="1761"/>
                  </a:lnTo>
                  <a:lnTo>
                    <a:pt x="409" y="1761"/>
                  </a:lnTo>
                  <a:lnTo>
                    <a:pt x="407" y="1763"/>
                  </a:lnTo>
                  <a:lnTo>
                    <a:pt x="407" y="1765"/>
                  </a:lnTo>
                  <a:lnTo>
                    <a:pt x="409" y="1765"/>
                  </a:lnTo>
                  <a:lnTo>
                    <a:pt x="412" y="1765"/>
                  </a:lnTo>
                  <a:lnTo>
                    <a:pt x="414" y="1767"/>
                  </a:lnTo>
                  <a:lnTo>
                    <a:pt x="414" y="1765"/>
                  </a:lnTo>
                  <a:lnTo>
                    <a:pt x="416" y="1765"/>
                  </a:lnTo>
                  <a:lnTo>
                    <a:pt x="416" y="1763"/>
                  </a:lnTo>
                  <a:close/>
                  <a:moveTo>
                    <a:pt x="422" y="1779"/>
                  </a:moveTo>
                  <a:lnTo>
                    <a:pt x="420" y="1779"/>
                  </a:lnTo>
                  <a:lnTo>
                    <a:pt x="418" y="1781"/>
                  </a:lnTo>
                  <a:lnTo>
                    <a:pt x="418" y="1783"/>
                  </a:lnTo>
                  <a:lnTo>
                    <a:pt x="416" y="1783"/>
                  </a:lnTo>
                  <a:lnTo>
                    <a:pt x="416" y="1784"/>
                  </a:lnTo>
                  <a:lnTo>
                    <a:pt x="418" y="1786"/>
                  </a:lnTo>
                  <a:lnTo>
                    <a:pt x="420" y="1786"/>
                  </a:lnTo>
                  <a:lnTo>
                    <a:pt x="424" y="1784"/>
                  </a:lnTo>
                  <a:lnTo>
                    <a:pt x="424" y="1783"/>
                  </a:lnTo>
                  <a:lnTo>
                    <a:pt x="426" y="1783"/>
                  </a:lnTo>
                  <a:lnTo>
                    <a:pt x="426" y="1781"/>
                  </a:lnTo>
                  <a:lnTo>
                    <a:pt x="424" y="1781"/>
                  </a:lnTo>
                  <a:lnTo>
                    <a:pt x="422" y="1781"/>
                  </a:lnTo>
                  <a:lnTo>
                    <a:pt x="422" y="1779"/>
                  </a:lnTo>
                  <a:close/>
                  <a:moveTo>
                    <a:pt x="457" y="1779"/>
                  </a:moveTo>
                  <a:lnTo>
                    <a:pt x="455" y="1781"/>
                  </a:lnTo>
                  <a:lnTo>
                    <a:pt x="453" y="1781"/>
                  </a:lnTo>
                  <a:lnTo>
                    <a:pt x="453" y="1783"/>
                  </a:lnTo>
                  <a:lnTo>
                    <a:pt x="451" y="1784"/>
                  </a:lnTo>
                  <a:lnTo>
                    <a:pt x="453" y="1784"/>
                  </a:lnTo>
                  <a:lnTo>
                    <a:pt x="453" y="1786"/>
                  </a:lnTo>
                  <a:lnTo>
                    <a:pt x="451" y="1786"/>
                  </a:lnTo>
                  <a:lnTo>
                    <a:pt x="451" y="1788"/>
                  </a:lnTo>
                  <a:lnTo>
                    <a:pt x="453" y="1788"/>
                  </a:lnTo>
                  <a:lnTo>
                    <a:pt x="455" y="1788"/>
                  </a:lnTo>
                  <a:lnTo>
                    <a:pt x="455" y="1786"/>
                  </a:lnTo>
                  <a:lnTo>
                    <a:pt x="455" y="1784"/>
                  </a:lnTo>
                  <a:lnTo>
                    <a:pt x="457" y="1784"/>
                  </a:lnTo>
                  <a:lnTo>
                    <a:pt x="457" y="1786"/>
                  </a:lnTo>
                  <a:lnTo>
                    <a:pt x="457" y="1784"/>
                  </a:lnTo>
                  <a:lnTo>
                    <a:pt x="459" y="1784"/>
                  </a:lnTo>
                  <a:lnTo>
                    <a:pt x="459" y="1783"/>
                  </a:lnTo>
                  <a:lnTo>
                    <a:pt x="457" y="1783"/>
                  </a:lnTo>
                  <a:lnTo>
                    <a:pt x="459" y="1783"/>
                  </a:lnTo>
                  <a:lnTo>
                    <a:pt x="459" y="1784"/>
                  </a:lnTo>
                  <a:lnTo>
                    <a:pt x="460" y="1784"/>
                  </a:lnTo>
                  <a:lnTo>
                    <a:pt x="460" y="1783"/>
                  </a:lnTo>
                  <a:lnTo>
                    <a:pt x="460" y="1781"/>
                  </a:lnTo>
                  <a:lnTo>
                    <a:pt x="460" y="1779"/>
                  </a:lnTo>
                  <a:lnTo>
                    <a:pt x="459" y="1779"/>
                  </a:lnTo>
                  <a:lnTo>
                    <a:pt x="457" y="1779"/>
                  </a:lnTo>
                  <a:close/>
                  <a:moveTo>
                    <a:pt x="441" y="1788"/>
                  </a:moveTo>
                  <a:lnTo>
                    <a:pt x="439" y="1786"/>
                  </a:lnTo>
                  <a:lnTo>
                    <a:pt x="439" y="1788"/>
                  </a:lnTo>
                  <a:lnTo>
                    <a:pt x="439" y="1790"/>
                  </a:lnTo>
                  <a:lnTo>
                    <a:pt x="439" y="1792"/>
                  </a:lnTo>
                  <a:lnTo>
                    <a:pt x="437" y="1794"/>
                  </a:lnTo>
                  <a:lnTo>
                    <a:pt x="439" y="1794"/>
                  </a:lnTo>
                  <a:lnTo>
                    <a:pt x="439" y="1796"/>
                  </a:lnTo>
                  <a:lnTo>
                    <a:pt x="439" y="1794"/>
                  </a:lnTo>
                  <a:lnTo>
                    <a:pt x="441" y="1794"/>
                  </a:lnTo>
                  <a:lnTo>
                    <a:pt x="439" y="1796"/>
                  </a:lnTo>
                  <a:lnTo>
                    <a:pt x="437" y="1796"/>
                  </a:lnTo>
                  <a:lnTo>
                    <a:pt x="437" y="1798"/>
                  </a:lnTo>
                  <a:lnTo>
                    <a:pt x="439" y="1798"/>
                  </a:lnTo>
                  <a:lnTo>
                    <a:pt x="441" y="1798"/>
                  </a:lnTo>
                  <a:lnTo>
                    <a:pt x="443" y="1798"/>
                  </a:lnTo>
                  <a:lnTo>
                    <a:pt x="445" y="1796"/>
                  </a:lnTo>
                  <a:lnTo>
                    <a:pt x="443" y="1794"/>
                  </a:lnTo>
                  <a:lnTo>
                    <a:pt x="443" y="1790"/>
                  </a:lnTo>
                  <a:lnTo>
                    <a:pt x="441" y="1788"/>
                  </a:lnTo>
                  <a:close/>
                  <a:moveTo>
                    <a:pt x="432" y="1798"/>
                  </a:moveTo>
                  <a:lnTo>
                    <a:pt x="432" y="1796"/>
                  </a:lnTo>
                  <a:lnTo>
                    <a:pt x="432" y="1794"/>
                  </a:lnTo>
                  <a:lnTo>
                    <a:pt x="432" y="1792"/>
                  </a:lnTo>
                  <a:lnTo>
                    <a:pt x="432" y="1790"/>
                  </a:lnTo>
                  <a:lnTo>
                    <a:pt x="432" y="1788"/>
                  </a:lnTo>
                  <a:lnTo>
                    <a:pt x="432" y="1786"/>
                  </a:lnTo>
                  <a:lnTo>
                    <a:pt x="430" y="1786"/>
                  </a:lnTo>
                  <a:lnTo>
                    <a:pt x="428" y="1786"/>
                  </a:lnTo>
                  <a:lnTo>
                    <a:pt x="428" y="1788"/>
                  </a:lnTo>
                  <a:lnTo>
                    <a:pt x="426" y="1788"/>
                  </a:lnTo>
                  <a:lnTo>
                    <a:pt x="424" y="1788"/>
                  </a:lnTo>
                  <a:lnTo>
                    <a:pt x="424" y="1792"/>
                  </a:lnTo>
                  <a:lnTo>
                    <a:pt x="422" y="1792"/>
                  </a:lnTo>
                  <a:lnTo>
                    <a:pt x="422" y="1794"/>
                  </a:lnTo>
                  <a:lnTo>
                    <a:pt x="422" y="1792"/>
                  </a:lnTo>
                  <a:lnTo>
                    <a:pt x="420" y="1792"/>
                  </a:lnTo>
                  <a:lnTo>
                    <a:pt x="418" y="1794"/>
                  </a:lnTo>
                  <a:lnTo>
                    <a:pt x="420" y="1796"/>
                  </a:lnTo>
                  <a:lnTo>
                    <a:pt x="420" y="1798"/>
                  </a:lnTo>
                  <a:lnTo>
                    <a:pt x="422" y="1798"/>
                  </a:lnTo>
                  <a:lnTo>
                    <a:pt x="424" y="1798"/>
                  </a:lnTo>
                  <a:lnTo>
                    <a:pt x="426" y="1800"/>
                  </a:lnTo>
                  <a:lnTo>
                    <a:pt x="426" y="1798"/>
                  </a:lnTo>
                  <a:lnTo>
                    <a:pt x="426" y="1796"/>
                  </a:lnTo>
                  <a:lnTo>
                    <a:pt x="426" y="1798"/>
                  </a:lnTo>
                  <a:lnTo>
                    <a:pt x="426" y="1800"/>
                  </a:lnTo>
                  <a:lnTo>
                    <a:pt x="428" y="1798"/>
                  </a:lnTo>
                  <a:lnTo>
                    <a:pt x="430" y="1798"/>
                  </a:lnTo>
                  <a:lnTo>
                    <a:pt x="432" y="1798"/>
                  </a:lnTo>
                  <a:close/>
                  <a:moveTo>
                    <a:pt x="443" y="1786"/>
                  </a:moveTo>
                  <a:lnTo>
                    <a:pt x="445" y="1786"/>
                  </a:lnTo>
                  <a:lnTo>
                    <a:pt x="447" y="1786"/>
                  </a:lnTo>
                  <a:lnTo>
                    <a:pt x="447" y="1783"/>
                  </a:lnTo>
                  <a:lnTo>
                    <a:pt x="449" y="1781"/>
                  </a:lnTo>
                  <a:lnTo>
                    <a:pt x="447" y="1779"/>
                  </a:lnTo>
                  <a:lnTo>
                    <a:pt x="445" y="1779"/>
                  </a:lnTo>
                  <a:lnTo>
                    <a:pt x="445" y="1781"/>
                  </a:lnTo>
                  <a:lnTo>
                    <a:pt x="443" y="1783"/>
                  </a:lnTo>
                  <a:lnTo>
                    <a:pt x="443" y="1786"/>
                  </a:lnTo>
                  <a:close/>
                  <a:moveTo>
                    <a:pt x="437" y="1786"/>
                  </a:moveTo>
                  <a:lnTo>
                    <a:pt x="434" y="1788"/>
                  </a:lnTo>
                  <a:lnTo>
                    <a:pt x="432" y="1788"/>
                  </a:lnTo>
                  <a:lnTo>
                    <a:pt x="432" y="1790"/>
                  </a:lnTo>
                  <a:lnTo>
                    <a:pt x="434" y="1792"/>
                  </a:lnTo>
                  <a:lnTo>
                    <a:pt x="434" y="1794"/>
                  </a:lnTo>
                  <a:lnTo>
                    <a:pt x="434" y="1796"/>
                  </a:lnTo>
                  <a:lnTo>
                    <a:pt x="435" y="1796"/>
                  </a:lnTo>
                  <a:lnTo>
                    <a:pt x="437" y="1794"/>
                  </a:lnTo>
                  <a:lnTo>
                    <a:pt x="437" y="1792"/>
                  </a:lnTo>
                  <a:lnTo>
                    <a:pt x="437" y="1790"/>
                  </a:lnTo>
                  <a:lnTo>
                    <a:pt x="437" y="1788"/>
                  </a:lnTo>
                  <a:lnTo>
                    <a:pt x="437" y="1786"/>
                  </a:lnTo>
                  <a:close/>
                  <a:moveTo>
                    <a:pt x="668" y="2040"/>
                  </a:moveTo>
                  <a:lnTo>
                    <a:pt x="666" y="2042"/>
                  </a:lnTo>
                  <a:lnTo>
                    <a:pt x="664" y="2042"/>
                  </a:lnTo>
                  <a:lnTo>
                    <a:pt x="656" y="2042"/>
                  </a:lnTo>
                  <a:lnTo>
                    <a:pt x="654" y="2042"/>
                  </a:lnTo>
                  <a:lnTo>
                    <a:pt x="652" y="2044"/>
                  </a:lnTo>
                  <a:lnTo>
                    <a:pt x="651" y="2044"/>
                  </a:lnTo>
                  <a:lnTo>
                    <a:pt x="651" y="2046"/>
                  </a:lnTo>
                  <a:lnTo>
                    <a:pt x="656" y="2048"/>
                  </a:lnTo>
                  <a:lnTo>
                    <a:pt x="662" y="2048"/>
                  </a:lnTo>
                  <a:lnTo>
                    <a:pt x="666" y="2050"/>
                  </a:lnTo>
                  <a:lnTo>
                    <a:pt x="672" y="2051"/>
                  </a:lnTo>
                  <a:lnTo>
                    <a:pt x="674" y="2051"/>
                  </a:lnTo>
                  <a:lnTo>
                    <a:pt x="676" y="2053"/>
                  </a:lnTo>
                  <a:lnTo>
                    <a:pt x="677" y="2055"/>
                  </a:lnTo>
                  <a:lnTo>
                    <a:pt x="677" y="2057"/>
                  </a:lnTo>
                  <a:lnTo>
                    <a:pt x="676" y="2057"/>
                  </a:lnTo>
                  <a:lnTo>
                    <a:pt x="677" y="2057"/>
                  </a:lnTo>
                  <a:lnTo>
                    <a:pt x="679" y="2057"/>
                  </a:lnTo>
                  <a:lnTo>
                    <a:pt x="679" y="2055"/>
                  </a:lnTo>
                  <a:lnTo>
                    <a:pt x="679" y="2053"/>
                  </a:lnTo>
                  <a:lnTo>
                    <a:pt x="679" y="2051"/>
                  </a:lnTo>
                  <a:lnTo>
                    <a:pt x="681" y="2051"/>
                  </a:lnTo>
                  <a:lnTo>
                    <a:pt x="681" y="2050"/>
                  </a:lnTo>
                  <a:lnTo>
                    <a:pt x="681" y="2046"/>
                  </a:lnTo>
                  <a:lnTo>
                    <a:pt x="681" y="2044"/>
                  </a:lnTo>
                  <a:lnTo>
                    <a:pt x="679" y="2042"/>
                  </a:lnTo>
                  <a:lnTo>
                    <a:pt x="677" y="2042"/>
                  </a:lnTo>
                  <a:lnTo>
                    <a:pt x="676" y="2042"/>
                  </a:lnTo>
                  <a:lnTo>
                    <a:pt x="676" y="2040"/>
                  </a:lnTo>
                  <a:lnTo>
                    <a:pt x="674" y="2040"/>
                  </a:lnTo>
                  <a:lnTo>
                    <a:pt x="668" y="2040"/>
                  </a:lnTo>
                  <a:close/>
                  <a:moveTo>
                    <a:pt x="2160" y="2334"/>
                  </a:moveTo>
                  <a:lnTo>
                    <a:pt x="2160" y="2336"/>
                  </a:lnTo>
                  <a:lnTo>
                    <a:pt x="2156" y="2334"/>
                  </a:lnTo>
                  <a:lnTo>
                    <a:pt x="2154" y="2336"/>
                  </a:lnTo>
                  <a:lnTo>
                    <a:pt x="2152" y="2334"/>
                  </a:lnTo>
                  <a:lnTo>
                    <a:pt x="2152" y="2336"/>
                  </a:lnTo>
                  <a:lnTo>
                    <a:pt x="2150" y="2338"/>
                  </a:lnTo>
                  <a:lnTo>
                    <a:pt x="2150" y="2340"/>
                  </a:lnTo>
                  <a:lnTo>
                    <a:pt x="2150" y="2341"/>
                  </a:lnTo>
                  <a:lnTo>
                    <a:pt x="2150" y="2343"/>
                  </a:lnTo>
                  <a:lnTo>
                    <a:pt x="2148" y="2343"/>
                  </a:lnTo>
                  <a:lnTo>
                    <a:pt x="2150" y="2343"/>
                  </a:lnTo>
                  <a:lnTo>
                    <a:pt x="2150" y="2345"/>
                  </a:lnTo>
                  <a:lnTo>
                    <a:pt x="2150" y="2347"/>
                  </a:lnTo>
                  <a:lnTo>
                    <a:pt x="2152" y="2349"/>
                  </a:lnTo>
                  <a:lnTo>
                    <a:pt x="2154" y="2349"/>
                  </a:lnTo>
                  <a:lnTo>
                    <a:pt x="2156" y="2349"/>
                  </a:lnTo>
                  <a:lnTo>
                    <a:pt x="2158" y="2351"/>
                  </a:lnTo>
                  <a:lnTo>
                    <a:pt x="2160" y="2351"/>
                  </a:lnTo>
                  <a:lnTo>
                    <a:pt x="2162" y="2351"/>
                  </a:lnTo>
                  <a:lnTo>
                    <a:pt x="2164" y="2351"/>
                  </a:lnTo>
                  <a:lnTo>
                    <a:pt x="2166" y="2351"/>
                  </a:lnTo>
                  <a:lnTo>
                    <a:pt x="2166" y="2353"/>
                  </a:lnTo>
                  <a:lnTo>
                    <a:pt x="2168" y="2353"/>
                  </a:lnTo>
                  <a:lnTo>
                    <a:pt x="2171" y="2349"/>
                  </a:lnTo>
                  <a:lnTo>
                    <a:pt x="2173" y="2345"/>
                  </a:lnTo>
                  <a:lnTo>
                    <a:pt x="2175" y="2343"/>
                  </a:lnTo>
                  <a:lnTo>
                    <a:pt x="2175" y="2341"/>
                  </a:lnTo>
                  <a:lnTo>
                    <a:pt x="2175" y="2340"/>
                  </a:lnTo>
                  <a:lnTo>
                    <a:pt x="2177" y="2338"/>
                  </a:lnTo>
                  <a:lnTo>
                    <a:pt x="2177" y="2336"/>
                  </a:lnTo>
                  <a:lnTo>
                    <a:pt x="2179" y="2336"/>
                  </a:lnTo>
                  <a:lnTo>
                    <a:pt x="2179" y="2332"/>
                  </a:lnTo>
                  <a:lnTo>
                    <a:pt x="2181" y="2332"/>
                  </a:lnTo>
                  <a:lnTo>
                    <a:pt x="2183" y="2328"/>
                  </a:lnTo>
                  <a:lnTo>
                    <a:pt x="2183" y="2326"/>
                  </a:lnTo>
                  <a:lnTo>
                    <a:pt x="2185" y="2324"/>
                  </a:lnTo>
                  <a:lnTo>
                    <a:pt x="2187" y="2322"/>
                  </a:lnTo>
                  <a:lnTo>
                    <a:pt x="2187" y="2320"/>
                  </a:lnTo>
                  <a:lnTo>
                    <a:pt x="2187" y="2318"/>
                  </a:lnTo>
                  <a:lnTo>
                    <a:pt x="2187" y="2317"/>
                  </a:lnTo>
                  <a:lnTo>
                    <a:pt x="2185" y="2315"/>
                  </a:lnTo>
                  <a:lnTo>
                    <a:pt x="2183" y="2315"/>
                  </a:lnTo>
                  <a:lnTo>
                    <a:pt x="2181" y="2315"/>
                  </a:lnTo>
                  <a:lnTo>
                    <a:pt x="2179" y="2315"/>
                  </a:lnTo>
                  <a:lnTo>
                    <a:pt x="2177" y="2315"/>
                  </a:lnTo>
                  <a:lnTo>
                    <a:pt x="2175" y="2315"/>
                  </a:lnTo>
                  <a:lnTo>
                    <a:pt x="2173" y="2315"/>
                  </a:lnTo>
                  <a:lnTo>
                    <a:pt x="2171" y="2315"/>
                  </a:lnTo>
                  <a:lnTo>
                    <a:pt x="2171" y="2313"/>
                  </a:lnTo>
                  <a:lnTo>
                    <a:pt x="2169" y="2315"/>
                  </a:lnTo>
                  <a:lnTo>
                    <a:pt x="2166" y="2317"/>
                  </a:lnTo>
                  <a:lnTo>
                    <a:pt x="2164" y="2318"/>
                  </a:lnTo>
                  <a:lnTo>
                    <a:pt x="2164" y="2322"/>
                  </a:lnTo>
                  <a:lnTo>
                    <a:pt x="2164" y="2328"/>
                  </a:lnTo>
                  <a:lnTo>
                    <a:pt x="2164" y="2330"/>
                  </a:lnTo>
                  <a:lnTo>
                    <a:pt x="2162" y="2330"/>
                  </a:lnTo>
                  <a:lnTo>
                    <a:pt x="2160" y="2330"/>
                  </a:lnTo>
                  <a:lnTo>
                    <a:pt x="2160" y="2332"/>
                  </a:lnTo>
                  <a:lnTo>
                    <a:pt x="2160" y="2334"/>
                  </a:lnTo>
                  <a:close/>
                  <a:moveTo>
                    <a:pt x="2075" y="2464"/>
                  </a:moveTo>
                  <a:lnTo>
                    <a:pt x="2073" y="2464"/>
                  </a:lnTo>
                  <a:lnTo>
                    <a:pt x="2073" y="2466"/>
                  </a:lnTo>
                  <a:lnTo>
                    <a:pt x="2073" y="2468"/>
                  </a:lnTo>
                  <a:lnTo>
                    <a:pt x="2075" y="2468"/>
                  </a:lnTo>
                  <a:lnTo>
                    <a:pt x="2075" y="2470"/>
                  </a:lnTo>
                  <a:lnTo>
                    <a:pt x="2077" y="2470"/>
                  </a:lnTo>
                  <a:lnTo>
                    <a:pt x="2077" y="2468"/>
                  </a:lnTo>
                  <a:lnTo>
                    <a:pt x="2079" y="2468"/>
                  </a:lnTo>
                  <a:lnTo>
                    <a:pt x="2079" y="2466"/>
                  </a:lnTo>
                  <a:lnTo>
                    <a:pt x="2079" y="2464"/>
                  </a:lnTo>
                  <a:lnTo>
                    <a:pt x="2081" y="2464"/>
                  </a:lnTo>
                  <a:lnTo>
                    <a:pt x="2081" y="2463"/>
                  </a:lnTo>
                  <a:lnTo>
                    <a:pt x="2079" y="2463"/>
                  </a:lnTo>
                  <a:lnTo>
                    <a:pt x="2079" y="2461"/>
                  </a:lnTo>
                  <a:lnTo>
                    <a:pt x="2081" y="2461"/>
                  </a:lnTo>
                  <a:lnTo>
                    <a:pt x="2081" y="2459"/>
                  </a:lnTo>
                  <a:lnTo>
                    <a:pt x="2079" y="2459"/>
                  </a:lnTo>
                  <a:lnTo>
                    <a:pt x="2077" y="2459"/>
                  </a:lnTo>
                  <a:lnTo>
                    <a:pt x="2075" y="2461"/>
                  </a:lnTo>
                  <a:lnTo>
                    <a:pt x="2075" y="2463"/>
                  </a:lnTo>
                  <a:lnTo>
                    <a:pt x="2075" y="2464"/>
                  </a:lnTo>
                  <a:close/>
                  <a:moveTo>
                    <a:pt x="2212" y="2512"/>
                  </a:moveTo>
                  <a:lnTo>
                    <a:pt x="2212" y="2514"/>
                  </a:lnTo>
                  <a:lnTo>
                    <a:pt x="2212" y="2516"/>
                  </a:lnTo>
                  <a:lnTo>
                    <a:pt x="2214" y="2516"/>
                  </a:lnTo>
                  <a:lnTo>
                    <a:pt x="2214" y="2514"/>
                  </a:lnTo>
                  <a:lnTo>
                    <a:pt x="2214" y="2512"/>
                  </a:lnTo>
                  <a:lnTo>
                    <a:pt x="2212" y="2512"/>
                  </a:lnTo>
                  <a:close/>
                  <a:moveTo>
                    <a:pt x="2216" y="2520"/>
                  </a:moveTo>
                  <a:lnTo>
                    <a:pt x="2216" y="2522"/>
                  </a:lnTo>
                  <a:lnTo>
                    <a:pt x="2217" y="2520"/>
                  </a:lnTo>
                  <a:lnTo>
                    <a:pt x="2216" y="2520"/>
                  </a:lnTo>
                  <a:close/>
                  <a:moveTo>
                    <a:pt x="2022" y="2551"/>
                  </a:moveTo>
                  <a:lnTo>
                    <a:pt x="2020" y="2553"/>
                  </a:lnTo>
                  <a:lnTo>
                    <a:pt x="2018" y="2553"/>
                  </a:lnTo>
                  <a:lnTo>
                    <a:pt x="2016" y="2553"/>
                  </a:lnTo>
                  <a:lnTo>
                    <a:pt x="2014" y="2557"/>
                  </a:lnTo>
                  <a:lnTo>
                    <a:pt x="2012" y="2559"/>
                  </a:lnTo>
                  <a:lnTo>
                    <a:pt x="2012" y="2560"/>
                  </a:lnTo>
                  <a:lnTo>
                    <a:pt x="2012" y="2562"/>
                  </a:lnTo>
                  <a:lnTo>
                    <a:pt x="2014" y="2570"/>
                  </a:lnTo>
                  <a:lnTo>
                    <a:pt x="2014" y="2572"/>
                  </a:lnTo>
                  <a:lnTo>
                    <a:pt x="2016" y="2572"/>
                  </a:lnTo>
                  <a:lnTo>
                    <a:pt x="2016" y="2574"/>
                  </a:lnTo>
                  <a:lnTo>
                    <a:pt x="2016" y="2576"/>
                  </a:lnTo>
                  <a:lnTo>
                    <a:pt x="2018" y="2576"/>
                  </a:lnTo>
                  <a:lnTo>
                    <a:pt x="2018" y="2574"/>
                  </a:lnTo>
                  <a:lnTo>
                    <a:pt x="2018" y="2576"/>
                  </a:lnTo>
                  <a:lnTo>
                    <a:pt x="2020" y="2576"/>
                  </a:lnTo>
                  <a:lnTo>
                    <a:pt x="2020" y="2572"/>
                  </a:lnTo>
                  <a:lnTo>
                    <a:pt x="2022" y="2572"/>
                  </a:lnTo>
                  <a:lnTo>
                    <a:pt x="2024" y="2572"/>
                  </a:lnTo>
                  <a:lnTo>
                    <a:pt x="2024" y="2570"/>
                  </a:lnTo>
                  <a:lnTo>
                    <a:pt x="2025" y="2570"/>
                  </a:lnTo>
                  <a:lnTo>
                    <a:pt x="2025" y="2568"/>
                  </a:lnTo>
                  <a:lnTo>
                    <a:pt x="2027" y="2568"/>
                  </a:lnTo>
                  <a:lnTo>
                    <a:pt x="2029" y="2564"/>
                  </a:lnTo>
                  <a:lnTo>
                    <a:pt x="2031" y="2562"/>
                  </a:lnTo>
                  <a:lnTo>
                    <a:pt x="2033" y="2560"/>
                  </a:lnTo>
                  <a:lnTo>
                    <a:pt x="2033" y="2559"/>
                  </a:lnTo>
                  <a:lnTo>
                    <a:pt x="2033" y="2557"/>
                  </a:lnTo>
                  <a:lnTo>
                    <a:pt x="2031" y="2555"/>
                  </a:lnTo>
                  <a:lnTo>
                    <a:pt x="2031" y="2553"/>
                  </a:lnTo>
                  <a:lnTo>
                    <a:pt x="2029" y="2551"/>
                  </a:lnTo>
                  <a:lnTo>
                    <a:pt x="2027" y="2549"/>
                  </a:lnTo>
                  <a:lnTo>
                    <a:pt x="2024" y="2549"/>
                  </a:lnTo>
                  <a:lnTo>
                    <a:pt x="2022" y="2551"/>
                  </a:lnTo>
                  <a:close/>
                  <a:moveTo>
                    <a:pt x="1954" y="2678"/>
                  </a:moveTo>
                  <a:lnTo>
                    <a:pt x="1952" y="2678"/>
                  </a:lnTo>
                  <a:lnTo>
                    <a:pt x="1952" y="2680"/>
                  </a:lnTo>
                  <a:lnTo>
                    <a:pt x="1952" y="2681"/>
                  </a:lnTo>
                  <a:lnTo>
                    <a:pt x="1954" y="2680"/>
                  </a:lnTo>
                  <a:lnTo>
                    <a:pt x="1954" y="2678"/>
                  </a:lnTo>
                  <a:close/>
                  <a:moveTo>
                    <a:pt x="547" y="3139"/>
                  </a:moveTo>
                  <a:lnTo>
                    <a:pt x="549" y="3141"/>
                  </a:lnTo>
                  <a:lnTo>
                    <a:pt x="549" y="3139"/>
                  </a:lnTo>
                  <a:lnTo>
                    <a:pt x="551" y="3139"/>
                  </a:lnTo>
                  <a:lnTo>
                    <a:pt x="553" y="3139"/>
                  </a:lnTo>
                  <a:lnTo>
                    <a:pt x="555" y="3139"/>
                  </a:lnTo>
                  <a:lnTo>
                    <a:pt x="556" y="3137"/>
                  </a:lnTo>
                  <a:lnTo>
                    <a:pt x="555" y="3137"/>
                  </a:lnTo>
                  <a:lnTo>
                    <a:pt x="553" y="3135"/>
                  </a:lnTo>
                  <a:lnTo>
                    <a:pt x="551" y="3133"/>
                  </a:lnTo>
                  <a:lnTo>
                    <a:pt x="549" y="3133"/>
                  </a:lnTo>
                  <a:lnTo>
                    <a:pt x="547" y="3135"/>
                  </a:lnTo>
                  <a:lnTo>
                    <a:pt x="547" y="3137"/>
                  </a:lnTo>
                  <a:lnTo>
                    <a:pt x="547" y="3139"/>
                  </a:lnTo>
                  <a:close/>
                  <a:moveTo>
                    <a:pt x="1161" y="3709"/>
                  </a:moveTo>
                  <a:lnTo>
                    <a:pt x="1159" y="3709"/>
                  </a:lnTo>
                  <a:lnTo>
                    <a:pt x="1157" y="3709"/>
                  </a:lnTo>
                  <a:lnTo>
                    <a:pt x="1156" y="3709"/>
                  </a:lnTo>
                  <a:lnTo>
                    <a:pt x="1156" y="3711"/>
                  </a:lnTo>
                  <a:lnTo>
                    <a:pt x="1154" y="3711"/>
                  </a:lnTo>
                  <a:lnTo>
                    <a:pt x="1154" y="3713"/>
                  </a:lnTo>
                  <a:lnTo>
                    <a:pt x="1152" y="3715"/>
                  </a:lnTo>
                  <a:lnTo>
                    <a:pt x="1154" y="3717"/>
                  </a:lnTo>
                  <a:lnTo>
                    <a:pt x="1156" y="3717"/>
                  </a:lnTo>
                  <a:lnTo>
                    <a:pt x="1157" y="3715"/>
                  </a:lnTo>
                  <a:lnTo>
                    <a:pt x="1157" y="3717"/>
                  </a:lnTo>
                  <a:lnTo>
                    <a:pt x="1159" y="3715"/>
                  </a:lnTo>
                  <a:lnTo>
                    <a:pt x="1161" y="3715"/>
                  </a:lnTo>
                  <a:lnTo>
                    <a:pt x="1161" y="3713"/>
                  </a:lnTo>
                  <a:lnTo>
                    <a:pt x="1161" y="3711"/>
                  </a:lnTo>
                  <a:lnTo>
                    <a:pt x="1161" y="3709"/>
                  </a:lnTo>
                  <a:close/>
                  <a:moveTo>
                    <a:pt x="2381" y="3765"/>
                  </a:moveTo>
                  <a:lnTo>
                    <a:pt x="2383" y="3767"/>
                  </a:lnTo>
                  <a:lnTo>
                    <a:pt x="2381" y="3763"/>
                  </a:lnTo>
                  <a:lnTo>
                    <a:pt x="2381" y="3761"/>
                  </a:lnTo>
                  <a:lnTo>
                    <a:pt x="2381" y="3757"/>
                  </a:lnTo>
                  <a:lnTo>
                    <a:pt x="2381" y="3755"/>
                  </a:lnTo>
                  <a:lnTo>
                    <a:pt x="2381" y="3753"/>
                  </a:lnTo>
                  <a:lnTo>
                    <a:pt x="2379" y="3751"/>
                  </a:lnTo>
                  <a:lnTo>
                    <a:pt x="2379" y="3753"/>
                  </a:lnTo>
                  <a:lnTo>
                    <a:pt x="2377" y="3753"/>
                  </a:lnTo>
                  <a:lnTo>
                    <a:pt x="2377" y="3757"/>
                  </a:lnTo>
                  <a:lnTo>
                    <a:pt x="2379" y="3763"/>
                  </a:lnTo>
                  <a:lnTo>
                    <a:pt x="2381" y="3765"/>
                  </a:lnTo>
                  <a:close/>
                  <a:moveTo>
                    <a:pt x="4046" y="4145"/>
                  </a:moveTo>
                  <a:lnTo>
                    <a:pt x="4048" y="4134"/>
                  </a:lnTo>
                  <a:lnTo>
                    <a:pt x="4049" y="4128"/>
                  </a:lnTo>
                  <a:lnTo>
                    <a:pt x="4049" y="4126"/>
                  </a:lnTo>
                  <a:lnTo>
                    <a:pt x="4048" y="4126"/>
                  </a:lnTo>
                  <a:lnTo>
                    <a:pt x="4048" y="4128"/>
                  </a:lnTo>
                  <a:lnTo>
                    <a:pt x="4044" y="4136"/>
                  </a:lnTo>
                  <a:lnTo>
                    <a:pt x="4044" y="4141"/>
                  </a:lnTo>
                  <a:lnTo>
                    <a:pt x="4044" y="4143"/>
                  </a:lnTo>
                  <a:lnTo>
                    <a:pt x="4044" y="4145"/>
                  </a:lnTo>
                  <a:lnTo>
                    <a:pt x="4046" y="4145"/>
                  </a:lnTo>
                  <a:close/>
                  <a:moveTo>
                    <a:pt x="3942" y="626"/>
                  </a:moveTo>
                  <a:lnTo>
                    <a:pt x="3940" y="626"/>
                  </a:lnTo>
                  <a:lnTo>
                    <a:pt x="3942" y="630"/>
                  </a:lnTo>
                  <a:lnTo>
                    <a:pt x="3944" y="630"/>
                  </a:lnTo>
                  <a:lnTo>
                    <a:pt x="3944" y="632"/>
                  </a:lnTo>
                  <a:lnTo>
                    <a:pt x="3944" y="630"/>
                  </a:lnTo>
                  <a:lnTo>
                    <a:pt x="3944" y="628"/>
                  </a:lnTo>
                  <a:lnTo>
                    <a:pt x="3942" y="626"/>
                  </a:lnTo>
                  <a:close/>
                  <a:moveTo>
                    <a:pt x="3942" y="567"/>
                  </a:moveTo>
                  <a:lnTo>
                    <a:pt x="3940" y="567"/>
                  </a:lnTo>
                  <a:lnTo>
                    <a:pt x="3938" y="567"/>
                  </a:lnTo>
                  <a:lnTo>
                    <a:pt x="3938" y="568"/>
                  </a:lnTo>
                  <a:lnTo>
                    <a:pt x="3938" y="570"/>
                  </a:lnTo>
                  <a:lnTo>
                    <a:pt x="3940" y="568"/>
                  </a:lnTo>
                  <a:lnTo>
                    <a:pt x="3942" y="570"/>
                  </a:lnTo>
                  <a:lnTo>
                    <a:pt x="3944" y="570"/>
                  </a:lnTo>
                  <a:lnTo>
                    <a:pt x="3944" y="572"/>
                  </a:lnTo>
                  <a:lnTo>
                    <a:pt x="3946" y="572"/>
                  </a:lnTo>
                  <a:lnTo>
                    <a:pt x="3948" y="572"/>
                  </a:lnTo>
                  <a:lnTo>
                    <a:pt x="3948" y="574"/>
                  </a:lnTo>
                  <a:lnTo>
                    <a:pt x="3948" y="572"/>
                  </a:lnTo>
                  <a:lnTo>
                    <a:pt x="3946" y="572"/>
                  </a:lnTo>
                  <a:lnTo>
                    <a:pt x="3946" y="570"/>
                  </a:lnTo>
                  <a:lnTo>
                    <a:pt x="3946" y="568"/>
                  </a:lnTo>
                  <a:lnTo>
                    <a:pt x="3944" y="568"/>
                  </a:lnTo>
                  <a:lnTo>
                    <a:pt x="3942" y="567"/>
                  </a:lnTo>
                  <a:close/>
                  <a:moveTo>
                    <a:pt x="3996" y="534"/>
                  </a:moveTo>
                  <a:lnTo>
                    <a:pt x="3992" y="532"/>
                  </a:lnTo>
                  <a:lnTo>
                    <a:pt x="3990" y="536"/>
                  </a:lnTo>
                  <a:lnTo>
                    <a:pt x="3992" y="536"/>
                  </a:lnTo>
                  <a:lnTo>
                    <a:pt x="3994" y="538"/>
                  </a:lnTo>
                  <a:lnTo>
                    <a:pt x="3996" y="536"/>
                  </a:lnTo>
                  <a:lnTo>
                    <a:pt x="3996" y="534"/>
                  </a:lnTo>
                  <a:close/>
                  <a:moveTo>
                    <a:pt x="3984" y="534"/>
                  </a:moveTo>
                  <a:lnTo>
                    <a:pt x="3984" y="532"/>
                  </a:lnTo>
                  <a:lnTo>
                    <a:pt x="3982" y="532"/>
                  </a:lnTo>
                  <a:lnTo>
                    <a:pt x="3980" y="532"/>
                  </a:lnTo>
                  <a:lnTo>
                    <a:pt x="3978" y="532"/>
                  </a:lnTo>
                  <a:lnTo>
                    <a:pt x="3978" y="530"/>
                  </a:lnTo>
                  <a:lnTo>
                    <a:pt x="3980" y="530"/>
                  </a:lnTo>
                  <a:lnTo>
                    <a:pt x="3982" y="530"/>
                  </a:lnTo>
                  <a:lnTo>
                    <a:pt x="3980" y="528"/>
                  </a:lnTo>
                  <a:lnTo>
                    <a:pt x="3978" y="528"/>
                  </a:lnTo>
                  <a:lnTo>
                    <a:pt x="3978" y="530"/>
                  </a:lnTo>
                  <a:lnTo>
                    <a:pt x="3978" y="532"/>
                  </a:lnTo>
                  <a:lnTo>
                    <a:pt x="3978" y="534"/>
                  </a:lnTo>
                  <a:lnTo>
                    <a:pt x="3980" y="536"/>
                  </a:lnTo>
                  <a:lnTo>
                    <a:pt x="3982" y="536"/>
                  </a:lnTo>
                  <a:lnTo>
                    <a:pt x="3984" y="536"/>
                  </a:lnTo>
                  <a:lnTo>
                    <a:pt x="3988" y="536"/>
                  </a:lnTo>
                  <a:lnTo>
                    <a:pt x="3986" y="534"/>
                  </a:lnTo>
                  <a:lnTo>
                    <a:pt x="3984" y="534"/>
                  </a:lnTo>
                  <a:close/>
                  <a:moveTo>
                    <a:pt x="2469" y="2993"/>
                  </a:moveTo>
                  <a:lnTo>
                    <a:pt x="2471" y="2991"/>
                  </a:lnTo>
                  <a:lnTo>
                    <a:pt x="2469" y="2991"/>
                  </a:lnTo>
                  <a:lnTo>
                    <a:pt x="2467" y="2991"/>
                  </a:lnTo>
                  <a:lnTo>
                    <a:pt x="2465" y="2991"/>
                  </a:lnTo>
                  <a:lnTo>
                    <a:pt x="2463" y="2991"/>
                  </a:lnTo>
                  <a:lnTo>
                    <a:pt x="2459" y="2991"/>
                  </a:lnTo>
                  <a:lnTo>
                    <a:pt x="2458" y="2991"/>
                  </a:lnTo>
                  <a:lnTo>
                    <a:pt x="2456" y="2993"/>
                  </a:lnTo>
                  <a:lnTo>
                    <a:pt x="2454" y="2995"/>
                  </a:lnTo>
                  <a:lnTo>
                    <a:pt x="2452" y="2995"/>
                  </a:lnTo>
                  <a:lnTo>
                    <a:pt x="2454" y="2997"/>
                  </a:lnTo>
                  <a:lnTo>
                    <a:pt x="2456" y="2997"/>
                  </a:lnTo>
                  <a:lnTo>
                    <a:pt x="2458" y="2997"/>
                  </a:lnTo>
                  <a:lnTo>
                    <a:pt x="2459" y="2995"/>
                  </a:lnTo>
                  <a:lnTo>
                    <a:pt x="2461" y="2995"/>
                  </a:lnTo>
                  <a:lnTo>
                    <a:pt x="2461" y="2993"/>
                  </a:lnTo>
                  <a:lnTo>
                    <a:pt x="2467" y="2993"/>
                  </a:lnTo>
                  <a:lnTo>
                    <a:pt x="2469" y="2993"/>
                  </a:lnTo>
                  <a:close/>
                  <a:moveTo>
                    <a:pt x="2187" y="2622"/>
                  </a:moveTo>
                  <a:lnTo>
                    <a:pt x="2187" y="2624"/>
                  </a:lnTo>
                  <a:lnTo>
                    <a:pt x="2187" y="2626"/>
                  </a:lnTo>
                  <a:lnTo>
                    <a:pt x="2189" y="2626"/>
                  </a:lnTo>
                  <a:lnTo>
                    <a:pt x="2189" y="2628"/>
                  </a:lnTo>
                  <a:lnTo>
                    <a:pt x="2187" y="2630"/>
                  </a:lnTo>
                  <a:lnTo>
                    <a:pt x="2189" y="2630"/>
                  </a:lnTo>
                  <a:lnTo>
                    <a:pt x="2189" y="2632"/>
                  </a:lnTo>
                  <a:lnTo>
                    <a:pt x="2191" y="2632"/>
                  </a:lnTo>
                  <a:lnTo>
                    <a:pt x="2193" y="2630"/>
                  </a:lnTo>
                  <a:lnTo>
                    <a:pt x="2193" y="2628"/>
                  </a:lnTo>
                  <a:lnTo>
                    <a:pt x="2193" y="2626"/>
                  </a:lnTo>
                  <a:lnTo>
                    <a:pt x="2193" y="2622"/>
                  </a:lnTo>
                  <a:lnTo>
                    <a:pt x="2189" y="2622"/>
                  </a:lnTo>
                  <a:lnTo>
                    <a:pt x="2191" y="2622"/>
                  </a:lnTo>
                  <a:lnTo>
                    <a:pt x="2191" y="2620"/>
                  </a:lnTo>
                  <a:lnTo>
                    <a:pt x="2189" y="2620"/>
                  </a:lnTo>
                  <a:lnTo>
                    <a:pt x="2189" y="2622"/>
                  </a:lnTo>
                  <a:lnTo>
                    <a:pt x="2187" y="2622"/>
                  </a:lnTo>
                  <a:close/>
                  <a:moveTo>
                    <a:pt x="2072" y="2267"/>
                  </a:moveTo>
                  <a:lnTo>
                    <a:pt x="2072" y="2265"/>
                  </a:lnTo>
                  <a:lnTo>
                    <a:pt x="2072" y="2263"/>
                  </a:lnTo>
                  <a:lnTo>
                    <a:pt x="2073" y="2263"/>
                  </a:lnTo>
                  <a:lnTo>
                    <a:pt x="2072" y="2263"/>
                  </a:lnTo>
                  <a:lnTo>
                    <a:pt x="2070" y="2263"/>
                  </a:lnTo>
                  <a:lnTo>
                    <a:pt x="2068" y="2263"/>
                  </a:lnTo>
                  <a:lnTo>
                    <a:pt x="2066" y="2261"/>
                  </a:lnTo>
                  <a:lnTo>
                    <a:pt x="2066" y="2259"/>
                  </a:lnTo>
                  <a:lnTo>
                    <a:pt x="2066" y="2261"/>
                  </a:lnTo>
                  <a:lnTo>
                    <a:pt x="2064" y="2263"/>
                  </a:lnTo>
                  <a:lnTo>
                    <a:pt x="2062" y="2265"/>
                  </a:lnTo>
                  <a:lnTo>
                    <a:pt x="2060" y="2269"/>
                  </a:lnTo>
                  <a:lnTo>
                    <a:pt x="2060" y="2270"/>
                  </a:lnTo>
                  <a:lnTo>
                    <a:pt x="2062" y="2270"/>
                  </a:lnTo>
                  <a:lnTo>
                    <a:pt x="2068" y="2269"/>
                  </a:lnTo>
                  <a:lnTo>
                    <a:pt x="2070" y="2269"/>
                  </a:lnTo>
                  <a:lnTo>
                    <a:pt x="2072" y="2267"/>
                  </a:lnTo>
                  <a:close/>
                  <a:moveTo>
                    <a:pt x="2077" y="2263"/>
                  </a:moveTo>
                  <a:lnTo>
                    <a:pt x="2075" y="2263"/>
                  </a:lnTo>
                  <a:lnTo>
                    <a:pt x="2073" y="2263"/>
                  </a:lnTo>
                  <a:lnTo>
                    <a:pt x="2073" y="2265"/>
                  </a:lnTo>
                  <a:lnTo>
                    <a:pt x="2075" y="2267"/>
                  </a:lnTo>
                  <a:lnTo>
                    <a:pt x="2079" y="2267"/>
                  </a:lnTo>
                  <a:lnTo>
                    <a:pt x="2081" y="2267"/>
                  </a:lnTo>
                  <a:lnTo>
                    <a:pt x="2085" y="2265"/>
                  </a:lnTo>
                  <a:lnTo>
                    <a:pt x="2089" y="2265"/>
                  </a:lnTo>
                  <a:lnTo>
                    <a:pt x="2091" y="2265"/>
                  </a:lnTo>
                  <a:lnTo>
                    <a:pt x="2091" y="2263"/>
                  </a:lnTo>
                  <a:lnTo>
                    <a:pt x="2089" y="2263"/>
                  </a:lnTo>
                  <a:lnTo>
                    <a:pt x="2087" y="2263"/>
                  </a:lnTo>
                  <a:lnTo>
                    <a:pt x="2083" y="2263"/>
                  </a:lnTo>
                  <a:lnTo>
                    <a:pt x="2083" y="2265"/>
                  </a:lnTo>
                  <a:lnTo>
                    <a:pt x="2081" y="2263"/>
                  </a:lnTo>
                  <a:lnTo>
                    <a:pt x="2079" y="2263"/>
                  </a:lnTo>
                  <a:lnTo>
                    <a:pt x="2077" y="2263"/>
                  </a:lnTo>
                  <a:close/>
                  <a:moveTo>
                    <a:pt x="405" y="1099"/>
                  </a:moveTo>
                  <a:lnTo>
                    <a:pt x="403" y="1099"/>
                  </a:lnTo>
                  <a:lnTo>
                    <a:pt x="403" y="1101"/>
                  </a:lnTo>
                  <a:lnTo>
                    <a:pt x="403" y="1103"/>
                  </a:lnTo>
                  <a:lnTo>
                    <a:pt x="405" y="1103"/>
                  </a:lnTo>
                  <a:lnTo>
                    <a:pt x="405" y="1099"/>
                  </a:lnTo>
                  <a:close/>
                  <a:moveTo>
                    <a:pt x="2325" y="46"/>
                  </a:moveTo>
                  <a:lnTo>
                    <a:pt x="2323" y="48"/>
                  </a:lnTo>
                  <a:lnTo>
                    <a:pt x="2319" y="48"/>
                  </a:lnTo>
                  <a:lnTo>
                    <a:pt x="2314" y="46"/>
                  </a:lnTo>
                  <a:lnTo>
                    <a:pt x="2312" y="48"/>
                  </a:lnTo>
                  <a:lnTo>
                    <a:pt x="2312" y="50"/>
                  </a:lnTo>
                  <a:lnTo>
                    <a:pt x="2312" y="54"/>
                  </a:lnTo>
                  <a:lnTo>
                    <a:pt x="2312" y="56"/>
                  </a:lnTo>
                  <a:lnTo>
                    <a:pt x="2312" y="58"/>
                  </a:lnTo>
                  <a:lnTo>
                    <a:pt x="2312" y="61"/>
                  </a:lnTo>
                  <a:lnTo>
                    <a:pt x="2314" y="63"/>
                  </a:lnTo>
                  <a:lnTo>
                    <a:pt x="2315" y="63"/>
                  </a:lnTo>
                  <a:lnTo>
                    <a:pt x="2315" y="61"/>
                  </a:lnTo>
                  <a:lnTo>
                    <a:pt x="2317" y="61"/>
                  </a:lnTo>
                  <a:lnTo>
                    <a:pt x="2319" y="61"/>
                  </a:lnTo>
                  <a:lnTo>
                    <a:pt x="2319" y="63"/>
                  </a:lnTo>
                  <a:lnTo>
                    <a:pt x="2321" y="65"/>
                  </a:lnTo>
                  <a:lnTo>
                    <a:pt x="2321" y="67"/>
                  </a:lnTo>
                  <a:lnTo>
                    <a:pt x="2323" y="69"/>
                  </a:lnTo>
                  <a:lnTo>
                    <a:pt x="2323" y="67"/>
                  </a:lnTo>
                  <a:lnTo>
                    <a:pt x="2323" y="65"/>
                  </a:lnTo>
                  <a:lnTo>
                    <a:pt x="2325" y="63"/>
                  </a:lnTo>
                  <a:lnTo>
                    <a:pt x="2325" y="61"/>
                  </a:lnTo>
                  <a:lnTo>
                    <a:pt x="2327" y="61"/>
                  </a:lnTo>
                  <a:lnTo>
                    <a:pt x="2327" y="63"/>
                  </a:lnTo>
                  <a:lnTo>
                    <a:pt x="2327" y="61"/>
                  </a:lnTo>
                  <a:lnTo>
                    <a:pt x="2329" y="60"/>
                  </a:lnTo>
                  <a:lnTo>
                    <a:pt x="2335" y="56"/>
                  </a:lnTo>
                  <a:lnTo>
                    <a:pt x="2333" y="54"/>
                  </a:lnTo>
                  <a:lnTo>
                    <a:pt x="2331" y="52"/>
                  </a:lnTo>
                  <a:lnTo>
                    <a:pt x="2329" y="52"/>
                  </a:lnTo>
                  <a:lnTo>
                    <a:pt x="2327" y="50"/>
                  </a:lnTo>
                  <a:lnTo>
                    <a:pt x="2325" y="46"/>
                  </a:lnTo>
                  <a:close/>
                  <a:moveTo>
                    <a:pt x="3869" y="275"/>
                  </a:moveTo>
                  <a:lnTo>
                    <a:pt x="3869" y="277"/>
                  </a:lnTo>
                  <a:lnTo>
                    <a:pt x="3871" y="275"/>
                  </a:lnTo>
                  <a:lnTo>
                    <a:pt x="3879" y="269"/>
                  </a:lnTo>
                  <a:lnTo>
                    <a:pt x="3880" y="269"/>
                  </a:lnTo>
                  <a:lnTo>
                    <a:pt x="3882" y="269"/>
                  </a:lnTo>
                  <a:lnTo>
                    <a:pt x="3884" y="269"/>
                  </a:lnTo>
                  <a:lnTo>
                    <a:pt x="3886" y="269"/>
                  </a:lnTo>
                  <a:lnTo>
                    <a:pt x="3888" y="269"/>
                  </a:lnTo>
                  <a:lnTo>
                    <a:pt x="3890" y="269"/>
                  </a:lnTo>
                  <a:lnTo>
                    <a:pt x="3892" y="269"/>
                  </a:lnTo>
                  <a:lnTo>
                    <a:pt x="3880" y="269"/>
                  </a:lnTo>
                  <a:lnTo>
                    <a:pt x="3879" y="269"/>
                  </a:lnTo>
                  <a:lnTo>
                    <a:pt x="3879" y="271"/>
                  </a:lnTo>
                  <a:lnTo>
                    <a:pt x="3875" y="271"/>
                  </a:lnTo>
                  <a:lnTo>
                    <a:pt x="3873" y="273"/>
                  </a:lnTo>
                  <a:lnTo>
                    <a:pt x="3871" y="273"/>
                  </a:lnTo>
                  <a:lnTo>
                    <a:pt x="3869" y="275"/>
                  </a:lnTo>
                  <a:close/>
                  <a:moveTo>
                    <a:pt x="3894" y="271"/>
                  </a:moveTo>
                  <a:lnTo>
                    <a:pt x="3905" y="275"/>
                  </a:lnTo>
                  <a:lnTo>
                    <a:pt x="3907" y="277"/>
                  </a:lnTo>
                  <a:lnTo>
                    <a:pt x="3903" y="273"/>
                  </a:lnTo>
                  <a:lnTo>
                    <a:pt x="3902" y="273"/>
                  </a:lnTo>
                  <a:lnTo>
                    <a:pt x="3900" y="273"/>
                  </a:lnTo>
                  <a:lnTo>
                    <a:pt x="3898" y="271"/>
                  </a:lnTo>
                  <a:lnTo>
                    <a:pt x="3894" y="271"/>
                  </a:lnTo>
                  <a:lnTo>
                    <a:pt x="3892" y="271"/>
                  </a:lnTo>
                  <a:lnTo>
                    <a:pt x="3894" y="271"/>
                  </a:lnTo>
                  <a:close/>
                  <a:moveTo>
                    <a:pt x="3873" y="280"/>
                  </a:moveTo>
                  <a:lnTo>
                    <a:pt x="3873" y="282"/>
                  </a:lnTo>
                  <a:lnTo>
                    <a:pt x="3873" y="280"/>
                  </a:lnTo>
                  <a:lnTo>
                    <a:pt x="3871" y="280"/>
                  </a:lnTo>
                  <a:lnTo>
                    <a:pt x="3873"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5" name="Freeform 4999"/>
            <p:cNvSpPr>
              <a:spLocks/>
            </p:cNvSpPr>
            <p:nvPr/>
          </p:nvSpPr>
          <p:spPr bwMode="auto">
            <a:xfrm>
              <a:off x="1794" y="61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7" name="Freeform 5001"/>
            <p:cNvSpPr>
              <a:spLocks/>
            </p:cNvSpPr>
            <p:nvPr/>
          </p:nvSpPr>
          <p:spPr bwMode="auto">
            <a:xfrm>
              <a:off x="2238" y="465"/>
              <a:ext cx="11" cy="14"/>
            </a:xfrm>
            <a:custGeom>
              <a:avLst/>
              <a:gdLst>
                <a:gd name="T0" fmla="*/ 11 w 11"/>
                <a:gd name="T1" fmla="*/ 0 h 14"/>
                <a:gd name="T2" fmla="*/ 9 w 11"/>
                <a:gd name="T3" fmla="*/ 2 h 14"/>
                <a:gd name="T4" fmla="*/ 9 w 11"/>
                <a:gd name="T5" fmla="*/ 2 h 14"/>
                <a:gd name="T6" fmla="*/ 7 w 11"/>
                <a:gd name="T7" fmla="*/ 4 h 14"/>
                <a:gd name="T8" fmla="*/ 7 w 11"/>
                <a:gd name="T9" fmla="*/ 6 h 14"/>
                <a:gd name="T10" fmla="*/ 7 w 11"/>
                <a:gd name="T11" fmla="*/ 6 h 14"/>
                <a:gd name="T12" fmla="*/ 5 w 11"/>
                <a:gd name="T13" fmla="*/ 8 h 14"/>
                <a:gd name="T14" fmla="*/ 4 w 11"/>
                <a:gd name="T15" fmla="*/ 10 h 14"/>
                <a:gd name="T16" fmla="*/ 4 w 11"/>
                <a:gd name="T17" fmla="*/ 10 h 14"/>
                <a:gd name="T18" fmla="*/ 2 w 11"/>
                <a:gd name="T19" fmla="*/ 12 h 14"/>
                <a:gd name="T20" fmla="*/ 0 w 11"/>
                <a:gd name="T21" fmla="*/ 14 h 14"/>
                <a:gd name="T22" fmla="*/ 0 w 11"/>
                <a:gd name="T23" fmla="*/ 14 h 14"/>
                <a:gd name="T24" fmla="*/ 0 w 11"/>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11" y="0"/>
                  </a:moveTo>
                  <a:lnTo>
                    <a:pt x="9" y="2"/>
                  </a:lnTo>
                  <a:lnTo>
                    <a:pt x="9" y="2"/>
                  </a:lnTo>
                  <a:lnTo>
                    <a:pt x="7" y="4"/>
                  </a:lnTo>
                  <a:lnTo>
                    <a:pt x="7" y="6"/>
                  </a:lnTo>
                  <a:lnTo>
                    <a:pt x="7" y="6"/>
                  </a:lnTo>
                  <a:lnTo>
                    <a:pt x="5" y="8"/>
                  </a:lnTo>
                  <a:lnTo>
                    <a:pt x="4" y="10"/>
                  </a:lnTo>
                  <a:lnTo>
                    <a:pt x="4" y="10"/>
                  </a:lnTo>
                  <a:lnTo>
                    <a:pt x="2" y="12"/>
                  </a:lnTo>
                  <a:lnTo>
                    <a:pt x="0" y="14"/>
                  </a:lnTo>
                  <a:lnTo>
                    <a:pt x="0" y="14"/>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8" name="Freeform 5002"/>
            <p:cNvSpPr>
              <a:spLocks/>
            </p:cNvSpPr>
            <p:nvPr/>
          </p:nvSpPr>
          <p:spPr bwMode="auto">
            <a:xfrm>
              <a:off x="2228" y="479"/>
              <a:ext cx="10" cy="13"/>
            </a:xfrm>
            <a:custGeom>
              <a:avLst/>
              <a:gdLst>
                <a:gd name="T0" fmla="*/ 10 w 10"/>
                <a:gd name="T1" fmla="*/ 0 h 13"/>
                <a:gd name="T2" fmla="*/ 8 w 10"/>
                <a:gd name="T3" fmla="*/ 4 h 13"/>
                <a:gd name="T4" fmla="*/ 8 w 10"/>
                <a:gd name="T5" fmla="*/ 4 h 13"/>
                <a:gd name="T6" fmla="*/ 6 w 10"/>
                <a:gd name="T7" fmla="*/ 4 h 13"/>
                <a:gd name="T8" fmla="*/ 6 w 10"/>
                <a:gd name="T9" fmla="*/ 6 h 13"/>
                <a:gd name="T10" fmla="*/ 6 w 10"/>
                <a:gd name="T11" fmla="*/ 6 h 13"/>
                <a:gd name="T12" fmla="*/ 4 w 10"/>
                <a:gd name="T13" fmla="*/ 8 h 13"/>
                <a:gd name="T14" fmla="*/ 2 w 10"/>
                <a:gd name="T15" fmla="*/ 9 h 13"/>
                <a:gd name="T16" fmla="*/ 0 w 10"/>
                <a:gd name="T17" fmla="*/ 11 h 13"/>
                <a:gd name="T18" fmla="*/ 0 w 10"/>
                <a:gd name="T19" fmla="*/ 11 h 13"/>
                <a:gd name="T20" fmla="*/ 0 w 10"/>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10" y="0"/>
                  </a:moveTo>
                  <a:lnTo>
                    <a:pt x="8" y="4"/>
                  </a:lnTo>
                  <a:lnTo>
                    <a:pt x="8" y="4"/>
                  </a:lnTo>
                  <a:lnTo>
                    <a:pt x="6" y="4"/>
                  </a:lnTo>
                  <a:lnTo>
                    <a:pt x="6" y="6"/>
                  </a:lnTo>
                  <a:lnTo>
                    <a:pt x="6" y="6"/>
                  </a:lnTo>
                  <a:lnTo>
                    <a:pt x="4" y="8"/>
                  </a:lnTo>
                  <a:lnTo>
                    <a:pt x="2" y="9"/>
                  </a:lnTo>
                  <a:lnTo>
                    <a:pt x="0" y="11"/>
                  </a:lnTo>
                  <a:lnTo>
                    <a:pt x="0" y="11"/>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9" name="Freeform 5003"/>
            <p:cNvSpPr>
              <a:spLocks/>
            </p:cNvSpPr>
            <p:nvPr/>
          </p:nvSpPr>
          <p:spPr bwMode="auto">
            <a:xfrm>
              <a:off x="2220" y="506"/>
              <a:ext cx="0" cy="2"/>
            </a:xfrm>
            <a:custGeom>
              <a:avLst/>
              <a:gdLst>
                <a:gd name="T0" fmla="*/ 2 h 2"/>
                <a:gd name="T1" fmla="*/ 2 h 2"/>
                <a:gd name="T2" fmla="*/ 0 h 2"/>
                <a:gd name="T3" fmla="*/ 0 h 2"/>
                <a:gd name="T4" fmla="*/ 0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0" name="Freeform 5004"/>
            <p:cNvSpPr>
              <a:spLocks/>
            </p:cNvSpPr>
            <p:nvPr/>
          </p:nvSpPr>
          <p:spPr bwMode="auto">
            <a:xfrm>
              <a:off x="2220" y="492"/>
              <a:ext cx="8" cy="16"/>
            </a:xfrm>
            <a:custGeom>
              <a:avLst/>
              <a:gdLst>
                <a:gd name="T0" fmla="*/ 8 w 8"/>
                <a:gd name="T1" fmla="*/ 0 h 16"/>
                <a:gd name="T2" fmla="*/ 8 w 8"/>
                <a:gd name="T3" fmla="*/ 2 h 16"/>
                <a:gd name="T4" fmla="*/ 8 w 8"/>
                <a:gd name="T5" fmla="*/ 4 h 16"/>
                <a:gd name="T6" fmla="*/ 8 w 8"/>
                <a:gd name="T7" fmla="*/ 4 h 16"/>
                <a:gd name="T8" fmla="*/ 6 w 8"/>
                <a:gd name="T9" fmla="*/ 6 h 16"/>
                <a:gd name="T10" fmla="*/ 6 w 8"/>
                <a:gd name="T11" fmla="*/ 8 h 16"/>
                <a:gd name="T12" fmla="*/ 6 w 8"/>
                <a:gd name="T13" fmla="*/ 10 h 16"/>
                <a:gd name="T14" fmla="*/ 4 w 8"/>
                <a:gd name="T15" fmla="*/ 10 h 16"/>
                <a:gd name="T16" fmla="*/ 4 w 8"/>
                <a:gd name="T17" fmla="*/ 10 h 16"/>
                <a:gd name="T18" fmla="*/ 2 w 8"/>
                <a:gd name="T19" fmla="*/ 12 h 16"/>
                <a:gd name="T20" fmla="*/ 2 w 8"/>
                <a:gd name="T21" fmla="*/ 14 h 16"/>
                <a:gd name="T22" fmla="*/ 2 w 8"/>
                <a:gd name="T23" fmla="*/ 14 h 16"/>
                <a:gd name="T24" fmla="*/ 0 w 8"/>
                <a:gd name="T25" fmla="*/ 14 h 16"/>
                <a:gd name="T26" fmla="*/ 0 w 8"/>
                <a:gd name="T27" fmla="*/ 14 h 16"/>
                <a:gd name="T28" fmla="*/ 2 w 8"/>
                <a:gd name="T29" fmla="*/ 14 h 16"/>
                <a:gd name="T30" fmla="*/ 2 w 8"/>
                <a:gd name="T31" fmla="*/ 14 h 16"/>
                <a:gd name="T32" fmla="*/ 2 w 8"/>
                <a:gd name="T33" fmla="*/ 14 h 16"/>
                <a:gd name="T34" fmla="*/ 2 w 8"/>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6">
                  <a:moveTo>
                    <a:pt x="8" y="0"/>
                  </a:moveTo>
                  <a:lnTo>
                    <a:pt x="8" y="2"/>
                  </a:lnTo>
                  <a:lnTo>
                    <a:pt x="8" y="4"/>
                  </a:lnTo>
                  <a:lnTo>
                    <a:pt x="8" y="4"/>
                  </a:lnTo>
                  <a:lnTo>
                    <a:pt x="6" y="6"/>
                  </a:lnTo>
                  <a:lnTo>
                    <a:pt x="6" y="8"/>
                  </a:lnTo>
                  <a:lnTo>
                    <a:pt x="6" y="10"/>
                  </a:lnTo>
                  <a:lnTo>
                    <a:pt x="4" y="10"/>
                  </a:lnTo>
                  <a:lnTo>
                    <a:pt x="4" y="10"/>
                  </a:lnTo>
                  <a:lnTo>
                    <a:pt x="2" y="12"/>
                  </a:lnTo>
                  <a:lnTo>
                    <a:pt x="2" y="14"/>
                  </a:lnTo>
                  <a:lnTo>
                    <a:pt x="2" y="14"/>
                  </a:lnTo>
                  <a:lnTo>
                    <a:pt x="0" y="14"/>
                  </a:lnTo>
                  <a:lnTo>
                    <a:pt x="0" y="14"/>
                  </a:lnTo>
                  <a:lnTo>
                    <a:pt x="2" y="14"/>
                  </a:lnTo>
                  <a:lnTo>
                    <a:pt x="2" y="14"/>
                  </a:lnTo>
                  <a:lnTo>
                    <a:pt x="2" y="14"/>
                  </a:lnTo>
                  <a:lnTo>
                    <a:pt x="2"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1" name="Freeform 5005"/>
            <p:cNvSpPr>
              <a:spLocks/>
            </p:cNvSpPr>
            <p:nvPr/>
          </p:nvSpPr>
          <p:spPr bwMode="auto">
            <a:xfrm>
              <a:off x="2217" y="508"/>
              <a:ext cx="5" cy="13"/>
            </a:xfrm>
            <a:custGeom>
              <a:avLst/>
              <a:gdLst>
                <a:gd name="T0" fmla="*/ 3 w 5"/>
                <a:gd name="T1" fmla="*/ 13 h 13"/>
                <a:gd name="T2" fmla="*/ 1 w 5"/>
                <a:gd name="T3" fmla="*/ 9 h 13"/>
                <a:gd name="T4" fmla="*/ 1 w 5"/>
                <a:gd name="T5" fmla="*/ 9 h 13"/>
                <a:gd name="T6" fmla="*/ 1 w 5"/>
                <a:gd name="T7" fmla="*/ 7 h 13"/>
                <a:gd name="T8" fmla="*/ 1 w 5"/>
                <a:gd name="T9" fmla="*/ 7 h 13"/>
                <a:gd name="T10" fmla="*/ 0 w 5"/>
                <a:gd name="T11" fmla="*/ 7 h 13"/>
                <a:gd name="T12" fmla="*/ 0 w 5"/>
                <a:gd name="T13" fmla="*/ 7 h 13"/>
                <a:gd name="T14" fmla="*/ 0 w 5"/>
                <a:gd name="T15" fmla="*/ 7 h 13"/>
                <a:gd name="T16" fmla="*/ 0 w 5"/>
                <a:gd name="T17" fmla="*/ 7 h 13"/>
                <a:gd name="T18" fmla="*/ 0 w 5"/>
                <a:gd name="T19" fmla="*/ 5 h 13"/>
                <a:gd name="T20" fmla="*/ 1 w 5"/>
                <a:gd name="T21" fmla="*/ 4 h 13"/>
                <a:gd name="T22" fmla="*/ 1 w 5"/>
                <a:gd name="T23" fmla="*/ 4 h 13"/>
                <a:gd name="T24" fmla="*/ 3 w 5"/>
                <a:gd name="T25" fmla="*/ 4 h 13"/>
                <a:gd name="T26" fmla="*/ 3 w 5"/>
                <a:gd name="T27" fmla="*/ 0 h 13"/>
                <a:gd name="T28" fmla="*/ 5 w 5"/>
                <a:gd name="T29" fmla="*/ 0 h 13"/>
                <a:gd name="T30" fmla="*/ 5 w 5"/>
                <a:gd name="T3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13">
                  <a:moveTo>
                    <a:pt x="3" y="13"/>
                  </a:moveTo>
                  <a:lnTo>
                    <a:pt x="1" y="9"/>
                  </a:lnTo>
                  <a:lnTo>
                    <a:pt x="1" y="9"/>
                  </a:lnTo>
                  <a:lnTo>
                    <a:pt x="1" y="7"/>
                  </a:lnTo>
                  <a:lnTo>
                    <a:pt x="1" y="7"/>
                  </a:lnTo>
                  <a:lnTo>
                    <a:pt x="0" y="7"/>
                  </a:lnTo>
                  <a:lnTo>
                    <a:pt x="0" y="7"/>
                  </a:lnTo>
                  <a:lnTo>
                    <a:pt x="0" y="7"/>
                  </a:lnTo>
                  <a:lnTo>
                    <a:pt x="0" y="7"/>
                  </a:lnTo>
                  <a:lnTo>
                    <a:pt x="0" y="5"/>
                  </a:lnTo>
                  <a:lnTo>
                    <a:pt x="1" y="4"/>
                  </a:lnTo>
                  <a:lnTo>
                    <a:pt x="1" y="4"/>
                  </a:lnTo>
                  <a:lnTo>
                    <a:pt x="3" y="4"/>
                  </a:lnTo>
                  <a:lnTo>
                    <a:pt x="3" y="0"/>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2" name="Freeform 5006"/>
            <p:cNvSpPr>
              <a:spLocks/>
            </p:cNvSpPr>
            <p:nvPr/>
          </p:nvSpPr>
          <p:spPr bwMode="auto">
            <a:xfrm>
              <a:off x="2217" y="521"/>
              <a:ext cx="3" cy="19"/>
            </a:xfrm>
            <a:custGeom>
              <a:avLst/>
              <a:gdLst>
                <a:gd name="T0" fmla="*/ 1 w 3"/>
                <a:gd name="T1" fmla="*/ 19 h 19"/>
                <a:gd name="T2" fmla="*/ 1 w 3"/>
                <a:gd name="T3" fmla="*/ 19 h 19"/>
                <a:gd name="T4" fmla="*/ 1 w 3"/>
                <a:gd name="T5" fmla="*/ 19 h 19"/>
                <a:gd name="T6" fmla="*/ 0 w 3"/>
                <a:gd name="T7" fmla="*/ 17 h 19"/>
                <a:gd name="T8" fmla="*/ 0 w 3"/>
                <a:gd name="T9" fmla="*/ 17 h 19"/>
                <a:gd name="T10" fmla="*/ 0 w 3"/>
                <a:gd name="T11" fmla="*/ 17 h 19"/>
                <a:gd name="T12" fmla="*/ 0 w 3"/>
                <a:gd name="T13" fmla="*/ 16 h 19"/>
                <a:gd name="T14" fmla="*/ 0 w 3"/>
                <a:gd name="T15" fmla="*/ 16 h 19"/>
                <a:gd name="T16" fmla="*/ 0 w 3"/>
                <a:gd name="T17" fmla="*/ 14 h 19"/>
                <a:gd name="T18" fmla="*/ 1 w 3"/>
                <a:gd name="T19" fmla="*/ 14 h 19"/>
                <a:gd name="T20" fmla="*/ 1 w 3"/>
                <a:gd name="T21" fmla="*/ 12 h 19"/>
                <a:gd name="T22" fmla="*/ 1 w 3"/>
                <a:gd name="T23" fmla="*/ 10 h 19"/>
                <a:gd name="T24" fmla="*/ 1 w 3"/>
                <a:gd name="T25" fmla="*/ 10 h 19"/>
                <a:gd name="T26" fmla="*/ 1 w 3"/>
                <a:gd name="T27" fmla="*/ 10 h 19"/>
                <a:gd name="T28" fmla="*/ 1 w 3"/>
                <a:gd name="T29" fmla="*/ 10 h 19"/>
                <a:gd name="T30" fmla="*/ 1 w 3"/>
                <a:gd name="T31" fmla="*/ 8 h 19"/>
                <a:gd name="T32" fmla="*/ 1 w 3"/>
                <a:gd name="T33" fmla="*/ 8 h 19"/>
                <a:gd name="T34" fmla="*/ 1 w 3"/>
                <a:gd name="T35" fmla="*/ 6 h 19"/>
                <a:gd name="T36" fmla="*/ 1 w 3"/>
                <a:gd name="T37" fmla="*/ 6 h 19"/>
                <a:gd name="T38" fmla="*/ 1 w 3"/>
                <a:gd name="T39" fmla="*/ 6 h 19"/>
                <a:gd name="T40" fmla="*/ 3 w 3"/>
                <a:gd name="T41" fmla="*/ 4 h 19"/>
                <a:gd name="T42" fmla="*/ 3 w 3"/>
                <a:gd name="T43" fmla="*/ 0 h 19"/>
                <a:gd name="T44" fmla="*/ 3 w 3"/>
                <a:gd name="T45" fmla="*/ 0 h 19"/>
                <a:gd name="T46" fmla="*/ 3 w 3"/>
                <a:gd name="T4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 h="19">
                  <a:moveTo>
                    <a:pt x="1" y="19"/>
                  </a:moveTo>
                  <a:lnTo>
                    <a:pt x="1" y="19"/>
                  </a:lnTo>
                  <a:lnTo>
                    <a:pt x="1" y="19"/>
                  </a:lnTo>
                  <a:lnTo>
                    <a:pt x="0" y="17"/>
                  </a:lnTo>
                  <a:lnTo>
                    <a:pt x="0" y="17"/>
                  </a:lnTo>
                  <a:lnTo>
                    <a:pt x="0" y="17"/>
                  </a:lnTo>
                  <a:lnTo>
                    <a:pt x="0" y="16"/>
                  </a:lnTo>
                  <a:lnTo>
                    <a:pt x="0" y="16"/>
                  </a:lnTo>
                  <a:lnTo>
                    <a:pt x="0" y="14"/>
                  </a:lnTo>
                  <a:lnTo>
                    <a:pt x="1" y="14"/>
                  </a:lnTo>
                  <a:lnTo>
                    <a:pt x="1" y="12"/>
                  </a:lnTo>
                  <a:lnTo>
                    <a:pt x="1" y="10"/>
                  </a:lnTo>
                  <a:lnTo>
                    <a:pt x="1" y="10"/>
                  </a:lnTo>
                  <a:lnTo>
                    <a:pt x="1" y="10"/>
                  </a:lnTo>
                  <a:lnTo>
                    <a:pt x="1" y="10"/>
                  </a:lnTo>
                  <a:lnTo>
                    <a:pt x="1" y="8"/>
                  </a:lnTo>
                  <a:lnTo>
                    <a:pt x="1" y="8"/>
                  </a:lnTo>
                  <a:lnTo>
                    <a:pt x="1" y="6"/>
                  </a:lnTo>
                  <a:lnTo>
                    <a:pt x="1" y="6"/>
                  </a:lnTo>
                  <a:lnTo>
                    <a:pt x="1" y="6"/>
                  </a:lnTo>
                  <a:lnTo>
                    <a:pt x="3" y="4"/>
                  </a:lnTo>
                  <a:lnTo>
                    <a:pt x="3" y="0"/>
                  </a:lnTo>
                  <a:lnTo>
                    <a:pt x="3" y="0"/>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3" name="Freeform 5007"/>
            <p:cNvSpPr>
              <a:spLocks/>
            </p:cNvSpPr>
            <p:nvPr/>
          </p:nvSpPr>
          <p:spPr bwMode="auto">
            <a:xfrm>
              <a:off x="2217" y="540"/>
              <a:ext cx="1" cy="31"/>
            </a:xfrm>
            <a:custGeom>
              <a:avLst/>
              <a:gdLst>
                <a:gd name="T0" fmla="*/ 1 w 1"/>
                <a:gd name="T1" fmla="*/ 0 h 31"/>
                <a:gd name="T2" fmla="*/ 1 w 1"/>
                <a:gd name="T3" fmla="*/ 0 h 31"/>
                <a:gd name="T4" fmla="*/ 1 w 1"/>
                <a:gd name="T5" fmla="*/ 2 h 31"/>
                <a:gd name="T6" fmla="*/ 1 w 1"/>
                <a:gd name="T7" fmla="*/ 2 h 31"/>
                <a:gd name="T8" fmla="*/ 1 w 1"/>
                <a:gd name="T9" fmla="*/ 2 h 31"/>
                <a:gd name="T10" fmla="*/ 1 w 1"/>
                <a:gd name="T11" fmla="*/ 4 h 31"/>
                <a:gd name="T12" fmla="*/ 1 w 1"/>
                <a:gd name="T13" fmla="*/ 6 h 31"/>
                <a:gd name="T14" fmla="*/ 1 w 1"/>
                <a:gd name="T15" fmla="*/ 8 h 31"/>
                <a:gd name="T16" fmla="*/ 1 w 1"/>
                <a:gd name="T17" fmla="*/ 8 h 31"/>
                <a:gd name="T18" fmla="*/ 1 w 1"/>
                <a:gd name="T19" fmla="*/ 10 h 31"/>
                <a:gd name="T20" fmla="*/ 1 w 1"/>
                <a:gd name="T21" fmla="*/ 10 h 31"/>
                <a:gd name="T22" fmla="*/ 1 w 1"/>
                <a:gd name="T23" fmla="*/ 10 h 31"/>
                <a:gd name="T24" fmla="*/ 1 w 1"/>
                <a:gd name="T25" fmla="*/ 12 h 31"/>
                <a:gd name="T26" fmla="*/ 1 w 1"/>
                <a:gd name="T27" fmla="*/ 14 h 31"/>
                <a:gd name="T28" fmla="*/ 1 w 1"/>
                <a:gd name="T29" fmla="*/ 14 h 31"/>
                <a:gd name="T30" fmla="*/ 1 w 1"/>
                <a:gd name="T31" fmla="*/ 14 h 31"/>
                <a:gd name="T32" fmla="*/ 1 w 1"/>
                <a:gd name="T33" fmla="*/ 16 h 31"/>
                <a:gd name="T34" fmla="*/ 1 w 1"/>
                <a:gd name="T35" fmla="*/ 18 h 31"/>
                <a:gd name="T36" fmla="*/ 1 w 1"/>
                <a:gd name="T37" fmla="*/ 20 h 31"/>
                <a:gd name="T38" fmla="*/ 1 w 1"/>
                <a:gd name="T39" fmla="*/ 20 h 31"/>
                <a:gd name="T40" fmla="*/ 1 w 1"/>
                <a:gd name="T41" fmla="*/ 20 h 31"/>
                <a:gd name="T42" fmla="*/ 1 w 1"/>
                <a:gd name="T43" fmla="*/ 20 h 31"/>
                <a:gd name="T44" fmla="*/ 1 w 1"/>
                <a:gd name="T45" fmla="*/ 21 h 31"/>
                <a:gd name="T46" fmla="*/ 1 w 1"/>
                <a:gd name="T47" fmla="*/ 21 h 31"/>
                <a:gd name="T48" fmla="*/ 1 w 1"/>
                <a:gd name="T49" fmla="*/ 21 h 31"/>
                <a:gd name="T50" fmla="*/ 1 w 1"/>
                <a:gd name="T51" fmla="*/ 21 h 31"/>
                <a:gd name="T52" fmla="*/ 1 w 1"/>
                <a:gd name="T53" fmla="*/ 21 h 31"/>
                <a:gd name="T54" fmla="*/ 1 w 1"/>
                <a:gd name="T55" fmla="*/ 23 h 31"/>
                <a:gd name="T56" fmla="*/ 1 w 1"/>
                <a:gd name="T57" fmla="*/ 25 h 31"/>
                <a:gd name="T58" fmla="*/ 1 w 1"/>
                <a:gd name="T59" fmla="*/ 25 h 31"/>
                <a:gd name="T60" fmla="*/ 1 w 1"/>
                <a:gd name="T61" fmla="*/ 25 h 31"/>
                <a:gd name="T62" fmla="*/ 1 w 1"/>
                <a:gd name="T63" fmla="*/ 27 h 31"/>
                <a:gd name="T64" fmla="*/ 0 w 1"/>
                <a:gd name="T65" fmla="*/ 27 h 31"/>
                <a:gd name="T66" fmla="*/ 0 w 1"/>
                <a:gd name="T67" fmla="*/ 29 h 31"/>
                <a:gd name="T68" fmla="*/ 0 w 1"/>
                <a:gd name="T69" fmla="*/ 29 h 31"/>
                <a:gd name="T70" fmla="*/ 0 w 1"/>
                <a:gd name="T71" fmla="*/ 29 h 31"/>
                <a:gd name="T72" fmla="*/ 0 w 1"/>
                <a:gd name="T73" fmla="*/ 29 h 31"/>
                <a:gd name="T74" fmla="*/ 0 w 1"/>
                <a:gd name="T75" fmla="*/ 31 h 31"/>
                <a:gd name="T76" fmla="*/ 0 w 1"/>
                <a:gd name="T7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 h="31">
                  <a:moveTo>
                    <a:pt x="1" y="0"/>
                  </a:moveTo>
                  <a:lnTo>
                    <a:pt x="1" y="0"/>
                  </a:lnTo>
                  <a:lnTo>
                    <a:pt x="1" y="2"/>
                  </a:lnTo>
                  <a:lnTo>
                    <a:pt x="1" y="2"/>
                  </a:lnTo>
                  <a:lnTo>
                    <a:pt x="1" y="2"/>
                  </a:lnTo>
                  <a:lnTo>
                    <a:pt x="1" y="4"/>
                  </a:lnTo>
                  <a:lnTo>
                    <a:pt x="1" y="6"/>
                  </a:lnTo>
                  <a:lnTo>
                    <a:pt x="1" y="8"/>
                  </a:lnTo>
                  <a:lnTo>
                    <a:pt x="1" y="8"/>
                  </a:lnTo>
                  <a:lnTo>
                    <a:pt x="1" y="10"/>
                  </a:lnTo>
                  <a:lnTo>
                    <a:pt x="1" y="10"/>
                  </a:lnTo>
                  <a:lnTo>
                    <a:pt x="1" y="10"/>
                  </a:lnTo>
                  <a:lnTo>
                    <a:pt x="1" y="12"/>
                  </a:lnTo>
                  <a:lnTo>
                    <a:pt x="1" y="14"/>
                  </a:lnTo>
                  <a:lnTo>
                    <a:pt x="1" y="14"/>
                  </a:lnTo>
                  <a:lnTo>
                    <a:pt x="1" y="14"/>
                  </a:lnTo>
                  <a:lnTo>
                    <a:pt x="1" y="16"/>
                  </a:lnTo>
                  <a:lnTo>
                    <a:pt x="1" y="18"/>
                  </a:lnTo>
                  <a:lnTo>
                    <a:pt x="1" y="20"/>
                  </a:lnTo>
                  <a:lnTo>
                    <a:pt x="1" y="20"/>
                  </a:lnTo>
                  <a:lnTo>
                    <a:pt x="1" y="20"/>
                  </a:lnTo>
                  <a:lnTo>
                    <a:pt x="1" y="20"/>
                  </a:lnTo>
                  <a:lnTo>
                    <a:pt x="1" y="21"/>
                  </a:lnTo>
                  <a:lnTo>
                    <a:pt x="1" y="21"/>
                  </a:lnTo>
                  <a:lnTo>
                    <a:pt x="1" y="21"/>
                  </a:lnTo>
                  <a:lnTo>
                    <a:pt x="1" y="21"/>
                  </a:lnTo>
                  <a:lnTo>
                    <a:pt x="1" y="21"/>
                  </a:lnTo>
                  <a:lnTo>
                    <a:pt x="1" y="23"/>
                  </a:lnTo>
                  <a:lnTo>
                    <a:pt x="1" y="25"/>
                  </a:lnTo>
                  <a:lnTo>
                    <a:pt x="1" y="25"/>
                  </a:lnTo>
                  <a:lnTo>
                    <a:pt x="1" y="25"/>
                  </a:lnTo>
                  <a:lnTo>
                    <a:pt x="1" y="27"/>
                  </a:lnTo>
                  <a:lnTo>
                    <a:pt x="0" y="27"/>
                  </a:lnTo>
                  <a:lnTo>
                    <a:pt x="0" y="29"/>
                  </a:lnTo>
                  <a:lnTo>
                    <a:pt x="0" y="29"/>
                  </a:lnTo>
                  <a:lnTo>
                    <a:pt x="0" y="29"/>
                  </a:lnTo>
                  <a:lnTo>
                    <a:pt x="0" y="29"/>
                  </a:lnTo>
                  <a:lnTo>
                    <a:pt x="0" y="31"/>
                  </a:lnTo>
                  <a:lnTo>
                    <a:pt x="0" y="3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4" name="Freeform 5008"/>
            <p:cNvSpPr>
              <a:spLocks/>
            </p:cNvSpPr>
            <p:nvPr/>
          </p:nvSpPr>
          <p:spPr bwMode="auto">
            <a:xfrm>
              <a:off x="2213" y="571"/>
              <a:ext cx="15" cy="17"/>
            </a:xfrm>
            <a:custGeom>
              <a:avLst/>
              <a:gdLst>
                <a:gd name="T0" fmla="*/ 15 w 15"/>
                <a:gd name="T1" fmla="*/ 17 h 17"/>
                <a:gd name="T2" fmla="*/ 15 w 15"/>
                <a:gd name="T3" fmla="*/ 17 h 17"/>
                <a:gd name="T4" fmla="*/ 15 w 15"/>
                <a:gd name="T5" fmla="*/ 15 h 17"/>
                <a:gd name="T6" fmla="*/ 13 w 15"/>
                <a:gd name="T7" fmla="*/ 15 h 17"/>
                <a:gd name="T8" fmla="*/ 13 w 15"/>
                <a:gd name="T9" fmla="*/ 14 h 17"/>
                <a:gd name="T10" fmla="*/ 13 w 15"/>
                <a:gd name="T11" fmla="*/ 14 h 17"/>
                <a:gd name="T12" fmla="*/ 11 w 15"/>
                <a:gd name="T13" fmla="*/ 14 h 17"/>
                <a:gd name="T14" fmla="*/ 11 w 15"/>
                <a:gd name="T15" fmla="*/ 14 h 17"/>
                <a:gd name="T16" fmla="*/ 11 w 15"/>
                <a:gd name="T17" fmla="*/ 14 h 17"/>
                <a:gd name="T18" fmla="*/ 11 w 15"/>
                <a:gd name="T19" fmla="*/ 14 h 17"/>
                <a:gd name="T20" fmla="*/ 11 w 15"/>
                <a:gd name="T21" fmla="*/ 12 h 17"/>
                <a:gd name="T22" fmla="*/ 9 w 15"/>
                <a:gd name="T23" fmla="*/ 10 h 17"/>
                <a:gd name="T24" fmla="*/ 7 w 15"/>
                <a:gd name="T25" fmla="*/ 10 h 17"/>
                <a:gd name="T26" fmla="*/ 7 w 15"/>
                <a:gd name="T27" fmla="*/ 10 h 17"/>
                <a:gd name="T28" fmla="*/ 7 w 15"/>
                <a:gd name="T29" fmla="*/ 8 h 17"/>
                <a:gd name="T30" fmla="*/ 7 w 15"/>
                <a:gd name="T31" fmla="*/ 8 h 17"/>
                <a:gd name="T32" fmla="*/ 5 w 15"/>
                <a:gd name="T33" fmla="*/ 8 h 17"/>
                <a:gd name="T34" fmla="*/ 4 w 15"/>
                <a:gd name="T35" fmla="*/ 8 h 17"/>
                <a:gd name="T36" fmla="*/ 4 w 15"/>
                <a:gd name="T37" fmla="*/ 8 h 17"/>
                <a:gd name="T38" fmla="*/ 2 w 15"/>
                <a:gd name="T39" fmla="*/ 8 h 17"/>
                <a:gd name="T40" fmla="*/ 2 w 15"/>
                <a:gd name="T41" fmla="*/ 8 h 17"/>
                <a:gd name="T42" fmla="*/ 2 w 15"/>
                <a:gd name="T43" fmla="*/ 8 h 17"/>
                <a:gd name="T44" fmla="*/ 0 w 15"/>
                <a:gd name="T45" fmla="*/ 8 h 17"/>
                <a:gd name="T46" fmla="*/ 0 w 15"/>
                <a:gd name="T47" fmla="*/ 8 h 17"/>
                <a:gd name="T48" fmla="*/ 0 w 15"/>
                <a:gd name="T49" fmla="*/ 6 h 17"/>
                <a:gd name="T50" fmla="*/ 0 w 15"/>
                <a:gd name="T51" fmla="*/ 6 h 17"/>
                <a:gd name="T52" fmla="*/ 2 w 15"/>
                <a:gd name="T53" fmla="*/ 2 h 17"/>
                <a:gd name="T54" fmla="*/ 2 w 15"/>
                <a:gd name="T55" fmla="*/ 2 h 17"/>
                <a:gd name="T56" fmla="*/ 4 w 15"/>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 h="17">
                  <a:moveTo>
                    <a:pt x="15" y="17"/>
                  </a:moveTo>
                  <a:lnTo>
                    <a:pt x="15" y="17"/>
                  </a:lnTo>
                  <a:lnTo>
                    <a:pt x="15" y="15"/>
                  </a:lnTo>
                  <a:lnTo>
                    <a:pt x="13" y="15"/>
                  </a:lnTo>
                  <a:lnTo>
                    <a:pt x="13" y="14"/>
                  </a:lnTo>
                  <a:lnTo>
                    <a:pt x="13" y="14"/>
                  </a:lnTo>
                  <a:lnTo>
                    <a:pt x="11" y="14"/>
                  </a:lnTo>
                  <a:lnTo>
                    <a:pt x="11" y="14"/>
                  </a:lnTo>
                  <a:lnTo>
                    <a:pt x="11" y="14"/>
                  </a:lnTo>
                  <a:lnTo>
                    <a:pt x="11" y="14"/>
                  </a:lnTo>
                  <a:lnTo>
                    <a:pt x="11" y="12"/>
                  </a:lnTo>
                  <a:lnTo>
                    <a:pt x="9" y="10"/>
                  </a:lnTo>
                  <a:lnTo>
                    <a:pt x="7" y="10"/>
                  </a:lnTo>
                  <a:lnTo>
                    <a:pt x="7" y="10"/>
                  </a:lnTo>
                  <a:lnTo>
                    <a:pt x="7" y="8"/>
                  </a:lnTo>
                  <a:lnTo>
                    <a:pt x="7" y="8"/>
                  </a:lnTo>
                  <a:lnTo>
                    <a:pt x="5" y="8"/>
                  </a:lnTo>
                  <a:lnTo>
                    <a:pt x="4" y="8"/>
                  </a:lnTo>
                  <a:lnTo>
                    <a:pt x="4" y="8"/>
                  </a:lnTo>
                  <a:lnTo>
                    <a:pt x="2" y="8"/>
                  </a:lnTo>
                  <a:lnTo>
                    <a:pt x="2" y="8"/>
                  </a:lnTo>
                  <a:lnTo>
                    <a:pt x="2" y="8"/>
                  </a:lnTo>
                  <a:lnTo>
                    <a:pt x="0" y="8"/>
                  </a:lnTo>
                  <a:lnTo>
                    <a:pt x="0" y="8"/>
                  </a:lnTo>
                  <a:lnTo>
                    <a:pt x="0" y="6"/>
                  </a:lnTo>
                  <a:lnTo>
                    <a:pt x="0" y="6"/>
                  </a:lnTo>
                  <a:lnTo>
                    <a:pt x="2" y="2"/>
                  </a:ln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5" name="Freeform 5009"/>
            <p:cNvSpPr>
              <a:spLocks/>
            </p:cNvSpPr>
            <p:nvPr/>
          </p:nvSpPr>
          <p:spPr bwMode="auto">
            <a:xfrm>
              <a:off x="2228" y="588"/>
              <a:ext cx="6" cy="12"/>
            </a:xfrm>
            <a:custGeom>
              <a:avLst/>
              <a:gdLst>
                <a:gd name="T0" fmla="*/ 6 w 6"/>
                <a:gd name="T1" fmla="*/ 12 h 12"/>
                <a:gd name="T2" fmla="*/ 6 w 6"/>
                <a:gd name="T3" fmla="*/ 10 h 12"/>
                <a:gd name="T4" fmla="*/ 6 w 6"/>
                <a:gd name="T5" fmla="*/ 8 h 12"/>
                <a:gd name="T6" fmla="*/ 4 w 6"/>
                <a:gd name="T7" fmla="*/ 6 h 12"/>
                <a:gd name="T8" fmla="*/ 4 w 6"/>
                <a:gd name="T9" fmla="*/ 6 h 12"/>
                <a:gd name="T10" fmla="*/ 2 w 6"/>
                <a:gd name="T11" fmla="*/ 6 h 12"/>
                <a:gd name="T12" fmla="*/ 2 w 6"/>
                <a:gd name="T13" fmla="*/ 6 h 12"/>
                <a:gd name="T14" fmla="*/ 2 w 6"/>
                <a:gd name="T15" fmla="*/ 6 h 12"/>
                <a:gd name="T16" fmla="*/ 0 w 6"/>
                <a:gd name="T17" fmla="*/ 4 h 12"/>
                <a:gd name="T18" fmla="*/ 0 w 6"/>
                <a:gd name="T19" fmla="*/ 4 h 12"/>
                <a:gd name="T20" fmla="*/ 0 w 6"/>
                <a:gd name="T21" fmla="*/ 2 h 12"/>
                <a:gd name="T22" fmla="*/ 0 w 6"/>
                <a:gd name="T23" fmla="*/ 2 h 12"/>
                <a:gd name="T24" fmla="*/ 0 w 6"/>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12">
                  <a:moveTo>
                    <a:pt x="6" y="12"/>
                  </a:moveTo>
                  <a:lnTo>
                    <a:pt x="6" y="10"/>
                  </a:lnTo>
                  <a:lnTo>
                    <a:pt x="6" y="8"/>
                  </a:lnTo>
                  <a:lnTo>
                    <a:pt x="4" y="6"/>
                  </a:lnTo>
                  <a:lnTo>
                    <a:pt x="4" y="6"/>
                  </a:lnTo>
                  <a:lnTo>
                    <a:pt x="2" y="6"/>
                  </a:lnTo>
                  <a:lnTo>
                    <a:pt x="2" y="6"/>
                  </a:lnTo>
                  <a:lnTo>
                    <a:pt x="2" y="6"/>
                  </a:lnTo>
                  <a:lnTo>
                    <a:pt x="0" y="4"/>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6" name="Freeform 5010"/>
            <p:cNvSpPr>
              <a:spLocks/>
            </p:cNvSpPr>
            <p:nvPr/>
          </p:nvSpPr>
          <p:spPr bwMode="auto">
            <a:xfrm>
              <a:off x="2228" y="600"/>
              <a:ext cx="6" cy="23"/>
            </a:xfrm>
            <a:custGeom>
              <a:avLst/>
              <a:gdLst>
                <a:gd name="T0" fmla="*/ 6 w 6"/>
                <a:gd name="T1" fmla="*/ 0 h 23"/>
                <a:gd name="T2" fmla="*/ 4 w 6"/>
                <a:gd name="T3" fmla="*/ 4 h 23"/>
                <a:gd name="T4" fmla="*/ 4 w 6"/>
                <a:gd name="T5" fmla="*/ 8 h 23"/>
                <a:gd name="T6" fmla="*/ 4 w 6"/>
                <a:gd name="T7" fmla="*/ 8 h 23"/>
                <a:gd name="T8" fmla="*/ 4 w 6"/>
                <a:gd name="T9" fmla="*/ 10 h 23"/>
                <a:gd name="T10" fmla="*/ 4 w 6"/>
                <a:gd name="T11" fmla="*/ 10 h 23"/>
                <a:gd name="T12" fmla="*/ 4 w 6"/>
                <a:gd name="T13" fmla="*/ 11 h 23"/>
                <a:gd name="T14" fmla="*/ 2 w 6"/>
                <a:gd name="T15" fmla="*/ 11 h 23"/>
                <a:gd name="T16" fmla="*/ 4 w 6"/>
                <a:gd name="T17" fmla="*/ 13 h 23"/>
                <a:gd name="T18" fmla="*/ 2 w 6"/>
                <a:gd name="T19" fmla="*/ 15 h 23"/>
                <a:gd name="T20" fmla="*/ 2 w 6"/>
                <a:gd name="T21" fmla="*/ 17 h 23"/>
                <a:gd name="T22" fmla="*/ 2 w 6"/>
                <a:gd name="T23" fmla="*/ 19 h 23"/>
                <a:gd name="T24" fmla="*/ 2 w 6"/>
                <a:gd name="T25" fmla="*/ 19 h 23"/>
                <a:gd name="T26" fmla="*/ 2 w 6"/>
                <a:gd name="T27" fmla="*/ 21 h 23"/>
                <a:gd name="T28" fmla="*/ 2 w 6"/>
                <a:gd name="T29" fmla="*/ 21 h 23"/>
                <a:gd name="T30" fmla="*/ 0 w 6"/>
                <a:gd name="T3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23">
                  <a:moveTo>
                    <a:pt x="6" y="0"/>
                  </a:moveTo>
                  <a:lnTo>
                    <a:pt x="4" y="4"/>
                  </a:lnTo>
                  <a:lnTo>
                    <a:pt x="4" y="8"/>
                  </a:lnTo>
                  <a:lnTo>
                    <a:pt x="4" y="8"/>
                  </a:lnTo>
                  <a:lnTo>
                    <a:pt x="4" y="10"/>
                  </a:lnTo>
                  <a:lnTo>
                    <a:pt x="4" y="10"/>
                  </a:lnTo>
                  <a:lnTo>
                    <a:pt x="4" y="11"/>
                  </a:lnTo>
                  <a:lnTo>
                    <a:pt x="2" y="11"/>
                  </a:lnTo>
                  <a:lnTo>
                    <a:pt x="4" y="13"/>
                  </a:lnTo>
                  <a:lnTo>
                    <a:pt x="2" y="15"/>
                  </a:lnTo>
                  <a:lnTo>
                    <a:pt x="2" y="17"/>
                  </a:lnTo>
                  <a:lnTo>
                    <a:pt x="2" y="19"/>
                  </a:lnTo>
                  <a:lnTo>
                    <a:pt x="2" y="19"/>
                  </a:lnTo>
                  <a:lnTo>
                    <a:pt x="2" y="21"/>
                  </a:lnTo>
                  <a:lnTo>
                    <a:pt x="2" y="21"/>
                  </a:lnTo>
                  <a:lnTo>
                    <a:pt x="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7" name="Freeform 5011"/>
            <p:cNvSpPr>
              <a:spLocks/>
            </p:cNvSpPr>
            <p:nvPr/>
          </p:nvSpPr>
          <p:spPr bwMode="auto">
            <a:xfrm>
              <a:off x="2224" y="623"/>
              <a:ext cx="4" cy="6"/>
            </a:xfrm>
            <a:custGeom>
              <a:avLst/>
              <a:gdLst>
                <a:gd name="T0" fmla="*/ 4 w 4"/>
                <a:gd name="T1" fmla="*/ 0 h 6"/>
                <a:gd name="T2" fmla="*/ 2 w 4"/>
                <a:gd name="T3" fmla="*/ 2 h 6"/>
                <a:gd name="T4" fmla="*/ 2 w 4"/>
                <a:gd name="T5" fmla="*/ 4 h 6"/>
                <a:gd name="T6" fmla="*/ 2 w 4"/>
                <a:gd name="T7" fmla="*/ 6 h 6"/>
                <a:gd name="T8" fmla="*/ 0 w 4"/>
                <a:gd name="T9" fmla="*/ 6 h 6"/>
              </a:gdLst>
              <a:ahLst/>
              <a:cxnLst>
                <a:cxn ang="0">
                  <a:pos x="T0" y="T1"/>
                </a:cxn>
                <a:cxn ang="0">
                  <a:pos x="T2" y="T3"/>
                </a:cxn>
                <a:cxn ang="0">
                  <a:pos x="T4" y="T5"/>
                </a:cxn>
                <a:cxn ang="0">
                  <a:pos x="T6" y="T7"/>
                </a:cxn>
                <a:cxn ang="0">
                  <a:pos x="T8" y="T9"/>
                </a:cxn>
              </a:cxnLst>
              <a:rect l="0" t="0" r="r" b="b"/>
              <a:pathLst>
                <a:path w="4" h="6">
                  <a:moveTo>
                    <a:pt x="4" y="0"/>
                  </a:moveTo>
                  <a:lnTo>
                    <a:pt x="2" y="2"/>
                  </a:lnTo>
                  <a:lnTo>
                    <a:pt x="2" y="4"/>
                  </a:lnTo>
                  <a:lnTo>
                    <a:pt x="2"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9" name="Line 5013"/>
            <p:cNvSpPr>
              <a:spLocks noChangeShapeType="1"/>
            </p:cNvSpPr>
            <p:nvPr/>
          </p:nvSpPr>
          <p:spPr bwMode="auto">
            <a:xfrm flipV="1">
              <a:off x="3922" y="419"/>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3" name="Freeform 5017"/>
            <p:cNvSpPr>
              <a:spLocks/>
            </p:cNvSpPr>
            <p:nvPr/>
          </p:nvSpPr>
          <p:spPr bwMode="auto">
            <a:xfrm>
              <a:off x="4306" y="464"/>
              <a:ext cx="4" cy="46"/>
            </a:xfrm>
            <a:custGeom>
              <a:avLst/>
              <a:gdLst>
                <a:gd name="T0" fmla="*/ 4 w 4"/>
                <a:gd name="T1" fmla="*/ 0 h 46"/>
                <a:gd name="T2" fmla="*/ 4 w 4"/>
                <a:gd name="T3" fmla="*/ 1 h 46"/>
                <a:gd name="T4" fmla="*/ 4 w 4"/>
                <a:gd name="T5" fmla="*/ 1 h 46"/>
                <a:gd name="T6" fmla="*/ 2 w 4"/>
                <a:gd name="T7" fmla="*/ 1 h 46"/>
                <a:gd name="T8" fmla="*/ 2 w 4"/>
                <a:gd name="T9" fmla="*/ 1 h 46"/>
                <a:gd name="T10" fmla="*/ 2 w 4"/>
                <a:gd name="T11" fmla="*/ 3 h 46"/>
                <a:gd name="T12" fmla="*/ 0 w 4"/>
                <a:gd name="T13" fmla="*/ 5 h 46"/>
                <a:gd name="T14" fmla="*/ 0 w 4"/>
                <a:gd name="T15" fmla="*/ 5 h 46"/>
                <a:gd name="T16" fmla="*/ 2 w 4"/>
                <a:gd name="T17" fmla="*/ 5 h 46"/>
                <a:gd name="T18" fmla="*/ 2 w 4"/>
                <a:gd name="T19" fmla="*/ 7 h 46"/>
                <a:gd name="T20" fmla="*/ 0 w 4"/>
                <a:gd name="T21" fmla="*/ 9 h 46"/>
                <a:gd name="T22" fmla="*/ 2 w 4"/>
                <a:gd name="T23" fmla="*/ 11 h 46"/>
                <a:gd name="T24" fmla="*/ 2 w 4"/>
                <a:gd name="T25" fmla="*/ 11 h 46"/>
                <a:gd name="T26" fmla="*/ 0 w 4"/>
                <a:gd name="T27" fmla="*/ 11 h 46"/>
                <a:gd name="T28" fmla="*/ 0 w 4"/>
                <a:gd name="T29" fmla="*/ 13 h 46"/>
                <a:gd name="T30" fmla="*/ 0 w 4"/>
                <a:gd name="T31" fmla="*/ 15 h 46"/>
                <a:gd name="T32" fmla="*/ 0 w 4"/>
                <a:gd name="T33" fmla="*/ 15 h 46"/>
                <a:gd name="T34" fmla="*/ 0 w 4"/>
                <a:gd name="T35" fmla="*/ 15 h 46"/>
                <a:gd name="T36" fmla="*/ 0 w 4"/>
                <a:gd name="T37" fmla="*/ 17 h 46"/>
                <a:gd name="T38" fmla="*/ 0 w 4"/>
                <a:gd name="T39" fmla="*/ 19 h 46"/>
                <a:gd name="T40" fmla="*/ 0 w 4"/>
                <a:gd name="T41" fmla="*/ 21 h 46"/>
                <a:gd name="T42" fmla="*/ 0 w 4"/>
                <a:gd name="T43" fmla="*/ 23 h 46"/>
                <a:gd name="T44" fmla="*/ 0 w 4"/>
                <a:gd name="T45" fmla="*/ 24 h 46"/>
                <a:gd name="T46" fmla="*/ 0 w 4"/>
                <a:gd name="T47" fmla="*/ 24 h 46"/>
                <a:gd name="T48" fmla="*/ 2 w 4"/>
                <a:gd name="T49" fmla="*/ 28 h 46"/>
                <a:gd name="T50" fmla="*/ 2 w 4"/>
                <a:gd name="T51" fmla="*/ 34 h 46"/>
                <a:gd name="T52" fmla="*/ 2 w 4"/>
                <a:gd name="T53" fmla="*/ 36 h 46"/>
                <a:gd name="T54" fmla="*/ 2 w 4"/>
                <a:gd name="T55" fmla="*/ 36 h 46"/>
                <a:gd name="T56" fmla="*/ 4 w 4"/>
                <a:gd name="T57" fmla="*/ 38 h 46"/>
                <a:gd name="T58" fmla="*/ 4 w 4"/>
                <a:gd name="T59" fmla="*/ 40 h 46"/>
                <a:gd name="T60" fmla="*/ 4 w 4"/>
                <a:gd name="T61" fmla="*/ 44 h 46"/>
                <a:gd name="T62" fmla="*/ 4 w 4"/>
                <a:gd name="T63" fmla="*/ 44 h 46"/>
                <a:gd name="T64" fmla="*/ 4 w 4"/>
                <a:gd name="T65" fmla="*/ 44 h 46"/>
                <a:gd name="T66" fmla="*/ 4 w 4"/>
                <a:gd name="T67" fmla="*/ 46 h 46"/>
                <a:gd name="T68" fmla="*/ 4 w 4"/>
                <a:gd name="T69" fmla="*/ 44 h 46"/>
                <a:gd name="T70" fmla="*/ 4 w 4"/>
                <a:gd name="T71"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 h="46">
                  <a:moveTo>
                    <a:pt x="4" y="0"/>
                  </a:moveTo>
                  <a:lnTo>
                    <a:pt x="4" y="1"/>
                  </a:lnTo>
                  <a:lnTo>
                    <a:pt x="4" y="1"/>
                  </a:lnTo>
                  <a:lnTo>
                    <a:pt x="2" y="1"/>
                  </a:lnTo>
                  <a:lnTo>
                    <a:pt x="2" y="1"/>
                  </a:lnTo>
                  <a:lnTo>
                    <a:pt x="2" y="3"/>
                  </a:lnTo>
                  <a:lnTo>
                    <a:pt x="0" y="5"/>
                  </a:lnTo>
                  <a:lnTo>
                    <a:pt x="0" y="5"/>
                  </a:lnTo>
                  <a:lnTo>
                    <a:pt x="2" y="5"/>
                  </a:lnTo>
                  <a:lnTo>
                    <a:pt x="2" y="7"/>
                  </a:lnTo>
                  <a:lnTo>
                    <a:pt x="0" y="9"/>
                  </a:lnTo>
                  <a:lnTo>
                    <a:pt x="2" y="11"/>
                  </a:lnTo>
                  <a:lnTo>
                    <a:pt x="2" y="11"/>
                  </a:lnTo>
                  <a:lnTo>
                    <a:pt x="0" y="11"/>
                  </a:lnTo>
                  <a:lnTo>
                    <a:pt x="0" y="13"/>
                  </a:lnTo>
                  <a:lnTo>
                    <a:pt x="0" y="15"/>
                  </a:lnTo>
                  <a:lnTo>
                    <a:pt x="0" y="15"/>
                  </a:lnTo>
                  <a:lnTo>
                    <a:pt x="0" y="15"/>
                  </a:lnTo>
                  <a:lnTo>
                    <a:pt x="0" y="17"/>
                  </a:lnTo>
                  <a:lnTo>
                    <a:pt x="0" y="19"/>
                  </a:lnTo>
                  <a:lnTo>
                    <a:pt x="0" y="21"/>
                  </a:lnTo>
                  <a:lnTo>
                    <a:pt x="0" y="23"/>
                  </a:lnTo>
                  <a:lnTo>
                    <a:pt x="0" y="24"/>
                  </a:lnTo>
                  <a:lnTo>
                    <a:pt x="0" y="24"/>
                  </a:lnTo>
                  <a:lnTo>
                    <a:pt x="2" y="28"/>
                  </a:lnTo>
                  <a:lnTo>
                    <a:pt x="2" y="34"/>
                  </a:lnTo>
                  <a:lnTo>
                    <a:pt x="2" y="36"/>
                  </a:lnTo>
                  <a:lnTo>
                    <a:pt x="2" y="36"/>
                  </a:lnTo>
                  <a:lnTo>
                    <a:pt x="4" y="38"/>
                  </a:lnTo>
                  <a:lnTo>
                    <a:pt x="4" y="40"/>
                  </a:lnTo>
                  <a:lnTo>
                    <a:pt x="4" y="44"/>
                  </a:lnTo>
                  <a:lnTo>
                    <a:pt x="4" y="44"/>
                  </a:lnTo>
                  <a:lnTo>
                    <a:pt x="4" y="44"/>
                  </a:lnTo>
                  <a:lnTo>
                    <a:pt x="4" y="46"/>
                  </a:lnTo>
                  <a:lnTo>
                    <a:pt x="4" y="44"/>
                  </a:lnTo>
                  <a:lnTo>
                    <a:pt x="4" y="4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4" name="Freeform 5018"/>
            <p:cNvSpPr>
              <a:spLocks/>
            </p:cNvSpPr>
            <p:nvPr/>
          </p:nvSpPr>
          <p:spPr bwMode="auto">
            <a:xfrm>
              <a:off x="3985" y="465"/>
              <a:ext cx="62" cy="62"/>
            </a:xfrm>
            <a:custGeom>
              <a:avLst/>
              <a:gdLst>
                <a:gd name="T0" fmla="*/ 0 w 62"/>
                <a:gd name="T1" fmla="*/ 0 h 62"/>
                <a:gd name="T2" fmla="*/ 0 w 62"/>
                <a:gd name="T3" fmla="*/ 0 h 62"/>
                <a:gd name="T4" fmla="*/ 2 w 62"/>
                <a:gd name="T5" fmla="*/ 10 h 62"/>
                <a:gd name="T6" fmla="*/ 4 w 62"/>
                <a:gd name="T7" fmla="*/ 12 h 62"/>
                <a:gd name="T8" fmla="*/ 6 w 62"/>
                <a:gd name="T9" fmla="*/ 20 h 62"/>
                <a:gd name="T10" fmla="*/ 8 w 62"/>
                <a:gd name="T11" fmla="*/ 22 h 62"/>
                <a:gd name="T12" fmla="*/ 10 w 62"/>
                <a:gd name="T13" fmla="*/ 25 h 62"/>
                <a:gd name="T14" fmla="*/ 10 w 62"/>
                <a:gd name="T15" fmla="*/ 29 h 62"/>
                <a:gd name="T16" fmla="*/ 10 w 62"/>
                <a:gd name="T17" fmla="*/ 29 h 62"/>
                <a:gd name="T18" fmla="*/ 12 w 62"/>
                <a:gd name="T19" fmla="*/ 31 h 62"/>
                <a:gd name="T20" fmla="*/ 12 w 62"/>
                <a:gd name="T21" fmla="*/ 31 h 62"/>
                <a:gd name="T22" fmla="*/ 14 w 62"/>
                <a:gd name="T23" fmla="*/ 33 h 62"/>
                <a:gd name="T24" fmla="*/ 14 w 62"/>
                <a:gd name="T25" fmla="*/ 35 h 62"/>
                <a:gd name="T26" fmla="*/ 15 w 62"/>
                <a:gd name="T27" fmla="*/ 37 h 62"/>
                <a:gd name="T28" fmla="*/ 15 w 62"/>
                <a:gd name="T29" fmla="*/ 37 h 62"/>
                <a:gd name="T30" fmla="*/ 17 w 62"/>
                <a:gd name="T31" fmla="*/ 39 h 62"/>
                <a:gd name="T32" fmla="*/ 21 w 62"/>
                <a:gd name="T33" fmla="*/ 45 h 62"/>
                <a:gd name="T34" fmla="*/ 21 w 62"/>
                <a:gd name="T35" fmla="*/ 45 h 62"/>
                <a:gd name="T36" fmla="*/ 21 w 62"/>
                <a:gd name="T37" fmla="*/ 47 h 62"/>
                <a:gd name="T38" fmla="*/ 21 w 62"/>
                <a:gd name="T39" fmla="*/ 47 h 62"/>
                <a:gd name="T40" fmla="*/ 25 w 62"/>
                <a:gd name="T41" fmla="*/ 48 h 62"/>
                <a:gd name="T42" fmla="*/ 27 w 62"/>
                <a:gd name="T43" fmla="*/ 48 h 62"/>
                <a:gd name="T44" fmla="*/ 27 w 62"/>
                <a:gd name="T45" fmla="*/ 50 h 62"/>
                <a:gd name="T46" fmla="*/ 29 w 62"/>
                <a:gd name="T47" fmla="*/ 50 h 62"/>
                <a:gd name="T48" fmla="*/ 31 w 62"/>
                <a:gd name="T49" fmla="*/ 50 h 62"/>
                <a:gd name="T50" fmla="*/ 31 w 62"/>
                <a:gd name="T51" fmla="*/ 52 h 62"/>
                <a:gd name="T52" fmla="*/ 33 w 62"/>
                <a:gd name="T53" fmla="*/ 52 h 62"/>
                <a:gd name="T54" fmla="*/ 33 w 62"/>
                <a:gd name="T55" fmla="*/ 54 h 62"/>
                <a:gd name="T56" fmla="*/ 35 w 62"/>
                <a:gd name="T57" fmla="*/ 54 h 62"/>
                <a:gd name="T58" fmla="*/ 37 w 62"/>
                <a:gd name="T59" fmla="*/ 54 h 62"/>
                <a:gd name="T60" fmla="*/ 39 w 62"/>
                <a:gd name="T61" fmla="*/ 56 h 62"/>
                <a:gd name="T62" fmla="*/ 39 w 62"/>
                <a:gd name="T63" fmla="*/ 56 h 62"/>
                <a:gd name="T64" fmla="*/ 40 w 62"/>
                <a:gd name="T65" fmla="*/ 56 h 62"/>
                <a:gd name="T66" fmla="*/ 44 w 62"/>
                <a:gd name="T67" fmla="*/ 58 h 62"/>
                <a:gd name="T68" fmla="*/ 46 w 62"/>
                <a:gd name="T69" fmla="*/ 60 h 62"/>
                <a:gd name="T70" fmla="*/ 48 w 62"/>
                <a:gd name="T71" fmla="*/ 60 h 62"/>
                <a:gd name="T72" fmla="*/ 48 w 62"/>
                <a:gd name="T73" fmla="*/ 60 h 62"/>
                <a:gd name="T74" fmla="*/ 50 w 62"/>
                <a:gd name="T75" fmla="*/ 60 h 62"/>
                <a:gd name="T76" fmla="*/ 52 w 62"/>
                <a:gd name="T77" fmla="*/ 60 h 62"/>
                <a:gd name="T78" fmla="*/ 54 w 62"/>
                <a:gd name="T79" fmla="*/ 62 h 62"/>
                <a:gd name="T80" fmla="*/ 54 w 62"/>
                <a:gd name="T81" fmla="*/ 62 h 62"/>
                <a:gd name="T82" fmla="*/ 56 w 62"/>
                <a:gd name="T83" fmla="*/ 62 h 62"/>
                <a:gd name="T84" fmla="*/ 58 w 62"/>
                <a:gd name="T85" fmla="*/ 62 h 62"/>
                <a:gd name="T86" fmla="*/ 60 w 62"/>
                <a:gd name="T87" fmla="*/ 62 h 62"/>
                <a:gd name="T88" fmla="*/ 60 w 62"/>
                <a:gd name="T89" fmla="*/ 62 h 62"/>
                <a:gd name="T90" fmla="*/ 60 w 62"/>
                <a:gd name="T91" fmla="*/ 62 h 62"/>
                <a:gd name="T92" fmla="*/ 62 w 62"/>
                <a:gd name="T9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62">
                  <a:moveTo>
                    <a:pt x="0" y="0"/>
                  </a:moveTo>
                  <a:lnTo>
                    <a:pt x="0" y="0"/>
                  </a:lnTo>
                  <a:lnTo>
                    <a:pt x="2" y="10"/>
                  </a:lnTo>
                  <a:lnTo>
                    <a:pt x="4" y="12"/>
                  </a:lnTo>
                  <a:lnTo>
                    <a:pt x="6" y="20"/>
                  </a:lnTo>
                  <a:lnTo>
                    <a:pt x="8" y="22"/>
                  </a:lnTo>
                  <a:lnTo>
                    <a:pt x="10" y="25"/>
                  </a:lnTo>
                  <a:lnTo>
                    <a:pt x="10" y="29"/>
                  </a:lnTo>
                  <a:lnTo>
                    <a:pt x="10" y="29"/>
                  </a:lnTo>
                  <a:lnTo>
                    <a:pt x="12" y="31"/>
                  </a:lnTo>
                  <a:lnTo>
                    <a:pt x="12" y="31"/>
                  </a:lnTo>
                  <a:lnTo>
                    <a:pt x="14" y="33"/>
                  </a:lnTo>
                  <a:lnTo>
                    <a:pt x="14" y="35"/>
                  </a:lnTo>
                  <a:lnTo>
                    <a:pt x="15" y="37"/>
                  </a:lnTo>
                  <a:lnTo>
                    <a:pt x="15" y="37"/>
                  </a:lnTo>
                  <a:lnTo>
                    <a:pt x="17" y="39"/>
                  </a:lnTo>
                  <a:lnTo>
                    <a:pt x="21" y="45"/>
                  </a:lnTo>
                  <a:lnTo>
                    <a:pt x="21" y="45"/>
                  </a:lnTo>
                  <a:lnTo>
                    <a:pt x="21" y="47"/>
                  </a:lnTo>
                  <a:lnTo>
                    <a:pt x="21" y="47"/>
                  </a:lnTo>
                  <a:lnTo>
                    <a:pt x="25" y="48"/>
                  </a:lnTo>
                  <a:lnTo>
                    <a:pt x="27" y="48"/>
                  </a:lnTo>
                  <a:lnTo>
                    <a:pt x="27" y="50"/>
                  </a:lnTo>
                  <a:lnTo>
                    <a:pt x="29" y="50"/>
                  </a:lnTo>
                  <a:lnTo>
                    <a:pt x="31" y="50"/>
                  </a:lnTo>
                  <a:lnTo>
                    <a:pt x="31" y="52"/>
                  </a:lnTo>
                  <a:lnTo>
                    <a:pt x="33" y="52"/>
                  </a:lnTo>
                  <a:lnTo>
                    <a:pt x="33" y="54"/>
                  </a:lnTo>
                  <a:lnTo>
                    <a:pt x="35" y="54"/>
                  </a:lnTo>
                  <a:lnTo>
                    <a:pt x="37" y="54"/>
                  </a:lnTo>
                  <a:lnTo>
                    <a:pt x="39" y="56"/>
                  </a:lnTo>
                  <a:lnTo>
                    <a:pt x="39" y="56"/>
                  </a:lnTo>
                  <a:lnTo>
                    <a:pt x="40" y="56"/>
                  </a:lnTo>
                  <a:lnTo>
                    <a:pt x="44" y="58"/>
                  </a:lnTo>
                  <a:lnTo>
                    <a:pt x="46" y="60"/>
                  </a:lnTo>
                  <a:lnTo>
                    <a:pt x="48" y="60"/>
                  </a:lnTo>
                  <a:lnTo>
                    <a:pt x="48" y="60"/>
                  </a:lnTo>
                  <a:lnTo>
                    <a:pt x="50" y="60"/>
                  </a:lnTo>
                  <a:lnTo>
                    <a:pt x="52" y="60"/>
                  </a:lnTo>
                  <a:lnTo>
                    <a:pt x="54" y="62"/>
                  </a:lnTo>
                  <a:lnTo>
                    <a:pt x="54" y="62"/>
                  </a:lnTo>
                  <a:lnTo>
                    <a:pt x="56" y="62"/>
                  </a:lnTo>
                  <a:lnTo>
                    <a:pt x="58" y="62"/>
                  </a:lnTo>
                  <a:lnTo>
                    <a:pt x="60" y="62"/>
                  </a:lnTo>
                  <a:lnTo>
                    <a:pt x="60" y="62"/>
                  </a:lnTo>
                  <a:lnTo>
                    <a:pt x="60" y="62"/>
                  </a:lnTo>
                  <a:lnTo>
                    <a:pt x="62" y="6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5" name="Freeform 5019"/>
            <p:cNvSpPr>
              <a:spLocks/>
            </p:cNvSpPr>
            <p:nvPr/>
          </p:nvSpPr>
          <p:spPr bwMode="auto">
            <a:xfrm>
              <a:off x="4047" y="527"/>
              <a:ext cx="53" cy="8"/>
            </a:xfrm>
            <a:custGeom>
              <a:avLst/>
              <a:gdLst>
                <a:gd name="T0" fmla="*/ 53 w 53"/>
                <a:gd name="T1" fmla="*/ 8 h 8"/>
                <a:gd name="T2" fmla="*/ 53 w 53"/>
                <a:gd name="T3" fmla="*/ 8 h 8"/>
                <a:gd name="T4" fmla="*/ 51 w 53"/>
                <a:gd name="T5" fmla="*/ 6 h 8"/>
                <a:gd name="T6" fmla="*/ 51 w 53"/>
                <a:gd name="T7" fmla="*/ 6 h 8"/>
                <a:gd name="T8" fmla="*/ 49 w 53"/>
                <a:gd name="T9" fmla="*/ 6 h 8"/>
                <a:gd name="T10" fmla="*/ 46 w 53"/>
                <a:gd name="T11" fmla="*/ 6 h 8"/>
                <a:gd name="T12" fmla="*/ 44 w 53"/>
                <a:gd name="T13" fmla="*/ 6 h 8"/>
                <a:gd name="T14" fmla="*/ 42 w 53"/>
                <a:gd name="T15" fmla="*/ 6 h 8"/>
                <a:gd name="T16" fmla="*/ 36 w 53"/>
                <a:gd name="T17" fmla="*/ 2 h 8"/>
                <a:gd name="T18" fmla="*/ 34 w 53"/>
                <a:gd name="T19" fmla="*/ 4 h 8"/>
                <a:gd name="T20" fmla="*/ 32 w 53"/>
                <a:gd name="T21" fmla="*/ 2 h 8"/>
                <a:gd name="T22" fmla="*/ 32 w 53"/>
                <a:gd name="T23" fmla="*/ 2 h 8"/>
                <a:gd name="T24" fmla="*/ 32 w 53"/>
                <a:gd name="T25" fmla="*/ 2 h 8"/>
                <a:gd name="T26" fmla="*/ 30 w 53"/>
                <a:gd name="T27" fmla="*/ 2 h 8"/>
                <a:gd name="T28" fmla="*/ 30 w 53"/>
                <a:gd name="T29" fmla="*/ 2 h 8"/>
                <a:gd name="T30" fmla="*/ 28 w 53"/>
                <a:gd name="T31" fmla="*/ 2 h 8"/>
                <a:gd name="T32" fmla="*/ 28 w 53"/>
                <a:gd name="T33" fmla="*/ 2 h 8"/>
                <a:gd name="T34" fmla="*/ 26 w 53"/>
                <a:gd name="T35" fmla="*/ 4 h 8"/>
                <a:gd name="T36" fmla="*/ 25 w 53"/>
                <a:gd name="T37" fmla="*/ 4 h 8"/>
                <a:gd name="T38" fmla="*/ 23 w 53"/>
                <a:gd name="T39" fmla="*/ 4 h 8"/>
                <a:gd name="T40" fmla="*/ 23 w 53"/>
                <a:gd name="T41" fmla="*/ 4 h 8"/>
                <a:gd name="T42" fmla="*/ 23 w 53"/>
                <a:gd name="T43" fmla="*/ 4 h 8"/>
                <a:gd name="T44" fmla="*/ 23 w 53"/>
                <a:gd name="T45" fmla="*/ 2 h 8"/>
                <a:gd name="T46" fmla="*/ 21 w 53"/>
                <a:gd name="T47" fmla="*/ 4 h 8"/>
                <a:gd name="T48" fmla="*/ 19 w 53"/>
                <a:gd name="T49" fmla="*/ 4 h 8"/>
                <a:gd name="T50" fmla="*/ 15 w 53"/>
                <a:gd name="T51" fmla="*/ 2 h 8"/>
                <a:gd name="T52" fmla="*/ 11 w 53"/>
                <a:gd name="T53" fmla="*/ 2 h 8"/>
                <a:gd name="T54" fmla="*/ 11 w 53"/>
                <a:gd name="T55" fmla="*/ 2 h 8"/>
                <a:gd name="T56" fmla="*/ 9 w 53"/>
                <a:gd name="T57" fmla="*/ 2 h 8"/>
                <a:gd name="T58" fmla="*/ 5 w 53"/>
                <a:gd name="T59" fmla="*/ 2 h 8"/>
                <a:gd name="T60" fmla="*/ 1 w 53"/>
                <a:gd name="T61" fmla="*/ 2 h 8"/>
                <a:gd name="T62" fmla="*/ 1 w 53"/>
                <a:gd name="T63" fmla="*/ 2 h 8"/>
                <a:gd name="T64" fmla="*/ 0 w 53"/>
                <a:gd name="T6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8">
                  <a:moveTo>
                    <a:pt x="53" y="8"/>
                  </a:moveTo>
                  <a:lnTo>
                    <a:pt x="53" y="8"/>
                  </a:lnTo>
                  <a:lnTo>
                    <a:pt x="51" y="6"/>
                  </a:lnTo>
                  <a:lnTo>
                    <a:pt x="51" y="6"/>
                  </a:lnTo>
                  <a:lnTo>
                    <a:pt x="49" y="6"/>
                  </a:lnTo>
                  <a:lnTo>
                    <a:pt x="46" y="6"/>
                  </a:lnTo>
                  <a:lnTo>
                    <a:pt x="44" y="6"/>
                  </a:lnTo>
                  <a:lnTo>
                    <a:pt x="42" y="6"/>
                  </a:lnTo>
                  <a:lnTo>
                    <a:pt x="36" y="2"/>
                  </a:lnTo>
                  <a:lnTo>
                    <a:pt x="34" y="4"/>
                  </a:lnTo>
                  <a:lnTo>
                    <a:pt x="32" y="2"/>
                  </a:lnTo>
                  <a:lnTo>
                    <a:pt x="32" y="2"/>
                  </a:lnTo>
                  <a:lnTo>
                    <a:pt x="32" y="2"/>
                  </a:lnTo>
                  <a:lnTo>
                    <a:pt x="30" y="2"/>
                  </a:lnTo>
                  <a:lnTo>
                    <a:pt x="30" y="2"/>
                  </a:lnTo>
                  <a:lnTo>
                    <a:pt x="28" y="2"/>
                  </a:lnTo>
                  <a:lnTo>
                    <a:pt x="28" y="2"/>
                  </a:lnTo>
                  <a:lnTo>
                    <a:pt x="26" y="4"/>
                  </a:lnTo>
                  <a:lnTo>
                    <a:pt x="25" y="4"/>
                  </a:lnTo>
                  <a:lnTo>
                    <a:pt x="23" y="4"/>
                  </a:lnTo>
                  <a:lnTo>
                    <a:pt x="23" y="4"/>
                  </a:lnTo>
                  <a:lnTo>
                    <a:pt x="23" y="4"/>
                  </a:lnTo>
                  <a:lnTo>
                    <a:pt x="23" y="2"/>
                  </a:lnTo>
                  <a:lnTo>
                    <a:pt x="21" y="4"/>
                  </a:lnTo>
                  <a:lnTo>
                    <a:pt x="19" y="4"/>
                  </a:lnTo>
                  <a:lnTo>
                    <a:pt x="15" y="2"/>
                  </a:lnTo>
                  <a:lnTo>
                    <a:pt x="11" y="2"/>
                  </a:lnTo>
                  <a:lnTo>
                    <a:pt x="11" y="2"/>
                  </a:lnTo>
                  <a:lnTo>
                    <a:pt x="9" y="2"/>
                  </a:lnTo>
                  <a:lnTo>
                    <a:pt x="5" y="2"/>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6" name="Freeform 5020"/>
            <p:cNvSpPr>
              <a:spLocks/>
            </p:cNvSpPr>
            <p:nvPr/>
          </p:nvSpPr>
          <p:spPr bwMode="auto">
            <a:xfrm>
              <a:off x="4100" y="535"/>
              <a:ext cx="33" cy="11"/>
            </a:xfrm>
            <a:custGeom>
              <a:avLst/>
              <a:gdLst>
                <a:gd name="T0" fmla="*/ 0 w 33"/>
                <a:gd name="T1" fmla="*/ 0 h 11"/>
                <a:gd name="T2" fmla="*/ 0 w 33"/>
                <a:gd name="T3" fmla="*/ 0 h 11"/>
                <a:gd name="T4" fmla="*/ 4 w 33"/>
                <a:gd name="T5" fmla="*/ 0 h 11"/>
                <a:gd name="T6" fmla="*/ 6 w 33"/>
                <a:gd name="T7" fmla="*/ 0 h 11"/>
                <a:gd name="T8" fmla="*/ 6 w 33"/>
                <a:gd name="T9" fmla="*/ 2 h 11"/>
                <a:gd name="T10" fmla="*/ 8 w 33"/>
                <a:gd name="T11" fmla="*/ 2 h 11"/>
                <a:gd name="T12" fmla="*/ 10 w 33"/>
                <a:gd name="T13" fmla="*/ 2 h 11"/>
                <a:gd name="T14" fmla="*/ 12 w 33"/>
                <a:gd name="T15" fmla="*/ 2 h 11"/>
                <a:gd name="T16" fmla="*/ 12 w 33"/>
                <a:gd name="T17" fmla="*/ 2 h 11"/>
                <a:gd name="T18" fmla="*/ 14 w 33"/>
                <a:gd name="T19" fmla="*/ 3 h 11"/>
                <a:gd name="T20" fmla="*/ 14 w 33"/>
                <a:gd name="T21" fmla="*/ 3 h 11"/>
                <a:gd name="T22" fmla="*/ 16 w 33"/>
                <a:gd name="T23" fmla="*/ 3 h 11"/>
                <a:gd name="T24" fmla="*/ 18 w 33"/>
                <a:gd name="T25" fmla="*/ 3 h 11"/>
                <a:gd name="T26" fmla="*/ 18 w 33"/>
                <a:gd name="T27" fmla="*/ 3 h 11"/>
                <a:gd name="T28" fmla="*/ 20 w 33"/>
                <a:gd name="T29" fmla="*/ 5 h 11"/>
                <a:gd name="T30" fmla="*/ 20 w 33"/>
                <a:gd name="T31" fmla="*/ 5 h 11"/>
                <a:gd name="T32" fmla="*/ 21 w 33"/>
                <a:gd name="T33" fmla="*/ 5 h 11"/>
                <a:gd name="T34" fmla="*/ 21 w 33"/>
                <a:gd name="T35" fmla="*/ 5 h 11"/>
                <a:gd name="T36" fmla="*/ 21 w 33"/>
                <a:gd name="T37" fmla="*/ 5 h 11"/>
                <a:gd name="T38" fmla="*/ 25 w 33"/>
                <a:gd name="T39" fmla="*/ 5 h 11"/>
                <a:gd name="T40" fmla="*/ 27 w 33"/>
                <a:gd name="T41" fmla="*/ 5 h 11"/>
                <a:gd name="T42" fmla="*/ 27 w 33"/>
                <a:gd name="T43" fmla="*/ 7 h 11"/>
                <a:gd name="T44" fmla="*/ 27 w 33"/>
                <a:gd name="T45" fmla="*/ 7 h 11"/>
                <a:gd name="T46" fmla="*/ 27 w 33"/>
                <a:gd name="T47" fmla="*/ 7 h 11"/>
                <a:gd name="T48" fmla="*/ 27 w 33"/>
                <a:gd name="T49" fmla="*/ 7 h 11"/>
                <a:gd name="T50" fmla="*/ 29 w 33"/>
                <a:gd name="T51" fmla="*/ 7 h 11"/>
                <a:gd name="T52" fmla="*/ 29 w 33"/>
                <a:gd name="T53" fmla="*/ 7 h 11"/>
                <a:gd name="T54" fmla="*/ 31 w 33"/>
                <a:gd name="T55" fmla="*/ 9 h 11"/>
                <a:gd name="T56" fmla="*/ 31 w 33"/>
                <a:gd name="T57" fmla="*/ 9 h 11"/>
                <a:gd name="T58" fmla="*/ 31 w 33"/>
                <a:gd name="T59" fmla="*/ 9 h 11"/>
                <a:gd name="T60" fmla="*/ 33 w 33"/>
                <a:gd name="T61" fmla="*/ 11 h 11"/>
                <a:gd name="T62" fmla="*/ 33 w 33"/>
                <a:gd name="T6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11">
                  <a:moveTo>
                    <a:pt x="0" y="0"/>
                  </a:moveTo>
                  <a:lnTo>
                    <a:pt x="0" y="0"/>
                  </a:lnTo>
                  <a:lnTo>
                    <a:pt x="4" y="0"/>
                  </a:lnTo>
                  <a:lnTo>
                    <a:pt x="6" y="0"/>
                  </a:lnTo>
                  <a:lnTo>
                    <a:pt x="6" y="2"/>
                  </a:lnTo>
                  <a:lnTo>
                    <a:pt x="8" y="2"/>
                  </a:lnTo>
                  <a:lnTo>
                    <a:pt x="10" y="2"/>
                  </a:lnTo>
                  <a:lnTo>
                    <a:pt x="12" y="2"/>
                  </a:lnTo>
                  <a:lnTo>
                    <a:pt x="12" y="2"/>
                  </a:lnTo>
                  <a:lnTo>
                    <a:pt x="14" y="3"/>
                  </a:lnTo>
                  <a:lnTo>
                    <a:pt x="14" y="3"/>
                  </a:lnTo>
                  <a:lnTo>
                    <a:pt x="16" y="3"/>
                  </a:lnTo>
                  <a:lnTo>
                    <a:pt x="18" y="3"/>
                  </a:lnTo>
                  <a:lnTo>
                    <a:pt x="18" y="3"/>
                  </a:lnTo>
                  <a:lnTo>
                    <a:pt x="20" y="5"/>
                  </a:lnTo>
                  <a:lnTo>
                    <a:pt x="20" y="5"/>
                  </a:lnTo>
                  <a:lnTo>
                    <a:pt x="21" y="5"/>
                  </a:lnTo>
                  <a:lnTo>
                    <a:pt x="21" y="5"/>
                  </a:lnTo>
                  <a:lnTo>
                    <a:pt x="21" y="5"/>
                  </a:lnTo>
                  <a:lnTo>
                    <a:pt x="25" y="5"/>
                  </a:lnTo>
                  <a:lnTo>
                    <a:pt x="27" y="5"/>
                  </a:lnTo>
                  <a:lnTo>
                    <a:pt x="27" y="7"/>
                  </a:lnTo>
                  <a:lnTo>
                    <a:pt x="27" y="7"/>
                  </a:lnTo>
                  <a:lnTo>
                    <a:pt x="27" y="7"/>
                  </a:lnTo>
                  <a:lnTo>
                    <a:pt x="27" y="7"/>
                  </a:lnTo>
                  <a:lnTo>
                    <a:pt x="29" y="7"/>
                  </a:lnTo>
                  <a:lnTo>
                    <a:pt x="29" y="7"/>
                  </a:lnTo>
                  <a:lnTo>
                    <a:pt x="31" y="9"/>
                  </a:lnTo>
                  <a:lnTo>
                    <a:pt x="31" y="9"/>
                  </a:lnTo>
                  <a:lnTo>
                    <a:pt x="31" y="9"/>
                  </a:lnTo>
                  <a:lnTo>
                    <a:pt x="33" y="11"/>
                  </a:lnTo>
                  <a:lnTo>
                    <a:pt x="33"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7" name="Freeform 5021"/>
            <p:cNvSpPr>
              <a:spLocks/>
            </p:cNvSpPr>
            <p:nvPr/>
          </p:nvSpPr>
          <p:spPr bwMode="auto">
            <a:xfrm>
              <a:off x="4133" y="546"/>
              <a:ext cx="11" cy="4"/>
            </a:xfrm>
            <a:custGeom>
              <a:avLst/>
              <a:gdLst>
                <a:gd name="T0" fmla="*/ 11 w 11"/>
                <a:gd name="T1" fmla="*/ 4 h 4"/>
                <a:gd name="T2" fmla="*/ 10 w 11"/>
                <a:gd name="T3" fmla="*/ 4 h 4"/>
                <a:gd name="T4" fmla="*/ 10 w 11"/>
                <a:gd name="T5" fmla="*/ 2 h 4"/>
                <a:gd name="T6" fmla="*/ 10 w 11"/>
                <a:gd name="T7" fmla="*/ 2 h 4"/>
                <a:gd name="T8" fmla="*/ 8 w 11"/>
                <a:gd name="T9" fmla="*/ 2 h 4"/>
                <a:gd name="T10" fmla="*/ 6 w 11"/>
                <a:gd name="T11" fmla="*/ 2 h 4"/>
                <a:gd name="T12" fmla="*/ 4 w 11"/>
                <a:gd name="T13" fmla="*/ 0 h 4"/>
                <a:gd name="T14" fmla="*/ 2 w 11"/>
                <a:gd name="T15" fmla="*/ 0 h 4"/>
                <a:gd name="T16" fmla="*/ 0 w 11"/>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1" y="4"/>
                  </a:moveTo>
                  <a:lnTo>
                    <a:pt x="10" y="4"/>
                  </a:lnTo>
                  <a:lnTo>
                    <a:pt x="10" y="2"/>
                  </a:lnTo>
                  <a:lnTo>
                    <a:pt x="10" y="2"/>
                  </a:lnTo>
                  <a:lnTo>
                    <a:pt x="8" y="2"/>
                  </a:lnTo>
                  <a:lnTo>
                    <a:pt x="6" y="2"/>
                  </a:lnTo>
                  <a:lnTo>
                    <a:pt x="4"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8" name="Freeform 5022"/>
            <p:cNvSpPr>
              <a:spLocks/>
            </p:cNvSpPr>
            <p:nvPr/>
          </p:nvSpPr>
          <p:spPr bwMode="auto">
            <a:xfrm>
              <a:off x="4144" y="550"/>
              <a:ext cx="16" cy="6"/>
            </a:xfrm>
            <a:custGeom>
              <a:avLst/>
              <a:gdLst>
                <a:gd name="T0" fmla="*/ 0 w 16"/>
                <a:gd name="T1" fmla="*/ 0 h 6"/>
                <a:gd name="T2" fmla="*/ 0 w 16"/>
                <a:gd name="T3" fmla="*/ 0 h 6"/>
                <a:gd name="T4" fmla="*/ 2 w 16"/>
                <a:gd name="T5" fmla="*/ 0 h 6"/>
                <a:gd name="T6" fmla="*/ 2 w 16"/>
                <a:gd name="T7" fmla="*/ 0 h 6"/>
                <a:gd name="T8" fmla="*/ 2 w 16"/>
                <a:gd name="T9" fmla="*/ 0 h 6"/>
                <a:gd name="T10" fmla="*/ 4 w 16"/>
                <a:gd name="T11" fmla="*/ 2 h 6"/>
                <a:gd name="T12" fmla="*/ 8 w 16"/>
                <a:gd name="T13" fmla="*/ 2 h 6"/>
                <a:gd name="T14" fmla="*/ 10 w 16"/>
                <a:gd name="T15" fmla="*/ 2 h 6"/>
                <a:gd name="T16" fmla="*/ 12 w 16"/>
                <a:gd name="T17" fmla="*/ 4 h 6"/>
                <a:gd name="T18" fmla="*/ 12 w 16"/>
                <a:gd name="T19" fmla="*/ 4 h 6"/>
                <a:gd name="T20" fmla="*/ 14 w 16"/>
                <a:gd name="T21" fmla="*/ 4 h 6"/>
                <a:gd name="T22" fmla="*/ 16 w 16"/>
                <a:gd name="T23" fmla="*/ 4 h 6"/>
                <a:gd name="T24" fmla="*/ 16 w 16"/>
                <a:gd name="T25" fmla="*/ 4 h 6"/>
                <a:gd name="T26" fmla="*/ 16 w 16"/>
                <a:gd name="T27" fmla="*/ 4 h 6"/>
                <a:gd name="T28" fmla="*/ 16 w 16"/>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6">
                  <a:moveTo>
                    <a:pt x="0" y="0"/>
                  </a:moveTo>
                  <a:lnTo>
                    <a:pt x="0" y="0"/>
                  </a:lnTo>
                  <a:lnTo>
                    <a:pt x="2" y="0"/>
                  </a:lnTo>
                  <a:lnTo>
                    <a:pt x="2" y="0"/>
                  </a:lnTo>
                  <a:lnTo>
                    <a:pt x="2" y="0"/>
                  </a:lnTo>
                  <a:lnTo>
                    <a:pt x="4" y="2"/>
                  </a:lnTo>
                  <a:lnTo>
                    <a:pt x="8" y="2"/>
                  </a:lnTo>
                  <a:lnTo>
                    <a:pt x="10" y="2"/>
                  </a:lnTo>
                  <a:lnTo>
                    <a:pt x="12" y="4"/>
                  </a:lnTo>
                  <a:lnTo>
                    <a:pt x="12" y="4"/>
                  </a:lnTo>
                  <a:lnTo>
                    <a:pt x="14" y="4"/>
                  </a:lnTo>
                  <a:lnTo>
                    <a:pt x="16" y="4"/>
                  </a:lnTo>
                  <a:lnTo>
                    <a:pt x="16" y="4"/>
                  </a:lnTo>
                  <a:lnTo>
                    <a:pt x="16" y="4"/>
                  </a:lnTo>
                  <a:lnTo>
                    <a:pt x="1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9" name="Freeform 5023"/>
            <p:cNvSpPr>
              <a:spLocks/>
            </p:cNvSpPr>
            <p:nvPr/>
          </p:nvSpPr>
          <p:spPr bwMode="auto">
            <a:xfrm>
              <a:off x="4160" y="556"/>
              <a:ext cx="2" cy="2"/>
            </a:xfrm>
            <a:custGeom>
              <a:avLst/>
              <a:gdLst>
                <a:gd name="T0" fmla="*/ 0 w 2"/>
                <a:gd name="T1" fmla="*/ 0 h 2"/>
                <a:gd name="T2" fmla="*/ 2 w 2"/>
                <a:gd name="T3" fmla="*/ 0 h 2"/>
                <a:gd name="T4" fmla="*/ 2 w 2"/>
                <a:gd name="T5" fmla="*/ 0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2" y="0"/>
                  </a:ln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0" name="Freeform 5024"/>
            <p:cNvSpPr>
              <a:spLocks/>
            </p:cNvSpPr>
            <p:nvPr/>
          </p:nvSpPr>
          <p:spPr bwMode="auto">
            <a:xfrm>
              <a:off x="4162" y="558"/>
              <a:ext cx="34" cy="21"/>
            </a:xfrm>
            <a:custGeom>
              <a:avLst/>
              <a:gdLst>
                <a:gd name="T0" fmla="*/ 34 w 34"/>
                <a:gd name="T1" fmla="*/ 21 h 21"/>
                <a:gd name="T2" fmla="*/ 34 w 34"/>
                <a:gd name="T3" fmla="*/ 21 h 21"/>
                <a:gd name="T4" fmla="*/ 34 w 34"/>
                <a:gd name="T5" fmla="*/ 19 h 21"/>
                <a:gd name="T6" fmla="*/ 34 w 34"/>
                <a:gd name="T7" fmla="*/ 19 h 21"/>
                <a:gd name="T8" fmla="*/ 32 w 34"/>
                <a:gd name="T9" fmla="*/ 19 h 21"/>
                <a:gd name="T10" fmla="*/ 32 w 34"/>
                <a:gd name="T11" fmla="*/ 19 h 21"/>
                <a:gd name="T12" fmla="*/ 30 w 34"/>
                <a:gd name="T13" fmla="*/ 17 h 21"/>
                <a:gd name="T14" fmla="*/ 29 w 34"/>
                <a:gd name="T15" fmla="*/ 15 h 21"/>
                <a:gd name="T16" fmla="*/ 29 w 34"/>
                <a:gd name="T17" fmla="*/ 15 h 21"/>
                <a:gd name="T18" fmla="*/ 29 w 34"/>
                <a:gd name="T19" fmla="*/ 13 h 21"/>
                <a:gd name="T20" fmla="*/ 27 w 34"/>
                <a:gd name="T21" fmla="*/ 13 h 21"/>
                <a:gd name="T22" fmla="*/ 27 w 34"/>
                <a:gd name="T23" fmla="*/ 13 h 21"/>
                <a:gd name="T24" fmla="*/ 25 w 34"/>
                <a:gd name="T25" fmla="*/ 11 h 21"/>
                <a:gd name="T26" fmla="*/ 25 w 34"/>
                <a:gd name="T27" fmla="*/ 9 h 21"/>
                <a:gd name="T28" fmla="*/ 23 w 34"/>
                <a:gd name="T29" fmla="*/ 9 h 21"/>
                <a:gd name="T30" fmla="*/ 23 w 34"/>
                <a:gd name="T31" fmla="*/ 9 h 21"/>
                <a:gd name="T32" fmla="*/ 21 w 34"/>
                <a:gd name="T33" fmla="*/ 7 h 21"/>
                <a:gd name="T34" fmla="*/ 21 w 34"/>
                <a:gd name="T35" fmla="*/ 7 h 21"/>
                <a:gd name="T36" fmla="*/ 19 w 34"/>
                <a:gd name="T37" fmla="*/ 7 h 21"/>
                <a:gd name="T38" fmla="*/ 19 w 34"/>
                <a:gd name="T39" fmla="*/ 5 h 21"/>
                <a:gd name="T40" fmla="*/ 13 w 34"/>
                <a:gd name="T41" fmla="*/ 5 h 21"/>
                <a:gd name="T42" fmla="*/ 11 w 34"/>
                <a:gd name="T43" fmla="*/ 3 h 21"/>
                <a:gd name="T44" fmla="*/ 9 w 34"/>
                <a:gd name="T45" fmla="*/ 3 h 21"/>
                <a:gd name="T46" fmla="*/ 7 w 34"/>
                <a:gd name="T47" fmla="*/ 3 h 21"/>
                <a:gd name="T48" fmla="*/ 7 w 34"/>
                <a:gd name="T49" fmla="*/ 3 h 21"/>
                <a:gd name="T50" fmla="*/ 4 w 34"/>
                <a:gd name="T51" fmla="*/ 2 h 21"/>
                <a:gd name="T52" fmla="*/ 2 w 34"/>
                <a:gd name="T53" fmla="*/ 2 h 21"/>
                <a:gd name="T54" fmla="*/ 2 w 34"/>
                <a:gd name="T55" fmla="*/ 2 h 21"/>
                <a:gd name="T56" fmla="*/ 0 w 34"/>
                <a:gd name="T57" fmla="*/ 0 h 21"/>
                <a:gd name="T58" fmla="*/ 0 w 34"/>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34" y="21"/>
                  </a:moveTo>
                  <a:lnTo>
                    <a:pt x="34" y="21"/>
                  </a:lnTo>
                  <a:lnTo>
                    <a:pt x="34" y="19"/>
                  </a:lnTo>
                  <a:lnTo>
                    <a:pt x="34" y="19"/>
                  </a:lnTo>
                  <a:lnTo>
                    <a:pt x="32" y="19"/>
                  </a:lnTo>
                  <a:lnTo>
                    <a:pt x="32" y="19"/>
                  </a:lnTo>
                  <a:lnTo>
                    <a:pt x="30" y="17"/>
                  </a:lnTo>
                  <a:lnTo>
                    <a:pt x="29" y="15"/>
                  </a:lnTo>
                  <a:lnTo>
                    <a:pt x="29" y="15"/>
                  </a:lnTo>
                  <a:lnTo>
                    <a:pt x="29" y="13"/>
                  </a:lnTo>
                  <a:lnTo>
                    <a:pt x="27" y="13"/>
                  </a:lnTo>
                  <a:lnTo>
                    <a:pt x="27" y="13"/>
                  </a:lnTo>
                  <a:lnTo>
                    <a:pt x="25" y="11"/>
                  </a:lnTo>
                  <a:lnTo>
                    <a:pt x="25" y="9"/>
                  </a:lnTo>
                  <a:lnTo>
                    <a:pt x="23" y="9"/>
                  </a:lnTo>
                  <a:lnTo>
                    <a:pt x="23" y="9"/>
                  </a:lnTo>
                  <a:lnTo>
                    <a:pt x="21" y="7"/>
                  </a:lnTo>
                  <a:lnTo>
                    <a:pt x="21" y="7"/>
                  </a:lnTo>
                  <a:lnTo>
                    <a:pt x="19" y="7"/>
                  </a:lnTo>
                  <a:lnTo>
                    <a:pt x="19" y="5"/>
                  </a:lnTo>
                  <a:lnTo>
                    <a:pt x="13" y="5"/>
                  </a:lnTo>
                  <a:lnTo>
                    <a:pt x="11" y="3"/>
                  </a:lnTo>
                  <a:lnTo>
                    <a:pt x="9" y="3"/>
                  </a:lnTo>
                  <a:lnTo>
                    <a:pt x="7" y="3"/>
                  </a:lnTo>
                  <a:lnTo>
                    <a:pt x="7" y="3"/>
                  </a:lnTo>
                  <a:lnTo>
                    <a:pt x="4"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1" name="Freeform 5025"/>
            <p:cNvSpPr>
              <a:spLocks/>
            </p:cNvSpPr>
            <p:nvPr/>
          </p:nvSpPr>
          <p:spPr bwMode="auto">
            <a:xfrm>
              <a:off x="4196" y="565"/>
              <a:ext cx="114" cy="43"/>
            </a:xfrm>
            <a:custGeom>
              <a:avLst/>
              <a:gdLst>
                <a:gd name="T0" fmla="*/ 114 w 114"/>
                <a:gd name="T1" fmla="*/ 0 h 43"/>
                <a:gd name="T2" fmla="*/ 112 w 114"/>
                <a:gd name="T3" fmla="*/ 4 h 43"/>
                <a:gd name="T4" fmla="*/ 110 w 114"/>
                <a:gd name="T5" fmla="*/ 6 h 43"/>
                <a:gd name="T6" fmla="*/ 108 w 114"/>
                <a:gd name="T7" fmla="*/ 10 h 43"/>
                <a:gd name="T8" fmla="*/ 104 w 114"/>
                <a:gd name="T9" fmla="*/ 16 h 43"/>
                <a:gd name="T10" fmla="*/ 102 w 114"/>
                <a:gd name="T11" fmla="*/ 18 h 43"/>
                <a:gd name="T12" fmla="*/ 100 w 114"/>
                <a:gd name="T13" fmla="*/ 20 h 43"/>
                <a:gd name="T14" fmla="*/ 96 w 114"/>
                <a:gd name="T15" fmla="*/ 23 h 43"/>
                <a:gd name="T16" fmla="*/ 93 w 114"/>
                <a:gd name="T17" fmla="*/ 27 h 43"/>
                <a:gd name="T18" fmla="*/ 89 w 114"/>
                <a:gd name="T19" fmla="*/ 29 h 43"/>
                <a:gd name="T20" fmla="*/ 87 w 114"/>
                <a:gd name="T21" fmla="*/ 31 h 43"/>
                <a:gd name="T22" fmla="*/ 85 w 114"/>
                <a:gd name="T23" fmla="*/ 31 h 43"/>
                <a:gd name="T24" fmla="*/ 85 w 114"/>
                <a:gd name="T25" fmla="*/ 29 h 43"/>
                <a:gd name="T26" fmla="*/ 83 w 114"/>
                <a:gd name="T27" fmla="*/ 31 h 43"/>
                <a:gd name="T28" fmla="*/ 83 w 114"/>
                <a:gd name="T29" fmla="*/ 31 h 43"/>
                <a:gd name="T30" fmla="*/ 81 w 114"/>
                <a:gd name="T31" fmla="*/ 33 h 43"/>
                <a:gd name="T32" fmla="*/ 79 w 114"/>
                <a:gd name="T33" fmla="*/ 33 h 43"/>
                <a:gd name="T34" fmla="*/ 71 w 114"/>
                <a:gd name="T35" fmla="*/ 37 h 43"/>
                <a:gd name="T36" fmla="*/ 66 w 114"/>
                <a:gd name="T37" fmla="*/ 41 h 43"/>
                <a:gd name="T38" fmla="*/ 62 w 114"/>
                <a:gd name="T39" fmla="*/ 43 h 43"/>
                <a:gd name="T40" fmla="*/ 58 w 114"/>
                <a:gd name="T41" fmla="*/ 43 h 43"/>
                <a:gd name="T42" fmla="*/ 52 w 114"/>
                <a:gd name="T43" fmla="*/ 43 h 43"/>
                <a:gd name="T44" fmla="*/ 52 w 114"/>
                <a:gd name="T45" fmla="*/ 43 h 43"/>
                <a:gd name="T46" fmla="*/ 46 w 114"/>
                <a:gd name="T47" fmla="*/ 43 h 43"/>
                <a:gd name="T48" fmla="*/ 43 w 114"/>
                <a:gd name="T49" fmla="*/ 41 h 43"/>
                <a:gd name="T50" fmla="*/ 39 w 114"/>
                <a:gd name="T51" fmla="*/ 41 h 43"/>
                <a:gd name="T52" fmla="*/ 37 w 114"/>
                <a:gd name="T53" fmla="*/ 37 h 43"/>
                <a:gd name="T54" fmla="*/ 33 w 114"/>
                <a:gd name="T55" fmla="*/ 37 h 43"/>
                <a:gd name="T56" fmla="*/ 33 w 114"/>
                <a:gd name="T57" fmla="*/ 37 h 43"/>
                <a:gd name="T58" fmla="*/ 29 w 114"/>
                <a:gd name="T59" fmla="*/ 35 h 43"/>
                <a:gd name="T60" fmla="*/ 29 w 114"/>
                <a:gd name="T61" fmla="*/ 33 h 43"/>
                <a:gd name="T62" fmla="*/ 27 w 114"/>
                <a:gd name="T63" fmla="*/ 33 h 43"/>
                <a:gd name="T64" fmla="*/ 25 w 114"/>
                <a:gd name="T65" fmla="*/ 33 h 43"/>
                <a:gd name="T66" fmla="*/ 21 w 114"/>
                <a:gd name="T67" fmla="*/ 31 h 43"/>
                <a:gd name="T68" fmla="*/ 20 w 114"/>
                <a:gd name="T69" fmla="*/ 29 h 43"/>
                <a:gd name="T70" fmla="*/ 20 w 114"/>
                <a:gd name="T71" fmla="*/ 27 h 43"/>
                <a:gd name="T72" fmla="*/ 18 w 114"/>
                <a:gd name="T73" fmla="*/ 27 h 43"/>
                <a:gd name="T74" fmla="*/ 18 w 114"/>
                <a:gd name="T75" fmla="*/ 27 h 43"/>
                <a:gd name="T76" fmla="*/ 16 w 114"/>
                <a:gd name="T77" fmla="*/ 25 h 43"/>
                <a:gd name="T78" fmla="*/ 14 w 114"/>
                <a:gd name="T79" fmla="*/ 23 h 43"/>
                <a:gd name="T80" fmla="*/ 14 w 114"/>
                <a:gd name="T81" fmla="*/ 21 h 43"/>
                <a:gd name="T82" fmla="*/ 12 w 114"/>
                <a:gd name="T83" fmla="*/ 21 h 43"/>
                <a:gd name="T84" fmla="*/ 10 w 114"/>
                <a:gd name="T85" fmla="*/ 21 h 43"/>
                <a:gd name="T86" fmla="*/ 8 w 114"/>
                <a:gd name="T87" fmla="*/ 20 h 43"/>
                <a:gd name="T88" fmla="*/ 6 w 114"/>
                <a:gd name="T89" fmla="*/ 18 h 43"/>
                <a:gd name="T90" fmla="*/ 4 w 114"/>
                <a:gd name="T91" fmla="*/ 16 h 43"/>
                <a:gd name="T92" fmla="*/ 2 w 114"/>
                <a:gd name="T93" fmla="*/ 16 h 43"/>
                <a:gd name="T94" fmla="*/ 0 w 114"/>
                <a:gd name="T95" fmla="*/ 1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4" h="43">
                  <a:moveTo>
                    <a:pt x="114" y="0"/>
                  </a:moveTo>
                  <a:lnTo>
                    <a:pt x="114" y="0"/>
                  </a:lnTo>
                  <a:lnTo>
                    <a:pt x="114" y="2"/>
                  </a:lnTo>
                  <a:lnTo>
                    <a:pt x="112" y="4"/>
                  </a:lnTo>
                  <a:lnTo>
                    <a:pt x="112" y="6"/>
                  </a:lnTo>
                  <a:lnTo>
                    <a:pt x="110" y="6"/>
                  </a:lnTo>
                  <a:lnTo>
                    <a:pt x="110" y="8"/>
                  </a:lnTo>
                  <a:lnTo>
                    <a:pt x="108" y="10"/>
                  </a:lnTo>
                  <a:lnTo>
                    <a:pt x="106" y="14"/>
                  </a:lnTo>
                  <a:lnTo>
                    <a:pt x="104" y="16"/>
                  </a:lnTo>
                  <a:lnTo>
                    <a:pt x="102" y="16"/>
                  </a:lnTo>
                  <a:lnTo>
                    <a:pt x="102" y="18"/>
                  </a:lnTo>
                  <a:lnTo>
                    <a:pt x="100" y="18"/>
                  </a:lnTo>
                  <a:lnTo>
                    <a:pt x="100" y="20"/>
                  </a:lnTo>
                  <a:lnTo>
                    <a:pt x="98" y="21"/>
                  </a:lnTo>
                  <a:lnTo>
                    <a:pt x="96" y="23"/>
                  </a:lnTo>
                  <a:lnTo>
                    <a:pt x="94" y="25"/>
                  </a:lnTo>
                  <a:lnTo>
                    <a:pt x="93" y="27"/>
                  </a:lnTo>
                  <a:lnTo>
                    <a:pt x="89" y="29"/>
                  </a:lnTo>
                  <a:lnTo>
                    <a:pt x="89" y="29"/>
                  </a:lnTo>
                  <a:lnTo>
                    <a:pt x="89" y="29"/>
                  </a:lnTo>
                  <a:lnTo>
                    <a:pt x="87" y="31"/>
                  </a:lnTo>
                  <a:lnTo>
                    <a:pt x="85" y="31"/>
                  </a:lnTo>
                  <a:lnTo>
                    <a:pt x="85" y="31"/>
                  </a:lnTo>
                  <a:lnTo>
                    <a:pt x="85" y="29"/>
                  </a:lnTo>
                  <a:lnTo>
                    <a:pt x="85" y="29"/>
                  </a:lnTo>
                  <a:lnTo>
                    <a:pt x="85" y="31"/>
                  </a:lnTo>
                  <a:lnTo>
                    <a:pt x="83" y="31"/>
                  </a:lnTo>
                  <a:lnTo>
                    <a:pt x="83" y="31"/>
                  </a:lnTo>
                  <a:lnTo>
                    <a:pt x="83" y="31"/>
                  </a:lnTo>
                  <a:lnTo>
                    <a:pt x="81" y="33"/>
                  </a:lnTo>
                  <a:lnTo>
                    <a:pt x="81" y="33"/>
                  </a:lnTo>
                  <a:lnTo>
                    <a:pt x="81" y="33"/>
                  </a:lnTo>
                  <a:lnTo>
                    <a:pt x="79" y="33"/>
                  </a:lnTo>
                  <a:lnTo>
                    <a:pt x="77" y="35"/>
                  </a:lnTo>
                  <a:lnTo>
                    <a:pt x="71" y="37"/>
                  </a:lnTo>
                  <a:lnTo>
                    <a:pt x="71" y="39"/>
                  </a:lnTo>
                  <a:lnTo>
                    <a:pt x="66" y="41"/>
                  </a:lnTo>
                  <a:lnTo>
                    <a:pt x="62" y="41"/>
                  </a:lnTo>
                  <a:lnTo>
                    <a:pt x="62" y="43"/>
                  </a:lnTo>
                  <a:lnTo>
                    <a:pt x="58" y="43"/>
                  </a:lnTo>
                  <a:lnTo>
                    <a:pt x="58" y="43"/>
                  </a:lnTo>
                  <a:lnTo>
                    <a:pt x="54" y="43"/>
                  </a:lnTo>
                  <a:lnTo>
                    <a:pt x="52" y="43"/>
                  </a:lnTo>
                  <a:lnTo>
                    <a:pt x="52" y="43"/>
                  </a:lnTo>
                  <a:lnTo>
                    <a:pt x="52" y="43"/>
                  </a:lnTo>
                  <a:lnTo>
                    <a:pt x="50" y="43"/>
                  </a:lnTo>
                  <a:lnTo>
                    <a:pt x="46" y="43"/>
                  </a:lnTo>
                  <a:lnTo>
                    <a:pt x="43" y="41"/>
                  </a:lnTo>
                  <a:lnTo>
                    <a:pt x="43" y="41"/>
                  </a:lnTo>
                  <a:lnTo>
                    <a:pt x="41" y="41"/>
                  </a:lnTo>
                  <a:lnTo>
                    <a:pt x="39" y="41"/>
                  </a:lnTo>
                  <a:lnTo>
                    <a:pt x="39" y="39"/>
                  </a:lnTo>
                  <a:lnTo>
                    <a:pt x="37" y="37"/>
                  </a:lnTo>
                  <a:lnTo>
                    <a:pt x="35" y="37"/>
                  </a:lnTo>
                  <a:lnTo>
                    <a:pt x="33" y="37"/>
                  </a:lnTo>
                  <a:lnTo>
                    <a:pt x="33" y="37"/>
                  </a:lnTo>
                  <a:lnTo>
                    <a:pt x="33" y="37"/>
                  </a:lnTo>
                  <a:lnTo>
                    <a:pt x="31" y="35"/>
                  </a:lnTo>
                  <a:lnTo>
                    <a:pt x="29" y="35"/>
                  </a:lnTo>
                  <a:lnTo>
                    <a:pt x="29" y="33"/>
                  </a:lnTo>
                  <a:lnTo>
                    <a:pt x="29" y="33"/>
                  </a:lnTo>
                  <a:lnTo>
                    <a:pt x="29" y="33"/>
                  </a:lnTo>
                  <a:lnTo>
                    <a:pt x="27" y="33"/>
                  </a:lnTo>
                  <a:lnTo>
                    <a:pt x="27" y="33"/>
                  </a:lnTo>
                  <a:lnTo>
                    <a:pt x="25" y="33"/>
                  </a:lnTo>
                  <a:lnTo>
                    <a:pt x="21" y="31"/>
                  </a:lnTo>
                  <a:lnTo>
                    <a:pt x="21" y="31"/>
                  </a:lnTo>
                  <a:lnTo>
                    <a:pt x="20" y="31"/>
                  </a:lnTo>
                  <a:lnTo>
                    <a:pt x="20" y="29"/>
                  </a:lnTo>
                  <a:lnTo>
                    <a:pt x="20" y="29"/>
                  </a:lnTo>
                  <a:lnTo>
                    <a:pt x="20" y="27"/>
                  </a:lnTo>
                  <a:lnTo>
                    <a:pt x="20" y="27"/>
                  </a:lnTo>
                  <a:lnTo>
                    <a:pt x="18" y="27"/>
                  </a:lnTo>
                  <a:lnTo>
                    <a:pt x="18" y="27"/>
                  </a:lnTo>
                  <a:lnTo>
                    <a:pt x="18" y="27"/>
                  </a:lnTo>
                  <a:lnTo>
                    <a:pt x="16" y="25"/>
                  </a:lnTo>
                  <a:lnTo>
                    <a:pt x="16" y="25"/>
                  </a:lnTo>
                  <a:lnTo>
                    <a:pt x="14" y="23"/>
                  </a:lnTo>
                  <a:lnTo>
                    <a:pt x="14" y="23"/>
                  </a:lnTo>
                  <a:lnTo>
                    <a:pt x="14" y="23"/>
                  </a:lnTo>
                  <a:lnTo>
                    <a:pt x="14" y="21"/>
                  </a:lnTo>
                  <a:lnTo>
                    <a:pt x="12" y="21"/>
                  </a:lnTo>
                  <a:lnTo>
                    <a:pt x="12" y="21"/>
                  </a:lnTo>
                  <a:lnTo>
                    <a:pt x="12" y="21"/>
                  </a:lnTo>
                  <a:lnTo>
                    <a:pt x="10" y="21"/>
                  </a:lnTo>
                  <a:lnTo>
                    <a:pt x="10" y="20"/>
                  </a:lnTo>
                  <a:lnTo>
                    <a:pt x="8" y="20"/>
                  </a:lnTo>
                  <a:lnTo>
                    <a:pt x="8" y="20"/>
                  </a:lnTo>
                  <a:lnTo>
                    <a:pt x="6" y="18"/>
                  </a:lnTo>
                  <a:lnTo>
                    <a:pt x="6" y="18"/>
                  </a:lnTo>
                  <a:lnTo>
                    <a:pt x="4" y="16"/>
                  </a:lnTo>
                  <a:lnTo>
                    <a:pt x="2" y="16"/>
                  </a:lnTo>
                  <a:lnTo>
                    <a:pt x="2" y="16"/>
                  </a:lnTo>
                  <a:lnTo>
                    <a:pt x="2" y="14"/>
                  </a:lnTo>
                  <a:lnTo>
                    <a:pt x="0" y="14"/>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7" name="Line 5031"/>
            <p:cNvSpPr>
              <a:spLocks noChangeShapeType="1"/>
            </p:cNvSpPr>
            <p:nvPr/>
          </p:nvSpPr>
          <p:spPr bwMode="auto">
            <a:xfrm flipH="1">
              <a:off x="4529" y="439"/>
              <a:ext cx="1"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1" name="Freeform 5035"/>
            <p:cNvSpPr>
              <a:spLocks/>
            </p:cNvSpPr>
            <p:nvPr/>
          </p:nvSpPr>
          <p:spPr bwMode="auto">
            <a:xfrm>
              <a:off x="4540" y="446"/>
              <a:ext cx="2" cy="0"/>
            </a:xfrm>
            <a:custGeom>
              <a:avLst/>
              <a:gdLst>
                <a:gd name="T0" fmla="*/ 2 w 2"/>
                <a:gd name="T1" fmla="*/ 2 w 2"/>
                <a:gd name="T2" fmla="*/ 2 w 2"/>
                <a:gd name="T3" fmla="*/ 2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2" name="Freeform 5036"/>
            <p:cNvSpPr>
              <a:spLocks/>
            </p:cNvSpPr>
            <p:nvPr/>
          </p:nvSpPr>
          <p:spPr bwMode="auto">
            <a:xfrm>
              <a:off x="4319" y="446"/>
              <a:ext cx="2" cy="2"/>
            </a:xfrm>
            <a:custGeom>
              <a:avLst/>
              <a:gdLst>
                <a:gd name="T0" fmla="*/ 2 w 2"/>
                <a:gd name="T1" fmla="*/ 0 h 2"/>
                <a:gd name="T2" fmla="*/ 2 w 2"/>
                <a:gd name="T3" fmla="*/ 2 h 2"/>
                <a:gd name="T4" fmla="*/ 2 w 2"/>
                <a:gd name="T5" fmla="*/ 2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2"/>
                  </a:lnTo>
                  <a:lnTo>
                    <a:pt x="2" y="2"/>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3" name="Freeform 5037"/>
            <p:cNvSpPr>
              <a:spLocks/>
            </p:cNvSpPr>
            <p:nvPr/>
          </p:nvSpPr>
          <p:spPr bwMode="auto">
            <a:xfrm>
              <a:off x="4563" y="450"/>
              <a:ext cx="8" cy="0"/>
            </a:xfrm>
            <a:custGeom>
              <a:avLst/>
              <a:gdLst>
                <a:gd name="T0" fmla="*/ 8 w 8"/>
                <a:gd name="T1" fmla="*/ 6 w 8"/>
                <a:gd name="T2" fmla="*/ 4 w 8"/>
                <a:gd name="T3" fmla="*/ 4 w 8"/>
                <a:gd name="T4" fmla="*/ 4 w 8"/>
                <a:gd name="T5" fmla="*/ 0 w 8"/>
              </a:gdLst>
              <a:ahLst/>
              <a:cxnLst>
                <a:cxn ang="0">
                  <a:pos x="T0" y="0"/>
                </a:cxn>
                <a:cxn ang="0">
                  <a:pos x="T1" y="0"/>
                </a:cxn>
                <a:cxn ang="0">
                  <a:pos x="T2" y="0"/>
                </a:cxn>
                <a:cxn ang="0">
                  <a:pos x="T3" y="0"/>
                </a:cxn>
                <a:cxn ang="0">
                  <a:pos x="T4" y="0"/>
                </a:cxn>
                <a:cxn ang="0">
                  <a:pos x="T5" y="0"/>
                </a:cxn>
              </a:cxnLst>
              <a:rect l="0" t="0" r="r" b="b"/>
              <a:pathLst>
                <a:path w="8">
                  <a:moveTo>
                    <a:pt x="8" y="0"/>
                  </a:moveTo>
                  <a:lnTo>
                    <a:pt x="6" y="0"/>
                  </a:lnTo>
                  <a:lnTo>
                    <a:pt x="4" y="0"/>
                  </a:lnTo>
                  <a:lnTo>
                    <a:pt x="4" y="0"/>
                  </a:lnTo>
                  <a:lnTo>
                    <a:pt x="4"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4" name="Freeform 5038"/>
            <p:cNvSpPr>
              <a:spLocks/>
            </p:cNvSpPr>
            <p:nvPr/>
          </p:nvSpPr>
          <p:spPr bwMode="auto">
            <a:xfrm>
              <a:off x="4561" y="450"/>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5" name="Freeform 5039"/>
            <p:cNvSpPr>
              <a:spLocks/>
            </p:cNvSpPr>
            <p:nvPr/>
          </p:nvSpPr>
          <p:spPr bwMode="auto">
            <a:xfrm>
              <a:off x="4550" y="450"/>
              <a:ext cx="11" cy="0"/>
            </a:xfrm>
            <a:custGeom>
              <a:avLst/>
              <a:gdLst>
                <a:gd name="T0" fmla="*/ 0 w 11"/>
                <a:gd name="T1" fmla="*/ 2 w 11"/>
                <a:gd name="T2" fmla="*/ 2 w 11"/>
                <a:gd name="T3" fmla="*/ 4 w 11"/>
                <a:gd name="T4" fmla="*/ 4 w 11"/>
                <a:gd name="T5" fmla="*/ 4 w 11"/>
                <a:gd name="T6" fmla="*/ 5 w 11"/>
                <a:gd name="T7" fmla="*/ 5 w 11"/>
                <a:gd name="T8" fmla="*/ 7 w 11"/>
                <a:gd name="T9" fmla="*/ 7 w 11"/>
                <a:gd name="T10" fmla="*/ 7 w 11"/>
                <a:gd name="T11" fmla="*/ 9 w 11"/>
                <a:gd name="T12" fmla="*/ 9 w 11"/>
                <a:gd name="T13" fmla="*/ 9 w 11"/>
                <a:gd name="T14" fmla="*/ 9 w 11"/>
                <a:gd name="T15" fmla="*/ 11 w 11"/>
                <a:gd name="T16" fmla="*/ 11 w 1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Lst>
              <a:rect l="0" t="0" r="r" b="b"/>
              <a:pathLst>
                <a:path w="11">
                  <a:moveTo>
                    <a:pt x="0" y="0"/>
                  </a:moveTo>
                  <a:lnTo>
                    <a:pt x="2" y="0"/>
                  </a:lnTo>
                  <a:lnTo>
                    <a:pt x="2" y="0"/>
                  </a:lnTo>
                  <a:lnTo>
                    <a:pt x="4" y="0"/>
                  </a:lnTo>
                  <a:lnTo>
                    <a:pt x="4" y="0"/>
                  </a:lnTo>
                  <a:lnTo>
                    <a:pt x="4" y="0"/>
                  </a:lnTo>
                  <a:lnTo>
                    <a:pt x="5" y="0"/>
                  </a:lnTo>
                  <a:lnTo>
                    <a:pt x="5" y="0"/>
                  </a:lnTo>
                  <a:lnTo>
                    <a:pt x="7" y="0"/>
                  </a:lnTo>
                  <a:lnTo>
                    <a:pt x="7" y="0"/>
                  </a:lnTo>
                  <a:lnTo>
                    <a:pt x="7" y="0"/>
                  </a:lnTo>
                  <a:lnTo>
                    <a:pt x="9" y="0"/>
                  </a:lnTo>
                  <a:lnTo>
                    <a:pt x="9" y="0"/>
                  </a:lnTo>
                  <a:lnTo>
                    <a:pt x="9" y="0"/>
                  </a:lnTo>
                  <a:lnTo>
                    <a:pt x="9" y="0"/>
                  </a:lnTo>
                  <a:lnTo>
                    <a:pt x="11" y="0"/>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6" name="Freeform 5040"/>
            <p:cNvSpPr>
              <a:spLocks/>
            </p:cNvSpPr>
            <p:nvPr/>
          </p:nvSpPr>
          <p:spPr bwMode="auto">
            <a:xfrm>
              <a:off x="4571" y="450"/>
              <a:ext cx="6" cy="2"/>
            </a:xfrm>
            <a:custGeom>
              <a:avLst/>
              <a:gdLst>
                <a:gd name="T0" fmla="*/ 6 w 6"/>
                <a:gd name="T1" fmla="*/ 2 h 2"/>
                <a:gd name="T2" fmla="*/ 6 w 6"/>
                <a:gd name="T3" fmla="*/ 2 h 2"/>
                <a:gd name="T4" fmla="*/ 4 w 6"/>
                <a:gd name="T5" fmla="*/ 2 h 2"/>
                <a:gd name="T6" fmla="*/ 0 w 6"/>
                <a:gd name="T7" fmla="*/ 0 h 2"/>
              </a:gdLst>
              <a:ahLst/>
              <a:cxnLst>
                <a:cxn ang="0">
                  <a:pos x="T0" y="T1"/>
                </a:cxn>
                <a:cxn ang="0">
                  <a:pos x="T2" y="T3"/>
                </a:cxn>
                <a:cxn ang="0">
                  <a:pos x="T4" y="T5"/>
                </a:cxn>
                <a:cxn ang="0">
                  <a:pos x="T6" y="T7"/>
                </a:cxn>
              </a:cxnLst>
              <a:rect l="0" t="0" r="r" b="b"/>
              <a:pathLst>
                <a:path w="6" h="2">
                  <a:moveTo>
                    <a:pt x="6" y="2"/>
                  </a:moveTo>
                  <a:lnTo>
                    <a:pt x="6" y="2"/>
                  </a:lnTo>
                  <a:lnTo>
                    <a:pt x="4"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7" name="Freeform 5041"/>
            <p:cNvSpPr>
              <a:spLocks/>
            </p:cNvSpPr>
            <p:nvPr/>
          </p:nvSpPr>
          <p:spPr bwMode="auto">
            <a:xfrm>
              <a:off x="4542" y="446"/>
              <a:ext cx="8" cy="6"/>
            </a:xfrm>
            <a:custGeom>
              <a:avLst/>
              <a:gdLst>
                <a:gd name="T0" fmla="*/ 8 w 8"/>
                <a:gd name="T1" fmla="*/ 4 h 6"/>
                <a:gd name="T2" fmla="*/ 6 w 8"/>
                <a:gd name="T3" fmla="*/ 2 h 6"/>
                <a:gd name="T4" fmla="*/ 6 w 8"/>
                <a:gd name="T5" fmla="*/ 2 h 6"/>
                <a:gd name="T6" fmla="*/ 4 w 8"/>
                <a:gd name="T7" fmla="*/ 2 h 6"/>
                <a:gd name="T8" fmla="*/ 4 w 8"/>
                <a:gd name="T9" fmla="*/ 2 h 6"/>
                <a:gd name="T10" fmla="*/ 4 w 8"/>
                <a:gd name="T11" fmla="*/ 2 h 6"/>
                <a:gd name="T12" fmla="*/ 2 w 8"/>
                <a:gd name="T13" fmla="*/ 2 h 6"/>
                <a:gd name="T14" fmla="*/ 2 w 8"/>
                <a:gd name="T15" fmla="*/ 0 h 6"/>
                <a:gd name="T16" fmla="*/ 2 w 8"/>
                <a:gd name="T17" fmla="*/ 2 h 6"/>
                <a:gd name="T18" fmla="*/ 0 w 8"/>
                <a:gd name="T19" fmla="*/ 2 h 6"/>
                <a:gd name="T20" fmla="*/ 0 w 8"/>
                <a:gd name="T21" fmla="*/ 2 h 6"/>
                <a:gd name="T22" fmla="*/ 0 w 8"/>
                <a:gd name="T23" fmla="*/ 2 h 6"/>
                <a:gd name="T24" fmla="*/ 2 w 8"/>
                <a:gd name="T25" fmla="*/ 4 h 6"/>
                <a:gd name="T26" fmla="*/ 2 w 8"/>
                <a:gd name="T27" fmla="*/ 4 h 6"/>
                <a:gd name="T28" fmla="*/ 2 w 8"/>
                <a:gd name="T29" fmla="*/ 4 h 6"/>
                <a:gd name="T30" fmla="*/ 2 w 8"/>
                <a:gd name="T31" fmla="*/ 6 h 6"/>
                <a:gd name="T32" fmla="*/ 2 w 8"/>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6">
                  <a:moveTo>
                    <a:pt x="8" y="4"/>
                  </a:moveTo>
                  <a:lnTo>
                    <a:pt x="6" y="2"/>
                  </a:lnTo>
                  <a:lnTo>
                    <a:pt x="6" y="2"/>
                  </a:lnTo>
                  <a:lnTo>
                    <a:pt x="4" y="2"/>
                  </a:lnTo>
                  <a:lnTo>
                    <a:pt x="4" y="2"/>
                  </a:lnTo>
                  <a:lnTo>
                    <a:pt x="4" y="2"/>
                  </a:lnTo>
                  <a:lnTo>
                    <a:pt x="2" y="2"/>
                  </a:lnTo>
                  <a:lnTo>
                    <a:pt x="2" y="0"/>
                  </a:lnTo>
                  <a:lnTo>
                    <a:pt x="2" y="2"/>
                  </a:lnTo>
                  <a:lnTo>
                    <a:pt x="0" y="2"/>
                  </a:lnTo>
                  <a:lnTo>
                    <a:pt x="0" y="2"/>
                  </a:lnTo>
                  <a:lnTo>
                    <a:pt x="0" y="2"/>
                  </a:lnTo>
                  <a:lnTo>
                    <a:pt x="2" y="4"/>
                  </a:lnTo>
                  <a:lnTo>
                    <a:pt x="2" y="4"/>
                  </a:lnTo>
                  <a:lnTo>
                    <a:pt x="2" y="4"/>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9" name="Freeform 5043"/>
            <p:cNvSpPr>
              <a:spLocks/>
            </p:cNvSpPr>
            <p:nvPr/>
          </p:nvSpPr>
          <p:spPr bwMode="auto">
            <a:xfrm>
              <a:off x="4544" y="45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0" name="Line 5044"/>
            <p:cNvSpPr>
              <a:spLocks noChangeShapeType="1"/>
            </p:cNvSpPr>
            <p:nvPr/>
          </p:nvSpPr>
          <p:spPr bwMode="auto">
            <a:xfrm>
              <a:off x="4580" y="45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1" name="Freeform 5045"/>
            <p:cNvSpPr>
              <a:spLocks/>
            </p:cNvSpPr>
            <p:nvPr/>
          </p:nvSpPr>
          <p:spPr bwMode="auto">
            <a:xfrm>
              <a:off x="4577" y="452"/>
              <a:ext cx="3" cy="2"/>
            </a:xfrm>
            <a:custGeom>
              <a:avLst/>
              <a:gdLst>
                <a:gd name="T0" fmla="*/ 0 w 3"/>
                <a:gd name="T1" fmla="*/ 0 h 2"/>
                <a:gd name="T2" fmla="*/ 0 w 3"/>
                <a:gd name="T3" fmla="*/ 0 h 2"/>
                <a:gd name="T4" fmla="*/ 1 w 3"/>
                <a:gd name="T5" fmla="*/ 0 h 2"/>
                <a:gd name="T6" fmla="*/ 3 w 3"/>
                <a:gd name="T7" fmla="*/ 2 h 2"/>
              </a:gdLst>
              <a:ahLst/>
              <a:cxnLst>
                <a:cxn ang="0">
                  <a:pos x="T0" y="T1"/>
                </a:cxn>
                <a:cxn ang="0">
                  <a:pos x="T2" y="T3"/>
                </a:cxn>
                <a:cxn ang="0">
                  <a:pos x="T4" y="T5"/>
                </a:cxn>
                <a:cxn ang="0">
                  <a:pos x="T6" y="T7"/>
                </a:cxn>
              </a:cxnLst>
              <a:rect l="0" t="0" r="r" b="b"/>
              <a:pathLst>
                <a:path w="3" h="2">
                  <a:moveTo>
                    <a:pt x="0" y="0"/>
                  </a:moveTo>
                  <a:lnTo>
                    <a:pt x="0" y="0"/>
                  </a:lnTo>
                  <a:lnTo>
                    <a:pt x="1" y="0"/>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2" name="Freeform 5046"/>
            <p:cNvSpPr>
              <a:spLocks/>
            </p:cNvSpPr>
            <p:nvPr/>
          </p:nvSpPr>
          <p:spPr bwMode="auto">
            <a:xfrm>
              <a:off x="4310" y="448"/>
              <a:ext cx="9" cy="16"/>
            </a:xfrm>
            <a:custGeom>
              <a:avLst/>
              <a:gdLst>
                <a:gd name="T0" fmla="*/ 9 w 9"/>
                <a:gd name="T1" fmla="*/ 0 h 16"/>
                <a:gd name="T2" fmla="*/ 9 w 9"/>
                <a:gd name="T3" fmla="*/ 0 h 16"/>
                <a:gd name="T4" fmla="*/ 9 w 9"/>
                <a:gd name="T5" fmla="*/ 2 h 16"/>
                <a:gd name="T6" fmla="*/ 7 w 9"/>
                <a:gd name="T7" fmla="*/ 2 h 16"/>
                <a:gd name="T8" fmla="*/ 7 w 9"/>
                <a:gd name="T9" fmla="*/ 2 h 16"/>
                <a:gd name="T10" fmla="*/ 7 w 9"/>
                <a:gd name="T11" fmla="*/ 4 h 16"/>
                <a:gd name="T12" fmla="*/ 7 w 9"/>
                <a:gd name="T13" fmla="*/ 4 h 16"/>
                <a:gd name="T14" fmla="*/ 7 w 9"/>
                <a:gd name="T15" fmla="*/ 6 h 16"/>
                <a:gd name="T16" fmla="*/ 5 w 9"/>
                <a:gd name="T17" fmla="*/ 6 h 16"/>
                <a:gd name="T18" fmla="*/ 3 w 9"/>
                <a:gd name="T19" fmla="*/ 8 h 16"/>
                <a:gd name="T20" fmla="*/ 5 w 9"/>
                <a:gd name="T21" fmla="*/ 8 h 16"/>
                <a:gd name="T22" fmla="*/ 5 w 9"/>
                <a:gd name="T23" fmla="*/ 8 h 16"/>
                <a:gd name="T24" fmla="*/ 5 w 9"/>
                <a:gd name="T25" fmla="*/ 8 h 16"/>
                <a:gd name="T26" fmla="*/ 5 w 9"/>
                <a:gd name="T27" fmla="*/ 8 h 16"/>
                <a:gd name="T28" fmla="*/ 5 w 9"/>
                <a:gd name="T29" fmla="*/ 8 h 16"/>
                <a:gd name="T30" fmla="*/ 5 w 9"/>
                <a:gd name="T31" fmla="*/ 8 h 16"/>
                <a:gd name="T32" fmla="*/ 5 w 9"/>
                <a:gd name="T33" fmla="*/ 10 h 16"/>
                <a:gd name="T34" fmla="*/ 5 w 9"/>
                <a:gd name="T35" fmla="*/ 10 h 16"/>
                <a:gd name="T36" fmla="*/ 5 w 9"/>
                <a:gd name="T37" fmla="*/ 8 h 16"/>
                <a:gd name="T38" fmla="*/ 3 w 9"/>
                <a:gd name="T39" fmla="*/ 8 h 16"/>
                <a:gd name="T40" fmla="*/ 3 w 9"/>
                <a:gd name="T41" fmla="*/ 8 h 16"/>
                <a:gd name="T42" fmla="*/ 3 w 9"/>
                <a:gd name="T43" fmla="*/ 8 h 16"/>
                <a:gd name="T44" fmla="*/ 3 w 9"/>
                <a:gd name="T45" fmla="*/ 10 h 16"/>
                <a:gd name="T46" fmla="*/ 3 w 9"/>
                <a:gd name="T47" fmla="*/ 12 h 16"/>
                <a:gd name="T48" fmla="*/ 3 w 9"/>
                <a:gd name="T49" fmla="*/ 12 h 16"/>
                <a:gd name="T50" fmla="*/ 2 w 9"/>
                <a:gd name="T51" fmla="*/ 16 h 16"/>
                <a:gd name="T52" fmla="*/ 0 w 9"/>
                <a:gd name="T53" fmla="*/ 16 h 16"/>
                <a:gd name="T54" fmla="*/ 0 w 9"/>
                <a:gd name="T5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16">
                  <a:moveTo>
                    <a:pt x="9" y="0"/>
                  </a:moveTo>
                  <a:lnTo>
                    <a:pt x="9" y="0"/>
                  </a:lnTo>
                  <a:lnTo>
                    <a:pt x="9" y="2"/>
                  </a:lnTo>
                  <a:lnTo>
                    <a:pt x="7" y="2"/>
                  </a:lnTo>
                  <a:lnTo>
                    <a:pt x="7" y="2"/>
                  </a:lnTo>
                  <a:lnTo>
                    <a:pt x="7" y="4"/>
                  </a:lnTo>
                  <a:lnTo>
                    <a:pt x="7" y="4"/>
                  </a:lnTo>
                  <a:lnTo>
                    <a:pt x="7" y="6"/>
                  </a:lnTo>
                  <a:lnTo>
                    <a:pt x="5" y="6"/>
                  </a:lnTo>
                  <a:lnTo>
                    <a:pt x="3" y="8"/>
                  </a:lnTo>
                  <a:lnTo>
                    <a:pt x="5" y="8"/>
                  </a:lnTo>
                  <a:lnTo>
                    <a:pt x="5" y="8"/>
                  </a:lnTo>
                  <a:lnTo>
                    <a:pt x="5" y="8"/>
                  </a:lnTo>
                  <a:lnTo>
                    <a:pt x="5" y="8"/>
                  </a:lnTo>
                  <a:lnTo>
                    <a:pt x="5" y="8"/>
                  </a:lnTo>
                  <a:lnTo>
                    <a:pt x="5" y="8"/>
                  </a:lnTo>
                  <a:lnTo>
                    <a:pt x="5" y="10"/>
                  </a:lnTo>
                  <a:lnTo>
                    <a:pt x="5" y="10"/>
                  </a:lnTo>
                  <a:lnTo>
                    <a:pt x="5" y="8"/>
                  </a:lnTo>
                  <a:lnTo>
                    <a:pt x="3" y="8"/>
                  </a:lnTo>
                  <a:lnTo>
                    <a:pt x="3" y="8"/>
                  </a:lnTo>
                  <a:lnTo>
                    <a:pt x="3" y="8"/>
                  </a:lnTo>
                  <a:lnTo>
                    <a:pt x="3" y="10"/>
                  </a:lnTo>
                  <a:lnTo>
                    <a:pt x="3" y="12"/>
                  </a:lnTo>
                  <a:lnTo>
                    <a:pt x="3" y="12"/>
                  </a:lnTo>
                  <a:lnTo>
                    <a:pt x="2" y="16"/>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3" name="Freeform 5047"/>
            <p:cNvSpPr>
              <a:spLocks/>
            </p:cNvSpPr>
            <p:nvPr/>
          </p:nvSpPr>
          <p:spPr bwMode="auto">
            <a:xfrm>
              <a:off x="4580" y="454"/>
              <a:ext cx="31" cy="11"/>
            </a:xfrm>
            <a:custGeom>
              <a:avLst/>
              <a:gdLst>
                <a:gd name="T0" fmla="*/ 0 w 31"/>
                <a:gd name="T1" fmla="*/ 0 h 11"/>
                <a:gd name="T2" fmla="*/ 0 w 31"/>
                <a:gd name="T3" fmla="*/ 0 h 11"/>
                <a:gd name="T4" fmla="*/ 2 w 31"/>
                <a:gd name="T5" fmla="*/ 0 h 11"/>
                <a:gd name="T6" fmla="*/ 2 w 31"/>
                <a:gd name="T7" fmla="*/ 0 h 11"/>
                <a:gd name="T8" fmla="*/ 6 w 31"/>
                <a:gd name="T9" fmla="*/ 2 h 11"/>
                <a:gd name="T10" fmla="*/ 6 w 31"/>
                <a:gd name="T11" fmla="*/ 2 h 11"/>
                <a:gd name="T12" fmla="*/ 6 w 31"/>
                <a:gd name="T13" fmla="*/ 2 h 11"/>
                <a:gd name="T14" fmla="*/ 6 w 31"/>
                <a:gd name="T15" fmla="*/ 2 h 11"/>
                <a:gd name="T16" fmla="*/ 6 w 31"/>
                <a:gd name="T17" fmla="*/ 2 h 11"/>
                <a:gd name="T18" fmla="*/ 8 w 31"/>
                <a:gd name="T19" fmla="*/ 2 h 11"/>
                <a:gd name="T20" fmla="*/ 8 w 31"/>
                <a:gd name="T21" fmla="*/ 2 h 11"/>
                <a:gd name="T22" fmla="*/ 8 w 31"/>
                <a:gd name="T23" fmla="*/ 2 h 11"/>
                <a:gd name="T24" fmla="*/ 12 w 31"/>
                <a:gd name="T25" fmla="*/ 4 h 11"/>
                <a:gd name="T26" fmla="*/ 12 w 31"/>
                <a:gd name="T27" fmla="*/ 4 h 11"/>
                <a:gd name="T28" fmla="*/ 12 w 31"/>
                <a:gd name="T29" fmla="*/ 4 h 11"/>
                <a:gd name="T30" fmla="*/ 12 w 31"/>
                <a:gd name="T31" fmla="*/ 4 h 11"/>
                <a:gd name="T32" fmla="*/ 12 w 31"/>
                <a:gd name="T33" fmla="*/ 6 h 11"/>
                <a:gd name="T34" fmla="*/ 12 w 31"/>
                <a:gd name="T35" fmla="*/ 6 h 11"/>
                <a:gd name="T36" fmla="*/ 12 w 31"/>
                <a:gd name="T37" fmla="*/ 6 h 11"/>
                <a:gd name="T38" fmla="*/ 10 w 31"/>
                <a:gd name="T39" fmla="*/ 4 h 11"/>
                <a:gd name="T40" fmla="*/ 10 w 31"/>
                <a:gd name="T41" fmla="*/ 4 h 11"/>
                <a:gd name="T42" fmla="*/ 10 w 31"/>
                <a:gd name="T43" fmla="*/ 6 h 11"/>
                <a:gd name="T44" fmla="*/ 10 w 31"/>
                <a:gd name="T45" fmla="*/ 6 h 11"/>
                <a:gd name="T46" fmla="*/ 10 w 31"/>
                <a:gd name="T47" fmla="*/ 6 h 11"/>
                <a:gd name="T48" fmla="*/ 10 w 31"/>
                <a:gd name="T49" fmla="*/ 6 h 11"/>
                <a:gd name="T50" fmla="*/ 10 w 31"/>
                <a:gd name="T51" fmla="*/ 6 h 11"/>
                <a:gd name="T52" fmla="*/ 12 w 31"/>
                <a:gd name="T53" fmla="*/ 6 h 11"/>
                <a:gd name="T54" fmla="*/ 14 w 31"/>
                <a:gd name="T55" fmla="*/ 8 h 11"/>
                <a:gd name="T56" fmla="*/ 16 w 31"/>
                <a:gd name="T57" fmla="*/ 10 h 11"/>
                <a:gd name="T58" fmla="*/ 16 w 31"/>
                <a:gd name="T59" fmla="*/ 10 h 11"/>
                <a:gd name="T60" fmla="*/ 18 w 31"/>
                <a:gd name="T61" fmla="*/ 10 h 11"/>
                <a:gd name="T62" fmla="*/ 18 w 31"/>
                <a:gd name="T63" fmla="*/ 10 h 11"/>
                <a:gd name="T64" fmla="*/ 20 w 31"/>
                <a:gd name="T65" fmla="*/ 10 h 11"/>
                <a:gd name="T66" fmla="*/ 20 w 31"/>
                <a:gd name="T67" fmla="*/ 10 h 11"/>
                <a:gd name="T68" fmla="*/ 22 w 31"/>
                <a:gd name="T69" fmla="*/ 11 h 11"/>
                <a:gd name="T70" fmla="*/ 23 w 31"/>
                <a:gd name="T71" fmla="*/ 11 h 11"/>
                <a:gd name="T72" fmla="*/ 25 w 31"/>
                <a:gd name="T73" fmla="*/ 11 h 11"/>
                <a:gd name="T74" fmla="*/ 25 w 31"/>
                <a:gd name="T75" fmla="*/ 11 h 11"/>
                <a:gd name="T76" fmla="*/ 27 w 31"/>
                <a:gd name="T77" fmla="*/ 11 h 11"/>
                <a:gd name="T78" fmla="*/ 29 w 31"/>
                <a:gd name="T79" fmla="*/ 11 h 11"/>
                <a:gd name="T80" fmla="*/ 29 w 31"/>
                <a:gd name="T81" fmla="*/ 10 h 11"/>
                <a:gd name="T82" fmla="*/ 29 w 31"/>
                <a:gd name="T83" fmla="*/ 10 h 11"/>
                <a:gd name="T84" fmla="*/ 31 w 31"/>
                <a:gd name="T85" fmla="*/ 10 h 11"/>
                <a:gd name="T86" fmla="*/ 31 w 31"/>
                <a:gd name="T87" fmla="*/ 11 h 11"/>
                <a:gd name="T88" fmla="*/ 31 w 31"/>
                <a:gd name="T8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 h="11">
                  <a:moveTo>
                    <a:pt x="0" y="0"/>
                  </a:moveTo>
                  <a:lnTo>
                    <a:pt x="0" y="0"/>
                  </a:lnTo>
                  <a:lnTo>
                    <a:pt x="2" y="0"/>
                  </a:lnTo>
                  <a:lnTo>
                    <a:pt x="2" y="0"/>
                  </a:lnTo>
                  <a:lnTo>
                    <a:pt x="6" y="2"/>
                  </a:lnTo>
                  <a:lnTo>
                    <a:pt x="6" y="2"/>
                  </a:lnTo>
                  <a:lnTo>
                    <a:pt x="6" y="2"/>
                  </a:lnTo>
                  <a:lnTo>
                    <a:pt x="6" y="2"/>
                  </a:lnTo>
                  <a:lnTo>
                    <a:pt x="6" y="2"/>
                  </a:lnTo>
                  <a:lnTo>
                    <a:pt x="8" y="2"/>
                  </a:lnTo>
                  <a:lnTo>
                    <a:pt x="8" y="2"/>
                  </a:lnTo>
                  <a:lnTo>
                    <a:pt x="8" y="2"/>
                  </a:lnTo>
                  <a:lnTo>
                    <a:pt x="12" y="4"/>
                  </a:lnTo>
                  <a:lnTo>
                    <a:pt x="12" y="4"/>
                  </a:lnTo>
                  <a:lnTo>
                    <a:pt x="12" y="4"/>
                  </a:lnTo>
                  <a:lnTo>
                    <a:pt x="12" y="4"/>
                  </a:lnTo>
                  <a:lnTo>
                    <a:pt x="12" y="6"/>
                  </a:lnTo>
                  <a:lnTo>
                    <a:pt x="12" y="6"/>
                  </a:lnTo>
                  <a:lnTo>
                    <a:pt x="12" y="6"/>
                  </a:lnTo>
                  <a:lnTo>
                    <a:pt x="10" y="4"/>
                  </a:lnTo>
                  <a:lnTo>
                    <a:pt x="10" y="4"/>
                  </a:lnTo>
                  <a:lnTo>
                    <a:pt x="10" y="6"/>
                  </a:lnTo>
                  <a:lnTo>
                    <a:pt x="10" y="6"/>
                  </a:lnTo>
                  <a:lnTo>
                    <a:pt x="10" y="6"/>
                  </a:lnTo>
                  <a:lnTo>
                    <a:pt x="10" y="6"/>
                  </a:lnTo>
                  <a:lnTo>
                    <a:pt x="10" y="6"/>
                  </a:lnTo>
                  <a:lnTo>
                    <a:pt x="12" y="6"/>
                  </a:lnTo>
                  <a:lnTo>
                    <a:pt x="14" y="8"/>
                  </a:lnTo>
                  <a:lnTo>
                    <a:pt x="16" y="10"/>
                  </a:lnTo>
                  <a:lnTo>
                    <a:pt x="16" y="10"/>
                  </a:lnTo>
                  <a:lnTo>
                    <a:pt x="18" y="10"/>
                  </a:lnTo>
                  <a:lnTo>
                    <a:pt x="18" y="10"/>
                  </a:lnTo>
                  <a:lnTo>
                    <a:pt x="20" y="10"/>
                  </a:lnTo>
                  <a:lnTo>
                    <a:pt x="20" y="10"/>
                  </a:lnTo>
                  <a:lnTo>
                    <a:pt x="22" y="11"/>
                  </a:lnTo>
                  <a:lnTo>
                    <a:pt x="23" y="11"/>
                  </a:lnTo>
                  <a:lnTo>
                    <a:pt x="25" y="11"/>
                  </a:lnTo>
                  <a:lnTo>
                    <a:pt x="25" y="11"/>
                  </a:lnTo>
                  <a:lnTo>
                    <a:pt x="27" y="11"/>
                  </a:lnTo>
                  <a:lnTo>
                    <a:pt x="29" y="11"/>
                  </a:lnTo>
                  <a:lnTo>
                    <a:pt x="29" y="10"/>
                  </a:lnTo>
                  <a:lnTo>
                    <a:pt x="29" y="10"/>
                  </a:lnTo>
                  <a:lnTo>
                    <a:pt x="31" y="10"/>
                  </a:lnTo>
                  <a:lnTo>
                    <a:pt x="31" y="11"/>
                  </a:lnTo>
                  <a:lnTo>
                    <a:pt x="31"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4" name="Freeform 5048"/>
            <p:cNvSpPr>
              <a:spLocks/>
            </p:cNvSpPr>
            <p:nvPr/>
          </p:nvSpPr>
          <p:spPr bwMode="auto">
            <a:xfrm>
              <a:off x="4634" y="464"/>
              <a:ext cx="14" cy="1"/>
            </a:xfrm>
            <a:custGeom>
              <a:avLst/>
              <a:gdLst>
                <a:gd name="T0" fmla="*/ 14 w 14"/>
                <a:gd name="T1" fmla="*/ 1 h 1"/>
                <a:gd name="T2" fmla="*/ 14 w 14"/>
                <a:gd name="T3" fmla="*/ 1 h 1"/>
                <a:gd name="T4" fmla="*/ 14 w 14"/>
                <a:gd name="T5" fmla="*/ 1 h 1"/>
                <a:gd name="T6" fmla="*/ 14 w 14"/>
                <a:gd name="T7" fmla="*/ 1 h 1"/>
                <a:gd name="T8" fmla="*/ 12 w 14"/>
                <a:gd name="T9" fmla="*/ 0 h 1"/>
                <a:gd name="T10" fmla="*/ 12 w 14"/>
                <a:gd name="T11" fmla="*/ 0 h 1"/>
                <a:gd name="T12" fmla="*/ 12 w 14"/>
                <a:gd name="T13" fmla="*/ 0 h 1"/>
                <a:gd name="T14" fmla="*/ 8 w 14"/>
                <a:gd name="T15" fmla="*/ 0 h 1"/>
                <a:gd name="T16" fmla="*/ 8 w 14"/>
                <a:gd name="T17" fmla="*/ 0 h 1"/>
                <a:gd name="T18" fmla="*/ 6 w 14"/>
                <a:gd name="T19" fmla="*/ 0 h 1"/>
                <a:gd name="T20" fmla="*/ 4 w 14"/>
                <a:gd name="T21" fmla="*/ 0 h 1"/>
                <a:gd name="T22" fmla="*/ 4 w 14"/>
                <a:gd name="T23" fmla="*/ 0 h 1"/>
                <a:gd name="T24" fmla="*/ 2 w 14"/>
                <a:gd name="T25" fmla="*/ 0 h 1"/>
                <a:gd name="T26" fmla="*/ 2 w 14"/>
                <a:gd name="T27" fmla="*/ 0 h 1"/>
                <a:gd name="T28" fmla="*/ 0 w 14"/>
                <a:gd name="T29" fmla="*/ 1 h 1"/>
                <a:gd name="T30" fmla="*/ 0 w 14"/>
                <a:gd name="T3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
                  <a:moveTo>
                    <a:pt x="14" y="1"/>
                  </a:moveTo>
                  <a:lnTo>
                    <a:pt x="14" y="1"/>
                  </a:lnTo>
                  <a:lnTo>
                    <a:pt x="14" y="1"/>
                  </a:lnTo>
                  <a:lnTo>
                    <a:pt x="14" y="1"/>
                  </a:lnTo>
                  <a:lnTo>
                    <a:pt x="12" y="0"/>
                  </a:lnTo>
                  <a:lnTo>
                    <a:pt x="12" y="0"/>
                  </a:lnTo>
                  <a:lnTo>
                    <a:pt x="12" y="0"/>
                  </a:lnTo>
                  <a:lnTo>
                    <a:pt x="8" y="0"/>
                  </a:lnTo>
                  <a:lnTo>
                    <a:pt x="8" y="0"/>
                  </a:lnTo>
                  <a:lnTo>
                    <a:pt x="6" y="0"/>
                  </a:lnTo>
                  <a:lnTo>
                    <a:pt x="4" y="0"/>
                  </a:lnTo>
                  <a:lnTo>
                    <a:pt x="4" y="0"/>
                  </a:lnTo>
                  <a:lnTo>
                    <a:pt x="2" y="0"/>
                  </a:lnTo>
                  <a:lnTo>
                    <a:pt x="2" y="0"/>
                  </a:ln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5" name="Freeform 5049"/>
            <p:cNvSpPr>
              <a:spLocks/>
            </p:cNvSpPr>
            <p:nvPr/>
          </p:nvSpPr>
          <p:spPr bwMode="auto">
            <a:xfrm>
              <a:off x="4611" y="465"/>
              <a:ext cx="4" cy="0"/>
            </a:xfrm>
            <a:custGeom>
              <a:avLst/>
              <a:gdLst>
                <a:gd name="T0" fmla="*/ 0 w 4"/>
                <a:gd name="T1" fmla="*/ 0 w 4"/>
                <a:gd name="T2" fmla="*/ 2 w 4"/>
                <a:gd name="T3" fmla="*/ 4 w 4"/>
                <a:gd name="T4" fmla="*/ 4 w 4"/>
                <a:gd name="T5" fmla="*/ 4 w 4"/>
                <a:gd name="T6" fmla="*/ 4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0" y="0"/>
                  </a:lnTo>
                  <a:lnTo>
                    <a:pt x="2"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6" name="Freeform 5050"/>
            <p:cNvSpPr>
              <a:spLocks/>
            </p:cNvSpPr>
            <p:nvPr/>
          </p:nvSpPr>
          <p:spPr bwMode="auto">
            <a:xfrm>
              <a:off x="4630" y="465"/>
              <a:ext cx="4" cy="2"/>
            </a:xfrm>
            <a:custGeom>
              <a:avLst/>
              <a:gdLst>
                <a:gd name="T0" fmla="*/ 4 w 4"/>
                <a:gd name="T1" fmla="*/ 0 h 2"/>
                <a:gd name="T2" fmla="*/ 2 w 4"/>
                <a:gd name="T3" fmla="*/ 0 h 2"/>
                <a:gd name="T4" fmla="*/ 2 w 4"/>
                <a:gd name="T5" fmla="*/ 0 h 2"/>
                <a:gd name="T6" fmla="*/ 0 w 4"/>
                <a:gd name="T7" fmla="*/ 0 h 2"/>
                <a:gd name="T8" fmla="*/ 0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2" y="0"/>
                  </a:lnTo>
                  <a:lnTo>
                    <a:pt x="2"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7" name="Freeform 5051"/>
            <p:cNvSpPr>
              <a:spLocks/>
            </p:cNvSpPr>
            <p:nvPr/>
          </p:nvSpPr>
          <p:spPr bwMode="auto">
            <a:xfrm>
              <a:off x="4615" y="465"/>
              <a:ext cx="15" cy="2"/>
            </a:xfrm>
            <a:custGeom>
              <a:avLst/>
              <a:gdLst>
                <a:gd name="T0" fmla="*/ 0 w 15"/>
                <a:gd name="T1" fmla="*/ 0 h 2"/>
                <a:gd name="T2" fmla="*/ 2 w 15"/>
                <a:gd name="T3" fmla="*/ 0 h 2"/>
                <a:gd name="T4" fmla="*/ 2 w 15"/>
                <a:gd name="T5" fmla="*/ 0 h 2"/>
                <a:gd name="T6" fmla="*/ 2 w 15"/>
                <a:gd name="T7" fmla="*/ 0 h 2"/>
                <a:gd name="T8" fmla="*/ 2 w 15"/>
                <a:gd name="T9" fmla="*/ 0 h 2"/>
                <a:gd name="T10" fmla="*/ 2 w 15"/>
                <a:gd name="T11" fmla="*/ 0 h 2"/>
                <a:gd name="T12" fmla="*/ 4 w 15"/>
                <a:gd name="T13" fmla="*/ 0 h 2"/>
                <a:gd name="T14" fmla="*/ 4 w 15"/>
                <a:gd name="T15" fmla="*/ 0 h 2"/>
                <a:gd name="T16" fmla="*/ 4 w 15"/>
                <a:gd name="T17" fmla="*/ 0 h 2"/>
                <a:gd name="T18" fmla="*/ 4 w 15"/>
                <a:gd name="T19" fmla="*/ 0 h 2"/>
                <a:gd name="T20" fmla="*/ 6 w 15"/>
                <a:gd name="T21" fmla="*/ 0 h 2"/>
                <a:gd name="T22" fmla="*/ 6 w 15"/>
                <a:gd name="T23" fmla="*/ 0 h 2"/>
                <a:gd name="T24" fmla="*/ 6 w 15"/>
                <a:gd name="T25" fmla="*/ 0 h 2"/>
                <a:gd name="T26" fmla="*/ 6 w 15"/>
                <a:gd name="T27" fmla="*/ 2 h 2"/>
                <a:gd name="T28" fmla="*/ 6 w 15"/>
                <a:gd name="T29" fmla="*/ 0 h 2"/>
                <a:gd name="T30" fmla="*/ 6 w 15"/>
                <a:gd name="T31" fmla="*/ 0 h 2"/>
                <a:gd name="T32" fmla="*/ 8 w 15"/>
                <a:gd name="T33" fmla="*/ 0 h 2"/>
                <a:gd name="T34" fmla="*/ 8 w 15"/>
                <a:gd name="T35" fmla="*/ 0 h 2"/>
                <a:gd name="T36" fmla="*/ 8 w 15"/>
                <a:gd name="T37" fmla="*/ 0 h 2"/>
                <a:gd name="T38" fmla="*/ 8 w 15"/>
                <a:gd name="T39" fmla="*/ 0 h 2"/>
                <a:gd name="T40" fmla="*/ 11 w 15"/>
                <a:gd name="T41" fmla="*/ 0 h 2"/>
                <a:gd name="T42" fmla="*/ 11 w 15"/>
                <a:gd name="T43" fmla="*/ 0 h 2"/>
                <a:gd name="T44" fmla="*/ 13 w 15"/>
                <a:gd name="T45" fmla="*/ 2 h 2"/>
                <a:gd name="T46" fmla="*/ 13 w 15"/>
                <a:gd name="T47" fmla="*/ 2 h 2"/>
                <a:gd name="T48" fmla="*/ 13 w 15"/>
                <a:gd name="T49" fmla="*/ 2 h 2"/>
                <a:gd name="T50" fmla="*/ 13 w 15"/>
                <a:gd name="T51" fmla="*/ 2 h 2"/>
                <a:gd name="T52" fmla="*/ 15 w 15"/>
                <a:gd name="T5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
                  <a:moveTo>
                    <a:pt x="0" y="0"/>
                  </a:moveTo>
                  <a:lnTo>
                    <a:pt x="2" y="0"/>
                  </a:lnTo>
                  <a:lnTo>
                    <a:pt x="2" y="0"/>
                  </a:lnTo>
                  <a:lnTo>
                    <a:pt x="2" y="0"/>
                  </a:lnTo>
                  <a:lnTo>
                    <a:pt x="2" y="0"/>
                  </a:lnTo>
                  <a:lnTo>
                    <a:pt x="2" y="0"/>
                  </a:lnTo>
                  <a:lnTo>
                    <a:pt x="4" y="0"/>
                  </a:lnTo>
                  <a:lnTo>
                    <a:pt x="4" y="0"/>
                  </a:lnTo>
                  <a:lnTo>
                    <a:pt x="4" y="0"/>
                  </a:lnTo>
                  <a:lnTo>
                    <a:pt x="4" y="0"/>
                  </a:lnTo>
                  <a:lnTo>
                    <a:pt x="6" y="0"/>
                  </a:lnTo>
                  <a:lnTo>
                    <a:pt x="6" y="0"/>
                  </a:lnTo>
                  <a:lnTo>
                    <a:pt x="6" y="0"/>
                  </a:lnTo>
                  <a:lnTo>
                    <a:pt x="6" y="2"/>
                  </a:lnTo>
                  <a:lnTo>
                    <a:pt x="6" y="0"/>
                  </a:lnTo>
                  <a:lnTo>
                    <a:pt x="6" y="0"/>
                  </a:lnTo>
                  <a:lnTo>
                    <a:pt x="8" y="0"/>
                  </a:lnTo>
                  <a:lnTo>
                    <a:pt x="8" y="0"/>
                  </a:lnTo>
                  <a:lnTo>
                    <a:pt x="8" y="0"/>
                  </a:lnTo>
                  <a:lnTo>
                    <a:pt x="8" y="0"/>
                  </a:lnTo>
                  <a:lnTo>
                    <a:pt x="11" y="0"/>
                  </a:lnTo>
                  <a:lnTo>
                    <a:pt x="11" y="0"/>
                  </a:lnTo>
                  <a:lnTo>
                    <a:pt x="13" y="2"/>
                  </a:lnTo>
                  <a:lnTo>
                    <a:pt x="13" y="2"/>
                  </a:lnTo>
                  <a:lnTo>
                    <a:pt x="13" y="2"/>
                  </a:lnTo>
                  <a:lnTo>
                    <a:pt x="13" y="2"/>
                  </a:lnTo>
                  <a:lnTo>
                    <a:pt x="1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8" name="Freeform 5052"/>
            <p:cNvSpPr>
              <a:spLocks/>
            </p:cNvSpPr>
            <p:nvPr/>
          </p:nvSpPr>
          <p:spPr bwMode="auto">
            <a:xfrm>
              <a:off x="4648" y="465"/>
              <a:ext cx="13" cy="4"/>
            </a:xfrm>
            <a:custGeom>
              <a:avLst/>
              <a:gdLst>
                <a:gd name="T0" fmla="*/ 13 w 13"/>
                <a:gd name="T1" fmla="*/ 4 h 4"/>
                <a:gd name="T2" fmla="*/ 13 w 13"/>
                <a:gd name="T3" fmla="*/ 4 h 4"/>
                <a:gd name="T4" fmla="*/ 11 w 13"/>
                <a:gd name="T5" fmla="*/ 2 h 4"/>
                <a:gd name="T6" fmla="*/ 11 w 13"/>
                <a:gd name="T7" fmla="*/ 2 h 4"/>
                <a:gd name="T8" fmla="*/ 9 w 13"/>
                <a:gd name="T9" fmla="*/ 2 h 4"/>
                <a:gd name="T10" fmla="*/ 9 w 13"/>
                <a:gd name="T11" fmla="*/ 2 h 4"/>
                <a:gd name="T12" fmla="*/ 9 w 13"/>
                <a:gd name="T13" fmla="*/ 2 h 4"/>
                <a:gd name="T14" fmla="*/ 9 w 13"/>
                <a:gd name="T15" fmla="*/ 2 h 4"/>
                <a:gd name="T16" fmla="*/ 9 w 13"/>
                <a:gd name="T17" fmla="*/ 2 h 4"/>
                <a:gd name="T18" fmla="*/ 7 w 13"/>
                <a:gd name="T19" fmla="*/ 2 h 4"/>
                <a:gd name="T20" fmla="*/ 7 w 13"/>
                <a:gd name="T21" fmla="*/ 2 h 4"/>
                <a:gd name="T22" fmla="*/ 7 w 13"/>
                <a:gd name="T23" fmla="*/ 2 h 4"/>
                <a:gd name="T24" fmla="*/ 5 w 13"/>
                <a:gd name="T25" fmla="*/ 2 h 4"/>
                <a:gd name="T26" fmla="*/ 5 w 13"/>
                <a:gd name="T27" fmla="*/ 2 h 4"/>
                <a:gd name="T28" fmla="*/ 5 w 13"/>
                <a:gd name="T29" fmla="*/ 2 h 4"/>
                <a:gd name="T30" fmla="*/ 3 w 13"/>
                <a:gd name="T31" fmla="*/ 2 h 4"/>
                <a:gd name="T32" fmla="*/ 3 w 13"/>
                <a:gd name="T33" fmla="*/ 2 h 4"/>
                <a:gd name="T34" fmla="*/ 3 w 13"/>
                <a:gd name="T35" fmla="*/ 2 h 4"/>
                <a:gd name="T36" fmla="*/ 2 w 13"/>
                <a:gd name="T37" fmla="*/ 2 h 4"/>
                <a:gd name="T38" fmla="*/ 2 w 13"/>
                <a:gd name="T39" fmla="*/ 0 h 4"/>
                <a:gd name="T40" fmla="*/ 2 w 13"/>
                <a:gd name="T41" fmla="*/ 0 h 4"/>
                <a:gd name="T42" fmla="*/ 0 w 13"/>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4">
                  <a:moveTo>
                    <a:pt x="13" y="4"/>
                  </a:moveTo>
                  <a:lnTo>
                    <a:pt x="13" y="4"/>
                  </a:lnTo>
                  <a:lnTo>
                    <a:pt x="11" y="2"/>
                  </a:lnTo>
                  <a:lnTo>
                    <a:pt x="11" y="2"/>
                  </a:lnTo>
                  <a:lnTo>
                    <a:pt x="9" y="2"/>
                  </a:lnTo>
                  <a:lnTo>
                    <a:pt x="9" y="2"/>
                  </a:lnTo>
                  <a:lnTo>
                    <a:pt x="9" y="2"/>
                  </a:lnTo>
                  <a:lnTo>
                    <a:pt x="9" y="2"/>
                  </a:lnTo>
                  <a:lnTo>
                    <a:pt x="9" y="2"/>
                  </a:lnTo>
                  <a:lnTo>
                    <a:pt x="7" y="2"/>
                  </a:lnTo>
                  <a:lnTo>
                    <a:pt x="7" y="2"/>
                  </a:lnTo>
                  <a:lnTo>
                    <a:pt x="7" y="2"/>
                  </a:lnTo>
                  <a:lnTo>
                    <a:pt x="5" y="2"/>
                  </a:lnTo>
                  <a:lnTo>
                    <a:pt x="5" y="2"/>
                  </a:lnTo>
                  <a:lnTo>
                    <a:pt x="5" y="2"/>
                  </a:lnTo>
                  <a:lnTo>
                    <a:pt x="3" y="2"/>
                  </a:lnTo>
                  <a:lnTo>
                    <a:pt x="3" y="2"/>
                  </a:lnTo>
                  <a:lnTo>
                    <a:pt x="3" y="2"/>
                  </a:lnTo>
                  <a:lnTo>
                    <a:pt x="2" y="2"/>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9" name="Freeform 5053"/>
            <p:cNvSpPr>
              <a:spLocks/>
            </p:cNvSpPr>
            <p:nvPr/>
          </p:nvSpPr>
          <p:spPr bwMode="auto">
            <a:xfrm>
              <a:off x="4310" y="508"/>
              <a:ext cx="13" cy="57"/>
            </a:xfrm>
            <a:custGeom>
              <a:avLst/>
              <a:gdLst>
                <a:gd name="T0" fmla="*/ 0 w 13"/>
                <a:gd name="T1" fmla="*/ 0 h 57"/>
                <a:gd name="T2" fmla="*/ 2 w 13"/>
                <a:gd name="T3" fmla="*/ 0 h 57"/>
                <a:gd name="T4" fmla="*/ 2 w 13"/>
                <a:gd name="T5" fmla="*/ 2 h 57"/>
                <a:gd name="T6" fmla="*/ 2 w 13"/>
                <a:gd name="T7" fmla="*/ 2 h 57"/>
                <a:gd name="T8" fmla="*/ 2 w 13"/>
                <a:gd name="T9" fmla="*/ 2 h 57"/>
                <a:gd name="T10" fmla="*/ 2 w 13"/>
                <a:gd name="T11" fmla="*/ 4 h 57"/>
                <a:gd name="T12" fmla="*/ 2 w 13"/>
                <a:gd name="T13" fmla="*/ 4 h 57"/>
                <a:gd name="T14" fmla="*/ 2 w 13"/>
                <a:gd name="T15" fmla="*/ 5 h 57"/>
                <a:gd name="T16" fmla="*/ 3 w 13"/>
                <a:gd name="T17" fmla="*/ 7 h 57"/>
                <a:gd name="T18" fmla="*/ 3 w 13"/>
                <a:gd name="T19" fmla="*/ 9 h 57"/>
                <a:gd name="T20" fmla="*/ 3 w 13"/>
                <a:gd name="T21" fmla="*/ 9 h 57"/>
                <a:gd name="T22" fmla="*/ 5 w 13"/>
                <a:gd name="T23" fmla="*/ 9 h 57"/>
                <a:gd name="T24" fmla="*/ 5 w 13"/>
                <a:gd name="T25" fmla="*/ 11 h 57"/>
                <a:gd name="T26" fmla="*/ 7 w 13"/>
                <a:gd name="T27" fmla="*/ 13 h 57"/>
                <a:gd name="T28" fmla="*/ 9 w 13"/>
                <a:gd name="T29" fmla="*/ 17 h 57"/>
                <a:gd name="T30" fmla="*/ 9 w 13"/>
                <a:gd name="T31" fmla="*/ 17 h 57"/>
                <a:gd name="T32" fmla="*/ 9 w 13"/>
                <a:gd name="T33" fmla="*/ 19 h 57"/>
                <a:gd name="T34" fmla="*/ 11 w 13"/>
                <a:gd name="T35" fmla="*/ 19 h 57"/>
                <a:gd name="T36" fmla="*/ 11 w 13"/>
                <a:gd name="T37" fmla="*/ 21 h 57"/>
                <a:gd name="T38" fmla="*/ 11 w 13"/>
                <a:gd name="T39" fmla="*/ 23 h 57"/>
                <a:gd name="T40" fmla="*/ 13 w 13"/>
                <a:gd name="T41" fmla="*/ 25 h 57"/>
                <a:gd name="T42" fmla="*/ 13 w 13"/>
                <a:gd name="T43" fmla="*/ 25 h 57"/>
                <a:gd name="T44" fmla="*/ 13 w 13"/>
                <a:gd name="T45" fmla="*/ 27 h 57"/>
                <a:gd name="T46" fmla="*/ 13 w 13"/>
                <a:gd name="T47" fmla="*/ 27 h 57"/>
                <a:gd name="T48" fmla="*/ 13 w 13"/>
                <a:gd name="T49" fmla="*/ 30 h 57"/>
                <a:gd name="T50" fmla="*/ 13 w 13"/>
                <a:gd name="T51" fmla="*/ 32 h 57"/>
                <a:gd name="T52" fmla="*/ 13 w 13"/>
                <a:gd name="T53" fmla="*/ 34 h 57"/>
                <a:gd name="T54" fmla="*/ 11 w 13"/>
                <a:gd name="T55" fmla="*/ 36 h 57"/>
                <a:gd name="T56" fmla="*/ 11 w 13"/>
                <a:gd name="T57" fmla="*/ 38 h 57"/>
                <a:gd name="T58" fmla="*/ 11 w 13"/>
                <a:gd name="T59" fmla="*/ 38 h 57"/>
                <a:gd name="T60" fmla="*/ 9 w 13"/>
                <a:gd name="T61" fmla="*/ 40 h 57"/>
                <a:gd name="T62" fmla="*/ 9 w 13"/>
                <a:gd name="T63" fmla="*/ 42 h 57"/>
                <a:gd name="T64" fmla="*/ 9 w 13"/>
                <a:gd name="T65" fmla="*/ 44 h 57"/>
                <a:gd name="T66" fmla="*/ 7 w 13"/>
                <a:gd name="T67" fmla="*/ 44 h 57"/>
                <a:gd name="T68" fmla="*/ 7 w 13"/>
                <a:gd name="T69" fmla="*/ 46 h 57"/>
                <a:gd name="T70" fmla="*/ 7 w 13"/>
                <a:gd name="T71" fmla="*/ 46 h 57"/>
                <a:gd name="T72" fmla="*/ 7 w 13"/>
                <a:gd name="T73" fmla="*/ 48 h 57"/>
                <a:gd name="T74" fmla="*/ 5 w 13"/>
                <a:gd name="T75" fmla="*/ 48 h 57"/>
                <a:gd name="T76" fmla="*/ 5 w 13"/>
                <a:gd name="T77" fmla="*/ 50 h 57"/>
                <a:gd name="T78" fmla="*/ 3 w 13"/>
                <a:gd name="T79" fmla="*/ 52 h 57"/>
                <a:gd name="T80" fmla="*/ 3 w 13"/>
                <a:gd name="T81" fmla="*/ 53 h 57"/>
                <a:gd name="T82" fmla="*/ 2 w 13"/>
                <a:gd name="T83" fmla="*/ 55 h 57"/>
                <a:gd name="T84" fmla="*/ 2 w 13"/>
                <a:gd name="T85" fmla="*/ 57 h 57"/>
                <a:gd name="T86" fmla="*/ 0 w 13"/>
                <a:gd name="T8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 h="57">
                  <a:moveTo>
                    <a:pt x="0" y="0"/>
                  </a:moveTo>
                  <a:lnTo>
                    <a:pt x="2" y="0"/>
                  </a:lnTo>
                  <a:lnTo>
                    <a:pt x="2" y="2"/>
                  </a:lnTo>
                  <a:lnTo>
                    <a:pt x="2" y="2"/>
                  </a:lnTo>
                  <a:lnTo>
                    <a:pt x="2" y="2"/>
                  </a:lnTo>
                  <a:lnTo>
                    <a:pt x="2" y="4"/>
                  </a:lnTo>
                  <a:lnTo>
                    <a:pt x="2" y="4"/>
                  </a:lnTo>
                  <a:lnTo>
                    <a:pt x="2" y="5"/>
                  </a:lnTo>
                  <a:lnTo>
                    <a:pt x="3" y="7"/>
                  </a:lnTo>
                  <a:lnTo>
                    <a:pt x="3" y="9"/>
                  </a:lnTo>
                  <a:lnTo>
                    <a:pt x="3" y="9"/>
                  </a:lnTo>
                  <a:lnTo>
                    <a:pt x="5" y="9"/>
                  </a:lnTo>
                  <a:lnTo>
                    <a:pt x="5" y="11"/>
                  </a:lnTo>
                  <a:lnTo>
                    <a:pt x="7" y="13"/>
                  </a:lnTo>
                  <a:lnTo>
                    <a:pt x="9" y="17"/>
                  </a:lnTo>
                  <a:lnTo>
                    <a:pt x="9" y="17"/>
                  </a:lnTo>
                  <a:lnTo>
                    <a:pt x="9" y="19"/>
                  </a:lnTo>
                  <a:lnTo>
                    <a:pt x="11" y="19"/>
                  </a:lnTo>
                  <a:lnTo>
                    <a:pt x="11" y="21"/>
                  </a:lnTo>
                  <a:lnTo>
                    <a:pt x="11" y="23"/>
                  </a:lnTo>
                  <a:lnTo>
                    <a:pt x="13" y="25"/>
                  </a:lnTo>
                  <a:lnTo>
                    <a:pt x="13" y="25"/>
                  </a:lnTo>
                  <a:lnTo>
                    <a:pt x="13" y="27"/>
                  </a:lnTo>
                  <a:lnTo>
                    <a:pt x="13" y="27"/>
                  </a:lnTo>
                  <a:lnTo>
                    <a:pt x="13" y="30"/>
                  </a:lnTo>
                  <a:lnTo>
                    <a:pt x="13" y="32"/>
                  </a:lnTo>
                  <a:lnTo>
                    <a:pt x="13" y="34"/>
                  </a:lnTo>
                  <a:lnTo>
                    <a:pt x="11" y="36"/>
                  </a:lnTo>
                  <a:lnTo>
                    <a:pt x="11" y="38"/>
                  </a:lnTo>
                  <a:lnTo>
                    <a:pt x="11" y="38"/>
                  </a:lnTo>
                  <a:lnTo>
                    <a:pt x="9" y="40"/>
                  </a:lnTo>
                  <a:lnTo>
                    <a:pt x="9" y="42"/>
                  </a:lnTo>
                  <a:lnTo>
                    <a:pt x="9" y="44"/>
                  </a:lnTo>
                  <a:lnTo>
                    <a:pt x="7" y="44"/>
                  </a:lnTo>
                  <a:lnTo>
                    <a:pt x="7" y="46"/>
                  </a:lnTo>
                  <a:lnTo>
                    <a:pt x="7" y="46"/>
                  </a:lnTo>
                  <a:lnTo>
                    <a:pt x="7" y="48"/>
                  </a:lnTo>
                  <a:lnTo>
                    <a:pt x="5" y="48"/>
                  </a:lnTo>
                  <a:lnTo>
                    <a:pt x="5" y="50"/>
                  </a:lnTo>
                  <a:lnTo>
                    <a:pt x="3" y="52"/>
                  </a:lnTo>
                  <a:lnTo>
                    <a:pt x="3" y="53"/>
                  </a:lnTo>
                  <a:lnTo>
                    <a:pt x="2" y="55"/>
                  </a:lnTo>
                  <a:lnTo>
                    <a:pt x="2" y="57"/>
                  </a:lnTo>
                  <a:lnTo>
                    <a:pt x="0" y="5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0" name="Line 5054"/>
            <p:cNvSpPr>
              <a:spLocks noChangeShapeType="1"/>
            </p:cNvSpPr>
            <p:nvPr/>
          </p:nvSpPr>
          <p:spPr bwMode="auto">
            <a:xfrm>
              <a:off x="4661" y="46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1" name="Freeform 5055"/>
            <p:cNvSpPr>
              <a:spLocks/>
            </p:cNvSpPr>
            <p:nvPr/>
          </p:nvSpPr>
          <p:spPr bwMode="auto">
            <a:xfrm>
              <a:off x="4661" y="469"/>
              <a:ext cx="4" cy="6"/>
            </a:xfrm>
            <a:custGeom>
              <a:avLst/>
              <a:gdLst>
                <a:gd name="T0" fmla="*/ 2 w 4"/>
                <a:gd name="T1" fmla="*/ 6 h 6"/>
                <a:gd name="T2" fmla="*/ 4 w 4"/>
                <a:gd name="T3" fmla="*/ 2 h 6"/>
                <a:gd name="T4" fmla="*/ 4 w 4"/>
                <a:gd name="T5" fmla="*/ 2 h 6"/>
                <a:gd name="T6" fmla="*/ 2 w 4"/>
                <a:gd name="T7" fmla="*/ 2 h 6"/>
                <a:gd name="T8" fmla="*/ 0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2" y="6"/>
                  </a:moveTo>
                  <a:lnTo>
                    <a:pt x="4" y="2"/>
                  </a:lnTo>
                  <a:lnTo>
                    <a:pt x="4"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2" name="Freeform 5056"/>
            <p:cNvSpPr>
              <a:spLocks/>
            </p:cNvSpPr>
            <p:nvPr/>
          </p:nvSpPr>
          <p:spPr bwMode="auto">
            <a:xfrm>
              <a:off x="4663" y="475"/>
              <a:ext cx="6" cy="12"/>
            </a:xfrm>
            <a:custGeom>
              <a:avLst/>
              <a:gdLst>
                <a:gd name="T0" fmla="*/ 4 w 6"/>
                <a:gd name="T1" fmla="*/ 12 h 12"/>
                <a:gd name="T2" fmla="*/ 4 w 6"/>
                <a:gd name="T3" fmla="*/ 12 h 12"/>
                <a:gd name="T4" fmla="*/ 6 w 6"/>
                <a:gd name="T5" fmla="*/ 10 h 12"/>
                <a:gd name="T6" fmla="*/ 6 w 6"/>
                <a:gd name="T7" fmla="*/ 10 h 12"/>
                <a:gd name="T8" fmla="*/ 4 w 6"/>
                <a:gd name="T9" fmla="*/ 10 h 12"/>
                <a:gd name="T10" fmla="*/ 4 w 6"/>
                <a:gd name="T11" fmla="*/ 8 h 12"/>
                <a:gd name="T12" fmla="*/ 4 w 6"/>
                <a:gd name="T13" fmla="*/ 8 h 12"/>
                <a:gd name="T14" fmla="*/ 2 w 6"/>
                <a:gd name="T15" fmla="*/ 8 h 12"/>
                <a:gd name="T16" fmla="*/ 2 w 6"/>
                <a:gd name="T17" fmla="*/ 8 h 12"/>
                <a:gd name="T18" fmla="*/ 2 w 6"/>
                <a:gd name="T19" fmla="*/ 6 h 12"/>
                <a:gd name="T20" fmla="*/ 0 w 6"/>
                <a:gd name="T21" fmla="*/ 4 h 12"/>
                <a:gd name="T22" fmla="*/ 0 w 6"/>
                <a:gd name="T23" fmla="*/ 2 h 12"/>
                <a:gd name="T24" fmla="*/ 0 w 6"/>
                <a:gd name="T25" fmla="*/ 2 h 12"/>
                <a:gd name="T26" fmla="*/ 0 w 6"/>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2">
                  <a:moveTo>
                    <a:pt x="4" y="12"/>
                  </a:moveTo>
                  <a:lnTo>
                    <a:pt x="4" y="12"/>
                  </a:lnTo>
                  <a:lnTo>
                    <a:pt x="6" y="10"/>
                  </a:lnTo>
                  <a:lnTo>
                    <a:pt x="6" y="10"/>
                  </a:lnTo>
                  <a:lnTo>
                    <a:pt x="4" y="10"/>
                  </a:lnTo>
                  <a:lnTo>
                    <a:pt x="4" y="8"/>
                  </a:lnTo>
                  <a:lnTo>
                    <a:pt x="4" y="8"/>
                  </a:lnTo>
                  <a:lnTo>
                    <a:pt x="2" y="8"/>
                  </a:lnTo>
                  <a:lnTo>
                    <a:pt x="2" y="8"/>
                  </a:lnTo>
                  <a:lnTo>
                    <a:pt x="2" y="6"/>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3" name="Freeform 5057"/>
            <p:cNvSpPr>
              <a:spLocks/>
            </p:cNvSpPr>
            <p:nvPr/>
          </p:nvSpPr>
          <p:spPr bwMode="auto">
            <a:xfrm>
              <a:off x="4667" y="487"/>
              <a:ext cx="6" cy="7"/>
            </a:xfrm>
            <a:custGeom>
              <a:avLst/>
              <a:gdLst>
                <a:gd name="T0" fmla="*/ 0 w 6"/>
                <a:gd name="T1" fmla="*/ 0 h 7"/>
                <a:gd name="T2" fmla="*/ 2 w 6"/>
                <a:gd name="T3" fmla="*/ 0 h 7"/>
                <a:gd name="T4" fmla="*/ 2 w 6"/>
                <a:gd name="T5" fmla="*/ 0 h 7"/>
                <a:gd name="T6" fmla="*/ 2 w 6"/>
                <a:gd name="T7" fmla="*/ 0 h 7"/>
                <a:gd name="T8" fmla="*/ 2 w 6"/>
                <a:gd name="T9" fmla="*/ 0 h 7"/>
                <a:gd name="T10" fmla="*/ 2 w 6"/>
                <a:gd name="T11" fmla="*/ 0 h 7"/>
                <a:gd name="T12" fmla="*/ 4 w 6"/>
                <a:gd name="T13" fmla="*/ 1 h 7"/>
                <a:gd name="T14" fmla="*/ 4 w 6"/>
                <a:gd name="T15" fmla="*/ 1 h 7"/>
                <a:gd name="T16" fmla="*/ 4 w 6"/>
                <a:gd name="T17" fmla="*/ 1 h 7"/>
                <a:gd name="T18" fmla="*/ 4 w 6"/>
                <a:gd name="T19" fmla="*/ 3 h 7"/>
                <a:gd name="T20" fmla="*/ 4 w 6"/>
                <a:gd name="T21" fmla="*/ 3 h 7"/>
                <a:gd name="T22" fmla="*/ 4 w 6"/>
                <a:gd name="T23" fmla="*/ 3 h 7"/>
                <a:gd name="T24" fmla="*/ 6 w 6"/>
                <a:gd name="T25" fmla="*/ 5 h 7"/>
                <a:gd name="T26" fmla="*/ 6 w 6"/>
                <a:gd name="T27" fmla="*/ 7 h 7"/>
                <a:gd name="T28" fmla="*/ 6 w 6"/>
                <a:gd name="T29" fmla="*/ 7 h 7"/>
                <a:gd name="T30" fmla="*/ 6 w 6"/>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7">
                  <a:moveTo>
                    <a:pt x="0" y="0"/>
                  </a:moveTo>
                  <a:lnTo>
                    <a:pt x="2" y="0"/>
                  </a:lnTo>
                  <a:lnTo>
                    <a:pt x="2" y="0"/>
                  </a:lnTo>
                  <a:lnTo>
                    <a:pt x="2" y="0"/>
                  </a:lnTo>
                  <a:lnTo>
                    <a:pt x="2" y="0"/>
                  </a:lnTo>
                  <a:lnTo>
                    <a:pt x="2" y="0"/>
                  </a:lnTo>
                  <a:lnTo>
                    <a:pt x="4" y="1"/>
                  </a:lnTo>
                  <a:lnTo>
                    <a:pt x="4" y="1"/>
                  </a:lnTo>
                  <a:lnTo>
                    <a:pt x="4" y="1"/>
                  </a:lnTo>
                  <a:lnTo>
                    <a:pt x="4" y="3"/>
                  </a:lnTo>
                  <a:lnTo>
                    <a:pt x="4" y="3"/>
                  </a:lnTo>
                  <a:lnTo>
                    <a:pt x="4" y="3"/>
                  </a:lnTo>
                  <a:lnTo>
                    <a:pt x="6" y="5"/>
                  </a:lnTo>
                  <a:lnTo>
                    <a:pt x="6" y="7"/>
                  </a:lnTo>
                  <a:lnTo>
                    <a:pt x="6" y="7"/>
                  </a:lnTo>
                  <a:lnTo>
                    <a:pt x="6"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4" name="Freeform 5058"/>
            <p:cNvSpPr>
              <a:spLocks/>
            </p:cNvSpPr>
            <p:nvPr/>
          </p:nvSpPr>
          <p:spPr bwMode="auto">
            <a:xfrm>
              <a:off x="4671" y="494"/>
              <a:ext cx="157" cy="31"/>
            </a:xfrm>
            <a:custGeom>
              <a:avLst/>
              <a:gdLst>
                <a:gd name="T0" fmla="*/ 2 w 157"/>
                <a:gd name="T1" fmla="*/ 2 h 31"/>
                <a:gd name="T2" fmla="*/ 2 w 157"/>
                <a:gd name="T3" fmla="*/ 4 h 31"/>
                <a:gd name="T4" fmla="*/ 2 w 157"/>
                <a:gd name="T5" fmla="*/ 8 h 31"/>
                <a:gd name="T6" fmla="*/ 2 w 157"/>
                <a:gd name="T7" fmla="*/ 10 h 31"/>
                <a:gd name="T8" fmla="*/ 5 w 157"/>
                <a:gd name="T9" fmla="*/ 12 h 31"/>
                <a:gd name="T10" fmla="*/ 9 w 157"/>
                <a:gd name="T11" fmla="*/ 12 h 31"/>
                <a:gd name="T12" fmla="*/ 13 w 157"/>
                <a:gd name="T13" fmla="*/ 12 h 31"/>
                <a:gd name="T14" fmla="*/ 19 w 157"/>
                <a:gd name="T15" fmla="*/ 12 h 31"/>
                <a:gd name="T16" fmla="*/ 23 w 157"/>
                <a:gd name="T17" fmla="*/ 12 h 31"/>
                <a:gd name="T18" fmla="*/ 28 w 157"/>
                <a:gd name="T19" fmla="*/ 10 h 31"/>
                <a:gd name="T20" fmla="*/ 32 w 157"/>
                <a:gd name="T21" fmla="*/ 10 h 31"/>
                <a:gd name="T22" fmla="*/ 34 w 157"/>
                <a:gd name="T23" fmla="*/ 8 h 31"/>
                <a:gd name="T24" fmla="*/ 42 w 157"/>
                <a:gd name="T25" fmla="*/ 6 h 31"/>
                <a:gd name="T26" fmla="*/ 50 w 157"/>
                <a:gd name="T27" fmla="*/ 2 h 31"/>
                <a:gd name="T28" fmla="*/ 51 w 157"/>
                <a:gd name="T29" fmla="*/ 2 h 31"/>
                <a:gd name="T30" fmla="*/ 57 w 157"/>
                <a:gd name="T31" fmla="*/ 2 h 31"/>
                <a:gd name="T32" fmla="*/ 61 w 157"/>
                <a:gd name="T33" fmla="*/ 4 h 31"/>
                <a:gd name="T34" fmla="*/ 65 w 157"/>
                <a:gd name="T35" fmla="*/ 4 h 31"/>
                <a:gd name="T36" fmla="*/ 71 w 157"/>
                <a:gd name="T37" fmla="*/ 6 h 31"/>
                <a:gd name="T38" fmla="*/ 75 w 157"/>
                <a:gd name="T39" fmla="*/ 8 h 31"/>
                <a:gd name="T40" fmla="*/ 78 w 157"/>
                <a:gd name="T41" fmla="*/ 8 h 31"/>
                <a:gd name="T42" fmla="*/ 80 w 157"/>
                <a:gd name="T43" fmla="*/ 10 h 31"/>
                <a:gd name="T44" fmla="*/ 82 w 157"/>
                <a:gd name="T45" fmla="*/ 10 h 31"/>
                <a:gd name="T46" fmla="*/ 88 w 157"/>
                <a:gd name="T47" fmla="*/ 12 h 31"/>
                <a:gd name="T48" fmla="*/ 90 w 157"/>
                <a:gd name="T49" fmla="*/ 12 h 31"/>
                <a:gd name="T50" fmla="*/ 96 w 157"/>
                <a:gd name="T51" fmla="*/ 14 h 31"/>
                <a:gd name="T52" fmla="*/ 98 w 157"/>
                <a:gd name="T53" fmla="*/ 14 h 31"/>
                <a:gd name="T54" fmla="*/ 99 w 157"/>
                <a:gd name="T55" fmla="*/ 14 h 31"/>
                <a:gd name="T56" fmla="*/ 103 w 157"/>
                <a:gd name="T57" fmla="*/ 14 h 31"/>
                <a:gd name="T58" fmla="*/ 107 w 157"/>
                <a:gd name="T59" fmla="*/ 14 h 31"/>
                <a:gd name="T60" fmla="*/ 111 w 157"/>
                <a:gd name="T61" fmla="*/ 14 h 31"/>
                <a:gd name="T62" fmla="*/ 111 w 157"/>
                <a:gd name="T63" fmla="*/ 14 h 31"/>
                <a:gd name="T64" fmla="*/ 115 w 157"/>
                <a:gd name="T65" fmla="*/ 16 h 31"/>
                <a:gd name="T66" fmla="*/ 115 w 157"/>
                <a:gd name="T67" fmla="*/ 16 h 31"/>
                <a:gd name="T68" fmla="*/ 119 w 157"/>
                <a:gd name="T69" fmla="*/ 18 h 31"/>
                <a:gd name="T70" fmla="*/ 124 w 157"/>
                <a:gd name="T71" fmla="*/ 18 h 31"/>
                <a:gd name="T72" fmla="*/ 124 w 157"/>
                <a:gd name="T73" fmla="*/ 18 h 31"/>
                <a:gd name="T74" fmla="*/ 128 w 157"/>
                <a:gd name="T75" fmla="*/ 18 h 31"/>
                <a:gd name="T76" fmla="*/ 130 w 157"/>
                <a:gd name="T77" fmla="*/ 19 h 31"/>
                <a:gd name="T78" fmla="*/ 132 w 157"/>
                <a:gd name="T79" fmla="*/ 19 h 31"/>
                <a:gd name="T80" fmla="*/ 136 w 157"/>
                <a:gd name="T81" fmla="*/ 21 h 31"/>
                <a:gd name="T82" fmla="*/ 138 w 157"/>
                <a:gd name="T83" fmla="*/ 23 h 31"/>
                <a:gd name="T84" fmla="*/ 144 w 157"/>
                <a:gd name="T85" fmla="*/ 23 h 31"/>
                <a:gd name="T86" fmla="*/ 146 w 157"/>
                <a:gd name="T87" fmla="*/ 23 h 31"/>
                <a:gd name="T88" fmla="*/ 148 w 157"/>
                <a:gd name="T89" fmla="*/ 25 h 31"/>
                <a:gd name="T90" fmla="*/ 149 w 157"/>
                <a:gd name="T91" fmla="*/ 25 h 31"/>
                <a:gd name="T92" fmla="*/ 149 w 157"/>
                <a:gd name="T93" fmla="*/ 23 h 31"/>
                <a:gd name="T94" fmla="*/ 149 w 157"/>
                <a:gd name="T95" fmla="*/ 23 h 31"/>
                <a:gd name="T96" fmla="*/ 151 w 157"/>
                <a:gd name="T97" fmla="*/ 23 h 31"/>
                <a:gd name="T98" fmla="*/ 153 w 157"/>
                <a:gd name="T99" fmla="*/ 23 h 31"/>
                <a:gd name="T100" fmla="*/ 155 w 157"/>
                <a:gd name="T101" fmla="*/ 23 h 31"/>
                <a:gd name="T102" fmla="*/ 155 w 157"/>
                <a:gd name="T103" fmla="*/ 27 h 31"/>
                <a:gd name="T104" fmla="*/ 157 w 157"/>
                <a:gd name="T10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7" h="31">
                  <a:moveTo>
                    <a:pt x="2" y="0"/>
                  </a:moveTo>
                  <a:lnTo>
                    <a:pt x="0" y="0"/>
                  </a:lnTo>
                  <a:lnTo>
                    <a:pt x="2" y="2"/>
                  </a:lnTo>
                  <a:lnTo>
                    <a:pt x="2" y="2"/>
                  </a:lnTo>
                  <a:lnTo>
                    <a:pt x="2" y="2"/>
                  </a:lnTo>
                  <a:lnTo>
                    <a:pt x="2" y="4"/>
                  </a:lnTo>
                  <a:lnTo>
                    <a:pt x="2" y="6"/>
                  </a:lnTo>
                  <a:lnTo>
                    <a:pt x="3" y="8"/>
                  </a:lnTo>
                  <a:lnTo>
                    <a:pt x="2" y="8"/>
                  </a:lnTo>
                  <a:lnTo>
                    <a:pt x="2" y="8"/>
                  </a:lnTo>
                  <a:lnTo>
                    <a:pt x="2" y="10"/>
                  </a:lnTo>
                  <a:lnTo>
                    <a:pt x="2" y="10"/>
                  </a:lnTo>
                  <a:lnTo>
                    <a:pt x="2" y="10"/>
                  </a:lnTo>
                  <a:lnTo>
                    <a:pt x="3" y="10"/>
                  </a:lnTo>
                  <a:lnTo>
                    <a:pt x="5" y="12"/>
                  </a:lnTo>
                  <a:lnTo>
                    <a:pt x="5" y="12"/>
                  </a:lnTo>
                  <a:lnTo>
                    <a:pt x="9" y="12"/>
                  </a:lnTo>
                  <a:lnTo>
                    <a:pt x="9" y="12"/>
                  </a:lnTo>
                  <a:lnTo>
                    <a:pt x="11" y="12"/>
                  </a:lnTo>
                  <a:lnTo>
                    <a:pt x="11" y="12"/>
                  </a:lnTo>
                  <a:lnTo>
                    <a:pt x="13" y="12"/>
                  </a:lnTo>
                  <a:lnTo>
                    <a:pt x="15" y="12"/>
                  </a:lnTo>
                  <a:lnTo>
                    <a:pt x="17" y="12"/>
                  </a:lnTo>
                  <a:lnTo>
                    <a:pt x="19" y="12"/>
                  </a:lnTo>
                  <a:lnTo>
                    <a:pt x="21" y="12"/>
                  </a:lnTo>
                  <a:lnTo>
                    <a:pt x="21" y="12"/>
                  </a:lnTo>
                  <a:lnTo>
                    <a:pt x="23" y="12"/>
                  </a:lnTo>
                  <a:lnTo>
                    <a:pt x="23" y="12"/>
                  </a:lnTo>
                  <a:lnTo>
                    <a:pt x="27" y="12"/>
                  </a:lnTo>
                  <a:lnTo>
                    <a:pt x="28" y="10"/>
                  </a:lnTo>
                  <a:lnTo>
                    <a:pt x="30" y="10"/>
                  </a:lnTo>
                  <a:lnTo>
                    <a:pt x="32" y="10"/>
                  </a:lnTo>
                  <a:lnTo>
                    <a:pt x="32" y="10"/>
                  </a:lnTo>
                  <a:lnTo>
                    <a:pt x="32" y="8"/>
                  </a:lnTo>
                  <a:lnTo>
                    <a:pt x="34" y="8"/>
                  </a:lnTo>
                  <a:lnTo>
                    <a:pt x="34" y="8"/>
                  </a:lnTo>
                  <a:lnTo>
                    <a:pt x="38" y="8"/>
                  </a:lnTo>
                  <a:lnTo>
                    <a:pt x="42" y="6"/>
                  </a:lnTo>
                  <a:lnTo>
                    <a:pt x="42" y="6"/>
                  </a:lnTo>
                  <a:lnTo>
                    <a:pt x="44" y="4"/>
                  </a:lnTo>
                  <a:lnTo>
                    <a:pt x="48" y="4"/>
                  </a:lnTo>
                  <a:lnTo>
                    <a:pt x="50" y="2"/>
                  </a:lnTo>
                  <a:lnTo>
                    <a:pt x="50" y="2"/>
                  </a:lnTo>
                  <a:lnTo>
                    <a:pt x="51" y="2"/>
                  </a:lnTo>
                  <a:lnTo>
                    <a:pt x="51" y="2"/>
                  </a:lnTo>
                  <a:lnTo>
                    <a:pt x="53" y="2"/>
                  </a:lnTo>
                  <a:lnTo>
                    <a:pt x="55" y="2"/>
                  </a:lnTo>
                  <a:lnTo>
                    <a:pt x="57" y="2"/>
                  </a:lnTo>
                  <a:lnTo>
                    <a:pt x="59" y="4"/>
                  </a:lnTo>
                  <a:lnTo>
                    <a:pt x="61" y="4"/>
                  </a:lnTo>
                  <a:lnTo>
                    <a:pt x="61" y="4"/>
                  </a:lnTo>
                  <a:lnTo>
                    <a:pt x="61" y="4"/>
                  </a:lnTo>
                  <a:lnTo>
                    <a:pt x="63" y="4"/>
                  </a:lnTo>
                  <a:lnTo>
                    <a:pt x="65" y="4"/>
                  </a:lnTo>
                  <a:lnTo>
                    <a:pt x="67" y="4"/>
                  </a:lnTo>
                  <a:lnTo>
                    <a:pt x="71" y="6"/>
                  </a:lnTo>
                  <a:lnTo>
                    <a:pt x="71" y="6"/>
                  </a:lnTo>
                  <a:lnTo>
                    <a:pt x="73" y="8"/>
                  </a:lnTo>
                  <a:lnTo>
                    <a:pt x="75" y="8"/>
                  </a:lnTo>
                  <a:lnTo>
                    <a:pt x="75" y="8"/>
                  </a:lnTo>
                  <a:lnTo>
                    <a:pt x="75" y="8"/>
                  </a:lnTo>
                  <a:lnTo>
                    <a:pt x="76" y="8"/>
                  </a:lnTo>
                  <a:lnTo>
                    <a:pt x="78" y="8"/>
                  </a:lnTo>
                  <a:lnTo>
                    <a:pt x="78" y="8"/>
                  </a:lnTo>
                  <a:lnTo>
                    <a:pt x="80" y="10"/>
                  </a:lnTo>
                  <a:lnTo>
                    <a:pt x="80" y="10"/>
                  </a:lnTo>
                  <a:lnTo>
                    <a:pt x="80" y="10"/>
                  </a:lnTo>
                  <a:lnTo>
                    <a:pt x="82" y="10"/>
                  </a:lnTo>
                  <a:lnTo>
                    <a:pt x="82" y="10"/>
                  </a:lnTo>
                  <a:lnTo>
                    <a:pt x="84" y="10"/>
                  </a:lnTo>
                  <a:lnTo>
                    <a:pt x="86" y="12"/>
                  </a:lnTo>
                  <a:lnTo>
                    <a:pt x="88" y="12"/>
                  </a:lnTo>
                  <a:lnTo>
                    <a:pt x="90" y="12"/>
                  </a:lnTo>
                  <a:lnTo>
                    <a:pt x="90" y="12"/>
                  </a:lnTo>
                  <a:lnTo>
                    <a:pt x="90" y="12"/>
                  </a:lnTo>
                  <a:lnTo>
                    <a:pt x="92" y="12"/>
                  </a:lnTo>
                  <a:lnTo>
                    <a:pt x="92" y="12"/>
                  </a:lnTo>
                  <a:lnTo>
                    <a:pt x="96" y="14"/>
                  </a:lnTo>
                  <a:lnTo>
                    <a:pt x="96" y="14"/>
                  </a:lnTo>
                  <a:lnTo>
                    <a:pt x="96" y="14"/>
                  </a:lnTo>
                  <a:lnTo>
                    <a:pt x="98" y="14"/>
                  </a:lnTo>
                  <a:lnTo>
                    <a:pt x="99" y="12"/>
                  </a:lnTo>
                  <a:lnTo>
                    <a:pt x="99" y="12"/>
                  </a:lnTo>
                  <a:lnTo>
                    <a:pt x="99" y="14"/>
                  </a:lnTo>
                  <a:lnTo>
                    <a:pt x="101" y="14"/>
                  </a:lnTo>
                  <a:lnTo>
                    <a:pt x="103" y="14"/>
                  </a:lnTo>
                  <a:lnTo>
                    <a:pt x="103" y="14"/>
                  </a:lnTo>
                  <a:lnTo>
                    <a:pt x="103" y="14"/>
                  </a:lnTo>
                  <a:lnTo>
                    <a:pt x="105" y="14"/>
                  </a:lnTo>
                  <a:lnTo>
                    <a:pt x="107" y="14"/>
                  </a:lnTo>
                  <a:lnTo>
                    <a:pt x="107" y="14"/>
                  </a:lnTo>
                  <a:lnTo>
                    <a:pt x="109" y="14"/>
                  </a:lnTo>
                  <a:lnTo>
                    <a:pt x="111" y="14"/>
                  </a:lnTo>
                  <a:lnTo>
                    <a:pt x="111" y="14"/>
                  </a:lnTo>
                  <a:lnTo>
                    <a:pt x="111" y="14"/>
                  </a:lnTo>
                  <a:lnTo>
                    <a:pt x="111" y="14"/>
                  </a:lnTo>
                  <a:lnTo>
                    <a:pt x="113" y="14"/>
                  </a:lnTo>
                  <a:lnTo>
                    <a:pt x="113" y="14"/>
                  </a:lnTo>
                  <a:lnTo>
                    <a:pt x="115" y="16"/>
                  </a:lnTo>
                  <a:lnTo>
                    <a:pt x="115" y="16"/>
                  </a:lnTo>
                  <a:lnTo>
                    <a:pt x="115" y="16"/>
                  </a:lnTo>
                  <a:lnTo>
                    <a:pt x="115" y="16"/>
                  </a:lnTo>
                  <a:lnTo>
                    <a:pt x="117" y="18"/>
                  </a:lnTo>
                  <a:lnTo>
                    <a:pt x="119" y="18"/>
                  </a:lnTo>
                  <a:lnTo>
                    <a:pt x="119" y="18"/>
                  </a:lnTo>
                  <a:lnTo>
                    <a:pt x="119" y="18"/>
                  </a:lnTo>
                  <a:lnTo>
                    <a:pt x="123" y="18"/>
                  </a:lnTo>
                  <a:lnTo>
                    <a:pt x="124" y="18"/>
                  </a:lnTo>
                  <a:lnTo>
                    <a:pt x="124" y="18"/>
                  </a:lnTo>
                  <a:lnTo>
                    <a:pt x="124" y="18"/>
                  </a:lnTo>
                  <a:lnTo>
                    <a:pt x="124" y="18"/>
                  </a:lnTo>
                  <a:lnTo>
                    <a:pt x="126" y="18"/>
                  </a:lnTo>
                  <a:lnTo>
                    <a:pt x="128" y="18"/>
                  </a:lnTo>
                  <a:lnTo>
                    <a:pt x="128" y="18"/>
                  </a:lnTo>
                  <a:lnTo>
                    <a:pt x="130" y="18"/>
                  </a:lnTo>
                  <a:lnTo>
                    <a:pt x="130" y="19"/>
                  </a:lnTo>
                  <a:lnTo>
                    <a:pt x="130" y="19"/>
                  </a:lnTo>
                  <a:lnTo>
                    <a:pt x="132" y="19"/>
                  </a:lnTo>
                  <a:lnTo>
                    <a:pt x="132" y="19"/>
                  </a:lnTo>
                  <a:lnTo>
                    <a:pt x="132" y="19"/>
                  </a:lnTo>
                  <a:lnTo>
                    <a:pt x="134" y="19"/>
                  </a:lnTo>
                  <a:lnTo>
                    <a:pt x="136" y="21"/>
                  </a:lnTo>
                  <a:lnTo>
                    <a:pt x="136" y="21"/>
                  </a:lnTo>
                  <a:lnTo>
                    <a:pt x="136" y="21"/>
                  </a:lnTo>
                  <a:lnTo>
                    <a:pt x="136" y="21"/>
                  </a:lnTo>
                  <a:lnTo>
                    <a:pt x="138" y="23"/>
                  </a:lnTo>
                  <a:lnTo>
                    <a:pt x="140" y="23"/>
                  </a:lnTo>
                  <a:lnTo>
                    <a:pt x="142" y="23"/>
                  </a:lnTo>
                  <a:lnTo>
                    <a:pt x="144" y="23"/>
                  </a:lnTo>
                  <a:lnTo>
                    <a:pt x="144" y="23"/>
                  </a:lnTo>
                  <a:lnTo>
                    <a:pt x="146" y="23"/>
                  </a:lnTo>
                  <a:lnTo>
                    <a:pt x="146" y="23"/>
                  </a:lnTo>
                  <a:lnTo>
                    <a:pt x="146" y="23"/>
                  </a:lnTo>
                  <a:lnTo>
                    <a:pt x="148" y="23"/>
                  </a:lnTo>
                  <a:lnTo>
                    <a:pt x="148" y="25"/>
                  </a:lnTo>
                  <a:lnTo>
                    <a:pt x="148" y="25"/>
                  </a:lnTo>
                  <a:lnTo>
                    <a:pt x="149" y="25"/>
                  </a:lnTo>
                  <a:lnTo>
                    <a:pt x="149" y="25"/>
                  </a:lnTo>
                  <a:lnTo>
                    <a:pt x="149" y="25"/>
                  </a:lnTo>
                  <a:lnTo>
                    <a:pt x="149" y="23"/>
                  </a:lnTo>
                  <a:lnTo>
                    <a:pt x="149" y="23"/>
                  </a:lnTo>
                  <a:lnTo>
                    <a:pt x="148" y="23"/>
                  </a:lnTo>
                  <a:lnTo>
                    <a:pt x="148" y="23"/>
                  </a:lnTo>
                  <a:lnTo>
                    <a:pt x="149" y="23"/>
                  </a:lnTo>
                  <a:lnTo>
                    <a:pt x="149" y="23"/>
                  </a:lnTo>
                  <a:lnTo>
                    <a:pt x="149" y="23"/>
                  </a:lnTo>
                  <a:lnTo>
                    <a:pt x="151" y="23"/>
                  </a:lnTo>
                  <a:lnTo>
                    <a:pt x="153" y="23"/>
                  </a:lnTo>
                  <a:lnTo>
                    <a:pt x="153" y="23"/>
                  </a:lnTo>
                  <a:lnTo>
                    <a:pt x="153" y="23"/>
                  </a:lnTo>
                  <a:lnTo>
                    <a:pt x="155" y="23"/>
                  </a:lnTo>
                  <a:lnTo>
                    <a:pt x="155" y="23"/>
                  </a:lnTo>
                  <a:lnTo>
                    <a:pt x="155" y="23"/>
                  </a:lnTo>
                  <a:lnTo>
                    <a:pt x="155" y="25"/>
                  </a:lnTo>
                  <a:lnTo>
                    <a:pt x="155" y="25"/>
                  </a:lnTo>
                  <a:lnTo>
                    <a:pt x="155" y="27"/>
                  </a:lnTo>
                  <a:lnTo>
                    <a:pt x="157" y="31"/>
                  </a:lnTo>
                  <a:lnTo>
                    <a:pt x="157" y="31"/>
                  </a:lnTo>
                  <a:lnTo>
                    <a:pt x="157" y="3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5" name="Freeform 5059"/>
            <p:cNvSpPr>
              <a:spLocks/>
            </p:cNvSpPr>
            <p:nvPr/>
          </p:nvSpPr>
          <p:spPr bwMode="auto">
            <a:xfrm>
              <a:off x="4828" y="525"/>
              <a:ext cx="2" cy="2"/>
            </a:xfrm>
            <a:custGeom>
              <a:avLst/>
              <a:gdLst>
                <a:gd name="T0" fmla="*/ 2 w 2"/>
                <a:gd name="T1" fmla="*/ 2 h 2"/>
                <a:gd name="T2" fmla="*/ 0 w 2"/>
                <a:gd name="T3" fmla="*/ 2 h 2"/>
                <a:gd name="T4" fmla="*/ 0 w 2"/>
                <a:gd name="T5" fmla="*/ 0 h 2"/>
              </a:gdLst>
              <a:ahLst/>
              <a:cxnLst>
                <a:cxn ang="0">
                  <a:pos x="T0" y="T1"/>
                </a:cxn>
                <a:cxn ang="0">
                  <a:pos x="T2" y="T3"/>
                </a:cxn>
                <a:cxn ang="0">
                  <a:pos x="T4" y="T5"/>
                </a:cxn>
              </a:cxnLst>
              <a:rect l="0" t="0" r="r" b="b"/>
              <a:pathLst>
                <a:path w="2" h="2">
                  <a:moveTo>
                    <a:pt x="2"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6" name="Line 5060"/>
            <p:cNvSpPr>
              <a:spLocks noChangeShapeType="1"/>
            </p:cNvSpPr>
            <p:nvPr/>
          </p:nvSpPr>
          <p:spPr bwMode="auto">
            <a:xfrm flipH="1" flipV="1">
              <a:off x="4830" y="527"/>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7" name="Freeform 5061"/>
            <p:cNvSpPr>
              <a:spLocks/>
            </p:cNvSpPr>
            <p:nvPr/>
          </p:nvSpPr>
          <p:spPr bwMode="auto">
            <a:xfrm>
              <a:off x="4832" y="529"/>
              <a:ext cx="2" cy="2"/>
            </a:xfrm>
            <a:custGeom>
              <a:avLst/>
              <a:gdLst>
                <a:gd name="T0" fmla="*/ 2 w 2"/>
                <a:gd name="T1" fmla="*/ 2 h 2"/>
                <a:gd name="T2" fmla="*/ 0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8" name="Freeform 5062"/>
            <p:cNvSpPr>
              <a:spLocks/>
            </p:cNvSpPr>
            <p:nvPr/>
          </p:nvSpPr>
          <p:spPr bwMode="auto">
            <a:xfrm>
              <a:off x="5007" y="525"/>
              <a:ext cx="5" cy="6"/>
            </a:xfrm>
            <a:custGeom>
              <a:avLst/>
              <a:gdLst>
                <a:gd name="T0" fmla="*/ 5 w 5"/>
                <a:gd name="T1" fmla="*/ 0 h 6"/>
                <a:gd name="T2" fmla="*/ 5 w 5"/>
                <a:gd name="T3" fmla="*/ 0 h 6"/>
                <a:gd name="T4" fmla="*/ 5 w 5"/>
                <a:gd name="T5" fmla="*/ 0 h 6"/>
                <a:gd name="T6" fmla="*/ 4 w 5"/>
                <a:gd name="T7" fmla="*/ 0 h 6"/>
                <a:gd name="T8" fmla="*/ 4 w 5"/>
                <a:gd name="T9" fmla="*/ 2 h 6"/>
                <a:gd name="T10" fmla="*/ 4 w 5"/>
                <a:gd name="T11" fmla="*/ 2 h 6"/>
                <a:gd name="T12" fmla="*/ 4 w 5"/>
                <a:gd name="T13" fmla="*/ 2 h 6"/>
                <a:gd name="T14" fmla="*/ 4 w 5"/>
                <a:gd name="T15" fmla="*/ 2 h 6"/>
                <a:gd name="T16" fmla="*/ 2 w 5"/>
                <a:gd name="T17" fmla="*/ 4 h 6"/>
                <a:gd name="T18" fmla="*/ 2 w 5"/>
                <a:gd name="T19" fmla="*/ 4 h 6"/>
                <a:gd name="T20" fmla="*/ 2 w 5"/>
                <a:gd name="T21" fmla="*/ 4 h 6"/>
                <a:gd name="T22" fmla="*/ 0 w 5"/>
                <a:gd name="T23" fmla="*/ 4 h 6"/>
                <a:gd name="T24" fmla="*/ 0 w 5"/>
                <a:gd name="T25" fmla="*/ 6 h 6"/>
                <a:gd name="T26" fmla="*/ 0 w 5"/>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6">
                  <a:moveTo>
                    <a:pt x="5" y="0"/>
                  </a:moveTo>
                  <a:lnTo>
                    <a:pt x="5" y="0"/>
                  </a:lnTo>
                  <a:lnTo>
                    <a:pt x="5" y="0"/>
                  </a:lnTo>
                  <a:lnTo>
                    <a:pt x="4" y="0"/>
                  </a:lnTo>
                  <a:lnTo>
                    <a:pt x="4" y="2"/>
                  </a:lnTo>
                  <a:lnTo>
                    <a:pt x="4" y="2"/>
                  </a:lnTo>
                  <a:lnTo>
                    <a:pt x="4" y="2"/>
                  </a:lnTo>
                  <a:lnTo>
                    <a:pt x="4" y="2"/>
                  </a:lnTo>
                  <a:lnTo>
                    <a:pt x="2" y="4"/>
                  </a:lnTo>
                  <a:lnTo>
                    <a:pt x="2" y="4"/>
                  </a:lnTo>
                  <a:lnTo>
                    <a:pt x="2"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9" name="Freeform 5063"/>
            <p:cNvSpPr>
              <a:spLocks/>
            </p:cNvSpPr>
            <p:nvPr/>
          </p:nvSpPr>
          <p:spPr bwMode="auto">
            <a:xfrm>
              <a:off x="5005" y="531"/>
              <a:ext cx="2" cy="0"/>
            </a:xfrm>
            <a:custGeom>
              <a:avLst/>
              <a:gdLst>
                <a:gd name="T0" fmla="*/ 2 w 2"/>
                <a:gd name="T1" fmla="*/ 0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0" name="Freeform 5064"/>
            <p:cNvSpPr>
              <a:spLocks/>
            </p:cNvSpPr>
            <p:nvPr/>
          </p:nvSpPr>
          <p:spPr bwMode="auto">
            <a:xfrm>
              <a:off x="5003" y="531"/>
              <a:ext cx="2" cy="2"/>
            </a:xfrm>
            <a:custGeom>
              <a:avLst/>
              <a:gdLst>
                <a:gd name="T0" fmla="*/ 2 w 2"/>
                <a:gd name="T1" fmla="*/ 0 h 2"/>
                <a:gd name="T2" fmla="*/ 0 w 2"/>
                <a:gd name="T3" fmla="*/ 0 h 2"/>
                <a:gd name="T4" fmla="*/ 0 w 2"/>
                <a:gd name="T5" fmla="*/ 0 h 2"/>
                <a:gd name="T6" fmla="*/ 0 w 2"/>
                <a:gd name="T7" fmla="*/ 0 h 2"/>
                <a:gd name="T8" fmla="*/ 0 w 2"/>
                <a:gd name="T9" fmla="*/ 0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1" name="Freeform 5065"/>
            <p:cNvSpPr>
              <a:spLocks/>
            </p:cNvSpPr>
            <p:nvPr/>
          </p:nvSpPr>
          <p:spPr bwMode="auto">
            <a:xfrm>
              <a:off x="5003" y="531"/>
              <a:ext cx="0" cy="2"/>
            </a:xfrm>
            <a:custGeom>
              <a:avLst/>
              <a:gdLst>
                <a:gd name="T0" fmla="*/ 2 h 2"/>
                <a:gd name="T1" fmla="*/ 0 h 2"/>
                <a:gd name="T2" fmla="*/ 0 h 2"/>
                <a:gd name="T3" fmla="*/ 2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2" name="Line 5066"/>
            <p:cNvSpPr>
              <a:spLocks noChangeShapeType="1"/>
            </p:cNvSpPr>
            <p:nvPr/>
          </p:nvSpPr>
          <p:spPr bwMode="auto">
            <a:xfrm flipV="1">
              <a:off x="5003" y="533"/>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3" name="Line 5067"/>
            <p:cNvSpPr>
              <a:spLocks noChangeShapeType="1"/>
            </p:cNvSpPr>
            <p:nvPr/>
          </p:nvSpPr>
          <p:spPr bwMode="auto">
            <a:xfrm>
              <a:off x="5001" y="535"/>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4" name="Freeform 5068"/>
            <p:cNvSpPr>
              <a:spLocks/>
            </p:cNvSpPr>
            <p:nvPr/>
          </p:nvSpPr>
          <p:spPr bwMode="auto">
            <a:xfrm>
              <a:off x="5001" y="53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5" name="Freeform 5069"/>
            <p:cNvSpPr>
              <a:spLocks/>
            </p:cNvSpPr>
            <p:nvPr/>
          </p:nvSpPr>
          <p:spPr bwMode="auto">
            <a:xfrm>
              <a:off x="4987" y="535"/>
              <a:ext cx="14" cy="9"/>
            </a:xfrm>
            <a:custGeom>
              <a:avLst/>
              <a:gdLst>
                <a:gd name="T0" fmla="*/ 14 w 14"/>
                <a:gd name="T1" fmla="*/ 0 h 9"/>
                <a:gd name="T2" fmla="*/ 14 w 14"/>
                <a:gd name="T3" fmla="*/ 2 h 9"/>
                <a:gd name="T4" fmla="*/ 12 w 14"/>
                <a:gd name="T5" fmla="*/ 2 h 9"/>
                <a:gd name="T6" fmla="*/ 12 w 14"/>
                <a:gd name="T7" fmla="*/ 2 h 9"/>
                <a:gd name="T8" fmla="*/ 12 w 14"/>
                <a:gd name="T9" fmla="*/ 2 h 9"/>
                <a:gd name="T10" fmla="*/ 10 w 14"/>
                <a:gd name="T11" fmla="*/ 2 h 9"/>
                <a:gd name="T12" fmla="*/ 10 w 14"/>
                <a:gd name="T13" fmla="*/ 2 h 9"/>
                <a:gd name="T14" fmla="*/ 8 w 14"/>
                <a:gd name="T15" fmla="*/ 3 h 9"/>
                <a:gd name="T16" fmla="*/ 6 w 14"/>
                <a:gd name="T17" fmla="*/ 5 h 9"/>
                <a:gd name="T18" fmla="*/ 6 w 14"/>
                <a:gd name="T19" fmla="*/ 5 h 9"/>
                <a:gd name="T20" fmla="*/ 4 w 14"/>
                <a:gd name="T21" fmla="*/ 5 h 9"/>
                <a:gd name="T22" fmla="*/ 2 w 14"/>
                <a:gd name="T23" fmla="*/ 7 h 9"/>
                <a:gd name="T24" fmla="*/ 2 w 14"/>
                <a:gd name="T25" fmla="*/ 7 h 9"/>
                <a:gd name="T26" fmla="*/ 2 w 14"/>
                <a:gd name="T27" fmla="*/ 9 h 9"/>
                <a:gd name="T28" fmla="*/ 0 w 14"/>
                <a:gd name="T29" fmla="*/ 9 h 9"/>
                <a:gd name="T30" fmla="*/ 0 w 14"/>
                <a:gd name="T3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9">
                  <a:moveTo>
                    <a:pt x="14" y="0"/>
                  </a:moveTo>
                  <a:lnTo>
                    <a:pt x="14" y="2"/>
                  </a:lnTo>
                  <a:lnTo>
                    <a:pt x="12" y="2"/>
                  </a:lnTo>
                  <a:lnTo>
                    <a:pt x="12" y="2"/>
                  </a:lnTo>
                  <a:lnTo>
                    <a:pt x="12" y="2"/>
                  </a:lnTo>
                  <a:lnTo>
                    <a:pt x="10" y="2"/>
                  </a:lnTo>
                  <a:lnTo>
                    <a:pt x="10" y="2"/>
                  </a:lnTo>
                  <a:lnTo>
                    <a:pt x="8" y="3"/>
                  </a:lnTo>
                  <a:lnTo>
                    <a:pt x="6" y="5"/>
                  </a:lnTo>
                  <a:lnTo>
                    <a:pt x="6" y="5"/>
                  </a:lnTo>
                  <a:lnTo>
                    <a:pt x="4" y="5"/>
                  </a:lnTo>
                  <a:lnTo>
                    <a:pt x="2" y="7"/>
                  </a:lnTo>
                  <a:lnTo>
                    <a:pt x="2" y="7"/>
                  </a:lnTo>
                  <a:lnTo>
                    <a:pt x="2" y="9"/>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6" name="Freeform 5070"/>
            <p:cNvSpPr>
              <a:spLocks/>
            </p:cNvSpPr>
            <p:nvPr/>
          </p:nvSpPr>
          <p:spPr bwMode="auto">
            <a:xfrm>
              <a:off x="4834" y="527"/>
              <a:ext cx="92" cy="23"/>
            </a:xfrm>
            <a:custGeom>
              <a:avLst/>
              <a:gdLst>
                <a:gd name="T0" fmla="*/ 92 w 92"/>
                <a:gd name="T1" fmla="*/ 23 h 23"/>
                <a:gd name="T2" fmla="*/ 90 w 92"/>
                <a:gd name="T3" fmla="*/ 23 h 23"/>
                <a:gd name="T4" fmla="*/ 88 w 92"/>
                <a:gd name="T5" fmla="*/ 21 h 23"/>
                <a:gd name="T6" fmla="*/ 88 w 92"/>
                <a:gd name="T7" fmla="*/ 21 h 23"/>
                <a:gd name="T8" fmla="*/ 86 w 92"/>
                <a:gd name="T9" fmla="*/ 21 h 23"/>
                <a:gd name="T10" fmla="*/ 84 w 92"/>
                <a:gd name="T11" fmla="*/ 21 h 23"/>
                <a:gd name="T12" fmla="*/ 82 w 92"/>
                <a:gd name="T13" fmla="*/ 19 h 23"/>
                <a:gd name="T14" fmla="*/ 79 w 92"/>
                <a:gd name="T15" fmla="*/ 17 h 23"/>
                <a:gd name="T16" fmla="*/ 79 w 92"/>
                <a:gd name="T17" fmla="*/ 17 h 23"/>
                <a:gd name="T18" fmla="*/ 77 w 92"/>
                <a:gd name="T19" fmla="*/ 17 h 23"/>
                <a:gd name="T20" fmla="*/ 75 w 92"/>
                <a:gd name="T21" fmla="*/ 17 h 23"/>
                <a:gd name="T22" fmla="*/ 73 w 92"/>
                <a:gd name="T23" fmla="*/ 15 h 23"/>
                <a:gd name="T24" fmla="*/ 71 w 92"/>
                <a:gd name="T25" fmla="*/ 15 h 23"/>
                <a:gd name="T26" fmla="*/ 69 w 92"/>
                <a:gd name="T27" fmla="*/ 13 h 23"/>
                <a:gd name="T28" fmla="*/ 67 w 92"/>
                <a:gd name="T29" fmla="*/ 13 h 23"/>
                <a:gd name="T30" fmla="*/ 65 w 92"/>
                <a:gd name="T31" fmla="*/ 13 h 23"/>
                <a:gd name="T32" fmla="*/ 63 w 92"/>
                <a:gd name="T33" fmla="*/ 15 h 23"/>
                <a:gd name="T34" fmla="*/ 61 w 92"/>
                <a:gd name="T35" fmla="*/ 15 h 23"/>
                <a:gd name="T36" fmla="*/ 59 w 92"/>
                <a:gd name="T37" fmla="*/ 15 h 23"/>
                <a:gd name="T38" fmla="*/ 56 w 92"/>
                <a:gd name="T39" fmla="*/ 15 h 23"/>
                <a:gd name="T40" fmla="*/ 52 w 92"/>
                <a:gd name="T41" fmla="*/ 15 h 23"/>
                <a:gd name="T42" fmla="*/ 48 w 92"/>
                <a:gd name="T43" fmla="*/ 13 h 23"/>
                <a:gd name="T44" fmla="*/ 46 w 92"/>
                <a:gd name="T45" fmla="*/ 13 h 23"/>
                <a:gd name="T46" fmla="*/ 44 w 92"/>
                <a:gd name="T47" fmla="*/ 13 h 23"/>
                <a:gd name="T48" fmla="*/ 40 w 92"/>
                <a:gd name="T49" fmla="*/ 13 h 23"/>
                <a:gd name="T50" fmla="*/ 38 w 92"/>
                <a:gd name="T51" fmla="*/ 13 h 23"/>
                <a:gd name="T52" fmla="*/ 34 w 92"/>
                <a:gd name="T53" fmla="*/ 13 h 23"/>
                <a:gd name="T54" fmla="*/ 33 w 92"/>
                <a:gd name="T55" fmla="*/ 13 h 23"/>
                <a:gd name="T56" fmla="*/ 31 w 92"/>
                <a:gd name="T57" fmla="*/ 11 h 23"/>
                <a:gd name="T58" fmla="*/ 31 w 92"/>
                <a:gd name="T59" fmla="*/ 10 h 23"/>
                <a:gd name="T60" fmla="*/ 31 w 92"/>
                <a:gd name="T61" fmla="*/ 6 h 23"/>
                <a:gd name="T62" fmla="*/ 29 w 92"/>
                <a:gd name="T63" fmla="*/ 6 h 23"/>
                <a:gd name="T64" fmla="*/ 29 w 92"/>
                <a:gd name="T65" fmla="*/ 4 h 23"/>
                <a:gd name="T66" fmla="*/ 29 w 92"/>
                <a:gd name="T67" fmla="*/ 2 h 23"/>
                <a:gd name="T68" fmla="*/ 29 w 92"/>
                <a:gd name="T69" fmla="*/ 0 h 23"/>
                <a:gd name="T70" fmla="*/ 27 w 92"/>
                <a:gd name="T71" fmla="*/ 0 h 23"/>
                <a:gd name="T72" fmla="*/ 27 w 92"/>
                <a:gd name="T73" fmla="*/ 2 h 23"/>
                <a:gd name="T74" fmla="*/ 25 w 92"/>
                <a:gd name="T75" fmla="*/ 2 h 23"/>
                <a:gd name="T76" fmla="*/ 21 w 92"/>
                <a:gd name="T77" fmla="*/ 4 h 23"/>
                <a:gd name="T78" fmla="*/ 17 w 92"/>
                <a:gd name="T79" fmla="*/ 6 h 23"/>
                <a:gd name="T80" fmla="*/ 15 w 92"/>
                <a:gd name="T81" fmla="*/ 6 h 23"/>
                <a:gd name="T82" fmla="*/ 13 w 92"/>
                <a:gd name="T83" fmla="*/ 6 h 23"/>
                <a:gd name="T84" fmla="*/ 13 w 92"/>
                <a:gd name="T85" fmla="*/ 6 h 23"/>
                <a:gd name="T86" fmla="*/ 8 w 92"/>
                <a:gd name="T87" fmla="*/ 6 h 23"/>
                <a:gd name="T88" fmla="*/ 8 w 92"/>
                <a:gd name="T89" fmla="*/ 4 h 23"/>
                <a:gd name="T90" fmla="*/ 6 w 92"/>
                <a:gd name="T91" fmla="*/ 4 h 23"/>
                <a:gd name="T92" fmla="*/ 2 w 92"/>
                <a:gd name="T9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 h="23">
                  <a:moveTo>
                    <a:pt x="92" y="23"/>
                  </a:moveTo>
                  <a:lnTo>
                    <a:pt x="92" y="23"/>
                  </a:lnTo>
                  <a:lnTo>
                    <a:pt x="90" y="23"/>
                  </a:lnTo>
                  <a:lnTo>
                    <a:pt x="90" y="23"/>
                  </a:lnTo>
                  <a:lnTo>
                    <a:pt x="90" y="21"/>
                  </a:lnTo>
                  <a:lnTo>
                    <a:pt x="88" y="21"/>
                  </a:lnTo>
                  <a:lnTo>
                    <a:pt x="88" y="21"/>
                  </a:lnTo>
                  <a:lnTo>
                    <a:pt x="88" y="21"/>
                  </a:lnTo>
                  <a:lnTo>
                    <a:pt x="88" y="21"/>
                  </a:lnTo>
                  <a:lnTo>
                    <a:pt x="86" y="21"/>
                  </a:lnTo>
                  <a:lnTo>
                    <a:pt x="86" y="21"/>
                  </a:lnTo>
                  <a:lnTo>
                    <a:pt x="84" y="21"/>
                  </a:lnTo>
                  <a:lnTo>
                    <a:pt x="84" y="21"/>
                  </a:lnTo>
                  <a:lnTo>
                    <a:pt x="82" y="19"/>
                  </a:lnTo>
                  <a:lnTo>
                    <a:pt x="81" y="19"/>
                  </a:lnTo>
                  <a:lnTo>
                    <a:pt x="79" y="17"/>
                  </a:lnTo>
                  <a:lnTo>
                    <a:pt x="79" y="17"/>
                  </a:lnTo>
                  <a:lnTo>
                    <a:pt x="79" y="17"/>
                  </a:lnTo>
                  <a:lnTo>
                    <a:pt x="77" y="17"/>
                  </a:lnTo>
                  <a:lnTo>
                    <a:pt x="77" y="17"/>
                  </a:lnTo>
                  <a:lnTo>
                    <a:pt x="75" y="17"/>
                  </a:lnTo>
                  <a:lnTo>
                    <a:pt x="75" y="17"/>
                  </a:lnTo>
                  <a:lnTo>
                    <a:pt x="73" y="15"/>
                  </a:lnTo>
                  <a:lnTo>
                    <a:pt x="73" y="15"/>
                  </a:lnTo>
                  <a:lnTo>
                    <a:pt x="73" y="15"/>
                  </a:lnTo>
                  <a:lnTo>
                    <a:pt x="71" y="15"/>
                  </a:lnTo>
                  <a:lnTo>
                    <a:pt x="71" y="15"/>
                  </a:lnTo>
                  <a:lnTo>
                    <a:pt x="69" y="13"/>
                  </a:lnTo>
                  <a:lnTo>
                    <a:pt x="67" y="13"/>
                  </a:lnTo>
                  <a:lnTo>
                    <a:pt x="67" y="13"/>
                  </a:lnTo>
                  <a:lnTo>
                    <a:pt x="65" y="13"/>
                  </a:lnTo>
                  <a:lnTo>
                    <a:pt x="65" y="13"/>
                  </a:lnTo>
                  <a:lnTo>
                    <a:pt x="65" y="13"/>
                  </a:lnTo>
                  <a:lnTo>
                    <a:pt x="63" y="15"/>
                  </a:lnTo>
                  <a:lnTo>
                    <a:pt x="63" y="15"/>
                  </a:lnTo>
                  <a:lnTo>
                    <a:pt x="61" y="15"/>
                  </a:lnTo>
                  <a:lnTo>
                    <a:pt x="61" y="15"/>
                  </a:lnTo>
                  <a:lnTo>
                    <a:pt x="59" y="15"/>
                  </a:lnTo>
                  <a:lnTo>
                    <a:pt x="57" y="15"/>
                  </a:lnTo>
                  <a:lnTo>
                    <a:pt x="56" y="15"/>
                  </a:lnTo>
                  <a:lnTo>
                    <a:pt x="56" y="15"/>
                  </a:lnTo>
                  <a:lnTo>
                    <a:pt x="52" y="15"/>
                  </a:lnTo>
                  <a:lnTo>
                    <a:pt x="50" y="13"/>
                  </a:lnTo>
                  <a:lnTo>
                    <a:pt x="48" y="13"/>
                  </a:lnTo>
                  <a:lnTo>
                    <a:pt x="48" y="13"/>
                  </a:lnTo>
                  <a:lnTo>
                    <a:pt x="46" y="13"/>
                  </a:lnTo>
                  <a:lnTo>
                    <a:pt x="46" y="13"/>
                  </a:lnTo>
                  <a:lnTo>
                    <a:pt x="44" y="13"/>
                  </a:lnTo>
                  <a:lnTo>
                    <a:pt x="40" y="13"/>
                  </a:lnTo>
                  <a:lnTo>
                    <a:pt x="40" y="13"/>
                  </a:lnTo>
                  <a:lnTo>
                    <a:pt x="40" y="13"/>
                  </a:lnTo>
                  <a:lnTo>
                    <a:pt x="38" y="13"/>
                  </a:lnTo>
                  <a:lnTo>
                    <a:pt x="36" y="13"/>
                  </a:lnTo>
                  <a:lnTo>
                    <a:pt x="34" y="13"/>
                  </a:lnTo>
                  <a:lnTo>
                    <a:pt x="33" y="13"/>
                  </a:lnTo>
                  <a:lnTo>
                    <a:pt x="33" y="13"/>
                  </a:lnTo>
                  <a:lnTo>
                    <a:pt x="31" y="11"/>
                  </a:lnTo>
                  <a:lnTo>
                    <a:pt x="31" y="11"/>
                  </a:lnTo>
                  <a:lnTo>
                    <a:pt x="31" y="11"/>
                  </a:lnTo>
                  <a:lnTo>
                    <a:pt x="31" y="10"/>
                  </a:lnTo>
                  <a:lnTo>
                    <a:pt x="31" y="8"/>
                  </a:lnTo>
                  <a:lnTo>
                    <a:pt x="31" y="6"/>
                  </a:lnTo>
                  <a:lnTo>
                    <a:pt x="31" y="6"/>
                  </a:lnTo>
                  <a:lnTo>
                    <a:pt x="29" y="6"/>
                  </a:lnTo>
                  <a:lnTo>
                    <a:pt x="29" y="6"/>
                  </a:lnTo>
                  <a:lnTo>
                    <a:pt x="29" y="4"/>
                  </a:lnTo>
                  <a:lnTo>
                    <a:pt x="29" y="4"/>
                  </a:lnTo>
                  <a:lnTo>
                    <a:pt x="29" y="2"/>
                  </a:lnTo>
                  <a:lnTo>
                    <a:pt x="29" y="2"/>
                  </a:lnTo>
                  <a:lnTo>
                    <a:pt x="29" y="0"/>
                  </a:lnTo>
                  <a:lnTo>
                    <a:pt x="29" y="0"/>
                  </a:lnTo>
                  <a:lnTo>
                    <a:pt x="27" y="0"/>
                  </a:lnTo>
                  <a:lnTo>
                    <a:pt x="27" y="2"/>
                  </a:lnTo>
                  <a:lnTo>
                    <a:pt x="27" y="2"/>
                  </a:lnTo>
                  <a:lnTo>
                    <a:pt x="25" y="2"/>
                  </a:lnTo>
                  <a:lnTo>
                    <a:pt x="25" y="2"/>
                  </a:lnTo>
                  <a:lnTo>
                    <a:pt x="23" y="4"/>
                  </a:lnTo>
                  <a:lnTo>
                    <a:pt x="21" y="4"/>
                  </a:lnTo>
                  <a:lnTo>
                    <a:pt x="19" y="6"/>
                  </a:lnTo>
                  <a:lnTo>
                    <a:pt x="17" y="6"/>
                  </a:lnTo>
                  <a:lnTo>
                    <a:pt x="17" y="6"/>
                  </a:lnTo>
                  <a:lnTo>
                    <a:pt x="15" y="6"/>
                  </a:lnTo>
                  <a:lnTo>
                    <a:pt x="13" y="6"/>
                  </a:lnTo>
                  <a:lnTo>
                    <a:pt x="13" y="6"/>
                  </a:lnTo>
                  <a:lnTo>
                    <a:pt x="13" y="6"/>
                  </a:lnTo>
                  <a:lnTo>
                    <a:pt x="13" y="6"/>
                  </a:lnTo>
                  <a:lnTo>
                    <a:pt x="11" y="4"/>
                  </a:lnTo>
                  <a:lnTo>
                    <a:pt x="8" y="6"/>
                  </a:lnTo>
                  <a:lnTo>
                    <a:pt x="8" y="6"/>
                  </a:lnTo>
                  <a:lnTo>
                    <a:pt x="8" y="4"/>
                  </a:lnTo>
                  <a:lnTo>
                    <a:pt x="6" y="4"/>
                  </a:lnTo>
                  <a:lnTo>
                    <a:pt x="6" y="4"/>
                  </a:lnTo>
                  <a:lnTo>
                    <a:pt x="6" y="4"/>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7" name="Freeform 5071"/>
            <p:cNvSpPr>
              <a:spLocks/>
            </p:cNvSpPr>
            <p:nvPr/>
          </p:nvSpPr>
          <p:spPr bwMode="auto">
            <a:xfrm>
              <a:off x="4926" y="550"/>
              <a:ext cx="8" cy="6"/>
            </a:xfrm>
            <a:custGeom>
              <a:avLst/>
              <a:gdLst>
                <a:gd name="T0" fmla="*/ 8 w 8"/>
                <a:gd name="T1" fmla="*/ 6 h 6"/>
                <a:gd name="T2" fmla="*/ 6 w 8"/>
                <a:gd name="T3" fmla="*/ 6 h 6"/>
                <a:gd name="T4" fmla="*/ 6 w 8"/>
                <a:gd name="T5" fmla="*/ 4 h 6"/>
                <a:gd name="T6" fmla="*/ 4 w 8"/>
                <a:gd name="T7" fmla="*/ 4 h 6"/>
                <a:gd name="T8" fmla="*/ 4 w 8"/>
                <a:gd name="T9" fmla="*/ 4 h 6"/>
                <a:gd name="T10" fmla="*/ 4 w 8"/>
                <a:gd name="T11" fmla="*/ 2 h 6"/>
                <a:gd name="T12" fmla="*/ 4 w 8"/>
                <a:gd name="T13" fmla="*/ 2 h 6"/>
                <a:gd name="T14" fmla="*/ 2 w 8"/>
                <a:gd name="T15" fmla="*/ 2 h 6"/>
                <a:gd name="T16" fmla="*/ 2 w 8"/>
                <a:gd name="T17" fmla="*/ 2 h 6"/>
                <a:gd name="T18" fmla="*/ 2 w 8"/>
                <a:gd name="T19" fmla="*/ 2 h 6"/>
                <a:gd name="T20" fmla="*/ 0 w 8"/>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6">
                  <a:moveTo>
                    <a:pt x="8" y="6"/>
                  </a:moveTo>
                  <a:lnTo>
                    <a:pt x="6" y="6"/>
                  </a:lnTo>
                  <a:lnTo>
                    <a:pt x="6" y="4"/>
                  </a:lnTo>
                  <a:lnTo>
                    <a:pt x="4" y="4"/>
                  </a:lnTo>
                  <a:lnTo>
                    <a:pt x="4" y="4"/>
                  </a:lnTo>
                  <a:lnTo>
                    <a:pt x="4" y="2"/>
                  </a:lnTo>
                  <a:lnTo>
                    <a:pt x="4"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3" name="Group 5273"/>
          <p:cNvGrpSpPr>
            <a:grpSpLocks/>
          </p:cNvGrpSpPr>
          <p:nvPr/>
        </p:nvGrpSpPr>
        <p:grpSpPr bwMode="auto">
          <a:xfrm>
            <a:off x="3977867" y="734174"/>
            <a:ext cx="4362450" cy="6046788"/>
            <a:chOff x="2501" y="498"/>
            <a:chExt cx="2748" cy="3809"/>
          </a:xfrm>
        </p:grpSpPr>
        <p:sp>
          <p:nvSpPr>
            <p:cNvPr id="5468" name="Freeform 5073"/>
            <p:cNvSpPr>
              <a:spLocks/>
            </p:cNvSpPr>
            <p:nvPr/>
          </p:nvSpPr>
          <p:spPr bwMode="auto">
            <a:xfrm>
              <a:off x="4934" y="556"/>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9" name="Line 5074"/>
            <p:cNvSpPr>
              <a:spLocks noChangeShapeType="1"/>
            </p:cNvSpPr>
            <p:nvPr/>
          </p:nvSpPr>
          <p:spPr bwMode="auto">
            <a:xfrm>
              <a:off x="4941" y="561"/>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0" name="Freeform 5075"/>
            <p:cNvSpPr>
              <a:spLocks/>
            </p:cNvSpPr>
            <p:nvPr/>
          </p:nvSpPr>
          <p:spPr bwMode="auto">
            <a:xfrm>
              <a:off x="4934" y="558"/>
              <a:ext cx="7" cy="3"/>
            </a:xfrm>
            <a:custGeom>
              <a:avLst/>
              <a:gdLst>
                <a:gd name="T0" fmla="*/ 7 w 7"/>
                <a:gd name="T1" fmla="*/ 3 h 3"/>
                <a:gd name="T2" fmla="*/ 7 w 7"/>
                <a:gd name="T3" fmla="*/ 3 h 3"/>
                <a:gd name="T4" fmla="*/ 7 w 7"/>
                <a:gd name="T5" fmla="*/ 3 h 3"/>
                <a:gd name="T6" fmla="*/ 7 w 7"/>
                <a:gd name="T7" fmla="*/ 3 h 3"/>
                <a:gd name="T8" fmla="*/ 7 w 7"/>
                <a:gd name="T9" fmla="*/ 3 h 3"/>
                <a:gd name="T10" fmla="*/ 5 w 7"/>
                <a:gd name="T11" fmla="*/ 3 h 3"/>
                <a:gd name="T12" fmla="*/ 7 w 7"/>
                <a:gd name="T13" fmla="*/ 3 h 3"/>
                <a:gd name="T14" fmla="*/ 5 w 7"/>
                <a:gd name="T15" fmla="*/ 2 h 3"/>
                <a:gd name="T16" fmla="*/ 4 w 7"/>
                <a:gd name="T17" fmla="*/ 2 h 3"/>
                <a:gd name="T18" fmla="*/ 2 w 7"/>
                <a:gd name="T19" fmla="*/ 0 h 3"/>
                <a:gd name="T20" fmla="*/ 2 w 7"/>
                <a:gd name="T21" fmla="*/ 0 h 3"/>
                <a:gd name="T22" fmla="*/ 0 w 7"/>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3">
                  <a:moveTo>
                    <a:pt x="7" y="3"/>
                  </a:moveTo>
                  <a:lnTo>
                    <a:pt x="7" y="3"/>
                  </a:lnTo>
                  <a:lnTo>
                    <a:pt x="7" y="3"/>
                  </a:lnTo>
                  <a:lnTo>
                    <a:pt x="7" y="3"/>
                  </a:lnTo>
                  <a:lnTo>
                    <a:pt x="7" y="3"/>
                  </a:lnTo>
                  <a:lnTo>
                    <a:pt x="5" y="3"/>
                  </a:lnTo>
                  <a:lnTo>
                    <a:pt x="7" y="3"/>
                  </a:lnTo>
                  <a:lnTo>
                    <a:pt x="5" y="2"/>
                  </a:lnTo>
                  <a:lnTo>
                    <a:pt x="4" y="2"/>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1" name="Freeform 5076"/>
            <p:cNvSpPr>
              <a:spLocks/>
            </p:cNvSpPr>
            <p:nvPr/>
          </p:nvSpPr>
          <p:spPr bwMode="auto">
            <a:xfrm>
              <a:off x="4943" y="544"/>
              <a:ext cx="44" cy="19"/>
            </a:xfrm>
            <a:custGeom>
              <a:avLst/>
              <a:gdLst>
                <a:gd name="T0" fmla="*/ 0 w 44"/>
                <a:gd name="T1" fmla="*/ 17 h 19"/>
                <a:gd name="T2" fmla="*/ 0 w 44"/>
                <a:gd name="T3" fmla="*/ 17 h 19"/>
                <a:gd name="T4" fmla="*/ 0 w 44"/>
                <a:gd name="T5" fmla="*/ 17 h 19"/>
                <a:gd name="T6" fmla="*/ 2 w 44"/>
                <a:gd name="T7" fmla="*/ 17 h 19"/>
                <a:gd name="T8" fmla="*/ 2 w 44"/>
                <a:gd name="T9" fmla="*/ 19 h 19"/>
                <a:gd name="T10" fmla="*/ 4 w 44"/>
                <a:gd name="T11" fmla="*/ 19 h 19"/>
                <a:gd name="T12" fmla="*/ 4 w 44"/>
                <a:gd name="T13" fmla="*/ 19 h 19"/>
                <a:gd name="T14" fmla="*/ 6 w 44"/>
                <a:gd name="T15" fmla="*/ 19 h 19"/>
                <a:gd name="T16" fmla="*/ 8 w 44"/>
                <a:gd name="T17" fmla="*/ 17 h 19"/>
                <a:gd name="T18" fmla="*/ 10 w 44"/>
                <a:gd name="T19" fmla="*/ 17 h 19"/>
                <a:gd name="T20" fmla="*/ 14 w 44"/>
                <a:gd name="T21" fmla="*/ 17 h 19"/>
                <a:gd name="T22" fmla="*/ 16 w 44"/>
                <a:gd name="T23" fmla="*/ 17 h 19"/>
                <a:gd name="T24" fmla="*/ 16 w 44"/>
                <a:gd name="T25" fmla="*/ 16 h 19"/>
                <a:gd name="T26" fmla="*/ 20 w 44"/>
                <a:gd name="T27" fmla="*/ 16 h 19"/>
                <a:gd name="T28" fmla="*/ 23 w 44"/>
                <a:gd name="T29" fmla="*/ 14 h 19"/>
                <a:gd name="T30" fmla="*/ 23 w 44"/>
                <a:gd name="T31" fmla="*/ 14 h 19"/>
                <a:gd name="T32" fmla="*/ 25 w 44"/>
                <a:gd name="T33" fmla="*/ 14 h 19"/>
                <a:gd name="T34" fmla="*/ 25 w 44"/>
                <a:gd name="T35" fmla="*/ 12 h 19"/>
                <a:gd name="T36" fmla="*/ 27 w 44"/>
                <a:gd name="T37" fmla="*/ 12 h 19"/>
                <a:gd name="T38" fmla="*/ 27 w 44"/>
                <a:gd name="T39" fmla="*/ 12 h 19"/>
                <a:gd name="T40" fmla="*/ 29 w 44"/>
                <a:gd name="T41" fmla="*/ 12 h 19"/>
                <a:gd name="T42" fmla="*/ 31 w 44"/>
                <a:gd name="T43" fmla="*/ 10 h 19"/>
                <a:gd name="T44" fmla="*/ 31 w 44"/>
                <a:gd name="T45" fmla="*/ 10 h 19"/>
                <a:gd name="T46" fmla="*/ 33 w 44"/>
                <a:gd name="T47" fmla="*/ 8 h 19"/>
                <a:gd name="T48" fmla="*/ 37 w 44"/>
                <a:gd name="T49" fmla="*/ 6 h 19"/>
                <a:gd name="T50" fmla="*/ 37 w 44"/>
                <a:gd name="T51" fmla="*/ 6 h 19"/>
                <a:gd name="T52" fmla="*/ 37 w 44"/>
                <a:gd name="T53" fmla="*/ 6 h 19"/>
                <a:gd name="T54" fmla="*/ 39 w 44"/>
                <a:gd name="T55" fmla="*/ 6 h 19"/>
                <a:gd name="T56" fmla="*/ 39 w 44"/>
                <a:gd name="T57" fmla="*/ 4 h 19"/>
                <a:gd name="T58" fmla="*/ 44 w 44"/>
                <a:gd name="T5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 h="19">
                  <a:moveTo>
                    <a:pt x="0" y="17"/>
                  </a:moveTo>
                  <a:lnTo>
                    <a:pt x="0" y="17"/>
                  </a:lnTo>
                  <a:lnTo>
                    <a:pt x="0" y="17"/>
                  </a:lnTo>
                  <a:lnTo>
                    <a:pt x="2" y="17"/>
                  </a:lnTo>
                  <a:lnTo>
                    <a:pt x="2" y="19"/>
                  </a:lnTo>
                  <a:lnTo>
                    <a:pt x="4" y="19"/>
                  </a:lnTo>
                  <a:lnTo>
                    <a:pt x="4" y="19"/>
                  </a:lnTo>
                  <a:lnTo>
                    <a:pt x="6" y="19"/>
                  </a:lnTo>
                  <a:lnTo>
                    <a:pt x="8" y="17"/>
                  </a:lnTo>
                  <a:lnTo>
                    <a:pt x="10" y="17"/>
                  </a:lnTo>
                  <a:lnTo>
                    <a:pt x="14" y="17"/>
                  </a:lnTo>
                  <a:lnTo>
                    <a:pt x="16" y="17"/>
                  </a:lnTo>
                  <a:lnTo>
                    <a:pt x="16" y="16"/>
                  </a:lnTo>
                  <a:lnTo>
                    <a:pt x="20" y="16"/>
                  </a:lnTo>
                  <a:lnTo>
                    <a:pt x="23" y="14"/>
                  </a:lnTo>
                  <a:lnTo>
                    <a:pt x="23" y="14"/>
                  </a:lnTo>
                  <a:lnTo>
                    <a:pt x="25" y="14"/>
                  </a:lnTo>
                  <a:lnTo>
                    <a:pt x="25" y="12"/>
                  </a:lnTo>
                  <a:lnTo>
                    <a:pt x="27" y="12"/>
                  </a:lnTo>
                  <a:lnTo>
                    <a:pt x="27" y="12"/>
                  </a:lnTo>
                  <a:lnTo>
                    <a:pt x="29" y="12"/>
                  </a:lnTo>
                  <a:lnTo>
                    <a:pt x="31" y="10"/>
                  </a:lnTo>
                  <a:lnTo>
                    <a:pt x="31" y="10"/>
                  </a:lnTo>
                  <a:lnTo>
                    <a:pt x="33" y="8"/>
                  </a:lnTo>
                  <a:lnTo>
                    <a:pt x="37" y="6"/>
                  </a:lnTo>
                  <a:lnTo>
                    <a:pt x="37" y="6"/>
                  </a:lnTo>
                  <a:lnTo>
                    <a:pt x="37" y="6"/>
                  </a:lnTo>
                  <a:lnTo>
                    <a:pt x="39" y="6"/>
                  </a:lnTo>
                  <a:lnTo>
                    <a:pt x="39" y="4"/>
                  </a:lnTo>
                  <a:lnTo>
                    <a:pt x="4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2" name="Freeform 5077"/>
            <p:cNvSpPr>
              <a:spLocks/>
            </p:cNvSpPr>
            <p:nvPr/>
          </p:nvSpPr>
          <p:spPr bwMode="auto">
            <a:xfrm>
              <a:off x="5080" y="504"/>
              <a:ext cx="2" cy="0"/>
            </a:xfrm>
            <a:custGeom>
              <a:avLst/>
              <a:gdLst>
                <a:gd name="T0" fmla="*/ 2 w 2"/>
                <a:gd name="T1" fmla="*/ 0 w 2"/>
                <a:gd name="T2" fmla="*/ 0 w 2"/>
                <a:gd name="T3" fmla="*/ 0 w 2"/>
                <a:gd name="T4" fmla="*/ 0 w 2"/>
                <a:gd name="T5" fmla="*/ 0 w 2"/>
                <a:gd name="T6" fmla="*/ 2 w 2"/>
                <a:gd name="T7" fmla="*/ 2 w 2"/>
                <a:gd name="T8" fmla="*/ 2 w 2"/>
                <a:gd name="T9" fmla="*/ 2 w 2"/>
                <a:gd name="T10"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
                  <a:moveTo>
                    <a:pt x="2" y="0"/>
                  </a:moveTo>
                  <a:lnTo>
                    <a:pt x="0" y="0"/>
                  </a:lnTo>
                  <a:lnTo>
                    <a:pt x="0" y="0"/>
                  </a:lnTo>
                  <a:lnTo>
                    <a:pt x="0" y="0"/>
                  </a:lnTo>
                  <a:lnTo>
                    <a:pt x="0" y="0"/>
                  </a:lnTo>
                  <a:lnTo>
                    <a:pt x="0"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3" name="Freeform 5078"/>
            <p:cNvSpPr>
              <a:spLocks/>
            </p:cNvSpPr>
            <p:nvPr/>
          </p:nvSpPr>
          <p:spPr bwMode="auto">
            <a:xfrm>
              <a:off x="5143" y="504"/>
              <a:ext cx="2" cy="2"/>
            </a:xfrm>
            <a:custGeom>
              <a:avLst/>
              <a:gdLst>
                <a:gd name="T0" fmla="*/ 2 w 2"/>
                <a:gd name="T1" fmla="*/ 0 h 2"/>
                <a:gd name="T2" fmla="*/ 2 w 2"/>
                <a:gd name="T3" fmla="*/ 0 h 2"/>
                <a:gd name="T4" fmla="*/ 2 w 2"/>
                <a:gd name="T5" fmla="*/ 0 h 2"/>
                <a:gd name="T6" fmla="*/ 2 w 2"/>
                <a:gd name="T7" fmla="*/ 0 h 2"/>
                <a:gd name="T8" fmla="*/ 0 w 2"/>
                <a:gd name="T9" fmla="*/ 0 h 2"/>
                <a:gd name="T10" fmla="*/ 0 w 2"/>
                <a:gd name="T11" fmla="*/ 0 h 2"/>
                <a:gd name="T12" fmla="*/ 2 w 2"/>
                <a:gd name="T13" fmla="*/ 2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2" y="0"/>
                  </a:lnTo>
                  <a:lnTo>
                    <a:pt x="2" y="0"/>
                  </a:lnTo>
                  <a:lnTo>
                    <a:pt x="0" y="0"/>
                  </a:lnTo>
                  <a:lnTo>
                    <a:pt x="0" y="0"/>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4" name="Freeform 5079"/>
            <p:cNvSpPr>
              <a:spLocks/>
            </p:cNvSpPr>
            <p:nvPr/>
          </p:nvSpPr>
          <p:spPr bwMode="auto">
            <a:xfrm>
              <a:off x="5145" y="504"/>
              <a:ext cx="0" cy="2"/>
            </a:xfrm>
            <a:custGeom>
              <a:avLst/>
              <a:gdLst>
                <a:gd name="T0" fmla="*/ 2 h 2"/>
                <a:gd name="T1" fmla="*/ 2 h 2"/>
                <a:gd name="T2" fmla="*/ 2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5" name="Freeform 5080"/>
            <p:cNvSpPr>
              <a:spLocks/>
            </p:cNvSpPr>
            <p:nvPr/>
          </p:nvSpPr>
          <p:spPr bwMode="auto">
            <a:xfrm>
              <a:off x="5080" y="498"/>
              <a:ext cx="15" cy="8"/>
            </a:xfrm>
            <a:custGeom>
              <a:avLst/>
              <a:gdLst>
                <a:gd name="T0" fmla="*/ 11 w 15"/>
                <a:gd name="T1" fmla="*/ 8 h 8"/>
                <a:gd name="T2" fmla="*/ 11 w 15"/>
                <a:gd name="T3" fmla="*/ 6 h 8"/>
                <a:gd name="T4" fmla="*/ 9 w 15"/>
                <a:gd name="T5" fmla="*/ 6 h 8"/>
                <a:gd name="T6" fmla="*/ 9 w 15"/>
                <a:gd name="T7" fmla="*/ 4 h 8"/>
                <a:gd name="T8" fmla="*/ 9 w 15"/>
                <a:gd name="T9" fmla="*/ 4 h 8"/>
                <a:gd name="T10" fmla="*/ 7 w 15"/>
                <a:gd name="T11" fmla="*/ 4 h 8"/>
                <a:gd name="T12" fmla="*/ 7 w 15"/>
                <a:gd name="T13" fmla="*/ 4 h 8"/>
                <a:gd name="T14" fmla="*/ 5 w 15"/>
                <a:gd name="T15" fmla="*/ 2 h 8"/>
                <a:gd name="T16" fmla="*/ 5 w 15"/>
                <a:gd name="T17" fmla="*/ 2 h 8"/>
                <a:gd name="T18" fmla="*/ 4 w 15"/>
                <a:gd name="T19" fmla="*/ 2 h 8"/>
                <a:gd name="T20" fmla="*/ 2 w 15"/>
                <a:gd name="T21" fmla="*/ 2 h 8"/>
                <a:gd name="T22" fmla="*/ 2 w 15"/>
                <a:gd name="T23" fmla="*/ 2 h 8"/>
                <a:gd name="T24" fmla="*/ 0 w 15"/>
                <a:gd name="T25" fmla="*/ 2 h 8"/>
                <a:gd name="T26" fmla="*/ 0 w 15"/>
                <a:gd name="T27" fmla="*/ 2 h 8"/>
                <a:gd name="T28" fmla="*/ 4 w 15"/>
                <a:gd name="T29" fmla="*/ 0 h 8"/>
                <a:gd name="T30" fmla="*/ 5 w 15"/>
                <a:gd name="T31" fmla="*/ 0 h 8"/>
                <a:gd name="T32" fmla="*/ 7 w 15"/>
                <a:gd name="T33" fmla="*/ 0 h 8"/>
                <a:gd name="T34" fmla="*/ 9 w 15"/>
                <a:gd name="T35" fmla="*/ 0 h 8"/>
                <a:gd name="T36" fmla="*/ 9 w 15"/>
                <a:gd name="T37" fmla="*/ 0 h 8"/>
                <a:gd name="T38" fmla="*/ 15 w 15"/>
                <a:gd name="T3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8">
                  <a:moveTo>
                    <a:pt x="11" y="8"/>
                  </a:moveTo>
                  <a:lnTo>
                    <a:pt x="11" y="6"/>
                  </a:lnTo>
                  <a:lnTo>
                    <a:pt x="9" y="6"/>
                  </a:lnTo>
                  <a:lnTo>
                    <a:pt x="9" y="4"/>
                  </a:lnTo>
                  <a:lnTo>
                    <a:pt x="9" y="4"/>
                  </a:lnTo>
                  <a:lnTo>
                    <a:pt x="7" y="4"/>
                  </a:lnTo>
                  <a:lnTo>
                    <a:pt x="7" y="4"/>
                  </a:lnTo>
                  <a:lnTo>
                    <a:pt x="5" y="2"/>
                  </a:lnTo>
                  <a:lnTo>
                    <a:pt x="5" y="2"/>
                  </a:lnTo>
                  <a:lnTo>
                    <a:pt x="4" y="2"/>
                  </a:lnTo>
                  <a:lnTo>
                    <a:pt x="2" y="2"/>
                  </a:lnTo>
                  <a:lnTo>
                    <a:pt x="2" y="2"/>
                  </a:lnTo>
                  <a:lnTo>
                    <a:pt x="0" y="2"/>
                  </a:lnTo>
                  <a:lnTo>
                    <a:pt x="0" y="2"/>
                  </a:lnTo>
                  <a:lnTo>
                    <a:pt x="4" y="0"/>
                  </a:lnTo>
                  <a:lnTo>
                    <a:pt x="5" y="0"/>
                  </a:lnTo>
                  <a:lnTo>
                    <a:pt x="7" y="0"/>
                  </a:lnTo>
                  <a:lnTo>
                    <a:pt x="9" y="0"/>
                  </a:lnTo>
                  <a:lnTo>
                    <a:pt x="9" y="0"/>
                  </a:lnTo>
                  <a:lnTo>
                    <a:pt x="1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6" name="Freeform 5081"/>
            <p:cNvSpPr>
              <a:spLocks/>
            </p:cNvSpPr>
            <p:nvPr/>
          </p:nvSpPr>
          <p:spPr bwMode="auto">
            <a:xfrm>
              <a:off x="5076" y="504"/>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0"/>
                  </a:lnTo>
                  <a:lnTo>
                    <a:pt x="2" y="0"/>
                  </a:lnTo>
                  <a:lnTo>
                    <a:pt x="2" y="0"/>
                  </a:lnTo>
                  <a:lnTo>
                    <a:pt x="2" y="0"/>
                  </a:lnTo>
                  <a:lnTo>
                    <a:pt x="2"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7" name="Freeform 5082"/>
            <p:cNvSpPr>
              <a:spLocks/>
            </p:cNvSpPr>
            <p:nvPr/>
          </p:nvSpPr>
          <p:spPr bwMode="auto">
            <a:xfrm>
              <a:off x="5143" y="506"/>
              <a:ext cx="2" cy="0"/>
            </a:xfrm>
            <a:custGeom>
              <a:avLst/>
              <a:gdLst>
                <a:gd name="T0" fmla="*/ 2 w 2"/>
                <a:gd name="T1" fmla="*/ 0 w 2"/>
                <a:gd name="T2" fmla="*/ 0 w 2"/>
                <a:gd name="T3" fmla="*/ 0 w 2"/>
                <a:gd name="T4" fmla="*/ 2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0" y="0"/>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8" name="Freeform 5083"/>
            <p:cNvSpPr>
              <a:spLocks/>
            </p:cNvSpPr>
            <p:nvPr/>
          </p:nvSpPr>
          <p:spPr bwMode="auto">
            <a:xfrm>
              <a:off x="5072" y="506"/>
              <a:ext cx="0" cy="2"/>
            </a:xfrm>
            <a:custGeom>
              <a:avLst/>
              <a:gdLst>
                <a:gd name="T0" fmla="*/ 2 h 2"/>
                <a:gd name="T1" fmla="*/ 2 h 2"/>
                <a:gd name="T2" fmla="*/ 0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9" name="Freeform 5084"/>
            <p:cNvSpPr>
              <a:spLocks/>
            </p:cNvSpPr>
            <p:nvPr/>
          </p:nvSpPr>
          <p:spPr bwMode="auto">
            <a:xfrm>
              <a:off x="5089" y="506"/>
              <a:ext cx="2" cy="2"/>
            </a:xfrm>
            <a:custGeom>
              <a:avLst/>
              <a:gdLst>
                <a:gd name="T0" fmla="*/ 2 w 2"/>
                <a:gd name="T1" fmla="*/ 0 h 2"/>
                <a:gd name="T2" fmla="*/ 0 w 2"/>
                <a:gd name="T3" fmla="*/ 0 h 2"/>
                <a:gd name="T4" fmla="*/ 0 w 2"/>
                <a:gd name="T5" fmla="*/ 2 h 2"/>
                <a:gd name="T6" fmla="*/ 0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0" name="Line 5085"/>
            <p:cNvSpPr>
              <a:spLocks noChangeShapeType="1"/>
            </p:cNvSpPr>
            <p:nvPr/>
          </p:nvSpPr>
          <p:spPr bwMode="auto">
            <a:xfrm>
              <a:off x="5089" y="50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1" name="Freeform 5086"/>
            <p:cNvSpPr>
              <a:spLocks/>
            </p:cNvSpPr>
            <p:nvPr/>
          </p:nvSpPr>
          <p:spPr bwMode="auto">
            <a:xfrm>
              <a:off x="5137" y="506"/>
              <a:ext cx="4" cy="2"/>
            </a:xfrm>
            <a:custGeom>
              <a:avLst/>
              <a:gdLst>
                <a:gd name="T0" fmla="*/ 4 w 4"/>
                <a:gd name="T1" fmla="*/ 0 h 2"/>
                <a:gd name="T2" fmla="*/ 4 w 4"/>
                <a:gd name="T3" fmla="*/ 0 h 2"/>
                <a:gd name="T4" fmla="*/ 0 w 4"/>
                <a:gd name="T5" fmla="*/ 0 h 2"/>
                <a:gd name="T6" fmla="*/ 0 w 4"/>
                <a:gd name="T7" fmla="*/ 2 h 2"/>
                <a:gd name="T8" fmla="*/ 0 w 4"/>
                <a:gd name="T9" fmla="*/ 2 h 2"/>
              </a:gdLst>
              <a:ahLst/>
              <a:cxnLst>
                <a:cxn ang="0">
                  <a:pos x="T0" y="T1"/>
                </a:cxn>
                <a:cxn ang="0">
                  <a:pos x="T2" y="T3"/>
                </a:cxn>
                <a:cxn ang="0">
                  <a:pos x="T4" y="T5"/>
                </a:cxn>
                <a:cxn ang="0">
                  <a:pos x="T6" y="T7"/>
                </a:cxn>
                <a:cxn ang="0">
                  <a:pos x="T8" y="T9"/>
                </a:cxn>
              </a:cxnLst>
              <a:rect l="0" t="0" r="r" b="b"/>
              <a:pathLst>
                <a:path w="4" h="2">
                  <a:moveTo>
                    <a:pt x="4" y="0"/>
                  </a:moveTo>
                  <a:lnTo>
                    <a:pt x="4"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2" name="Freeform 5087"/>
            <p:cNvSpPr>
              <a:spLocks/>
            </p:cNvSpPr>
            <p:nvPr/>
          </p:nvSpPr>
          <p:spPr bwMode="auto">
            <a:xfrm>
              <a:off x="5145" y="508"/>
              <a:ext cx="0" cy="2"/>
            </a:xfrm>
            <a:custGeom>
              <a:avLst/>
              <a:gdLst>
                <a:gd name="T0" fmla="*/ 0 h 2"/>
                <a:gd name="T1" fmla="*/ 2 h 2"/>
                <a:gd name="T2" fmla="*/ 2 h 2"/>
                <a:gd name="T3" fmla="*/ 0 h 2"/>
                <a:gd name="T4" fmla="*/ 0 h 2"/>
                <a:gd name="T5" fmla="*/ 0 h 2"/>
              </a:gdLst>
              <a:ahLst/>
              <a:cxnLst>
                <a:cxn ang="0">
                  <a:pos x="0" y="T0"/>
                </a:cxn>
                <a:cxn ang="0">
                  <a:pos x="0" y="T1"/>
                </a:cxn>
                <a:cxn ang="0">
                  <a:pos x="0" y="T2"/>
                </a:cxn>
                <a:cxn ang="0">
                  <a:pos x="0" y="T3"/>
                </a:cxn>
                <a:cxn ang="0">
                  <a:pos x="0" y="T4"/>
                </a:cxn>
                <a:cxn ang="0">
                  <a:pos x="0" y="T5"/>
                </a:cxn>
              </a:cxnLst>
              <a:rect l="0" t="0" r="r" b="b"/>
              <a:pathLst>
                <a:path h="2">
                  <a:moveTo>
                    <a:pt x="0" y="0"/>
                  </a:move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3" name="Freeform 5088"/>
            <p:cNvSpPr>
              <a:spLocks/>
            </p:cNvSpPr>
            <p:nvPr/>
          </p:nvSpPr>
          <p:spPr bwMode="auto">
            <a:xfrm>
              <a:off x="5132" y="508"/>
              <a:ext cx="5" cy="2"/>
            </a:xfrm>
            <a:custGeom>
              <a:avLst/>
              <a:gdLst>
                <a:gd name="T0" fmla="*/ 5 w 5"/>
                <a:gd name="T1" fmla="*/ 0 h 2"/>
                <a:gd name="T2" fmla="*/ 1 w 5"/>
                <a:gd name="T3" fmla="*/ 2 h 2"/>
                <a:gd name="T4" fmla="*/ 0 w 5"/>
                <a:gd name="T5" fmla="*/ 2 h 2"/>
              </a:gdLst>
              <a:ahLst/>
              <a:cxnLst>
                <a:cxn ang="0">
                  <a:pos x="T0" y="T1"/>
                </a:cxn>
                <a:cxn ang="0">
                  <a:pos x="T2" y="T3"/>
                </a:cxn>
                <a:cxn ang="0">
                  <a:pos x="T4" y="T5"/>
                </a:cxn>
              </a:cxnLst>
              <a:rect l="0" t="0" r="r" b="b"/>
              <a:pathLst>
                <a:path w="5" h="2">
                  <a:moveTo>
                    <a:pt x="5" y="0"/>
                  </a:moveTo>
                  <a:lnTo>
                    <a:pt x="1"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4" name="Line 5089"/>
            <p:cNvSpPr>
              <a:spLocks noChangeShapeType="1"/>
            </p:cNvSpPr>
            <p:nvPr/>
          </p:nvSpPr>
          <p:spPr bwMode="auto">
            <a:xfrm>
              <a:off x="5132" y="510"/>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5" name="Freeform 5090"/>
            <p:cNvSpPr>
              <a:spLocks/>
            </p:cNvSpPr>
            <p:nvPr/>
          </p:nvSpPr>
          <p:spPr bwMode="auto">
            <a:xfrm>
              <a:off x="5068" y="508"/>
              <a:ext cx="0" cy="2"/>
            </a:xfrm>
            <a:custGeom>
              <a:avLst/>
              <a:gdLst>
                <a:gd name="T0" fmla="*/ 2 h 2"/>
                <a:gd name="T1" fmla="*/ 2 h 2"/>
                <a:gd name="T2" fmla="*/ 2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2"/>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6" name="Freeform 5091"/>
            <p:cNvSpPr>
              <a:spLocks/>
            </p:cNvSpPr>
            <p:nvPr/>
          </p:nvSpPr>
          <p:spPr bwMode="auto">
            <a:xfrm>
              <a:off x="5145" y="504"/>
              <a:ext cx="4" cy="6"/>
            </a:xfrm>
            <a:custGeom>
              <a:avLst/>
              <a:gdLst>
                <a:gd name="T0" fmla="*/ 2 w 4"/>
                <a:gd name="T1" fmla="*/ 2 h 6"/>
                <a:gd name="T2" fmla="*/ 2 w 4"/>
                <a:gd name="T3" fmla="*/ 2 h 6"/>
                <a:gd name="T4" fmla="*/ 2 w 4"/>
                <a:gd name="T5" fmla="*/ 4 h 6"/>
                <a:gd name="T6" fmla="*/ 2 w 4"/>
                <a:gd name="T7" fmla="*/ 4 h 6"/>
                <a:gd name="T8" fmla="*/ 2 w 4"/>
                <a:gd name="T9" fmla="*/ 6 h 6"/>
                <a:gd name="T10" fmla="*/ 4 w 4"/>
                <a:gd name="T11" fmla="*/ 6 h 6"/>
                <a:gd name="T12" fmla="*/ 4 w 4"/>
                <a:gd name="T13" fmla="*/ 6 h 6"/>
                <a:gd name="T14" fmla="*/ 4 w 4"/>
                <a:gd name="T15" fmla="*/ 6 h 6"/>
                <a:gd name="T16" fmla="*/ 4 w 4"/>
                <a:gd name="T17" fmla="*/ 6 h 6"/>
                <a:gd name="T18" fmla="*/ 4 w 4"/>
                <a:gd name="T19" fmla="*/ 6 h 6"/>
                <a:gd name="T20" fmla="*/ 2 w 4"/>
                <a:gd name="T21" fmla="*/ 4 h 6"/>
                <a:gd name="T22" fmla="*/ 2 w 4"/>
                <a:gd name="T23" fmla="*/ 4 h 6"/>
                <a:gd name="T24" fmla="*/ 2 w 4"/>
                <a:gd name="T25" fmla="*/ 4 h 6"/>
                <a:gd name="T26" fmla="*/ 2 w 4"/>
                <a:gd name="T27" fmla="*/ 4 h 6"/>
                <a:gd name="T28" fmla="*/ 2 w 4"/>
                <a:gd name="T29" fmla="*/ 4 h 6"/>
                <a:gd name="T30" fmla="*/ 0 w 4"/>
                <a:gd name="T31" fmla="*/ 4 h 6"/>
                <a:gd name="T32" fmla="*/ 0 w 4"/>
                <a:gd name="T33" fmla="*/ 2 h 6"/>
                <a:gd name="T34" fmla="*/ 0 w 4"/>
                <a:gd name="T35" fmla="*/ 2 h 6"/>
                <a:gd name="T36" fmla="*/ 0 w 4"/>
                <a:gd name="T37" fmla="*/ 2 h 6"/>
                <a:gd name="T38" fmla="*/ 0 w 4"/>
                <a:gd name="T39" fmla="*/ 2 h 6"/>
                <a:gd name="T40" fmla="*/ 0 w 4"/>
                <a:gd name="T41" fmla="*/ 2 h 6"/>
                <a:gd name="T42" fmla="*/ 0 w 4"/>
                <a:gd name="T43" fmla="*/ 2 h 6"/>
                <a:gd name="T44" fmla="*/ 2 w 4"/>
                <a:gd name="T45" fmla="*/ 4 h 6"/>
                <a:gd name="T46" fmla="*/ 2 w 4"/>
                <a:gd name="T47" fmla="*/ 2 h 6"/>
                <a:gd name="T48" fmla="*/ 0 w 4"/>
                <a:gd name="T49" fmla="*/ 2 h 6"/>
                <a:gd name="T50" fmla="*/ 0 w 4"/>
                <a:gd name="T51" fmla="*/ 2 h 6"/>
                <a:gd name="T52" fmla="*/ 0 w 4"/>
                <a:gd name="T53" fmla="*/ 0 h 6"/>
                <a:gd name="T54" fmla="*/ 2 w 4"/>
                <a:gd name="T55" fmla="*/ 2 h 6"/>
                <a:gd name="T56" fmla="*/ 2 w 4"/>
                <a:gd name="T5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 h="6">
                  <a:moveTo>
                    <a:pt x="2" y="2"/>
                  </a:moveTo>
                  <a:lnTo>
                    <a:pt x="2" y="2"/>
                  </a:lnTo>
                  <a:lnTo>
                    <a:pt x="2" y="4"/>
                  </a:lnTo>
                  <a:lnTo>
                    <a:pt x="2" y="4"/>
                  </a:lnTo>
                  <a:lnTo>
                    <a:pt x="2" y="6"/>
                  </a:lnTo>
                  <a:lnTo>
                    <a:pt x="4" y="6"/>
                  </a:lnTo>
                  <a:lnTo>
                    <a:pt x="4" y="6"/>
                  </a:lnTo>
                  <a:lnTo>
                    <a:pt x="4" y="6"/>
                  </a:lnTo>
                  <a:lnTo>
                    <a:pt x="4" y="6"/>
                  </a:lnTo>
                  <a:lnTo>
                    <a:pt x="4" y="6"/>
                  </a:lnTo>
                  <a:lnTo>
                    <a:pt x="2" y="4"/>
                  </a:lnTo>
                  <a:lnTo>
                    <a:pt x="2" y="4"/>
                  </a:lnTo>
                  <a:lnTo>
                    <a:pt x="2" y="4"/>
                  </a:lnTo>
                  <a:lnTo>
                    <a:pt x="2" y="4"/>
                  </a:lnTo>
                  <a:lnTo>
                    <a:pt x="2" y="4"/>
                  </a:lnTo>
                  <a:lnTo>
                    <a:pt x="0" y="4"/>
                  </a:lnTo>
                  <a:lnTo>
                    <a:pt x="0" y="2"/>
                  </a:lnTo>
                  <a:lnTo>
                    <a:pt x="0" y="2"/>
                  </a:lnTo>
                  <a:lnTo>
                    <a:pt x="0" y="2"/>
                  </a:lnTo>
                  <a:lnTo>
                    <a:pt x="0" y="2"/>
                  </a:lnTo>
                  <a:lnTo>
                    <a:pt x="0" y="2"/>
                  </a:lnTo>
                  <a:lnTo>
                    <a:pt x="0" y="2"/>
                  </a:lnTo>
                  <a:lnTo>
                    <a:pt x="2" y="4"/>
                  </a:lnTo>
                  <a:lnTo>
                    <a:pt x="2" y="2"/>
                  </a:lnTo>
                  <a:lnTo>
                    <a:pt x="0" y="2"/>
                  </a:lnTo>
                  <a:lnTo>
                    <a:pt x="0" y="2"/>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7" name="Freeform 5092"/>
            <p:cNvSpPr>
              <a:spLocks/>
            </p:cNvSpPr>
            <p:nvPr/>
          </p:nvSpPr>
          <p:spPr bwMode="auto">
            <a:xfrm>
              <a:off x="5037" y="506"/>
              <a:ext cx="4" cy="6"/>
            </a:xfrm>
            <a:custGeom>
              <a:avLst/>
              <a:gdLst>
                <a:gd name="T0" fmla="*/ 4 w 4"/>
                <a:gd name="T1" fmla="*/ 4 h 6"/>
                <a:gd name="T2" fmla="*/ 4 w 4"/>
                <a:gd name="T3" fmla="*/ 4 h 6"/>
                <a:gd name="T4" fmla="*/ 2 w 4"/>
                <a:gd name="T5" fmla="*/ 2 h 6"/>
                <a:gd name="T6" fmla="*/ 2 w 4"/>
                <a:gd name="T7" fmla="*/ 2 h 6"/>
                <a:gd name="T8" fmla="*/ 0 w 4"/>
                <a:gd name="T9" fmla="*/ 0 h 6"/>
                <a:gd name="T10" fmla="*/ 0 w 4"/>
                <a:gd name="T11" fmla="*/ 0 h 6"/>
                <a:gd name="T12" fmla="*/ 0 w 4"/>
                <a:gd name="T13" fmla="*/ 0 h 6"/>
                <a:gd name="T14" fmla="*/ 0 w 4"/>
                <a:gd name="T15" fmla="*/ 0 h 6"/>
                <a:gd name="T16" fmla="*/ 0 w 4"/>
                <a:gd name="T17" fmla="*/ 2 h 6"/>
                <a:gd name="T18" fmla="*/ 0 w 4"/>
                <a:gd name="T19" fmla="*/ 2 h 6"/>
                <a:gd name="T20" fmla="*/ 0 w 4"/>
                <a:gd name="T21" fmla="*/ 4 h 6"/>
                <a:gd name="T22" fmla="*/ 0 w 4"/>
                <a:gd name="T23" fmla="*/ 4 h 6"/>
                <a:gd name="T24" fmla="*/ 2 w 4"/>
                <a:gd name="T25" fmla="*/ 6 h 6"/>
                <a:gd name="T26" fmla="*/ 2 w 4"/>
                <a:gd name="T27" fmla="*/ 6 h 6"/>
                <a:gd name="T28" fmla="*/ 2 w 4"/>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4" y="4"/>
                  </a:moveTo>
                  <a:lnTo>
                    <a:pt x="4" y="4"/>
                  </a:lnTo>
                  <a:lnTo>
                    <a:pt x="2" y="2"/>
                  </a:lnTo>
                  <a:lnTo>
                    <a:pt x="2" y="2"/>
                  </a:lnTo>
                  <a:lnTo>
                    <a:pt x="0" y="0"/>
                  </a:lnTo>
                  <a:lnTo>
                    <a:pt x="0" y="0"/>
                  </a:lnTo>
                  <a:lnTo>
                    <a:pt x="0" y="0"/>
                  </a:lnTo>
                  <a:lnTo>
                    <a:pt x="0" y="0"/>
                  </a:lnTo>
                  <a:lnTo>
                    <a:pt x="0" y="2"/>
                  </a:lnTo>
                  <a:lnTo>
                    <a:pt x="0" y="2"/>
                  </a:lnTo>
                  <a:lnTo>
                    <a:pt x="0" y="4"/>
                  </a:lnTo>
                  <a:lnTo>
                    <a:pt x="0"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8" name="Freeform 5093"/>
            <p:cNvSpPr>
              <a:spLocks/>
            </p:cNvSpPr>
            <p:nvPr/>
          </p:nvSpPr>
          <p:spPr bwMode="auto">
            <a:xfrm>
              <a:off x="5070" y="510"/>
              <a:ext cx="2" cy="2"/>
            </a:xfrm>
            <a:custGeom>
              <a:avLst/>
              <a:gdLst>
                <a:gd name="T0" fmla="*/ 0 w 2"/>
                <a:gd name="T1" fmla="*/ 2 h 2"/>
                <a:gd name="T2" fmla="*/ 0 w 2"/>
                <a:gd name="T3" fmla="*/ 2 h 2"/>
                <a:gd name="T4" fmla="*/ 2 w 2"/>
                <a:gd name="T5" fmla="*/ 0 h 2"/>
                <a:gd name="T6" fmla="*/ 2 w 2"/>
                <a:gd name="T7" fmla="*/ 0 h 2"/>
                <a:gd name="T8" fmla="*/ 2 w 2"/>
                <a:gd name="T9" fmla="*/ 0 h 2"/>
                <a:gd name="T10" fmla="*/ 2 w 2"/>
                <a:gd name="T11" fmla="*/ 0 h 2"/>
                <a:gd name="T12" fmla="*/ 0 w 2"/>
                <a:gd name="T13" fmla="*/ 2 h 2"/>
                <a:gd name="T14" fmla="*/ 0 w 2"/>
                <a:gd name="T15" fmla="*/ 2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2" y="0"/>
                  </a:lnTo>
                  <a:lnTo>
                    <a:pt x="2" y="0"/>
                  </a:lnTo>
                  <a:lnTo>
                    <a:pt x="2" y="0"/>
                  </a:lnTo>
                  <a:lnTo>
                    <a:pt x="2"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9" name="Freeform 5094"/>
            <p:cNvSpPr>
              <a:spLocks/>
            </p:cNvSpPr>
            <p:nvPr/>
          </p:nvSpPr>
          <p:spPr bwMode="auto">
            <a:xfrm>
              <a:off x="5122" y="510"/>
              <a:ext cx="10" cy="2"/>
            </a:xfrm>
            <a:custGeom>
              <a:avLst/>
              <a:gdLst>
                <a:gd name="T0" fmla="*/ 10 w 10"/>
                <a:gd name="T1" fmla="*/ 0 h 2"/>
                <a:gd name="T2" fmla="*/ 8 w 10"/>
                <a:gd name="T3" fmla="*/ 0 h 2"/>
                <a:gd name="T4" fmla="*/ 6 w 10"/>
                <a:gd name="T5" fmla="*/ 0 h 2"/>
                <a:gd name="T6" fmla="*/ 4 w 10"/>
                <a:gd name="T7" fmla="*/ 2 h 2"/>
                <a:gd name="T8" fmla="*/ 2 w 10"/>
                <a:gd name="T9" fmla="*/ 2 h 2"/>
                <a:gd name="T10" fmla="*/ 0 w 10"/>
                <a:gd name="T11" fmla="*/ 2 h 2"/>
                <a:gd name="T12" fmla="*/ 0 w 10"/>
                <a:gd name="T13" fmla="*/ 2 h 2"/>
                <a:gd name="T14" fmla="*/ 0 w 10"/>
                <a:gd name="T15" fmla="*/ 2 h 2"/>
                <a:gd name="T16" fmla="*/ 0 w 10"/>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
                  <a:moveTo>
                    <a:pt x="10" y="0"/>
                  </a:moveTo>
                  <a:lnTo>
                    <a:pt x="8" y="0"/>
                  </a:lnTo>
                  <a:lnTo>
                    <a:pt x="6" y="0"/>
                  </a:lnTo>
                  <a:lnTo>
                    <a:pt x="4" y="2"/>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0" name="Freeform 5095"/>
            <p:cNvSpPr>
              <a:spLocks/>
            </p:cNvSpPr>
            <p:nvPr/>
          </p:nvSpPr>
          <p:spPr bwMode="auto">
            <a:xfrm>
              <a:off x="5095" y="500"/>
              <a:ext cx="27" cy="12"/>
            </a:xfrm>
            <a:custGeom>
              <a:avLst/>
              <a:gdLst>
                <a:gd name="T0" fmla="*/ 0 w 27"/>
                <a:gd name="T1" fmla="*/ 0 h 12"/>
                <a:gd name="T2" fmla="*/ 0 w 27"/>
                <a:gd name="T3" fmla="*/ 0 h 12"/>
                <a:gd name="T4" fmla="*/ 2 w 27"/>
                <a:gd name="T5" fmla="*/ 0 h 12"/>
                <a:gd name="T6" fmla="*/ 2 w 27"/>
                <a:gd name="T7" fmla="*/ 0 h 12"/>
                <a:gd name="T8" fmla="*/ 4 w 27"/>
                <a:gd name="T9" fmla="*/ 0 h 12"/>
                <a:gd name="T10" fmla="*/ 4 w 27"/>
                <a:gd name="T11" fmla="*/ 0 h 12"/>
                <a:gd name="T12" fmla="*/ 6 w 27"/>
                <a:gd name="T13" fmla="*/ 2 h 12"/>
                <a:gd name="T14" fmla="*/ 8 w 27"/>
                <a:gd name="T15" fmla="*/ 2 h 12"/>
                <a:gd name="T16" fmla="*/ 8 w 27"/>
                <a:gd name="T17" fmla="*/ 2 h 12"/>
                <a:gd name="T18" fmla="*/ 10 w 27"/>
                <a:gd name="T19" fmla="*/ 2 h 12"/>
                <a:gd name="T20" fmla="*/ 10 w 27"/>
                <a:gd name="T21" fmla="*/ 4 h 12"/>
                <a:gd name="T22" fmla="*/ 12 w 27"/>
                <a:gd name="T23" fmla="*/ 4 h 12"/>
                <a:gd name="T24" fmla="*/ 13 w 27"/>
                <a:gd name="T25" fmla="*/ 6 h 12"/>
                <a:gd name="T26" fmla="*/ 13 w 27"/>
                <a:gd name="T27" fmla="*/ 6 h 12"/>
                <a:gd name="T28" fmla="*/ 13 w 27"/>
                <a:gd name="T29" fmla="*/ 6 h 12"/>
                <a:gd name="T30" fmla="*/ 15 w 27"/>
                <a:gd name="T31" fmla="*/ 6 h 12"/>
                <a:gd name="T32" fmla="*/ 15 w 27"/>
                <a:gd name="T33" fmla="*/ 6 h 12"/>
                <a:gd name="T34" fmla="*/ 19 w 27"/>
                <a:gd name="T35" fmla="*/ 8 h 12"/>
                <a:gd name="T36" fmla="*/ 23 w 27"/>
                <a:gd name="T37" fmla="*/ 10 h 12"/>
                <a:gd name="T38" fmla="*/ 23 w 27"/>
                <a:gd name="T39" fmla="*/ 10 h 12"/>
                <a:gd name="T40" fmla="*/ 23 w 27"/>
                <a:gd name="T41" fmla="*/ 12 h 12"/>
                <a:gd name="T42" fmla="*/ 25 w 27"/>
                <a:gd name="T43" fmla="*/ 12 h 12"/>
                <a:gd name="T44" fmla="*/ 27 w 27"/>
                <a:gd name="T4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 h="12">
                  <a:moveTo>
                    <a:pt x="0" y="0"/>
                  </a:moveTo>
                  <a:lnTo>
                    <a:pt x="0" y="0"/>
                  </a:lnTo>
                  <a:lnTo>
                    <a:pt x="2" y="0"/>
                  </a:lnTo>
                  <a:lnTo>
                    <a:pt x="2" y="0"/>
                  </a:lnTo>
                  <a:lnTo>
                    <a:pt x="4" y="0"/>
                  </a:lnTo>
                  <a:lnTo>
                    <a:pt x="4" y="0"/>
                  </a:lnTo>
                  <a:lnTo>
                    <a:pt x="6" y="2"/>
                  </a:lnTo>
                  <a:lnTo>
                    <a:pt x="8" y="2"/>
                  </a:lnTo>
                  <a:lnTo>
                    <a:pt x="8" y="2"/>
                  </a:lnTo>
                  <a:lnTo>
                    <a:pt x="10" y="2"/>
                  </a:lnTo>
                  <a:lnTo>
                    <a:pt x="10" y="4"/>
                  </a:lnTo>
                  <a:lnTo>
                    <a:pt x="12" y="4"/>
                  </a:lnTo>
                  <a:lnTo>
                    <a:pt x="13" y="6"/>
                  </a:lnTo>
                  <a:lnTo>
                    <a:pt x="13" y="6"/>
                  </a:lnTo>
                  <a:lnTo>
                    <a:pt x="13" y="6"/>
                  </a:lnTo>
                  <a:lnTo>
                    <a:pt x="15" y="6"/>
                  </a:lnTo>
                  <a:lnTo>
                    <a:pt x="15" y="6"/>
                  </a:lnTo>
                  <a:lnTo>
                    <a:pt x="19" y="8"/>
                  </a:lnTo>
                  <a:lnTo>
                    <a:pt x="23" y="10"/>
                  </a:lnTo>
                  <a:lnTo>
                    <a:pt x="23" y="10"/>
                  </a:lnTo>
                  <a:lnTo>
                    <a:pt x="23" y="12"/>
                  </a:lnTo>
                  <a:lnTo>
                    <a:pt x="25" y="12"/>
                  </a:lnTo>
                  <a:lnTo>
                    <a:pt x="27"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1" name="Freeform 5096"/>
            <p:cNvSpPr>
              <a:spLocks/>
            </p:cNvSpPr>
            <p:nvPr/>
          </p:nvSpPr>
          <p:spPr bwMode="auto">
            <a:xfrm>
              <a:off x="5141" y="504"/>
              <a:ext cx="10" cy="8"/>
            </a:xfrm>
            <a:custGeom>
              <a:avLst/>
              <a:gdLst>
                <a:gd name="T0" fmla="*/ 10 w 10"/>
                <a:gd name="T1" fmla="*/ 8 h 8"/>
                <a:gd name="T2" fmla="*/ 10 w 10"/>
                <a:gd name="T3" fmla="*/ 8 h 8"/>
                <a:gd name="T4" fmla="*/ 10 w 10"/>
                <a:gd name="T5" fmla="*/ 6 h 8"/>
                <a:gd name="T6" fmla="*/ 8 w 10"/>
                <a:gd name="T7" fmla="*/ 4 h 8"/>
                <a:gd name="T8" fmla="*/ 8 w 10"/>
                <a:gd name="T9" fmla="*/ 4 h 8"/>
                <a:gd name="T10" fmla="*/ 8 w 10"/>
                <a:gd name="T11" fmla="*/ 4 h 8"/>
                <a:gd name="T12" fmla="*/ 8 w 10"/>
                <a:gd name="T13" fmla="*/ 4 h 8"/>
                <a:gd name="T14" fmla="*/ 8 w 10"/>
                <a:gd name="T15" fmla="*/ 2 h 8"/>
                <a:gd name="T16" fmla="*/ 8 w 10"/>
                <a:gd name="T17" fmla="*/ 2 h 8"/>
                <a:gd name="T18" fmla="*/ 6 w 10"/>
                <a:gd name="T19" fmla="*/ 0 h 8"/>
                <a:gd name="T20" fmla="*/ 4 w 10"/>
                <a:gd name="T21" fmla="*/ 0 h 8"/>
                <a:gd name="T22" fmla="*/ 4 w 10"/>
                <a:gd name="T23" fmla="*/ 0 h 8"/>
                <a:gd name="T24" fmla="*/ 2 w 10"/>
                <a:gd name="T25" fmla="*/ 0 h 8"/>
                <a:gd name="T26" fmla="*/ 0 w 10"/>
                <a:gd name="T27" fmla="*/ 0 h 8"/>
                <a:gd name="T28" fmla="*/ 0 w 10"/>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8">
                  <a:moveTo>
                    <a:pt x="10" y="8"/>
                  </a:moveTo>
                  <a:lnTo>
                    <a:pt x="10" y="8"/>
                  </a:lnTo>
                  <a:lnTo>
                    <a:pt x="10" y="6"/>
                  </a:lnTo>
                  <a:lnTo>
                    <a:pt x="8" y="4"/>
                  </a:lnTo>
                  <a:lnTo>
                    <a:pt x="8" y="4"/>
                  </a:lnTo>
                  <a:lnTo>
                    <a:pt x="8" y="4"/>
                  </a:lnTo>
                  <a:lnTo>
                    <a:pt x="8" y="4"/>
                  </a:lnTo>
                  <a:lnTo>
                    <a:pt x="8" y="2"/>
                  </a:lnTo>
                  <a:lnTo>
                    <a:pt x="8" y="2"/>
                  </a:lnTo>
                  <a:lnTo>
                    <a:pt x="6" y="0"/>
                  </a:lnTo>
                  <a:lnTo>
                    <a:pt x="4" y="0"/>
                  </a:lnTo>
                  <a:lnTo>
                    <a:pt x="4" y="0"/>
                  </a:lnTo>
                  <a:lnTo>
                    <a:pt x="2"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2" name="Freeform 5097"/>
            <p:cNvSpPr>
              <a:spLocks/>
            </p:cNvSpPr>
            <p:nvPr/>
          </p:nvSpPr>
          <p:spPr bwMode="auto">
            <a:xfrm>
              <a:off x="5139" y="504"/>
              <a:ext cx="12" cy="9"/>
            </a:xfrm>
            <a:custGeom>
              <a:avLst/>
              <a:gdLst>
                <a:gd name="T0" fmla="*/ 12 w 12"/>
                <a:gd name="T1" fmla="*/ 8 h 9"/>
                <a:gd name="T2" fmla="*/ 12 w 12"/>
                <a:gd name="T3" fmla="*/ 8 h 9"/>
                <a:gd name="T4" fmla="*/ 12 w 12"/>
                <a:gd name="T5" fmla="*/ 8 h 9"/>
                <a:gd name="T6" fmla="*/ 12 w 12"/>
                <a:gd name="T7" fmla="*/ 6 h 9"/>
                <a:gd name="T8" fmla="*/ 12 w 12"/>
                <a:gd name="T9" fmla="*/ 6 h 9"/>
                <a:gd name="T10" fmla="*/ 10 w 12"/>
                <a:gd name="T11" fmla="*/ 6 h 9"/>
                <a:gd name="T12" fmla="*/ 10 w 12"/>
                <a:gd name="T13" fmla="*/ 4 h 9"/>
                <a:gd name="T14" fmla="*/ 10 w 12"/>
                <a:gd name="T15" fmla="*/ 4 h 9"/>
                <a:gd name="T16" fmla="*/ 10 w 12"/>
                <a:gd name="T17" fmla="*/ 4 h 9"/>
                <a:gd name="T18" fmla="*/ 10 w 12"/>
                <a:gd name="T19" fmla="*/ 4 h 9"/>
                <a:gd name="T20" fmla="*/ 10 w 12"/>
                <a:gd name="T21" fmla="*/ 4 h 9"/>
                <a:gd name="T22" fmla="*/ 8 w 12"/>
                <a:gd name="T23" fmla="*/ 2 h 9"/>
                <a:gd name="T24" fmla="*/ 8 w 12"/>
                <a:gd name="T25" fmla="*/ 2 h 9"/>
                <a:gd name="T26" fmla="*/ 8 w 12"/>
                <a:gd name="T27" fmla="*/ 2 h 9"/>
                <a:gd name="T28" fmla="*/ 8 w 12"/>
                <a:gd name="T29" fmla="*/ 0 h 9"/>
                <a:gd name="T30" fmla="*/ 8 w 12"/>
                <a:gd name="T31" fmla="*/ 0 h 9"/>
                <a:gd name="T32" fmla="*/ 6 w 12"/>
                <a:gd name="T33" fmla="*/ 0 h 9"/>
                <a:gd name="T34" fmla="*/ 6 w 12"/>
                <a:gd name="T35" fmla="*/ 0 h 9"/>
                <a:gd name="T36" fmla="*/ 6 w 12"/>
                <a:gd name="T37" fmla="*/ 0 h 9"/>
                <a:gd name="T38" fmla="*/ 6 w 12"/>
                <a:gd name="T39" fmla="*/ 0 h 9"/>
                <a:gd name="T40" fmla="*/ 4 w 12"/>
                <a:gd name="T41" fmla="*/ 0 h 9"/>
                <a:gd name="T42" fmla="*/ 4 w 12"/>
                <a:gd name="T43" fmla="*/ 0 h 9"/>
                <a:gd name="T44" fmla="*/ 4 w 12"/>
                <a:gd name="T45" fmla="*/ 2 h 9"/>
                <a:gd name="T46" fmla="*/ 2 w 12"/>
                <a:gd name="T47" fmla="*/ 2 h 9"/>
                <a:gd name="T48" fmla="*/ 2 w 12"/>
                <a:gd name="T49" fmla="*/ 4 h 9"/>
                <a:gd name="T50" fmla="*/ 4 w 12"/>
                <a:gd name="T51" fmla="*/ 4 h 9"/>
                <a:gd name="T52" fmla="*/ 4 w 12"/>
                <a:gd name="T53" fmla="*/ 2 h 9"/>
                <a:gd name="T54" fmla="*/ 4 w 12"/>
                <a:gd name="T55" fmla="*/ 4 h 9"/>
                <a:gd name="T56" fmla="*/ 2 w 12"/>
                <a:gd name="T57" fmla="*/ 4 h 9"/>
                <a:gd name="T58" fmla="*/ 4 w 12"/>
                <a:gd name="T59" fmla="*/ 4 h 9"/>
                <a:gd name="T60" fmla="*/ 4 w 12"/>
                <a:gd name="T61" fmla="*/ 6 h 9"/>
                <a:gd name="T62" fmla="*/ 4 w 12"/>
                <a:gd name="T63" fmla="*/ 6 h 9"/>
                <a:gd name="T64" fmla="*/ 4 w 12"/>
                <a:gd name="T65" fmla="*/ 6 h 9"/>
                <a:gd name="T66" fmla="*/ 4 w 12"/>
                <a:gd name="T67" fmla="*/ 8 h 9"/>
                <a:gd name="T68" fmla="*/ 4 w 12"/>
                <a:gd name="T69" fmla="*/ 8 h 9"/>
                <a:gd name="T70" fmla="*/ 4 w 12"/>
                <a:gd name="T71" fmla="*/ 9 h 9"/>
                <a:gd name="T72" fmla="*/ 4 w 12"/>
                <a:gd name="T73" fmla="*/ 9 h 9"/>
                <a:gd name="T74" fmla="*/ 4 w 12"/>
                <a:gd name="T75" fmla="*/ 8 h 9"/>
                <a:gd name="T76" fmla="*/ 2 w 12"/>
                <a:gd name="T77" fmla="*/ 6 h 9"/>
                <a:gd name="T78" fmla="*/ 2 w 12"/>
                <a:gd name="T79" fmla="*/ 6 h 9"/>
                <a:gd name="T80" fmla="*/ 2 w 12"/>
                <a:gd name="T81" fmla="*/ 6 h 9"/>
                <a:gd name="T82" fmla="*/ 2 w 12"/>
                <a:gd name="T83" fmla="*/ 6 h 9"/>
                <a:gd name="T84" fmla="*/ 2 w 12"/>
                <a:gd name="T85" fmla="*/ 6 h 9"/>
                <a:gd name="T86" fmla="*/ 2 w 12"/>
                <a:gd name="T87" fmla="*/ 6 h 9"/>
                <a:gd name="T88" fmla="*/ 2 w 12"/>
                <a:gd name="T89" fmla="*/ 6 h 9"/>
                <a:gd name="T90" fmla="*/ 0 w 12"/>
                <a:gd name="T91" fmla="*/ 8 h 9"/>
                <a:gd name="T92" fmla="*/ 0 w 12"/>
                <a:gd name="T93" fmla="*/ 8 h 9"/>
                <a:gd name="T94" fmla="*/ 0 w 12"/>
                <a:gd name="T95" fmla="*/ 8 h 9"/>
                <a:gd name="T96" fmla="*/ 2 w 12"/>
                <a:gd name="T97" fmla="*/ 8 h 9"/>
                <a:gd name="T98" fmla="*/ 2 w 12"/>
                <a:gd name="T99" fmla="*/ 8 h 9"/>
                <a:gd name="T100" fmla="*/ 2 w 12"/>
                <a:gd name="T101" fmla="*/ 8 h 9"/>
                <a:gd name="T102" fmla="*/ 2 w 12"/>
                <a:gd name="T103" fmla="*/ 8 h 9"/>
                <a:gd name="T104" fmla="*/ 4 w 12"/>
                <a:gd name="T105" fmla="*/ 8 h 9"/>
                <a:gd name="T106" fmla="*/ 4 w 12"/>
                <a:gd name="T107" fmla="*/ 8 h 9"/>
                <a:gd name="T108" fmla="*/ 2 w 12"/>
                <a:gd name="T109" fmla="*/ 9 h 9"/>
                <a:gd name="T110" fmla="*/ 4 w 12"/>
                <a:gd name="T111" fmla="*/ 9 h 9"/>
                <a:gd name="T112" fmla="*/ 4 w 12"/>
                <a:gd name="T11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 h="9">
                  <a:moveTo>
                    <a:pt x="12" y="8"/>
                  </a:moveTo>
                  <a:lnTo>
                    <a:pt x="12" y="8"/>
                  </a:lnTo>
                  <a:lnTo>
                    <a:pt x="12" y="8"/>
                  </a:lnTo>
                  <a:lnTo>
                    <a:pt x="12" y="6"/>
                  </a:lnTo>
                  <a:lnTo>
                    <a:pt x="12" y="6"/>
                  </a:lnTo>
                  <a:lnTo>
                    <a:pt x="10" y="6"/>
                  </a:lnTo>
                  <a:lnTo>
                    <a:pt x="10" y="4"/>
                  </a:lnTo>
                  <a:lnTo>
                    <a:pt x="10" y="4"/>
                  </a:lnTo>
                  <a:lnTo>
                    <a:pt x="10" y="4"/>
                  </a:lnTo>
                  <a:lnTo>
                    <a:pt x="10" y="4"/>
                  </a:lnTo>
                  <a:lnTo>
                    <a:pt x="10" y="4"/>
                  </a:lnTo>
                  <a:lnTo>
                    <a:pt x="8" y="2"/>
                  </a:lnTo>
                  <a:lnTo>
                    <a:pt x="8" y="2"/>
                  </a:lnTo>
                  <a:lnTo>
                    <a:pt x="8" y="2"/>
                  </a:lnTo>
                  <a:lnTo>
                    <a:pt x="8" y="0"/>
                  </a:lnTo>
                  <a:lnTo>
                    <a:pt x="8" y="0"/>
                  </a:lnTo>
                  <a:lnTo>
                    <a:pt x="6" y="0"/>
                  </a:lnTo>
                  <a:lnTo>
                    <a:pt x="6" y="0"/>
                  </a:lnTo>
                  <a:lnTo>
                    <a:pt x="6" y="0"/>
                  </a:lnTo>
                  <a:lnTo>
                    <a:pt x="6" y="0"/>
                  </a:lnTo>
                  <a:lnTo>
                    <a:pt x="4" y="0"/>
                  </a:lnTo>
                  <a:lnTo>
                    <a:pt x="4" y="0"/>
                  </a:lnTo>
                  <a:lnTo>
                    <a:pt x="4" y="2"/>
                  </a:lnTo>
                  <a:lnTo>
                    <a:pt x="2" y="2"/>
                  </a:lnTo>
                  <a:lnTo>
                    <a:pt x="2" y="4"/>
                  </a:lnTo>
                  <a:lnTo>
                    <a:pt x="4" y="4"/>
                  </a:lnTo>
                  <a:lnTo>
                    <a:pt x="4" y="2"/>
                  </a:lnTo>
                  <a:lnTo>
                    <a:pt x="4" y="4"/>
                  </a:lnTo>
                  <a:lnTo>
                    <a:pt x="2" y="4"/>
                  </a:lnTo>
                  <a:lnTo>
                    <a:pt x="4" y="4"/>
                  </a:lnTo>
                  <a:lnTo>
                    <a:pt x="4" y="6"/>
                  </a:lnTo>
                  <a:lnTo>
                    <a:pt x="4" y="6"/>
                  </a:lnTo>
                  <a:lnTo>
                    <a:pt x="4" y="6"/>
                  </a:lnTo>
                  <a:lnTo>
                    <a:pt x="4" y="8"/>
                  </a:lnTo>
                  <a:lnTo>
                    <a:pt x="4" y="8"/>
                  </a:lnTo>
                  <a:lnTo>
                    <a:pt x="4" y="9"/>
                  </a:lnTo>
                  <a:lnTo>
                    <a:pt x="4" y="9"/>
                  </a:lnTo>
                  <a:lnTo>
                    <a:pt x="4" y="8"/>
                  </a:lnTo>
                  <a:lnTo>
                    <a:pt x="2" y="6"/>
                  </a:lnTo>
                  <a:lnTo>
                    <a:pt x="2" y="6"/>
                  </a:lnTo>
                  <a:lnTo>
                    <a:pt x="2" y="6"/>
                  </a:lnTo>
                  <a:lnTo>
                    <a:pt x="2" y="6"/>
                  </a:lnTo>
                  <a:lnTo>
                    <a:pt x="2" y="6"/>
                  </a:lnTo>
                  <a:lnTo>
                    <a:pt x="2" y="6"/>
                  </a:lnTo>
                  <a:lnTo>
                    <a:pt x="2" y="6"/>
                  </a:lnTo>
                  <a:lnTo>
                    <a:pt x="0" y="8"/>
                  </a:lnTo>
                  <a:lnTo>
                    <a:pt x="0" y="8"/>
                  </a:lnTo>
                  <a:lnTo>
                    <a:pt x="0" y="8"/>
                  </a:lnTo>
                  <a:lnTo>
                    <a:pt x="2" y="8"/>
                  </a:lnTo>
                  <a:lnTo>
                    <a:pt x="2" y="8"/>
                  </a:lnTo>
                  <a:lnTo>
                    <a:pt x="2" y="8"/>
                  </a:lnTo>
                  <a:lnTo>
                    <a:pt x="2" y="8"/>
                  </a:lnTo>
                  <a:lnTo>
                    <a:pt x="4" y="8"/>
                  </a:lnTo>
                  <a:lnTo>
                    <a:pt x="4" y="8"/>
                  </a:lnTo>
                  <a:lnTo>
                    <a:pt x="2" y="9"/>
                  </a:lnTo>
                  <a:lnTo>
                    <a:pt x="4" y="9"/>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3" name="Line 5098"/>
            <p:cNvSpPr>
              <a:spLocks noChangeShapeType="1"/>
            </p:cNvSpPr>
            <p:nvPr/>
          </p:nvSpPr>
          <p:spPr bwMode="auto">
            <a:xfrm>
              <a:off x="5143" y="51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4" name="Freeform 5099"/>
            <p:cNvSpPr>
              <a:spLocks/>
            </p:cNvSpPr>
            <p:nvPr/>
          </p:nvSpPr>
          <p:spPr bwMode="auto">
            <a:xfrm>
              <a:off x="5143" y="513"/>
              <a:ext cx="2" cy="0"/>
            </a:xfrm>
            <a:custGeom>
              <a:avLst/>
              <a:gdLst>
                <a:gd name="T0" fmla="*/ 0 w 2"/>
                <a:gd name="T1" fmla="*/ 0 w 2"/>
                <a:gd name="T2" fmla="*/ 2 w 2"/>
                <a:gd name="T3" fmla="*/ 0 w 2"/>
              </a:gdLst>
              <a:ahLst/>
              <a:cxnLst>
                <a:cxn ang="0">
                  <a:pos x="T0" y="0"/>
                </a:cxn>
                <a:cxn ang="0">
                  <a:pos x="T1" y="0"/>
                </a:cxn>
                <a:cxn ang="0">
                  <a:pos x="T2" y="0"/>
                </a:cxn>
                <a:cxn ang="0">
                  <a:pos x="T3" y="0"/>
                </a:cxn>
              </a:cxnLst>
              <a:rect l="0" t="0" r="r" b="b"/>
              <a:pathLst>
                <a:path w="2">
                  <a:moveTo>
                    <a:pt x="0" y="0"/>
                  </a:moveTo>
                  <a:lnTo>
                    <a:pt x="0"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5" name="Freeform 5100"/>
            <p:cNvSpPr>
              <a:spLocks/>
            </p:cNvSpPr>
            <p:nvPr/>
          </p:nvSpPr>
          <p:spPr bwMode="auto">
            <a:xfrm>
              <a:off x="5064" y="506"/>
              <a:ext cx="25" cy="7"/>
            </a:xfrm>
            <a:custGeom>
              <a:avLst/>
              <a:gdLst>
                <a:gd name="T0" fmla="*/ 25 w 25"/>
                <a:gd name="T1" fmla="*/ 2 h 7"/>
                <a:gd name="T2" fmla="*/ 25 w 25"/>
                <a:gd name="T3" fmla="*/ 2 h 7"/>
                <a:gd name="T4" fmla="*/ 25 w 25"/>
                <a:gd name="T5" fmla="*/ 0 h 7"/>
                <a:gd name="T6" fmla="*/ 25 w 25"/>
                <a:gd name="T7" fmla="*/ 0 h 7"/>
                <a:gd name="T8" fmla="*/ 25 w 25"/>
                <a:gd name="T9" fmla="*/ 0 h 7"/>
                <a:gd name="T10" fmla="*/ 23 w 25"/>
                <a:gd name="T11" fmla="*/ 0 h 7"/>
                <a:gd name="T12" fmla="*/ 23 w 25"/>
                <a:gd name="T13" fmla="*/ 0 h 7"/>
                <a:gd name="T14" fmla="*/ 23 w 25"/>
                <a:gd name="T15" fmla="*/ 0 h 7"/>
                <a:gd name="T16" fmla="*/ 21 w 25"/>
                <a:gd name="T17" fmla="*/ 0 h 7"/>
                <a:gd name="T18" fmla="*/ 20 w 25"/>
                <a:gd name="T19" fmla="*/ 0 h 7"/>
                <a:gd name="T20" fmla="*/ 20 w 25"/>
                <a:gd name="T21" fmla="*/ 0 h 7"/>
                <a:gd name="T22" fmla="*/ 20 w 25"/>
                <a:gd name="T23" fmla="*/ 0 h 7"/>
                <a:gd name="T24" fmla="*/ 20 w 25"/>
                <a:gd name="T25" fmla="*/ 0 h 7"/>
                <a:gd name="T26" fmla="*/ 20 w 25"/>
                <a:gd name="T27" fmla="*/ 0 h 7"/>
                <a:gd name="T28" fmla="*/ 20 w 25"/>
                <a:gd name="T29" fmla="*/ 2 h 7"/>
                <a:gd name="T30" fmla="*/ 20 w 25"/>
                <a:gd name="T31" fmla="*/ 2 h 7"/>
                <a:gd name="T32" fmla="*/ 20 w 25"/>
                <a:gd name="T33" fmla="*/ 2 h 7"/>
                <a:gd name="T34" fmla="*/ 18 w 25"/>
                <a:gd name="T35" fmla="*/ 2 h 7"/>
                <a:gd name="T36" fmla="*/ 18 w 25"/>
                <a:gd name="T37" fmla="*/ 4 h 7"/>
                <a:gd name="T38" fmla="*/ 18 w 25"/>
                <a:gd name="T39" fmla="*/ 4 h 7"/>
                <a:gd name="T40" fmla="*/ 18 w 25"/>
                <a:gd name="T41" fmla="*/ 4 h 7"/>
                <a:gd name="T42" fmla="*/ 18 w 25"/>
                <a:gd name="T43" fmla="*/ 4 h 7"/>
                <a:gd name="T44" fmla="*/ 18 w 25"/>
                <a:gd name="T45" fmla="*/ 6 h 7"/>
                <a:gd name="T46" fmla="*/ 18 w 25"/>
                <a:gd name="T47" fmla="*/ 6 h 7"/>
                <a:gd name="T48" fmla="*/ 18 w 25"/>
                <a:gd name="T49" fmla="*/ 6 h 7"/>
                <a:gd name="T50" fmla="*/ 16 w 25"/>
                <a:gd name="T51" fmla="*/ 6 h 7"/>
                <a:gd name="T52" fmla="*/ 16 w 25"/>
                <a:gd name="T53" fmla="*/ 6 h 7"/>
                <a:gd name="T54" fmla="*/ 14 w 25"/>
                <a:gd name="T55" fmla="*/ 6 h 7"/>
                <a:gd name="T56" fmla="*/ 14 w 25"/>
                <a:gd name="T57" fmla="*/ 6 h 7"/>
                <a:gd name="T58" fmla="*/ 14 w 25"/>
                <a:gd name="T59" fmla="*/ 6 h 7"/>
                <a:gd name="T60" fmla="*/ 14 w 25"/>
                <a:gd name="T61" fmla="*/ 6 h 7"/>
                <a:gd name="T62" fmla="*/ 12 w 25"/>
                <a:gd name="T63" fmla="*/ 6 h 7"/>
                <a:gd name="T64" fmla="*/ 12 w 25"/>
                <a:gd name="T65" fmla="*/ 7 h 7"/>
                <a:gd name="T66" fmla="*/ 12 w 25"/>
                <a:gd name="T67" fmla="*/ 7 h 7"/>
                <a:gd name="T68" fmla="*/ 12 w 25"/>
                <a:gd name="T69" fmla="*/ 7 h 7"/>
                <a:gd name="T70" fmla="*/ 12 w 25"/>
                <a:gd name="T71" fmla="*/ 7 h 7"/>
                <a:gd name="T72" fmla="*/ 12 w 25"/>
                <a:gd name="T73" fmla="*/ 7 h 7"/>
                <a:gd name="T74" fmla="*/ 10 w 25"/>
                <a:gd name="T75" fmla="*/ 7 h 7"/>
                <a:gd name="T76" fmla="*/ 10 w 25"/>
                <a:gd name="T77" fmla="*/ 7 h 7"/>
                <a:gd name="T78" fmla="*/ 10 w 25"/>
                <a:gd name="T79" fmla="*/ 6 h 7"/>
                <a:gd name="T80" fmla="*/ 8 w 25"/>
                <a:gd name="T81" fmla="*/ 7 h 7"/>
                <a:gd name="T82" fmla="*/ 8 w 25"/>
                <a:gd name="T83" fmla="*/ 7 h 7"/>
                <a:gd name="T84" fmla="*/ 8 w 25"/>
                <a:gd name="T85" fmla="*/ 6 h 7"/>
                <a:gd name="T86" fmla="*/ 8 w 25"/>
                <a:gd name="T87" fmla="*/ 6 h 7"/>
                <a:gd name="T88" fmla="*/ 6 w 25"/>
                <a:gd name="T89" fmla="*/ 7 h 7"/>
                <a:gd name="T90" fmla="*/ 6 w 25"/>
                <a:gd name="T91" fmla="*/ 7 h 7"/>
                <a:gd name="T92" fmla="*/ 6 w 25"/>
                <a:gd name="T93" fmla="*/ 7 h 7"/>
                <a:gd name="T94" fmla="*/ 4 w 25"/>
                <a:gd name="T95" fmla="*/ 6 h 7"/>
                <a:gd name="T96" fmla="*/ 4 w 25"/>
                <a:gd name="T97" fmla="*/ 6 h 7"/>
                <a:gd name="T98" fmla="*/ 4 w 25"/>
                <a:gd name="T99" fmla="*/ 6 h 7"/>
                <a:gd name="T100" fmla="*/ 4 w 25"/>
                <a:gd name="T101" fmla="*/ 6 h 7"/>
                <a:gd name="T102" fmla="*/ 4 w 25"/>
                <a:gd name="T103" fmla="*/ 6 h 7"/>
                <a:gd name="T104" fmla="*/ 2 w 25"/>
                <a:gd name="T105" fmla="*/ 6 h 7"/>
                <a:gd name="T106" fmla="*/ 2 w 25"/>
                <a:gd name="T107" fmla="*/ 7 h 7"/>
                <a:gd name="T108" fmla="*/ 2 w 25"/>
                <a:gd name="T109" fmla="*/ 7 h 7"/>
                <a:gd name="T110" fmla="*/ 2 w 25"/>
                <a:gd name="T111" fmla="*/ 7 h 7"/>
                <a:gd name="T112" fmla="*/ 2 w 25"/>
                <a:gd name="T113" fmla="*/ 7 h 7"/>
                <a:gd name="T114" fmla="*/ 2 w 25"/>
                <a:gd name="T115" fmla="*/ 7 h 7"/>
                <a:gd name="T116" fmla="*/ 2 w 25"/>
                <a:gd name="T117" fmla="*/ 7 h 7"/>
                <a:gd name="T118" fmla="*/ 0 w 25"/>
                <a:gd name="T1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 h="7">
                  <a:moveTo>
                    <a:pt x="25" y="2"/>
                  </a:moveTo>
                  <a:lnTo>
                    <a:pt x="25" y="2"/>
                  </a:lnTo>
                  <a:lnTo>
                    <a:pt x="25" y="0"/>
                  </a:lnTo>
                  <a:lnTo>
                    <a:pt x="25" y="0"/>
                  </a:lnTo>
                  <a:lnTo>
                    <a:pt x="25" y="0"/>
                  </a:lnTo>
                  <a:lnTo>
                    <a:pt x="23" y="0"/>
                  </a:lnTo>
                  <a:lnTo>
                    <a:pt x="23" y="0"/>
                  </a:lnTo>
                  <a:lnTo>
                    <a:pt x="23" y="0"/>
                  </a:lnTo>
                  <a:lnTo>
                    <a:pt x="21" y="0"/>
                  </a:lnTo>
                  <a:lnTo>
                    <a:pt x="20" y="0"/>
                  </a:lnTo>
                  <a:lnTo>
                    <a:pt x="20" y="0"/>
                  </a:lnTo>
                  <a:lnTo>
                    <a:pt x="20" y="0"/>
                  </a:lnTo>
                  <a:lnTo>
                    <a:pt x="20" y="0"/>
                  </a:lnTo>
                  <a:lnTo>
                    <a:pt x="20" y="0"/>
                  </a:lnTo>
                  <a:lnTo>
                    <a:pt x="20" y="2"/>
                  </a:lnTo>
                  <a:lnTo>
                    <a:pt x="20" y="2"/>
                  </a:lnTo>
                  <a:lnTo>
                    <a:pt x="20" y="2"/>
                  </a:lnTo>
                  <a:lnTo>
                    <a:pt x="18" y="2"/>
                  </a:lnTo>
                  <a:lnTo>
                    <a:pt x="18" y="4"/>
                  </a:lnTo>
                  <a:lnTo>
                    <a:pt x="18" y="4"/>
                  </a:lnTo>
                  <a:lnTo>
                    <a:pt x="18" y="4"/>
                  </a:lnTo>
                  <a:lnTo>
                    <a:pt x="18" y="4"/>
                  </a:lnTo>
                  <a:lnTo>
                    <a:pt x="18" y="6"/>
                  </a:lnTo>
                  <a:lnTo>
                    <a:pt x="18" y="6"/>
                  </a:lnTo>
                  <a:lnTo>
                    <a:pt x="18" y="6"/>
                  </a:lnTo>
                  <a:lnTo>
                    <a:pt x="16" y="6"/>
                  </a:lnTo>
                  <a:lnTo>
                    <a:pt x="16" y="6"/>
                  </a:lnTo>
                  <a:lnTo>
                    <a:pt x="14" y="6"/>
                  </a:lnTo>
                  <a:lnTo>
                    <a:pt x="14" y="6"/>
                  </a:lnTo>
                  <a:lnTo>
                    <a:pt x="14" y="6"/>
                  </a:lnTo>
                  <a:lnTo>
                    <a:pt x="14" y="6"/>
                  </a:lnTo>
                  <a:lnTo>
                    <a:pt x="12" y="6"/>
                  </a:lnTo>
                  <a:lnTo>
                    <a:pt x="12" y="7"/>
                  </a:lnTo>
                  <a:lnTo>
                    <a:pt x="12" y="7"/>
                  </a:lnTo>
                  <a:lnTo>
                    <a:pt x="12" y="7"/>
                  </a:lnTo>
                  <a:lnTo>
                    <a:pt x="12" y="7"/>
                  </a:lnTo>
                  <a:lnTo>
                    <a:pt x="12" y="7"/>
                  </a:lnTo>
                  <a:lnTo>
                    <a:pt x="10" y="7"/>
                  </a:lnTo>
                  <a:lnTo>
                    <a:pt x="10" y="7"/>
                  </a:lnTo>
                  <a:lnTo>
                    <a:pt x="10" y="6"/>
                  </a:lnTo>
                  <a:lnTo>
                    <a:pt x="8" y="7"/>
                  </a:lnTo>
                  <a:lnTo>
                    <a:pt x="8" y="7"/>
                  </a:lnTo>
                  <a:lnTo>
                    <a:pt x="8" y="6"/>
                  </a:lnTo>
                  <a:lnTo>
                    <a:pt x="8" y="6"/>
                  </a:lnTo>
                  <a:lnTo>
                    <a:pt x="6" y="7"/>
                  </a:lnTo>
                  <a:lnTo>
                    <a:pt x="6" y="7"/>
                  </a:lnTo>
                  <a:lnTo>
                    <a:pt x="6" y="7"/>
                  </a:lnTo>
                  <a:lnTo>
                    <a:pt x="4" y="6"/>
                  </a:lnTo>
                  <a:lnTo>
                    <a:pt x="4" y="6"/>
                  </a:lnTo>
                  <a:lnTo>
                    <a:pt x="4" y="6"/>
                  </a:lnTo>
                  <a:lnTo>
                    <a:pt x="4" y="6"/>
                  </a:lnTo>
                  <a:lnTo>
                    <a:pt x="4" y="6"/>
                  </a:lnTo>
                  <a:lnTo>
                    <a:pt x="2" y="6"/>
                  </a:lnTo>
                  <a:lnTo>
                    <a:pt x="2" y="7"/>
                  </a:lnTo>
                  <a:lnTo>
                    <a:pt x="2" y="7"/>
                  </a:lnTo>
                  <a:lnTo>
                    <a:pt x="2" y="7"/>
                  </a:lnTo>
                  <a:lnTo>
                    <a:pt x="2" y="7"/>
                  </a:lnTo>
                  <a:lnTo>
                    <a:pt x="2" y="7"/>
                  </a:lnTo>
                  <a:lnTo>
                    <a:pt x="2" y="7"/>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6" name="Freeform 5101"/>
            <p:cNvSpPr>
              <a:spLocks/>
            </p:cNvSpPr>
            <p:nvPr/>
          </p:nvSpPr>
          <p:spPr bwMode="auto">
            <a:xfrm>
              <a:off x="5141" y="513"/>
              <a:ext cx="2" cy="2"/>
            </a:xfrm>
            <a:custGeom>
              <a:avLst/>
              <a:gdLst>
                <a:gd name="T0" fmla="*/ 2 w 2"/>
                <a:gd name="T1" fmla="*/ 0 h 2"/>
                <a:gd name="T2" fmla="*/ 2 w 2"/>
                <a:gd name="T3" fmla="*/ 2 h 2"/>
                <a:gd name="T4" fmla="*/ 2 w 2"/>
                <a:gd name="T5" fmla="*/ 2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2"/>
                  </a:lnTo>
                  <a:lnTo>
                    <a:pt x="2" y="2"/>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7" name="Freeform 5102"/>
            <p:cNvSpPr>
              <a:spLocks/>
            </p:cNvSpPr>
            <p:nvPr/>
          </p:nvSpPr>
          <p:spPr bwMode="auto">
            <a:xfrm>
              <a:off x="5145" y="513"/>
              <a:ext cx="0" cy="2"/>
            </a:xfrm>
            <a:custGeom>
              <a:avLst/>
              <a:gdLst>
                <a:gd name="T0" fmla="*/ 2 h 2"/>
                <a:gd name="T1" fmla="*/ 2 h 2"/>
                <a:gd name="T2" fmla="*/ 0 h 2"/>
                <a:gd name="T3" fmla="*/ 0 h 2"/>
                <a:gd name="T4" fmla="*/ 0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8" name="Freeform 5103"/>
            <p:cNvSpPr>
              <a:spLocks/>
            </p:cNvSpPr>
            <p:nvPr/>
          </p:nvSpPr>
          <p:spPr bwMode="auto">
            <a:xfrm>
              <a:off x="5041" y="500"/>
              <a:ext cx="39" cy="15"/>
            </a:xfrm>
            <a:custGeom>
              <a:avLst/>
              <a:gdLst>
                <a:gd name="T0" fmla="*/ 12 w 39"/>
                <a:gd name="T1" fmla="*/ 15 h 15"/>
                <a:gd name="T2" fmla="*/ 10 w 39"/>
                <a:gd name="T3" fmla="*/ 15 h 15"/>
                <a:gd name="T4" fmla="*/ 10 w 39"/>
                <a:gd name="T5" fmla="*/ 15 h 15"/>
                <a:gd name="T6" fmla="*/ 10 w 39"/>
                <a:gd name="T7" fmla="*/ 13 h 15"/>
                <a:gd name="T8" fmla="*/ 12 w 39"/>
                <a:gd name="T9" fmla="*/ 13 h 15"/>
                <a:gd name="T10" fmla="*/ 12 w 39"/>
                <a:gd name="T11" fmla="*/ 13 h 15"/>
                <a:gd name="T12" fmla="*/ 14 w 39"/>
                <a:gd name="T13" fmla="*/ 13 h 15"/>
                <a:gd name="T14" fmla="*/ 14 w 39"/>
                <a:gd name="T15" fmla="*/ 12 h 15"/>
                <a:gd name="T16" fmla="*/ 16 w 39"/>
                <a:gd name="T17" fmla="*/ 12 h 15"/>
                <a:gd name="T18" fmla="*/ 18 w 39"/>
                <a:gd name="T19" fmla="*/ 12 h 15"/>
                <a:gd name="T20" fmla="*/ 18 w 39"/>
                <a:gd name="T21" fmla="*/ 10 h 15"/>
                <a:gd name="T22" fmla="*/ 19 w 39"/>
                <a:gd name="T23" fmla="*/ 10 h 15"/>
                <a:gd name="T24" fmla="*/ 21 w 39"/>
                <a:gd name="T25" fmla="*/ 8 h 15"/>
                <a:gd name="T26" fmla="*/ 23 w 39"/>
                <a:gd name="T27" fmla="*/ 8 h 15"/>
                <a:gd name="T28" fmla="*/ 25 w 39"/>
                <a:gd name="T29" fmla="*/ 6 h 15"/>
                <a:gd name="T30" fmla="*/ 27 w 39"/>
                <a:gd name="T31" fmla="*/ 6 h 15"/>
                <a:gd name="T32" fmla="*/ 27 w 39"/>
                <a:gd name="T33" fmla="*/ 6 h 15"/>
                <a:gd name="T34" fmla="*/ 27 w 39"/>
                <a:gd name="T35" fmla="*/ 6 h 15"/>
                <a:gd name="T36" fmla="*/ 29 w 39"/>
                <a:gd name="T37" fmla="*/ 4 h 15"/>
                <a:gd name="T38" fmla="*/ 31 w 39"/>
                <a:gd name="T39" fmla="*/ 4 h 15"/>
                <a:gd name="T40" fmla="*/ 31 w 39"/>
                <a:gd name="T41" fmla="*/ 2 h 15"/>
                <a:gd name="T42" fmla="*/ 37 w 39"/>
                <a:gd name="T43" fmla="*/ 2 h 15"/>
                <a:gd name="T44" fmla="*/ 37 w 39"/>
                <a:gd name="T45" fmla="*/ 0 h 15"/>
                <a:gd name="T46" fmla="*/ 39 w 39"/>
                <a:gd name="T47" fmla="*/ 0 h 15"/>
                <a:gd name="T48" fmla="*/ 39 w 39"/>
                <a:gd name="T49" fmla="*/ 0 h 15"/>
                <a:gd name="T50" fmla="*/ 33 w 39"/>
                <a:gd name="T51" fmla="*/ 2 h 15"/>
                <a:gd name="T52" fmla="*/ 31 w 39"/>
                <a:gd name="T53" fmla="*/ 2 h 15"/>
                <a:gd name="T54" fmla="*/ 27 w 39"/>
                <a:gd name="T55" fmla="*/ 4 h 15"/>
                <a:gd name="T56" fmla="*/ 18 w 39"/>
                <a:gd name="T57" fmla="*/ 8 h 15"/>
                <a:gd name="T58" fmla="*/ 8 w 39"/>
                <a:gd name="T59" fmla="*/ 10 h 15"/>
                <a:gd name="T60" fmla="*/ 4 w 39"/>
                <a:gd name="T61" fmla="*/ 10 h 15"/>
                <a:gd name="T62" fmla="*/ 2 w 39"/>
                <a:gd name="T63" fmla="*/ 10 h 15"/>
                <a:gd name="T64" fmla="*/ 0 w 39"/>
                <a:gd name="T65"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5">
                  <a:moveTo>
                    <a:pt x="12" y="15"/>
                  </a:moveTo>
                  <a:lnTo>
                    <a:pt x="12" y="15"/>
                  </a:lnTo>
                  <a:lnTo>
                    <a:pt x="12" y="15"/>
                  </a:lnTo>
                  <a:lnTo>
                    <a:pt x="10" y="15"/>
                  </a:lnTo>
                  <a:lnTo>
                    <a:pt x="10" y="15"/>
                  </a:lnTo>
                  <a:lnTo>
                    <a:pt x="10" y="15"/>
                  </a:lnTo>
                  <a:lnTo>
                    <a:pt x="10" y="15"/>
                  </a:lnTo>
                  <a:lnTo>
                    <a:pt x="10" y="13"/>
                  </a:lnTo>
                  <a:lnTo>
                    <a:pt x="10" y="13"/>
                  </a:lnTo>
                  <a:lnTo>
                    <a:pt x="12" y="13"/>
                  </a:lnTo>
                  <a:lnTo>
                    <a:pt x="12" y="13"/>
                  </a:lnTo>
                  <a:lnTo>
                    <a:pt x="12" y="13"/>
                  </a:lnTo>
                  <a:lnTo>
                    <a:pt x="12" y="13"/>
                  </a:lnTo>
                  <a:lnTo>
                    <a:pt x="14" y="13"/>
                  </a:lnTo>
                  <a:lnTo>
                    <a:pt x="14" y="13"/>
                  </a:lnTo>
                  <a:lnTo>
                    <a:pt x="14" y="12"/>
                  </a:lnTo>
                  <a:lnTo>
                    <a:pt x="16" y="12"/>
                  </a:lnTo>
                  <a:lnTo>
                    <a:pt x="16" y="12"/>
                  </a:lnTo>
                  <a:lnTo>
                    <a:pt x="18" y="12"/>
                  </a:lnTo>
                  <a:lnTo>
                    <a:pt x="18" y="12"/>
                  </a:lnTo>
                  <a:lnTo>
                    <a:pt x="18" y="10"/>
                  </a:lnTo>
                  <a:lnTo>
                    <a:pt x="18" y="10"/>
                  </a:lnTo>
                  <a:lnTo>
                    <a:pt x="19" y="10"/>
                  </a:lnTo>
                  <a:lnTo>
                    <a:pt x="19" y="10"/>
                  </a:lnTo>
                  <a:lnTo>
                    <a:pt x="21" y="8"/>
                  </a:lnTo>
                  <a:lnTo>
                    <a:pt x="21" y="8"/>
                  </a:lnTo>
                  <a:lnTo>
                    <a:pt x="23" y="8"/>
                  </a:lnTo>
                  <a:lnTo>
                    <a:pt x="23" y="8"/>
                  </a:lnTo>
                  <a:lnTo>
                    <a:pt x="23" y="8"/>
                  </a:lnTo>
                  <a:lnTo>
                    <a:pt x="25" y="6"/>
                  </a:lnTo>
                  <a:lnTo>
                    <a:pt x="27" y="6"/>
                  </a:lnTo>
                  <a:lnTo>
                    <a:pt x="27" y="6"/>
                  </a:lnTo>
                  <a:lnTo>
                    <a:pt x="27" y="6"/>
                  </a:lnTo>
                  <a:lnTo>
                    <a:pt x="27" y="6"/>
                  </a:lnTo>
                  <a:lnTo>
                    <a:pt x="27" y="6"/>
                  </a:lnTo>
                  <a:lnTo>
                    <a:pt x="27" y="6"/>
                  </a:lnTo>
                  <a:lnTo>
                    <a:pt x="29" y="4"/>
                  </a:lnTo>
                  <a:lnTo>
                    <a:pt x="29" y="4"/>
                  </a:lnTo>
                  <a:lnTo>
                    <a:pt x="31" y="4"/>
                  </a:lnTo>
                  <a:lnTo>
                    <a:pt x="31" y="4"/>
                  </a:lnTo>
                  <a:lnTo>
                    <a:pt x="31" y="4"/>
                  </a:lnTo>
                  <a:lnTo>
                    <a:pt x="31" y="2"/>
                  </a:lnTo>
                  <a:lnTo>
                    <a:pt x="33" y="2"/>
                  </a:lnTo>
                  <a:lnTo>
                    <a:pt x="37" y="2"/>
                  </a:lnTo>
                  <a:lnTo>
                    <a:pt x="37" y="2"/>
                  </a:lnTo>
                  <a:lnTo>
                    <a:pt x="37" y="0"/>
                  </a:lnTo>
                  <a:lnTo>
                    <a:pt x="39" y="0"/>
                  </a:lnTo>
                  <a:lnTo>
                    <a:pt x="39" y="0"/>
                  </a:lnTo>
                  <a:lnTo>
                    <a:pt x="39" y="0"/>
                  </a:lnTo>
                  <a:lnTo>
                    <a:pt x="39" y="0"/>
                  </a:lnTo>
                  <a:lnTo>
                    <a:pt x="35" y="2"/>
                  </a:lnTo>
                  <a:lnTo>
                    <a:pt x="33" y="2"/>
                  </a:lnTo>
                  <a:lnTo>
                    <a:pt x="31" y="2"/>
                  </a:lnTo>
                  <a:lnTo>
                    <a:pt x="31" y="2"/>
                  </a:lnTo>
                  <a:lnTo>
                    <a:pt x="29" y="2"/>
                  </a:lnTo>
                  <a:lnTo>
                    <a:pt x="27" y="4"/>
                  </a:lnTo>
                  <a:lnTo>
                    <a:pt x="25" y="4"/>
                  </a:lnTo>
                  <a:lnTo>
                    <a:pt x="18" y="8"/>
                  </a:lnTo>
                  <a:lnTo>
                    <a:pt x="14" y="8"/>
                  </a:lnTo>
                  <a:lnTo>
                    <a:pt x="8" y="10"/>
                  </a:lnTo>
                  <a:lnTo>
                    <a:pt x="8" y="10"/>
                  </a:lnTo>
                  <a:lnTo>
                    <a:pt x="4" y="10"/>
                  </a:lnTo>
                  <a:lnTo>
                    <a:pt x="4" y="10"/>
                  </a:lnTo>
                  <a:lnTo>
                    <a:pt x="2" y="10"/>
                  </a:lnTo>
                  <a:lnTo>
                    <a:pt x="2" y="10"/>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9" name="Freeform 5104"/>
            <p:cNvSpPr>
              <a:spLocks/>
            </p:cNvSpPr>
            <p:nvPr/>
          </p:nvSpPr>
          <p:spPr bwMode="auto">
            <a:xfrm>
              <a:off x="5145" y="513"/>
              <a:ext cx="4" cy="4"/>
            </a:xfrm>
            <a:custGeom>
              <a:avLst/>
              <a:gdLst>
                <a:gd name="T0" fmla="*/ 2 w 4"/>
                <a:gd name="T1" fmla="*/ 2 h 4"/>
                <a:gd name="T2" fmla="*/ 2 w 4"/>
                <a:gd name="T3" fmla="*/ 2 h 4"/>
                <a:gd name="T4" fmla="*/ 2 w 4"/>
                <a:gd name="T5" fmla="*/ 2 h 4"/>
                <a:gd name="T6" fmla="*/ 2 w 4"/>
                <a:gd name="T7" fmla="*/ 2 h 4"/>
                <a:gd name="T8" fmla="*/ 2 w 4"/>
                <a:gd name="T9" fmla="*/ 2 h 4"/>
                <a:gd name="T10" fmla="*/ 2 w 4"/>
                <a:gd name="T11" fmla="*/ 2 h 4"/>
                <a:gd name="T12" fmla="*/ 2 w 4"/>
                <a:gd name="T13" fmla="*/ 2 h 4"/>
                <a:gd name="T14" fmla="*/ 0 w 4"/>
                <a:gd name="T15" fmla="*/ 2 h 4"/>
                <a:gd name="T16" fmla="*/ 0 w 4"/>
                <a:gd name="T17" fmla="*/ 2 h 4"/>
                <a:gd name="T18" fmla="*/ 0 w 4"/>
                <a:gd name="T19" fmla="*/ 0 h 4"/>
                <a:gd name="T20" fmla="*/ 0 w 4"/>
                <a:gd name="T21" fmla="*/ 0 h 4"/>
                <a:gd name="T22" fmla="*/ 0 w 4"/>
                <a:gd name="T23" fmla="*/ 0 h 4"/>
                <a:gd name="T24" fmla="*/ 0 w 4"/>
                <a:gd name="T25" fmla="*/ 0 h 4"/>
                <a:gd name="T26" fmla="*/ 0 w 4"/>
                <a:gd name="T27" fmla="*/ 0 h 4"/>
                <a:gd name="T28" fmla="*/ 0 w 4"/>
                <a:gd name="T29" fmla="*/ 0 h 4"/>
                <a:gd name="T30" fmla="*/ 0 w 4"/>
                <a:gd name="T31" fmla="*/ 0 h 4"/>
                <a:gd name="T32" fmla="*/ 2 w 4"/>
                <a:gd name="T33" fmla="*/ 2 h 4"/>
                <a:gd name="T34" fmla="*/ 2 w 4"/>
                <a:gd name="T35" fmla="*/ 2 h 4"/>
                <a:gd name="T36" fmla="*/ 4 w 4"/>
                <a:gd name="T37" fmla="*/ 2 h 4"/>
                <a:gd name="T38" fmla="*/ 4 w 4"/>
                <a:gd name="T39" fmla="*/ 4 h 4"/>
                <a:gd name="T40" fmla="*/ 4 w 4"/>
                <a:gd name="T41" fmla="*/ 4 h 4"/>
                <a:gd name="T42" fmla="*/ 4 w 4"/>
                <a:gd name="T43" fmla="*/ 4 h 4"/>
                <a:gd name="T44" fmla="*/ 2 w 4"/>
                <a:gd name="T4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4">
                  <a:moveTo>
                    <a:pt x="2" y="2"/>
                  </a:moveTo>
                  <a:lnTo>
                    <a:pt x="2" y="2"/>
                  </a:lnTo>
                  <a:lnTo>
                    <a:pt x="2" y="2"/>
                  </a:lnTo>
                  <a:lnTo>
                    <a:pt x="2" y="2"/>
                  </a:lnTo>
                  <a:lnTo>
                    <a:pt x="2" y="2"/>
                  </a:lnTo>
                  <a:lnTo>
                    <a:pt x="2" y="2"/>
                  </a:lnTo>
                  <a:lnTo>
                    <a:pt x="2" y="2"/>
                  </a:lnTo>
                  <a:lnTo>
                    <a:pt x="0" y="2"/>
                  </a:lnTo>
                  <a:lnTo>
                    <a:pt x="0" y="2"/>
                  </a:lnTo>
                  <a:lnTo>
                    <a:pt x="0" y="0"/>
                  </a:lnTo>
                  <a:lnTo>
                    <a:pt x="0" y="0"/>
                  </a:lnTo>
                  <a:lnTo>
                    <a:pt x="0" y="0"/>
                  </a:lnTo>
                  <a:lnTo>
                    <a:pt x="0" y="0"/>
                  </a:lnTo>
                  <a:lnTo>
                    <a:pt x="0" y="0"/>
                  </a:lnTo>
                  <a:lnTo>
                    <a:pt x="0" y="0"/>
                  </a:lnTo>
                  <a:lnTo>
                    <a:pt x="0" y="0"/>
                  </a:lnTo>
                  <a:lnTo>
                    <a:pt x="2" y="2"/>
                  </a:lnTo>
                  <a:lnTo>
                    <a:pt x="2" y="2"/>
                  </a:lnTo>
                  <a:lnTo>
                    <a:pt x="4" y="2"/>
                  </a:lnTo>
                  <a:lnTo>
                    <a:pt x="4" y="4"/>
                  </a:lnTo>
                  <a:lnTo>
                    <a:pt x="4" y="4"/>
                  </a:lnTo>
                  <a:lnTo>
                    <a:pt x="4" y="4"/>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0" name="Freeform 5105"/>
            <p:cNvSpPr>
              <a:spLocks/>
            </p:cNvSpPr>
            <p:nvPr/>
          </p:nvSpPr>
          <p:spPr bwMode="auto">
            <a:xfrm>
              <a:off x="5053" y="513"/>
              <a:ext cx="11" cy="4"/>
            </a:xfrm>
            <a:custGeom>
              <a:avLst/>
              <a:gdLst>
                <a:gd name="T0" fmla="*/ 0 w 11"/>
                <a:gd name="T1" fmla="*/ 2 h 4"/>
                <a:gd name="T2" fmla="*/ 0 w 11"/>
                <a:gd name="T3" fmla="*/ 2 h 4"/>
                <a:gd name="T4" fmla="*/ 0 w 11"/>
                <a:gd name="T5" fmla="*/ 4 h 4"/>
                <a:gd name="T6" fmla="*/ 0 w 11"/>
                <a:gd name="T7" fmla="*/ 4 h 4"/>
                <a:gd name="T8" fmla="*/ 2 w 11"/>
                <a:gd name="T9" fmla="*/ 2 h 4"/>
                <a:gd name="T10" fmla="*/ 2 w 11"/>
                <a:gd name="T11" fmla="*/ 2 h 4"/>
                <a:gd name="T12" fmla="*/ 4 w 11"/>
                <a:gd name="T13" fmla="*/ 2 h 4"/>
                <a:gd name="T14" fmla="*/ 4 w 11"/>
                <a:gd name="T15" fmla="*/ 4 h 4"/>
                <a:gd name="T16" fmla="*/ 4 w 11"/>
                <a:gd name="T17" fmla="*/ 2 h 4"/>
                <a:gd name="T18" fmla="*/ 4 w 11"/>
                <a:gd name="T19" fmla="*/ 2 h 4"/>
                <a:gd name="T20" fmla="*/ 6 w 11"/>
                <a:gd name="T21" fmla="*/ 2 h 4"/>
                <a:gd name="T22" fmla="*/ 6 w 11"/>
                <a:gd name="T23" fmla="*/ 2 h 4"/>
                <a:gd name="T24" fmla="*/ 6 w 11"/>
                <a:gd name="T25" fmla="*/ 2 h 4"/>
                <a:gd name="T26" fmla="*/ 6 w 11"/>
                <a:gd name="T27" fmla="*/ 0 h 4"/>
                <a:gd name="T28" fmla="*/ 6 w 11"/>
                <a:gd name="T29" fmla="*/ 0 h 4"/>
                <a:gd name="T30" fmla="*/ 6 w 11"/>
                <a:gd name="T31" fmla="*/ 0 h 4"/>
                <a:gd name="T32" fmla="*/ 7 w 11"/>
                <a:gd name="T33" fmla="*/ 0 h 4"/>
                <a:gd name="T34" fmla="*/ 7 w 11"/>
                <a:gd name="T35" fmla="*/ 0 h 4"/>
                <a:gd name="T36" fmla="*/ 7 w 11"/>
                <a:gd name="T37" fmla="*/ 0 h 4"/>
                <a:gd name="T38" fmla="*/ 7 w 11"/>
                <a:gd name="T39" fmla="*/ 0 h 4"/>
                <a:gd name="T40" fmla="*/ 9 w 11"/>
                <a:gd name="T41" fmla="*/ 2 h 4"/>
                <a:gd name="T42" fmla="*/ 9 w 11"/>
                <a:gd name="T43" fmla="*/ 2 h 4"/>
                <a:gd name="T44" fmla="*/ 9 w 11"/>
                <a:gd name="T45" fmla="*/ 2 h 4"/>
                <a:gd name="T46" fmla="*/ 9 w 11"/>
                <a:gd name="T47" fmla="*/ 2 h 4"/>
                <a:gd name="T48" fmla="*/ 11 w 11"/>
                <a:gd name="T49" fmla="*/ 2 h 4"/>
                <a:gd name="T50" fmla="*/ 11 w 11"/>
                <a:gd name="T51" fmla="*/ 2 h 4"/>
                <a:gd name="T52" fmla="*/ 11 w 11"/>
                <a:gd name="T53" fmla="*/ 2 h 4"/>
                <a:gd name="T54" fmla="*/ 11 w 11"/>
                <a:gd name="T5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 h="4">
                  <a:moveTo>
                    <a:pt x="0" y="2"/>
                  </a:moveTo>
                  <a:lnTo>
                    <a:pt x="0" y="2"/>
                  </a:lnTo>
                  <a:lnTo>
                    <a:pt x="0" y="4"/>
                  </a:lnTo>
                  <a:lnTo>
                    <a:pt x="0" y="4"/>
                  </a:lnTo>
                  <a:lnTo>
                    <a:pt x="2" y="2"/>
                  </a:lnTo>
                  <a:lnTo>
                    <a:pt x="2" y="2"/>
                  </a:lnTo>
                  <a:lnTo>
                    <a:pt x="4" y="2"/>
                  </a:lnTo>
                  <a:lnTo>
                    <a:pt x="4" y="4"/>
                  </a:lnTo>
                  <a:lnTo>
                    <a:pt x="4" y="2"/>
                  </a:lnTo>
                  <a:lnTo>
                    <a:pt x="4" y="2"/>
                  </a:lnTo>
                  <a:lnTo>
                    <a:pt x="6" y="2"/>
                  </a:lnTo>
                  <a:lnTo>
                    <a:pt x="6" y="2"/>
                  </a:lnTo>
                  <a:lnTo>
                    <a:pt x="6" y="2"/>
                  </a:lnTo>
                  <a:lnTo>
                    <a:pt x="6" y="0"/>
                  </a:lnTo>
                  <a:lnTo>
                    <a:pt x="6" y="0"/>
                  </a:lnTo>
                  <a:lnTo>
                    <a:pt x="6" y="0"/>
                  </a:lnTo>
                  <a:lnTo>
                    <a:pt x="7" y="0"/>
                  </a:lnTo>
                  <a:lnTo>
                    <a:pt x="7" y="0"/>
                  </a:lnTo>
                  <a:lnTo>
                    <a:pt x="7" y="0"/>
                  </a:lnTo>
                  <a:lnTo>
                    <a:pt x="7" y="0"/>
                  </a:lnTo>
                  <a:lnTo>
                    <a:pt x="9" y="2"/>
                  </a:lnTo>
                  <a:lnTo>
                    <a:pt x="9" y="2"/>
                  </a:lnTo>
                  <a:lnTo>
                    <a:pt x="9" y="2"/>
                  </a:lnTo>
                  <a:lnTo>
                    <a:pt x="9" y="2"/>
                  </a:lnTo>
                  <a:lnTo>
                    <a:pt x="11" y="2"/>
                  </a:lnTo>
                  <a:lnTo>
                    <a:pt x="11" y="2"/>
                  </a:lnTo>
                  <a:lnTo>
                    <a:pt x="11" y="2"/>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1" name="Freeform 5106"/>
            <p:cNvSpPr>
              <a:spLocks/>
            </p:cNvSpPr>
            <p:nvPr/>
          </p:nvSpPr>
          <p:spPr bwMode="auto">
            <a:xfrm>
              <a:off x="5145" y="512"/>
              <a:ext cx="6" cy="5"/>
            </a:xfrm>
            <a:custGeom>
              <a:avLst/>
              <a:gdLst>
                <a:gd name="T0" fmla="*/ 6 w 6"/>
                <a:gd name="T1" fmla="*/ 3 h 5"/>
                <a:gd name="T2" fmla="*/ 4 w 6"/>
                <a:gd name="T3" fmla="*/ 3 h 5"/>
                <a:gd name="T4" fmla="*/ 4 w 6"/>
                <a:gd name="T5" fmla="*/ 1 h 5"/>
                <a:gd name="T6" fmla="*/ 2 w 6"/>
                <a:gd name="T7" fmla="*/ 1 h 5"/>
                <a:gd name="T8" fmla="*/ 2 w 6"/>
                <a:gd name="T9" fmla="*/ 1 h 5"/>
                <a:gd name="T10" fmla="*/ 2 w 6"/>
                <a:gd name="T11" fmla="*/ 0 h 5"/>
                <a:gd name="T12" fmla="*/ 2 w 6"/>
                <a:gd name="T13" fmla="*/ 0 h 5"/>
                <a:gd name="T14" fmla="*/ 2 w 6"/>
                <a:gd name="T15" fmla="*/ 0 h 5"/>
                <a:gd name="T16" fmla="*/ 0 w 6"/>
                <a:gd name="T17" fmla="*/ 0 h 5"/>
                <a:gd name="T18" fmla="*/ 0 w 6"/>
                <a:gd name="T19" fmla="*/ 0 h 5"/>
                <a:gd name="T20" fmla="*/ 2 w 6"/>
                <a:gd name="T21" fmla="*/ 0 h 5"/>
                <a:gd name="T22" fmla="*/ 2 w 6"/>
                <a:gd name="T23" fmla="*/ 0 h 5"/>
                <a:gd name="T24" fmla="*/ 2 w 6"/>
                <a:gd name="T25" fmla="*/ 1 h 5"/>
                <a:gd name="T26" fmla="*/ 2 w 6"/>
                <a:gd name="T27" fmla="*/ 1 h 5"/>
                <a:gd name="T28" fmla="*/ 2 w 6"/>
                <a:gd name="T29" fmla="*/ 1 h 5"/>
                <a:gd name="T30" fmla="*/ 2 w 6"/>
                <a:gd name="T31" fmla="*/ 3 h 5"/>
                <a:gd name="T32" fmla="*/ 4 w 6"/>
                <a:gd name="T33" fmla="*/ 3 h 5"/>
                <a:gd name="T34" fmla="*/ 4 w 6"/>
                <a:gd name="T35" fmla="*/ 3 h 5"/>
                <a:gd name="T36" fmla="*/ 4 w 6"/>
                <a:gd name="T37" fmla="*/ 3 h 5"/>
                <a:gd name="T38" fmla="*/ 4 w 6"/>
                <a:gd name="T39" fmla="*/ 5 h 5"/>
                <a:gd name="T40" fmla="*/ 6 w 6"/>
                <a:gd name="T41" fmla="*/ 5 h 5"/>
                <a:gd name="T42" fmla="*/ 6 w 6"/>
                <a:gd name="T43" fmla="*/ 5 h 5"/>
                <a:gd name="T44" fmla="*/ 6 w 6"/>
                <a:gd name="T4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5">
                  <a:moveTo>
                    <a:pt x="6" y="3"/>
                  </a:moveTo>
                  <a:lnTo>
                    <a:pt x="4" y="3"/>
                  </a:lnTo>
                  <a:lnTo>
                    <a:pt x="4" y="1"/>
                  </a:lnTo>
                  <a:lnTo>
                    <a:pt x="2" y="1"/>
                  </a:lnTo>
                  <a:lnTo>
                    <a:pt x="2" y="1"/>
                  </a:lnTo>
                  <a:lnTo>
                    <a:pt x="2" y="0"/>
                  </a:lnTo>
                  <a:lnTo>
                    <a:pt x="2" y="0"/>
                  </a:lnTo>
                  <a:lnTo>
                    <a:pt x="2" y="0"/>
                  </a:lnTo>
                  <a:lnTo>
                    <a:pt x="0" y="0"/>
                  </a:lnTo>
                  <a:lnTo>
                    <a:pt x="0" y="0"/>
                  </a:lnTo>
                  <a:lnTo>
                    <a:pt x="2" y="0"/>
                  </a:lnTo>
                  <a:lnTo>
                    <a:pt x="2" y="0"/>
                  </a:lnTo>
                  <a:lnTo>
                    <a:pt x="2" y="1"/>
                  </a:lnTo>
                  <a:lnTo>
                    <a:pt x="2" y="1"/>
                  </a:lnTo>
                  <a:lnTo>
                    <a:pt x="2" y="1"/>
                  </a:lnTo>
                  <a:lnTo>
                    <a:pt x="2" y="3"/>
                  </a:lnTo>
                  <a:lnTo>
                    <a:pt x="4" y="3"/>
                  </a:lnTo>
                  <a:lnTo>
                    <a:pt x="4" y="3"/>
                  </a:lnTo>
                  <a:lnTo>
                    <a:pt x="4" y="3"/>
                  </a:lnTo>
                  <a:lnTo>
                    <a:pt x="4" y="5"/>
                  </a:lnTo>
                  <a:lnTo>
                    <a:pt x="6" y="5"/>
                  </a:lnTo>
                  <a:lnTo>
                    <a:pt x="6" y="5"/>
                  </a:lnTo>
                  <a:lnTo>
                    <a:pt x="6"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2" name="Freeform 5107"/>
            <p:cNvSpPr>
              <a:spLocks/>
            </p:cNvSpPr>
            <p:nvPr/>
          </p:nvSpPr>
          <p:spPr bwMode="auto">
            <a:xfrm>
              <a:off x="5149" y="515"/>
              <a:ext cx="4" cy="2"/>
            </a:xfrm>
            <a:custGeom>
              <a:avLst/>
              <a:gdLst>
                <a:gd name="T0" fmla="*/ 2 w 4"/>
                <a:gd name="T1" fmla="*/ 2 h 2"/>
                <a:gd name="T2" fmla="*/ 4 w 4"/>
                <a:gd name="T3" fmla="*/ 2 h 2"/>
                <a:gd name="T4" fmla="*/ 4 w 4"/>
                <a:gd name="T5" fmla="*/ 2 h 2"/>
                <a:gd name="T6" fmla="*/ 4 w 4"/>
                <a:gd name="T7" fmla="*/ 2 h 2"/>
                <a:gd name="T8" fmla="*/ 4 w 4"/>
                <a:gd name="T9" fmla="*/ 2 h 2"/>
                <a:gd name="T10" fmla="*/ 2 w 4"/>
                <a:gd name="T11" fmla="*/ 2 h 2"/>
                <a:gd name="T12" fmla="*/ 2 w 4"/>
                <a:gd name="T13" fmla="*/ 2 h 2"/>
                <a:gd name="T14" fmla="*/ 2 w 4"/>
                <a:gd name="T15" fmla="*/ 2 h 2"/>
                <a:gd name="T16" fmla="*/ 2 w 4"/>
                <a:gd name="T17" fmla="*/ 2 h 2"/>
                <a:gd name="T18" fmla="*/ 0 w 4"/>
                <a:gd name="T19" fmla="*/ 0 h 2"/>
                <a:gd name="T20" fmla="*/ 0 w 4"/>
                <a:gd name="T21" fmla="*/ 0 h 2"/>
                <a:gd name="T22" fmla="*/ 2 w 4"/>
                <a:gd name="T23" fmla="*/ 0 h 2"/>
                <a:gd name="T24" fmla="*/ 2 w 4"/>
                <a:gd name="T25" fmla="*/ 0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2" y="2"/>
                  </a:moveTo>
                  <a:lnTo>
                    <a:pt x="4" y="2"/>
                  </a:lnTo>
                  <a:lnTo>
                    <a:pt x="4" y="2"/>
                  </a:lnTo>
                  <a:lnTo>
                    <a:pt x="4" y="2"/>
                  </a:lnTo>
                  <a:lnTo>
                    <a:pt x="4" y="2"/>
                  </a:lnTo>
                  <a:lnTo>
                    <a:pt x="2" y="2"/>
                  </a:lnTo>
                  <a:lnTo>
                    <a:pt x="2" y="2"/>
                  </a:lnTo>
                  <a:lnTo>
                    <a:pt x="2" y="2"/>
                  </a:lnTo>
                  <a:lnTo>
                    <a:pt x="2" y="2"/>
                  </a:lnTo>
                  <a:lnTo>
                    <a:pt x="0" y="0"/>
                  </a:lnTo>
                  <a:lnTo>
                    <a:pt x="0" y="0"/>
                  </a:lnTo>
                  <a:lnTo>
                    <a:pt x="2"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3" name="Freeform 5108"/>
            <p:cNvSpPr>
              <a:spLocks/>
            </p:cNvSpPr>
            <p:nvPr/>
          </p:nvSpPr>
          <p:spPr bwMode="auto">
            <a:xfrm>
              <a:off x="5149" y="512"/>
              <a:ext cx="7" cy="7"/>
            </a:xfrm>
            <a:custGeom>
              <a:avLst/>
              <a:gdLst>
                <a:gd name="T0" fmla="*/ 2 w 7"/>
                <a:gd name="T1" fmla="*/ 0 h 7"/>
                <a:gd name="T2" fmla="*/ 2 w 7"/>
                <a:gd name="T3" fmla="*/ 0 h 7"/>
                <a:gd name="T4" fmla="*/ 2 w 7"/>
                <a:gd name="T5" fmla="*/ 0 h 7"/>
                <a:gd name="T6" fmla="*/ 2 w 7"/>
                <a:gd name="T7" fmla="*/ 0 h 7"/>
                <a:gd name="T8" fmla="*/ 2 w 7"/>
                <a:gd name="T9" fmla="*/ 0 h 7"/>
                <a:gd name="T10" fmla="*/ 2 w 7"/>
                <a:gd name="T11" fmla="*/ 0 h 7"/>
                <a:gd name="T12" fmla="*/ 2 w 7"/>
                <a:gd name="T13" fmla="*/ 0 h 7"/>
                <a:gd name="T14" fmla="*/ 0 w 7"/>
                <a:gd name="T15" fmla="*/ 0 h 7"/>
                <a:gd name="T16" fmla="*/ 0 w 7"/>
                <a:gd name="T17" fmla="*/ 0 h 7"/>
                <a:gd name="T18" fmla="*/ 0 w 7"/>
                <a:gd name="T19" fmla="*/ 0 h 7"/>
                <a:gd name="T20" fmla="*/ 2 w 7"/>
                <a:gd name="T21" fmla="*/ 1 h 7"/>
                <a:gd name="T22" fmla="*/ 2 w 7"/>
                <a:gd name="T23" fmla="*/ 1 h 7"/>
                <a:gd name="T24" fmla="*/ 2 w 7"/>
                <a:gd name="T25" fmla="*/ 1 h 7"/>
                <a:gd name="T26" fmla="*/ 2 w 7"/>
                <a:gd name="T27" fmla="*/ 1 h 7"/>
                <a:gd name="T28" fmla="*/ 2 w 7"/>
                <a:gd name="T29" fmla="*/ 1 h 7"/>
                <a:gd name="T30" fmla="*/ 2 w 7"/>
                <a:gd name="T31" fmla="*/ 1 h 7"/>
                <a:gd name="T32" fmla="*/ 2 w 7"/>
                <a:gd name="T33" fmla="*/ 1 h 7"/>
                <a:gd name="T34" fmla="*/ 2 w 7"/>
                <a:gd name="T35" fmla="*/ 3 h 7"/>
                <a:gd name="T36" fmla="*/ 4 w 7"/>
                <a:gd name="T37" fmla="*/ 3 h 7"/>
                <a:gd name="T38" fmla="*/ 4 w 7"/>
                <a:gd name="T39" fmla="*/ 3 h 7"/>
                <a:gd name="T40" fmla="*/ 4 w 7"/>
                <a:gd name="T41" fmla="*/ 3 h 7"/>
                <a:gd name="T42" fmla="*/ 4 w 7"/>
                <a:gd name="T43" fmla="*/ 3 h 7"/>
                <a:gd name="T44" fmla="*/ 4 w 7"/>
                <a:gd name="T45" fmla="*/ 3 h 7"/>
                <a:gd name="T46" fmla="*/ 4 w 7"/>
                <a:gd name="T47" fmla="*/ 3 h 7"/>
                <a:gd name="T48" fmla="*/ 4 w 7"/>
                <a:gd name="T49" fmla="*/ 3 h 7"/>
                <a:gd name="T50" fmla="*/ 4 w 7"/>
                <a:gd name="T51" fmla="*/ 5 h 7"/>
                <a:gd name="T52" fmla="*/ 6 w 7"/>
                <a:gd name="T53" fmla="*/ 5 h 7"/>
                <a:gd name="T54" fmla="*/ 6 w 7"/>
                <a:gd name="T55" fmla="*/ 5 h 7"/>
                <a:gd name="T56" fmla="*/ 6 w 7"/>
                <a:gd name="T57" fmla="*/ 5 h 7"/>
                <a:gd name="T58" fmla="*/ 6 w 7"/>
                <a:gd name="T59" fmla="*/ 5 h 7"/>
                <a:gd name="T60" fmla="*/ 7 w 7"/>
                <a:gd name="T6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 h="7">
                  <a:moveTo>
                    <a:pt x="2" y="0"/>
                  </a:moveTo>
                  <a:lnTo>
                    <a:pt x="2" y="0"/>
                  </a:lnTo>
                  <a:lnTo>
                    <a:pt x="2" y="0"/>
                  </a:lnTo>
                  <a:lnTo>
                    <a:pt x="2" y="0"/>
                  </a:lnTo>
                  <a:lnTo>
                    <a:pt x="2" y="0"/>
                  </a:lnTo>
                  <a:lnTo>
                    <a:pt x="2" y="0"/>
                  </a:lnTo>
                  <a:lnTo>
                    <a:pt x="2" y="0"/>
                  </a:lnTo>
                  <a:lnTo>
                    <a:pt x="0" y="0"/>
                  </a:lnTo>
                  <a:lnTo>
                    <a:pt x="0" y="0"/>
                  </a:lnTo>
                  <a:lnTo>
                    <a:pt x="0" y="0"/>
                  </a:lnTo>
                  <a:lnTo>
                    <a:pt x="2" y="1"/>
                  </a:lnTo>
                  <a:lnTo>
                    <a:pt x="2" y="1"/>
                  </a:lnTo>
                  <a:lnTo>
                    <a:pt x="2" y="1"/>
                  </a:lnTo>
                  <a:lnTo>
                    <a:pt x="2" y="1"/>
                  </a:lnTo>
                  <a:lnTo>
                    <a:pt x="2" y="1"/>
                  </a:lnTo>
                  <a:lnTo>
                    <a:pt x="2" y="1"/>
                  </a:lnTo>
                  <a:lnTo>
                    <a:pt x="2" y="1"/>
                  </a:lnTo>
                  <a:lnTo>
                    <a:pt x="2" y="3"/>
                  </a:lnTo>
                  <a:lnTo>
                    <a:pt x="4" y="3"/>
                  </a:lnTo>
                  <a:lnTo>
                    <a:pt x="4" y="3"/>
                  </a:lnTo>
                  <a:lnTo>
                    <a:pt x="4" y="3"/>
                  </a:lnTo>
                  <a:lnTo>
                    <a:pt x="4" y="3"/>
                  </a:lnTo>
                  <a:lnTo>
                    <a:pt x="4" y="3"/>
                  </a:lnTo>
                  <a:lnTo>
                    <a:pt x="4" y="3"/>
                  </a:lnTo>
                  <a:lnTo>
                    <a:pt x="4" y="3"/>
                  </a:lnTo>
                  <a:lnTo>
                    <a:pt x="4" y="5"/>
                  </a:lnTo>
                  <a:lnTo>
                    <a:pt x="6" y="5"/>
                  </a:lnTo>
                  <a:lnTo>
                    <a:pt x="6" y="5"/>
                  </a:lnTo>
                  <a:lnTo>
                    <a:pt x="6" y="5"/>
                  </a:lnTo>
                  <a:lnTo>
                    <a:pt x="6" y="5"/>
                  </a:lnTo>
                  <a:lnTo>
                    <a:pt x="7"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4" name="Freeform 5109"/>
            <p:cNvSpPr>
              <a:spLocks/>
            </p:cNvSpPr>
            <p:nvPr/>
          </p:nvSpPr>
          <p:spPr bwMode="auto">
            <a:xfrm>
              <a:off x="5153" y="517"/>
              <a:ext cx="2" cy="2"/>
            </a:xfrm>
            <a:custGeom>
              <a:avLst/>
              <a:gdLst>
                <a:gd name="T0" fmla="*/ 2 w 2"/>
                <a:gd name="T1" fmla="*/ 0 h 2"/>
                <a:gd name="T2" fmla="*/ 2 w 2"/>
                <a:gd name="T3" fmla="*/ 0 h 2"/>
                <a:gd name="T4" fmla="*/ 0 w 2"/>
                <a:gd name="T5" fmla="*/ 0 h 2"/>
                <a:gd name="T6" fmla="*/ 0 w 2"/>
                <a:gd name="T7" fmla="*/ 0 h 2"/>
                <a:gd name="T8" fmla="*/ 0 w 2"/>
                <a:gd name="T9" fmla="*/ 0 h 2"/>
                <a:gd name="T10" fmla="*/ 2 w 2"/>
                <a:gd name="T11" fmla="*/ 0 h 2"/>
                <a:gd name="T12" fmla="*/ 2 w 2"/>
                <a:gd name="T13" fmla="*/ 2 h 2"/>
                <a:gd name="T14" fmla="*/ 2 w 2"/>
                <a:gd name="T15" fmla="*/ 2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0" y="0"/>
                  </a:lnTo>
                  <a:lnTo>
                    <a:pt x="0" y="0"/>
                  </a:lnTo>
                  <a:lnTo>
                    <a:pt x="0" y="0"/>
                  </a:lnTo>
                  <a:lnTo>
                    <a:pt x="2" y="0"/>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5" name="Freeform 5110"/>
            <p:cNvSpPr>
              <a:spLocks/>
            </p:cNvSpPr>
            <p:nvPr/>
          </p:nvSpPr>
          <p:spPr bwMode="auto">
            <a:xfrm>
              <a:off x="5141" y="515"/>
              <a:ext cx="4" cy="4"/>
            </a:xfrm>
            <a:custGeom>
              <a:avLst/>
              <a:gdLst>
                <a:gd name="T0" fmla="*/ 0 w 4"/>
                <a:gd name="T1" fmla="*/ 0 h 4"/>
                <a:gd name="T2" fmla="*/ 0 w 4"/>
                <a:gd name="T3" fmla="*/ 0 h 4"/>
                <a:gd name="T4" fmla="*/ 0 w 4"/>
                <a:gd name="T5" fmla="*/ 0 h 4"/>
                <a:gd name="T6" fmla="*/ 0 w 4"/>
                <a:gd name="T7" fmla="*/ 0 h 4"/>
                <a:gd name="T8" fmla="*/ 0 w 4"/>
                <a:gd name="T9" fmla="*/ 0 h 4"/>
                <a:gd name="T10" fmla="*/ 0 w 4"/>
                <a:gd name="T11" fmla="*/ 0 h 4"/>
                <a:gd name="T12" fmla="*/ 0 w 4"/>
                <a:gd name="T13" fmla="*/ 0 h 4"/>
                <a:gd name="T14" fmla="*/ 0 w 4"/>
                <a:gd name="T15" fmla="*/ 2 h 4"/>
                <a:gd name="T16" fmla="*/ 0 w 4"/>
                <a:gd name="T17" fmla="*/ 2 h 4"/>
                <a:gd name="T18" fmla="*/ 0 w 4"/>
                <a:gd name="T19" fmla="*/ 2 h 4"/>
                <a:gd name="T20" fmla="*/ 0 w 4"/>
                <a:gd name="T21" fmla="*/ 2 h 4"/>
                <a:gd name="T22" fmla="*/ 0 w 4"/>
                <a:gd name="T23" fmla="*/ 2 h 4"/>
                <a:gd name="T24" fmla="*/ 0 w 4"/>
                <a:gd name="T25" fmla="*/ 2 h 4"/>
                <a:gd name="T26" fmla="*/ 2 w 4"/>
                <a:gd name="T27" fmla="*/ 2 h 4"/>
                <a:gd name="T28" fmla="*/ 2 w 4"/>
                <a:gd name="T29" fmla="*/ 4 h 4"/>
                <a:gd name="T30" fmla="*/ 2 w 4"/>
                <a:gd name="T31" fmla="*/ 4 h 4"/>
                <a:gd name="T32" fmla="*/ 4 w 4"/>
                <a:gd name="T3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0"/>
                  </a:moveTo>
                  <a:lnTo>
                    <a:pt x="0" y="0"/>
                  </a:lnTo>
                  <a:lnTo>
                    <a:pt x="0" y="0"/>
                  </a:lnTo>
                  <a:lnTo>
                    <a:pt x="0" y="0"/>
                  </a:lnTo>
                  <a:lnTo>
                    <a:pt x="0" y="0"/>
                  </a:lnTo>
                  <a:lnTo>
                    <a:pt x="0" y="0"/>
                  </a:lnTo>
                  <a:lnTo>
                    <a:pt x="0" y="0"/>
                  </a:lnTo>
                  <a:lnTo>
                    <a:pt x="0" y="2"/>
                  </a:lnTo>
                  <a:lnTo>
                    <a:pt x="0" y="2"/>
                  </a:lnTo>
                  <a:lnTo>
                    <a:pt x="0" y="2"/>
                  </a:lnTo>
                  <a:lnTo>
                    <a:pt x="0" y="2"/>
                  </a:lnTo>
                  <a:lnTo>
                    <a:pt x="0" y="2"/>
                  </a:lnTo>
                  <a:lnTo>
                    <a:pt x="0" y="2"/>
                  </a:lnTo>
                  <a:lnTo>
                    <a:pt x="2" y="2"/>
                  </a:lnTo>
                  <a:lnTo>
                    <a:pt x="2" y="4"/>
                  </a:lnTo>
                  <a:lnTo>
                    <a:pt x="2" y="4"/>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6" name="Line 5111"/>
            <p:cNvSpPr>
              <a:spLocks noChangeShapeType="1"/>
            </p:cNvSpPr>
            <p:nvPr/>
          </p:nvSpPr>
          <p:spPr bwMode="auto">
            <a:xfrm>
              <a:off x="5145" y="51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7" name="Freeform 5112"/>
            <p:cNvSpPr>
              <a:spLocks/>
            </p:cNvSpPr>
            <p:nvPr/>
          </p:nvSpPr>
          <p:spPr bwMode="auto">
            <a:xfrm>
              <a:off x="5156" y="519"/>
              <a:ext cx="2" cy="0"/>
            </a:xfrm>
            <a:custGeom>
              <a:avLst/>
              <a:gdLst>
                <a:gd name="T0" fmla="*/ 2 w 2"/>
                <a:gd name="T1" fmla="*/ 0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8" name="Line 5113"/>
            <p:cNvSpPr>
              <a:spLocks noChangeShapeType="1"/>
            </p:cNvSpPr>
            <p:nvPr/>
          </p:nvSpPr>
          <p:spPr bwMode="auto">
            <a:xfrm>
              <a:off x="5158" y="51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9" name="Freeform 5114"/>
            <p:cNvSpPr>
              <a:spLocks/>
            </p:cNvSpPr>
            <p:nvPr/>
          </p:nvSpPr>
          <p:spPr bwMode="auto">
            <a:xfrm>
              <a:off x="5145" y="519"/>
              <a:ext cx="2" cy="0"/>
            </a:xfrm>
            <a:custGeom>
              <a:avLst/>
              <a:gdLst>
                <a:gd name="T0" fmla="*/ 0 w 2"/>
                <a:gd name="T1" fmla="*/ 0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0" name="Freeform 5115"/>
            <p:cNvSpPr>
              <a:spLocks/>
            </p:cNvSpPr>
            <p:nvPr/>
          </p:nvSpPr>
          <p:spPr bwMode="auto">
            <a:xfrm>
              <a:off x="5145" y="51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1" name="Freeform 5116"/>
            <p:cNvSpPr>
              <a:spLocks/>
            </p:cNvSpPr>
            <p:nvPr/>
          </p:nvSpPr>
          <p:spPr bwMode="auto">
            <a:xfrm>
              <a:off x="5147" y="519"/>
              <a:ext cx="2" cy="2"/>
            </a:xfrm>
            <a:custGeom>
              <a:avLst/>
              <a:gdLst>
                <a:gd name="T0" fmla="*/ 0 w 2"/>
                <a:gd name="T1" fmla="*/ 0 h 2"/>
                <a:gd name="T2" fmla="*/ 0 w 2"/>
                <a:gd name="T3" fmla="*/ 0 h 2"/>
                <a:gd name="T4" fmla="*/ 0 w 2"/>
                <a:gd name="T5" fmla="*/ 0 h 2"/>
                <a:gd name="T6" fmla="*/ 0 w 2"/>
                <a:gd name="T7" fmla="*/ 0 h 2"/>
                <a:gd name="T8" fmla="*/ 0 w 2"/>
                <a:gd name="T9" fmla="*/ 0 h 2"/>
                <a:gd name="T10" fmla="*/ 2 w 2"/>
                <a:gd name="T11" fmla="*/ 0 h 2"/>
                <a:gd name="T12" fmla="*/ 2 w 2"/>
                <a:gd name="T13" fmla="*/ 0 h 2"/>
                <a:gd name="T14" fmla="*/ 2 w 2"/>
                <a:gd name="T15" fmla="*/ 2 h 2"/>
                <a:gd name="T16" fmla="*/ 2 w 2"/>
                <a:gd name="T17" fmla="*/ 2 h 2"/>
                <a:gd name="T18" fmla="*/ 0 w 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0"/>
                  </a:moveTo>
                  <a:lnTo>
                    <a:pt x="0" y="0"/>
                  </a:lnTo>
                  <a:lnTo>
                    <a:pt x="0" y="0"/>
                  </a:lnTo>
                  <a:lnTo>
                    <a:pt x="0" y="0"/>
                  </a:lnTo>
                  <a:lnTo>
                    <a:pt x="0" y="0"/>
                  </a:lnTo>
                  <a:lnTo>
                    <a:pt x="2" y="0"/>
                  </a:lnTo>
                  <a:lnTo>
                    <a:pt x="2" y="0"/>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2" name="Freeform 5117"/>
            <p:cNvSpPr>
              <a:spLocks/>
            </p:cNvSpPr>
            <p:nvPr/>
          </p:nvSpPr>
          <p:spPr bwMode="auto">
            <a:xfrm>
              <a:off x="5149" y="519"/>
              <a:ext cx="2" cy="2"/>
            </a:xfrm>
            <a:custGeom>
              <a:avLst/>
              <a:gdLst>
                <a:gd name="T0" fmla="*/ 0 w 2"/>
                <a:gd name="T1" fmla="*/ 0 h 2"/>
                <a:gd name="T2" fmla="*/ 0 w 2"/>
                <a:gd name="T3" fmla="*/ 0 h 2"/>
                <a:gd name="T4" fmla="*/ 2 w 2"/>
                <a:gd name="T5" fmla="*/ 0 h 2"/>
                <a:gd name="T6" fmla="*/ 2 w 2"/>
                <a:gd name="T7" fmla="*/ 0 h 2"/>
                <a:gd name="T8" fmla="*/ 2 w 2"/>
                <a:gd name="T9" fmla="*/ 2 h 2"/>
                <a:gd name="T10" fmla="*/ 0 w 2"/>
                <a:gd name="T11" fmla="*/ 2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2" y="0"/>
                  </a:lnTo>
                  <a:lnTo>
                    <a:pt x="2" y="0"/>
                  </a:lnTo>
                  <a:lnTo>
                    <a:pt x="2"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3" name="Freeform 5118"/>
            <p:cNvSpPr>
              <a:spLocks/>
            </p:cNvSpPr>
            <p:nvPr/>
          </p:nvSpPr>
          <p:spPr bwMode="auto">
            <a:xfrm>
              <a:off x="5156" y="519"/>
              <a:ext cx="4" cy="2"/>
            </a:xfrm>
            <a:custGeom>
              <a:avLst/>
              <a:gdLst>
                <a:gd name="T0" fmla="*/ 2 w 4"/>
                <a:gd name="T1" fmla="*/ 2 h 2"/>
                <a:gd name="T2" fmla="*/ 2 w 4"/>
                <a:gd name="T3" fmla="*/ 2 h 2"/>
                <a:gd name="T4" fmla="*/ 4 w 4"/>
                <a:gd name="T5" fmla="*/ 2 h 2"/>
                <a:gd name="T6" fmla="*/ 4 w 4"/>
                <a:gd name="T7" fmla="*/ 2 h 2"/>
                <a:gd name="T8" fmla="*/ 4 w 4"/>
                <a:gd name="T9" fmla="*/ 2 h 2"/>
                <a:gd name="T10" fmla="*/ 4 w 4"/>
                <a:gd name="T11" fmla="*/ 2 h 2"/>
                <a:gd name="T12" fmla="*/ 2 w 4"/>
                <a:gd name="T13" fmla="*/ 2 h 2"/>
                <a:gd name="T14" fmla="*/ 2 w 4"/>
                <a:gd name="T15" fmla="*/ 0 h 2"/>
                <a:gd name="T16" fmla="*/ 0 w 4"/>
                <a:gd name="T17" fmla="*/ 0 h 2"/>
                <a:gd name="T18" fmla="*/ 0 w 4"/>
                <a:gd name="T19" fmla="*/ 0 h 2"/>
                <a:gd name="T20" fmla="*/ 2 w 4"/>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2" y="2"/>
                  </a:moveTo>
                  <a:lnTo>
                    <a:pt x="2" y="2"/>
                  </a:lnTo>
                  <a:lnTo>
                    <a:pt x="4" y="2"/>
                  </a:lnTo>
                  <a:lnTo>
                    <a:pt x="4" y="2"/>
                  </a:lnTo>
                  <a:lnTo>
                    <a:pt x="4" y="2"/>
                  </a:lnTo>
                  <a:lnTo>
                    <a:pt x="4" y="2"/>
                  </a:lnTo>
                  <a:lnTo>
                    <a:pt x="2" y="2"/>
                  </a:lnTo>
                  <a:lnTo>
                    <a:pt x="2" y="0"/>
                  </a:lnTo>
                  <a:lnTo>
                    <a:pt x="0"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4" name="Freeform 5119"/>
            <p:cNvSpPr>
              <a:spLocks/>
            </p:cNvSpPr>
            <p:nvPr/>
          </p:nvSpPr>
          <p:spPr bwMode="auto">
            <a:xfrm>
              <a:off x="5147" y="521"/>
              <a:ext cx="4" cy="2"/>
            </a:xfrm>
            <a:custGeom>
              <a:avLst/>
              <a:gdLst>
                <a:gd name="T0" fmla="*/ 4 w 4"/>
                <a:gd name="T1" fmla="*/ 0 h 2"/>
                <a:gd name="T2" fmla="*/ 2 w 4"/>
                <a:gd name="T3" fmla="*/ 0 h 2"/>
                <a:gd name="T4" fmla="*/ 2 w 4"/>
                <a:gd name="T5" fmla="*/ 0 h 2"/>
                <a:gd name="T6" fmla="*/ 2 w 4"/>
                <a:gd name="T7" fmla="*/ 0 h 2"/>
                <a:gd name="T8" fmla="*/ 2 w 4"/>
                <a:gd name="T9" fmla="*/ 0 h 2"/>
                <a:gd name="T10" fmla="*/ 2 w 4"/>
                <a:gd name="T11" fmla="*/ 0 h 2"/>
                <a:gd name="T12" fmla="*/ 2 w 4"/>
                <a:gd name="T13" fmla="*/ 0 h 2"/>
                <a:gd name="T14" fmla="*/ 0 w 4"/>
                <a:gd name="T15" fmla="*/ 0 h 2"/>
                <a:gd name="T16" fmla="*/ 2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0"/>
                  </a:moveTo>
                  <a:lnTo>
                    <a:pt x="2" y="0"/>
                  </a:lnTo>
                  <a:lnTo>
                    <a:pt x="2" y="0"/>
                  </a:lnTo>
                  <a:lnTo>
                    <a:pt x="2" y="0"/>
                  </a:lnTo>
                  <a:lnTo>
                    <a:pt x="2" y="0"/>
                  </a:lnTo>
                  <a:lnTo>
                    <a:pt x="2" y="0"/>
                  </a:lnTo>
                  <a:lnTo>
                    <a:pt x="2"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5" name="Line 5120"/>
            <p:cNvSpPr>
              <a:spLocks noChangeShapeType="1"/>
            </p:cNvSpPr>
            <p:nvPr/>
          </p:nvSpPr>
          <p:spPr bwMode="auto">
            <a:xfrm flipH="1">
              <a:off x="5147" y="523"/>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6" name="Freeform 5121"/>
            <p:cNvSpPr>
              <a:spLocks/>
            </p:cNvSpPr>
            <p:nvPr/>
          </p:nvSpPr>
          <p:spPr bwMode="auto">
            <a:xfrm>
              <a:off x="5139" y="521"/>
              <a:ext cx="2" cy="2"/>
            </a:xfrm>
            <a:custGeom>
              <a:avLst/>
              <a:gdLst>
                <a:gd name="T0" fmla="*/ 2 w 2"/>
                <a:gd name="T1" fmla="*/ 0 h 2"/>
                <a:gd name="T2" fmla="*/ 2 w 2"/>
                <a:gd name="T3" fmla="*/ 0 h 2"/>
                <a:gd name="T4" fmla="*/ 0 w 2"/>
                <a:gd name="T5" fmla="*/ 2 h 2"/>
                <a:gd name="T6" fmla="*/ 2 w 2"/>
                <a:gd name="T7" fmla="*/ 2 h 2"/>
                <a:gd name="T8" fmla="*/ 2 w 2"/>
                <a:gd name="T9" fmla="*/ 2 h 2"/>
                <a:gd name="T10" fmla="*/ 2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2"/>
                  </a:lnTo>
                  <a:lnTo>
                    <a:pt x="2" y="2"/>
                  </a:lnTo>
                  <a:lnTo>
                    <a:pt x="2" y="2"/>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7" name="Freeform 5122"/>
            <p:cNvSpPr>
              <a:spLocks/>
            </p:cNvSpPr>
            <p:nvPr/>
          </p:nvSpPr>
          <p:spPr bwMode="auto">
            <a:xfrm>
              <a:off x="5149" y="521"/>
              <a:ext cx="2" cy="2"/>
            </a:xfrm>
            <a:custGeom>
              <a:avLst/>
              <a:gdLst>
                <a:gd name="T0" fmla="*/ 0 w 2"/>
                <a:gd name="T1" fmla="*/ 2 h 2"/>
                <a:gd name="T2" fmla="*/ 2 w 2"/>
                <a:gd name="T3" fmla="*/ 2 h 2"/>
                <a:gd name="T4" fmla="*/ 2 w 2"/>
                <a:gd name="T5" fmla="*/ 2 h 2"/>
                <a:gd name="T6" fmla="*/ 2 w 2"/>
                <a:gd name="T7" fmla="*/ 2 h 2"/>
                <a:gd name="T8" fmla="*/ 2 w 2"/>
                <a:gd name="T9" fmla="*/ 2 h 2"/>
                <a:gd name="T10" fmla="*/ 2 w 2"/>
                <a:gd name="T11" fmla="*/ 2 h 2"/>
                <a:gd name="T12" fmla="*/ 2 w 2"/>
                <a:gd name="T13" fmla="*/ 2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2" y="2"/>
                  </a:lnTo>
                  <a:lnTo>
                    <a:pt x="2" y="2"/>
                  </a:lnTo>
                  <a:lnTo>
                    <a:pt x="2" y="2"/>
                  </a:lnTo>
                  <a:lnTo>
                    <a:pt x="2" y="2"/>
                  </a:lnTo>
                  <a:lnTo>
                    <a:pt x="2" y="2"/>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8" name="Freeform 5123"/>
            <p:cNvSpPr>
              <a:spLocks/>
            </p:cNvSpPr>
            <p:nvPr/>
          </p:nvSpPr>
          <p:spPr bwMode="auto">
            <a:xfrm>
              <a:off x="5149" y="52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9" name="Freeform 5124"/>
            <p:cNvSpPr>
              <a:spLocks/>
            </p:cNvSpPr>
            <p:nvPr/>
          </p:nvSpPr>
          <p:spPr bwMode="auto">
            <a:xfrm>
              <a:off x="5158" y="521"/>
              <a:ext cx="0" cy="2"/>
            </a:xfrm>
            <a:custGeom>
              <a:avLst/>
              <a:gdLst>
                <a:gd name="T0" fmla="*/ 2 h 2"/>
                <a:gd name="T1" fmla="*/ 0 h 2"/>
                <a:gd name="T2" fmla="*/ 2 h 2"/>
                <a:gd name="T3" fmla="*/ 2 h 2"/>
                <a:gd name="T4" fmla="*/ 2 h 2"/>
                <a:gd name="T5" fmla="*/ 2 h 2"/>
                <a:gd name="T6" fmla="*/ 2 h 2"/>
                <a:gd name="T7" fmla="*/ 2 h 2"/>
                <a:gd name="T8" fmla="*/ 2 h 2"/>
                <a:gd name="T9" fmla="*/ 2 h 2"/>
                <a:gd name="T10"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Lst>
              <a:rect l="0" t="0" r="r" b="b"/>
              <a:pathLst>
                <a:path h="2">
                  <a:moveTo>
                    <a:pt x="0" y="2"/>
                  </a:moveTo>
                  <a:lnTo>
                    <a:pt x="0" y="0"/>
                  </a:lnTo>
                  <a:lnTo>
                    <a:pt x="0" y="2"/>
                  </a:lnTo>
                  <a:lnTo>
                    <a:pt x="0" y="2"/>
                  </a:lnTo>
                  <a:lnTo>
                    <a:pt x="0" y="2"/>
                  </a:lnTo>
                  <a:lnTo>
                    <a:pt x="0"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0" name="Freeform 5125"/>
            <p:cNvSpPr>
              <a:spLocks/>
            </p:cNvSpPr>
            <p:nvPr/>
          </p:nvSpPr>
          <p:spPr bwMode="auto">
            <a:xfrm>
              <a:off x="5139" y="523"/>
              <a:ext cx="0" cy="2"/>
            </a:xfrm>
            <a:custGeom>
              <a:avLst/>
              <a:gdLst>
                <a:gd name="T0" fmla="*/ 0 h 2"/>
                <a:gd name="T1" fmla="*/ 0 h 2"/>
                <a:gd name="T2" fmla="*/ 2 h 2"/>
                <a:gd name="T3" fmla="*/ 2 h 2"/>
                <a:gd name="T4" fmla="*/ 0 h 2"/>
                <a:gd name="T5" fmla="*/ 0 h 2"/>
                <a:gd name="T6" fmla="*/ 0 h 2"/>
                <a:gd name="T7" fmla="*/ 0 h 2"/>
                <a:gd name="T8"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0"/>
                  </a:moveTo>
                  <a:lnTo>
                    <a:pt x="0" y="0"/>
                  </a:lnTo>
                  <a:lnTo>
                    <a:pt x="0" y="2"/>
                  </a:lnTo>
                  <a:lnTo>
                    <a:pt x="0"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1" name="Freeform 5126"/>
            <p:cNvSpPr>
              <a:spLocks/>
            </p:cNvSpPr>
            <p:nvPr/>
          </p:nvSpPr>
          <p:spPr bwMode="auto">
            <a:xfrm>
              <a:off x="5151" y="512"/>
              <a:ext cx="15" cy="13"/>
            </a:xfrm>
            <a:custGeom>
              <a:avLst/>
              <a:gdLst>
                <a:gd name="T0" fmla="*/ 15 w 15"/>
                <a:gd name="T1" fmla="*/ 13 h 13"/>
                <a:gd name="T2" fmla="*/ 15 w 15"/>
                <a:gd name="T3" fmla="*/ 11 h 13"/>
                <a:gd name="T4" fmla="*/ 15 w 15"/>
                <a:gd name="T5" fmla="*/ 11 h 13"/>
                <a:gd name="T6" fmla="*/ 15 w 15"/>
                <a:gd name="T7" fmla="*/ 11 h 13"/>
                <a:gd name="T8" fmla="*/ 11 w 15"/>
                <a:gd name="T9" fmla="*/ 11 h 13"/>
                <a:gd name="T10" fmla="*/ 11 w 15"/>
                <a:gd name="T11" fmla="*/ 9 h 13"/>
                <a:gd name="T12" fmla="*/ 9 w 15"/>
                <a:gd name="T13" fmla="*/ 9 h 13"/>
                <a:gd name="T14" fmla="*/ 9 w 15"/>
                <a:gd name="T15" fmla="*/ 7 h 13"/>
                <a:gd name="T16" fmla="*/ 7 w 15"/>
                <a:gd name="T17" fmla="*/ 7 h 13"/>
                <a:gd name="T18" fmla="*/ 5 w 15"/>
                <a:gd name="T19" fmla="*/ 5 h 13"/>
                <a:gd name="T20" fmla="*/ 5 w 15"/>
                <a:gd name="T21" fmla="*/ 5 h 13"/>
                <a:gd name="T22" fmla="*/ 5 w 15"/>
                <a:gd name="T23" fmla="*/ 5 h 13"/>
                <a:gd name="T24" fmla="*/ 4 w 15"/>
                <a:gd name="T25" fmla="*/ 3 h 13"/>
                <a:gd name="T26" fmla="*/ 2 w 15"/>
                <a:gd name="T27" fmla="*/ 1 h 13"/>
                <a:gd name="T28" fmla="*/ 2 w 15"/>
                <a:gd name="T29" fmla="*/ 0 h 13"/>
                <a:gd name="T30" fmla="*/ 0 w 15"/>
                <a:gd name="T31" fmla="*/ 0 h 13"/>
                <a:gd name="T32" fmla="*/ 0 w 15"/>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 h="13">
                  <a:moveTo>
                    <a:pt x="15" y="13"/>
                  </a:moveTo>
                  <a:lnTo>
                    <a:pt x="15" y="11"/>
                  </a:lnTo>
                  <a:lnTo>
                    <a:pt x="15" y="11"/>
                  </a:lnTo>
                  <a:lnTo>
                    <a:pt x="15" y="11"/>
                  </a:lnTo>
                  <a:lnTo>
                    <a:pt x="11" y="11"/>
                  </a:lnTo>
                  <a:lnTo>
                    <a:pt x="11" y="9"/>
                  </a:lnTo>
                  <a:lnTo>
                    <a:pt x="9" y="9"/>
                  </a:lnTo>
                  <a:lnTo>
                    <a:pt x="9" y="7"/>
                  </a:lnTo>
                  <a:lnTo>
                    <a:pt x="7" y="7"/>
                  </a:lnTo>
                  <a:lnTo>
                    <a:pt x="5" y="5"/>
                  </a:lnTo>
                  <a:lnTo>
                    <a:pt x="5" y="5"/>
                  </a:lnTo>
                  <a:lnTo>
                    <a:pt x="5" y="5"/>
                  </a:lnTo>
                  <a:lnTo>
                    <a:pt x="4" y="3"/>
                  </a:lnTo>
                  <a:lnTo>
                    <a:pt x="2" y="1"/>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2" name="Freeform 5127"/>
            <p:cNvSpPr>
              <a:spLocks/>
            </p:cNvSpPr>
            <p:nvPr/>
          </p:nvSpPr>
          <p:spPr bwMode="auto">
            <a:xfrm>
              <a:off x="5158" y="519"/>
              <a:ext cx="8" cy="6"/>
            </a:xfrm>
            <a:custGeom>
              <a:avLst/>
              <a:gdLst>
                <a:gd name="T0" fmla="*/ 8 w 8"/>
                <a:gd name="T1" fmla="*/ 6 h 6"/>
                <a:gd name="T2" fmla="*/ 8 w 8"/>
                <a:gd name="T3" fmla="*/ 6 h 6"/>
                <a:gd name="T4" fmla="*/ 8 w 8"/>
                <a:gd name="T5" fmla="*/ 6 h 6"/>
                <a:gd name="T6" fmla="*/ 8 w 8"/>
                <a:gd name="T7" fmla="*/ 4 h 6"/>
                <a:gd name="T8" fmla="*/ 6 w 8"/>
                <a:gd name="T9" fmla="*/ 4 h 6"/>
                <a:gd name="T10" fmla="*/ 4 w 8"/>
                <a:gd name="T11" fmla="*/ 4 h 6"/>
                <a:gd name="T12" fmla="*/ 4 w 8"/>
                <a:gd name="T13" fmla="*/ 2 h 6"/>
                <a:gd name="T14" fmla="*/ 4 w 8"/>
                <a:gd name="T15" fmla="*/ 2 h 6"/>
                <a:gd name="T16" fmla="*/ 2 w 8"/>
                <a:gd name="T17" fmla="*/ 2 h 6"/>
                <a:gd name="T18" fmla="*/ 2 w 8"/>
                <a:gd name="T19" fmla="*/ 2 h 6"/>
                <a:gd name="T20" fmla="*/ 2 w 8"/>
                <a:gd name="T21" fmla="*/ 2 h 6"/>
                <a:gd name="T22" fmla="*/ 0 w 8"/>
                <a:gd name="T23" fmla="*/ 2 h 6"/>
                <a:gd name="T24" fmla="*/ 0 w 8"/>
                <a:gd name="T25" fmla="*/ 2 h 6"/>
                <a:gd name="T26" fmla="*/ 0 w 8"/>
                <a:gd name="T27" fmla="*/ 0 h 6"/>
                <a:gd name="T28" fmla="*/ 0 w 8"/>
                <a:gd name="T29" fmla="*/ 0 h 6"/>
                <a:gd name="T30" fmla="*/ 0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8" y="6"/>
                  </a:moveTo>
                  <a:lnTo>
                    <a:pt x="8" y="6"/>
                  </a:lnTo>
                  <a:lnTo>
                    <a:pt x="8" y="6"/>
                  </a:lnTo>
                  <a:lnTo>
                    <a:pt x="8" y="4"/>
                  </a:lnTo>
                  <a:lnTo>
                    <a:pt x="6" y="4"/>
                  </a:lnTo>
                  <a:lnTo>
                    <a:pt x="4" y="4"/>
                  </a:lnTo>
                  <a:lnTo>
                    <a:pt x="4" y="2"/>
                  </a:lnTo>
                  <a:lnTo>
                    <a:pt x="4" y="2"/>
                  </a:lnTo>
                  <a:lnTo>
                    <a:pt x="2" y="2"/>
                  </a:ln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3" name="Freeform 5128"/>
            <p:cNvSpPr>
              <a:spLocks/>
            </p:cNvSpPr>
            <p:nvPr/>
          </p:nvSpPr>
          <p:spPr bwMode="auto">
            <a:xfrm>
              <a:off x="5156" y="525"/>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4" name="Freeform 5129"/>
            <p:cNvSpPr>
              <a:spLocks/>
            </p:cNvSpPr>
            <p:nvPr/>
          </p:nvSpPr>
          <p:spPr bwMode="auto">
            <a:xfrm>
              <a:off x="5158" y="525"/>
              <a:ext cx="2" cy="0"/>
            </a:xfrm>
            <a:custGeom>
              <a:avLst/>
              <a:gdLst>
                <a:gd name="T0" fmla="*/ 2 w 2"/>
                <a:gd name="T1" fmla="*/ 2 w 2"/>
                <a:gd name="T2" fmla="*/ 0 w 2"/>
                <a:gd name="T3" fmla="*/ 0 w 2"/>
                <a:gd name="T4" fmla="*/ 2 w 2"/>
                <a:gd name="T5" fmla="*/ 2 w 2"/>
                <a:gd name="T6" fmla="*/ 2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0" y="0"/>
                  </a:lnTo>
                  <a:lnTo>
                    <a:pt x="0"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5" name="Freeform 5130"/>
            <p:cNvSpPr>
              <a:spLocks/>
            </p:cNvSpPr>
            <p:nvPr/>
          </p:nvSpPr>
          <p:spPr bwMode="auto">
            <a:xfrm>
              <a:off x="5137" y="519"/>
              <a:ext cx="8" cy="6"/>
            </a:xfrm>
            <a:custGeom>
              <a:avLst/>
              <a:gdLst>
                <a:gd name="T0" fmla="*/ 8 w 8"/>
                <a:gd name="T1" fmla="*/ 0 h 6"/>
                <a:gd name="T2" fmla="*/ 6 w 8"/>
                <a:gd name="T3" fmla="*/ 0 h 6"/>
                <a:gd name="T4" fmla="*/ 6 w 8"/>
                <a:gd name="T5" fmla="*/ 0 h 6"/>
                <a:gd name="T6" fmla="*/ 4 w 8"/>
                <a:gd name="T7" fmla="*/ 0 h 6"/>
                <a:gd name="T8" fmla="*/ 4 w 8"/>
                <a:gd name="T9" fmla="*/ 0 h 6"/>
                <a:gd name="T10" fmla="*/ 2 w 8"/>
                <a:gd name="T11" fmla="*/ 0 h 6"/>
                <a:gd name="T12" fmla="*/ 2 w 8"/>
                <a:gd name="T13" fmla="*/ 0 h 6"/>
                <a:gd name="T14" fmla="*/ 2 w 8"/>
                <a:gd name="T15" fmla="*/ 2 h 6"/>
                <a:gd name="T16" fmla="*/ 2 w 8"/>
                <a:gd name="T17" fmla="*/ 2 h 6"/>
                <a:gd name="T18" fmla="*/ 2 w 8"/>
                <a:gd name="T19" fmla="*/ 2 h 6"/>
                <a:gd name="T20" fmla="*/ 2 w 8"/>
                <a:gd name="T21" fmla="*/ 4 h 6"/>
                <a:gd name="T22" fmla="*/ 0 w 8"/>
                <a:gd name="T23" fmla="*/ 4 h 6"/>
                <a:gd name="T24" fmla="*/ 0 w 8"/>
                <a:gd name="T25" fmla="*/ 6 h 6"/>
                <a:gd name="T26" fmla="*/ 0 w 8"/>
                <a:gd name="T27" fmla="*/ 6 h 6"/>
                <a:gd name="T28" fmla="*/ 0 w 8"/>
                <a:gd name="T29" fmla="*/ 6 h 6"/>
                <a:gd name="T30" fmla="*/ 0 w 8"/>
                <a:gd name="T31" fmla="*/ 6 h 6"/>
                <a:gd name="T32" fmla="*/ 0 w 8"/>
                <a:gd name="T33" fmla="*/ 6 h 6"/>
                <a:gd name="T34" fmla="*/ 0 w 8"/>
                <a:gd name="T35" fmla="*/ 6 h 6"/>
                <a:gd name="T36" fmla="*/ 0 w 8"/>
                <a:gd name="T37" fmla="*/ 6 h 6"/>
                <a:gd name="T38" fmla="*/ 0 w 8"/>
                <a:gd name="T39" fmla="*/ 6 h 6"/>
                <a:gd name="T40" fmla="*/ 2 w 8"/>
                <a:gd name="T41" fmla="*/ 6 h 6"/>
                <a:gd name="T42" fmla="*/ 2 w 8"/>
                <a:gd name="T43" fmla="*/ 6 h 6"/>
                <a:gd name="T44" fmla="*/ 2 w 8"/>
                <a:gd name="T45" fmla="*/ 6 h 6"/>
                <a:gd name="T46" fmla="*/ 4 w 8"/>
                <a:gd name="T47" fmla="*/ 4 h 6"/>
                <a:gd name="T48" fmla="*/ 4 w 8"/>
                <a:gd name="T49" fmla="*/ 4 h 6"/>
                <a:gd name="T50" fmla="*/ 4 w 8"/>
                <a:gd name="T51" fmla="*/ 4 h 6"/>
                <a:gd name="T52" fmla="*/ 4 w 8"/>
                <a:gd name="T53" fmla="*/ 4 h 6"/>
                <a:gd name="T54" fmla="*/ 4 w 8"/>
                <a:gd name="T55" fmla="*/ 4 h 6"/>
                <a:gd name="T56" fmla="*/ 6 w 8"/>
                <a:gd name="T57" fmla="*/ 4 h 6"/>
                <a:gd name="T58" fmla="*/ 6 w 8"/>
                <a:gd name="T59" fmla="*/ 2 h 6"/>
                <a:gd name="T60" fmla="*/ 6 w 8"/>
                <a:gd name="T61" fmla="*/ 4 h 6"/>
                <a:gd name="T62" fmla="*/ 6 w 8"/>
                <a:gd name="T63" fmla="*/ 4 h 6"/>
                <a:gd name="T64" fmla="*/ 6 w 8"/>
                <a:gd name="T65" fmla="*/ 4 h 6"/>
                <a:gd name="T66" fmla="*/ 6 w 8"/>
                <a:gd name="T67" fmla="*/ 6 h 6"/>
                <a:gd name="T68" fmla="*/ 4 w 8"/>
                <a:gd name="T69" fmla="*/ 6 h 6"/>
                <a:gd name="T70" fmla="*/ 4 w 8"/>
                <a:gd name="T7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 h="6">
                  <a:moveTo>
                    <a:pt x="8" y="0"/>
                  </a:moveTo>
                  <a:lnTo>
                    <a:pt x="6" y="0"/>
                  </a:lnTo>
                  <a:lnTo>
                    <a:pt x="6" y="0"/>
                  </a:lnTo>
                  <a:lnTo>
                    <a:pt x="4" y="0"/>
                  </a:lnTo>
                  <a:lnTo>
                    <a:pt x="4" y="0"/>
                  </a:lnTo>
                  <a:lnTo>
                    <a:pt x="2" y="0"/>
                  </a:lnTo>
                  <a:lnTo>
                    <a:pt x="2" y="0"/>
                  </a:lnTo>
                  <a:lnTo>
                    <a:pt x="2" y="2"/>
                  </a:lnTo>
                  <a:lnTo>
                    <a:pt x="2" y="2"/>
                  </a:lnTo>
                  <a:lnTo>
                    <a:pt x="2" y="2"/>
                  </a:lnTo>
                  <a:lnTo>
                    <a:pt x="2" y="4"/>
                  </a:lnTo>
                  <a:lnTo>
                    <a:pt x="0" y="4"/>
                  </a:lnTo>
                  <a:lnTo>
                    <a:pt x="0" y="6"/>
                  </a:lnTo>
                  <a:lnTo>
                    <a:pt x="0" y="6"/>
                  </a:lnTo>
                  <a:lnTo>
                    <a:pt x="0" y="6"/>
                  </a:lnTo>
                  <a:lnTo>
                    <a:pt x="0" y="6"/>
                  </a:lnTo>
                  <a:lnTo>
                    <a:pt x="0" y="6"/>
                  </a:lnTo>
                  <a:lnTo>
                    <a:pt x="0" y="6"/>
                  </a:lnTo>
                  <a:lnTo>
                    <a:pt x="0" y="6"/>
                  </a:lnTo>
                  <a:lnTo>
                    <a:pt x="0" y="6"/>
                  </a:lnTo>
                  <a:lnTo>
                    <a:pt x="2" y="6"/>
                  </a:lnTo>
                  <a:lnTo>
                    <a:pt x="2" y="6"/>
                  </a:lnTo>
                  <a:lnTo>
                    <a:pt x="2" y="6"/>
                  </a:lnTo>
                  <a:lnTo>
                    <a:pt x="4" y="4"/>
                  </a:lnTo>
                  <a:lnTo>
                    <a:pt x="4" y="4"/>
                  </a:lnTo>
                  <a:lnTo>
                    <a:pt x="4" y="4"/>
                  </a:lnTo>
                  <a:lnTo>
                    <a:pt x="4" y="4"/>
                  </a:lnTo>
                  <a:lnTo>
                    <a:pt x="4" y="4"/>
                  </a:lnTo>
                  <a:lnTo>
                    <a:pt x="6" y="4"/>
                  </a:lnTo>
                  <a:lnTo>
                    <a:pt x="6" y="2"/>
                  </a:lnTo>
                  <a:lnTo>
                    <a:pt x="6" y="4"/>
                  </a:lnTo>
                  <a:lnTo>
                    <a:pt x="6" y="4"/>
                  </a:lnTo>
                  <a:lnTo>
                    <a:pt x="6" y="4"/>
                  </a:lnTo>
                  <a:lnTo>
                    <a:pt x="6" y="6"/>
                  </a:lnTo>
                  <a:lnTo>
                    <a:pt x="4" y="6"/>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6" name="Freeform 5131"/>
            <p:cNvSpPr>
              <a:spLocks/>
            </p:cNvSpPr>
            <p:nvPr/>
          </p:nvSpPr>
          <p:spPr bwMode="auto">
            <a:xfrm>
              <a:off x="5153" y="521"/>
              <a:ext cx="2" cy="4"/>
            </a:xfrm>
            <a:custGeom>
              <a:avLst/>
              <a:gdLst>
                <a:gd name="T0" fmla="*/ 0 w 2"/>
                <a:gd name="T1" fmla="*/ 0 h 4"/>
                <a:gd name="T2" fmla="*/ 2 w 2"/>
                <a:gd name="T3" fmla="*/ 0 h 4"/>
                <a:gd name="T4" fmla="*/ 2 w 2"/>
                <a:gd name="T5" fmla="*/ 2 h 4"/>
                <a:gd name="T6" fmla="*/ 2 w 2"/>
                <a:gd name="T7" fmla="*/ 2 h 4"/>
                <a:gd name="T8" fmla="*/ 2 w 2"/>
                <a:gd name="T9" fmla="*/ 2 h 4"/>
                <a:gd name="T10" fmla="*/ 2 w 2"/>
                <a:gd name="T11" fmla="*/ 2 h 4"/>
                <a:gd name="T12" fmla="*/ 2 w 2"/>
                <a:gd name="T13" fmla="*/ 2 h 4"/>
                <a:gd name="T14" fmla="*/ 2 w 2"/>
                <a:gd name="T15" fmla="*/ 4 h 4"/>
                <a:gd name="T16" fmla="*/ 2 w 2"/>
                <a:gd name="T17" fmla="*/ 4 h 4"/>
                <a:gd name="T18" fmla="*/ 2 w 2"/>
                <a:gd name="T19" fmla="*/ 4 h 4"/>
                <a:gd name="T20" fmla="*/ 2 w 2"/>
                <a:gd name="T21" fmla="*/ 4 h 4"/>
                <a:gd name="T22" fmla="*/ 2 w 2"/>
                <a:gd name="T23" fmla="*/ 4 h 4"/>
                <a:gd name="T24" fmla="*/ 2 w 2"/>
                <a:gd name="T25" fmla="*/ 2 h 4"/>
                <a:gd name="T26" fmla="*/ 2 w 2"/>
                <a:gd name="T27" fmla="*/ 2 h 4"/>
                <a:gd name="T28" fmla="*/ 2 w 2"/>
                <a:gd name="T29" fmla="*/ 2 h 4"/>
                <a:gd name="T30" fmla="*/ 2 w 2"/>
                <a:gd name="T31" fmla="*/ 2 h 4"/>
                <a:gd name="T32" fmla="*/ 2 w 2"/>
                <a:gd name="T33" fmla="*/ 0 h 4"/>
                <a:gd name="T34" fmla="*/ 2 w 2"/>
                <a:gd name="T35" fmla="*/ 0 h 4"/>
                <a:gd name="T36" fmla="*/ 0 w 2"/>
                <a:gd name="T37" fmla="*/ 0 h 4"/>
                <a:gd name="T38" fmla="*/ 0 w 2"/>
                <a:gd name="T39" fmla="*/ 0 h 4"/>
                <a:gd name="T40" fmla="*/ 0 w 2"/>
                <a:gd name="T41" fmla="*/ 0 h 4"/>
                <a:gd name="T42" fmla="*/ 0 w 2"/>
                <a:gd name="T4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 h="4">
                  <a:moveTo>
                    <a:pt x="0" y="0"/>
                  </a:moveTo>
                  <a:lnTo>
                    <a:pt x="2" y="0"/>
                  </a:lnTo>
                  <a:lnTo>
                    <a:pt x="2" y="2"/>
                  </a:lnTo>
                  <a:lnTo>
                    <a:pt x="2" y="2"/>
                  </a:lnTo>
                  <a:lnTo>
                    <a:pt x="2" y="2"/>
                  </a:lnTo>
                  <a:lnTo>
                    <a:pt x="2" y="2"/>
                  </a:lnTo>
                  <a:lnTo>
                    <a:pt x="2" y="2"/>
                  </a:lnTo>
                  <a:lnTo>
                    <a:pt x="2" y="4"/>
                  </a:lnTo>
                  <a:lnTo>
                    <a:pt x="2" y="4"/>
                  </a:lnTo>
                  <a:lnTo>
                    <a:pt x="2" y="4"/>
                  </a:lnTo>
                  <a:lnTo>
                    <a:pt x="2" y="4"/>
                  </a:lnTo>
                  <a:lnTo>
                    <a:pt x="2" y="4"/>
                  </a:lnTo>
                  <a:lnTo>
                    <a:pt x="2" y="2"/>
                  </a:lnTo>
                  <a:lnTo>
                    <a:pt x="2" y="2"/>
                  </a:lnTo>
                  <a:lnTo>
                    <a:pt x="2" y="2"/>
                  </a:lnTo>
                  <a:lnTo>
                    <a:pt x="2" y="2"/>
                  </a:ln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7" name="Freeform 5132"/>
            <p:cNvSpPr>
              <a:spLocks/>
            </p:cNvSpPr>
            <p:nvPr/>
          </p:nvSpPr>
          <p:spPr bwMode="auto">
            <a:xfrm>
              <a:off x="5162" y="525"/>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8" name="Freeform 5133"/>
            <p:cNvSpPr>
              <a:spLocks/>
            </p:cNvSpPr>
            <p:nvPr/>
          </p:nvSpPr>
          <p:spPr bwMode="auto">
            <a:xfrm>
              <a:off x="5156" y="525"/>
              <a:ext cx="2" cy="0"/>
            </a:xfrm>
            <a:custGeom>
              <a:avLst/>
              <a:gdLst>
                <a:gd name="T0" fmla="*/ 2 w 2"/>
                <a:gd name="T1" fmla="*/ 2 w 2"/>
                <a:gd name="T2" fmla="*/ 2 w 2"/>
                <a:gd name="T3" fmla="*/ 2 w 2"/>
                <a:gd name="T4" fmla="*/ 2 w 2"/>
                <a:gd name="T5" fmla="*/ 2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9" name="Freeform 5134"/>
            <p:cNvSpPr>
              <a:spLocks/>
            </p:cNvSpPr>
            <p:nvPr/>
          </p:nvSpPr>
          <p:spPr bwMode="auto">
            <a:xfrm>
              <a:off x="5166" y="525"/>
              <a:ext cx="8" cy="0"/>
            </a:xfrm>
            <a:custGeom>
              <a:avLst/>
              <a:gdLst>
                <a:gd name="T0" fmla="*/ 8 w 8"/>
                <a:gd name="T1" fmla="*/ 8 w 8"/>
                <a:gd name="T2" fmla="*/ 6 w 8"/>
                <a:gd name="T3" fmla="*/ 2 w 8"/>
                <a:gd name="T4" fmla="*/ 0 w 8"/>
              </a:gdLst>
              <a:ahLst/>
              <a:cxnLst>
                <a:cxn ang="0">
                  <a:pos x="T0" y="0"/>
                </a:cxn>
                <a:cxn ang="0">
                  <a:pos x="T1" y="0"/>
                </a:cxn>
                <a:cxn ang="0">
                  <a:pos x="T2" y="0"/>
                </a:cxn>
                <a:cxn ang="0">
                  <a:pos x="T3" y="0"/>
                </a:cxn>
                <a:cxn ang="0">
                  <a:pos x="T4" y="0"/>
                </a:cxn>
              </a:cxnLst>
              <a:rect l="0" t="0" r="r" b="b"/>
              <a:pathLst>
                <a:path w="8">
                  <a:moveTo>
                    <a:pt x="8" y="0"/>
                  </a:moveTo>
                  <a:lnTo>
                    <a:pt x="8" y="0"/>
                  </a:lnTo>
                  <a:lnTo>
                    <a:pt x="6"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0" name="Freeform 5135"/>
            <p:cNvSpPr>
              <a:spLocks/>
            </p:cNvSpPr>
            <p:nvPr/>
          </p:nvSpPr>
          <p:spPr bwMode="auto">
            <a:xfrm>
              <a:off x="5024" y="508"/>
              <a:ext cx="15" cy="17"/>
            </a:xfrm>
            <a:custGeom>
              <a:avLst/>
              <a:gdLst>
                <a:gd name="T0" fmla="*/ 0 w 15"/>
                <a:gd name="T1" fmla="*/ 17 h 17"/>
                <a:gd name="T2" fmla="*/ 2 w 15"/>
                <a:gd name="T3" fmla="*/ 17 h 17"/>
                <a:gd name="T4" fmla="*/ 6 w 15"/>
                <a:gd name="T5" fmla="*/ 15 h 17"/>
                <a:gd name="T6" fmla="*/ 8 w 15"/>
                <a:gd name="T7" fmla="*/ 13 h 17"/>
                <a:gd name="T8" fmla="*/ 10 w 15"/>
                <a:gd name="T9" fmla="*/ 13 h 17"/>
                <a:gd name="T10" fmla="*/ 10 w 15"/>
                <a:gd name="T11" fmla="*/ 11 h 17"/>
                <a:gd name="T12" fmla="*/ 11 w 15"/>
                <a:gd name="T13" fmla="*/ 7 h 17"/>
                <a:gd name="T14" fmla="*/ 13 w 15"/>
                <a:gd name="T15" fmla="*/ 4 h 17"/>
                <a:gd name="T16" fmla="*/ 13 w 15"/>
                <a:gd name="T17" fmla="*/ 4 h 17"/>
                <a:gd name="T18" fmla="*/ 13 w 15"/>
                <a:gd name="T19" fmla="*/ 4 h 17"/>
                <a:gd name="T20" fmla="*/ 13 w 15"/>
                <a:gd name="T21" fmla="*/ 2 h 17"/>
                <a:gd name="T22" fmla="*/ 13 w 15"/>
                <a:gd name="T23" fmla="*/ 0 h 17"/>
                <a:gd name="T24" fmla="*/ 11 w 15"/>
                <a:gd name="T25" fmla="*/ 0 h 17"/>
                <a:gd name="T26" fmla="*/ 11 w 15"/>
                <a:gd name="T27" fmla="*/ 0 h 17"/>
                <a:gd name="T28" fmla="*/ 13 w 15"/>
                <a:gd name="T29" fmla="*/ 0 h 17"/>
                <a:gd name="T30" fmla="*/ 13 w 15"/>
                <a:gd name="T31" fmla="*/ 0 h 17"/>
                <a:gd name="T32" fmla="*/ 13 w 15"/>
                <a:gd name="T33" fmla="*/ 0 h 17"/>
                <a:gd name="T34" fmla="*/ 13 w 15"/>
                <a:gd name="T35" fmla="*/ 2 h 17"/>
                <a:gd name="T36" fmla="*/ 15 w 15"/>
                <a:gd name="T37" fmla="*/ 4 h 17"/>
                <a:gd name="T38" fmla="*/ 15 w 15"/>
                <a:gd name="T39" fmla="*/ 4 h 17"/>
                <a:gd name="T40" fmla="*/ 15 w 15"/>
                <a:gd name="T4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17">
                  <a:moveTo>
                    <a:pt x="0" y="17"/>
                  </a:moveTo>
                  <a:lnTo>
                    <a:pt x="2" y="17"/>
                  </a:lnTo>
                  <a:lnTo>
                    <a:pt x="6" y="15"/>
                  </a:lnTo>
                  <a:lnTo>
                    <a:pt x="8" y="13"/>
                  </a:lnTo>
                  <a:lnTo>
                    <a:pt x="10" y="13"/>
                  </a:lnTo>
                  <a:lnTo>
                    <a:pt x="10" y="11"/>
                  </a:lnTo>
                  <a:lnTo>
                    <a:pt x="11" y="7"/>
                  </a:lnTo>
                  <a:lnTo>
                    <a:pt x="13" y="4"/>
                  </a:lnTo>
                  <a:lnTo>
                    <a:pt x="13" y="4"/>
                  </a:lnTo>
                  <a:lnTo>
                    <a:pt x="13" y="4"/>
                  </a:lnTo>
                  <a:lnTo>
                    <a:pt x="13" y="2"/>
                  </a:lnTo>
                  <a:lnTo>
                    <a:pt x="13" y="0"/>
                  </a:lnTo>
                  <a:lnTo>
                    <a:pt x="11" y="0"/>
                  </a:lnTo>
                  <a:lnTo>
                    <a:pt x="11" y="0"/>
                  </a:lnTo>
                  <a:lnTo>
                    <a:pt x="13" y="0"/>
                  </a:lnTo>
                  <a:lnTo>
                    <a:pt x="13" y="0"/>
                  </a:lnTo>
                  <a:lnTo>
                    <a:pt x="13" y="0"/>
                  </a:lnTo>
                  <a:lnTo>
                    <a:pt x="13" y="2"/>
                  </a:lnTo>
                  <a:lnTo>
                    <a:pt x="15" y="4"/>
                  </a:lnTo>
                  <a:lnTo>
                    <a:pt x="15" y="4"/>
                  </a:lnTo>
                  <a:lnTo>
                    <a:pt x="15"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1" name="Freeform 5136"/>
            <p:cNvSpPr>
              <a:spLocks/>
            </p:cNvSpPr>
            <p:nvPr/>
          </p:nvSpPr>
          <p:spPr bwMode="auto">
            <a:xfrm>
              <a:off x="5012" y="521"/>
              <a:ext cx="12" cy="4"/>
            </a:xfrm>
            <a:custGeom>
              <a:avLst/>
              <a:gdLst>
                <a:gd name="T0" fmla="*/ 12 w 12"/>
                <a:gd name="T1" fmla="*/ 4 h 4"/>
                <a:gd name="T2" fmla="*/ 12 w 12"/>
                <a:gd name="T3" fmla="*/ 4 h 4"/>
                <a:gd name="T4" fmla="*/ 10 w 12"/>
                <a:gd name="T5" fmla="*/ 4 h 4"/>
                <a:gd name="T6" fmla="*/ 8 w 12"/>
                <a:gd name="T7" fmla="*/ 4 h 4"/>
                <a:gd name="T8" fmla="*/ 8 w 12"/>
                <a:gd name="T9" fmla="*/ 4 h 4"/>
                <a:gd name="T10" fmla="*/ 6 w 12"/>
                <a:gd name="T11" fmla="*/ 4 h 4"/>
                <a:gd name="T12" fmla="*/ 6 w 12"/>
                <a:gd name="T13" fmla="*/ 4 h 4"/>
                <a:gd name="T14" fmla="*/ 6 w 12"/>
                <a:gd name="T15" fmla="*/ 4 h 4"/>
                <a:gd name="T16" fmla="*/ 6 w 12"/>
                <a:gd name="T17" fmla="*/ 2 h 4"/>
                <a:gd name="T18" fmla="*/ 6 w 12"/>
                <a:gd name="T19" fmla="*/ 2 h 4"/>
                <a:gd name="T20" fmla="*/ 4 w 12"/>
                <a:gd name="T21" fmla="*/ 2 h 4"/>
                <a:gd name="T22" fmla="*/ 4 w 12"/>
                <a:gd name="T23" fmla="*/ 2 h 4"/>
                <a:gd name="T24" fmla="*/ 4 w 12"/>
                <a:gd name="T25" fmla="*/ 0 h 4"/>
                <a:gd name="T26" fmla="*/ 4 w 12"/>
                <a:gd name="T27" fmla="*/ 0 h 4"/>
                <a:gd name="T28" fmla="*/ 4 w 12"/>
                <a:gd name="T29" fmla="*/ 0 h 4"/>
                <a:gd name="T30" fmla="*/ 4 w 12"/>
                <a:gd name="T31" fmla="*/ 0 h 4"/>
                <a:gd name="T32" fmla="*/ 6 w 12"/>
                <a:gd name="T33" fmla="*/ 0 h 4"/>
                <a:gd name="T34" fmla="*/ 6 w 12"/>
                <a:gd name="T35" fmla="*/ 0 h 4"/>
                <a:gd name="T36" fmla="*/ 4 w 12"/>
                <a:gd name="T37" fmla="*/ 0 h 4"/>
                <a:gd name="T38" fmla="*/ 4 w 12"/>
                <a:gd name="T39" fmla="*/ 0 h 4"/>
                <a:gd name="T40" fmla="*/ 4 w 12"/>
                <a:gd name="T41" fmla="*/ 0 h 4"/>
                <a:gd name="T42" fmla="*/ 4 w 12"/>
                <a:gd name="T43" fmla="*/ 0 h 4"/>
                <a:gd name="T44" fmla="*/ 2 w 12"/>
                <a:gd name="T45" fmla="*/ 0 h 4"/>
                <a:gd name="T46" fmla="*/ 2 w 12"/>
                <a:gd name="T47" fmla="*/ 2 h 4"/>
                <a:gd name="T48" fmla="*/ 2 w 12"/>
                <a:gd name="T49" fmla="*/ 2 h 4"/>
                <a:gd name="T50" fmla="*/ 2 w 12"/>
                <a:gd name="T51" fmla="*/ 2 h 4"/>
                <a:gd name="T52" fmla="*/ 0 w 12"/>
                <a:gd name="T53" fmla="*/ 4 h 4"/>
                <a:gd name="T54" fmla="*/ 0 w 12"/>
                <a:gd name="T55" fmla="*/ 2 h 4"/>
                <a:gd name="T56" fmla="*/ 0 w 12"/>
                <a:gd name="T57" fmla="*/ 2 h 4"/>
                <a:gd name="T58" fmla="*/ 0 w 12"/>
                <a:gd name="T59" fmla="*/ 4 h 4"/>
                <a:gd name="T60" fmla="*/ 0 w 12"/>
                <a:gd name="T61" fmla="*/ 4 h 4"/>
                <a:gd name="T62" fmla="*/ 0 w 12"/>
                <a:gd name="T6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 h="4">
                  <a:moveTo>
                    <a:pt x="12" y="4"/>
                  </a:moveTo>
                  <a:lnTo>
                    <a:pt x="12" y="4"/>
                  </a:lnTo>
                  <a:lnTo>
                    <a:pt x="10" y="4"/>
                  </a:lnTo>
                  <a:lnTo>
                    <a:pt x="8" y="4"/>
                  </a:lnTo>
                  <a:lnTo>
                    <a:pt x="8" y="4"/>
                  </a:lnTo>
                  <a:lnTo>
                    <a:pt x="6" y="4"/>
                  </a:lnTo>
                  <a:lnTo>
                    <a:pt x="6" y="4"/>
                  </a:lnTo>
                  <a:lnTo>
                    <a:pt x="6" y="4"/>
                  </a:lnTo>
                  <a:lnTo>
                    <a:pt x="6" y="2"/>
                  </a:lnTo>
                  <a:lnTo>
                    <a:pt x="6" y="2"/>
                  </a:lnTo>
                  <a:lnTo>
                    <a:pt x="4" y="2"/>
                  </a:lnTo>
                  <a:lnTo>
                    <a:pt x="4" y="2"/>
                  </a:lnTo>
                  <a:lnTo>
                    <a:pt x="4" y="0"/>
                  </a:lnTo>
                  <a:lnTo>
                    <a:pt x="4" y="0"/>
                  </a:lnTo>
                  <a:lnTo>
                    <a:pt x="4" y="0"/>
                  </a:lnTo>
                  <a:lnTo>
                    <a:pt x="4" y="0"/>
                  </a:lnTo>
                  <a:lnTo>
                    <a:pt x="6" y="0"/>
                  </a:lnTo>
                  <a:lnTo>
                    <a:pt x="6" y="0"/>
                  </a:lnTo>
                  <a:lnTo>
                    <a:pt x="4" y="0"/>
                  </a:lnTo>
                  <a:lnTo>
                    <a:pt x="4" y="0"/>
                  </a:lnTo>
                  <a:lnTo>
                    <a:pt x="4" y="0"/>
                  </a:lnTo>
                  <a:lnTo>
                    <a:pt x="4" y="0"/>
                  </a:lnTo>
                  <a:lnTo>
                    <a:pt x="2" y="0"/>
                  </a:lnTo>
                  <a:lnTo>
                    <a:pt x="2" y="2"/>
                  </a:lnTo>
                  <a:lnTo>
                    <a:pt x="2" y="2"/>
                  </a:lnTo>
                  <a:lnTo>
                    <a:pt x="2" y="2"/>
                  </a:lnTo>
                  <a:lnTo>
                    <a:pt x="0" y="4"/>
                  </a:lnTo>
                  <a:lnTo>
                    <a:pt x="0" y="2"/>
                  </a:lnTo>
                  <a:lnTo>
                    <a:pt x="0"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2" name="Freeform 5137"/>
            <p:cNvSpPr>
              <a:spLocks/>
            </p:cNvSpPr>
            <p:nvPr/>
          </p:nvSpPr>
          <p:spPr bwMode="auto">
            <a:xfrm>
              <a:off x="5160" y="525"/>
              <a:ext cx="2" cy="0"/>
            </a:xfrm>
            <a:custGeom>
              <a:avLst/>
              <a:gdLst>
                <a:gd name="T0" fmla="*/ 2 w 2"/>
                <a:gd name="T1" fmla="*/ 0 w 2"/>
                <a:gd name="T2" fmla="*/ 0 w 2"/>
                <a:gd name="T3" fmla="*/ 2 w 2"/>
                <a:gd name="T4" fmla="*/ 2 w 2"/>
                <a:gd name="T5" fmla="*/ 2 w 2"/>
                <a:gd name="T6" fmla="*/ 2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0" y="0"/>
                  </a:lnTo>
                  <a:lnTo>
                    <a:pt x="0" y="0"/>
                  </a:lnTo>
                  <a:lnTo>
                    <a:pt x="2"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3" name="Freeform 5138"/>
            <p:cNvSpPr>
              <a:spLocks/>
            </p:cNvSpPr>
            <p:nvPr/>
          </p:nvSpPr>
          <p:spPr bwMode="auto">
            <a:xfrm>
              <a:off x="5145" y="523"/>
              <a:ext cx="4" cy="2"/>
            </a:xfrm>
            <a:custGeom>
              <a:avLst/>
              <a:gdLst>
                <a:gd name="T0" fmla="*/ 2 w 4"/>
                <a:gd name="T1" fmla="*/ 0 h 2"/>
                <a:gd name="T2" fmla="*/ 2 w 4"/>
                <a:gd name="T3" fmla="*/ 0 h 2"/>
                <a:gd name="T4" fmla="*/ 2 w 4"/>
                <a:gd name="T5" fmla="*/ 0 h 2"/>
                <a:gd name="T6" fmla="*/ 2 w 4"/>
                <a:gd name="T7" fmla="*/ 0 h 2"/>
                <a:gd name="T8" fmla="*/ 0 w 4"/>
                <a:gd name="T9" fmla="*/ 0 h 2"/>
                <a:gd name="T10" fmla="*/ 0 w 4"/>
                <a:gd name="T11" fmla="*/ 0 h 2"/>
                <a:gd name="T12" fmla="*/ 2 w 4"/>
                <a:gd name="T13" fmla="*/ 2 h 2"/>
                <a:gd name="T14" fmla="*/ 0 w 4"/>
                <a:gd name="T15" fmla="*/ 2 h 2"/>
                <a:gd name="T16" fmla="*/ 2 w 4"/>
                <a:gd name="T17" fmla="*/ 2 h 2"/>
                <a:gd name="T18" fmla="*/ 2 w 4"/>
                <a:gd name="T19" fmla="*/ 2 h 2"/>
                <a:gd name="T20" fmla="*/ 2 w 4"/>
                <a:gd name="T21" fmla="*/ 2 h 2"/>
                <a:gd name="T22" fmla="*/ 2 w 4"/>
                <a:gd name="T23" fmla="*/ 2 h 2"/>
                <a:gd name="T24" fmla="*/ 2 w 4"/>
                <a:gd name="T25" fmla="*/ 0 h 2"/>
                <a:gd name="T26" fmla="*/ 2 w 4"/>
                <a:gd name="T27" fmla="*/ 0 h 2"/>
                <a:gd name="T28" fmla="*/ 4 w 4"/>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2" y="0"/>
                  </a:moveTo>
                  <a:lnTo>
                    <a:pt x="2" y="0"/>
                  </a:lnTo>
                  <a:lnTo>
                    <a:pt x="2" y="0"/>
                  </a:lnTo>
                  <a:lnTo>
                    <a:pt x="2" y="0"/>
                  </a:lnTo>
                  <a:lnTo>
                    <a:pt x="0" y="0"/>
                  </a:lnTo>
                  <a:lnTo>
                    <a:pt x="0" y="0"/>
                  </a:lnTo>
                  <a:lnTo>
                    <a:pt x="2" y="2"/>
                  </a:lnTo>
                  <a:lnTo>
                    <a:pt x="0" y="2"/>
                  </a:lnTo>
                  <a:lnTo>
                    <a:pt x="2" y="2"/>
                  </a:lnTo>
                  <a:lnTo>
                    <a:pt x="2" y="2"/>
                  </a:lnTo>
                  <a:lnTo>
                    <a:pt x="2" y="2"/>
                  </a:lnTo>
                  <a:lnTo>
                    <a:pt x="2" y="2"/>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4" name="Freeform 5139"/>
            <p:cNvSpPr>
              <a:spLocks/>
            </p:cNvSpPr>
            <p:nvPr/>
          </p:nvSpPr>
          <p:spPr bwMode="auto">
            <a:xfrm>
              <a:off x="5155" y="525"/>
              <a:ext cx="0" cy="2"/>
            </a:xfrm>
            <a:custGeom>
              <a:avLst/>
              <a:gdLst>
                <a:gd name="T0" fmla="*/ 0 h 2"/>
                <a:gd name="T1" fmla="*/ 0 h 2"/>
                <a:gd name="T2" fmla="*/ 0 h 2"/>
                <a:gd name="T3" fmla="*/ 0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5" name="Freeform 5140"/>
            <p:cNvSpPr>
              <a:spLocks/>
            </p:cNvSpPr>
            <p:nvPr/>
          </p:nvSpPr>
          <p:spPr bwMode="auto">
            <a:xfrm>
              <a:off x="5166" y="525"/>
              <a:ext cx="6" cy="2"/>
            </a:xfrm>
            <a:custGeom>
              <a:avLst/>
              <a:gdLst>
                <a:gd name="T0" fmla="*/ 6 w 6"/>
                <a:gd name="T1" fmla="*/ 2 h 2"/>
                <a:gd name="T2" fmla="*/ 6 w 6"/>
                <a:gd name="T3" fmla="*/ 2 h 2"/>
                <a:gd name="T4" fmla="*/ 6 w 6"/>
                <a:gd name="T5" fmla="*/ 0 h 2"/>
                <a:gd name="T6" fmla="*/ 4 w 6"/>
                <a:gd name="T7" fmla="*/ 0 h 2"/>
                <a:gd name="T8" fmla="*/ 4 w 6"/>
                <a:gd name="T9" fmla="*/ 0 h 2"/>
                <a:gd name="T10" fmla="*/ 4 w 6"/>
                <a:gd name="T11" fmla="*/ 0 h 2"/>
                <a:gd name="T12" fmla="*/ 4 w 6"/>
                <a:gd name="T13" fmla="*/ 0 h 2"/>
                <a:gd name="T14" fmla="*/ 2 w 6"/>
                <a:gd name="T15" fmla="*/ 0 h 2"/>
                <a:gd name="T16" fmla="*/ 2 w 6"/>
                <a:gd name="T17" fmla="*/ 0 h 2"/>
                <a:gd name="T18" fmla="*/ 2 w 6"/>
                <a:gd name="T19" fmla="*/ 0 h 2"/>
                <a:gd name="T20" fmla="*/ 0 w 6"/>
                <a:gd name="T21" fmla="*/ 0 h 2"/>
                <a:gd name="T22" fmla="*/ 0 w 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6" y="2"/>
                  </a:moveTo>
                  <a:lnTo>
                    <a:pt x="6" y="2"/>
                  </a:lnTo>
                  <a:lnTo>
                    <a:pt x="6" y="0"/>
                  </a:lnTo>
                  <a:lnTo>
                    <a:pt x="4" y="0"/>
                  </a:lnTo>
                  <a:lnTo>
                    <a:pt x="4" y="0"/>
                  </a:lnTo>
                  <a:lnTo>
                    <a:pt x="4" y="0"/>
                  </a:lnTo>
                  <a:lnTo>
                    <a:pt x="4" y="0"/>
                  </a:lnTo>
                  <a:lnTo>
                    <a:pt x="2"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6" name="Freeform 5141"/>
            <p:cNvSpPr>
              <a:spLocks/>
            </p:cNvSpPr>
            <p:nvPr/>
          </p:nvSpPr>
          <p:spPr bwMode="auto">
            <a:xfrm>
              <a:off x="5151" y="523"/>
              <a:ext cx="2" cy="4"/>
            </a:xfrm>
            <a:custGeom>
              <a:avLst/>
              <a:gdLst>
                <a:gd name="T0" fmla="*/ 0 w 2"/>
                <a:gd name="T1" fmla="*/ 4 h 4"/>
                <a:gd name="T2" fmla="*/ 0 w 2"/>
                <a:gd name="T3" fmla="*/ 2 h 4"/>
                <a:gd name="T4" fmla="*/ 0 w 2"/>
                <a:gd name="T5" fmla="*/ 2 h 4"/>
                <a:gd name="T6" fmla="*/ 0 w 2"/>
                <a:gd name="T7" fmla="*/ 0 h 4"/>
                <a:gd name="T8" fmla="*/ 0 w 2"/>
                <a:gd name="T9" fmla="*/ 2 h 4"/>
                <a:gd name="T10" fmla="*/ 2 w 2"/>
                <a:gd name="T11" fmla="*/ 2 h 4"/>
                <a:gd name="T12" fmla="*/ 2 w 2"/>
                <a:gd name="T13" fmla="*/ 2 h 4"/>
                <a:gd name="T14" fmla="*/ 0 w 2"/>
                <a:gd name="T15" fmla="*/ 2 h 4"/>
                <a:gd name="T16" fmla="*/ 0 w 2"/>
                <a:gd name="T17" fmla="*/ 2 h 4"/>
                <a:gd name="T18" fmla="*/ 0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4"/>
                  </a:moveTo>
                  <a:lnTo>
                    <a:pt x="0" y="2"/>
                  </a:lnTo>
                  <a:lnTo>
                    <a:pt x="0" y="2"/>
                  </a:lnTo>
                  <a:lnTo>
                    <a:pt x="0" y="0"/>
                  </a:lnTo>
                  <a:lnTo>
                    <a:pt x="0" y="2"/>
                  </a:lnTo>
                  <a:lnTo>
                    <a:pt x="2" y="2"/>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7" name="Line 5142"/>
            <p:cNvSpPr>
              <a:spLocks noChangeShapeType="1"/>
            </p:cNvSpPr>
            <p:nvPr/>
          </p:nvSpPr>
          <p:spPr bwMode="auto">
            <a:xfrm>
              <a:off x="5151" y="52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8" name="Freeform 5143"/>
            <p:cNvSpPr>
              <a:spLocks/>
            </p:cNvSpPr>
            <p:nvPr/>
          </p:nvSpPr>
          <p:spPr bwMode="auto">
            <a:xfrm>
              <a:off x="5158" y="525"/>
              <a:ext cx="0" cy="2"/>
            </a:xfrm>
            <a:custGeom>
              <a:avLst/>
              <a:gdLst>
                <a:gd name="T0" fmla="*/ 2 h 2"/>
                <a:gd name="T1" fmla="*/ 2 h 2"/>
                <a:gd name="T2" fmla="*/ 2 h 2"/>
                <a:gd name="T3" fmla="*/ 2 h 2"/>
                <a:gd name="T4" fmla="*/ 2 h 2"/>
                <a:gd name="T5" fmla="*/ 0 h 2"/>
                <a:gd name="T6" fmla="*/ 2 h 2"/>
                <a:gd name="T7" fmla="*/ 0 h 2"/>
                <a:gd name="T8" fmla="*/ 0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2"/>
                  </a:lnTo>
                  <a:lnTo>
                    <a:pt x="0" y="2"/>
                  </a:lnTo>
                  <a:lnTo>
                    <a:pt x="0" y="2"/>
                  </a:lnTo>
                  <a:lnTo>
                    <a:pt x="0" y="0"/>
                  </a:lnTo>
                  <a:lnTo>
                    <a:pt x="0" y="2"/>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9" name="Freeform 5144"/>
            <p:cNvSpPr>
              <a:spLocks/>
            </p:cNvSpPr>
            <p:nvPr/>
          </p:nvSpPr>
          <p:spPr bwMode="auto">
            <a:xfrm>
              <a:off x="5155" y="52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0" name="Freeform 5145"/>
            <p:cNvSpPr>
              <a:spLocks/>
            </p:cNvSpPr>
            <p:nvPr/>
          </p:nvSpPr>
          <p:spPr bwMode="auto">
            <a:xfrm>
              <a:off x="5160" y="52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1" name="Freeform 5146"/>
            <p:cNvSpPr>
              <a:spLocks/>
            </p:cNvSpPr>
            <p:nvPr/>
          </p:nvSpPr>
          <p:spPr bwMode="auto">
            <a:xfrm>
              <a:off x="5147" y="525"/>
              <a:ext cx="2" cy="2"/>
            </a:xfrm>
            <a:custGeom>
              <a:avLst/>
              <a:gdLst>
                <a:gd name="T0" fmla="*/ 0 w 2"/>
                <a:gd name="T1" fmla="*/ 0 h 2"/>
                <a:gd name="T2" fmla="*/ 0 w 2"/>
                <a:gd name="T3" fmla="*/ 0 h 2"/>
                <a:gd name="T4" fmla="*/ 0 w 2"/>
                <a:gd name="T5" fmla="*/ 0 h 2"/>
                <a:gd name="T6" fmla="*/ 0 w 2"/>
                <a:gd name="T7" fmla="*/ 0 h 2"/>
                <a:gd name="T8" fmla="*/ 2 w 2"/>
                <a:gd name="T9" fmla="*/ 2 h 2"/>
                <a:gd name="T10" fmla="*/ 2 w 2"/>
                <a:gd name="T11" fmla="*/ 2 h 2"/>
                <a:gd name="T12" fmla="*/ 2 w 2"/>
                <a:gd name="T13" fmla="*/ 2 h 2"/>
                <a:gd name="T14" fmla="*/ 2 w 2"/>
                <a:gd name="T15" fmla="*/ 2 h 2"/>
                <a:gd name="T16" fmla="*/ 2 w 2"/>
                <a:gd name="T17" fmla="*/ 2 h 2"/>
                <a:gd name="T18" fmla="*/ 2 w 2"/>
                <a:gd name="T19" fmla="*/ 2 h 2"/>
                <a:gd name="T20" fmla="*/ 2 w 2"/>
                <a:gd name="T21" fmla="*/ 2 h 2"/>
                <a:gd name="T22" fmla="*/ 0 w 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0" y="0"/>
                  </a:moveTo>
                  <a:lnTo>
                    <a:pt x="0" y="0"/>
                  </a:lnTo>
                  <a:lnTo>
                    <a:pt x="0" y="0"/>
                  </a:lnTo>
                  <a:lnTo>
                    <a:pt x="0" y="0"/>
                  </a:lnTo>
                  <a:lnTo>
                    <a:pt x="2" y="2"/>
                  </a:lnTo>
                  <a:lnTo>
                    <a:pt x="2" y="2"/>
                  </a:lnTo>
                  <a:lnTo>
                    <a:pt x="2" y="2"/>
                  </a:lnTo>
                  <a:lnTo>
                    <a:pt x="2"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2" name="Freeform 5147"/>
            <p:cNvSpPr>
              <a:spLocks/>
            </p:cNvSpPr>
            <p:nvPr/>
          </p:nvSpPr>
          <p:spPr bwMode="auto">
            <a:xfrm>
              <a:off x="5162" y="525"/>
              <a:ext cx="2" cy="2"/>
            </a:xfrm>
            <a:custGeom>
              <a:avLst/>
              <a:gdLst>
                <a:gd name="T0" fmla="*/ 2 w 2"/>
                <a:gd name="T1" fmla="*/ 0 h 2"/>
                <a:gd name="T2" fmla="*/ 2 w 2"/>
                <a:gd name="T3" fmla="*/ 2 h 2"/>
                <a:gd name="T4" fmla="*/ 2 w 2"/>
                <a:gd name="T5" fmla="*/ 2 h 2"/>
                <a:gd name="T6" fmla="*/ 2 w 2"/>
                <a:gd name="T7" fmla="*/ 2 h 2"/>
                <a:gd name="T8" fmla="*/ 2 w 2"/>
                <a:gd name="T9" fmla="*/ 2 h 2"/>
                <a:gd name="T10" fmla="*/ 0 w 2"/>
                <a:gd name="T11" fmla="*/ 2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2"/>
                  </a:lnTo>
                  <a:lnTo>
                    <a:pt x="2" y="2"/>
                  </a:lnTo>
                  <a:lnTo>
                    <a:pt x="2" y="2"/>
                  </a:lnTo>
                  <a:lnTo>
                    <a:pt x="2"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3" name="Freeform 5148"/>
            <p:cNvSpPr>
              <a:spLocks/>
            </p:cNvSpPr>
            <p:nvPr/>
          </p:nvSpPr>
          <p:spPr bwMode="auto">
            <a:xfrm>
              <a:off x="5147" y="527"/>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4" name="Line 5149"/>
            <p:cNvSpPr>
              <a:spLocks noChangeShapeType="1"/>
            </p:cNvSpPr>
            <p:nvPr/>
          </p:nvSpPr>
          <p:spPr bwMode="auto">
            <a:xfrm>
              <a:off x="5170" y="52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5" name="Freeform 5150"/>
            <p:cNvSpPr>
              <a:spLocks/>
            </p:cNvSpPr>
            <p:nvPr/>
          </p:nvSpPr>
          <p:spPr bwMode="auto">
            <a:xfrm>
              <a:off x="5170" y="527"/>
              <a:ext cx="2" cy="0"/>
            </a:xfrm>
            <a:custGeom>
              <a:avLst/>
              <a:gdLst>
                <a:gd name="T0" fmla="*/ 0 w 2"/>
                <a:gd name="T1" fmla="*/ 0 w 2"/>
                <a:gd name="T2" fmla="*/ 0 w 2"/>
                <a:gd name="T3" fmla="*/ 0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0" y="0"/>
                  </a:moveTo>
                  <a:lnTo>
                    <a:pt x="0" y="0"/>
                  </a:lnTo>
                  <a:lnTo>
                    <a:pt x="0" y="0"/>
                  </a:lnTo>
                  <a:lnTo>
                    <a:pt x="0"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6" name="Freeform 5151"/>
            <p:cNvSpPr>
              <a:spLocks/>
            </p:cNvSpPr>
            <p:nvPr/>
          </p:nvSpPr>
          <p:spPr bwMode="auto">
            <a:xfrm>
              <a:off x="5155" y="527"/>
              <a:ext cx="1" cy="2"/>
            </a:xfrm>
            <a:custGeom>
              <a:avLst/>
              <a:gdLst>
                <a:gd name="T0" fmla="*/ 0 w 1"/>
                <a:gd name="T1" fmla="*/ 2 h 2"/>
                <a:gd name="T2" fmla="*/ 0 w 1"/>
                <a:gd name="T3" fmla="*/ 2 h 2"/>
                <a:gd name="T4" fmla="*/ 0 w 1"/>
                <a:gd name="T5" fmla="*/ 2 h 2"/>
                <a:gd name="T6" fmla="*/ 0 w 1"/>
                <a:gd name="T7" fmla="*/ 2 h 2"/>
                <a:gd name="T8" fmla="*/ 1 w 1"/>
                <a:gd name="T9" fmla="*/ 2 h 2"/>
                <a:gd name="T10" fmla="*/ 0 w 1"/>
                <a:gd name="T11" fmla="*/ 0 h 2"/>
                <a:gd name="T12" fmla="*/ 0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2"/>
                  </a:moveTo>
                  <a:lnTo>
                    <a:pt x="0" y="2"/>
                  </a:lnTo>
                  <a:lnTo>
                    <a:pt x="0" y="2"/>
                  </a:lnTo>
                  <a:lnTo>
                    <a:pt x="0" y="2"/>
                  </a:lnTo>
                  <a:lnTo>
                    <a:pt x="1" y="2"/>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7" name="Line 5152"/>
            <p:cNvSpPr>
              <a:spLocks noChangeShapeType="1"/>
            </p:cNvSpPr>
            <p:nvPr/>
          </p:nvSpPr>
          <p:spPr bwMode="auto">
            <a:xfrm>
              <a:off x="5176"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8" name="Freeform 5153"/>
            <p:cNvSpPr>
              <a:spLocks/>
            </p:cNvSpPr>
            <p:nvPr/>
          </p:nvSpPr>
          <p:spPr bwMode="auto">
            <a:xfrm>
              <a:off x="5158" y="527"/>
              <a:ext cx="2" cy="2"/>
            </a:xfrm>
            <a:custGeom>
              <a:avLst/>
              <a:gdLst>
                <a:gd name="T0" fmla="*/ 0 w 2"/>
                <a:gd name="T1" fmla="*/ 2 h 2"/>
                <a:gd name="T2" fmla="*/ 2 w 2"/>
                <a:gd name="T3" fmla="*/ 2 h 2"/>
                <a:gd name="T4" fmla="*/ 2 w 2"/>
                <a:gd name="T5" fmla="*/ 2 h 2"/>
                <a:gd name="T6" fmla="*/ 0 w 2"/>
                <a:gd name="T7" fmla="*/ 0 h 2"/>
                <a:gd name="T8" fmla="*/ 0 w 2"/>
                <a:gd name="T9" fmla="*/ 0 h 2"/>
                <a:gd name="T10" fmla="*/ 0 w 2"/>
                <a:gd name="T11" fmla="*/ 0 h 2"/>
                <a:gd name="T12" fmla="*/ 0 w 2"/>
                <a:gd name="T13" fmla="*/ 0 h 2"/>
                <a:gd name="T14" fmla="*/ 0 w 2"/>
                <a:gd name="T15" fmla="*/ 0 h 2"/>
                <a:gd name="T16" fmla="*/ 0 w 2"/>
                <a:gd name="T17" fmla="*/ 0 h 2"/>
                <a:gd name="T18" fmla="*/ 0 w 2"/>
                <a:gd name="T19" fmla="*/ 2 h 2"/>
                <a:gd name="T20" fmla="*/ 0 w 2"/>
                <a:gd name="T21" fmla="*/ 2 h 2"/>
                <a:gd name="T22" fmla="*/ 0 w 2"/>
                <a:gd name="T23" fmla="*/ 2 h 2"/>
                <a:gd name="T24" fmla="*/ 0 w 2"/>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
                  <a:moveTo>
                    <a:pt x="0" y="2"/>
                  </a:moveTo>
                  <a:lnTo>
                    <a:pt x="2" y="2"/>
                  </a:lnTo>
                  <a:lnTo>
                    <a:pt x="2" y="2"/>
                  </a:lnTo>
                  <a:lnTo>
                    <a:pt x="0" y="0"/>
                  </a:lnTo>
                  <a:lnTo>
                    <a:pt x="0" y="0"/>
                  </a:ln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9" name="Line 5154"/>
            <p:cNvSpPr>
              <a:spLocks noChangeShapeType="1"/>
            </p:cNvSpPr>
            <p:nvPr/>
          </p:nvSpPr>
          <p:spPr bwMode="auto">
            <a:xfrm>
              <a:off x="5178"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0" name="Freeform 5155"/>
            <p:cNvSpPr>
              <a:spLocks/>
            </p:cNvSpPr>
            <p:nvPr/>
          </p:nvSpPr>
          <p:spPr bwMode="auto">
            <a:xfrm>
              <a:off x="5174" y="525"/>
              <a:ext cx="0" cy="4"/>
            </a:xfrm>
            <a:custGeom>
              <a:avLst/>
              <a:gdLst>
                <a:gd name="T0" fmla="*/ 0 h 4"/>
                <a:gd name="T1" fmla="*/ 2 h 4"/>
                <a:gd name="T2" fmla="*/ 2 h 4"/>
                <a:gd name="T3" fmla="*/ 4 h 4"/>
                <a:gd name="T4" fmla="*/ 4 h 4"/>
                <a:gd name="T5" fmla="*/ 4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2"/>
                  </a:lnTo>
                  <a:lnTo>
                    <a:pt x="0" y="2"/>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1" name="Freeform 5156"/>
            <p:cNvSpPr>
              <a:spLocks/>
            </p:cNvSpPr>
            <p:nvPr/>
          </p:nvSpPr>
          <p:spPr bwMode="auto">
            <a:xfrm>
              <a:off x="5172" y="527"/>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2" name="Freeform 5157"/>
            <p:cNvSpPr>
              <a:spLocks/>
            </p:cNvSpPr>
            <p:nvPr/>
          </p:nvSpPr>
          <p:spPr bwMode="auto">
            <a:xfrm>
              <a:off x="5174" y="527"/>
              <a:ext cx="2" cy="2"/>
            </a:xfrm>
            <a:custGeom>
              <a:avLst/>
              <a:gdLst>
                <a:gd name="T0" fmla="*/ 2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2" y="2"/>
                  </a:moveTo>
                  <a:lnTo>
                    <a:pt x="2"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3" name="Line 5158"/>
            <p:cNvSpPr>
              <a:spLocks noChangeShapeType="1"/>
            </p:cNvSpPr>
            <p:nvPr/>
          </p:nvSpPr>
          <p:spPr bwMode="auto">
            <a:xfrm>
              <a:off x="5178"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4" name="Freeform 5159"/>
            <p:cNvSpPr>
              <a:spLocks/>
            </p:cNvSpPr>
            <p:nvPr/>
          </p:nvSpPr>
          <p:spPr bwMode="auto">
            <a:xfrm>
              <a:off x="5141" y="523"/>
              <a:ext cx="14" cy="6"/>
            </a:xfrm>
            <a:custGeom>
              <a:avLst/>
              <a:gdLst>
                <a:gd name="T0" fmla="*/ 0 w 14"/>
                <a:gd name="T1" fmla="*/ 0 h 6"/>
                <a:gd name="T2" fmla="*/ 0 w 14"/>
                <a:gd name="T3" fmla="*/ 2 h 6"/>
                <a:gd name="T4" fmla="*/ 0 w 14"/>
                <a:gd name="T5" fmla="*/ 2 h 6"/>
                <a:gd name="T6" fmla="*/ 0 w 14"/>
                <a:gd name="T7" fmla="*/ 2 h 6"/>
                <a:gd name="T8" fmla="*/ 0 w 14"/>
                <a:gd name="T9" fmla="*/ 2 h 6"/>
                <a:gd name="T10" fmla="*/ 0 w 14"/>
                <a:gd name="T11" fmla="*/ 2 h 6"/>
                <a:gd name="T12" fmla="*/ 0 w 14"/>
                <a:gd name="T13" fmla="*/ 2 h 6"/>
                <a:gd name="T14" fmla="*/ 0 w 14"/>
                <a:gd name="T15" fmla="*/ 4 h 6"/>
                <a:gd name="T16" fmla="*/ 0 w 14"/>
                <a:gd name="T17" fmla="*/ 4 h 6"/>
                <a:gd name="T18" fmla="*/ 0 w 14"/>
                <a:gd name="T19" fmla="*/ 4 h 6"/>
                <a:gd name="T20" fmla="*/ 0 w 14"/>
                <a:gd name="T21" fmla="*/ 4 h 6"/>
                <a:gd name="T22" fmla="*/ 0 w 14"/>
                <a:gd name="T23" fmla="*/ 4 h 6"/>
                <a:gd name="T24" fmla="*/ 0 w 14"/>
                <a:gd name="T25" fmla="*/ 4 h 6"/>
                <a:gd name="T26" fmla="*/ 0 w 14"/>
                <a:gd name="T27" fmla="*/ 4 h 6"/>
                <a:gd name="T28" fmla="*/ 0 w 14"/>
                <a:gd name="T29" fmla="*/ 6 h 6"/>
                <a:gd name="T30" fmla="*/ 2 w 14"/>
                <a:gd name="T31" fmla="*/ 6 h 6"/>
                <a:gd name="T32" fmla="*/ 2 w 14"/>
                <a:gd name="T33" fmla="*/ 6 h 6"/>
                <a:gd name="T34" fmla="*/ 2 w 14"/>
                <a:gd name="T35" fmla="*/ 6 h 6"/>
                <a:gd name="T36" fmla="*/ 4 w 14"/>
                <a:gd name="T37" fmla="*/ 6 h 6"/>
                <a:gd name="T38" fmla="*/ 4 w 14"/>
                <a:gd name="T39" fmla="*/ 6 h 6"/>
                <a:gd name="T40" fmla="*/ 4 w 14"/>
                <a:gd name="T41" fmla="*/ 4 h 6"/>
                <a:gd name="T42" fmla="*/ 4 w 14"/>
                <a:gd name="T43" fmla="*/ 4 h 6"/>
                <a:gd name="T44" fmla="*/ 4 w 14"/>
                <a:gd name="T45" fmla="*/ 4 h 6"/>
                <a:gd name="T46" fmla="*/ 6 w 14"/>
                <a:gd name="T47" fmla="*/ 4 h 6"/>
                <a:gd name="T48" fmla="*/ 6 w 14"/>
                <a:gd name="T49" fmla="*/ 4 h 6"/>
                <a:gd name="T50" fmla="*/ 4 w 14"/>
                <a:gd name="T51" fmla="*/ 4 h 6"/>
                <a:gd name="T52" fmla="*/ 4 w 14"/>
                <a:gd name="T53" fmla="*/ 4 h 6"/>
                <a:gd name="T54" fmla="*/ 4 w 14"/>
                <a:gd name="T55" fmla="*/ 6 h 6"/>
                <a:gd name="T56" fmla="*/ 4 w 14"/>
                <a:gd name="T57" fmla="*/ 6 h 6"/>
                <a:gd name="T58" fmla="*/ 4 w 14"/>
                <a:gd name="T59" fmla="*/ 6 h 6"/>
                <a:gd name="T60" fmla="*/ 6 w 14"/>
                <a:gd name="T61" fmla="*/ 6 h 6"/>
                <a:gd name="T62" fmla="*/ 6 w 14"/>
                <a:gd name="T63" fmla="*/ 6 h 6"/>
                <a:gd name="T64" fmla="*/ 8 w 14"/>
                <a:gd name="T65" fmla="*/ 6 h 6"/>
                <a:gd name="T66" fmla="*/ 8 w 14"/>
                <a:gd name="T67" fmla="*/ 6 h 6"/>
                <a:gd name="T68" fmla="*/ 10 w 14"/>
                <a:gd name="T69" fmla="*/ 4 h 6"/>
                <a:gd name="T70" fmla="*/ 10 w 14"/>
                <a:gd name="T71" fmla="*/ 4 h 6"/>
                <a:gd name="T72" fmla="*/ 10 w 14"/>
                <a:gd name="T73" fmla="*/ 6 h 6"/>
                <a:gd name="T74" fmla="*/ 10 w 14"/>
                <a:gd name="T75" fmla="*/ 6 h 6"/>
                <a:gd name="T76" fmla="*/ 12 w 14"/>
                <a:gd name="T77" fmla="*/ 6 h 6"/>
                <a:gd name="T78" fmla="*/ 12 w 14"/>
                <a:gd name="T79" fmla="*/ 6 h 6"/>
                <a:gd name="T80" fmla="*/ 14 w 14"/>
                <a:gd name="T8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6">
                  <a:moveTo>
                    <a:pt x="0" y="0"/>
                  </a:moveTo>
                  <a:lnTo>
                    <a:pt x="0" y="2"/>
                  </a:lnTo>
                  <a:lnTo>
                    <a:pt x="0" y="2"/>
                  </a:lnTo>
                  <a:lnTo>
                    <a:pt x="0" y="2"/>
                  </a:lnTo>
                  <a:lnTo>
                    <a:pt x="0" y="2"/>
                  </a:lnTo>
                  <a:lnTo>
                    <a:pt x="0" y="2"/>
                  </a:lnTo>
                  <a:lnTo>
                    <a:pt x="0" y="2"/>
                  </a:lnTo>
                  <a:lnTo>
                    <a:pt x="0" y="4"/>
                  </a:lnTo>
                  <a:lnTo>
                    <a:pt x="0" y="4"/>
                  </a:lnTo>
                  <a:lnTo>
                    <a:pt x="0" y="4"/>
                  </a:lnTo>
                  <a:lnTo>
                    <a:pt x="0" y="4"/>
                  </a:lnTo>
                  <a:lnTo>
                    <a:pt x="0" y="4"/>
                  </a:lnTo>
                  <a:lnTo>
                    <a:pt x="0" y="4"/>
                  </a:lnTo>
                  <a:lnTo>
                    <a:pt x="0" y="4"/>
                  </a:lnTo>
                  <a:lnTo>
                    <a:pt x="0" y="6"/>
                  </a:lnTo>
                  <a:lnTo>
                    <a:pt x="2" y="6"/>
                  </a:lnTo>
                  <a:lnTo>
                    <a:pt x="2" y="6"/>
                  </a:lnTo>
                  <a:lnTo>
                    <a:pt x="2" y="6"/>
                  </a:lnTo>
                  <a:lnTo>
                    <a:pt x="4" y="6"/>
                  </a:lnTo>
                  <a:lnTo>
                    <a:pt x="4" y="6"/>
                  </a:lnTo>
                  <a:lnTo>
                    <a:pt x="4" y="4"/>
                  </a:lnTo>
                  <a:lnTo>
                    <a:pt x="4" y="4"/>
                  </a:lnTo>
                  <a:lnTo>
                    <a:pt x="4" y="4"/>
                  </a:lnTo>
                  <a:lnTo>
                    <a:pt x="6" y="4"/>
                  </a:lnTo>
                  <a:lnTo>
                    <a:pt x="6" y="4"/>
                  </a:lnTo>
                  <a:lnTo>
                    <a:pt x="4" y="4"/>
                  </a:lnTo>
                  <a:lnTo>
                    <a:pt x="4" y="4"/>
                  </a:lnTo>
                  <a:lnTo>
                    <a:pt x="4" y="6"/>
                  </a:lnTo>
                  <a:lnTo>
                    <a:pt x="4" y="6"/>
                  </a:lnTo>
                  <a:lnTo>
                    <a:pt x="4" y="6"/>
                  </a:lnTo>
                  <a:lnTo>
                    <a:pt x="6" y="6"/>
                  </a:lnTo>
                  <a:lnTo>
                    <a:pt x="6" y="6"/>
                  </a:lnTo>
                  <a:lnTo>
                    <a:pt x="8" y="6"/>
                  </a:lnTo>
                  <a:lnTo>
                    <a:pt x="8" y="6"/>
                  </a:lnTo>
                  <a:lnTo>
                    <a:pt x="10" y="4"/>
                  </a:lnTo>
                  <a:lnTo>
                    <a:pt x="10" y="4"/>
                  </a:lnTo>
                  <a:lnTo>
                    <a:pt x="10" y="6"/>
                  </a:lnTo>
                  <a:lnTo>
                    <a:pt x="10" y="6"/>
                  </a:lnTo>
                  <a:lnTo>
                    <a:pt x="12" y="6"/>
                  </a:lnTo>
                  <a:lnTo>
                    <a:pt x="12" y="6"/>
                  </a:lnTo>
                  <a:lnTo>
                    <a:pt x="14"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5" name="Freeform 5160"/>
            <p:cNvSpPr>
              <a:spLocks/>
            </p:cNvSpPr>
            <p:nvPr/>
          </p:nvSpPr>
          <p:spPr bwMode="auto">
            <a:xfrm>
              <a:off x="5174" y="529"/>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6" name="Line 5161"/>
            <p:cNvSpPr>
              <a:spLocks noChangeShapeType="1"/>
            </p:cNvSpPr>
            <p:nvPr/>
          </p:nvSpPr>
          <p:spPr bwMode="auto">
            <a:xfrm>
              <a:off x="5174"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7" name="Line 5162"/>
            <p:cNvSpPr>
              <a:spLocks noChangeShapeType="1"/>
            </p:cNvSpPr>
            <p:nvPr/>
          </p:nvSpPr>
          <p:spPr bwMode="auto">
            <a:xfrm>
              <a:off x="5174" y="52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8" name="Line 5163"/>
            <p:cNvSpPr>
              <a:spLocks noChangeShapeType="1"/>
            </p:cNvSpPr>
            <p:nvPr/>
          </p:nvSpPr>
          <p:spPr bwMode="auto">
            <a:xfrm flipV="1">
              <a:off x="5174" y="529"/>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9" name="Freeform 5164"/>
            <p:cNvSpPr>
              <a:spLocks/>
            </p:cNvSpPr>
            <p:nvPr/>
          </p:nvSpPr>
          <p:spPr bwMode="auto">
            <a:xfrm>
              <a:off x="5174" y="529"/>
              <a:ext cx="2" cy="2"/>
            </a:xfrm>
            <a:custGeom>
              <a:avLst/>
              <a:gdLst>
                <a:gd name="T0" fmla="*/ 0 w 2"/>
                <a:gd name="T1" fmla="*/ 0 h 2"/>
                <a:gd name="T2" fmla="*/ 0 w 2"/>
                <a:gd name="T3" fmla="*/ 0 h 2"/>
                <a:gd name="T4" fmla="*/ 2 w 2"/>
                <a:gd name="T5" fmla="*/ 2 h 2"/>
              </a:gdLst>
              <a:ahLst/>
              <a:cxnLst>
                <a:cxn ang="0">
                  <a:pos x="T0" y="T1"/>
                </a:cxn>
                <a:cxn ang="0">
                  <a:pos x="T2" y="T3"/>
                </a:cxn>
                <a:cxn ang="0">
                  <a:pos x="T4" y="T5"/>
                </a:cxn>
              </a:cxnLst>
              <a:rect l="0" t="0" r="r" b="b"/>
              <a:pathLst>
                <a:path w="2" h="2">
                  <a:moveTo>
                    <a:pt x="0" y="0"/>
                  </a:move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0" name="Freeform 5165"/>
            <p:cNvSpPr>
              <a:spLocks/>
            </p:cNvSpPr>
            <p:nvPr/>
          </p:nvSpPr>
          <p:spPr bwMode="auto">
            <a:xfrm>
              <a:off x="5162" y="527"/>
              <a:ext cx="4" cy="4"/>
            </a:xfrm>
            <a:custGeom>
              <a:avLst/>
              <a:gdLst>
                <a:gd name="T0" fmla="*/ 0 w 4"/>
                <a:gd name="T1" fmla="*/ 2 h 4"/>
                <a:gd name="T2" fmla="*/ 0 w 4"/>
                <a:gd name="T3" fmla="*/ 2 h 4"/>
                <a:gd name="T4" fmla="*/ 0 w 4"/>
                <a:gd name="T5" fmla="*/ 0 h 4"/>
                <a:gd name="T6" fmla="*/ 0 w 4"/>
                <a:gd name="T7" fmla="*/ 0 h 4"/>
                <a:gd name="T8" fmla="*/ 2 w 4"/>
                <a:gd name="T9" fmla="*/ 0 h 4"/>
                <a:gd name="T10" fmla="*/ 2 w 4"/>
                <a:gd name="T11" fmla="*/ 2 h 4"/>
                <a:gd name="T12" fmla="*/ 2 w 4"/>
                <a:gd name="T13" fmla="*/ 2 h 4"/>
                <a:gd name="T14" fmla="*/ 2 w 4"/>
                <a:gd name="T15" fmla="*/ 2 h 4"/>
                <a:gd name="T16" fmla="*/ 2 w 4"/>
                <a:gd name="T17" fmla="*/ 2 h 4"/>
                <a:gd name="T18" fmla="*/ 2 w 4"/>
                <a:gd name="T19" fmla="*/ 2 h 4"/>
                <a:gd name="T20" fmla="*/ 2 w 4"/>
                <a:gd name="T21" fmla="*/ 2 h 4"/>
                <a:gd name="T22" fmla="*/ 2 w 4"/>
                <a:gd name="T23" fmla="*/ 2 h 4"/>
                <a:gd name="T24" fmla="*/ 4 w 4"/>
                <a:gd name="T25" fmla="*/ 4 h 4"/>
                <a:gd name="T26" fmla="*/ 2 w 4"/>
                <a:gd name="T27" fmla="*/ 4 h 4"/>
                <a:gd name="T28" fmla="*/ 2 w 4"/>
                <a:gd name="T29" fmla="*/ 2 h 4"/>
                <a:gd name="T30" fmla="*/ 2 w 4"/>
                <a:gd name="T31" fmla="*/ 2 h 4"/>
                <a:gd name="T32" fmla="*/ 0 w 4"/>
                <a:gd name="T33" fmla="*/ 2 h 4"/>
                <a:gd name="T34" fmla="*/ 0 w 4"/>
                <a:gd name="T35" fmla="*/ 2 h 4"/>
                <a:gd name="T36" fmla="*/ 0 w 4"/>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4">
                  <a:moveTo>
                    <a:pt x="0" y="2"/>
                  </a:moveTo>
                  <a:lnTo>
                    <a:pt x="0" y="2"/>
                  </a:lnTo>
                  <a:lnTo>
                    <a:pt x="0" y="0"/>
                  </a:lnTo>
                  <a:lnTo>
                    <a:pt x="0" y="0"/>
                  </a:lnTo>
                  <a:lnTo>
                    <a:pt x="2" y="0"/>
                  </a:lnTo>
                  <a:lnTo>
                    <a:pt x="2" y="2"/>
                  </a:lnTo>
                  <a:lnTo>
                    <a:pt x="2" y="2"/>
                  </a:lnTo>
                  <a:lnTo>
                    <a:pt x="2" y="2"/>
                  </a:lnTo>
                  <a:lnTo>
                    <a:pt x="2" y="2"/>
                  </a:lnTo>
                  <a:lnTo>
                    <a:pt x="2" y="2"/>
                  </a:lnTo>
                  <a:lnTo>
                    <a:pt x="2" y="2"/>
                  </a:lnTo>
                  <a:lnTo>
                    <a:pt x="2" y="2"/>
                  </a:lnTo>
                  <a:lnTo>
                    <a:pt x="4" y="4"/>
                  </a:lnTo>
                  <a:lnTo>
                    <a:pt x="2" y="4"/>
                  </a:lnTo>
                  <a:lnTo>
                    <a:pt x="2" y="2"/>
                  </a:lnTo>
                  <a:lnTo>
                    <a:pt x="2"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1" name="Line 5166"/>
            <p:cNvSpPr>
              <a:spLocks noChangeShapeType="1"/>
            </p:cNvSpPr>
            <p:nvPr/>
          </p:nvSpPr>
          <p:spPr bwMode="auto">
            <a:xfrm>
              <a:off x="5155" y="529"/>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2" name="Line 5167"/>
            <p:cNvSpPr>
              <a:spLocks noChangeShapeType="1"/>
            </p:cNvSpPr>
            <p:nvPr/>
          </p:nvSpPr>
          <p:spPr bwMode="auto">
            <a:xfrm>
              <a:off x="5168" y="531"/>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3" name="Freeform 5168"/>
            <p:cNvSpPr>
              <a:spLocks/>
            </p:cNvSpPr>
            <p:nvPr/>
          </p:nvSpPr>
          <p:spPr bwMode="auto">
            <a:xfrm>
              <a:off x="5160" y="529"/>
              <a:ext cx="0" cy="2"/>
            </a:xfrm>
            <a:custGeom>
              <a:avLst/>
              <a:gdLst>
                <a:gd name="T0" fmla="*/ 2 h 2"/>
                <a:gd name="T1" fmla="*/ 2 h 2"/>
                <a:gd name="T2" fmla="*/ 0 h 2"/>
                <a:gd name="T3" fmla="*/ 0 h 2"/>
                <a:gd name="T4" fmla="*/ 0 h 2"/>
                <a:gd name="T5" fmla="*/ 0 h 2"/>
                <a:gd name="T6" fmla="*/ 2 h 2"/>
                <a:gd name="T7" fmla="*/ 2 h 2"/>
                <a:gd name="T8"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2"/>
                  </a:moveTo>
                  <a:lnTo>
                    <a:pt x="0" y="2"/>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4" name="Freeform 5169"/>
            <p:cNvSpPr>
              <a:spLocks/>
            </p:cNvSpPr>
            <p:nvPr/>
          </p:nvSpPr>
          <p:spPr bwMode="auto">
            <a:xfrm>
              <a:off x="5155" y="529"/>
              <a:ext cx="1" cy="2"/>
            </a:xfrm>
            <a:custGeom>
              <a:avLst/>
              <a:gdLst>
                <a:gd name="T0" fmla="*/ 0 w 1"/>
                <a:gd name="T1" fmla="*/ 2 h 2"/>
                <a:gd name="T2" fmla="*/ 1 w 1"/>
                <a:gd name="T3" fmla="*/ 2 h 2"/>
                <a:gd name="T4" fmla="*/ 1 w 1"/>
                <a:gd name="T5" fmla="*/ 2 h 2"/>
                <a:gd name="T6" fmla="*/ 1 w 1"/>
                <a:gd name="T7" fmla="*/ 2 h 2"/>
                <a:gd name="T8" fmla="*/ 0 w 1"/>
                <a:gd name="T9" fmla="*/ 0 h 2"/>
                <a:gd name="T10" fmla="*/ 0 w 1"/>
                <a:gd name="T11" fmla="*/ 2 h 2"/>
              </a:gdLst>
              <a:ahLst/>
              <a:cxnLst>
                <a:cxn ang="0">
                  <a:pos x="T0" y="T1"/>
                </a:cxn>
                <a:cxn ang="0">
                  <a:pos x="T2" y="T3"/>
                </a:cxn>
                <a:cxn ang="0">
                  <a:pos x="T4" y="T5"/>
                </a:cxn>
                <a:cxn ang="0">
                  <a:pos x="T6" y="T7"/>
                </a:cxn>
                <a:cxn ang="0">
                  <a:pos x="T8" y="T9"/>
                </a:cxn>
                <a:cxn ang="0">
                  <a:pos x="T10" y="T11"/>
                </a:cxn>
              </a:cxnLst>
              <a:rect l="0" t="0" r="r" b="b"/>
              <a:pathLst>
                <a:path w="1" h="2">
                  <a:moveTo>
                    <a:pt x="0" y="2"/>
                  </a:moveTo>
                  <a:lnTo>
                    <a:pt x="1" y="2"/>
                  </a:lnTo>
                  <a:lnTo>
                    <a:pt x="1" y="2"/>
                  </a:lnTo>
                  <a:lnTo>
                    <a:pt x="1" y="2"/>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6" name="Freeform 5171"/>
            <p:cNvSpPr>
              <a:spLocks/>
            </p:cNvSpPr>
            <p:nvPr/>
          </p:nvSpPr>
          <p:spPr bwMode="auto">
            <a:xfrm>
              <a:off x="5166" y="531"/>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7" name="Freeform 5172"/>
            <p:cNvSpPr>
              <a:spLocks/>
            </p:cNvSpPr>
            <p:nvPr/>
          </p:nvSpPr>
          <p:spPr bwMode="auto">
            <a:xfrm>
              <a:off x="5162" y="529"/>
              <a:ext cx="4" cy="2"/>
            </a:xfrm>
            <a:custGeom>
              <a:avLst/>
              <a:gdLst>
                <a:gd name="T0" fmla="*/ 2 w 4"/>
                <a:gd name="T1" fmla="*/ 2 h 2"/>
                <a:gd name="T2" fmla="*/ 2 w 4"/>
                <a:gd name="T3" fmla="*/ 2 h 2"/>
                <a:gd name="T4" fmla="*/ 0 w 4"/>
                <a:gd name="T5" fmla="*/ 0 h 2"/>
                <a:gd name="T6" fmla="*/ 0 w 4"/>
                <a:gd name="T7" fmla="*/ 0 h 2"/>
                <a:gd name="T8" fmla="*/ 2 w 4"/>
                <a:gd name="T9" fmla="*/ 0 h 2"/>
                <a:gd name="T10" fmla="*/ 2 w 4"/>
                <a:gd name="T11" fmla="*/ 2 h 2"/>
                <a:gd name="T12" fmla="*/ 2 w 4"/>
                <a:gd name="T13" fmla="*/ 2 h 2"/>
                <a:gd name="T14" fmla="*/ 2 w 4"/>
                <a:gd name="T15" fmla="*/ 2 h 2"/>
                <a:gd name="T16" fmla="*/ 4 w 4"/>
                <a:gd name="T17" fmla="*/ 2 h 2"/>
                <a:gd name="T18" fmla="*/ 4 w 4"/>
                <a:gd name="T19" fmla="*/ 2 h 2"/>
                <a:gd name="T20" fmla="*/ 4 w 4"/>
                <a:gd name="T21" fmla="*/ 2 h 2"/>
                <a:gd name="T22" fmla="*/ 2 w 4"/>
                <a:gd name="T23" fmla="*/ 2 h 2"/>
                <a:gd name="T24" fmla="*/ 2 w 4"/>
                <a:gd name="T2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2" y="2"/>
                  </a:moveTo>
                  <a:lnTo>
                    <a:pt x="2" y="2"/>
                  </a:lnTo>
                  <a:lnTo>
                    <a:pt x="0" y="0"/>
                  </a:lnTo>
                  <a:lnTo>
                    <a:pt x="0" y="0"/>
                  </a:lnTo>
                  <a:lnTo>
                    <a:pt x="2" y="0"/>
                  </a:lnTo>
                  <a:lnTo>
                    <a:pt x="2" y="2"/>
                  </a:lnTo>
                  <a:lnTo>
                    <a:pt x="2" y="2"/>
                  </a:lnTo>
                  <a:lnTo>
                    <a:pt x="2" y="2"/>
                  </a:lnTo>
                  <a:lnTo>
                    <a:pt x="4" y="2"/>
                  </a:lnTo>
                  <a:lnTo>
                    <a:pt x="4" y="2"/>
                  </a:lnTo>
                  <a:lnTo>
                    <a:pt x="4"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8" name="Freeform 5173"/>
            <p:cNvSpPr>
              <a:spLocks/>
            </p:cNvSpPr>
            <p:nvPr/>
          </p:nvSpPr>
          <p:spPr bwMode="auto">
            <a:xfrm>
              <a:off x="5226" y="531"/>
              <a:ext cx="3" cy="0"/>
            </a:xfrm>
            <a:custGeom>
              <a:avLst/>
              <a:gdLst>
                <a:gd name="T0" fmla="*/ 3 w 3"/>
                <a:gd name="T1" fmla="*/ 2 w 3"/>
                <a:gd name="T2" fmla="*/ 0 w 3"/>
              </a:gdLst>
              <a:ahLst/>
              <a:cxnLst>
                <a:cxn ang="0">
                  <a:pos x="T0" y="0"/>
                </a:cxn>
                <a:cxn ang="0">
                  <a:pos x="T1" y="0"/>
                </a:cxn>
                <a:cxn ang="0">
                  <a:pos x="T2" y="0"/>
                </a:cxn>
              </a:cxnLst>
              <a:rect l="0" t="0" r="r" b="b"/>
              <a:pathLst>
                <a:path w="3">
                  <a:moveTo>
                    <a:pt x="3"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9" name="Freeform 5174"/>
            <p:cNvSpPr>
              <a:spLocks/>
            </p:cNvSpPr>
            <p:nvPr/>
          </p:nvSpPr>
          <p:spPr bwMode="auto">
            <a:xfrm>
              <a:off x="5172" y="529"/>
              <a:ext cx="0" cy="2"/>
            </a:xfrm>
            <a:custGeom>
              <a:avLst/>
              <a:gdLst>
                <a:gd name="T0" fmla="*/ 0 h 2"/>
                <a:gd name="T1" fmla="*/ 0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0"/>
                  </a:move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0" name="Freeform 5175"/>
            <p:cNvSpPr>
              <a:spLocks/>
            </p:cNvSpPr>
            <p:nvPr/>
          </p:nvSpPr>
          <p:spPr bwMode="auto">
            <a:xfrm>
              <a:off x="5168" y="531"/>
              <a:ext cx="4" cy="0"/>
            </a:xfrm>
            <a:custGeom>
              <a:avLst/>
              <a:gdLst>
                <a:gd name="T0" fmla="*/ 4 w 4"/>
                <a:gd name="T1" fmla="*/ 4 w 4"/>
                <a:gd name="T2" fmla="*/ 4 w 4"/>
                <a:gd name="T3" fmla="*/ 4 w 4"/>
                <a:gd name="T4" fmla="*/ 2 w 4"/>
                <a:gd name="T5" fmla="*/ 2 w 4"/>
                <a:gd name="T6" fmla="*/ 0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4" y="0"/>
                  </a:lnTo>
                  <a:lnTo>
                    <a:pt x="4"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1" name="Freeform 5176"/>
            <p:cNvSpPr>
              <a:spLocks/>
            </p:cNvSpPr>
            <p:nvPr/>
          </p:nvSpPr>
          <p:spPr bwMode="auto">
            <a:xfrm>
              <a:off x="5174" y="531"/>
              <a:ext cx="2"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2" name="Freeform 5177"/>
            <p:cNvSpPr>
              <a:spLocks/>
            </p:cNvSpPr>
            <p:nvPr/>
          </p:nvSpPr>
          <p:spPr bwMode="auto">
            <a:xfrm>
              <a:off x="5156" y="531"/>
              <a:ext cx="2" cy="2"/>
            </a:xfrm>
            <a:custGeom>
              <a:avLst/>
              <a:gdLst>
                <a:gd name="T0" fmla="*/ 0 w 2"/>
                <a:gd name="T1" fmla="*/ 0 h 2"/>
                <a:gd name="T2" fmla="*/ 0 w 2"/>
                <a:gd name="T3" fmla="*/ 0 h 2"/>
                <a:gd name="T4" fmla="*/ 0 w 2"/>
                <a:gd name="T5" fmla="*/ 0 h 2"/>
                <a:gd name="T6" fmla="*/ 0 w 2"/>
                <a:gd name="T7" fmla="*/ 0 h 2"/>
                <a:gd name="T8" fmla="*/ 0 w 2"/>
                <a:gd name="T9" fmla="*/ 2 h 2"/>
                <a:gd name="T10" fmla="*/ 2 w 2"/>
                <a:gd name="T11" fmla="*/ 0 h 2"/>
                <a:gd name="T12" fmla="*/ 0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0"/>
                  </a:lnTo>
                  <a:lnTo>
                    <a:pt x="0" y="0"/>
                  </a:lnTo>
                  <a:lnTo>
                    <a:pt x="0" y="2"/>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3" name="Freeform 5178"/>
            <p:cNvSpPr>
              <a:spLocks/>
            </p:cNvSpPr>
            <p:nvPr/>
          </p:nvSpPr>
          <p:spPr bwMode="auto">
            <a:xfrm>
              <a:off x="5155" y="531"/>
              <a:ext cx="0" cy="2"/>
            </a:xfrm>
            <a:custGeom>
              <a:avLst/>
              <a:gdLst>
                <a:gd name="T0" fmla="*/ 0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4" name="Freeform 5179"/>
            <p:cNvSpPr>
              <a:spLocks/>
            </p:cNvSpPr>
            <p:nvPr/>
          </p:nvSpPr>
          <p:spPr bwMode="auto">
            <a:xfrm>
              <a:off x="5160" y="531"/>
              <a:ext cx="2" cy="2"/>
            </a:xfrm>
            <a:custGeom>
              <a:avLst/>
              <a:gdLst>
                <a:gd name="T0" fmla="*/ 2 w 2"/>
                <a:gd name="T1" fmla="*/ 2 h 2"/>
                <a:gd name="T2" fmla="*/ 2 w 2"/>
                <a:gd name="T3" fmla="*/ 2 h 2"/>
                <a:gd name="T4" fmla="*/ 2 w 2"/>
                <a:gd name="T5" fmla="*/ 2 h 2"/>
                <a:gd name="T6" fmla="*/ 2 w 2"/>
                <a:gd name="T7" fmla="*/ 2 h 2"/>
                <a:gd name="T8" fmla="*/ 2 w 2"/>
                <a:gd name="T9" fmla="*/ 0 h 2"/>
                <a:gd name="T10" fmla="*/ 0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2 h 2"/>
                <a:gd name="T26" fmla="*/ 0 w 2"/>
                <a:gd name="T27" fmla="*/ 2 h 2"/>
                <a:gd name="T28" fmla="*/ 0 w 2"/>
                <a:gd name="T29" fmla="*/ 2 h 2"/>
                <a:gd name="T30" fmla="*/ 2 w 2"/>
                <a:gd name="T31" fmla="*/ 2 h 2"/>
                <a:gd name="T32" fmla="*/ 2 w 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2" y="2"/>
                  </a:moveTo>
                  <a:lnTo>
                    <a:pt x="2" y="2"/>
                  </a:lnTo>
                  <a:lnTo>
                    <a:pt x="2" y="2"/>
                  </a:lnTo>
                  <a:lnTo>
                    <a:pt x="2" y="2"/>
                  </a:lnTo>
                  <a:lnTo>
                    <a:pt x="2" y="0"/>
                  </a:lnTo>
                  <a:lnTo>
                    <a:pt x="0" y="0"/>
                  </a:lnTo>
                  <a:lnTo>
                    <a:pt x="0" y="0"/>
                  </a:lnTo>
                  <a:lnTo>
                    <a:pt x="0" y="0"/>
                  </a:lnTo>
                  <a:lnTo>
                    <a:pt x="0" y="0"/>
                  </a:lnTo>
                  <a:lnTo>
                    <a:pt x="0" y="0"/>
                  </a:lnTo>
                  <a:lnTo>
                    <a:pt x="0" y="0"/>
                  </a:lnTo>
                  <a:lnTo>
                    <a:pt x="0" y="0"/>
                  </a:lnTo>
                  <a:lnTo>
                    <a:pt x="0" y="2"/>
                  </a:lnTo>
                  <a:lnTo>
                    <a:pt x="0" y="2"/>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5" name="Freeform 5180"/>
            <p:cNvSpPr>
              <a:spLocks/>
            </p:cNvSpPr>
            <p:nvPr/>
          </p:nvSpPr>
          <p:spPr bwMode="auto">
            <a:xfrm>
              <a:off x="5168" y="531"/>
              <a:ext cx="4" cy="2"/>
            </a:xfrm>
            <a:custGeom>
              <a:avLst/>
              <a:gdLst>
                <a:gd name="T0" fmla="*/ 4 w 4"/>
                <a:gd name="T1" fmla="*/ 0 h 2"/>
                <a:gd name="T2" fmla="*/ 4 w 4"/>
                <a:gd name="T3" fmla="*/ 2 h 2"/>
                <a:gd name="T4" fmla="*/ 4 w 4"/>
                <a:gd name="T5" fmla="*/ 2 h 2"/>
                <a:gd name="T6" fmla="*/ 4 w 4"/>
                <a:gd name="T7" fmla="*/ 2 h 2"/>
                <a:gd name="T8" fmla="*/ 4 w 4"/>
                <a:gd name="T9" fmla="*/ 0 h 2"/>
                <a:gd name="T10" fmla="*/ 4 w 4"/>
                <a:gd name="T11" fmla="*/ 0 h 2"/>
                <a:gd name="T12" fmla="*/ 4 w 4"/>
                <a:gd name="T13" fmla="*/ 2 h 2"/>
                <a:gd name="T14" fmla="*/ 4 w 4"/>
                <a:gd name="T15" fmla="*/ 2 h 2"/>
                <a:gd name="T16" fmla="*/ 2 w 4"/>
                <a:gd name="T17" fmla="*/ 2 h 2"/>
                <a:gd name="T18" fmla="*/ 2 w 4"/>
                <a:gd name="T19" fmla="*/ 2 h 2"/>
                <a:gd name="T20" fmla="*/ 2 w 4"/>
                <a:gd name="T21" fmla="*/ 0 h 2"/>
                <a:gd name="T22" fmla="*/ 2 w 4"/>
                <a:gd name="T23" fmla="*/ 0 h 2"/>
                <a:gd name="T24" fmla="*/ 2 w 4"/>
                <a:gd name="T25" fmla="*/ 0 h 2"/>
                <a:gd name="T26" fmla="*/ 2 w 4"/>
                <a:gd name="T27" fmla="*/ 2 h 2"/>
                <a:gd name="T28" fmla="*/ 2 w 4"/>
                <a:gd name="T29" fmla="*/ 2 h 2"/>
                <a:gd name="T30" fmla="*/ 2 w 4"/>
                <a:gd name="T31" fmla="*/ 2 h 2"/>
                <a:gd name="T32" fmla="*/ 2 w 4"/>
                <a:gd name="T33" fmla="*/ 2 h 2"/>
                <a:gd name="T34" fmla="*/ 2 w 4"/>
                <a:gd name="T35" fmla="*/ 2 h 2"/>
                <a:gd name="T36" fmla="*/ 0 w 4"/>
                <a:gd name="T37" fmla="*/ 2 h 2"/>
                <a:gd name="T38" fmla="*/ 0 w 4"/>
                <a:gd name="T39" fmla="*/ 0 h 2"/>
                <a:gd name="T40" fmla="*/ 0 w 4"/>
                <a:gd name="T4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 h="2">
                  <a:moveTo>
                    <a:pt x="4" y="0"/>
                  </a:moveTo>
                  <a:lnTo>
                    <a:pt x="4" y="2"/>
                  </a:lnTo>
                  <a:lnTo>
                    <a:pt x="4" y="2"/>
                  </a:lnTo>
                  <a:lnTo>
                    <a:pt x="4" y="2"/>
                  </a:lnTo>
                  <a:lnTo>
                    <a:pt x="4" y="0"/>
                  </a:lnTo>
                  <a:lnTo>
                    <a:pt x="4" y="0"/>
                  </a:lnTo>
                  <a:lnTo>
                    <a:pt x="4" y="2"/>
                  </a:lnTo>
                  <a:lnTo>
                    <a:pt x="4" y="2"/>
                  </a:lnTo>
                  <a:lnTo>
                    <a:pt x="2" y="2"/>
                  </a:lnTo>
                  <a:lnTo>
                    <a:pt x="2" y="2"/>
                  </a:lnTo>
                  <a:lnTo>
                    <a:pt x="2" y="0"/>
                  </a:lnTo>
                  <a:lnTo>
                    <a:pt x="2" y="0"/>
                  </a:lnTo>
                  <a:lnTo>
                    <a:pt x="2" y="0"/>
                  </a:lnTo>
                  <a:lnTo>
                    <a:pt x="2" y="2"/>
                  </a:lnTo>
                  <a:lnTo>
                    <a:pt x="2" y="2"/>
                  </a:lnTo>
                  <a:lnTo>
                    <a:pt x="2" y="2"/>
                  </a:lnTo>
                  <a:lnTo>
                    <a:pt x="2" y="2"/>
                  </a:lnTo>
                  <a:lnTo>
                    <a:pt x="2"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6" name="Freeform 5181"/>
            <p:cNvSpPr>
              <a:spLocks/>
            </p:cNvSpPr>
            <p:nvPr/>
          </p:nvSpPr>
          <p:spPr bwMode="auto">
            <a:xfrm>
              <a:off x="5160" y="533"/>
              <a:ext cx="2" cy="0"/>
            </a:xfrm>
            <a:custGeom>
              <a:avLst/>
              <a:gdLst>
                <a:gd name="T0" fmla="*/ 0 w 2"/>
                <a:gd name="T1" fmla="*/ 2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7" name="Freeform 5182"/>
            <p:cNvSpPr>
              <a:spLocks/>
            </p:cNvSpPr>
            <p:nvPr/>
          </p:nvSpPr>
          <p:spPr bwMode="auto">
            <a:xfrm>
              <a:off x="5166" y="533"/>
              <a:ext cx="2" cy="2"/>
            </a:xfrm>
            <a:custGeom>
              <a:avLst/>
              <a:gdLst>
                <a:gd name="T0" fmla="*/ 0 w 2"/>
                <a:gd name="T1" fmla="*/ 2 h 2"/>
                <a:gd name="T2" fmla="*/ 0 w 2"/>
                <a:gd name="T3" fmla="*/ 0 h 2"/>
                <a:gd name="T4" fmla="*/ 0 w 2"/>
                <a:gd name="T5" fmla="*/ 0 h 2"/>
                <a:gd name="T6" fmla="*/ 2 w 2"/>
                <a:gd name="T7" fmla="*/ 0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0"/>
                  </a:lnTo>
                  <a:lnTo>
                    <a:pt x="0" y="0"/>
                  </a:ln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8" name="Freeform 5183"/>
            <p:cNvSpPr>
              <a:spLocks/>
            </p:cNvSpPr>
            <p:nvPr/>
          </p:nvSpPr>
          <p:spPr bwMode="auto">
            <a:xfrm>
              <a:off x="5158" y="533"/>
              <a:ext cx="0" cy="2"/>
            </a:xfrm>
            <a:custGeom>
              <a:avLst/>
              <a:gdLst>
                <a:gd name="T0" fmla="*/ 2 h 2"/>
                <a:gd name="T1" fmla="*/ 0 h 2"/>
                <a:gd name="T2" fmla="*/ 0 h 2"/>
                <a:gd name="T3" fmla="*/ 0 h 2"/>
                <a:gd name="T4" fmla="*/ 0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9" name="Line 5184"/>
            <p:cNvSpPr>
              <a:spLocks noChangeShapeType="1"/>
            </p:cNvSpPr>
            <p:nvPr/>
          </p:nvSpPr>
          <p:spPr bwMode="auto">
            <a:xfrm>
              <a:off x="5158" y="53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0" name="Freeform 5185"/>
            <p:cNvSpPr>
              <a:spLocks/>
            </p:cNvSpPr>
            <p:nvPr/>
          </p:nvSpPr>
          <p:spPr bwMode="auto">
            <a:xfrm>
              <a:off x="5155" y="533"/>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1" name="Freeform 5186"/>
            <p:cNvSpPr>
              <a:spLocks/>
            </p:cNvSpPr>
            <p:nvPr/>
          </p:nvSpPr>
          <p:spPr bwMode="auto">
            <a:xfrm>
              <a:off x="5168" y="533"/>
              <a:ext cx="0" cy="2"/>
            </a:xfrm>
            <a:custGeom>
              <a:avLst/>
              <a:gdLst>
                <a:gd name="T0" fmla="*/ 2 h 2"/>
                <a:gd name="T1" fmla="*/ 2 h 2"/>
                <a:gd name="T2" fmla="*/ 0 h 2"/>
                <a:gd name="T3" fmla="*/ 0 h 2"/>
                <a:gd name="T4" fmla="*/ 0 h 2"/>
                <a:gd name="T5" fmla="*/ 0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2" name="Freeform 5187"/>
            <p:cNvSpPr>
              <a:spLocks/>
            </p:cNvSpPr>
            <p:nvPr/>
          </p:nvSpPr>
          <p:spPr bwMode="auto">
            <a:xfrm>
              <a:off x="5218" y="531"/>
              <a:ext cx="8" cy="6"/>
            </a:xfrm>
            <a:custGeom>
              <a:avLst/>
              <a:gdLst>
                <a:gd name="T0" fmla="*/ 8 w 8"/>
                <a:gd name="T1" fmla="*/ 0 h 6"/>
                <a:gd name="T2" fmla="*/ 8 w 8"/>
                <a:gd name="T3" fmla="*/ 0 h 6"/>
                <a:gd name="T4" fmla="*/ 6 w 8"/>
                <a:gd name="T5" fmla="*/ 2 h 6"/>
                <a:gd name="T6" fmla="*/ 6 w 8"/>
                <a:gd name="T7" fmla="*/ 2 h 6"/>
                <a:gd name="T8" fmla="*/ 4 w 8"/>
                <a:gd name="T9" fmla="*/ 4 h 6"/>
                <a:gd name="T10" fmla="*/ 2 w 8"/>
                <a:gd name="T11" fmla="*/ 4 h 6"/>
                <a:gd name="T12" fmla="*/ 0 w 8"/>
                <a:gd name="T13" fmla="*/ 4 h 6"/>
                <a:gd name="T14" fmla="*/ 0 w 8"/>
                <a:gd name="T15" fmla="*/ 6 h 6"/>
                <a:gd name="T16" fmla="*/ 0 w 8"/>
                <a:gd name="T17" fmla="*/ 6 h 6"/>
                <a:gd name="T18" fmla="*/ 0 w 8"/>
                <a:gd name="T19" fmla="*/ 6 h 6"/>
                <a:gd name="T20" fmla="*/ 0 w 8"/>
                <a:gd name="T21" fmla="*/ 6 h 6"/>
                <a:gd name="T22" fmla="*/ 0 w 8"/>
                <a:gd name="T23" fmla="*/ 4 h 6"/>
                <a:gd name="T24" fmla="*/ 2 w 8"/>
                <a:gd name="T25" fmla="*/ 4 h 6"/>
                <a:gd name="T26" fmla="*/ 2 w 8"/>
                <a:gd name="T27" fmla="*/ 4 h 6"/>
                <a:gd name="T28" fmla="*/ 2 w 8"/>
                <a:gd name="T29" fmla="*/ 4 h 6"/>
                <a:gd name="T30" fmla="*/ 4 w 8"/>
                <a:gd name="T31" fmla="*/ 2 h 6"/>
                <a:gd name="T32" fmla="*/ 6 w 8"/>
                <a:gd name="T33" fmla="*/ 2 h 6"/>
                <a:gd name="T34" fmla="*/ 8 w 8"/>
                <a:gd name="T35" fmla="*/ 0 h 6"/>
                <a:gd name="T36" fmla="*/ 8 w 8"/>
                <a:gd name="T37" fmla="*/ 0 h 6"/>
                <a:gd name="T38" fmla="*/ 8 w 8"/>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6">
                  <a:moveTo>
                    <a:pt x="8" y="0"/>
                  </a:moveTo>
                  <a:lnTo>
                    <a:pt x="8" y="0"/>
                  </a:lnTo>
                  <a:lnTo>
                    <a:pt x="6" y="2"/>
                  </a:lnTo>
                  <a:lnTo>
                    <a:pt x="6" y="2"/>
                  </a:lnTo>
                  <a:lnTo>
                    <a:pt x="4" y="4"/>
                  </a:lnTo>
                  <a:lnTo>
                    <a:pt x="2" y="4"/>
                  </a:lnTo>
                  <a:lnTo>
                    <a:pt x="0" y="4"/>
                  </a:lnTo>
                  <a:lnTo>
                    <a:pt x="0" y="6"/>
                  </a:lnTo>
                  <a:lnTo>
                    <a:pt x="0" y="6"/>
                  </a:lnTo>
                  <a:lnTo>
                    <a:pt x="0" y="6"/>
                  </a:lnTo>
                  <a:lnTo>
                    <a:pt x="0" y="6"/>
                  </a:lnTo>
                  <a:lnTo>
                    <a:pt x="0" y="4"/>
                  </a:lnTo>
                  <a:lnTo>
                    <a:pt x="2" y="4"/>
                  </a:lnTo>
                  <a:lnTo>
                    <a:pt x="2" y="4"/>
                  </a:lnTo>
                  <a:lnTo>
                    <a:pt x="2" y="4"/>
                  </a:lnTo>
                  <a:lnTo>
                    <a:pt x="4" y="2"/>
                  </a:lnTo>
                  <a:lnTo>
                    <a:pt x="6" y="2"/>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4" name="Freeform 5189"/>
            <p:cNvSpPr>
              <a:spLocks/>
            </p:cNvSpPr>
            <p:nvPr/>
          </p:nvSpPr>
          <p:spPr bwMode="auto">
            <a:xfrm>
              <a:off x="5155" y="535"/>
              <a:ext cx="1" cy="2"/>
            </a:xfrm>
            <a:custGeom>
              <a:avLst/>
              <a:gdLst>
                <a:gd name="T0" fmla="*/ 1 w 1"/>
                <a:gd name="T1" fmla="*/ 2 h 2"/>
                <a:gd name="T2" fmla="*/ 0 w 1"/>
                <a:gd name="T3" fmla="*/ 0 h 2"/>
                <a:gd name="T4" fmla="*/ 0 w 1"/>
                <a:gd name="T5" fmla="*/ 0 h 2"/>
                <a:gd name="T6" fmla="*/ 0 w 1"/>
                <a:gd name="T7" fmla="*/ 0 h 2"/>
                <a:gd name="T8" fmla="*/ 0 w 1"/>
                <a:gd name="T9" fmla="*/ 0 h 2"/>
                <a:gd name="T10" fmla="*/ 0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2"/>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5" name="Freeform 5190"/>
            <p:cNvSpPr>
              <a:spLocks/>
            </p:cNvSpPr>
            <p:nvPr/>
          </p:nvSpPr>
          <p:spPr bwMode="auto">
            <a:xfrm>
              <a:off x="5174" y="531"/>
              <a:ext cx="0" cy="6"/>
            </a:xfrm>
            <a:custGeom>
              <a:avLst/>
              <a:gdLst>
                <a:gd name="T0" fmla="*/ 0 h 6"/>
                <a:gd name="T1" fmla="*/ 4 h 6"/>
                <a:gd name="T2" fmla="*/ 6 h 6"/>
              </a:gdLst>
              <a:ahLst/>
              <a:cxnLst>
                <a:cxn ang="0">
                  <a:pos x="0" y="T0"/>
                </a:cxn>
                <a:cxn ang="0">
                  <a:pos x="0" y="T1"/>
                </a:cxn>
                <a:cxn ang="0">
                  <a:pos x="0" y="T2"/>
                </a:cxn>
              </a:cxnLst>
              <a:rect l="0" t="0" r="r" b="b"/>
              <a:pathLst>
                <a:path h="6">
                  <a:moveTo>
                    <a:pt x="0" y="0"/>
                  </a:move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6" name="Freeform 5191"/>
            <p:cNvSpPr>
              <a:spLocks/>
            </p:cNvSpPr>
            <p:nvPr/>
          </p:nvSpPr>
          <p:spPr bwMode="auto">
            <a:xfrm>
              <a:off x="5156" y="537"/>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7" name="Line 5192"/>
            <p:cNvSpPr>
              <a:spLocks noChangeShapeType="1"/>
            </p:cNvSpPr>
            <p:nvPr/>
          </p:nvSpPr>
          <p:spPr bwMode="auto">
            <a:xfrm>
              <a:off x="5156" y="5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8" name="Freeform 5193"/>
            <p:cNvSpPr>
              <a:spLocks/>
            </p:cNvSpPr>
            <p:nvPr/>
          </p:nvSpPr>
          <p:spPr bwMode="auto">
            <a:xfrm>
              <a:off x="5158" y="537"/>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9" name="Freeform 5194"/>
            <p:cNvSpPr>
              <a:spLocks/>
            </p:cNvSpPr>
            <p:nvPr/>
          </p:nvSpPr>
          <p:spPr bwMode="auto">
            <a:xfrm>
              <a:off x="5168" y="537"/>
              <a:ext cx="2" cy="1"/>
            </a:xfrm>
            <a:custGeom>
              <a:avLst/>
              <a:gdLst>
                <a:gd name="T0" fmla="*/ 0 w 2"/>
                <a:gd name="T1" fmla="*/ 0 h 1"/>
                <a:gd name="T2" fmla="*/ 0 w 2"/>
                <a:gd name="T3" fmla="*/ 0 h 1"/>
                <a:gd name="T4" fmla="*/ 0 w 2"/>
                <a:gd name="T5" fmla="*/ 0 h 1"/>
                <a:gd name="T6" fmla="*/ 0 w 2"/>
                <a:gd name="T7" fmla="*/ 0 h 1"/>
                <a:gd name="T8" fmla="*/ 0 w 2"/>
                <a:gd name="T9" fmla="*/ 0 h 1"/>
                <a:gd name="T10" fmla="*/ 2 w 2"/>
                <a:gd name="T11" fmla="*/ 0 h 1"/>
                <a:gd name="T12" fmla="*/ 2 w 2"/>
                <a:gd name="T13" fmla="*/ 0 h 1"/>
                <a:gd name="T14" fmla="*/ 2 w 2"/>
                <a:gd name="T15" fmla="*/ 1 h 1"/>
                <a:gd name="T16" fmla="*/ 2 w 2"/>
                <a:gd name="T17" fmla="*/ 0 h 1"/>
                <a:gd name="T18" fmla="*/ 2 w 2"/>
                <a:gd name="T19" fmla="*/ 0 h 1"/>
                <a:gd name="T20" fmla="*/ 0 w 2"/>
                <a:gd name="T2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1">
                  <a:moveTo>
                    <a:pt x="0" y="0"/>
                  </a:moveTo>
                  <a:lnTo>
                    <a:pt x="0" y="0"/>
                  </a:lnTo>
                  <a:lnTo>
                    <a:pt x="0" y="0"/>
                  </a:lnTo>
                  <a:lnTo>
                    <a:pt x="0" y="0"/>
                  </a:lnTo>
                  <a:lnTo>
                    <a:pt x="0" y="0"/>
                  </a:lnTo>
                  <a:lnTo>
                    <a:pt x="2" y="0"/>
                  </a:lnTo>
                  <a:lnTo>
                    <a:pt x="2" y="0"/>
                  </a:lnTo>
                  <a:lnTo>
                    <a:pt x="2" y="1"/>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0" name="Freeform 5195"/>
            <p:cNvSpPr>
              <a:spLocks/>
            </p:cNvSpPr>
            <p:nvPr/>
          </p:nvSpPr>
          <p:spPr bwMode="auto">
            <a:xfrm>
              <a:off x="5226" y="533"/>
              <a:ext cx="7" cy="5"/>
            </a:xfrm>
            <a:custGeom>
              <a:avLst/>
              <a:gdLst>
                <a:gd name="T0" fmla="*/ 3 w 7"/>
                <a:gd name="T1" fmla="*/ 5 h 5"/>
                <a:gd name="T2" fmla="*/ 5 w 7"/>
                <a:gd name="T3" fmla="*/ 5 h 5"/>
                <a:gd name="T4" fmla="*/ 3 w 7"/>
                <a:gd name="T5" fmla="*/ 5 h 5"/>
                <a:gd name="T6" fmla="*/ 3 w 7"/>
                <a:gd name="T7" fmla="*/ 5 h 5"/>
                <a:gd name="T8" fmla="*/ 3 w 7"/>
                <a:gd name="T9" fmla="*/ 4 h 5"/>
                <a:gd name="T10" fmla="*/ 3 w 7"/>
                <a:gd name="T11" fmla="*/ 4 h 5"/>
                <a:gd name="T12" fmla="*/ 5 w 7"/>
                <a:gd name="T13" fmla="*/ 4 h 5"/>
                <a:gd name="T14" fmla="*/ 5 w 7"/>
                <a:gd name="T15" fmla="*/ 4 h 5"/>
                <a:gd name="T16" fmla="*/ 5 w 7"/>
                <a:gd name="T17" fmla="*/ 4 h 5"/>
                <a:gd name="T18" fmla="*/ 5 w 7"/>
                <a:gd name="T19" fmla="*/ 4 h 5"/>
                <a:gd name="T20" fmla="*/ 7 w 7"/>
                <a:gd name="T21" fmla="*/ 4 h 5"/>
                <a:gd name="T22" fmla="*/ 7 w 7"/>
                <a:gd name="T23" fmla="*/ 5 h 5"/>
                <a:gd name="T24" fmla="*/ 7 w 7"/>
                <a:gd name="T25" fmla="*/ 5 h 5"/>
                <a:gd name="T26" fmla="*/ 7 w 7"/>
                <a:gd name="T27" fmla="*/ 5 h 5"/>
                <a:gd name="T28" fmla="*/ 7 w 7"/>
                <a:gd name="T29" fmla="*/ 4 h 5"/>
                <a:gd name="T30" fmla="*/ 5 w 7"/>
                <a:gd name="T31" fmla="*/ 4 h 5"/>
                <a:gd name="T32" fmla="*/ 5 w 7"/>
                <a:gd name="T33" fmla="*/ 4 h 5"/>
                <a:gd name="T34" fmla="*/ 3 w 7"/>
                <a:gd name="T35" fmla="*/ 2 h 5"/>
                <a:gd name="T36" fmla="*/ 3 w 7"/>
                <a:gd name="T37" fmla="*/ 0 h 5"/>
                <a:gd name="T38" fmla="*/ 3 w 7"/>
                <a:gd name="T39" fmla="*/ 0 h 5"/>
                <a:gd name="T40" fmla="*/ 3 w 7"/>
                <a:gd name="T41" fmla="*/ 0 h 5"/>
                <a:gd name="T42" fmla="*/ 3 w 7"/>
                <a:gd name="T43" fmla="*/ 0 h 5"/>
                <a:gd name="T44" fmla="*/ 3 w 7"/>
                <a:gd name="T45" fmla="*/ 0 h 5"/>
                <a:gd name="T46" fmla="*/ 5 w 7"/>
                <a:gd name="T47" fmla="*/ 0 h 5"/>
                <a:gd name="T48" fmla="*/ 5 w 7"/>
                <a:gd name="T49" fmla="*/ 0 h 5"/>
                <a:gd name="T50" fmla="*/ 5 w 7"/>
                <a:gd name="T51" fmla="*/ 0 h 5"/>
                <a:gd name="T52" fmla="*/ 3 w 7"/>
                <a:gd name="T53" fmla="*/ 0 h 5"/>
                <a:gd name="T54" fmla="*/ 3 w 7"/>
                <a:gd name="T55" fmla="*/ 0 h 5"/>
                <a:gd name="T56" fmla="*/ 2 w 7"/>
                <a:gd name="T57" fmla="*/ 2 h 5"/>
                <a:gd name="T58" fmla="*/ 0 w 7"/>
                <a:gd name="T5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 h="5">
                  <a:moveTo>
                    <a:pt x="3" y="5"/>
                  </a:moveTo>
                  <a:lnTo>
                    <a:pt x="5" y="5"/>
                  </a:lnTo>
                  <a:lnTo>
                    <a:pt x="3" y="5"/>
                  </a:lnTo>
                  <a:lnTo>
                    <a:pt x="3" y="5"/>
                  </a:lnTo>
                  <a:lnTo>
                    <a:pt x="3" y="4"/>
                  </a:lnTo>
                  <a:lnTo>
                    <a:pt x="3" y="4"/>
                  </a:lnTo>
                  <a:lnTo>
                    <a:pt x="5" y="4"/>
                  </a:lnTo>
                  <a:lnTo>
                    <a:pt x="5" y="4"/>
                  </a:lnTo>
                  <a:lnTo>
                    <a:pt x="5" y="4"/>
                  </a:lnTo>
                  <a:lnTo>
                    <a:pt x="5" y="4"/>
                  </a:lnTo>
                  <a:lnTo>
                    <a:pt x="7" y="4"/>
                  </a:lnTo>
                  <a:lnTo>
                    <a:pt x="7" y="5"/>
                  </a:lnTo>
                  <a:lnTo>
                    <a:pt x="7" y="5"/>
                  </a:lnTo>
                  <a:lnTo>
                    <a:pt x="7" y="5"/>
                  </a:lnTo>
                  <a:lnTo>
                    <a:pt x="7" y="4"/>
                  </a:lnTo>
                  <a:lnTo>
                    <a:pt x="5" y="4"/>
                  </a:lnTo>
                  <a:lnTo>
                    <a:pt x="5" y="4"/>
                  </a:lnTo>
                  <a:lnTo>
                    <a:pt x="3" y="2"/>
                  </a:lnTo>
                  <a:lnTo>
                    <a:pt x="3" y="0"/>
                  </a:lnTo>
                  <a:lnTo>
                    <a:pt x="3" y="0"/>
                  </a:lnTo>
                  <a:lnTo>
                    <a:pt x="3" y="0"/>
                  </a:lnTo>
                  <a:lnTo>
                    <a:pt x="3" y="0"/>
                  </a:lnTo>
                  <a:lnTo>
                    <a:pt x="3" y="0"/>
                  </a:lnTo>
                  <a:lnTo>
                    <a:pt x="5" y="0"/>
                  </a:lnTo>
                  <a:lnTo>
                    <a:pt x="5" y="0"/>
                  </a:lnTo>
                  <a:lnTo>
                    <a:pt x="5" y="0"/>
                  </a:lnTo>
                  <a:lnTo>
                    <a:pt x="3" y="0"/>
                  </a:lnTo>
                  <a:lnTo>
                    <a:pt x="3"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1" name="Rectangle 5196"/>
            <p:cNvSpPr>
              <a:spLocks noChangeArrowheads="1"/>
            </p:cNvSpPr>
            <p:nvPr/>
          </p:nvSpPr>
          <p:spPr bwMode="auto">
            <a:xfrm>
              <a:off x="5228" y="538"/>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2" name="Line 5197"/>
            <p:cNvSpPr>
              <a:spLocks noChangeShapeType="1"/>
            </p:cNvSpPr>
            <p:nvPr/>
          </p:nvSpPr>
          <p:spPr bwMode="auto">
            <a:xfrm>
              <a:off x="5229" y="53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3" name="Freeform 5198"/>
            <p:cNvSpPr>
              <a:spLocks/>
            </p:cNvSpPr>
            <p:nvPr/>
          </p:nvSpPr>
          <p:spPr bwMode="auto">
            <a:xfrm>
              <a:off x="5231" y="538"/>
              <a:ext cx="2" cy="0"/>
            </a:xfrm>
            <a:custGeom>
              <a:avLst/>
              <a:gdLst>
                <a:gd name="T0" fmla="*/ 0 w 2"/>
                <a:gd name="T1" fmla="*/ 0 w 2"/>
                <a:gd name="T2" fmla="*/ 2 w 2"/>
                <a:gd name="T3" fmla="*/ 2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4" name="Freeform 5199"/>
            <p:cNvSpPr>
              <a:spLocks/>
            </p:cNvSpPr>
            <p:nvPr/>
          </p:nvSpPr>
          <p:spPr bwMode="auto">
            <a:xfrm>
              <a:off x="5245" y="538"/>
              <a:ext cx="2" cy="0"/>
            </a:xfrm>
            <a:custGeom>
              <a:avLst/>
              <a:gdLst>
                <a:gd name="T0" fmla="*/ 2 w 2"/>
                <a:gd name="T1" fmla="*/ 2 w 2"/>
                <a:gd name="T2" fmla="*/ 2 w 2"/>
                <a:gd name="T3" fmla="*/ 2 w 2"/>
                <a:gd name="T4" fmla="*/ 2 w 2"/>
                <a:gd name="T5" fmla="*/ 0 w 2"/>
                <a:gd name="T6" fmla="*/ 0 w 2"/>
                <a:gd name="T7" fmla="*/ 0 w 2"/>
                <a:gd name="T8" fmla="*/ 0 w 2"/>
                <a:gd name="T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2" y="0"/>
                  </a:moveTo>
                  <a:lnTo>
                    <a:pt x="2" y="0"/>
                  </a:lnTo>
                  <a:lnTo>
                    <a:pt x="2" y="0"/>
                  </a:ln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5" name="Freeform 5200"/>
            <p:cNvSpPr>
              <a:spLocks/>
            </p:cNvSpPr>
            <p:nvPr/>
          </p:nvSpPr>
          <p:spPr bwMode="auto">
            <a:xfrm>
              <a:off x="5249" y="5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7" name="Freeform 5202"/>
            <p:cNvSpPr>
              <a:spLocks/>
            </p:cNvSpPr>
            <p:nvPr/>
          </p:nvSpPr>
          <p:spPr bwMode="auto">
            <a:xfrm>
              <a:off x="5162" y="531"/>
              <a:ext cx="10" cy="9"/>
            </a:xfrm>
            <a:custGeom>
              <a:avLst/>
              <a:gdLst>
                <a:gd name="T0" fmla="*/ 10 w 10"/>
                <a:gd name="T1" fmla="*/ 0 h 9"/>
                <a:gd name="T2" fmla="*/ 10 w 10"/>
                <a:gd name="T3" fmla="*/ 2 h 9"/>
                <a:gd name="T4" fmla="*/ 10 w 10"/>
                <a:gd name="T5" fmla="*/ 2 h 9"/>
                <a:gd name="T6" fmla="*/ 10 w 10"/>
                <a:gd name="T7" fmla="*/ 2 h 9"/>
                <a:gd name="T8" fmla="*/ 10 w 10"/>
                <a:gd name="T9" fmla="*/ 4 h 9"/>
                <a:gd name="T10" fmla="*/ 10 w 10"/>
                <a:gd name="T11" fmla="*/ 4 h 9"/>
                <a:gd name="T12" fmla="*/ 10 w 10"/>
                <a:gd name="T13" fmla="*/ 4 h 9"/>
                <a:gd name="T14" fmla="*/ 10 w 10"/>
                <a:gd name="T15" fmla="*/ 4 h 9"/>
                <a:gd name="T16" fmla="*/ 10 w 10"/>
                <a:gd name="T17" fmla="*/ 4 h 9"/>
                <a:gd name="T18" fmla="*/ 8 w 10"/>
                <a:gd name="T19" fmla="*/ 4 h 9"/>
                <a:gd name="T20" fmla="*/ 8 w 10"/>
                <a:gd name="T21" fmla="*/ 4 h 9"/>
                <a:gd name="T22" fmla="*/ 10 w 10"/>
                <a:gd name="T23" fmla="*/ 4 h 9"/>
                <a:gd name="T24" fmla="*/ 10 w 10"/>
                <a:gd name="T25" fmla="*/ 6 h 9"/>
                <a:gd name="T26" fmla="*/ 10 w 10"/>
                <a:gd name="T27" fmla="*/ 6 h 9"/>
                <a:gd name="T28" fmla="*/ 10 w 10"/>
                <a:gd name="T29" fmla="*/ 6 h 9"/>
                <a:gd name="T30" fmla="*/ 10 w 10"/>
                <a:gd name="T31" fmla="*/ 7 h 9"/>
                <a:gd name="T32" fmla="*/ 8 w 10"/>
                <a:gd name="T33" fmla="*/ 7 h 9"/>
                <a:gd name="T34" fmla="*/ 8 w 10"/>
                <a:gd name="T35" fmla="*/ 7 h 9"/>
                <a:gd name="T36" fmla="*/ 8 w 10"/>
                <a:gd name="T37" fmla="*/ 7 h 9"/>
                <a:gd name="T38" fmla="*/ 8 w 10"/>
                <a:gd name="T39" fmla="*/ 7 h 9"/>
                <a:gd name="T40" fmla="*/ 6 w 10"/>
                <a:gd name="T41" fmla="*/ 7 h 9"/>
                <a:gd name="T42" fmla="*/ 6 w 10"/>
                <a:gd name="T43" fmla="*/ 9 h 9"/>
                <a:gd name="T44" fmla="*/ 6 w 10"/>
                <a:gd name="T45" fmla="*/ 9 h 9"/>
                <a:gd name="T46" fmla="*/ 4 w 10"/>
                <a:gd name="T47" fmla="*/ 7 h 9"/>
                <a:gd name="T48" fmla="*/ 4 w 10"/>
                <a:gd name="T49" fmla="*/ 7 h 9"/>
                <a:gd name="T50" fmla="*/ 6 w 10"/>
                <a:gd name="T51" fmla="*/ 7 h 9"/>
                <a:gd name="T52" fmla="*/ 6 w 10"/>
                <a:gd name="T53" fmla="*/ 7 h 9"/>
                <a:gd name="T54" fmla="*/ 6 w 10"/>
                <a:gd name="T55" fmla="*/ 6 h 9"/>
                <a:gd name="T56" fmla="*/ 6 w 10"/>
                <a:gd name="T57" fmla="*/ 6 h 9"/>
                <a:gd name="T58" fmla="*/ 4 w 10"/>
                <a:gd name="T59" fmla="*/ 6 h 9"/>
                <a:gd name="T60" fmla="*/ 4 w 10"/>
                <a:gd name="T61" fmla="*/ 6 h 9"/>
                <a:gd name="T62" fmla="*/ 6 w 10"/>
                <a:gd name="T63" fmla="*/ 6 h 9"/>
                <a:gd name="T64" fmla="*/ 6 w 10"/>
                <a:gd name="T65" fmla="*/ 6 h 9"/>
                <a:gd name="T66" fmla="*/ 4 w 10"/>
                <a:gd name="T67" fmla="*/ 4 h 9"/>
                <a:gd name="T68" fmla="*/ 4 w 10"/>
                <a:gd name="T69" fmla="*/ 4 h 9"/>
                <a:gd name="T70" fmla="*/ 4 w 10"/>
                <a:gd name="T71" fmla="*/ 4 h 9"/>
                <a:gd name="T72" fmla="*/ 6 w 10"/>
                <a:gd name="T73" fmla="*/ 4 h 9"/>
                <a:gd name="T74" fmla="*/ 6 w 10"/>
                <a:gd name="T75" fmla="*/ 4 h 9"/>
                <a:gd name="T76" fmla="*/ 6 w 10"/>
                <a:gd name="T77" fmla="*/ 4 h 9"/>
                <a:gd name="T78" fmla="*/ 4 w 10"/>
                <a:gd name="T79" fmla="*/ 4 h 9"/>
                <a:gd name="T80" fmla="*/ 2 w 10"/>
                <a:gd name="T81" fmla="*/ 4 h 9"/>
                <a:gd name="T82" fmla="*/ 2 w 10"/>
                <a:gd name="T83" fmla="*/ 2 h 9"/>
                <a:gd name="T84" fmla="*/ 0 w 10"/>
                <a:gd name="T8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 h="9">
                  <a:moveTo>
                    <a:pt x="10" y="0"/>
                  </a:moveTo>
                  <a:lnTo>
                    <a:pt x="10" y="2"/>
                  </a:lnTo>
                  <a:lnTo>
                    <a:pt x="10" y="2"/>
                  </a:lnTo>
                  <a:lnTo>
                    <a:pt x="10" y="2"/>
                  </a:lnTo>
                  <a:lnTo>
                    <a:pt x="10" y="4"/>
                  </a:lnTo>
                  <a:lnTo>
                    <a:pt x="10" y="4"/>
                  </a:lnTo>
                  <a:lnTo>
                    <a:pt x="10" y="4"/>
                  </a:lnTo>
                  <a:lnTo>
                    <a:pt x="10" y="4"/>
                  </a:lnTo>
                  <a:lnTo>
                    <a:pt x="10" y="4"/>
                  </a:lnTo>
                  <a:lnTo>
                    <a:pt x="8" y="4"/>
                  </a:lnTo>
                  <a:lnTo>
                    <a:pt x="8" y="4"/>
                  </a:lnTo>
                  <a:lnTo>
                    <a:pt x="10" y="4"/>
                  </a:lnTo>
                  <a:lnTo>
                    <a:pt x="10" y="6"/>
                  </a:lnTo>
                  <a:lnTo>
                    <a:pt x="10" y="6"/>
                  </a:lnTo>
                  <a:lnTo>
                    <a:pt x="10" y="6"/>
                  </a:lnTo>
                  <a:lnTo>
                    <a:pt x="10" y="7"/>
                  </a:lnTo>
                  <a:lnTo>
                    <a:pt x="8" y="7"/>
                  </a:lnTo>
                  <a:lnTo>
                    <a:pt x="8" y="7"/>
                  </a:lnTo>
                  <a:lnTo>
                    <a:pt x="8" y="7"/>
                  </a:lnTo>
                  <a:lnTo>
                    <a:pt x="8" y="7"/>
                  </a:lnTo>
                  <a:lnTo>
                    <a:pt x="6" y="7"/>
                  </a:lnTo>
                  <a:lnTo>
                    <a:pt x="6" y="9"/>
                  </a:lnTo>
                  <a:lnTo>
                    <a:pt x="6" y="9"/>
                  </a:lnTo>
                  <a:lnTo>
                    <a:pt x="4" y="7"/>
                  </a:lnTo>
                  <a:lnTo>
                    <a:pt x="4" y="7"/>
                  </a:lnTo>
                  <a:lnTo>
                    <a:pt x="6" y="7"/>
                  </a:lnTo>
                  <a:lnTo>
                    <a:pt x="6" y="7"/>
                  </a:lnTo>
                  <a:lnTo>
                    <a:pt x="6" y="6"/>
                  </a:lnTo>
                  <a:lnTo>
                    <a:pt x="6" y="6"/>
                  </a:lnTo>
                  <a:lnTo>
                    <a:pt x="4" y="6"/>
                  </a:lnTo>
                  <a:lnTo>
                    <a:pt x="4" y="6"/>
                  </a:lnTo>
                  <a:lnTo>
                    <a:pt x="6" y="6"/>
                  </a:lnTo>
                  <a:lnTo>
                    <a:pt x="6" y="6"/>
                  </a:lnTo>
                  <a:lnTo>
                    <a:pt x="4" y="4"/>
                  </a:lnTo>
                  <a:lnTo>
                    <a:pt x="4" y="4"/>
                  </a:lnTo>
                  <a:lnTo>
                    <a:pt x="4" y="4"/>
                  </a:lnTo>
                  <a:lnTo>
                    <a:pt x="6" y="4"/>
                  </a:lnTo>
                  <a:lnTo>
                    <a:pt x="6" y="4"/>
                  </a:lnTo>
                  <a:lnTo>
                    <a:pt x="6" y="4"/>
                  </a:lnTo>
                  <a:lnTo>
                    <a:pt x="4" y="4"/>
                  </a:lnTo>
                  <a:lnTo>
                    <a:pt x="2" y="4"/>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8" name="Freeform 5203"/>
            <p:cNvSpPr>
              <a:spLocks/>
            </p:cNvSpPr>
            <p:nvPr/>
          </p:nvSpPr>
          <p:spPr bwMode="auto">
            <a:xfrm>
              <a:off x="5174" y="529"/>
              <a:ext cx="6" cy="11"/>
            </a:xfrm>
            <a:custGeom>
              <a:avLst/>
              <a:gdLst>
                <a:gd name="T0" fmla="*/ 4 w 6"/>
                <a:gd name="T1" fmla="*/ 0 h 11"/>
                <a:gd name="T2" fmla="*/ 4 w 6"/>
                <a:gd name="T3" fmla="*/ 0 h 11"/>
                <a:gd name="T4" fmla="*/ 4 w 6"/>
                <a:gd name="T5" fmla="*/ 0 h 11"/>
                <a:gd name="T6" fmla="*/ 4 w 6"/>
                <a:gd name="T7" fmla="*/ 2 h 11"/>
                <a:gd name="T8" fmla="*/ 6 w 6"/>
                <a:gd name="T9" fmla="*/ 2 h 11"/>
                <a:gd name="T10" fmla="*/ 6 w 6"/>
                <a:gd name="T11" fmla="*/ 2 h 11"/>
                <a:gd name="T12" fmla="*/ 6 w 6"/>
                <a:gd name="T13" fmla="*/ 2 h 11"/>
                <a:gd name="T14" fmla="*/ 6 w 6"/>
                <a:gd name="T15" fmla="*/ 2 h 11"/>
                <a:gd name="T16" fmla="*/ 6 w 6"/>
                <a:gd name="T17" fmla="*/ 2 h 11"/>
                <a:gd name="T18" fmla="*/ 6 w 6"/>
                <a:gd name="T19" fmla="*/ 4 h 11"/>
                <a:gd name="T20" fmla="*/ 6 w 6"/>
                <a:gd name="T21" fmla="*/ 4 h 11"/>
                <a:gd name="T22" fmla="*/ 4 w 6"/>
                <a:gd name="T23" fmla="*/ 6 h 11"/>
                <a:gd name="T24" fmla="*/ 4 w 6"/>
                <a:gd name="T25" fmla="*/ 6 h 11"/>
                <a:gd name="T26" fmla="*/ 4 w 6"/>
                <a:gd name="T27" fmla="*/ 6 h 11"/>
                <a:gd name="T28" fmla="*/ 4 w 6"/>
                <a:gd name="T29" fmla="*/ 8 h 11"/>
                <a:gd name="T30" fmla="*/ 4 w 6"/>
                <a:gd name="T31" fmla="*/ 8 h 11"/>
                <a:gd name="T32" fmla="*/ 4 w 6"/>
                <a:gd name="T33" fmla="*/ 8 h 11"/>
                <a:gd name="T34" fmla="*/ 4 w 6"/>
                <a:gd name="T35" fmla="*/ 8 h 11"/>
                <a:gd name="T36" fmla="*/ 2 w 6"/>
                <a:gd name="T37" fmla="*/ 8 h 11"/>
                <a:gd name="T38" fmla="*/ 0 w 6"/>
                <a:gd name="T3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1">
                  <a:moveTo>
                    <a:pt x="4" y="0"/>
                  </a:moveTo>
                  <a:lnTo>
                    <a:pt x="4" y="0"/>
                  </a:lnTo>
                  <a:lnTo>
                    <a:pt x="4" y="0"/>
                  </a:lnTo>
                  <a:lnTo>
                    <a:pt x="4" y="2"/>
                  </a:lnTo>
                  <a:lnTo>
                    <a:pt x="6" y="2"/>
                  </a:lnTo>
                  <a:lnTo>
                    <a:pt x="6" y="2"/>
                  </a:lnTo>
                  <a:lnTo>
                    <a:pt x="6" y="2"/>
                  </a:lnTo>
                  <a:lnTo>
                    <a:pt x="6" y="2"/>
                  </a:lnTo>
                  <a:lnTo>
                    <a:pt x="6" y="2"/>
                  </a:lnTo>
                  <a:lnTo>
                    <a:pt x="6" y="4"/>
                  </a:lnTo>
                  <a:lnTo>
                    <a:pt x="6" y="4"/>
                  </a:lnTo>
                  <a:lnTo>
                    <a:pt x="4" y="6"/>
                  </a:lnTo>
                  <a:lnTo>
                    <a:pt x="4" y="6"/>
                  </a:lnTo>
                  <a:lnTo>
                    <a:pt x="4" y="6"/>
                  </a:lnTo>
                  <a:lnTo>
                    <a:pt x="4" y="8"/>
                  </a:lnTo>
                  <a:lnTo>
                    <a:pt x="4" y="8"/>
                  </a:lnTo>
                  <a:lnTo>
                    <a:pt x="4" y="8"/>
                  </a:lnTo>
                  <a:lnTo>
                    <a:pt x="4" y="8"/>
                  </a:lnTo>
                  <a:lnTo>
                    <a:pt x="2" y="8"/>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1" name="Freeform 5206"/>
            <p:cNvSpPr>
              <a:spLocks/>
            </p:cNvSpPr>
            <p:nvPr/>
          </p:nvSpPr>
          <p:spPr bwMode="auto">
            <a:xfrm>
              <a:off x="5214" y="538"/>
              <a:ext cx="0" cy="2"/>
            </a:xfrm>
            <a:custGeom>
              <a:avLst/>
              <a:gdLst>
                <a:gd name="T0" fmla="*/ 2 h 2"/>
                <a:gd name="T1" fmla="*/ 2 h 2"/>
                <a:gd name="T2" fmla="*/ 2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2" name="Freeform 5207"/>
            <p:cNvSpPr>
              <a:spLocks/>
            </p:cNvSpPr>
            <p:nvPr/>
          </p:nvSpPr>
          <p:spPr bwMode="auto">
            <a:xfrm>
              <a:off x="5158" y="533"/>
              <a:ext cx="8" cy="7"/>
            </a:xfrm>
            <a:custGeom>
              <a:avLst/>
              <a:gdLst>
                <a:gd name="T0" fmla="*/ 2 w 8"/>
                <a:gd name="T1" fmla="*/ 0 h 7"/>
                <a:gd name="T2" fmla="*/ 2 w 8"/>
                <a:gd name="T3" fmla="*/ 0 h 7"/>
                <a:gd name="T4" fmla="*/ 0 w 8"/>
                <a:gd name="T5" fmla="*/ 0 h 7"/>
                <a:gd name="T6" fmla="*/ 0 w 8"/>
                <a:gd name="T7" fmla="*/ 2 h 7"/>
                <a:gd name="T8" fmla="*/ 0 w 8"/>
                <a:gd name="T9" fmla="*/ 2 h 7"/>
                <a:gd name="T10" fmla="*/ 2 w 8"/>
                <a:gd name="T11" fmla="*/ 2 h 7"/>
                <a:gd name="T12" fmla="*/ 2 w 8"/>
                <a:gd name="T13" fmla="*/ 2 h 7"/>
                <a:gd name="T14" fmla="*/ 2 w 8"/>
                <a:gd name="T15" fmla="*/ 2 h 7"/>
                <a:gd name="T16" fmla="*/ 4 w 8"/>
                <a:gd name="T17" fmla="*/ 4 h 7"/>
                <a:gd name="T18" fmla="*/ 4 w 8"/>
                <a:gd name="T19" fmla="*/ 4 h 7"/>
                <a:gd name="T20" fmla="*/ 4 w 8"/>
                <a:gd name="T21" fmla="*/ 4 h 7"/>
                <a:gd name="T22" fmla="*/ 6 w 8"/>
                <a:gd name="T23" fmla="*/ 4 h 7"/>
                <a:gd name="T24" fmla="*/ 6 w 8"/>
                <a:gd name="T25" fmla="*/ 4 h 7"/>
                <a:gd name="T26" fmla="*/ 8 w 8"/>
                <a:gd name="T27" fmla="*/ 4 h 7"/>
                <a:gd name="T28" fmla="*/ 8 w 8"/>
                <a:gd name="T29" fmla="*/ 4 h 7"/>
                <a:gd name="T30" fmla="*/ 6 w 8"/>
                <a:gd name="T31" fmla="*/ 4 h 7"/>
                <a:gd name="T32" fmla="*/ 6 w 8"/>
                <a:gd name="T33" fmla="*/ 4 h 7"/>
                <a:gd name="T34" fmla="*/ 6 w 8"/>
                <a:gd name="T35" fmla="*/ 4 h 7"/>
                <a:gd name="T36" fmla="*/ 6 w 8"/>
                <a:gd name="T37" fmla="*/ 4 h 7"/>
                <a:gd name="T38" fmla="*/ 6 w 8"/>
                <a:gd name="T39" fmla="*/ 4 h 7"/>
                <a:gd name="T40" fmla="*/ 6 w 8"/>
                <a:gd name="T41" fmla="*/ 4 h 7"/>
                <a:gd name="T42" fmla="*/ 4 w 8"/>
                <a:gd name="T43" fmla="*/ 5 h 7"/>
                <a:gd name="T44" fmla="*/ 6 w 8"/>
                <a:gd name="T45" fmla="*/ 5 h 7"/>
                <a:gd name="T46" fmla="*/ 6 w 8"/>
                <a:gd name="T47" fmla="*/ 5 h 7"/>
                <a:gd name="T48" fmla="*/ 4 w 8"/>
                <a:gd name="T49" fmla="*/ 7 h 7"/>
                <a:gd name="T50" fmla="*/ 4 w 8"/>
                <a:gd name="T51" fmla="*/ 7 h 7"/>
                <a:gd name="T52" fmla="*/ 4 w 8"/>
                <a:gd name="T53" fmla="*/ 7 h 7"/>
                <a:gd name="T54" fmla="*/ 4 w 8"/>
                <a:gd name="T55" fmla="*/ 7 h 7"/>
                <a:gd name="T56" fmla="*/ 2 w 8"/>
                <a:gd name="T57" fmla="*/ 7 h 7"/>
                <a:gd name="T58" fmla="*/ 4 w 8"/>
                <a:gd name="T5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7">
                  <a:moveTo>
                    <a:pt x="2" y="0"/>
                  </a:moveTo>
                  <a:lnTo>
                    <a:pt x="2" y="0"/>
                  </a:lnTo>
                  <a:lnTo>
                    <a:pt x="0" y="0"/>
                  </a:lnTo>
                  <a:lnTo>
                    <a:pt x="0" y="2"/>
                  </a:lnTo>
                  <a:lnTo>
                    <a:pt x="0" y="2"/>
                  </a:lnTo>
                  <a:lnTo>
                    <a:pt x="2" y="2"/>
                  </a:lnTo>
                  <a:lnTo>
                    <a:pt x="2" y="2"/>
                  </a:lnTo>
                  <a:lnTo>
                    <a:pt x="2" y="2"/>
                  </a:lnTo>
                  <a:lnTo>
                    <a:pt x="4" y="4"/>
                  </a:lnTo>
                  <a:lnTo>
                    <a:pt x="4" y="4"/>
                  </a:lnTo>
                  <a:lnTo>
                    <a:pt x="4" y="4"/>
                  </a:lnTo>
                  <a:lnTo>
                    <a:pt x="6" y="4"/>
                  </a:lnTo>
                  <a:lnTo>
                    <a:pt x="6" y="4"/>
                  </a:lnTo>
                  <a:lnTo>
                    <a:pt x="8" y="4"/>
                  </a:lnTo>
                  <a:lnTo>
                    <a:pt x="8" y="4"/>
                  </a:lnTo>
                  <a:lnTo>
                    <a:pt x="6" y="4"/>
                  </a:lnTo>
                  <a:lnTo>
                    <a:pt x="6" y="4"/>
                  </a:lnTo>
                  <a:lnTo>
                    <a:pt x="6" y="4"/>
                  </a:lnTo>
                  <a:lnTo>
                    <a:pt x="6" y="4"/>
                  </a:lnTo>
                  <a:lnTo>
                    <a:pt x="6" y="4"/>
                  </a:lnTo>
                  <a:lnTo>
                    <a:pt x="6" y="4"/>
                  </a:lnTo>
                  <a:lnTo>
                    <a:pt x="4" y="5"/>
                  </a:lnTo>
                  <a:lnTo>
                    <a:pt x="6" y="5"/>
                  </a:lnTo>
                  <a:lnTo>
                    <a:pt x="6" y="5"/>
                  </a:lnTo>
                  <a:lnTo>
                    <a:pt x="4" y="7"/>
                  </a:lnTo>
                  <a:lnTo>
                    <a:pt x="4" y="7"/>
                  </a:lnTo>
                  <a:lnTo>
                    <a:pt x="4" y="7"/>
                  </a:lnTo>
                  <a:lnTo>
                    <a:pt x="4" y="7"/>
                  </a:lnTo>
                  <a:lnTo>
                    <a:pt x="2" y="7"/>
                  </a:lnTo>
                  <a:lnTo>
                    <a:pt x="4"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3" name="Freeform 5208"/>
            <p:cNvSpPr>
              <a:spLocks/>
            </p:cNvSpPr>
            <p:nvPr/>
          </p:nvSpPr>
          <p:spPr bwMode="auto">
            <a:xfrm>
              <a:off x="5249" y="540"/>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4" name="Freeform 5209"/>
            <p:cNvSpPr>
              <a:spLocks/>
            </p:cNvSpPr>
            <p:nvPr/>
          </p:nvSpPr>
          <p:spPr bwMode="auto">
            <a:xfrm>
              <a:off x="5220" y="535"/>
              <a:ext cx="8" cy="5"/>
            </a:xfrm>
            <a:custGeom>
              <a:avLst/>
              <a:gdLst>
                <a:gd name="T0" fmla="*/ 6 w 8"/>
                <a:gd name="T1" fmla="*/ 0 h 5"/>
                <a:gd name="T2" fmla="*/ 6 w 8"/>
                <a:gd name="T3" fmla="*/ 0 h 5"/>
                <a:gd name="T4" fmla="*/ 4 w 8"/>
                <a:gd name="T5" fmla="*/ 2 h 5"/>
                <a:gd name="T6" fmla="*/ 4 w 8"/>
                <a:gd name="T7" fmla="*/ 3 h 5"/>
                <a:gd name="T8" fmla="*/ 2 w 8"/>
                <a:gd name="T9" fmla="*/ 3 h 5"/>
                <a:gd name="T10" fmla="*/ 2 w 8"/>
                <a:gd name="T11" fmla="*/ 5 h 5"/>
                <a:gd name="T12" fmla="*/ 0 w 8"/>
                <a:gd name="T13" fmla="*/ 5 h 5"/>
                <a:gd name="T14" fmla="*/ 0 w 8"/>
                <a:gd name="T15" fmla="*/ 5 h 5"/>
                <a:gd name="T16" fmla="*/ 0 w 8"/>
                <a:gd name="T17" fmla="*/ 5 h 5"/>
                <a:gd name="T18" fmla="*/ 0 w 8"/>
                <a:gd name="T19" fmla="*/ 5 h 5"/>
                <a:gd name="T20" fmla="*/ 0 w 8"/>
                <a:gd name="T21" fmla="*/ 5 h 5"/>
                <a:gd name="T22" fmla="*/ 0 w 8"/>
                <a:gd name="T23" fmla="*/ 5 h 5"/>
                <a:gd name="T24" fmla="*/ 0 w 8"/>
                <a:gd name="T25" fmla="*/ 5 h 5"/>
                <a:gd name="T26" fmla="*/ 0 w 8"/>
                <a:gd name="T27" fmla="*/ 5 h 5"/>
                <a:gd name="T28" fmla="*/ 2 w 8"/>
                <a:gd name="T29" fmla="*/ 5 h 5"/>
                <a:gd name="T30" fmla="*/ 2 w 8"/>
                <a:gd name="T31" fmla="*/ 5 h 5"/>
                <a:gd name="T32" fmla="*/ 4 w 8"/>
                <a:gd name="T33" fmla="*/ 5 h 5"/>
                <a:gd name="T34" fmla="*/ 4 w 8"/>
                <a:gd name="T35" fmla="*/ 5 h 5"/>
                <a:gd name="T36" fmla="*/ 4 w 8"/>
                <a:gd name="T37" fmla="*/ 5 h 5"/>
                <a:gd name="T38" fmla="*/ 6 w 8"/>
                <a:gd name="T39" fmla="*/ 5 h 5"/>
                <a:gd name="T40" fmla="*/ 4 w 8"/>
                <a:gd name="T41" fmla="*/ 5 h 5"/>
                <a:gd name="T42" fmla="*/ 4 w 8"/>
                <a:gd name="T43" fmla="*/ 3 h 5"/>
                <a:gd name="T44" fmla="*/ 6 w 8"/>
                <a:gd name="T45" fmla="*/ 3 h 5"/>
                <a:gd name="T46" fmla="*/ 6 w 8"/>
                <a:gd name="T47" fmla="*/ 3 h 5"/>
                <a:gd name="T48" fmla="*/ 8 w 8"/>
                <a:gd name="T4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5">
                  <a:moveTo>
                    <a:pt x="6" y="0"/>
                  </a:moveTo>
                  <a:lnTo>
                    <a:pt x="6" y="0"/>
                  </a:lnTo>
                  <a:lnTo>
                    <a:pt x="4" y="2"/>
                  </a:lnTo>
                  <a:lnTo>
                    <a:pt x="4" y="3"/>
                  </a:lnTo>
                  <a:lnTo>
                    <a:pt x="2" y="3"/>
                  </a:lnTo>
                  <a:lnTo>
                    <a:pt x="2" y="5"/>
                  </a:lnTo>
                  <a:lnTo>
                    <a:pt x="0" y="5"/>
                  </a:lnTo>
                  <a:lnTo>
                    <a:pt x="0" y="5"/>
                  </a:lnTo>
                  <a:lnTo>
                    <a:pt x="0" y="5"/>
                  </a:lnTo>
                  <a:lnTo>
                    <a:pt x="0" y="5"/>
                  </a:lnTo>
                  <a:lnTo>
                    <a:pt x="0" y="5"/>
                  </a:lnTo>
                  <a:lnTo>
                    <a:pt x="0" y="5"/>
                  </a:lnTo>
                  <a:lnTo>
                    <a:pt x="0" y="5"/>
                  </a:lnTo>
                  <a:lnTo>
                    <a:pt x="0" y="5"/>
                  </a:lnTo>
                  <a:lnTo>
                    <a:pt x="2" y="5"/>
                  </a:lnTo>
                  <a:lnTo>
                    <a:pt x="2" y="5"/>
                  </a:lnTo>
                  <a:lnTo>
                    <a:pt x="4" y="5"/>
                  </a:lnTo>
                  <a:lnTo>
                    <a:pt x="4" y="5"/>
                  </a:lnTo>
                  <a:lnTo>
                    <a:pt x="4" y="5"/>
                  </a:lnTo>
                  <a:lnTo>
                    <a:pt x="6" y="5"/>
                  </a:lnTo>
                  <a:lnTo>
                    <a:pt x="4" y="5"/>
                  </a:lnTo>
                  <a:lnTo>
                    <a:pt x="4" y="3"/>
                  </a:lnTo>
                  <a:lnTo>
                    <a:pt x="6" y="3"/>
                  </a:lnTo>
                  <a:lnTo>
                    <a:pt x="6" y="3"/>
                  </a:lnTo>
                  <a:lnTo>
                    <a:pt x="8"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5" name="Freeform 5210"/>
            <p:cNvSpPr>
              <a:spLocks/>
            </p:cNvSpPr>
            <p:nvPr/>
          </p:nvSpPr>
          <p:spPr bwMode="auto">
            <a:xfrm>
              <a:off x="5155" y="537"/>
              <a:ext cx="7" cy="5"/>
            </a:xfrm>
            <a:custGeom>
              <a:avLst/>
              <a:gdLst>
                <a:gd name="T0" fmla="*/ 7 w 7"/>
                <a:gd name="T1" fmla="*/ 3 h 5"/>
                <a:gd name="T2" fmla="*/ 7 w 7"/>
                <a:gd name="T3" fmla="*/ 3 h 5"/>
                <a:gd name="T4" fmla="*/ 7 w 7"/>
                <a:gd name="T5" fmla="*/ 5 h 5"/>
                <a:gd name="T6" fmla="*/ 7 w 7"/>
                <a:gd name="T7" fmla="*/ 5 h 5"/>
                <a:gd name="T8" fmla="*/ 7 w 7"/>
                <a:gd name="T9" fmla="*/ 5 h 5"/>
                <a:gd name="T10" fmla="*/ 5 w 7"/>
                <a:gd name="T11" fmla="*/ 3 h 5"/>
                <a:gd name="T12" fmla="*/ 5 w 7"/>
                <a:gd name="T13" fmla="*/ 3 h 5"/>
                <a:gd name="T14" fmla="*/ 5 w 7"/>
                <a:gd name="T15" fmla="*/ 3 h 5"/>
                <a:gd name="T16" fmla="*/ 5 w 7"/>
                <a:gd name="T17" fmla="*/ 3 h 5"/>
                <a:gd name="T18" fmla="*/ 5 w 7"/>
                <a:gd name="T19" fmla="*/ 3 h 5"/>
                <a:gd name="T20" fmla="*/ 3 w 7"/>
                <a:gd name="T21" fmla="*/ 3 h 5"/>
                <a:gd name="T22" fmla="*/ 3 w 7"/>
                <a:gd name="T23" fmla="*/ 3 h 5"/>
                <a:gd name="T24" fmla="*/ 5 w 7"/>
                <a:gd name="T25" fmla="*/ 5 h 5"/>
                <a:gd name="T26" fmla="*/ 3 w 7"/>
                <a:gd name="T27" fmla="*/ 5 h 5"/>
                <a:gd name="T28" fmla="*/ 3 w 7"/>
                <a:gd name="T29" fmla="*/ 5 h 5"/>
                <a:gd name="T30" fmla="*/ 3 w 7"/>
                <a:gd name="T31" fmla="*/ 5 h 5"/>
                <a:gd name="T32" fmla="*/ 3 w 7"/>
                <a:gd name="T33" fmla="*/ 5 h 5"/>
                <a:gd name="T34" fmla="*/ 3 w 7"/>
                <a:gd name="T35" fmla="*/ 3 h 5"/>
                <a:gd name="T36" fmla="*/ 3 w 7"/>
                <a:gd name="T37" fmla="*/ 3 h 5"/>
                <a:gd name="T38" fmla="*/ 1 w 7"/>
                <a:gd name="T39" fmla="*/ 3 h 5"/>
                <a:gd name="T40" fmla="*/ 1 w 7"/>
                <a:gd name="T41" fmla="*/ 3 h 5"/>
                <a:gd name="T42" fmla="*/ 1 w 7"/>
                <a:gd name="T43" fmla="*/ 3 h 5"/>
                <a:gd name="T44" fmla="*/ 1 w 7"/>
                <a:gd name="T45" fmla="*/ 3 h 5"/>
                <a:gd name="T46" fmla="*/ 0 w 7"/>
                <a:gd name="T47" fmla="*/ 3 h 5"/>
                <a:gd name="T48" fmla="*/ 0 w 7"/>
                <a:gd name="T49" fmla="*/ 3 h 5"/>
                <a:gd name="T50" fmla="*/ 0 w 7"/>
                <a:gd name="T51" fmla="*/ 3 h 5"/>
                <a:gd name="T52" fmla="*/ 1 w 7"/>
                <a:gd name="T53" fmla="*/ 3 h 5"/>
                <a:gd name="T54" fmla="*/ 1 w 7"/>
                <a:gd name="T55" fmla="*/ 3 h 5"/>
                <a:gd name="T56" fmla="*/ 1 w 7"/>
                <a:gd name="T57" fmla="*/ 1 h 5"/>
                <a:gd name="T58" fmla="*/ 1 w 7"/>
                <a:gd name="T59" fmla="*/ 1 h 5"/>
                <a:gd name="T60" fmla="*/ 1 w 7"/>
                <a:gd name="T61" fmla="*/ 1 h 5"/>
                <a:gd name="T62" fmla="*/ 1 w 7"/>
                <a:gd name="T63" fmla="*/ 1 h 5"/>
                <a:gd name="T64" fmla="*/ 1 w 7"/>
                <a:gd name="T65" fmla="*/ 1 h 5"/>
                <a:gd name="T66" fmla="*/ 1 w 7"/>
                <a:gd name="T67" fmla="*/ 1 h 5"/>
                <a:gd name="T68" fmla="*/ 1 w 7"/>
                <a:gd name="T6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5">
                  <a:moveTo>
                    <a:pt x="7" y="3"/>
                  </a:moveTo>
                  <a:lnTo>
                    <a:pt x="7" y="3"/>
                  </a:lnTo>
                  <a:lnTo>
                    <a:pt x="7" y="5"/>
                  </a:lnTo>
                  <a:lnTo>
                    <a:pt x="7" y="5"/>
                  </a:lnTo>
                  <a:lnTo>
                    <a:pt x="7" y="5"/>
                  </a:lnTo>
                  <a:lnTo>
                    <a:pt x="5" y="3"/>
                  </a:lnTo>
                  <a:lnTo>
                    <a:pt x="5" y="3"/>
                  </a:lnTo>
                  <a:lnTo>
                    <a:pt x="5" y="3"/>
                  </a:lnTo>
                  <a:lnTo>
                    <a:pt x="5" y="3"/>
                  </a:lnTo>
                  <a:lnTo>
                    <a:pt x="5" y="3"/>
                  </a:lnTo>
                  <a:lnTo>
                    <a:pt x="3" y="3"/>
                  </a:lnTo>
                  <a:lnTo>
                    <a:pt x="3" y="3"/>
                  </a:lnTo>
                  <a:lnTo>
                    <a:pt x="5" y="5"/>
                  </a:lnTo>
                  <a:lnTo>
                    <a:pt x="3" y="5"/>
                  </a:lnTo>
                  <a:lnTo>
                    <a:pt x="3" y="5"/>
                  </a:lnTo>
                  <a:lnTo>
                    <a:pt x="3" y="5"/>
                  </a:lnTo>
                  <a:lnTo>
                    <a:pt x="3" y="5"/>
                  </a:lnTo>
                  <a:lnTo>
                    <a:pt x="3" y="3"/>
                  </a:lnTo>
                  <a:lnTo>
                    <a:pt x="3" y="3"/>
                  </a:lnTo>
                  <a:lnTo>
                    <a:pt x="1" y="3"/>
                  </a:lnTo>
                  <a:lnTo>
                    <a:pt x="1" y="3"/>
                  </a:lnTo>
                  <a:lnTo>
                    <a:pt x="1" y="3"/>
                  </a:lnTo>
                  <a:lnTo>
                    <a:pt x="1" y="3"/>
                  </a:lnTo>
                  <a:lnTo>
                    <a:pt x="0" y="3"/>
                  </a:lnTo>
                  <a:lnTo>
                    <a:pt x="0" y="3"/>
                  </a:lnTo>
                  <a:lnTo>
                    <a:pt x="0" y="3"/>
                  </a:lnTo>
                  <a:lnTo>
                    <a:pt x="1" y="3"/>
                  </a:lnTo>
                  <a:lnTo>
                    <a:pt x="1" y="3"/>
                  </a:lnTo>
                  <a:lnTo>
                    <a:pt x="1" y="1"/>
                  </a:lnTo>
                  <a:lnTo>
                    <a:pt x="1" y="1"/>
                  </a:lnTo>
                  <a:lnTo>
                    <a:pt x="1" y="1"/>
                  </a:lnTo>
                  <a:lnTo>
                    <a:pt x="1" y="1"/>
                  </a:lnTo>
                  <a:lnTo>
                    <a:pt x="1" y="1"/>
                  </a:lnTo>
                  <a:lnTo>
                    <a:pt x="1" y="1"/>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7" name="Freeform 5212"/>
            <p:cNvSpPr>
              <a:spLocks/>
            </p:cNvSpPr>
            <p:nvPr/>
          </p:nvSpPr>
          <p:spPr bwMode="auto">
            <a:xfrm>
              <a:off x="5178" y="529"/>
              <a:ext cx="50" cy="17"/>
            </a:xfrm>
            <a:custGeom>
              <a:avLst/>
              <a:gdLst>
                <a:gd name="T0" fmla="*/ 48 w 50"/>
                <a:gd name="T1" fmla="*/ 9 h 17"/>
                <a:gd name="T2" fmla="*/ 48 w 50"/>
                <a:gd name="T3" fmla="*/ 11 h 17"/>
                <a:gd name="T4" fmla="*/ 48 w 50"/>
                <a:gd name="T5" fmla="*/ 11 h 17"/>
                <a:gd name="T6" fmla="*/ 48 w 50"/>
                <a:gd name="T7" fmla="*/ 11 h 17"/>
                <a:gd name="T8" fmla="*/ 46 w 50"/>
                <a:gd name="T9" fmla="*/ 13 h 17"/>
                <a:gd name="T10" fmla="*/ 46 w 50"/>
                <a:gd name="T11" fmla="*/ 13 h 17"/>
                <a:gd name="T12" fmla="*/ 46 w 50"/>
                <a:gd name="T13" fmla="*/ 15 h 17"/>
                <a:gd name="T14" fmla="*/ 46 w 50"/>
                <a:gd name="T15" fmla="*/ 15 h 17"/>
                <a:gd name="T16" fmla="*/ 44 w 50"/>
                <a:gd name="T17" fmla="*/ 15 h 17"/>
                <a:gd name="T18" fmla="*/ 44 w 50"/>
                <a:gd name="T19" fmla="*/ 15 h 17"/>
                <a:gd name="T20" fmla="*/ 42 w 50"/>
                <a:gd name="T21" fmla="*/ 15 h 17"/>
                <a:gd name="T22" fmla="*/ 42 w 50"/>
                <a:gd name="T23" fmla="*/ 13 h 17"/>
                <a:gd name="T24" fmla="*/ 42 w 50"/>
                <a:gd name="T25" fmla="*/ 13 h 17"/>
                <a:gd name="T26" fmla="*/ 42 w 50"/>
                <a:gd name="T27" fmla="*/ 13 h 17"/>
                <a:gd name="T28" fmla="*/ 44 w 50"/>
                <a:gd name="T29" fmla="*/ 13 h 17"/>
                <a:gd name="T30" fmla="*/ 44 w 50"/>
                <a:gd name="T31" fmla="*/ 11 h 17"/>
                <a:gd name="T32" fmla="*/ 42 w 50"/>
                <a:gd name="T33" fmla="*/ 11 h 17"/>
                <a:gd name="T34" fmla="*/ 40 w 50"/>
                <a:gd name="T35" fmla="*/ 11 h 17"/>
                <a:gd name="T36" fmla="*/ 40 w 50"/>
                <a:gd name="T37" fmla="*/ 11 h 17"/>
                <a:gd name="T38" fmla="*/ 38 w 50"/>
                <a:gd name="T39" fmla="*/ 11 h 17"/>
                <a:gd name="T40" fmla="*/ 40 w 50"/>
                <a:gd name="T41" fmla="*/ 11 h 17"/>
                <a:gd name="T42" fmla="*/ 40 w 50"/>
                <a:gd name="T43" fmla="*/ 11 h 17"/>
                <a:gd name="T44" fmla="*/ 38 w 50"/>
                <a:gd name="T45" fmla="*/ 13 h 17"/>
                <a:gd name="T46" fmla="*/ 38 w 50"/>
                <a:gd name="T47" fmla="*/ 13 h 17"/>
                <a:gd name="T48" fmla="*/ 38 w 50"/>
                <a:gd name="T49" fmla="*/ 11 h 17"/>
                <a:gd name="T50" fmla="*/ 38 w 50"/>
                <a:gd name="T51" fmla="*/ 11 h 17"/>
                <a:gd name="T52" fmla="*/ 38 w 50"/>
                <a:gd name="T53" fmla="*/ 11 h 17"/>
                <a:gd name="T54" fmla="*/ 36 w 50"/>
                <a:gd name="T55" fmla="*/ 11 h 17"/>
                <a:gd name="T56" fmla="*/ 36 w 50"/>
                <a:gd name="T57" fmla="*/ 11 h 17"/>
                <a:gd name="T58" fmla="*/ 36 w 50"/>
                <a:gd name="T59" fmla="*/ 11 h 17"/>
                <a:gd name="T60" fmla="*/ 34 w 50"/>
                <a:gd name="T61" fmla="*/ 11 h 17"/>
                <a:gd name="T62" fmla="*/ 32 w 50"/>
                <a:gd name="T63" fmla="*/ 13 h 17"/>
                <a:gd name="T64" fmla="*/ 32 w 50"/>
                <a:gd name="T65" fmla="*/ 13 h 17"/>
                <a:gd name="T66" fmla="*/ 28 w 50"/>
                <a:gd name="T67" fmla="*/ 15 h 17"/>
                <a:gd name="T68" fmla="*/ 28 w 50"/>
                <a:gd name="T69" fmla="*/ 15 h 17"/>
                <a:gd name="T70" fmla="*/ 26 w 50"/>
                <a:gd name="T71" fmla="*/ 15 h 17"/>
                <a:gd name="T72" fmla="*/ 25 w 50"/>
                <a:gd name="T73" fmla="*/ 17 h 17"/>
                <a:gd name="T74" fmla="*/ 23 w 50"/>
                <a:gd name="T75" fmla="*/ 17 h 17"/>
                <a:gd name="T76" fmla="*/ 25 w 50"/>
                <a:gd name="T77" fmla="*/ 15 h 17"/>
                <a:gd name="T78" fmla="*/ 23 w 50"/>
                <a:gd name="T79" fmla="*/ 15 h 17"/>
                <a:gd name="T80" fmla="*/ 23 w 50"/>
                <a:gd name="T81" fmla="*/ 15 h 17"/>
                <a:gd name="T82" fmla="*/ 21 w 50"/>
                <a:gd name="T83" fmla="*/ 15 h 17"/>
                <a:gd name="T84" fmla="*/ 21 w 50"/>
                <a:gd name="T85" fmla="*/ 15 h 17"/>
                <a:gd name="T86" fmla="*/ 26 w 50"/>
                <a:gd name="T87" fmla="*/ 13 h 17"/>
                <a:gd name="T88" fmla="*/ 30 w 50"/>
                <a:gd name="T89" fmla="*/ 13 h 17"/>
                <a:gd name="T90" fmla="*/ 30 w 50"/>
                <a:gd name="T91" fmla="*/ 11 h 17"/>
                <a:gd name="T92" fmla="*/ 34 w 50"/>
                <a:gd name="T93" fmla="*/ 9 h 17"/>
                <a:gd name="T94" fmla="*/ 36 w 50"/>
                <a:gd name="T95" fmla="*/ 9 h 17"/>
                <a:gd name="T96" fmla="*/ 38 w 50"/>
                <a:gd name="T97" fmla="*/ 8 h 17"/>
                <a:gd name="T98" fmla="*/ 40 w 50"/>
                <a:gd name="T99" fmla="*/ 8 h 17"/>
                <a:gd name="T100" fmla="*/ 38 w 50"/>
                <a:gd name="T101" fmla="*/ 8 h 17"/>
                <a:gd name="T102" fmla="*/ 30 w 50"/>
                <a:gd name="T103" fmla="*/ 11 h 17"/>
                <a:gd name="T104" fmla="*/ 26 w 50"/>
                <a:gd name="T105" fmla="*/ 13 h 17"/>
                <a:gd name="T106" fmla="*/ 23 w 50"/>
                <a:gd name="T107" fmla="*/ 13 h 17"/>
                <a:gd name="T108" fmla="*/ 21 w 50"/>
                <a:gd name="T109" fmla="*/ 13 h 17"/>
                <a:gd name="T110" fmla="*/ 17 w 50"/>
                <a:gd name="T111" fmla="*/ 13 h 17"/>
                <a:gd name="T112" fmla="*/ 13 w 50"/>
                <a:gd name="T113" fmla="*/ 13 h 17"/>
                <a:gd name="T114" fmla="*/ 9 w 50"/>
                <a:gd name="T115" fmla="*/ 9 h 17"/>
                <a:gd name="T116" fmla="*/ 7 w 50"/>
                <a:gd name="T117" fmla="*/ 6 h 17"/>
                <a:gd name="T118" fmla="*/ 3 w 50"/>
                <a:gd name="T119" fmla="*/ 4 h 17"/>
                <a:gd name="T120" fmla="*/ 0 w 50"/>
                <a:gd name="T1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 h="17">
                  <a:moveTo>
                    <a:pt x="50" y="9"/>
                  </a:moveTo>
                  <a:lnTo>
                    <a:pt x="48" y="9"/>
                  </a:lnTo>
                  <a:lnTo>
                    <a:pt x="48" y="11"/>
                  </a:lnTo>
                  <a:lnTo>
                    <a:pt x="48" y="11"/>
                  </a:lnTo>
                  <a:lnTo>
                    <a:pt x="48" y="11"/>
                  </a:lnTo>
                  <a:lnTo>
                    <a:pt x="48" y="11"/>
                  </a:lnTo>
                  <a:lnTo>
                    <a:pt x="48" y="11"/>
                  </a:lnTo>
                  <a:lnTo>
                    <a:pt x="48" y="11"/>
                  </a:lnTo>
                  <a:lnTo>
                    <a:pt x="46" y="11"/>
                  </a:lnTo>
                  <a:lnTo>
                    <a:pt x="46" y="13"/>
                  </a:lnTo>
                  <a:lnTo>
                    <a:pt x="46" y="13"/>
                  </a:lnTo>
                  <a:lnTo>
                    <a:pt x="46" y="13"/>
                  </a:lnTo>
                  <a:lnTo>
                    <a:pt x="46" y="13"/>
                  </a:lnTo>
                  <a:lnTo>
                    <a:pt x="46" y="15"/>
                  </a:lnTo>
                  <a:lnTo>
                    <a:pt x="46" y="15"/>
                  </a:lnTo>
                  <a:lnTo>
                    <a:pt x="46" y="15"/>
                  </a:lnTo>
                  <a:lnTo>
                    <a:pt x="44" y="15"/>
                  </a:lnTo>
                  <a:lnTo>
                    <a:pt x="44" y="15"/>
                  </a:lnTo>
                  <a:lnTo>
                    <a:pt x="44" y="15"/>
                  </a:lnTo>
                  <a:lnTo>
                    <a:pt x="44" y="15"/>
                  </a:lnTo>
                  <a:lnTo>
                    <a:pt x="42" y="15"/>
                  </a:lnTo>
                  <a:lnTo>
                    <a:pt x="42" y="15"/>
                  </a:lnTo>
                  <a:lnTo>
                    <a:pt x="42" y="13"/>
                  </a:lnTo>
                  <a:lnTo>
                    <a:pt x="42" y="13"/>
                  </a:lnTo>
                  <a:lnTo>
                    <a:pt x="42" y="13"/>
                  </a:lnTo>
                  <a:lnTo>
                    <a:pt x="42" y="13"/>
                  </a:lnTo>
                  <a:lnTo>
                    <a:pt x="42" y="13"/>
                  </a:lnTo>
                  <a:lnTo>
                    <a:pt x="42" y="13"/>
                  </a:lnTo>
                  <a:lnTo>
                    <a:pt x="42" y="13"/>
                  </a:lnTo>
                  <a:lnTo>
                    <a:pt x="44" y="13"/>
                  </a:lnTo>
                  <a:lnTo>
                    <a:pt x="44" y="13"/>
                  </a:lnTo>
                  <a:lnTo>
                    <a:pt x="44" y="11"/>
                  </a:lnTo>
                  <a:lnTo>
                    <a:pt x="44" y="11"/>
                  </a:lnTo>
                  <a:lnTo>
                    <a:pt x="42" y="11"/>
                  </a:lnTo>
                  <a:lnTo>
                    <a:pt x="42" y="11"/>
                  </a:lnTo>
                  <a:lnTo>
                    <a:pt x="40" y="11"/>
                  </a:lnTo>
                  <a:lnTo>
                    <a:pt x="40" y="11"/>
                  </a:lnTo>
                  <a:lnTo>
                    <a:pt x="40" y="11"/>
                  </a:lnTo>
                  <a:lnTo>
                    <a:pt x="38" y="11"/>
                  </a:lnTo>
                  <a:lnTo>
                    <a:pt x="38" y="11"/>
                  </a:lnTo>
                  <a:lnTo>
                    <a:pt x="38" y="11"/>
                  </a:lnTo>
                  <a:lnTo>
                    <a:pt x="40" y="11"/>
                  </a:lnTo>
                  <a:lnTo>
                    <a:pt x="40" y="11"/>
                  </a:lnTo>
                  <a:lnTo>
                    <a:pt x="40" y="11"/>
                  </a:lnTo>
                  <a:lnTo>
                    <a:pt x="38" y="13"/>
                  </a:lnTo>
                  <a:lnTo>
                    <a:pt x="38" y="13"/>
                  </a:lnTo>
                  <a:lnTo>
                    <a:pt x="38" y="13"/>
                  </a:lnTo>
                  <a:lnTo>
                    <a:pt x="38" y="13"/>
                  </a:lnTo>
                  <a:lnTo>
                    <a:pt x="38" y="13"/>
                  </a:lnTo>
                  <a:lnTo>
                    <a:pt x="38" y="11"/>
                  </a:lnTo>
                  <a:lnTo>
                    <a:pt x="38" y="11"/>
                  </a:lnTo>
                  <a:lnTo>
                    <a:pt x="38" y="11"/>
                  </a:lnTo>
                  <a:lnTo>
                    <a:pt x="38" y="11"/>
                  </a:lnTo>
                  <a:lnTo>
                    <a:pt x="38" y="11"/>
                  </a:lnTo>
                  <a:lnTo>
                    <a:pt x="38" y="11"/>
                  </a:lnTo>
                  <a:lnTo>
                    <a:pt x="36" y="11"/>
                  </a:lnTo>
                  <a:lnTo>
                    <a:pt x="36" y="11"/>
                  </a:lnTo>
                  <a:lnTo>
                    <a:pt x="36" y="11"/>
                  </a:lnTo>
                  <a:lnTo>
                    <a:pt x="36" y="11"/>
                  </a:lnTo>
                  <a:lnTo>
                    <a:pt x="36" y="11"/>
                  </a:lnTo>
                  <a:lnTo>
                    <a:pt x="34" y="11"/>
                  </a:lnTo>
                  <a:lnTo>
                    <a:pt x="34" y="11"/>
                  </a:lnTo>
                  <a:lnTo>
                    <a:pt x="34" y="13"/>
                  </a:lnTo>
                  <a:lnTo>
                    <a:pt x="32" y="13"/>
                  </a:lnTo>
                  <a:lnTo>
                    <a:pt x="32" y="13"/>
                  </a:lnTo>
                  <a:lnTo>
                    <a:pt x="32" y="13"/>
                  </a:lnTo>
                  <a:lnTo>
                    <a:pt x="28" y="15"/>
                  </a:lnTo>
                  <a:lnTo>
                    <a:pt x="28" y="15"/>
                  </a:lnTo>
                  <a:lnTo>
                    <a:pt x="28" y="15"/>
                  </a:lnTo>
                  <a:lnTo>
                    <a:pt x="28" y="15"/>
                  </a:lnTo>
                  <a:lnTo>
                    <a:pt x="26" y="15"/>
                  </a:lnTo>
                  <a:lnTo>
                    <a:pt x="26" y="15"/>
                  </a:lnTo>
                  <a:lnTo>
                    <a:pt x="25" y="17"/>
                  </a:lnTo>
                  <a:lnTo>
                    <a:pt x="25" y="17"/>
                  </a:lnTo>
                  <a:lnTo>
                    <a:pt x="25" y="17"/>
                  </a:lnTo>
                  <a:lnTo>
                    <a:pt x="23" y="17"/>
                  </a:lnTo>
                  <a:lnTo>
                    <a:pt x="23" y="15"/>
                  </a:lnTo>
                  <a:lnTo>
                    <a:pt x="25" y="15"/>
                  </a:lnTo>
                  <a:lnTo>
                    <a:pt x="25" y="15"/>
                  </a:lnTo>
                  <a:lnTo>
                    <a:pt x="23" y="15"/>
                  </a:lnTo>
                  <a:lnTo>
                    <a:pt x="23" y="15"/>
                  </a:lnTo>
                  <a:lnTo>
                    <a:pt x="23" y="15"/>
                  </a:lnTo>
                  <a:lnTo>
                    <a:pt x="21" y="15"/>
                  </a:lnTo>
                  <a:lnTo>
                    <a:pt x="21" y="15"/>
                  </a:lnTo>
                  <a:lnTo>
                    <a:pt x="21" y="15"/>
                  </a:lnTo>
                  <a:lnTo>
                    <a:pt x="21" y="15"/>
                  </a:lnTo>
                  <a:lnTo>
                    <a:pt x="25" y="13"/>
                  </a:lnTo>
                  <a:lnTo>
                    <a:pt x="26" y="13"/>
                  </a:lnTo>
                  <a:lnTo>
                    <a:pt x="28" y="13"/>
                  </a:lnTo>
                  <a:lnTo>
                    <a:pt x="30" y="13"/>
                  </a:lnTo>
                  <a:lnTo>
                    <a:pt x="30" y="13"/>
                  </a:lnTo>
                  <a:lnTo>
                    <a:pt x="30" y="11"/>
                  </a:lnTo>
                  <a:lnTo>
                    <a:pt x="30" y="11"/>
                  </a:lnTo>
                  <a:lnTo>
                    <a:pt x="34" y="9"/>
                  </a:lnTo>
                  <a:lnTo>
                    <a:pt x="36" y="9"/>
                  </a:lnTo>
                  <a:lnTo>
                    <a:pt x="36" y="9"/>
                  </a:lnTo>
                  <a:lnTo>
                    <a:pt x="38" y="8"/>
                  </a:lnTo>
                  <a:lnTo>
                    <a:pt x="38" y="8"/>
                  </a:lnTo>
                  <a:lnTo>
                    <a:pt x="38" y="8"/>
                  </a:lnTo>
                  <a:lnTo>
                    <a:pt x="40" y="8"/>
                  </a:lnTo>
                  <a:lnTo>
                    <a:pt x="38" y="8"/>
                  </a:lnTo>
                  <a:lnTo>
                    <a:pt x="38" y="8"/>
                  </a:lnTo>
                  <a:lnTo>
                    <a:pt x="32" y="11"/>
                  </a:lnTo>
                  <a:lnTo>
                    <a:pt x="30" y="11"/>
                  </a:lnTo>
                  <a:lnTo>
                    <a:pt x="28" y="13"/>
                  </a:lnTo>
                  <a:lnTo>
                    <a:pt x="26" y="13"/>
                  </a:lnTo>
                  <a:lnTo>
                    <a:pt x="25" y="13"/>
                  </a:lnTo>
                  <a:lnTo>
                    <a:pt x="23" y="13"/>
                  </a:lnTo>
                  <a:lnTo>
                    <a:pt x="23" y="13"/>
                  </a:lnTo>
                  <a:lnTo>
                    <a:pt x="21" y="13"/>
                  </a:lnTo>
                  <a:lnTo>
                    <a:pt x="17" y="15"/>
                  </a:lnTo>
                  <a:lnTo>
                    <a:pt x="17" y="13"/>
                  </a:lnTo>
                  <a:lnTo>
                    <a:pt x="13" y="13"/>
                  </a:lnTo>
                  <a:lnTo>
                    <a:pt x="13" y="13"/>
                  </a:lnTo>
                  <a:lnTo>
                    <a:pt x="11" y="11"/>
                  </a:lnTo>
                  <a:lnTo>
                    <a:pt x="9" y="9"/>
                  </a:lnTo>
                  <a:lnTo>
                    <a:pt x="9" y="8"/>
                  </a:lnTo>
                  <a:lnTo>
                    <a:pt x="7" y="6"/>
                  </a:lnTo>
                  <a:lnTo>
                    <a:pt x="5" y="4"/>
                  </a:lnTo>
                  <a:lnTo>
                    <a:pt x="3" y="4"/>
                  </a:lnTo>
                  <a:lnTo>
                    <a:pt x="3"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8" name="Freeform 5213"/>
            <p:cNvSpPr>
              <a:spLocks/>
            </p:cNvSpPr>
            <p:nvPr/>
          </p:nvSpPr>
          <p:spPr bwMode="auto">
            <a:xfrm>
              <a:off x="5193" y="629"/>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9" name="Freeform 5214"/>
            <p:cNvSpPr>
              <a:spLocks/>
            </p:cNvSpPr>
            <p:nvPr/>
          </p:nvSpPr>
          <p:spPr bwMode="auto">
            <a:xfrm>
              <a:off x="3820" y="4271"/>
              <a:ext cx="10" cy="13"/>
            </a:xfrm>
            <a:custGeom>
              <a:avLst/>
              <a:gdLst>
                <a:gd name="T0" fmla="*/ 0 w 10"/>
                <a:gd name="T1" fmla="*/ 0 h 13"/>
                <a:gd name="T2" fmla="*/ 0 w 10"/>
                <a:gd name="T3" fmla="*/ 0 h 13"/>
                <a:gd name="T4" fmla="*/ 2 w 10"/>
                <a:gd name="T5" fmla="*/ 4 h 13"/>
                <a:gd name="T6" fmla="*/ 2 w 10"/>
                <a:gd name="T7" fmla="*/ 4 h 13"/>
                <a:gd name="T8" fmla="*/ 2 w 10"/>
                <a:gd name="T9" fmla="*/ 6 h 13"/>
                <a:gd name="T10" fmla="*/ 2 w 10"/>
                <a:gd name="T11" fmla="*/ 6 h 13"/>
                <a:gd name="T12" fmla="*/ 2 w 10"/>
                <a:gd name="T13" fmla="*/ 6 h 13"/>
                <a:gd name="T14" fmla="*/ 2 w 10"/>
                <a:gd name="T15" fmla="*/ 6 h 13"/>
                <a:gd name="T16" fmla="*/ 2 w 10"/>
                <a:gd name="T17" fmla="*/ 7 h 13"/>
                <a:gd name="T18" fmla="*/ 2 w 10"/>
                <a:gd name="T19" fmla="*/ 7 h 13"/>
                <a:gd name="T20" fmla="*/ 2 w 10"/>
                <a:gd name="T21" fmla="*/ 7 h 13"/>
                <a:gd name="T22" fmla="*/ 4 w 10"/>
                <a:gd name="T23" fmla="*/ 7 h 13"/>
                <a:gd name="T24" fmla="*/ 4 w 10"/>
                <a:gd name="T25" fmla="*/ 7 h 13"/>
                <a:gd name="T26" fmla="*/ 4 w 10"/>
                <a:gd name="T27" fmla="*/ 7 h 13"/>
                <a:gd name="T28" fmla="*/ 4 w 10"/>
                <a:gd name="T29" fmla="*/ 9 h 13"/>
                <a:gd name="T30" fmla="*/ 6 w 10"/>
                <a:gd name="T31" fmla="*/ 9 h 13"/>
                <a:gd name="T32" fmla="*/ 6 w 10"/>
                <a:gd name="T33" fmla="*/ 9 h 13"/>
                <a:gd name="T34" fmla="*/ 6 w 10"/>
                <a:gd name="T35" fmla="*/ 9 h 13"/>
                <a:gd name="T36" fmla="*/ 8 w 10"/>
                <a:gd name="T37" fmla="*/ 11 h 13"/>
                <a:gd name="T38" fmla="*/ 8 w 10"/>
                <a:gd name="T39" fmla="*/ 11 h 13"/>
                <a:gd name="T40" fmla="*/ 8 w 10"/>
                <a:gd name="T41" fmla="*/ 11 h 13"/>
                <a:gd name="T42" fmla="*/ 10 w 10"/>
                <a:gd name="T43" fmla="*/ 13 h 13"/>
                <a:gd name="T44" fmla="*/ 10 w 10"/>
                <a:gd name="T45" fmla="*/ 13 h 13"/>
                <a:gd name="T46" fmla="*/ 10 w 10"/>
                <a:gd name="T4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3">
                  <a:moveTo>
                    <a:pt x="0" y="0"/>
                  </a:moveTo>
                  <a:lnTo>
                    <a:pt x="0" y="0"/>
                  </a:lnTo>
                  <a:lnTo>
                    <a:pt x="2" y="4"/>
                  </a:lnTo>
                  <a:lnTo>
                    <a:pt x="2" y="4"/>
                  </a:lnTo>
                  <a:lnTo>
                    <a:pt x="2" y="6"/>
                  </a:lnTo>
                  <a:lnTo>
                    <a:pt x="2" y="6"/>
                  </a:lnTo>
                  <a:lnTo>
                    <a:pt x="2" y="6"/>
                  </a:lnTo>
                  <a:lnTo>
                    <a:pt x="2" y="6"/>
                  </a:lnTo>
                  <a:lnTo>
                    <a:pt x="2" y="7"/>
                  </a:lnTo>
                  <a:lnTo>
                    <a:pt x="2" y="7"/>
                  </a:lnTo>
                  <a:lnTo>
                    <a:pt x="2" y="7"/>
                  </a:lnTo>
                  <a:lnTo>
                    <a:pt x="4" y="7"/>
                  </a:lnTo>
                  <a:lnTo>
                    <a:pt x="4" y="7"/>
                  </a:lnTo>
                  <a:lnTo>
                    <a:pt x="4" y="7"/>
                  </a:lnTo>
                  <a:lnTo>
                    <a:pt x="4" y="9"/>
                  </a:lnTo>
                  <a:lnTo>
                    <a:pt x="6" y="9"/>
                  </a:lnTo>
                  <a:lnTo>
                    <a:pt x="6" y="9"/>
                  </a:lnTo>
                  <a:lnTo>
                    <a:pt x="6" y="9"/>
                  </a:lnTo>
                  <a:lnTo>
                    <a:pt x="8" y="11"/>
                  </a:lnTo>
                  <a:lnTo>
                    <a:pt x="8" y="11"/>
                  </a:lnTo>
                  <a:lnTo>
                    <a:pt x="8" y="11"/>
                  </a:lnTo>
                  <a:lnTo>
                    <a:pt x="10" y="13"/>
                  </a:lnTo>
                  <a:lnTo>
                    <a:pt x="10" y="13"/>
                  </a:lnTo>
                  <a:lnTo>
                    <a:pt x="1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0" name="Freeform 5215"/>
            <p:cNvSpPr>
              <a:spLocks/>
            </p:cNvSpPr>
            <p:nvPr/>
          </p:nvSpPr>
          <p:spPr bwMode="auto">
            <a:xfrm>
              <a:off x="3830" y="4284"/>
              <a:ext cx="7" cy="23"/>
            </a:xfrm>
            <a:custGeom>
              <a:avLst/>
              <a:gdLst>
                <a:gd name="T0" fmla="*/ 7 w 7"/>
                <a:gd name="T1" fmla="*/ 23 h 23"/>
                <a:gd name="T2" fmla="*/ 7 w 7"/>
                <a:gd name="T3" fmla="*/ 23 h 23"/>
                <a:gd name="T4" fmla="*/ 7 w 7"/>
                <a:gd name="T5" fmla="*/ 21 h 23"/>
                <a:gd name="T6" fmla="*/ 5 w 7"/>
                <a:gd name="T7" fmla="*/ 21 h 23"/>
                <a:gd name="T8" fmla="*/ 5 w 7"/>
                <a:gd name="T9" fmla="*/ 19 h 23"/>
                <a:gd name="T10" fmla="*/ 5 w 7"/>
                <a:gd name="T11" fmla="*/ 19 h 23"/>
                <a:gd name="T12" fmla="*/ 5 w 7"/>
                <a:gd name="T13" fmla="*/ 19 h 23"/>
                <a:gd name="T14" fmla="*/ 5 w 7"/>
                <a:gd name="T15" fmla="*/ 19 h 23"/>
                <a:gd name="T16" fmla="*/ 5 w 7"/>
                <a:gd name="T17" fmla="*/ 18 h 23"/>
                <a:gd name="T18" fmla="*/ 5 w 7"/>
                <a:gd name="T19" fmla="*/ 18 h 23"/>
                <a:gd name="T20" fmla="*/ 5 w 7"/>
                <a:gd name="T21" fmla="*/ 18 h 23"/>
                <a:gd name="T22" fmla="*/ 5 w 7"/>
                <a:gd name="T23" fmla="*/ 16 h 23"/>
                <a:gd name="T24" fmla="*/ 5 w 7"/>
                <a:gd name="T25" fmla="*/ 16 h 23"/>
                <a:gd name="T26" fmla="*/ 5 w 7"/>
                <a:gd name="T27" fmla="*/ 16 h 23"/>
                <a:gd name="T28" fmla="*/ 5 w 7"/>
                <a:gd name="T29" fmla="*/ 14 h 23"/>
                <a:gd name="T30" fmla="*/ 5 w 7"/>
                <a:gd name="T31" fmla="*/ 14 h 23"/>
                <a:gd name="T32" fmla="*/ 5 w 7"/>
                <a:gd name="T33" fmla="*/ 12 h 23"/>
                <a:gd name="T34" fmla="*/ 5 w 7"/>
                <a:gd name="T35" fmla="*/ 12 h 23"/>
                <a:gd name="T36" fmla="*/ 5 w 7"/>
                <a:gd name="T37" fmla="*/ 12 h 23"/>
                <a:gd name="T38" fmla="*/ 5 w 7"/>
                <a:gd name="T39" fmla="*/ 12 h 23"/>
                <a:gd name="T40" fmla="*/ 5 w 7"/>
                <a:gd name="T41" fmla="*/ 12 h 23"/>
                <a:gd name="T42" fmla="*/ 5 w 7"/>
                <a:gd name="T43" fmla="*/ 10 h 23"/>
                <a:gd name="T44" fmla="*/ 5 w 7"/>
                <a:gd name="T45" fmla="*/ 10 h 23"/>
                <a:gd name="T46" fmla="*/ 3 w 7"/>
                <a:gd name="T47" fmla="*/ 10 h 23"/>
                <a:gd name="T48" fmla="*/ 3 w 7"/>
                <a:gd name="T49" fmla="*/ 8 h 23"/>
                <a:gd name="T50" fmla="*/ 3 w 7"/>
                <a:gd name="T51" fmla="*/ 8 h 23"/>
                <a:gd name="T52" fmla="*/ 3 w 7"/>
                <a:gd name="T53" fmla="*/ 8 h 23"/>
                <a:gd name="T54" fmla="*/ 3 w 7"/>
                <a:gd name="T55" fmla="*/ 6 h 23"/>
                <a:gd name="T56" fmla="*/ 3 w 7"/>
                <a:gd name="T57" fmla="*/ 4 h 23"/>
                <a:gd name="T58" fmla="*/ 1 w 7"/>
                <a:gd name="T59" fmla="*/ 4 h 23"/>
                <a:gd name="T60" fmla="*/ 1 w 7"/>
                <a:gd name="T61" fmla="*/ 2 h 23"/>
                <a:gd name="T62" fmla="*/ 1 w 7"/>
                <a:gd name="T63" fmla="*/ 2 h 23"/>
                <a:gd name="T64" fmla="*/ 0 w 7"/>
                <a:gd name="T6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 h="23">
                  <a:moveTo>
                    <a:pt x="7" y="23"/>
                  </a:moveTo>
                  <a:lnTo>
                    <a:pt x="7" y="23"/>
                  </a:lnTo>
                  <a:lnTo>
                    <a:pt x="7" y="21"/>
                  </a:lnTo>
                  <a:lnTo>
                    <a:pt x="5" y="21"/>
                  </a:lnTo>
                  <a:lnTo>
                    <a:pt x="5" y="19"/>
                  </a:lnTo>
                  <a:lnTo>
                    <a:pt x="5" y="19"/>
                  </a:lnTo>
                  <a:lnTo>
                    <a:pt x="5" y="19"/>
                  </a:lnTo>
                  <a:lnTo>
                    <a:pt x="5" y="19"/>
                  </a:lnTo>
                  <a:lnTo>
                    <a:pt x="5" y="18"/>
                  </a:lnTo>
                  <a:lnTo>
                    <a:pt x="5" y="18"/>
                  </a:lnTo>
                  <a:lnTo>
                    <a:pt x="5" y="18"/>
                  </a:lnTo>
                  <a:lnTo>
                    <a:pt x="5" y="16"/>
                  </a:lnTo>
                  <a:lnTo>
                    <a:pt x="5" y="16"/>
                  </a:lnTo>
                  <a:lnTo>
                    <a:pt x="5" y="16"/>
                  </a:lnTo>
                  <a:lnTo>
                    <a:pt x="5" y="14"/>
                  </a:lnTo>
                  <a:lnTo>
                    <a:pt x="5" y="14"/>
                  </a:lnTo>
                  <a:lnTo>
                    <a:pt x="5" y="12"/>
                  </a:lnTo>
                  <a:lnTo>
                    <a:pt x="5" y="12"/>
                  </a:lnTo>
                  <a:lnTo>
                    <a:pt x="5" y="12"/>
                  </a:lnTo>
                  <a:lnTo>
                    <a:pt x="5" y="12"/>
                  </a:lnTo>
                  <a:lnTo>
                    <a:pt x="5" y="12"/>
                  </a:lnTo>
                  <a:lnTo>
                    <a:pt x="5" y="10"/>
                  </a:lnTo>
                  <a:lnTo>
                    <a:pt x="5" y="10"/>
                  </a:lnTo>
                  <a:lnTo>
                    <a:pt x="3" y="10"/>
                  </a:lnTo>
                  <a:lnTo>
                    <a:pt x="3" y="8"/>
                  </a:lnTo>
                  <a:lnTo>
                    <a:pt x="3" y="8"/>
                  </a:lnTo>
                  <a:lnTo>
                    <a:pt x="3" y="8"/>
                  </a:lnTo>
                  <a:lnTo>
                    <a:pt x="3" y="6"/>
                  </a:lnTo>
                  <a:lnTo>
                    <a:pt x="3" y="4"/>
                  </a:lnTo>
                  <a:lnTo>
                    <a:pt x="1" y="4"/>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2" name="Freeform 5217"/>
            <p:cNvSpPr>
              <a:spLocks/>
            </p:cNvSpPr>
            <p:nvPr/>
          </p:nvSpPr>
          <p:spPr bwMode="auto">
            <a:xfrm>
              <a:off x="2506" y="3967"/>
              <a:ext cx="6" cy="6"/>
            </a:xfrm>
            <a:custGeom>
              <a:avLst/>
              <a:gdLst>
                <a:gd name="T0" fmla="*/ 0 w 6"/>
                <a:gd name="T1" fmla="*/ 0 h 6"/>
                <a:gd name="T2" fmla="*/ 0 w 6"/>
                <a:gd name="T3" fmla="*/ 0 h 6"/>
                <a:gd name="T4" fmla="*/ 0 w 6"/>
                <a:gd name="T5" fmla="*/ 0 h 6"/>
                <a:gd name="T6" fmla="*/ 0 w 6"/>
                <a:gd name="T7" fmla="*/ 0 h 6"/>
                <a:gd name="T8" fmla="*/ 0 w 6"/>
                <a:gd name="T9" fmla="*/ 0 h 6"/>
                <a:gd name="T10" fmla="*/ 0 w 6"/>
                <a:gd name="T11" fmla="*/ 2 h 6"/>
                <a:gd name="T12" fmla="*/ 2 w 6"/>
                <a:gd name="T13" fmla="*/ 2 h 6"/>
                <a:gd name="T14" fmla="*/ 2 w 6"/>
                <a:gd name="T15" fmla="*/ 2 h 6"/>
                <a:gd name="T16" fmla="*/ 2 w 6"/>
                <a:gd name="T17" fmla="*/ 2 h 6"/>
                <a:gd name="T18" fmla="*/ 2 w 6"/>
                <a:gd name="T19" fmla="*/ 2 h 6"/>
                <a:gd name="T20" fmla="*/ 2 w 6"/>
                <a:gd name="T21" fmla="*/ 2 h 6"/>
                <a:gd name="T22" fmla="*/ 2 w 6"/>
                <a:gd name="T23" fmla="*/ 2 h 6"/>
                <a:gd name="T24" fmla="*/ 2 w 6"/>
                <a:gd name="T25" fmla="*/ 2 h 6"/>
                <a:gd name="T26" fmla="*/ 2 w 6"/>
                <a:gd name="T27" fmla="*/ 2 h 6"/>
                <a:gd name="T28" fmla="*/ 2 w 6"/>
                <a:gd name="T29" fmla="*/ 2 h 6"/>
                <a:gd name="T30" fmla="*/ 2 w 6"/>
                <a:gd name="T31" fmla="*/ 2 h 6"/>
                <a:gd name="T32" fmla="*/ 2 w 6"/>
                <a:gd name="T33" fmla="*/ 2 h 6"/>
                <a:gd name="T34" fmla="*/ 2 w 6"/>
                <a:gd name="T35" fmla="*/ 2 h 6"/>
                <a:gd name="T36" fmla="*/ 2 w 6"/>
                <a:gd name="T37" fmla="*/ 2 h 6"/>
                <a:gd name="T38" fmla="*/ 2 w 6"/>
                <a:gd name="T39" fmla="*/ 2 h 6"/>
                <a:gd name="T40" fmla="*/ 4 w 6"/>
                <a:gd name="T41" fmla="*/ 2 h 6"/>
                <a:gd name="T42" fmla="*/ 4 w 6"/>
                <a:gd name="T43" fmla="*/ 2 h 6"/>
                <a:gd name="T44" fmla="*/ 4 w 6"/>
                <a:gd name="T45" fmla="*/ 2 h 6"/>
                <a:gd name="T46" fmla="*/ 4 w 6"/>
                <a:gd name="T47" fmla="*/ 2 h 6"/>
                <a:gd name="T48" fmla="*/ 4 w 6"/>
                <a:gd name="T49" fmla="*/ 2 h 6"/>
                <a:gd name="T50" fmla="*/ 4 w 6"/>
                <a:gd name="T51" fmla="*/ 2 h 6"/>
                <a:gd name="T52" fmla="*/ 4 w 6"/>
                <a:gd name="T53" fmla="*/ 2 h 6"/>
                <a:gd name="T54" fmla="*/ 4 w 6"/>
                <a:gd name="T55" fmla="*/ 2 h 6"/>
                <a:gd name="T56" fmla="*/ 4 w 6"/>
                <a:gd name="T57" fmla="*/ 2 h 6"/>
                <a:gd name="T58" fmla="*/ 4 w 6"/>
                <a:gd name="T59" fmla="*/ 2 h 6"/>
                <a:gd name="T60" fmla="*/ 4 w 6"/>
                <a:gd name="T61" fmla="*/ 2 h 6"/>
                <a:gd name="T62" fmla="*/ 4 w 6"/>
                <a:gd name="T63" fmla="*/ 2 h 6"/>
                <a:gd name="T64" fmla="*/ 4 w 6"/>
                <a:gd name="T65" fmla="*/ 2 h 6"/>
                <a:gd name="T66" fmla="*/ 4 w 6"/>
                <a:gd name="T67" fmla="*/ 2 h 6"/>
                <a:gd name="T68" fmla="*/ 4 w 6"/>
                <a:gd name="T69" fmla="*/ 2 h 6"/>
                <a:gd name="T70" fmla="*/ 4 w 6"/>
                <a:gd name="T71" fmla="*/ 2 h 6"/>
                <a:gd name="T72" fmla="*/ 4 w 6"/>
                <a:gd name="T73" fmla="*/ 2 h 6"/>
                <a:gd name="T74" fmla="*/ 4 w 6"/>
                <a:gd name="T75" fmla="*/ 4 h 6"/>
                <a:gd name="T76" fmla="*/ 4 w 6"/>
                <a:gd name="T77" fmla="*/ 4 h 6"/>
                <a:gd name="T78" fmla="*/ 4 w 6"/>
                <a:gd name="T79" fmla="*/ 4 h 6"/>
                <a:gd name="T80" fmla="*/ 4 w 6"/>
                <a:gd name="T81" fmla="*/ 4 h 6"/>
                <a:gd name="T82" fmla="*/ 4 w 6"/>
                <a:gd name="T83" fmla="*/ 4 h 6"/>
                <a:gd name="T84" fmla="*/ 4 w 6"/>
                <a:gd name="T85" fmla="*/ 4 h 6"/>
                <a:gd name="T86" fmla="*/ 4 w 6"/>
                <a:gd name="T87" fmla="*/ 4 h 6"/>
                <a:gd name="T88" fmla="*/ 4 w 6"/>
                <a:gd name="T89" fmla="*/ 4 h 6"/>
                <a:gd name="T90" fmla="*/ 4 w 6"/>
                <a:gd name="T91" fmla="*/ 4 h 6"/>
                <a:gd name="T92" fmla="*/ 4 w 6"/>
                <a:gd name="T93" fmla="*/ 4 h 6"/>
                <a:gd name="T94" fmla="*/ 6 w 6"/>
                <a:gd name="T95" fmla="*/ 4 h 6"/>
                <a:gd name="T96" fmla="*/ 6 w 6"/>
                <a:gd name="T97" fmla="*/ 4 h 6"/>
                <a:gd name="T98" fmla="*/ 6 w 6"/>
                <a:gd name="T99" fmla="*/ 4 h 6"/>
                <a:gd name="T100" fmla="*/ 6 w 6"/>
                <a:gd name="T101" fmla="*/ 4 h 6"/>
                <a:gd name="T102" fmla="*/ 6 w 6"/>
                <a:gd name="T103" fmla="*/ 4 h 6"/>
                <a:gd name="T104" fmla="*/ 6 w 6"/>
                <a:gd name="T105" fmla="*/ 4 h 6"/>
                <a:gd name="T106" fmla="*/ 6 w 6"/>
                <a:gd name="T107" fmla="*/ 4 h 6"/>
                <a:gd name="T108" fmla="*/ 6 w 6"/>
                <a:gd name="T109" fmla="*/ 4 h 6"/>
                <a:gd name="T110" fmla="*/ 6 w 6"/>
                <a:gd name="T111" fmla="*/ 4 h 6"/>
                <a:gd name="T112" fmla="*/ 6 w 6"/>
                <a:gd name="T113" fmla="*/ 4 h 6"/>
                <a:gd name="T114" fmla="*/ 6 w 6"/>
                <a:gd name="T115" fmla="*/ 6 h 6"/>
                <a:gd name="T116" fmla="*/ 6 w 6"/>
                <a:gd name="T117" fmla="*/ 6 h 6"/>
                <a:gd name="T118" fmla="*/ 6 w 6"/>
                <a:gd name="T119" fmla="*/ 6 h 6"/>
                <a:gd name="T120" fmla="*/ 6 w 6"/>
                <a:gd name="T1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 h="6">
                  <a:moveTo>
                    <a:pt x="0" y="0"/>
                  </a:moveTo>
                  <a:lnTo>
                    <a:pt x="0" y="0"/>
                  </a:lnTo>
                  <a:lnTo>
                    <a:pt x="0" y="0"/>
                  </a:lnTo>
                  <a:lnTo>
                    <a:pt x="0" y="0"/>
                  </a:lnTo>
                  <a:lnTo>
                    <a:pt x="0" y="0"/>
                  </a:lnTo>
                  <a:lnTo>
                    <a:pt x="0" y="0"/>
                  </a:lnTo>
                  <a:lnTo>
                    <a:pt x="0" y="0"/>
                  </a:lnTo>
                  <a:lnTo>
                    <a:pt x="0" y="0"/>
                  </a:lnTo>
                  <a:lnTo>
                    <a:pt x="0" y="0"/>
                  </a:lnTo>
                  <a:lnTo>
                    <a:pt x="0" y="0"/>
                  </a:lnTo>
                  <a:lnTo>
                    <a:pt x="0" y="0"/>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4"/>
                  </a:lnTo>
                  <a:lnTo>
                    <a:pt x="6" y="6"/>
                  </a:lnTo>
                  <a:lnTo>
                    <a:pt x="6" y="6"/>
                  </a:lnTo>
                  <a:lnTo>
                    <a:pt x="6" y="6"/>
                  </a:lnTo>
                  <a:lnTo>
                    <a:pt x="6" y="6"/>
                  </a:lnTo>
                  <a:lnTo>
                    <a:pt x="6" y="6"/>
                  </a:lnTo>
                  <a:lnTo>
                    <a:pt x="6" y="6"/>
                  </a:lnTo>
                  <a:lnTo>
                    <a:pt x="6" y="6"/>
                  </a:lnTo>
                  <a:lnTo>
                    <a:pt x="6" y="6"/>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3" name="Freeform 5218"/>
            <p:cNvSpPr>
              <a:spLocks/>
            </p:cNvSpPr>
            <p:nvPr/>
          </p:nvSpPr>
          <p:spPr bwMode="auto">
            <a:xfrm>
              <a:off x="2501" y="3967"/>
              <a:ext cx="11" cy="10"/>
            </a:xfrm>
            <a:custGeom>
              <a:avLst/>
              <a:gdLst>
                <a:gd name="T0" fmla="*/ 11 w 11"/>
                <a:gd name="T1" fmla="*/ 6 h 10"/>
                <a:gd name="T2" fmla="*/ 9 w 11"/>
                <a:gd name="T3" fmla="*/ 6 h 10"/>
                <a:gd name="T4" fmla="*/ 9 w 11"/>
                <a:gd name="T5" fmla="*/ 6 h 10"/>
                <a:gd name="T6" fmla="*/ 9 w 11"/>
                <a:gd name="T7" fmla="*/ 6 h 10"/>
                <a:gd name="T8" fmla="*/ 9 w 11"/>
                <a:gd name="T9" fmla="*/ 8 h 10"/>
                <a:gd name="T10" fmla="*/ 9 w 11"/>
                <a:gd name="T11" fmla="*/ 8 h 10"/>
                <a:gd name="T12" fmla="*/ 9 w 11"/>
                <a:gd name="T13" fmla="*/ 8 h 10"/>
                <a:gd name="T14" fmla="*/ 9 w 11"/>
                <a:gd name="T15" fmla="*/ 8 h 10"/>
                <a:gd name="T16" fmla="*/ 7 w 11"/>
                <a:gd name="T17" fmla="*/ 8 h 10"/>
                <a:gd name="T18" fmla="*/ 7 w 11"/>
                <a:gd name="T19" fmla="*/ 8 h 10"/>
                <a:gd name="T20" fmla="*/ 7 w 11"/>
                <a:gd name="T21" fmla="*/ 8 h 10"/>
                <a:gd name="T22" fmla="*/ 7 w 11"/>
                <a:gd name="T23" fmla="*/ 8 h 10"/>
                <a:gd name="T24" fmla="*/ 7 w 11"/>
                <a:gd name="T25" fmla="*/ 8 h 10"/>
                <a:gd name="T26" fmla="*/ 7 w 11"/>
                <a:gd name="T27" fmla="*/ 8 h 10"/>
                <a:gd name="T28" fmla="*/ 5 w 11"/>
                <a:gd name="T29" fmla="*/ 8 h 10"/>
                <a:gd name="T30" fmla="*/ 5 w 11"/>
                <a:gd name="T31" fmla="*/ 8 h 10"/>
                <a:gd name="T32" fmla="*/ 5 w 11"/>
                <a:gd name="T33" fmla="*/ 8 h 10"/>
                <a:gd name="T34" fmla="*/ 5 w 11"/>
                <a:gd name="T35" fmla="*/ 8 h 10"/>
                <a:gd name="T36" fmla="*/ 5 w 11"/>
                <a:gd name="T37" fmla="*/ 8 h 10"/>
                <a:gd name="T38" fmla="*/ 4 w 11"/>
                <a:gd name="T39" fmla="*/ 10 h 10"/>
                <a:gd name="T40" fmla="*/ 4 w 11"/>
                <a:gd name="T41" fmla="*/ 10 h 10"/>
                <a:gd name="T42" fmla="*/ 4 w 11"/>
                <a:gd name="T43" fmla="*/ 10 h 10"/>
                <a:gd name="T44" fmla="*/ 4 w 11"/>
                <a:gd name="T45" fmla="*/ 10 h 10"/>
                <a:gd name="T46" fmla="*/ 4 w 11"/>
                <a:gd name="T47" fmla="*/ 10 h 10"/>
                <a:gd name="T48" fmla="*/ 2 w 11"/>
                <a:gd name="T49" fmla="*/ 10 h 10"/>
                <a:gd name="T50" fmla="*/ 2 w 11"/>
                <a:gd name="T51" fmla="*/ 10 h 10"/>
                <a:gd name="T52" fmla="*/ 2 w 11"/>
                <a:gd name="T53" fmla="*/ 10 h 10"/>
                <a:gd name="T54" fmla="*/ 2 w 11"/>
                <a:gd name="T55" fmla="*/ 8 h 10"/>
                <a:gd name="T56" fmla="*/ 2 w 11"/>
                <a:gd name="T57" fmla="*/ 8 h 10"/>
                <a:gd name="T58" fmla="*/ 2 w 11"/>
                <a:gd name="T59" fmla="*/ 8 h 10"/>
                <a:gd name="T60" fmla="*/ 2 w 11"/>
                <a:gd name="T61" fmla="*/ 8 h 10"/>
                <a:gd name="T62" fmla="*/ 0 w 11"/>
                <a:gd name="T63" fmla="*/ 8 h 10"/>
                <a:gd name="T64" fmla="*/ 0 w 11"/>
                <a:gd name="T65" fmla="*/ 8 h 10"/>
                <a:gd name="T66" fmla="*/ 0 w 11"/>
                <a:gd name="T67" fmla="*/ 8 h 10"/>
                <a:gd name="T68" fmla="*/ 0 w 11"/>
                <a:gd name="T69" fmla="*/ 8 h 10"/>
                <a:gd name="T70" fmla="*/ 0 w 11"/>
                <a:gd name="T71" fmla="*/ 6 h 10"/>
                <a:gd name="T72" fmla="*/ 0 w 11"/>
                <a:gd name="T73" fmla="*/ 6 h 10"/>
                <a:gd name="T74" fmla="*/ 2 w 11"/>
                <a:gd name="T75" fmla="*/ 6 h 10"/>
                <a:gd name="T76" fmla="*/ 2 w 11"/>
                <a:gd name="T77" fmla="*/ 6 h 10"/>
                <a:gd name="T78" fmla="*/ 2 w 11"/>
                <a:gd name="T79" fmla="*/ 6 h 10"/>
                <a:gd name="T80" fmla="*/ 2 w 11"/>
                <a:gd name="T81" fmla="*/ 6 h 10"/>
                <a:gd name="T82" fmla="*/ 2 w 11"/>
                <a:gd name="T83" fmla="*/ 4 h 10"/>
                <a:gd name="T84" fmla="*/ 2 w 11"/>
                <a:gd name="T85" fmla="*/ 4 h 10"/>
                <a:gd name="T86" fmla="*/ 2 w 11"/>
                <a:gd name="T87" fmla="*/ 4 h 10"/>
                <a:gd name="T88" fmla="*/ 2 w 11"/>
                <a:gd name="T89" fmla="*/ 4 h 10"/>
                <a:gd name="T90" fmla="*/ 2 w 11"/>
                <a:gd name="T91" fmla="*/ 4 h 10"/>
                <a:gd name="T92" fmla="*/ 4 w 11"/>
                <a:gd name="T93" fmla="*/ 4 h 10"/>
                <a:gd name="T94" fmla="*/ 4 w 11"/>
                <a:gd name="T95" fmla="*/ 4 h 10"/>
                <a:gd name="T96" fmla="*/ 4 w 11"/>
                <a:gd name="T97" fmla="*/ 4 h 10"/>
                <a:gd name="T98" fmla="*/ 4 w 11"/>
                <a:gd name="T99" fmla="*/ 2 h 10"/>
                <a:gd name="T100" fmla="*/ 4 w 11"/>
                <a:gd name="T101" fmla="*/ 2 h 10"/>
                <a:gd name="T102" fmla="*/ 4 w 11"/>
                <a:gd name="T103" fmla="*/ 2 h 10"/>
                <a:gd name="T104" fmla="*/ 5 w 11"/>
                <a:gd name="T105" fmla="*/ 2 h 10"/>
                <a:gd name="T106" fmla="*/ 5 w 11"/>
                <a:gd name="T107" fmla="*/ 2 h 10"/>
                <a:gd name="T108" fmla="*/ 5 w 11"/>
                <a:gd name="T109" fmla="*/ 2 h 10"/>
                <a:gd name="T110" fmla="*/ 5 w 11"/>
                <a:gd name="T111" fmla="*/ 2 h 10"/>
                <a:gd name="T112" fmla="*/ 5 w 11"/>
                <a:gd name="T113"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 h="10">
                  <a:moveTo>
                    <a:pt x="11" y="6"/>
                  </a:moveTo>
                  <a:lnTo>
                    <a:pt x="11" y="6"/>
                  </a:lnTo>
                  <a:lnTo>
                    <a:pt x="11" y="6"/>
                  </a:lnTo>
                  <a:lnTo>
                    <a:pt x="11" y="6"/>
                  </a:lnTo>
                  <a:lnTo>
                    <a:pt x="11" y="6"/>
                  </a:lnTo>
                  <a:lnTo>
                    <a:pt x="11" y="6"/>
                  </a:lnTo>
                  <a:lnTo>
                    <a:pt x="11" y="6"/>
                  </a:lnTo>
                  <a:lnTo>
                    <a:pt x="11" y="6"/>
                  </a:lnTo>
                  <a:lnTo>
                    <a:pt x="11" y="6"/>
                  </a:lnTo>
                  <a:lnTo>
                    <a:pt x="9" y="6"/>
                  </a:lnTo>
                  <a:lnTo>
                    <a:pt x="9" y="6"/>
                  </a:lnTo>
                  <a:lnTo>
                    <a:pt x="9" y="6"/>
                  </a:lnTo>
                  <a:lnTo>
                    <a:pt x="9" y="6"/>
                  </a:lnTo>
                  <a:lnTo>
                    <a:pt x="9" y="6"/>
                  </a:lnTo>
                  <a:lnTo>
                    <a:pt x="9" y="6"/>
                  </a:lnTo>
                  <a:lnTo>
                    <a:pt x="9" y="6"/>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9"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7"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8"/>
                  </a:lnTo>
                  <a:lnTo>
                    <a:pt x="5" y="10"/>
                  </a:lnTo>
                  <a:lnTo>
                    <a:pt x="5"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6"/>
                  </a:lnTo>
                  <a:lnTo>
                    <a:pt x="0" y="6"/>
                  </a:lnTo>
                  <a:lnTo>
                    <a:pt x="0" y="6"/>
                  </a:lnTo>
                  <a:lnTo>
                    <a:pt x="0"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2"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4" name="Freeform 5219"/>
            <p:cNvSpPr>
              <a:spLocks/>
            </p:cNvSpPr>
            <p:nvPr/>
          </p:nvSpPr>
          <p:spPr bwMode="auto">
            <a:xfrm>
              <a:off x="3759" y="3902"/>
              <a:ext cx="1" cy="6"/>
            </a:xfrm>
            <a:custGeom>
              <a:avLst/>
              <a:gdLst>
                <a:gd name="T0" fmla="*/ 1 w 1"/>
                <a:gd name="T1" fmla="*/ 0 h 6"/>
                <a:gd name="T2" fmla="*/ 1 w 1"/>
                <a:gd name="T3" fmla="*/ 2 h 6"/>
                <a:gd name="T4" fmla="*/ 1 w 1"/>
                <a:gd name="T5" fmla="*/ 2 h 6"/>
                <a:gd name="T6" fmla="*/ 1 w 1"/>
                <a:gd name="T7" fmla="*/ 2 h 6"/>
                <a:gd name="T8" fmla="*/ 1 w 1"/>
                <a:gd name="T9" fmla="*/ 4 h 6"/>
                <a:gd name="T10" fmla="*/ 0 w 1"/>
                <a:gd name="T11" fmla="*/ 4 h 6"/>
                <a:gd name="T12" fmla="*/ 0 w 1"/>
                <a:gd name="T13" fmla="*/ 4 h 6"/>
                <a:gd name="T14" fmla="*/ 0 w 1"/>
                <a:gd name="T15" fmla="*/ 6 h 6"/>
                <a:gd name="T16" fmla="*/ 0 w 1"/>
                <a:gd name="T17" fmla="*/ 6 h 6"/>
                <a:gd name="T18" fmla="*/ 0 w 1"/>
                <a:gd name="T19" fmla="*/ 6 h 6"/>
                <a:gd name="T20" fmla="*/ 1 w 1"/>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6">
                  <a:moveTo>
                    <a:pt x="1" y="0"/>
                  </a:moveTo>
                  <a:lnTo>
                    <a:pt x="1" y="2"/>
                  </a:lnTo>
                  <a:lnTo>
                    <a:pt x="1" y="2"/>
                  </a:lnTo>
                  <a:lnTo>
                    <a:pt x="1" y="2"/>
                  </a:lnTo>
                  <a:lnTo>
                    <a:pt x="1" y="4"/>
                  </a:lnTo>
                  <a:lnTo>
                    <a:pt x="0" y="4"/>
                  </a:lnTo>
                  <a:lnTo>
                    <a:pt x="0" y="4"/>
                  </a:lnTo>
                  <a:lnTo>
                    <a:pt x="0" y="6"/>
                  </a:lnTo>
                  <a:lnTo>
                    <a:pt x="0" y="6"/>
                  </a:lnTo>
                  <a:lnTo>
                    <a:pt x="0" y="6"/>
                  </a:lnTo>
                  <a:lnTo>
                    <a:pt x="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5" name="Freeform 5220"/>
            <p:cNvSpPr>
              <a:spLocks/>
            </p:cNvSpPr>
            <p:nvPr/>
          </p:nvSpPr>
          <p:spPr bwMode="auto">
            <a:xfrm>
              <a:off x="3757" y="3908"/>
              <a:ext cx="3" cy="7"/>
            </a:xfrm>
            <a:custGeom>
              <a:avLst/>
              <a:gdLst>
                <a:gd name="T0" fmla="*/ 2 w 3"/>
                <a:gd name="T1" fmla="*/ 0 h 7"/>
                <a:gd name="T2" fmla="*/ 2 w 3"/>
                <a:gd name="T3" fmla="*/ 0 h 7"/>
                <a:gd name="T4" fmla="*/ 2 w 3"/>
                <a:gd name="T5" fmla="*/ 0 h 7"/>
                <a:gd name="T6" fmla="*/ 2 w 3"/>
                <a:gd name="T7" fmla="*/ 2 h 7"/>
                <a:gd name="T8" fmla="*/ 2 w 3"/>
                <a:gd name="T9" fmla="*/ 2 h 7"/>
                <a:gd name="T10" fmla="*/ 0 w 3"/>
                <a:gd name="T11" fmla="*/ 5 h 7"/>
                <a:gd name="T12" fmla="*/ 0 w 3"/>
                <a:gd name="T13" fmla="*/ 5 h 7"/>
                <a:gd name="T14" fmla="*/ 2 w 3"/>
                <a:gd name="T15" fmla="*/ 5 h 7"/>
                <a:gd name="T16" fmla="*/ 2 w 3"/>
                <a:gd name="T17" fmla="*/ 5 h 7"/>
                <a:gd name="T18" fmla="*/ 2 w 3"/>
                <a:gd name="T19" fmla="*/ 4 h 7"/>
                <a:gd name="T20" fmla="*/ 2 w 3"/>
                <a:gd name="T21" fmla="*/ 4 h 7"/>
                <a:gd name="T22" fmla="*/ 3 w 3"/>
                <a:gd name="T23" fmla="*/ 5 h 7"/>
                <a:gd name="T24" fmla="*/ 3 w 3"/>
                <a:gd name="T25" fmla="*/ 5 h 7"/>
                <a:gd name="T26" fmla="*/ 3 w 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7">
                  <a:moveTo>
                    <a:pt x="2" y="0"/>
                  </a:moveTo>
                  <a:lnTo>
                    <a:pt x="2" y="0"/>
                  </a:lnTo>
                  <a:lnTo>
                    <a:pt x="2" y="0"/>
                  </a:lnTo>
                  <a:lnTo>
                    <a:pt x="2" y="2"/>
                  </a:lnTo>
                  <a:lnTo>
                    <a:pt x="2" y="2"/>
                  </a:lnTo>
                  <a:lnTo>
                    <a:pt x="0" y="5"/>
                  </a:lnTo>
                  <a:lnTo>
                    <a:pt x="0" y="5"/>
                  </a:lnTo>
                  <a:lnTo>
                    <a:pt x="2" y="5"/>
                  </a:lnTo>
                  <a:lnTo>
                    <a:pt x="2" y="5"/>
                  </a:lnTo>
                  <a:lnTo>
                    <a:pt x="2" y="4"/>
                  </a:lnTo>
                  <a:lnTo>
                    <a:pt x="2" y="4"/>
                  </a:lnTo>
                  <a:lnTo>
                    <a:pt x="3" y="5"/>
                  </a:lnTo>
                  <a:lnTo>
                    <a:pt x="3" y="5"/>
                  </a:lnTo>
                  <a:lnTo>
                    <a:pt x="3"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6" name="Freeform 5221"/>
            <p:cNvSpPr>
              <a:spLocks/>
            </p:cNvSpPr>
            <p:nvPr/>
          </p:nvSpPr>
          <p:spPr bwMode="auto">
            <a:xfrm>
              <a:off x="3759" y="3915"/>
              <a:ext cx="1" cy="2"/>
            </a:xfrm>
            <a:custGeom>
              <a:avLst/>
              <a:gdLst>
                <a:gd name="T0" fmla="*/ 1 w 1"/>
                <a:gd name="T1" fmla="*/ 0 h 2"/>
                <a:gd name="T2" fmla="*/ 1 w 1"/>
                <a:gd name="T3" fmla="*/ 0 h 2"/>
                <a:gd name="T4" fmla="*/ 1 w 1"/>
                <a:gd name="T5" fmla="*/ 0 h 2"/>
                <a:gd name="T6" fmla="*/ 0 w 1"/>
                <a:gd name="T7" fmla="*/ 2 h 2"/>
                <a:gd name="T8" fmla="*/ 0 w 1"/>
                <a:gd name="T9" fmla="*/ 2 h 2"/>
                <a:gd name="T10" fmla="*/ 0 w 1"/>
                <a:gd name="T11" fmla="*/ 2 h 2"/>
                <a:gd name="T12" fmla="*/ 0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0"/>
                  </a:lnTo>
                  <a:lnTo>
                    <a:pt x="1"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7" name="Freeform 5222"/>
            <p:cNvSpPr>
              <a:spLocks/>
            </p:cNvSpPr>
            <p:nvPr/>
          </p:nvSpPr>
          <p:spPr bwMode="auto">
            <a:xfrm>
              <a:off x="3751" y="3917"/>
              <a:ext cx="8" cy="16"/>
            </a:xfrm>
            <a:custGeom>
              <a:avLst/>
              <a:gdLst>
                <a:gd name="T0" fmla="*/ 0 w 8"/>
                <a:gd name="T1" fmla="*/ 16 h 16"/>
                <a:gd name="T2" fmla="*/ 0 w 8"/>
                <a:gd name="T3" fmla="*/ 16 h 16"/>
                <a:gd name="T4" fmla="*/ 2 w 8"/>
                <a:gd name="T5" fmla="*/ 14 h 16"/>
                <a:gd name="T6" fmla="*/ 2 w 8"/>
                <a:gd name="T7" fmla="*/ 12 h 16"/>
                <a:gd name="T8" fmla="*/ 2 w 8"/>
                <a:gd name="T9" fmla="*/ 12 h 16"/>
                <a:gd name="T10" fmla="*/ 2 w 8"/>
                <a:gd name="T11" fmla="*/ 12 h 16"/>
                <a:gd name="T12" fmla="*/ 2 w 8"/>
                <a:gd name="T13" fmla="*/ 10 h 16"/>
                <a:gd name="T14" fmla="*/ 2 w 8"/>
                <a:gd name="T15" fmla="*/ 10 h 16"/>
                <a:gd name="T16" fmla="*/ 2 w 8"/>
                <a:gd name="T17" fmla="*/ 8 h 16"/>
                <a:gd name="T18" fmla="*/ 2 w 8"/>
                <a:gd name="T19" fmla="*/ 6 h 16"/>
                <a:gd name="T20" fmla="*/ 2 w 8"/>
                <a:gd name="T21" fmla="*/ 4 h 16"/>
                <a:gd name="T22" fmla="*/ 2 w 8"/>
                <a:gd name="T23" fmla="*/ 2 h 16"/>
                <a:gd name="T24" fmla="*/ 4 w 8"/>
                <a:gd name="T25" fmla="*/ 2 h 16"/>
                <a:gd name="T26" fmla="*/ 4 w 8"/>
                <a:gd name="T27" fmla="*/ 2 h 16"/>
                <a:gd name="T28" fmla="*/ 4 w 8"/>
                <a:gd name="T29" fmla="*/ 2 h 16"/>
                <a:gd name="T30" fmla="*/ 6 w 8"/>
                <a:gd name="T31" fmla="*/ 0 h 16"/>
                <a:gd name="T32" fmla="*/ 6 w 8"/>
                <a:gd name="T33" fmla="*/ 0 h 16"/>
                <a:gd name="T34" fmla="*/ 6 w 8"/>
                <a:gd name="T35" fmla="*/ 0 h 16"/>
                <a:gd name="T36" fmla="*/ 6 w 8"/>
                <a:gd name="T37" fmla="*/ 0 h 16"/>
                <a:gd name="T38" fmla="*/ 6 w 8"/>
                <a:gd name="T39" fmla="*/ 0 h 16"/>
                <a:gd name="T40" fmla="*/ 6 w 8"/>
                <a:gd name="T41" fmla="*/ 0 h 16"/>
                <a:gd name="T42" fmla="*/ 6 w 8"/>
                <a:gd name="T43" fmla="*/ 0 h 16"/>
                <a:gd name="T44" fmla="*/ 8 w 8"/>
                <a:gd name="T45" fmla="*/ 0 h 16"/>
                <a:gd name="T46" fmla="*/ 8 w 8"/>
                <a:gd name="T4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6">
                  <a:moveTo>
                    <a:pt x="0" y="16"/>
                  </a:moveTo>
                  <a:lnTo>
                    <a:pt x="0" y="16"/>
                  </a:lnTo>
                  <a:lnTo>
                    <a:pt x="2" y="14"/>
                  </a:lnTo>
                  <a:lnTo>
                    <a:pt x="2" y="12"/>
                  </a:lnTo>
                  <a:lnTo>
                    <a:pt x="2" y="12"/>
                  </a:lnTo>
                  <a:lnTo>
                    <a:pt x="2" y="12"/>
                  </a:lnTo>
                  <a:lnTo>
                    <a:pt x="2" y="10"/>
                  </a:lnTo>
                  <a:lnTo>
                    <a:pt x="2" y="10"/>
                  </a:lnTo>
                  <a:lnTo>
                    <a:pt x="2" y="8"/>
                  </a:lnTo>
                  <a:lnTo>
                    <a:pt x="2" y="6"/>
                  </a:lnTo>
                  <a:lnTo>
                    <a:pt x="2" y="4"/>
                  </a:lnTo>
                  <a:lnTo>
                    <a:pt x="2" y="2"/>
                  </a:lnTo>
                  <a:lnTo>
                    <a:pt x="4" y="2"/>
                  </a:lnTo>
                  <a:lnTo>
                    <a:pt x="4" y="2"/>
                  </a:lnTo>
                  <a:lnTo>
                    <a:pt x="4" y="2"/>
                  </a:lnTo>
                  <a:lnTo>
                    <a:pt x="6" y="0"/>
                  </a:lnTo>
                  <a:lnTo>
                    <a:pt x="6" y="0"/>
                  </a:lnTo>
                  <a:lnTo>
                    <a:pt x="6" y="0"/>
                  </a:lnTo>
                  <a:lnTo>
                    <a:pt x="6" y="0"/>
                  </a:lnTo>
                  <a:lnTo>
                    <a:pt x="6" y="0"/>
                  </a:lnTo>
                  <a:lnTo>
                    <a:pt x="6" y="0"/>
                  </a:lnTo>
                  <a:lnTo>
                    <a:pt x="6"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8" name="Freeform 5223"/>
            <p:cNvSpPr>
              <a:spLocks/>
            </p:cNvSpPr>
            <p:nvPr/>
          </p:nvSpPr>
          <p:spPr bwMode="auto">
            <a:xfrm>
              <a:off x="3751" y="3933"/>
              <a:ext cx="0" cy="9"/>
            </a:xfrm>
            <a:custGeom>
              <a:avLst/>
              <a:gdLst>
                <a:gd name="T0" fmla="*/ 9 h 9"/>
                <a:gd name="T1" fmla="*/ 9 h 9"/>
                <a:gd name="T2" fmla="*/ 7 h 9"/>
                <a:gd name="T3" fmla="*/ 5 h 9"/>
                <a:gd name="T4" fmla="*/ 5 h 9"/>
                <a:gd name="T5" fmla="*/ 4 h 9"/>
                <a:gd name="T6" fmla="*/ 2 h 9"/>
                <a:gd name="T7" fmla="*/ 2 h 9"/>
                <a:gd name="T8" fmla="*/ 0 h 9"/>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9">
                  <a:moveTo>
                    <a:pt x="0" y="9"/>
                  </a:moveTo>
                  <a:lnTo>
                    <a:pt x="0" y="9"/>
                  </a:lnTo>
                  <a:lnTo>
                    <a:pt x="0" y="7"/>
                  </a:lnTo>
                  <a:lnTo>
                    <a:pt x="0" y="5"/>
                  </a:lnTo>
                  <a:lnTo>
                    <a:pt x="0" y="5"/>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9" name="Freeform 5224"/>
            <p:cNvSpPr>
              <a:spLocks/>
            </p:cNvSpPr>
            <p:nvPr/>
          </p:nvSpPr>
          <p:spPr bwMode="auto">
            <a:xfrm>
              <a:off x="3743" y="3942"/>
              <a:ext cx="8" cy="12"/>
            </a:xfrm>
            <a:custGeom>
              <a:avLst/>
              <a:gdLst>
                <a:gd name="T0" fmla="*/ 8 w 8"/>
                <a:gd name="T1" fmla="*/ 0 h 12"/>
                <a:gd name="T2" fmla="*/ 8 w 8"/>
                <a:gd name="T3" fmla="*/ 2 h 12"/>
                <a:gd name="T4" fmla="*/ 8 w 8"/>
                <a:gd name="T5" fmla="*/ 2 h 12"/>
                <a:gd name="T6" fmla="*/ 6 w 8"/>
                <a:gd name="T7" fmla="*/ 4 h 12"/>
                <a:gd name="T8" fmla="*/ 6 w 8"/>
                <a:gd name="T9" fmla="*/ 6 h 12"/>
                <a:gd name="T10" fmla="*/ 6 w 8"/>
                <a:gd name="T11" fmla="*/ 6 h 12"/>
                <a:gd name="T12" fmla="*/ 6 w 8"/>
                <a:gd name="T13" fmla="*/ 8 h 12"/>
                <a:gd name="T14" fmla="*/ 4 w 8"/>
                <a:gd name="T15" fmla="*/ 8 h 12"/>
                <a:gd name="T16" fmla="*/ 4 w 8"/>
                <a:gd name="T17" fmla="*/ 8 h 12"/>
                <a:gd name="T18" fmla="*/ 4 w 8"/>
                <a:gd name="T19" fmla="*/ 8 h 12"/>
                <a:gd name="T20" fmla="*/ 2 w 8"/>
                <a:gd name="T21" fmla="*/ 10 h 12"/>
                <a:gd name="T22" fmla="*/ 2 w 8"/>
                <a:gd name="T23" fmla="*/ 10 h 12"/>
                <a:gd name="T24" fmla="*/ 0 w 8"/>
                <a:gd name="T25" fmla="*/ 12 h 12"/>
                <a:gd name="T26" fmla="*/ 0 w 8"/>
                <a:gd name="T27" fmla="*/ 12 h 12"/>
                <a:gd name="T28" fmla="*/ 0 w 8"/>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2">
                  <a:moveTo>
                    <a:pt x="8" y="0"/>
                  </a:moveTo>
                  <a:lnTo>
                    <a:pt x="8" y="2"/>
                  </a:lnTo>
                  <a:lnTo>
                    <a:pt x="8" y="2"/>
                  </a:lnTo>
                  <a:lnTo>
                    <a:pt x="6" y="4"/>
                  </a:lnTo>
                  <a:lnTo>
                    <a:pt x="6" y="6"/>
                  </a:lnTo>
                  <a:lnTo>
                    <a:pt x="6" y="6"/>
                  </a:lnTo>
                  <a:lnTo>
                    <a:pt x="6" y="8"/>
                  </a:lnTo>
                  <a:lnTo>
                    <a:pt x="4" y="8"/>
                  </a:lnTo>
                  <a:lnTo>
                    <a:pt x="4" y="8"/>
                  </a:lnTo>
                  <a:lnTo>
                    <a:pt x="4" y="8"/>
                  </a:lnTo>
                  <a:lnTo>
                    <a:pt x="2" y="10"/>
                  </a:lnTo>
                  <a:lnTo>
                    <a:pt x="2" y="10"/>
                  </a:lnTo>
                  <a:lnTo>
                    <a:pt x="0" y="12"/>
                  </a:lnTo>
                  <a:lnTo>
                    <a:pt x="0" y="12"/>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0" name="Freeform 5225"/>
            <p:cNvSpPr>
              <a:spLocks/>
            </p:cNvSpPr>
            <p:nvPr/>
          </p:nvSpPr>
          <p:spPr bwMode="auto">
            <a:xfrm>
              <a:off x="3730" y="3956"/>
              <a:ext cx="13" cy="19"/>
            </a:xfrm>
            <a:custGeom>
              <a:avLst/>
              <a:gdLst>
                <a:gd name="T0" fmla="*/ 5 w 13"/>
                <a:gd name="T1" fmla="*/ 19 h 19"/>
                <a:gd name="T2" fmla="*/ 4 w 13"/>
                <a:gd name="T3" fmla="*/ 15 h 19"/>
                <a:gd name="T4" fmla="*/ 2 w 13"/>
                <a:gd name="T5" fmla="*/ 13 h 19"/>
                <a:gd name="T6" fmla="*/ 2 w 13"/>
                <a:gd name="T7" fmla="*/ 11 h 19"/>
                <a:gd name="T8" fmla="*/ 0 w 13"/>
                <a:gd name="T9" fmla="*/ 11 h 19"/>
                <a:gd name="T10" fmla="*/ 0 w 13"/>
                <a:gd name="T11" fmla="*/ 11 h 19"/>
                <a:gd name="T12" fmla="*/ 0 w 13"/>
                <a:gd name="T13" fmla="*/ 11 h 19"/>
                <a:gd name="T14" fmla="*/ 2 w 13"/>
                <a:gd name="T15" fmla="*/ 9 h 19"/>
                <a:gd name="T16" fmla="*/ 2 w 13"/>
                <a:gd name="T17" fmla="*/ 7 h 19"/>
                <a:gd name="T18" fmla="*/ 2 w 13"/>
                <a:gd name="T19" fmla="*/ 7 h 19"/>
                <a:gd name="T20" fmla="*/ 2 w 13"/>
                <a:gd name="T21" fmla="*/ 7 h 19"/>
                <a:gd name="T22" fmla="*/ 2 w 13"/>
                <a:gd name="T23" fmla="*/ 6 h 19"/>
                <a:gd name="T24" fmla="*/ 4 w 13"/>
                <a:gd name="T25" fmla="*/ 4 h 19"/>
                <a:gd name="T26" fmla="*/ 4 w 13"/>
                <a:gd name="T27" fmla="*/ 4 h 19"/>
                <a:gd name="T28" fmla="*/ 4 w 13"/>
                <a:gd name="T29" fmla="*/ 4 h 19"/>
                <a:gd name="T30" fmla="*/ 4 w 13"/>
                <a:gd name="T31" fmla="*/ 4 h 19"/>
                <a:gd name="T32" fmla="*/ 5 w 13"/>
                <a:gd name="T33" fmla="*/ 4 h 19"/>
                <a:gd name="T34" fmla="*/ 5 w 13"/>
                <a:gd name="T35" fmla="*/ 4 h 19"/>
                <a:gd name="T36" fmla="*/ 7 w 13"/>
                <a:gd name="T37" fmla="*/ 4 h 19"/>
                <a:gd name="T38" fmla="*/ 9 w 13"/>
                <a:gd name="T39" fmla="*/ 4 h 19"/>
                <a:gd name="T40" fmla="*/ 9 w 13"/>
                <a:gd name="T41" fmla="*/ 4 h 19"/>
                <a:gd name="T42" fmla="*/ 9 w 13"/>
                <a:gd name="T43" fmla="*/ 4 h 19"/>
                <a:gd name="T44" fmla="*/ 7 w 13"/>
                <a:gd name="T45" fmla="*/ 4 h 19"/>
                <a:gd name="T46" fmla="*/ 7 w 13"/>
                <a:gd name="T47" fmla="*/ 4 h 19"/>
                <a:gd name="T48" fmla="*/ 5 w 13"/>
                <a:gd name="T49" fmla="*/ 4 h 19"/>
                <a:gd name="T50" fmla="*/ 5 w 13"/>
                <a:gd name="T51" fmla="*/ 4 h 19"/>
                <a:gd name="T52" fmla="*/ 7 w 13"/>
                <a:gd name="T53" fmla="*/ 6 h 19"/>
                <a:gd name="T54" fmla="*/ 7 w 13"/>
                <a:gd name="T55" fmla="*/ 6 h 19"/>
                <a:gd name="T56" fmla="*/ 7 w 13"/>
                <a:gd name="T57" fmla="*/ 6 h 19"/>
                <a:gd name="T58" fmla="*/ 9 w 13"/>
                <a:gd name="T59" fmla="*/ 4 h 19"/>
                <a:gd name="T60" fmla="*/ 11 w 13"/>
                <a:gd name="T61" fmla="*/ 4 h 19"/>
                <a:gd name="T62" fmla="*/ 11 w 13"/>
                <a:gd name="T63" fmla="*/ 4 h 19"/>
                <a:gd name="T64" fmla="*/ 11 w 13"/>
                <a:gd name="T65" fmla="*/ 2 h 19"/>
                <a:gd name="T66" fmla="*/ 13 w 13"/>
                <a:gd name="T67" fmla="*/ 2 h 19"/>
                <a:gd name="T68" fmla="*/ 13 w 13"/>
                <a:gd name="T69" fmla="*/ 0 h 19"/>
                <a:gd name="T70" fmla="*/ 13 w 13"/>
                <a:gd name="T71" fmla="*/ 0 h 19"/>
                <a:gd name="T72" fmla="*/ 13 w 13"/>
                <a:gd name="T73" fmla="*/ 0 h 19"/>
                <a:gd name="T74" fmla="*/ 13 w 13"/>
                <a:gd name="T75" fmla="*/ 0 h 19"/>
                <a:gd name="T76" fmla="*/ 13 w 13"/>
                <a:gd name="T7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9">
                  <a:moveTo>
                    <a:pt x="5" y="19"/>
                  </a:moveTo>
                  <a:lnTo>
                    <a:pt x="4" y="15"/>
                  </a:lnTo>
                  <a:lnTo>
                    <a:pt x="2" y="13"/>
                  </a:lnTo>
                  <a:lnTo>
                    <a:pt x="2" y="11"/>
                  </a:lnTo>
                  <a:lnTo>
                    <a:pt x="0" y="11"/>
                  </a:lnTo>
                  <a:lnTo>
                    <a:pt x="0" y="11"/>
                  </a:lnTo>
                  <a:lnTo>
                    <a:pt x="0" y="11"/>
                  </a:lnTo>
                  <a:lnTo>
                    <a:pt x="2" y="9"/>
                  </a:lnTo>
                  <a:lnTo>
                    <a:pt x="2" y="7"/>
                  </a:lnTo>
                  <a:lnTo>
                    <a:pt x="2" y="7"/>
                  </a:lnTo>
                  <a:lnTo>
                    <a:pt x="2" y="7"/>
                  </a:lnTo>
                  <a:lnTo>
                    <a:pt x="2" y="6"/>
                  </a:lnTo>
                  <a:lnTo>
                    <a:pt x="4" y="4"/>
                  </a:lnTo>
                  <a:lnTo>
                    <a:pt x="4" y="4"/>
                  </a:lnTo>
                  <a:lnTo>
                    <a:pt x="4" y="4"/>
                  </a:lnTo>
                  <a:lnTo>
                    <a:pt x="4" y="4"/>
                  </a:lnTo>
                  <a:lnTo>
                    <a:pt x="5" y="4"/>
                  </a:lnTo>
                  <a:lnTo>
                    <a:pt x="5" y="4"/>
                  </a:lnTo>
                  <a:lnTo>
                    <a:pt x="7" y="4"/>
                  </a:lnTo>
                  <a:lnTo>
                    <a:pt x="9" y="4"/>
                  </a:lnTo>
                  <a:lnTo>
                    <a:pt x="9" y="4"/>
                  </a:lnTo>
                  <a:lnTo>
                    <a:pt x="9" y="4"/>
                  </a:lnTo>
                  <a:lnTo>
                    <a:pt x="7" y="4"/>
                  </a:lnTo>
                  <a:lnTo>
                    <a:pt x="7" y="4"/>
                  </a:lnTo>
                  <a:lnTo>
                    <a:pt x="5" y="4"/>
                  </a:lnTo>
                  <a:lnTo>
                    <a:pt x="5" y="4"/>
                  </a:lnTo>
                  <a:lnTo>
                    <a:pt x="7" y="6"/>
                  </a:lnTo>
                  <a:lnTo>
                    <a:pt x="7" y="6"/>
                  </a:lnTo>
                  <a:lnTo>
                    <a:pt x="7" y="6"/>
                  </a:lnTo>
                  <a:lnTo>
                    <a:pt x="9" y="4"/>
                  </a:lnTo>
                  <a:lnTo>
                    <a:pt x="11" y="4"/>
                  </a:lnTo>
                  <a:lnTo>
                    <a:pt x="11" y="4"/>
                  </a:lnTo>
                  <a:lnTo>
                    <a:pt x="11" y="2"/>
                  </a:lnTo>
                  <a:lnTo>
                    <a:pt x="13" y="2"/>
                  </a:lnTo>
                  <a:lnTo>
                    <a:pt x="13" y="0"/>
                  </a:lnTo>
                  <a:lnTo>
                    <a:pt x="13" y="0"/>
                  </a:lnTo>
                  <a:lnTo>
                    <a:pt x="13" y="0"/>
                  </a:lnTo>
                  <a:lnTo>
                    <a:pt x="13" y="0"/>
                  </a:lnTo>
                  <a:lnTo>
                    <a:pt x="1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1" name="Freeform 5226"/>
            <p:cNvSpPr>
              <a:spLocks/>
            </p:cNvSpPr>
            <p:nvPr/>
          </p:nvSpPr>
          <p:spPr bwMode="auto">
            <a:xfrm>
              <a:off x="3726" y="4013"/>
              <a:ext cx="8" cy="21"/>
            </a:xfrm>
            <a:custGeom>
              <a:avLst/>
              <a:gdLst>
                <a:gd name="T0" fmla="*/ 8 w 8"/>
                <a:gd name="T1" fmla="*/ 21 h 21"/>
                <a:gd name="T2" fmla="*/ 8 w 8"/>
                <a:gd name="T3" fmla="*/ 21 h 21"/>
                <a:gd name="T4" fmla="*/ 8 w 8"/>
                <a:gd name="T5" fmla="*/ 21 h 21"/>
                <a:gd name="T6" fmla="*/ 8 w 8"/>
                <a:gd name="T7" fmla="*/ 20 h 21"/>
                <a:gd name="T8" fmla="*/ 8 w 8"/>
                <a:gd name="T9" fmla="*/ 20 h 21"/>
                <a:gd name="T10" fmla="*/ 8 w 8"/>
                <a:gd name="T11" fmla="*/ 20 h 21"/>
                <a:gd name="T12" fmla="*/ 8 w 8"/>
                <a:gd name="T13" fmla="*/ 20 h 21"/>
                <a:gd name="T14" fmla="*/ 6 w 8"/>
                <a:gd name="T15" fmla="*/ 18 h 21"/>
                <a:gd name="T16" fmla="*/ 6 w 8"/>
                <a:gd name="T17" fmla="*/ 16 h 21"/>
                <a:gd name="T18" fmla="*/ 6 w 8"/>
                <a:gd name="T19" fmla="*/ 16 h 21"/>
                <a:gd name="T20" fmla="*/ 6 w 8"/>
                <a:gd name="T21" fmla="*/ 14 h 21"/>
                <a:gd name="T22" fmla="*/ 6 w 8"/>
                <a:gd name="T23" fmla="*/ 12 h 21"/>
                <a:gd name="T24" fmla="*/ 6 w 8"/>
                <a:gd name="T25" fmla="*/ 12 h 21"/>
                <a:gd name="T26" fmla="*/ 6 w 8"/>
                <a:gd name="T27" fmla="*/ 12 h 21"/>
                <a:gd name="T28" fmla="*/ 6 w 8"/>
                <a:gd name="T29" fmla="*/ 10 h 21"/>
                <a:gd name="T30" fmla="*/ 6 w 8"/>
                <a:gd name="T31" fmla="*/ 8 h 21"/>
                <a:gd name="T32" fmla="*/ 4 w 8"/>
                <a:gd name="T33" fmla="*/ 8 h 21"/>
                <a:gd name="T34" fmla="*/ 4 w 8"/>
                <a:gd name="T35" fmla="*/ 6 h 21"/>
                <a:gd name="T36" fmla="*/ 4 w 8"/>
                <a:gd name="T37" fmla="*/ 6 h 21"/>
                <a:gd name="T38" fmla="*/ 4 w 8"/>
                <a:gd name="T39" fmla="*/ 6 h 21"/>
                <a:gd name="T40" fmla="*/ 4 w 8"/>
                <a:gd name="T41" fmla="*/ 6 h 21"/>
                <a:gd name="T42" fmla="*/ 4 w 8"/>
                <a:gd name="T43" fmla="*/ 4 h 21"/>
                <a:gd name="T44" fmla="*/ 4 w 8"/>
                <a:gd name="T45" fmla="*/ 4 h 21"/>
                <a:gd name="T46" fmla="*/ 4 w 8"/>
                <a:gd name="T47" fmla="*/ 4 h 21"/>
                <a:gd name="T48" fmla="*/ 4 w 8"/>
                <a:gd name="T49" fmla="*/ 4 h 21"/>
                <a:gd name="T50" fmla="*/ 4 w 8"/>
                <a:gd name="T51" fmla="*/ 2 h 21"/>
                <a:gd name="T52" fmla="*/ 4 w 8"/>
                <a:gd name="T53" fmla="*/ 2 h 21"/>
                <a:gd name="T54" fmla="*/ 4 w 8"/>
                <a:gd name="T55" fmla="*/ 2 h 21"/>
                <a:gd name="T56" fmla="*/ 4 w 8"/>
                <a:gd name="T57" fmla="*/ 2 h 21"/>
                <a:gd name="T58" fmla="*/ 4 w 8"/>
                <a:gd name="T59" fmla="*/ 2 h 21"/>
                <a:gd name="T60" fmla="*/ 4 w 8"/>
                <a:gd name="T61" fmla="*/ 0 h 21"/>
                <a:gd name="T62" fmla="*/ 4 w 8"/>
                <a:gd name="T63" fmla="*/ 0 h 21"/>
                <a:gd name="T64" fmla="*/ 4 w 8"/>
                <a:gd name="T65" fmla="*/ 0 h 21"/>
                <a:gd name="T66" fmla="*/ 4 w 8"/>
                <a:gd name="T67" fmla="*/ 0 h 21"/>
                <a:gd name="T68" fmla="*/ 4 w 8"/>
                <a:gd name="T69" fmla="*/ 0 h 21"/>
                <a:gd name="T70" fmla="*/ 2 w 8"/>
                <a:gd name="T71" fmla="*/ 0 h 21"/>
                <a:gd name="T72" fmla="*/ 2 w 8"/>
                <a:gd name="T73" fmla="*/ 2 h 21"/>
                <a:gd name="T74" fmla="*/ 2 w 8"/>
                <a:gd name="T75" fmla="*/ 2 h 21"/>
                <a:gd name="T76" fmla="*/ 0 w 8"/>
                <a:gd name="T77" fmla="*/ 2 h 21"/>
                <a:gd name="T78" fmla="*/ 0 w 8"/>
                <a:gd name="T79" fmla="*/ 4 h 21"/>
                <a:gd name="T80" fmla="*/ 2 w 8"/>
                <a:gd name="T81" fmla="*/ 4 h 21"/>
                <a:gd name="T82" fmla="*/ 2 w 8"/>
                <a:gd name="T83" fmla="*/ 6 h 21"/>
                <a:gd name="T84" fmla="*/ 2 w 8"/>
                <a:gd name="T85" fmla="*/ 10 h 21"/>
                <a:gd name="T86" fmla="*/ 4 w 8"/>
                <a:gd name="T87" fmla="*/ 12 h 21"/>
                <a:gd name="T88" fmla="*/ 4 w 8"/>
                <a:gd name="T89" fmla="*/ 14 h 21"/>
                <a:gd name="T90" fmla="*/ 4 w 8"/>
                <a:gd name="T91" fmla="*/ 18 h 21"/>
                <a:gd name="T92" fmla="*/ 6 w 8"/>
                <a:gd name="T93" fmla="*/ 20 h 21"/>
                <a:gd name="T94" fmla="*/ 6 w 8"/>
                <a:gd name="T95" fmla="*/ 21 h 21"/>
                <a:gd name="T96" fmla="*/ 8 w 8"/>
                <a:gd name="T97" fmla="*/ 21 h 21"/>
                <a:gd name="T98" fmla="*/ 8 w 8"/>
                <a:gd name="T9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21">
                  <a:moveTo>
                    <a:pt x="8" y="21"/>
                  </a:moveTo>
                  <a:lnTo>
                    <a:pt x="8" y="21"/>
                  </a:lnTo>
                  <a:lnTo>
                    <a:pt x="8" y="21"/>
                  </a:lnTo>
                  <a:lnTo>
                    <a:pt x="8" y="20"/>
                  </a:lnTo>
                  <a:lnTo>
                    <a:pt x="8" y="20"/>
                  </a:lnTo>
                  <a:lnTo>
                    <a:pt x="8" y="20"/>
                  </a:lnTo>
                  <a:lnTo>
                    <a:pt x="8" y="20"/>
                  </a:lnTo>
                  <a:lnTo>
                    <a:pt x="6" y="18"/>
                  </a:lnTo>
                  <a:lnTo>
                    <a:pt x="6" y="16"/>
                  </a:lnTo>
                  <a:lnTo>
                    <a:pt x="6" y="16"/>
                  </a:lnTo>
                  <a:lnTo>
                    <a:pt x="6" y="14"/>
                  </a:lnTo>
                  <a:lnTo>
                    <a:pt x="6" y="12"/>
                  </a:lnTo>
                  <a:lnTo>
                    <a:pt x="6" y="12"/>
                  </a:lnTo>
                  <a:lnTo>
                    <a:pt x="6" y="12"/>
                  </a:lnTo>
                  <a:lnTo>
                    <a:pt x="6" y="10"/>
                  </a:lnTo>
                  <a:lnTo>
                    <a:pt x="6" y="8"/>
                  </a:lnTo>
                  <a:lnTo>
                    <a:pt x="4" y="8"/>
                  </a:lnTo>
                  <a:lnTo>
                    <a:pt x="4" y="6"/>
                  </a:lnTo>
                  <a:lnTo>
                    <a:pt x="4" y="6"/>
                  </a:lnTo>
                  <a:lnTo>
                    <a:pt x="4" y="6"/>
                  </a:lnTo>
                  <a:lnTo>
                    <a:pt x="4" y="6"/>
                  </a:lnTo>
                  <a:lnTo>
                    <a:pt x="4" y="4"/>
                  </a:lnTo>
                  <a:lnTo>
                    <a:pt x="4" y="4"/>
                  </a:lnTo>
                  <a:lnTo>
                    <a:pt x="4" y="4"/>
                  </a:lnTo>
                  <a:lnTo>
                    <a:pt x="4" y="4"/>
                  </a:lnTo>
                  <a:lnTo>
                    <a:pt x="4" y="2"/>
                  </a:lnTo>
                  <a:lnTo>
                    <a:pt x="4" y="2"/>
                  </a:lnTo>
                  <a:lnTo>
                    <a:pt x="4" y="2"/>
                  </a:lnTo>
                  <a:lnTo>
                    <a:pt x="4" y="2"/>
                  </a:lnTo>
                  <a:lnTo>
                    <a:pt x="4" y="2"/>
                  </a:lnTo>
                  <a:lnTo>
                    <a:pt x="4" y="0"/>
                  </a:lnTo>
                  <a:lnTo>
                    <a:pt x="4" y="0"/>
                  </a:lnTo>
                  <a:lnTo>
                    <a:pt x="4" y="0"/>
                  </a:lnTo>
                  <a:lnTo>
                    <a:pt x="4" y="0"/>
                  </a:lnTo>
                  <a:lnTo>
                    <a:pt x="4" y="0"/>
                  </a:lnTo>
                  <a:lnTo>
                    <a:pt x="2" y="0"/>
                  </a:lnTo>
                  <a:lnTo>
                    <a:pt x="2" y="2"/>
                  </a:lnTo>
                  <a:lnTo>
                    <a:pt x="2" y="2"/>
                  </a:lnTo>
                  <a:lnTo>
                    <a:pt x="0" y="2"/>
                  </a:lnTo>
                  <a:lnTo>
                    <a:pt x="0" y="4"/>
                  </a:lnTo>
                  <a:lnTo>
                    <a:pt x="2" y="4"/>
                  </a:lnTo>
                  <a:lnTo>
                    <a:pt x="2" y="6"/>
                  </a:lnTo>
                  <a:lnTo>
                    <a:pt x="2" y="10"/>
                  </a:lnTo>
                  <a:lnTo>
                    <a:pt x="4" y="12"/>
                  </a:lnTo>
                  <a:lnTo>
                    <a:pt x="4" y="14"/>
                  </a:lnTo>
                  <a:lnTo>
                    <a:pt x="4" y="18"/>
                  </a:lnTo>
                  <a:lnTo>
                    <a:pt x="6" y="20"/>
                  </a:lnTo>
                  <a:lnTo>
                    <a:pt x="6" y="21"/>
                  </a:lnTo>
                  <a:lnTo>
                    <a:pt x="8" y="21"/>
                  </a:lnTo>
                  <a:lnTo>
                    <a:pt x="8"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2" name="Freeform 5227"/>
            <p:cNvSpPr>
              <a:spLocks/>
            </p:cNvSpPr>
            <p:nvPr/>
          </p:nvSpPr>
          <p:spPr bwMode="auto">
            <a:xfrm>
              <a:off x="3732" y="3975"/>
              <a:ext cx="5" cy="92"/>
            </a:xfrm>
            <a:custGeom>
              <a:avLst/>
              <a:gdLst>
                <a:gd name="T0" fmla="*/ 0 w 5"/>
                <a:gd name="T1" fmla="*/ 92 h 92"/>
                <a:gd name="T2" fmla="*/ 0 w 5"/>
                <a:gd name="T3" fmla="*/ 86 h 92"/>
                <a:gd name="T4" fmla="*/ 0 w 5"/>
                <a:gd name="T5" fmla="*/ 84 h 92"/>
                <a:gd name="T6" fmla="*/ 0 w 5"/>
                <a:gd name="T7" fmla="*/ 83 h 92"/>
                <a:gd name="T8" fmla="*/ 2 w 5"/>
                <a:gd name="T9" fmla="*/ 73 h 92"/>
                <a:gd name="T10" fmla="*/ 2 w 5"/>
                <a:gd name="T11" fmla="*/ 69 h 92"/>
                <a:gd name="T12" fmla="*/ 2 w 5"/>
                <a:gd name="T13" fmla="*/ 65 h 92"/>
                <a:gd name="T14" fmla="*/ 2 w 5"/>
                <a:gd name="T15" fmla="*/ 63 h 92"/>
                <a:gd name="T16" fmla="*/ 2 w 5"/>
                <a:gd name="T17" fmla="*/ 61 h 92"/>
                <a:gd name="T18" fmla="*/ 2 w 5"/>
                <a:gd name="T19" fmla="*/ 61 h 92"/>
                <a:gd name="T20" fmla="*/ 3 w 5"/>
                <a:gd name="T21" fmla="*/ 59 h 92"/>
                <a:gd name="T22" fmla="*/ 3 w 5"/>
                <a:gd name="T23" fmla="*/ 59 h 92"/>
                <a:gd name="T24" fmla="*/ 5 w 5"/>
                <a:gd name="T25" fmla="*/ 56 h 92"/>
                <a:gd name="T26" fmla="*/ 5 w 5"/>
                <a:gd name="T27" fmla="*/ 54 h 92"/>
                <a:gd name="T28" fmla="*/ 5 w 5"/>
                <a:gd name="T29" fmla="*/ 52 h 92"/>
                <a:gd name="T30" fmla="*/ 5 w 5"/>
                <a:gd name="T31" fmla="*/ 50 h 92"/>
                <a:gd name="T32" fmla="*/ 5 w 5"/>
                <a:gd name="T33" fmla="*/ 48 h 92"/>
                <a:gd name="T34" fmla="*/ 5 w 5"/>
                <a:gd name="T35" fmla="*/ 48 h 92"/>
                <a:gd name="T36" fmla="*/ 5 w 5"/>
                <a:gd name="T37" fmla="*/ 46 h 92"/>
                <a:gd name="T38" fmla="*/ 5 w 5"/>
                <a:gd name="T39" fmla="*/ 44 h 92"/>
                <a:gd name="T40" fmla="*/ 5 w 5"/>
                <a:gd name="T41" fmla="*/ 44 h 92"/>
                <a:gd name="T42" fmla="*/ 5 w 5"/>
                <a:gd name="T43" fmla="*/ 42 h 92"/>
                <a:gd name="T44" fmla="*/ 5 w 5"/>
                <a:gd name="T45" fmla="*/ 40 h 92"/>
                <a:gd name="T46" fmla="*/ 5 w 5"/>
                <a:gd name="T47" fmla="*/ 36 h 92"/>
                <a:gd name="T48" fmla="*/ 5 w 5"/>
                <a:gd name="T49" fmla="*/ 35 h 92"/>
                <a:gd name="T50" fmla="*/ 5 w 5"/>
                <a:gd name="T51" fmla="*/ 31 h 92"/>
                <a:gd name="T52" fmla="*/ 5 w 5"/>
                <a:gd name="T53" fmla="*/ 25 h 92"/>
                <a:gd name="T54" fmla="*/ 3 w 5"/>
                <a:gd name="T55" fmla="*/ 17 h 92"/>
                <a:gd name="T56" fmla="*/ 3 w 5"/>
                <a:gd name="T57" fmla="*/ 11 h 92"/>
                <a:gd name="T58" fmla="*/ 3 w 5"/>
                <a:gd name="T59" fmla="*/ 10 h 92"/>
                <a:gd name="T60" fmla="*/ 3 w 5"/>
                <a:gd name="T61" fmla="*/ 6 h 92"/>
                <a:gd name="T62" fmla="*/ 3 w 5"/>
                <a:gd name="T63" fmla="*/ 4 h 92"/>
                <a:gd name="T64" fmla="*/ 3 w 5"/>
                <a:gd name="T65" fmla="*/ 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 h="92">
                  <a:moveTo>
                    <a:pt x="0" y="92"/>
                  </a:moveTo>
                  <a:lnTo>
                    <a:pt x="0" y="92"/>
                  </a:lnTo>
                  <a:lnTo>
                    <a:pt x="0" y="88"/>
                  </a:lnTo>
                  <a:lnTo>
                    <a:pt x="0" y="86"/>
                  </a:lnTo>
                  <a:lnTo>
                    <a:pt x="0" y="86"/>
                  </a:lnTo>
                  <a:lnTo>
                    <a:pt x="0" y="84"/>
                  </a:lnTo>
                  <a:lnTo>
                    <a:pt x="0" y="83"/>
                  </a:lnTo>
                  <a:lnTo>
                    <a:pt x="0" y="83"/>
                  </a:lnTo>
                  <a:lnTo>
                    <a:pt x="0" y="75"/>
                  </a:lnTo>
                  <a:lnTo>
                    <a:pt x="2" y="73"/>
                  </a:lnTo>
                  <a:lnTo>
                    <a:pt x="2" y="71"/>
                  </a:lnTo>
                  <a:lnTo>
                    <a:pt x="2" y="69"/>
                  </a:lnTo>
                  <a:lnTo>
                    <a:pt x="2" y="67"/>
                  </a:lnTo>
                  <a:lnTo>
                    <a:pt x="2" y="65"/>
                  </a:lnTo>
                  <a:lnTo>
                    <a:pt x="2" y="65"/>
                  </a:lnTo>
                  <a:lnTo>
                    <a:pt x="2" y="63"/>
                  </a:lnTo>
                  <a:lnTo>
                    <a:pt x="2" y="63"/>
                  </a:lnTo>
                  <a:lnTo>
                    <a:pt x="2" y="61"/>
                  </a:lnTo>
                  <a:lnTo>
                    <a:pt x="2" y="61"/>
                  </a:lnTo>
                  <a:lnTo>
                    <a:pt x="2" y="61"/>
                  </a:lnTo>
                  <a:lnTo>
                    <a:pt x="3" y="61"/>
                  </a:lnTo>
                  <a:lnTo>
                    <a:pt x="3" y="59"/>
                  </a:lnTo>
                  <a:lnTo>
                    <a:pt x="3" y="59"/>
                  </a:lnTo>
                  <a:lnTo>
                    <a:pt x="3" y="59"/>
                  </a:lnTo>
                  <a:lnTo>
                    <a:pt x="3" y="58"/>
                  </a:lnTo>
                  <a:lnTo>
                    <a:pt x="5" y="56"/>
                  </a:lnTo>
                  <a:lnTo>
                    <a:pt x="5" y="56"/>
                  </a:lnTo>
                  <a:lnTo>
                    <a:pt x="5" y="54"/>
                  </a:lnTo>
                  <a:lnTo>
                    <a:pt x="5" y="52"/>
                  </a:lnTo>
                  <a:lnTo>
                    <a:pt x="5" y="52"/>
                  </a:lnTo>
                  <a:lnTo>
                    <a:pt x="5" y="50"/>
                  </a:lnTo>
                  <a:lnTo>
                    <a:pt x="5" y="50"/>
                  </a:lnTo>
                  <a:lnTo>
                    <a:pt x="5" y="50"/>
                  </a:lnTo>
                  <a:lnTo>
                    <a:pt x="5" y="48"/>
                  </a:lnTo>
                  <a:lnTo>
                    <a:pt x="5" y="48"/>
                  </a:lnTo>
                  <a:lnTo>
                    <a:pt x="5" y="48"/>
                  </a:lnTo>
                  <a:lnTo>
                    <a:pt x="5" y="46"/>
                  </a:lnTo>
                  <a:lnTo>
                    <a:pt x="5" y="46"/>
                  </a:lnTo>
                  <a:lnTo>
                    <a:pt x="5" y="46"/>
                  </a:lnTo>
                  <a:lnTo>
                    <a:pt x="5" y="44"/>
                  </a:lnTo>
                  <a:lnTo>
                    <a:pt x="5" y="44"/>
                  </a:lnTo>
                  <a:lnTo>
                    <a:pt x="5" y="44"/>
                  </a:lnTo>
                  <a:lnTo>
                    <a:pt x="5" y="44"/>
                  </a:lnTo>
                  <a:lnTo>
                    <a:pt x="5" y="42"/>
                  </a:lnTo>
                  <a:lnTo>
                    <a:pt x="5" y="42"/>
                  </a:lnTo>
                  <a:lnTo>
                    <a:pt x="5" y="40"/>
                  </a:lnTo>
                  <a:lnTo>
                    <a:pt x="5" y="40"/>
                  </a:lnTo>
                  <a:lnTo>
                    <a:pt x="5" y="36"/>
                  </a:lnTo>
                  <a:lnTo>
                    <a:pt x="5" y="35"/>
                  </a:lnTo>
                  <a:lnTo>
                    <a:pt x="5" y="35"/>
                  </a:lnTo>
                  <a:lnTo>
                    <a:pt x="5" y="33"/>
                  </a:lnTo>
                  <a:lnTo>
                    <a:pt x="5" y="31"/>
                  </a:lnTo>
                  <a:lnTo>
                    <a:pt x="5" y="29"/>
                  </a:lnTo>
                  <a:lnTo>
                    <a:pt x="5" y="25"/>
                  </a:lnTo>
                  <a:lnTo>
                    <a:pt x="3" y="21"/>
                  </a:lnTo>
                  <a:lnTo>
                    <a:pt x="3" y="17"/>
                  </a:lnTo>
                  <a:lnTo>
                    <a:pt x="3" y="13"/>
                  </a:lnTo>
                  <a:lnTo>
                    <a:pt x="3" y="11"/>
                  </a:lnTo>
                  <a:lnTo>
                    <a:pt x="3" y="10"/>
                  </a:lnTo>
                  <a:lnTo>
                    <a:pt x="3" y="10"/>
                  </a:lnTo>
                  <a:lnTo>
                    <a:pt x="3" y="8"/>
                  </a:lnTo>
                  <a:lnTo>
                    <a:pt x="3" y="6"/>
                  </a:lnTo>
                  <a:lnTo>
                    <a:pt x="3" y="6"/>
                  </a:lnTo>
                  <a:lnTo>
                    <a:pt x="3" y="4"/>
                  </a:lnTo>
                  <a:lnTo>
                    <a:pt x="3" y="2"/>
                  </a:lnTo>
                  <a:lnTo>
                    <a:pt x="3" y="2"/>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3" name="Freeform 5228"/>
            <p:cNvSpPr>
              <a:spLocks/>
            </p:cNvSpPr>
            <p:nvPr/>
          </p:nvSpPr>
          <p:spPr bwMode="auto">
            <a:xfrm>
              <a:off x="3730" y="4067"/>
              <a:ext cx="57" cy="135"/>
            </a:xfrm>
            <a:custGeom>
              <a:avLst/>
              <a:gdLst>
                <a:gd name="T0" fmla="*/ 2 w 57"/>
                <a:gd name="T1" fmla="*/ 0 h 135"/>
                <a:gd name="T2" fmla="*/ 2 w 57"/>
                <a:gd name="T3" fmla="*/ 8 h 135"/>
                <a:gd name="T4" fmla="*/ 2 w 57"/>
                <a:gd name="T5" fmla="*/ 10 h 135"/>
                <a:gd name="T6" fmla="*/ 0 w 57"/>
                <a:gd name="T7" fmla="*/ 12 h 135"/>
                <a:gd name="T8" fmla="*/ 0 w 57"/>
                <a:gd name="T9" fmla="*/ 16 h 135"/>
                <a:gd name="T10" fmla="*/ 0 w 57"/>
                <a:gd name="T11" fmla="*/ 17 h 135"/>
                <a:gd name="T12" fmla="*/ 0 w 57"/>
                <a:gd name="T13" fmla="*/ 19 h 135"/>
                <a:gd name="T14" fmla="*/ 0 w 57"/>
                <a:gd name="T15" fmla="*/ 25 h 135"/>
                <a:gd name="T16" fmla="*/ 0 w 57"/>
                <a:gd name="T17" fmla="*/ 29 h 135"/>
                <a:gd name="T18" fmla="*/ 0 w 57"/>
                <a:gd name="T19" fmla="*/ 33 h 135"/>
                <a:gd name="T20" fmla="*/ 0 w 57"/>
                <a:gd name="T21" fmla="*/ 35 h 135"/>
                <a:gd name="T22" fmla="*/ 0 w 57"/>
                <a:gd name="T23" fmla="*/ 39 h 135"/>
                <a:gd name="T24" fmla="*/ 2 w 57"/>
                <a:gd name="T25" fmla="*/ 44 h 135"/>
                <a:gd name="T26" fmla="*/ 2 w 57"/>
                <a:gd name="T27" fmla="*/ 46 h 135"/>
                <a:gd name="T28" fmla="*/ 4 w 57"/>
                <a:gd name="T29" fmla="*/ 50 h 135"/>
                <a:gd name="T30" fmla="*/ 5 w 57"/>
                <a:gd name="T31" fmla="*/ 54 h 135"/>
                <a:gd name="T32" fmla="*/ 7 w 57"/>
                <a:gd name="T33" fmla="*/ 56 h 135"/>
                <a:gd name="T34" fmla="*/ 7 w 57"/>
                <a:gd name="T35" fmla="*/ 58 h 135"/>
                <a:gd name="T36" fmla="*/ 7 w 57"/>
                <a:gd name="T37" fmla="*/ 60 h 135"/>
                <a:gd name="T38" fmla="*/ 7 w 57"/>
                <a:gd name="T39" fmla="*/ 62 h 135"/>
                <a:gd name="T40" fmla="*/ 7 w 57"/>
                <a:gd name="T41" fmla="*/ 64 h 135"/>
                <a:gd name="T42" fmla="*/ 9 w 57"/>
                <a:gd name="T43" fmla="*/ 65 h 135"/>
                <a:gd name="T44" fmla="*/ 11 w 57"/>
                <a:gd name="T45" fmla="*/ 67 h 135"/>
                <a:gd name="T46" fmla="*/ 13 w 57"/>
                <a:gd name="T47" fmla="*/ 69 h 135"/>
                <a:gd name="T48" fmla="*/ 15 w 57"/>
                <a:gd name="T49" fmla="*/ 71 h 135"/>
                <a:gd name="T50" fmla="*/ 17 w 57"/>
                <a:gd name="T51" fmla="*/ 75 h 135"/>
                <a:gd name="T52" fmla="*/ 17 w 57"/>
                <a:gd name="T53" fmla="*/ 77 h 135"/>
                <a:gd name="T54" fmla="*/ 17 w 57"/>
                <a:gd name="T55" fmla="*/ 77 h 135"/>
                <a:gd name="T56" fmla="*/ 17 w 57"/>
                <a:gd name="T57" fmla="*/ 79 h 135"/>
                <a:gd name="T58" fmla="*/ 19 w 57"/>
                <a:gd name="T59" fmla="*/ 83 h 135"/>
                <a:gd name="T60" fmla="*/ 19 w 57"/>
                <a:gd name="T61" fmla="*/ 85 h 135"/>
                <a:gd name="T62" fmla="*/ 19 w 57"/>
                <a:gd name="T63" fmla="*/ 89 h 135"/>
                <a:gd name="T64" fmla="*/ 21 w 57"/>
                <a:gd name="T65" fmla="*/ 89 h 135"/>
                <a:gd name="T66" fmla="*/ 21 w 57"/>
                <a:gd name="T67" fmla="*/ 90 h 135"/>
                <a:gd name="T68" fmla="*/ 23 w 57"/>
                <a:gd name="T69" fmla="*/ 92 h 135"/>
                <a:gd name="T70" fmla="*/ 25 w 57"/>
                <a:gd name="T71" fmla="*/ 96 h 135"/>
                <a:gd name="T72" fmla="*/ 27 w 57"/>
                <a:gd name="T73" fmla="*/ 98 h 135"/>
                <a:gd name="T74" fmla="*/ 29 w 57"/>
                <a:gd name="T75" fmla="*/ 98 h 135"/>
                <a:gd name="T76" fmla="*/ 34 w 57"/>
                <a:gd name="T77" fmla="*/ 104 h 135"/>
                <a:gd name="T78" fmla="*/ 36 w 57"/>
                <a:gd name="T79" fmla="*/ 106 h 135"/>
                <a:gd name="T80" fmla="*/ 38 w 57"/>
                <a:gd name="T81" fmla="*/ 108 h 135"/>
                <a:gd name="T82" fmla="*/ 42 w 57"/>
                <a:gd name="T83" fmla="*/ 110 h 135"/>
                <a:gd name="T84" fmla="*/ 42 w 57"/>
                <a:gd name="T85" fmla="*/ 112 h 135"/>
                <a:gd name="T86" fmla="*/ 44 w 57"/>
                <a:gd name="T87" fmla="*/ 113 h 135"/>
                <a:gd name="T88" fmla="*/ 46 w 57"/>
                <a:gd name="T89" fmla="*/ 117 h 135"/>
                <a:gd name="T90" fmla="*/ 46 w 57"/>
                <a:gd name="T91" fmla="*/ 117 h 135"/>
                <a:gd name="T92" fmla="*/ 48 w 57"/>
                <a:gd name="T93" fmla="*/ 119 h 135"/>
                <a:gd name="T94" fmla="*/ 50 w 57"/>
                <a:gd name="T95" fmla="*/ 121 h 135"/>
                <a:gd name="T96" fmla="*/ 52 w 57"/>
                <a:gd name="T97" fmla="*/ 123 h 135"/>
                <a:gd name="T98" fmla="*/ 52 w 57"/>
                <a:gd name="T99" fmla="*/ 125 h 135"/>
                <a:gd name="T100" fmla="*/ 52 w 57"/>
                <a:gd name="T101" fmla="*/ 127 h 135"/>
                <a:gd name="T102" fmla="*/ 53 w 57"/>
                <a:gd name="T103" fmla="*/ 129 h 135"/>
                <a:gd name="T104" fmla="*/ 52 w 57"/>
                <a:gd name="T105" fmla="*/ 129 h 135"/>
                <a:gd name="T106" fmla="*/ 53 w 57"/>
                <a:gd name="T107" fmla="*/ 129 h 135"/>
                <a:gd name="T108" fmla="*/ 55 w 57"/>
                <a:gd name="T109" fmla="*/ 133 h 135"/>
                <a:gd name="T110" fmla="*/ 57 w 57"/>
                <a:gd name="T111"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 h="135">
                  <a:moveTo>
                    <a:pt x="2" y="0"/>
                  </a:moveTo>
                  <a:lnTo>
                    <a:pt x="2" y="0"/>
                  </a:lnTo>
                  <a:lnTo>
                    <a:pt x="2" y="2"/>
                  </a:lnTo>
                  <a:lnTo>
                    <a:pt x="2" y="8"/>
                  </a:lnTo>
                  <a:lnTo>
                    <a:pt x="2" y="8"/>
                  </a:lnTo>
                  <a:lnTo>
                    <a:pt x="2" y="10"/>
                  </a:lnTo>
                  <a:lnTo>
                    <a:pt x="0" y="12"/>
                  </a:lnTo>
                  <a:lnTo>
                    <a:pt x="0" y="12"/>
                  </a:lnTo>
                  <a:lnTo>
                    <a:pt x="0" y="12"/>
                  </a:lnTo>
                  <a:lnTo>
                    <a:pt x="0" y="16"/>
                  </a:lnTo>
                  <a:lnTo>
                    <a:pt x="0" y="17"/>
                  </a:lnTo>
                  <a:lnTo>
                    <a:pt x="0" y="17"/>
                  </a:lnTo>
                  <a:lnTo>
                    <a:pt x="0" y="19"/>
                  </a:lnTo>
                  <a:lnTo>
                    <a:pt x="0" y="19"/>
                  </a:lnTo>
                  <a:lnTo>
                    <a:pt x="0" y="21"/>
                  </a:lnTo>
                  <a:lnTo>
                    <a:pt x="0" y="25"/>
                  </a:lnTo>
                  <a:lnTo>
                    <a:pt x="0" y="27"/>
                  </a:lnTo>
                  <a:lnTo>
                    <a:pt x="0" y="29"/>
                  </a:lnTo>
                  <a:lnTo>
                    <a:pt x="0" y="31"/>
                  </a:lnTo>
                  <a:lnTo>
                    <a:pt x="0" y="33"/>
                  </a:lnTo>
                  <a:lnTo>
                    <a:pt x="0" y="33"/>
                  </a:lnTo>
                  <a:lnTo>
                    <a:pt x="0" y="35"/>
                  </a:lnTo>
                  <a:lnTo>
                    <a:pt x="0" y="37"/>
                  </a:lnTo>
                  <a:lnTo>
                    <a:pt x="0" y="39"/>
                  </a:lnTo>
                  <a:lnTo>
                    <a:pt x="0" y="40"/>
                  </a:lnTo>
                  <a:lnTo>
                    <a:pt x="2" y="44"/>
                  </a:lnTo>
                  <a:lnTo>
                    <a:pt x="2" y="46"/>
                  </a:lnTo>
                  <a:lnTo>
                    <a:pt x="2" y="46"/>
                  </a:lnTo>
                  <a:lnTo>
                    <a:pt x="2" y="48"/>
                  </a:lnTo>
                  <a:lnTo>
                    <a:pt x="4" y="50"/>
                  </a:lnTo>
                  <a:lnTo>
                    <a:pt x="4" y="54"/>
                  </a:lnTo>
                  <a:lnTo>
                    <a:pt x="5" y="54"/>
                  </a:lnTo>
                  <a:lnTo>
                    <a:pt x="5" y="56"/>
                  </a:lnTo>
                  <a:lnTo>
                    <a:pt x="7" y="56"/>
                  </a:lnTo>
                  <a:lnTo>
                    <a:pt x="7" y="58"/>
                  </a:lnTo>
                  <a:lnTo>
                    <a:pt x="7" y="58"/>
                  </a:lnTo>
                  <a:lnTo>
                    <a:pt x="7" y="60"/>
                  </a:lnTo>
                  <a:lnTo>
                    <a:pt x="7" y="60"/>
                  </a:lnTo>
                  <a:lnTo>
                    <a:pt x="7" y="62"/>
                  </a:lnTo>
                  <a:lnTo>
                    <a:pt x="7" y="62"/>
                  </a:lnTo>
                  <a:lnTo>
                    <a:pt x="7" y="62"/>
                  </a:lnTo>
                  <a:lnTo>
                    <a:pt x="7" y="64"/>
                  </a:lnTo>
                  <a:lnTo>
                    <a:pt x="9" y="64"/>
                  </a:lnTo>
                  <a:lnTo>
                    <a:pt x="9" y="65"/>
                  </a:lnTo>
                  <a:lnTo>
                    <a:pt x="9" y="65"/>
                  </a:lnTo>
                  <a:lnTo>
                    <a:pt x="11" y="67"/>
                  </a:lnTo>
                  <a:lnTo>
                    <a:pt x="11" y="69"/>
                  </a:lnTo>
                  <a:lnTo>
                    <a:pt x="13" y="69"/>
                  </a:lnTo>
                  <a:lnTo>
                    <a:pt x="13" y="69"/>
                  </a:lnTo>
                  <a:lnTo>
                    <a:pt x="15" y="71"/>
                  </a:lnTo>
                  <a:lnTo>
                    <a:pt x="15" y="73"/>
                  </a:lnTo>
                  <a:lnTo>
                    <a:pt x="17" y="75"/>
                  </a:lnTo>
                  <a:lnTo>
                    <a:pt x="17" y="75"/>
                  </a:lnTo>
                  <a:lnTo>
                    <a:pt x="17" y="77"/>
                  </a:lnTo>
                  <a:lnTo>
                    <a:pt x="17" y="77"/>
                  </a:lnTo>
                  <a:lnTo>
                    <a:pt x="17" y="77"/>
                  </a:lnTo>
                  <a:lnTo>
                    <a:pt x="17" y="79"/>
                  </a:lnTo>
                  <a:lnTo>
                    <a:pt x="17" y="79"/>
                  </a:lnTo>
                  <a:lnTo>
                    <a:pt x="19" y="81"/>
                  </a:lnTo>
                  <a:lnTo>
                    <a:pt x="19" y="83"/>
                  </a:lnTo>
                  <a:lnTo>
                    <a:pt x="19" y="85"/>
                  </a:lnTo>
                  <a:lnTo>
                    <a:pt x="19" y="85"/>
                  </a:lnTo>
                  <a:lnTo>
                    <a:pt x="19" y="87"/>
                  </a:lnTo>
                  <a:lnTo>
                    <a:pt x="19" y="89"/>
                  </a:lnTo>
                  <a:lnTo>
                    <a:pt x="21" y="89"/>
                  </a:lnTo>
                  <a:lnTo>
                    <a:pt x="21" y="89"/>
                  </a:lnTo>
                  <a:lnTo>
                    <a:pt x="21" y="89"/>
                  </a:lnTo>
                  <a:lnTo>
                    <a:pt x="21" y="90"/>
                  </a:lnTo>
                  <a:lnTo>
                    <a:pt x="21" y="92"/>
                  </a:lnTo>
                  <a:lnTo>
                    <a:pt x="23" y="92"/>
                  </a:lnTo>
                  <a:lnTo>
                    <a:pt x="25" y="94"/>
                  </a:lnTo>
                  <a:lnTo>
                    <a:pt x="25" y="96"/>
                  </a:lnTo>
                  <a:lnTo>
                    <a:pt x="25" y="96"/>
                  </a:lnTo>
                  <a:lnTo>
                    <a:pt x="27" y="98"/>
                  </a:lnTo>
                  <a:lnTo>
                    <a:pt x="29" y="98"/>
                  </a:lnTo>
                  <a:lnTo>
                    <a:pt x="29" y="98"/>
                  </a:lnTo>
                  <a:lnTo>
                    <a:pt x="30" y="100"/>
                  </a:lnTo>
                  <a:lnTo>
                    <a:pt x="34" y="104"/>
                  </a:lnTo>
                  <a:lnTo>
                    <a:pt x="36" y="104"/>
                  </a:lnTo>
                  <a:lnTo>
                    <a:pt x="36" y="106"/>
                  </a:lnTo>
                  <a:lnTo>
                    <a:pt x="38" y="106"/>
                  </a:lnTo>
                  <a:lnTo>
                    <a:pt x="38" y="108"/>
                  </a:lnTo>
                  <a:lnTo>
                    <a:pt x="40" y="108"/>
                  </a:lnTo>
                  <a:lnTo>
                    <a:pt x="42" y="110"/>
                  </a:lnTo>
                  <a:lnTo>
                    <a:pt x="42" y="110"/>
                  </a:lnTo>
                  <a:lnTo>
                    <a:pt x="42" y="112"/>
                  </a:lnTo>
                  <a:lnTo>
                    <a:pt x="44" y="113"/>
                  </a:lnTo>
                  <a:lnTo>
                    <a:pt x="44" y="113"/>
                  </a:lnTo>
                  <a:lnTo>
                    <a:pt x="46" y="115"/>
                  </a:lnTo>
                  <a:lnTo>
                    <a:pt x="46" y="117"/>
                  </a:lnTo>
                  <a:lnTo>
                    <a:pt x="46" y="117"/>
                  </a:lnTo>
                  <a:lnTo>
                    <a:pt x="46" y="117"/>
                  </a:lnTo>
                  <a:lnTo>
                    <a:pt x="48" y="119"/>
                  </a:lnTo>
                  <a:lnTo>
                    <a:pt x="48" y="119"/>
                  </a:lnTo>
                  <a:lnTo>
                    <a:pt x="50" y="121"/>
                  </a:lnTo>
                  <a:lnTo>
                    <a:pt x="50" y="121"/>
                  </a:lnTo>
                  <a:lnTo>
                    <a:pt x="52" y="123"/>
                  </a:lnTo>
                  <a:lnTo>
                    <a:pt x="52" y="123"/>
                  </a:lnTo>
                  <a:lnTo>
                    <a:pt x="52" y="125"/>
                  </a:lnTo>
                  <a:lnTo>
                    <a:pt x="52" y="125"/>
                  </a:lnTo>
                  <a:lnTo>
                    <a:pt x="52" y="127"/>
                  </a:lnTo>
                  <a:lnTo>
                    <a:pt x="52" y="127"/>
                  </a:lnTo>
                  <a:lnTo>
                    <a:pt x="52" y="127"/>
                  </a:lnTo>
                  <a:lnTo>
                    <a:pt x="53" y="129"/>
                  </a:lnTo>
                  <a:lnTo>
                    <a:pt x="53" y="129"/>
                  </a:lnTo>
                  <a:lnTo>
                    <a:pt x="52" y="129"/>
                  </a:lnTo>
                  <a:lnTo>
                    <a:pt x="52" y="129"/>
                  </a:lnTo>
                  <a:lnTo>
                    <a:pt x="53" y="129"/>
                  </a:lnTo>
                  <a:lnTo>
                    <a:pt x="53" y="131"/>
                  </a:lnTo>
                  <a:lnTo>
                    <a:pt x="55" y="133"/>
                  </a:lnTo>
                  <a:lnTo>
                    <a:pt x="57" y="135"/>
                  </a:lnTo>
                  <a:lnTo>
                    <a:pt x="57" y="13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4" name="Freeform 5229"/>
            <p:cNvSpPr>
              <a:spLocks/>
            </p:cNvSpPr>
            <p:nvPr/>
          </p:nvSpPr>
          <p:spPr bwMode="auto">
            <a:xfrm>
              <a:off x="3787" y="4202"/>
              <a:ext cx="16" cy="30"/>
            </a:xfrm>
            <a:custGeom>
              <a:avLst/>
              <a:gdLst>
                <a:gd name="T0" fmla="*/ 0 w 16"/>
                <a:gd name="T1" fmla="*/ 0 h 30"/>
                <a:gd name="T2" fmla="*/ 2 w 16"/>
                <a:gd name="T3" fmla="*/ 2 h 30"/>
                <a:gd name="T4" fmla="*/ 2 w 16"/>
                <a:gd name="T5" fmla="*/ 2 h 30"/>
                <a:gd name="T6" fmla="*/ 2 w 16"/>
                <a:gd name="T7" fmla="*/ 3 h 30"/>
                <a:gd name="T8" fmla="*/ 2 w 16"/>
                <a:gd name="T9" fmla="*/ 3 h 30"/>
                <a:gd name="T10" fmla="*/ 4 w 16"/>
                <a:gd name="T11" fmla="*/ 5 h 30"/>
                <a:gd name="T12" fmla="*/ 4 w 16"/>
                <a:gd name="T13" fmla="*/ 5 h 30"/>
                <a:gd name="T14" fmla="*/ 6 w 16"/>
                <a:gd name="T15" fmla="*/ 7 h 30"/>
                <a:gd name="T16" fmla="*/ 6 w 16"/>
                <a:gd name="T17" fmla="*/ 7 h 30"/>
                <a:gd name="T18" fmla="*/ 6 w 16"/>
                <a:gd name="T19" fmla="*/ 9 h 30"/>
                <a:gd name="T20" fmla="*/ 6 w 16"/>
                <a:gd name="T21" fmla="*/ 9 h 30"/>
                <a:gd name="T22" fmla="*/ 6 w 16"/>
                <a:gd name="T23" fmla="*/ 9 h 30"/>
                <a:gd name="T24" fmla="*/ 8 w 16"/>
                <a:gd name="T25" fmla="*/ 13 h 30"/>
                <a:gd name="T26" fmla="*/ 8 w 16"/>
                <a:gd name="T27" fmla="*/ 13 h 30"/>
                <a:gd name="T28" fmla="*/ 8 w 16"/>
                <a:gd name="T29" fmla="*/ 15 h 30"/>
                <a:gd name="T30" fmla="*/ 10 w 16"/>
                <a:gd name="T31" fmla="*/ 15 h 30"/>
                <a:gd name="T32" fmla="*/ 10 w 16"/>
                <a:gd name="T33" fmla="*/ 17 h 30"/>
                <a:gd name="T34" fmla="*/ 10 w 16"/>
                <a:gd name="T35" fmla="*/ 17 h 30"/>
                <a:gd name="T36" fmla="*/ 12 w 16"/>
                <a:gd name="T37" fmla="*/ 19 h 30"/>
                <a:gd name="T38" fmla="*/ 12 w 16"/>
                <a:gd name="T39" fmla="*/ 19 h 30"/>
                <a:gd name="T40" fmla="*/ 12 w 16"/>
                <a:gd name="T41" fmla="*/ 21 h 30"/>
                <a:gd name="T42" fmla="*/ 12 w 16"/>
                <a:gd name="T43" fmla="*/ 21 h 30"/>
                <a:gd name="T44" fmla="*/ 12 w 16"/>
                <a:gd name="T45" fmla="*/ 23 h 30"/>
                <a:gd name="T46" fmla="*/ 12 w 16"/>
                <a:gd name="T47" fmla="*/ 25 h 30"/>
                <a:gd name="T48" fmla="*/ 12 w 16"/>
                <a:gd name="T49" fmla="*/ 25 h 30"/>
                <a:gd name="T50" fmla="*/ 14 w 16"/>
                <a:gd name="T51" fmla="*/ 27 h 30"/>
                <a:gd name="T52" fmla="*/ 14 w 16"/>
                <a:gd name="T53" fmla="*/ 27 h 30"/>
                <a:gd name="T54" fmla="*/ 14 w 16"/>
                <a:gd name="T55" fmla="*/ 28 h 30"/>
                <a:gd name="T56" fmla="*/ 14 w 16"/>
                <a:gd name="T57" fmla="*/ 28 h 30"/>
                <a:gd name="T58" fmla="*/ 16 w 16"/>
                <a:gd name="T59" fmla="*/ 28 h 30"/>
                <a:gd name="T60" fmla="*/ 16 w 16"/>
                <a:gd name="T6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 h="30">
                  <a:moveTo>
                    <a:pt x="0" y="0"/>
                  </a:moveTo>
                  <a:lnTo>
                    <a:pt x="2" y="2"/>
                  </a:lnTo>
                  <a:lnTo>
                    <a:pt x="2" y="2"/>
                  </a:lnTo>
                  <a:lnTo>
                    <a:pt x="2" y="3"/>
                  </a:lnTo>
                  <a:lnTo>
                    <a:pt x="2" y="3"/>
                  </a:lnTo>
                  <a:lnTo>
                    <a:pt x="4" y="5"/>
                  </a:lnTo>
                  <a:lnTo>
                    <a:pt x="4" y="5"/>
                  </a:lnTo>
                  <a:lnTo>
                    <a:pt x="6" y="7"/>
                  </a:lnTo>
                  <a:lnTo>
                    <a:pt x="6" y="7"/>
                  </a:lnTo>
                  <a:lnTo>
                    <a:pt x="6" y="9"/>
                  </a:lnTo>
                  <a:lnTo>
                    <a:pt x="6" y="9"/>
                  </a:lnTo>
                  <a:lnTo>
                    <a:pt x="6" y="9"/>
                  </a:lnTo>
                  <a:lnTo>
                    <a:pt x="8" y="13"/>
                  </a:lnTo>
                  <a:lnTo>
                    <a:pt x="8" y="13"/>
                  </a:lnTo>
                  <a:lnTo>
                    <a:pt x="8" y="15"/>
                  </a:lnTo>
                  <a:lnTo>
                    <a:pt x="10" y="15"/>
                  </a:lnTo>
                  <a:lnTo>
                    <a:pt x="10" y="17"/>
                  </a:lnTo>
                  <a:lnTo>
                    <a:pt x="10" y="17"/>
                  </a:lnTo>
                  <a:lnTo>
                    <a:pt x="12" y="19"/>
                  </a:lnTo>
                  <a:lnTo>
                    <a:pt x="12" y="19"/>
                  </a:lnTo>
                  <a:lnTo>
                    <a:pt x="12" y="21"/>
                  </a:lnTo>
                  <a:lnTo>
                    <a:pt x="12" y="21"/>
                  </a:lnTo>
                  <a:lnTo>
                    <a:pt x="12" y="23"/>
                  </a:lnTo>
                  <a:lnTo>
                    <a:pt x="12" y="25"/>
                  </a:lnTo>
                  <a:lnTo>
                    <a:pt x="12" y="25"/>
                  </a:lnTo>
                  <a:lnTo>
                    <a:pt x="14" y="27"/>
                  </a:lnTo>
                  <a:lnTo>
                    <a:pt x="14" y="27"/>
                  </a:lnTo>
                  <a:lnTo>
                    <a:pt x="14" y="28"/>
                  </a:lnTo>
                  <a:lnTo>
                    <a:pt x="14" y="28"/>
                  </a:lnTo>
                  <a:lnTo>
                    <a:pt x="16" y="28"/>
                  </a:lnTo>
                  <a:lnTo>
                    <a:pt x="16" y="3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5" name="Freeform 5230"/>
            <p:cNvSpPr>
              <a:spLocks/>
            </p:cNvSpPr>
            <p:nvPr/>
          </p:nvSpPr>
          <p:spPr bwMode="auto">
            <a:xfrm>
              <a:off x="3803" y="4232"/>
              <a:ext cx="17" cy="39"/>
            </a:xfrm>
            <a:custGeom>
              <a:avLst/>
              <a:gdLst>
                <a:gd name="T0" fmla="*/ 0 w 17"/>
                <a:gd name="T1" fmla="*/ 0 h 39"/>
                <a:gd name="T2" fmla="*/ 0 w 17"/>
                <a:gd name="T3" fmla="*/ 0 h 39"/>
                <a:gd name="T4" fmla="*/ 0 w 17"/>
                <a:gd name="T5" fmla="*/ 0 h 39"/>
                <a:gd name="T6" fmla="*/ 0 w 17"/>
                <a:gd name="T7" fmla="*/ 0 h 39"/>
                <a:gd name="T8" fmla="*/ 2 w 17"/>
                <a:gd name="T9" fmla="*/ 2 h 39"/>
                <a:gd name="T10" fmla="*/ 2 w 17"/>
                <a:gd name="T11" fmla="*/ 4 h 39"/>
                <a:gd name="T12" fmla="*/ 2 w 17"/>
                <a:gd name="T13" fmla="*/ 6 h 39"/>
                <a:gd name="T14" fmla="*/ 4 w 17"/>
                <a:gd name="T15" fmla="*/ 8 h 39"/>
                <a:gd name="T16" fmla="*/ 4 w 17"/>
                <a:gd name="T17" fmla="*/ 10 h 39"/>
                <a:gd name="T18" fmla="*/ 5 w 17"/>
                <a:gd name="T19" fmla="*/ 12 h 39"/>
                <a:gd name="T20" fmla="*/ 5 w 17"/>
                <a:gd name="T21" fmla="*/ 12 h 39"/>
                <a:gd name="T22" fmla="*/ 5 w 17"/>
                <a:gd name="T23" fmla="*/ 14 h 39"/>
                <a:gd name="T24" fmla="*/ 7 w 17"/>
                <a:gd name="T25" fmla="*/ 14 h 39"/>
                <a:gd name="T26" fmla="*/ 7 w 17"/>
                <a:gd name="T27" fmla="*/ 16 h 39"/>
                <a:gd name="T28" fmla="*/ 7 w 17"/>
                <a:gd name="T29" fmla="*/ 18 h 39"/>
                <a:gd name="T30" fmla="*/ 9 w 17"/>
                <a:gd name="T31" fmla="*/ 20 h 39"/>
                <a:gd name="T32" fmla="*/ 9 w 17"/>
                <a:gd name="T33" fmla="*/ 21 h 39"/>
                <a:gd name="T34" fmla="*/ 11 w 17"/>
                <a:gd name="T35" fmla="*/ 21 h 39"/>
                <a:gd name="T36" fmla="*/ 11 w 17"/>
                <a:gd name="T37" fmla="*/ 23 h 39"/>
                <a:gd name="T38" fmla="*/ 11 w 17"/>
                <a:gd name="T39" fmla="*/ 25 h 39"/>
                <a:gd name="T40" fmla="*/ 13 w 17"/>
                <a:gd name="T41" fmla="*/ 25 h 39"/>
                <a:gd name="T42" fmla="*/ 13 w 17"/>
                <a:gd name="T43" fmla="*/ 27 h 39"/>
                <a:gd name="T44" fmla="*/ 13 w 17"/>
                <a:gd name="T45" fmla="*/ 29 h 39"/>
                <a:gd name="T46" fmla="*/ 13 w 17"/>
                <a:gd name="T47" fmla="*/ 29 h 39"/>
                <a:gd name="T48" fmla="*/ 15 w 17"/>
                <a:gd name="T49" fmla="*/ 33 h 39"/>
                <a:gd name="T50" fmla="*/ 17 w 17"/>
                <a:gd name="T51" fmla="*/ 35 h 39"/>
                <a:gd name="T52" fmla="*/ 17 w 17"/>
                <a:gd name="T53" fmla="*/ 35 h 39"/>
                <a:gd name="T54" fmla="*/ 17 w 17"/>
                <a:gd name="T55" fmla="*/ 37 h 39"/>
                <a:gd name="T56" fmla="*/ 17 w 17"/>
                <a:gd name="T57" fmla="*/ 37 h 39"/>
                <a:gd name="T58" fmla="*/ 17 w 17"/>
                <a:gd name="T59" fmla="*/ 39 h 39"/>
                <a:gd name="T60" fmla="*/ 17 w 17"/>
                <a:gd name="T6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39">
                  <a:moveTo>
                    <a:pt x="0" y="0"/>
                  </a:moveTo>
                  <a:lnTo>
                    <a:pt x="0" y="0"/>
                  </a:lnTo>
                  <a:lnTo>
                    <a:pt x="0" y="0"/>
                  </a:lnTo>
                  <a:lnTo>
                    <a:pt x="0" y="0"/>
                  </a:lnTo>
                  <a:lnTo>
                    <a:pt x="2" y="2"/>
                  </a:lnTo>
                  <a:lnTo>
                    <a:pt x="2" y="4"/>
                  </a:lnTo>
                  <a:lnTo>
                    <a:pt x="2" y="6"/>
                  </a:lnTo>
                  <a:lnTo>
                    <a:pt x="4" y="8"/>
                  </a:lnTo>
                  <a:lnTo>
                    <a:pt x="4" y="10"/>
                  </a:lnTo>
                  <a:lnTo>
                    <a:pt x="5" y="12"/>
                  </a:lnTo>
                  <a:lnTo>
                    <a:pt x="5" y="12"/>
                  </a:lnTo>
                  <a:lnTo>
                    <a:pt x="5" y="14"/>
                  </a:lnTo>
                  <a:lnTo>
                    <a:pt x="7" y="14"/>
                  </a:lnTo>
                  <a:lnTo>
                    <a:pt x="7" y="16"/>
                  </a:lnTo>
                  <a:lnTo>
                    <a:pt x="7" y="18"/>
                  </a:lnTo>
                  <a:lnTo>
                    <a:pt x="9" y="20"/>
                  </a:lnTo>
                  <a:lnTo>
                    <a:pt x="9" y="21"/>
                  </a:lnTo>
                  <a:lnTo>
                    <a:pt x="11" y="21"/>
                  </a:lnTo>
                  <a:lnTo>
                    <a:pt x="11" y="23"/>
                  </a:lnTo>
                  <a:lnTo>
                    <a:pt x="11" y="25"/>
                  </a:lnTo>
                  <a:lnTo>
                    <a:pt x="13" y="25"/>
                  </a:lnTo>
                  <a:lnTo>
                    <a:pt x="13" y="27"/>
                  </a:lnTo>
                  <a:lnTo>
                    <a:pt x="13" y="29"/>
                  </a:lnTo>
                  <a:lnTo>
                    <a:pt x="13" y="29"/>
                  </a:lnTo>
                  <a:lnTo>
                    <a:pt x="15" y="33"/>
                  </a:lnTo>
                  <a:lnTo>
                    <a:pt x="17" y="35"/>
                  </a:lnTo>
                  <a:lnTo>
                    <a:pt x="17" y="35"/>
                  </a:lnTo>
                  <a:lnTo>
                    <a:pt x="17" y="37"/>
                  </a:lnTo>
                  <a:lnTo>
                    <a:pt x="17" y="37"/>
                  </a:lnTo>
                  <a:lnTo>
                    <a:pt x="17" y="39"/>
                  </a:lnTo>
                  <a:lnTo>
                    <a:pt x="17" y="3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6" name="Freeform 5231"/>
            <p:cNvSpPr>
              <a:spLocks/>
            </p:cNvSpPr>
            <p:nvPr/>
          </p:nvSpPr>
          <p:spPr bwMode="auto">
            <a:xfrm>
              <a:off x="3843" y="3543"/>
              <a:ext cx="12" cy="17"/>
            </a:xfrm>
            <a:custGeom>
              <a:avLst/>
              <a:gdLst>
                <a:gd name="T0" fmla="*/ 0 w 12"/>
                <a:gd name="T1" fmla="*/ 0 h 17"/>
                <a:gd name="T2" fmla="*/ 0 w 12"/>
                <a:gd name="T3" fmla="*/ 2 h 17"/>
                <a:gd name="T4" fmla="*/ 2 w 12"/>
                <a:gd name="T5" fmla="*/ 2 h 17"/>
                <a:gd name="T6" fmla="*/ 2 w 12"/>
                <a:gd name="T7" fmla="*/ 2 h 17"/>
                <a:gd name="T8" fmla="*/ 2 w 12"/>
                <a:gd name="T9" fmla="*/ 4 h 17"/>
                <a:gd name="T10" fmla="*/ 2 w 12"/>
                <a:gd name="T11" fmla="*/ 4 h 17"/>
                <a:gd name="T12" fmla="*/ 2 w 12"/>
                <a:gd name="T13" fmla="*/ 4 h 17"/>
                <a:gd name="T14" fmla="*/ 4 w 12"/>
                <a:gd name="T15" fmla="*/ 6 h 17"/>
                <a:gd name="T16" fmla="*/ 4 w 12"/>
                <a:gd name="T17" fmla="*/ 6 h 17"/>
                <a:gd name="T18" fmla="*/ 8 w 12"/>
                <a:gd name="T19" fmla="*/ 9 h 17"/>
                <a:gd name="T20" fmla="*/ 8 w 12"/>
                <a:gd name="T21" fmla="*/ 9 h 17"/>
                <a:gd name="T22" fmla="*/ 8 w 12"/>
                <a:gd name="T23" fmla="*/ 11 h 17"/>
                <a:gd name="T24" fmla="*/ 8 w 12"/>
                <a:gd name="T25" fmla="*/ 11 h 17"/>
                <a:gd name="T26" fmla="*/ 10 w 12"/>
                <a:gd name="T27" fmla="*/ 13 h 17"/>
                <a:gd name="T28" fmla="*/ 10 w 12"/>
                <a:gd name="T29" fmla="*/ 13 h 17"/>
                <a:gd name="T30" fmla="*/ 8 w 12"/>
                <a:gd name="T31" fmla="*/ 13 h 17"/>
                <a:gd name="T32" fmla="*/ 8 w 12"/>
                <a:gd name="T33" fmla="*/ 13 h 17"/>
                <a:gd name="T34" fmla="*/ 10 w 12"/>
                <a:gd name="T35" fmla="*/ 17 h 17"/>
                <a:gd name="T36" fmla="*/ 12 w 12"/>
                <a:gd name="T37" fmla="*/ 17 h 17"/>
                <a:gd name="T38" fmla="*/ 12 w 12"/>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7">
                  <a:moveTo>
                    <a:pt x="0" y="0"/>
                  </a:moveTo>
                  <a:lnTo>
                    <a:pt x="0" y="2"/>
                  </a:lnTo>
                  <a:lnTo>
                    <a:pt x="2" y="2"/>
                  </a:lnTo>
                  <a:lnTo>
                    <a:pt x="2" y="2"/>
                  </a:lnTo>
                  <a:lnTo>
                    <a:pt x="2" y="4"/>
                  </a:lnTo>
                  <a:lnTo>
                    <a:pt x="2" y="4"/>
                  </a:lnTo>
                  <a:lnTo>
                    <a:pt x="2" y="4"/>
                  </a:lnTo>
                  <a:lnTo>
                    <a:pt x="4" y="6"/>
                  </a:lnTo>
                  <a:lnTo>
                    <a:pt x="4" y="6"/>
                  </a:lnTo>
                  <a:lnTo>
                    <a:pt x="8" y="9"/>
                  </a:lnTo>
                  <a:lnTo>
                    <a:pt x="8" y="9"/>
                  </a:lnTo>
                  <a:lnTo>
                    <a:pt x="8" y="11"/>
                  </a:lnTo>
                  <a:lnTo>
                    <a:pt x="8" y="11"/>
                  </a:lnTo>
                  <a:lnTo>
                    <a:pt x="10" y="13"/>
                  </a:lnTo>
                  <a:lnTo>
                    <a:pt x="10" y="13"/>
                  </a:lnTo>
                  <a:lnTo>
                    <a:pt x="8" y="13"/>
                  </a:lnTo>
                  <a:lnTo>
                    <a:pt x="8" y="13"/>
                  </a:lnTo>
                  <a:lnTo>
                    <a:pt x="10" y="17"/>
                  </a:lnTo>
                  <a:lnTo>
                    <a:pt x="12" y="17"/>
                  </a:lnTo>
                  <a:lnTo>
                    <a:pt x="1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7" name="Freeform 5232"/>
            <p:cNvSpPr>
              <a:spLocks/>
            </p:cNvSpPr>
            <p:nvPr/>
          </p:nvSpPr>
          <p:spPr bwMode="auto">
            <a:xfrm>
              <a:off x="3855" y="3560"/>
              <a:ext cx="1" cy="2"/>
            </a:xfrm>
            <a:custGeom>
              <a:avLst/>
              <a:gdLst>
                <a:gd name="T0" fmla="*/ 0 w 1"/>
                <a:gd name="T1" fmla="*/ 0 h 2"/>
                <a:gd name="T2" fmla="*/ 0 w 1"/>
                <a:gd name="T3" fmla="*/ 2 h 2"/>
                <a:gd name="T4" fmla="*/ 1 w 1"/>
                <a:gd name="T5" fmla="*/ 2 h 2"/>
                <a:gd name="T6" fmla="*/ 1 w 1"/>
                <a:gd name="T7" fmla="*/ 2 h 2"/>
              </a:gdLst>
              <a:ahLst/>
              <a:cxnLst>
                <a:cxn ang="0">
                  <a:pos x="T0" y="T1"/>
                </a:cxn>
                <a:cxn ang="0">
                  <a:pos x="T2" y="T3"/>
                </a:cxn>
                <a:cxn ang="0">
                  <a:pos x="T4" y="T5"/>
                </a:cxn>
                <a:cxn ang="0">
                  <a:pos x="T6" y="T7"/>
                </a:cxn>
              </a:cxnLst>
              <a:rect l="0" t="0" r="r" b="b"/>
              <a:pathLst>
                <a:path w="1" h="2">
                  <a:moveTo>
                    <a:pt x="0" y="0"/>
                  </a:moveTo>
                  <a:lnTo>
                    <a:pt x="0" y="2"/>
                  </a:lnTo>
                  <a:lnTo>
                    <a:pt x="1" y="2"/>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8" name="Freeform 5233"/>
            <p:cNvSpPr>
              <a:spLocks/>
            </p:cNvSpPr>
            <p:nvPr/>
          </p:nvSpPr>
          <p:spPr bwMode="auto">
            <a:xfrm>
              <a:off x="3855" y="3560"/>
              <a:ext cx="19" cy="33"/>
            </a:xfrm>
            <a:custGeom>
              <a:avLst/>
              <a:gdLst>
                <a:gd name="T0" fmla="*/ 1 w 19"/>
                <a:gd name="T1" fmla="*/ 2 h 33"/>
                <a:gd name="T2" fmla="*/ 1 w 19"/>
                <a:gd name="T3" fmla="*/ 2 h 33"/>
                <a:gd name="T4" fmla="*/ 1 w 19"/>
                <a:gd name="T5" fmla="*/ 2 h 33"/>
                <a:gd name="T6" fmla="*/ 0 w 19"/>
                <a:gd name="T7" fmla="*/ 0 h 33"/>
                <a:gd name="T8" fmla="*/ 0 w 19"/>
                <a:gd name="T9" fmla="*/ 0 h 33"/>
                <a:gd name="T10" fmla="*/ 0 w 19"/>
                <a:gd name="T11" fmla="*/ 0 h 33"/>
                <a:gd name="T12" fmla="*/ 1 w 19"/>
                <a:gd name="T13" fmla="*/ 2 h 33"/>
                <a:gd name="T14" fmla="*/ 1 w 19"/>
                <a:gd name="T15" fmla="*/ 4 h 33"/>
                <a:gd name="T16" fmla="*/ 1 w 19"/>
                <a:gd name="T17" fmla="*/ 4 h 33"/>
                <a:gd name="T18" fmla="*/ 1 w 19"/>
                <a:gd name="T19" fmla="*/ 6 h 33"/>
                <a:gd name="T20" fmla="*/ 1 w 19"/>
                <a:gd name="T21" fmla="*/ 6 h 33"/>
                <a:gd name="T22" fmla="*/ 3 w 19"/>
                <a:gd name="T23" fmla="*/ 8 h 33"/>
                <a:gd name="T24" fmla="*/ 3 w 19"/>
                <a:gd name="T25" fmla="*/ 8 h 33"/>
                <a:gd name="T26" fmla="*/ 3 w 19"/>
                <a:gd name="T27" fmla="*/ 10 h 33"/>
                <a:gd name="T28" fmla="*/ 1 w 19"/>
                <a:gd name="T29" fmla="*/ 12 h 33"/>
                <a:gd name="T30" fmla="*/ 1 w 19"/>
                <a:gd name="T31" fmla="*/ 12 h 33"/>
                <a:gd name="T32" fmla="*/ 1 w 19"/>
                <a:gd name="T33" fmla="*/ 12 h 33"/>
                <a:gd name="T34" fmla="*/ 3 w 19"/>
                <a:gd name="T35" fmla="*/ 13 h 33"/>
                <a:gd name="T36" fmla="*/ 3 w 19"/>
                <a:gd name="T37" fmla="*/ 13 h 33"/>
                <a:gd name="T38" fmla="*/ 5 w 19"/>
                <a:gd name="T39" fmla="*/ 15 h 33"/>
                <a:gd name="T40" fmla="*/ 7 w 19"/>
                <a:gd name="T41" fmla="*/ 17 h 33"/>
                <a:gd name="T42" fmla="*/ 9 w 19"/>
                <a:gd name="T43" fmla="*/ 19 h 33"/>
                <a:gd name="T44" fmla="*/ 9 w 19"/>
                <a:gd name="T45" fmla="*/ 19 h 33"/>
                <a:gd name="T46" fmla="*/ 11 w 19"/>
                <a:gd name="T47" fmla="*/ 21 h 33"/>
                <a:gd name="T48" fmla="*/ 15 w 19"/>
                <a:gd name="T49" fmla="*/ 25 h 33"/>
                <a:gd name="T50" fmla="*/ 15 w 19"/>
                <a:gd name="T51" fmla="*/ 27 h 33"/>
                <a:gd name="T52" fmla="*/ 19 w 19"/>
                <a:gd name="T53" fmla="*/ 29 h 33"/>
                <a:gd name="T54" fmla="*/ 19 w 19"/>
                <a:gd name="T55" fmla="*/ 31 h 33"/>
                <a:gd name="T56" fmla="*/ 19 w 19"/>
                <a:gd name="T5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33">
                  <a:moveTo>
                    <a:pt x="1" y="2"/>
                  </a:moveTo>
                  <a:lnTo>
                    <a:pt x="1" y="2"/>
                  </a:lnTo>
                  <a:lnTo>
                    <a:pt x="1" y="2"/>
                  </a:lnTo>
                  <a:lnTo>
                    <a:pt x="0" y="0"/>
                  </a:lnTo>
                  <a:lnTo>
                    <a:pt x="0" y="0"/>
                  </a:lnTo>
                  <a:lnTo>
                    <a:pt x="0" y="0"/>
                  </a:lnTo>
                  <a:lnTo>
                    <a:pt x="1" y="2"/>
                  </a:lnTo>
                  <a:lnTo>
                    <a:pt x="1" y="4"/>
                  </a:lnTo>
                  <a:lnTo>
                    <a:pt x="1" y="4"/>
                  </a:lnTo>
                  <a:lnTo>
                    <a:pt x="1" y="6"/>
                  </a:lnTo>
                  <a:lnTo>
                    <a:pt x="1" y="6"/>
                  </a:lnTo>
                  <a:lnTo>
                    <a:pt x="3" y="8"/>
                  </a:lnTo>
                  <a:lnTo>
                    <a:pt x="3" y="8"/>
                  </a:lnTo>
                  <a:lnTo>
                    <a:pt x="3" y="10"/>
                  </a:lnTo>
                  <a:lnTo>
                    <a:pt x="1" y="12"/>
                  </a:lnTo>
                  <a:lnTo>
                    <a:pt x="1" y="12"/>
                  </a:lnTo>
                  <a:lnTo>
                    <a:pt x="1" y="12"/>
                  </a:lnTo>
                  <a:lnTo>
                    <a:pt x="3" y="13"/>
                  </a:lnTo>
                  <a:lnTo>
                    <a:pt x="3" y="13"/>
                  </a:lnTo>
                  <a:lnTo>
                    <a:pt x="5" y="15"/>
                  </a:lnTo>
                  <a:lnTo>
                    <a:pt x="7" y="17"/>
                  </a:lnTo>
                  <a:lnTo>
                    <a:pt x="9" y="19"/>
                  </a:lnTo>
                  <a:lnTo>
                    <a:pt x="9" y="19"/>
                  </a:lnTo>
                  <a:lnTo>
                    <a:pt x="11" y="21"/>
                  </a:lnTo>
                  <a:lnTo>
                    <a:pt x="15" y="25"/>
                  </a:lnTo>
                  <a:lnTo>
                    <a:pt x="15" y="27"/>
                  </a:lnTo>
                  <a:lnTo>
                    <a:pt x="19" y="29"/>
                  </a:lnTo>
                  <a:lnTo>
                    <a:pt x="19" y="31"/>
                  </a:lnTo>
                  <a:lnTo>
                    <a:pt x="19" y="3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9" name="Freeform 5234"/>
            <p:cNvSpPr>
              <a:spLocks/>
            </p:cNvSpPr>
            <p:nvPr/>
          </p:nvSpPr>
          <p:spPr bwMode="auto">
            <a:xfrm>
              <a:off x="3870" y="3593"/>
              <a:ext cx="6" cy="11"/>
            </a:xfrm>
            <a:custGeom>
              <a:avLst/>
              <a:gdLst>
                <a:gd name="T0" fmla="*/ 4 w 6"/>
                <a:gd name="T1" fmla="*/ 0 h 11"/>
                <a:gd name="T2" fmla="*/ 4 w 6"/>
                <a:gd name="T3" fmla="*/ 0 h 11"/>
                <a:gd name="T4" fmla="*/ 4 w 6"/>
                <a:gd name="T5" fmla="*/ 2 h 11"/>
                <a:gd name="T6" fmla="*/ 4 w 6"/>
                <a:gd name="T7" fmla="*/ 2 h 11"/>
                <a:gd name="T8" fmla="*/ 2 w 6"/>
                <a:gd name="T9" fmla="*/ 2 h 11"/>
                <a:gd name="T10" fmla="*/ 2 w 6"/>
                <a:gd name="T11" fmla="*/ 2 h 11"/>
                <a:gd name="T12" fmla="*/ 2 w 6"/>
                <a:gd name="T13" fmla="*/ 4 h 11"/>
                <a:gd name="T14" fmla="*/ 2 w 6"/>
                <a:gd name="T15" fmla="*/ 4 h 11"/>
                <a:gd name="T16" fmla="*/ 0 w 6"/>
                <a:gd name="T17" fmla="*/ 4 h 11"/>
                <a:gd name="T18" fmla="*/ 0 w 6"/>
                <a:gd name="T19" fmla="*/ 4 h 11"/>
                <a:gd name="T20" fmla="*/ 0 w 6"/>
                <a:gd name="T21" fmla="*/ 4 h 11"/>
                <a:gd name="T22" fmla="*/ 0 w 6"/>
                <a:gd name="T23" fmla="*/ 5 h 11"/>
                <a:gd name="T24" fmla="*/ 2 w 6"/>
                <a:gd name="T25" fmla="*/ 5 h 11"/>
                <a:gd name="T26" fmla="*/ 2 w 6"/>
                <a:gd name="T27" fmla="*/ 5 h 11"/>
                <a:gd name="T28" fmla="*/ 2 w 6"/>
                <a:gd name="T29" fmla="*/ 7 h 11"/>
                <a:gd name="T30" fmla="*/ 4 w 6"/>
                <a:gd name="T31" fmla="*/ 9 h 11"/>
                <a:gd name="T32" fmla="*/ 6 w 6"/>
                <a:gd name="T3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1">
                  <a:moveTo>
                    <a:pt x="4" y="0"/>
                  </a:moveTo>
                  <a:lnTo>
                    <a:pt x="4" y="0"/>
                  </a:lnTo>
                  <a:lnTo>
                    <a:pt x="4" y="2"/>
                  </a:lnTo>
                  <a:lnTo>
                    <a:pt x="4" y="2"/>
                  </a:lnTo>
                  <a:lnTo>
                    <a:pt x="2" y="2"/>
                  </a:lnTo>
                  <a:lnTo>
                    <a:pt x="2" y="2"/>
                  </a:lnTo>
                  <a:lnTo>
                    <a:pt x="2" y="4"/>
                  </a:lnTo>
                  <a:lnTo>
                    <a:pt x="2" y="4"/>
                  </a:lnTo>
                  <a:lnTo>
                    <a:pt x="0" y="4"/>
                  </a:lnTo>
                  <a:lnTo>
                    <a:pt x="0" y="4"/>
                  </a:lnTo>
                  <a:lnTo>
                    <a:pt x="0" y="4"/>
                  </a:lnTo>
                  <a:lnTo>
                    <a:pt x="0" y="5"/>
                  </a:lnTo>
                  <a:lnTo>
                    <a:pt x="2" y="5"/>
                  </a:lnTo>
                  <a:lnTo>
                    <a:pt x="2" y="5"/>
                  </a:lnTo>
                  <a:lnTo>
                    <a:pt x="2" y="7"/>
                  </a:lnTo>
                  <a:lnTo>
                    <a:pt x="4" y="9"/>
                  </a:lnTo>
                  <a:lnTo>
                    <a:pt x="6"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0" name="Freeform 5235"/>
            <p:cNvSpPr>
              <a:spLocks/>
            </p:cNvSpPr>
            <p:nvPr/>
          </p:nvSpPr>
          <p:spPr bwMode="auto">
            <a:xfrm>
              <a:off x="3876" y="3604"/>
              <a:ext cx="3" cy="23"/>
            </a:xfrm>
            <a:custGeom>
              <a:avLst/>
              <a:gdLst>
                <a:gd name="T0" fmla="*/ 0 w 3"/>
                <a:gd name="T1" fmla="*/ 0 h 23"/>
                <a:gd name="T2" fmla="*/ 2 w 3"/>
                <a:gd name="T3" fmla="*/ 4 h 23"/>
                <a:gd name="T4" fmla="*/ 2 w 3"/>
                <a:gd name="T5" fmla="*/ 6 h 23"/>
                <a:gd name="T6" fmla="*/ 3 w 3"/>
                <a:gd name="T7" fmla="*/ 6 h 23"/>
                <a:gd name="T8" fmla="*/ 3 w 3"/>
                <a:gd name="T9" fmla="*/ 8 h 23"/>
                <a:gd name="T10" fmla="*/ 3 w 3"/>
                <a:gd name="T11" fmla="*/ 8 h 23"/>
                <a:gd name="T12" fmla="*/ 3 w 3"/>
                <a:gd name="T13" fmla="*/ 12 h 23"/>
                <a:gd name="T14" fmla="*/ 3 w 3"/>
                <a:gd name="T15" fmla="*/ 12 h 23"/>
                <a:gd name="T16" fmla="*/ 3 w 3"/>
                <a:gd name="T17" fmla="*/ 14 h 23"/>
                <a:gd name="T18" fmla="*/ 3 w 3"/>
                <a:gd name="T19" fmla="*/ 16 h 23"/>
                <a:gd name="T20" fmla="*/ 3 w 3"/>
                <a:gd name="T21" fmla="*/ 18 h 23"/>
                <a:gd name="T22" fmla="*/ 3 w 3"/>
                <a:gd name="T23" fmla="*/ 18 h 23"/>
                <a:gd name="T24" fmla="*/ 2 w 3"/>
                <a:gd name="T25" fmla="*/ 23 h 23"/>
                <a:gd name="T26" fmla="*/ 2 w 3"/>
                <a:gd name="T27" fmla="*/ 23 h 23"/>
                <a:gd name="T28" fmla="*/ 2 w 3"/>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23">
                  <a:moveTo>
                    <a:pt x="0" y="0"/>
                  </a:moveTo>
                  <a:lnTo>
                    <a:pt x="2" y="4"/>
                  </a:lnTo>
                  <a:lnTo>
                    <a:pt x="2" y="6"/>
                  </a:lnTo>
                  <a:lnTo>
                    <a:pt x="3" y="6"/>
                  </a:lnTo>
                  <a:lnTo>
                    <a:pt x="3" y="8"/>
                  </a:lnTo>
                  <a:lnTo>
                    <a:pt x="3" y="8"/>
                  </a:lnTo>
                  <a:lnTo>
                    <a:pt x="3" y="12"/>
                  </a:lnTo>
                  <a:lnTo>
                    <a:pt x="3" y="12"/>
                  </a:lnTo>
                  <a:lnTo>
                    <a:pt x="3" y="14"/>
                  </a:lnTo>
                  <a:lnTo>
                    <a:pt x="3" y="16"/>
                  </a:lnTo>
                  <a:lnTo>
                    <a:pt x="3" y="18"/>
                  </a:lnTo>
                  <a:lnTo>
                    <a:pt x="3" y="18"/>
                  </a:lnTo>
                  <a:lnTo>
                    <a:pt x="2" y="23"/>
                  </a:lnTo>
                  <a:lnTo>
                    <a:pt x="2" y="23"/>
                  </a:lnTo>
                  <a:lnTo>
                    <a:pt x="2"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1" name="Freeform 5236"/>
            <p:cNvSpPr>
              <a:spLocks/>
            </p:cNvSpPr>
            <p:nvPr/>
          </p:nvSpPr>
          <p:spPr bwMode="auto">
            <a:xfrm>
              <a:off x="3878" y="3627"/>
              <a:ext cx="0" cy="10"/>
            </a:xfrm>
            <a:custGeom>
              <a:avLst/>
              <a:gdLst>
                <a:gd name="T0" fmla="*/ 10 h 10"/>
                <a:gd name="T1" fmla="*/ 10 h 10"/>
                <a:gd name="T2" fmla="*/ 6 h 10"/>
                <a:gd name="T3" fmla="*/ 6 h 10"/>
                <a:gd name="T4" fmla="*/ 4 h 10"/>
                <a:gd name="T5" fmla="*/ 4 h 10"/>
                <a:gd name="T6" fmla="*/ 2 h 10"/>
                <a:gd name="T7" fmla="*/ 2 h 10"/>
                <a:gd name="T8" fmla="*/ 2 h 10"/>
                <a:gd name="T9" fmla="*/ 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10">
                  <a:moveTo>
                    <a:pt x="0" y="10"/>
                  </a:moveTo>
                  <a:lnTo>
                    <a:pt x="0" y="10"/>
                  </a:lnTo>
                  <a:lnTo>
                    <a:pt x="0" y="6"/>
                  </a:lnTo>
                  <a:lnTo>
                    <a:pt x="0" y="6"/>
                  </a:lnTo>
                  <a:lnTo>
                    <a:pt x="0" y="4"/>
                  </a:lnTo>
                  <a:lnTo>
                    <a:pt x="0" y="4"/>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2" name="Freeform 5237"/>
            <p:cNvSpPr>
              <a:spLocks/>
            </p:cNvSpPr>
            <p:nvPr/>
          </p:nvSpPr>
          <p:spPr bwMode="auto">
            <a:xfrm>
              <a:off x="3874" y="3637"/>
              <a:ext cx="4" cy="11"/>
            </a:xfrm>
            <a:custGeom>
              <a:avLst/>
              <a:gdLst>
                <a:gd name="T0" fmla="*/ 4 w 4"/>
                <a:gd name="T1" fmla="*/ 0 h 11"/>
                <a:gd name="T2" fmla="*/ 4 w 4"/>
                <a:gd name="T3" fmla="*/ 0 h 11"/>
                <a:gd name="T4" fmla="*/ 2 w 4"/>
                <a:gd name="T5" fmla="*/ 0 h 11"/>
                <a:gd name="T6" fmla="*/ 2 w 4"/>
                <a:gd name="T7" fmla="*/ 0 h 11"/>
                <a:gd name="T8" fmla="*/ 2 w 4"/>
                <a:gd name="T9" fmla="*/ 2 h 11"/>
                <a:gd name="T10" fmla="*/ 2 w 4"/>
                <a:gd name="T11" fmla="*/ 4 h 11"/>
                <a:gd name="T12" fmla="*/ 2 w 4"/>
                <a:gd name="T13" fmla="*/ 6 h 11"/>
                <a:gd name="T14" fmla="*/ 2 w 4"/>
                <a:gd name="T15" fmla="*/ 6 h 11"/>
                <a:gd name="T16" fmla="*/ 2 w 4"/>
                <a:gd name="T17" fmla="*/ 8 h 11"/>
                <a:gd name="T18" fmla="*/ 2 w 4"/>
                <a:gd name="T19" fmla="*/ 8 h 11"/>
                <a:gd name="T20" fmla="*/ 2 w 4"/>
                <a:gd name="T21" fmla="*/ 8 h 11"/>
                <a:gd name="T22" fmla="*/ 2 w 4"/>
                <a:gd name="T23" fmla="*/ 9 h 11"/>
                <a:gd name="T24" fmla="*/ 2 w 4"/>
                <a:gd name="T25" fmla="*/ 9 h 11"/>
                <a:gd name="T26" fmla="*/ 2 w 4"/>
                <a:gd name="T27" fmla="*/ 11 h 11"/>
                <a:gd name="T28" fmla="*/ 0 w 4"/>
                <a:gd name="T29" fmla="*/ 11 h 11"/>
                <a:gd name="T30" fmla="*/ 0 w 4"/>
                <a:gd name="T3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11">
                  <a:moveTo>
                    <a:pt x="4" y="0"/>
                  </a:moveTo>
                  <a:lnTo>
                    <a:pt x="4" y="0"/>
                  </a:lnTo>
                  <a:lnTo>
                    <a:pt x="2" y="0"/>
                  </a:lnTo>
                  <a:lnTo>
                    <a:pt x="2" y="0"/>
                  </a:lnTo>
                  <a:lnTo>
                    <a:pt x="2" y="2"/>
                  </a:lnTo>
                  <a:lnTo>
                    <a:pt x="2" y="4"/>
                  </a:lnTo>
                  <a:lnTo>
                    <a:pt x="2" y="6"/>
                  </a:lnTo>
                  <a:lnTo>
                    <a:pt x="2" y="6"/>
                  </a:lnTo>
                  <a:lnTo>
                    <a:pt x="2" y="8"/>
                  </a:lnTo>
                  <a:lnTo>
                    <a:pt x="2" y="8"/>
                  </a:lnTo>
                  <a:lnTo>
                    <a:pt x="2" y="8"/>
                  </a:lnTo>
                  <a:lnTo>
                    <a:pt x="2" y="9"/>
                  </a:lnTo>
                  <a:lnTo>
                    <a:pt x="2" y="9"/>
                  </a:lnTo>
                  <a:lnTo>
                    <a:pt x="2" y="11"/>
                  </a:lnTo>
                  <a:lnTo>
                    <a:pt x="0" y="11"/>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3" name="Freeform 5238"/>
            <p:cNvSpPr>
              <a:spLocks/>
            </p:cNvSpPr>
            <p:nvPr/>
          </p:nvSpPr>
          <p:spPr bwMode="auto">
            <a:xfrm>
              <a:off x="3874" y="3648"/>
              <a:ext cx="2" cy="22"/>
            </a:xfrm>
            <a:custGeom>
              <a:avLst/>
              <a:gdLst>
                <a:gd name="T0" fmla="*/ 2 w 2"/>
                <a:gd name="T1" fmla="*/ 22 h 22"/>
                <a:gd name="T2" fmla="*/ 2 w 2"/>
                <a:gd name="T3" fmla="*/ 22 h 22"/>
                <a:gd name="T4" fmla="*/ 2 w 2"/>
                <a:gd name="T5" fmla="*/ 18 h 22"/>
                <a:gd name="T6" fmla="*/ 0 w 2"/>
                <a:gd name="T7" fmla="*/ 18 h 22"/>
                <a:gd name="T8" fmla="*/ 2 w 2"/>
                <a:gd name="T9" fmla="*/ 16 h 22"/>
                <a:gd name="T10" fmla="*/ 0 w 2"/>
                <a:gd name="T11" fmla="*/ 14 h 22"/>
                <a:gd name="T12" fmla="*/ 0 w 2"/>
                <a:gd name="T13" fmla="*/ 14 h 22"/>
                <a:gd name="T14" fmla="*/ 0 w 2"/>
                <a:gd name="T15" fmla="*/ 12 h 22"/>
                <a:gd name="T16" fmla="*/ 0 w 2"/>
                <a:gd name="T17" fmla="*/ 10 h 22"/>
                <a:gd name="T18" fmla="*/ 0 w 2"/>
                <a:gd name="T19" fmla="*/ 10 h 22"/>
                <a:gd name="T20" fmla="*/ 0 w 2"/>
                <a:gd name="T21" fmla="*/ 8 h 22"/>
                <a:gd name="T22" fmla="*/ 0 w 2"/>
                <a:gd name="T23" fmla="*/ 8 h 22"/>
                <a:gd name="T24" fmla="*/ 0 w 2"/>
                <a:gd name="T25" fmla="*/ 8 h 22"/>
                <a:gd name="T26" fmla="*/ 0 w 2"/>
                <a:gd name="T27" fmla="*/ 6 h 22"/>
                <a:gd name="T28" fmla="*/ 0 w 2"/>
                <a:gd name="T29" fmla="*/ 6 h 22"/>
                <a:gd name="T30" fmla="*/ 0 w 2"/>
                <a:gd name="T31" fmla="*/ 6 h 22"/>
                <a:gd name="T32" fmla="*/ 0 w 2"/>
                <a:gd name="T33" fmla="*/ 4 h 22"/>
                <a:gd name="T34" fmla="*/ 0 w 2"/>
                <a:gd name="T35" fmla="*/ 2 h 22"/>
                <a:gd name="T36" fmla="*/ 0 w 2"/>
                <a:gd name="T37" fmla="*/ 2 h 22"/>
                <a:gd name="T38" fmla="*/ 0 w 2"/>
                <a:gd name="T3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22">
                  <a:moveTo>
                    <a:pt x="2" y="22"/>
                  </a:moveTo>
                  <a:lnTo>
                    <a:pt x="2" y="22"/>
                  </a:lnTo>
                  <a:lnTo>
                    <a:pt x="2" y="18"/>
                  </a:lnTo>
                  <a:lnTo>
                    <a:pt x="0" y="18"/>
                  </a:lnTo>
                  <a:lnTo>
                    <a:pt x="2" y="16"/>
                  </a:lnTo>
                  <a:lnTo>
                    <a:pt x="0" y="14"/>
                  </a:lnTo>
                  <a:lnTo>
                    <a:pt x="0" y="14"/>
                  </a:lnTo>
                  <a:lnTo>
                    <a:pt x="0" y="12"/>
                  </a:lnTo>
                  <a:lnTo>
                    <a:pt x="0" y="10"/>
                  </a:lnTo>
                  <a:lnTo>
                    <a:pt x="0" y="10"/>
                  </a:lnTo>
                  <a:lnTo>
                    <a:pt x="0" y="8"/>
                  </a:lnTo>
                  <a:lnTo>
                    <a:pt x="0" y="8"/>
                  </a:lnTo>
                  <a:lnTo>
                    <a:pt x="0" y="8"/>
                  </a:lnTo>
                  <a:lnTo>
                    <a:pt x="0" y="6"/>
                  </a:lnTo>
                  <a:lnTo>
                    <a:pt x="0" y="6"/>
                  </a:lnTo>
                  <a:lnTo>
                    <a:pt x="0" y="6"/>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4" name="Freeform 5239"/>
            <p:cNvSpPr>
              <a:spLocks/>
            </p:cNvSpPr>
            <p:nvPr/>
          </p:nvSpPr>
          <p:spPr bwMode="auto">
            <a:xfrm>
              <a:off x="3874" y="3670"/>
              <a:ext cx="2" cy="13"/>
            </a:xfrm>
            <a:custGeom>
              <a:avLst/>
              <a:gdLst>
                <a:gd name="T0" fmla="*/ 0 w 2"/>
                <a:gd name="T1" fmla="*/ 13 h 13"/>
                <a:gd name="T2" fmla="*/ 0 w 2"/>
                <a:gd name="T3" fmla="*/ 11 h 13"/>
                <a:gd name="T4" fmla="*/ 0 w 2"/>
                <a:gd name="T5" fmla="*/ 9 h 13"/>
                <a:gd name="T6" fmla="*/ 0 w 2"/>
                <a:gd name="T7" fmla="*/ 9 h 13"/>
                <a:gd name="T8" fmla="*/ 0 w 2"/>
                <a:gd name="T9" fmla="*/ 9 h 13"/>
                <a:gd name="T10" fmla="*/ 0 w 2"/>
                <a:gd name="T11" fmla="*/ 7 h 13"/>
                <a:gd name="T12" fmla="*/ 0 w 2"/>
                <a:gd name="T13" fmla="*/ 5 h 13"/>
                <a:gd name="T14" fmla="*/ 0 w 2"/>
                <a:gd name="T15" fmla="*/ 3 h 13"/>
                <a:gd name="T16" fmla="*/ 0 w 2"/>
                <a:gd name="T17" fmla="*/ 3 h 13"/>
                <a:gd name="T18" fmla="*/ 0 w 2"/>
                <a:gd name="T19" fmla="*/ 3 h 13"/>
                <a:gd name="T20" fmla="*/ 2 w 2"/>
                <a:gd name="T21" fmla="*/ 3 h 13"/>
                <a:gd name="T22" fmla="*/ 2 w 2"/>
                <a:gd name="T2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13">
                  <a:moveTo>
                    <a:pt x="0" y="13"/>
                  </a:moveTo>
                  <a:lnTo>
                    <a:pt x="0" y="11"/>
                  </a:lnTo>
                  <a:lnTo>
                    <a:pt x="0" y="9"/>
                  </a:lnTo>
                  <a:lnTo>
                    <a:pt x="0" y="9"/>
                  </a:lnTo>
                  <a:lnTo>
                    <a:pt x="0" y="9"/>
                  </a:lnTo>
                  <a:lnTo>
                    <a:pt x="0" y="7"/>
                  </a:lnTo>
                  <a:lnTo>
                    <a:pt x="0" y="5"/>
                  </a:lnTo>
                  <a:lnTo>
                    <a:pt x="0" y="3"/>
                  </a:lnTo>
                  <a:lnTo>
                    <a:pt x="0" y="3"/>
                  </a:lnTo>
                  <a:lnTo>
                    <a:pt x="0" y="3"/>
                  </a:lnTo>
                  <a:lnTo>
                    <a:pt x="2" y="3"/>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5" name="Freeform 5240"/>
            <p:cNvSpPr>
              <a:spLocks/>
            </p:cNvSpPr>
            <p:nvPr/>
          </p:nvSpPr>
          <p:spPr bwMode="auto">
            <a:xfrm>
              <a:off x="3870" y="3683"/>
              <a:ext cx="4" cy="6"/>
            </a:xfrm>
            <a:custGeom>
              <a:avLst/>
              <a:gdLst>
                <a:gd name="T0" fmla="*/ 0 w 4"/>
                <a:gd name="T1" fmla="*/ 6 h 6"/>
                <a:gd name="T2" fmla="*/ 0 w 4"/>
                <a:gd name="T3" fmla="*/ 6 h 6"/>
                <a:gd name="T4" fmla="*/ 0 w 4"/>
                <a:gd name="T5" fmla="*/ 6 h 6"/>
                <a:gd name="T6" fmla="*/ 0 w 4"/>
                <a:gd name="T7" fmla="*/ 4 h 6"/>
                <a:gd name="T8" fmla="*/ 0 w 4"/>
                <a:gd name="T9" fmla="*/ 2 h 6"/>
                <a:gd name="T10" fmla="*/ 2 w 4"/>
                <a:gd name="T11" fmla="*/ 2 h 6"/>
                <a:gd name="T12" fmla="*/ 2 w 4"/>
                <a:gd name="T13" fmla="*/ 0 h 6"/>
                <a:gd name="T14" fmla="*/ 4 w 4"/>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6">
                  <a:moveTo>
                    <a:pt x="0" y="6"/>
                  </a:moveTo>
                  <a:lnTo>
                    <a:pt x="0" y="6"/>
                  </a:lnTo>
                  <a:lnTo>
                    <a:pt x="0" y="6"/>
                  </a:lnTo>
                  <a:lnTo>
                    <a:pt x="0" y="4"/>
                  </a:lnTo>
                  <a:lnTo>
                    <a:pt x="0" y="2"/>
                  </a:lnTo>
                  <a:lnTo>
                    <a:pt x="2" y="2"/>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6" name="Freeform 5241"/>
            <p:cNvSpPr>
              <a:spLocks/>
            </p:cNvSpPr>
            <p:nvPr/>
          </p:nvSpPr>
          <p:spPr bwMode="auto">
            <a:xfrm>
              <a:off x="3866" y="3689"/>
              <a:ext cx="4" cy="13"/>
            </a:xfrm>
            <a:custGeom>
              <a:avLst/>
              <a:gdLst>
                <a:gd name="T0" fmla="*/ 4 w 4"/>
                <a:gd name="T1" fmla="*/ 0 h 13"/>
                <a:gd name="T2" fmla="*/ 4 w 4"/>
                <a:gd name="T3" fmla="*/ 2 h 13"/>
                <a:gd name="T4" fmla="*/ 4 w 4"/>
                <a:gd name="T5" fmla="*/ 2 h 13"/>
                <a:gd name="T6" fmla="*/ 4 w 4"/>
                <a:gd name="T7" fmla="*/ 4 h 13"/>
                <a:gd name="T8" fmla="*/ 4 w 4"/>
                <a:gd name="T9" fmla="*/ 4 h 13"/>
                <a:gd name="T10" fmla="*/ 2 w 4"/>
                <a:gd name="T11" fmla="*/ 5 h 13"/>
                <a:gd name="T12" fmla="*/ 2 w 4"/>
                <a:gd name="T13" fmla="*/ 7 h 13"/>
                <a:gd name="T14" fmla="*/ 2 w 4"/>
                <a:gd name="T15" fmla="*/ 7 h 13"/>
                <a:gd name="T16" fmla="*/ 2 w 4"/>
                <a:gd name="T17" fmla="*/ 7 h 13"/>
                <a:gd name="T18" fmla="*/ 2 w 4"/>
                <a:gd name="T19" fmla="*/ 7 h 13"/>
                <a:gd name="T20" fmla="*/ 0 w 4"/>
                <a:gd name="T21" fmla="*/ 7 h 13"/>
                <a:gd name="T22" fmla="*/ 0 w 4"/>
                <a:gd name="T23" fmla="*/ 7 h 13"/>
                <a:gd name="T24" fmla="*/ 0 w 4"/>
                <a:gd name="T25" fmla="*/ 9 h 13"/>
                <a:gd name="T26" fmla="*/ 0 w 4"/>
                <a:gd name="T27" fmla="*/ 9 h 13"/>
                <a:gd name="T28" fmla="*/ 0 w 4"/>
                <a:gd name="T29" fmla="*/ 11 h 13"/>
                <a:gd name="T30" fmla="*/ 0 w 4"/>
                <a:gd name="T31" fmla="*/ 11 h 13"/>
                <a:gd name="T32" fmla="*/ 0 w 4"/>
                <a:gd name="T33" fmla="*/ 13 h 13"/>
                <a:gd name="T34" fmla="*/ 0 w 4"/>
                <a:gd name="T3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3">
                  <a:moveTo>
                    <a:pt x="4" y="0"/>
                  </a:moveTo>
                  <a:lnTo>
                    <a:pt x="4" y="2"/>
                  </a:lnTo>
                  <a:lnTo>
                    <a:pt x="4" y="2"/>
                  </a:lnTo>
                  <a:lnTo>
                    <a:pt x="4" y="4"/>
                  </a:lnTo>
                  <a:lnTo>
                    <a:pt x="4" y="4"/>
                  </a:lnTo>
                  <a:lnTo>
                    <a:pt x="2" y="5"/>
                  </a:lnTo>
                  <a:lnTo>
                    <a:pt x="2" y="7"/>
                  </a:lnTo>
                  <a:lnTo>
                    <a:pt x="2" y="7"/>
                  </a:lnTo>
                  <a:lnTo>
                    <a:pt x="2" y="7"/>
                  </a:lnTo>
                  <a:lnTo>
                    <a:pt x="2" y="7"/>
                  </a:lnTo>
                  <a:lnTo>
                    <a:pt x="0" y="7"/>
                  </a:lnTo>
                  <a:lnTo>
                    <a:pt x="0" y="7"/>
                  </a:lnTo>
                  <a:lnTo>
                    <a:pt x="0" y="9"/>
                  </a:lnTo>
                  <a:lnTo>
                    <a:pt x="0" y="9"/>
                  </a:lnTo>
                  <a:lnTo>
                    <a:pt x="0" y="11"/>
                  </a:lnTo>
                  <a:lnTo>
                    <a:pt x="0" y="11"/>
                  </a:lnTo>
                  <a:lnTo>
                    <a:pt x="0" y="13"/>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7" name="Freeform 5242"/>
            <p:cNvSpPr>
              <a:spLocks/>
            </p:cNvSpPr>
            <p:nvPr/>
          </p:nvSpPr>
          <p:spPr bwMode="auto">
            <a:xfrm>
              <a:off x="3858" y="3708"/>
              <a:ext cx="2" cy="4"/>
            </a:xfrm>
            <a:custGeom>
              <a:avLst/>
              <a:gdLst>
                <a:gd name="T0" fmla="*/ 0 w 2"/>
                <a:gd name="T1" fmla="*/ 4 h 4"/>
                <a:gd name="T2" fmla="*/ 0 w 2"/>
                <a:gd name="T3" fmla="*/ 4 h 4"/>
                <a:gd name="T4" fmla="*/ 0 w 2"/>
                <a:gd name="T5" fmla="*/ 2 h 4"/>
                <a:gd name="T6" fmla="*/ 0 w 2"/>
                <a:gd name="T7" fmla="*/ 2 h 4"/>
                <a:gd name="T8" fmla="*/ 0 w 2"/>
                <a:gd name="T9" fmla="*/ 2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0" y="4"/>
                  </a:lnTo>
                  <a:lnTo>
                    <a:pt x="0" y="2"/>
                  </a:ln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8" name="Freeform 5243"/>
            <p:cNvSpPr>
              <a:spLocks/>
            </p:cNvSpPr>
            <p:nvPr/>
          </p:nvSpPr>
          <p:spPr bwMode="auto">
            <a:xfrm>
              <a:off x="3856" y="3708"/>
              <a:ext cx="4" cy="4"/>
            </a:xfrm>
            <a:custGeom>
              <a:avLst/>
              <a:gdLst>
                <a:gd name="T0" fmla="*/ 0 w 4"/>
                <a:gd name="T1" fmla="*/ 4 h 4"/>
                <a:gd name="T2" fmla="*/ 0 w 4"/>
                <a:gd name="T3" fmla="*/ 4 h 4"/>
                <a:gd name="T4" fmla="*/ 2 w 4"/>
                <a:gd name="T5" fmla="*/ 2 h 4"/>
                <a:gd name="T6" fmla="*/ 4 w 4"/>
                <a:gd name="T7" fmla="*/ 0 h 4"/>
                <a:gd name="T8" fmla="*/ 4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4"/>
                  </a:lnTo>
                  <a:lnTo>
                    <a:pt x="2"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9" name="Freeform 5244"/>
            <p:cNvSpPr>
              <a:spLocks/>
            </p:cNvSpPr>
            <p:nvPr/>
          </p:nvSpPr>
          <p:spPr bwMode="auto">
            <a:xfrm>
              <a:off x="3858" y="3702"/>
              <a:ext cx="8" cy="10"/>
            </a:xfrm>
            <a:custGeom>
              <a:avLst/>
              <a:gdLst>
                <a:gd name="T0" fmla="*/ 0 w 8"/>
                <a:gd name="T1" fmla="*/ 10 h 10"/>
                <a:gd name="T2" fmla="*/ 0 w 8"/>
                <a:gd name="T3" fmla="*/ 10 h 10"/>
                <a:gd name="T4" fmla="*/ 0 w 8"/>
                <a:gd name="T5" fmla="*/ 10 h 10"/>
                <a:gd name="T6" fmla="*/ 0 w 8"/>
                <a:gd name="T7" fmla="*/ 10 h 10"/>
                <a:gd name="T8" fmla="*/ 0 w 8"/>
                <a:gd name="T9" fmla="*/ 10 h 10"/>
                <a:gd name="T10" fmla="*/ 0 w 8"/>
                <a:gd name="T11" fmla="*/ 10 h 10"/>
                <a:gd name="T12" fmla="*/ 0 w 8"/>
                <a:gd name="T13" fmla="*/ 10 h 10"/>
                <a:gd name="T14" fmla="*/ 2 w 8"/>
                <a:gd name="T15" fmla="*/ 10 h 10"/>
                <a:gd name="T16" fmla="*/ 2 w 8"/>
                <a:gd name="T17" fmla="*/ 8 h 10"/>
                <a:gd name="T18" fmla="*/ 2 w 8"/>
                <a:gd name="T19" fmla="*/ 8 h 10"/>
                <a:gd name="T20" fmla="*/ 4 w 8"/>
                <a:gd name="T21" fmla="*/ 6 h 10"/>
                <a:gd name="T22" fmla="*/ 4 w 8"/>
                <a:gd name="T23" fmla="*/ 6 h 10"/>
                <a:gd name="T24" fmla="*/ 4 w 8"/>
                <a:gd name="T25" fmla="*/ 4 h 10"/>
                <a:gd name="T26" fmla="*/ 4 w 8"/>
                <a:gd name="T27" fmla="*/ 4 h 10"/>
                <a:gd name="T28" fmla="*/ 4 w 8"/>
                <a:gd name="T29" fmla="*/ 4 h 10"/>
                <a:gd name="T30" fmla="*/ 6 w 8"/>
                <a:gd name="T31" fmla="*/ 4 h 10"/>
                <a:gd name="T32" fmla="*/ 6 w 8"/>
                <a:gd name="T33" fmla="*/ 2 h 10"/>
                <a:gd name="T34" fmla="*/ 6 w 8"/>
                <a:gd name="T35" fmla="*/ 2 h 10"/>
                <a:gd name="T36" fmla="*/ 8 w 8"/>
                <a:gd name="T37" fmla="*/ 2 h 10"/>
                <a:gd name="T38" fmla="*/ 8 w 8"/>
                <a:gd name="T3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10">
                  <a:moveTo>
                    <a:pt x="0" y="10"/>
                  </a:moveTo>
                  <a:lnTo>
                    <a:pt x="0" y="10"/>
                  </a:lnTo>
                  <a:lnTo>
                    <a:pt x="0" y="10"/>
                  </a:lnTo>
                  <a:lnTo>
                    <a:pt x="0" y="10"/>
                  </a:lnTo>
                  <a:lnTo>
                    <a:pt x="0" y="10"/>
                  </a:lnTo>
                  <a:lnTo>
                    <a:pt x="0" y="10"/>
                  </a:lnTo>
                  <a:lnTo>
                    <a:pt x="0" y="10"/>
                  </a:lnTo>
                  <a:lnTo>
                    <a:pt x="2" y="10"/>
                  </a:lnTo>
                  <a:lnTo>
                    <a:pt x="2" y="8"/>
                  </a:lnTo>
                  <a:lnTo>
                    <a:pt x="2" y="8"/>
                  </a:lnTo>
                  <a:lnTo>
                    <a:pt x="4" y="6"/>
                  </a:lnTo>
                  <a:lnTo>
                    <a:pt x="4" y="6"/>
                  </a:lnTo>
                  <a:lnTo>
                    <a:pt x="4" y="4"/>
                  </a:lnTo>
                  <a:lnTo>
                    <a:pt x="4" y="4"/>
                  </a:lnTo>
                  <a:lnTo>
                    <a:pt x="4" y="4"/>
                  </a:lnTo>
                  <a:lnTo>
                    <a:pt x="6" y="4"/>
                  </a:lnTo>
                  <a:lnTo>
                    <a:pt x="6" y="2"/>
                  </a:lnTo>
                  <a:lnTo>
                    <a:pt x="6" y="2"/>
                  </a:lnTo>
                  <a:lnTo>
                    <a:pt x="8" y="2"/>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0" name="Freeform 5245"/>
            <p:cNvSpPr>
              <a:spLocks/>
            </p:cNvSpPr>
            <p:nvPr/>
          </p:nvSpPr>
          <p:spPr bwMode="auto">
            <a:xfrm>
              <a:off x="3858" y="371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1" name="Line 5246"/>
            <p:cNvSpPr>
              <a:spLocks noChangeShapeType="1"/>
            </p:cNvSpPr>
            <p:nvPr/>
          </p:nvSpPr>
          <p:spPr bwMode="auto">
            <a:xfrm>
              <a:off x="3856" y="3712"/>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2" name="Freeform 5247"/>
            <p:cNvSpPr>
              <a:spLocks/>
            </p:cNvSpPr>
            <p:nvPr/>
          </p:nvSpPr>
          <p:spPr bwMode="auto">
            <a:xfrm>
              <a:off x="3853" y="3714"/>
              <a:ext cx="3" cy="4"/>
            </a:xfrm>
            <a:custGeom>
              <a:avLst/>
              <a:gdLst>
                <a:gd name="T0" fmla="*/ 3 w 3"/>
                <a:gd name="T1" fmla="*/ 0 h 4"/>
                <a:gd name="T2" fmla="*/ 2 w 3"/>
                <a:gd name="T3" fmla="*/ 0 h 4"/>
                <a:gd name="T4" fmla="*/ 0 w 3"/>
                <a:gd name="T5" fmla="*/ 2 h 4"/>
                <a:gd name="T6" fmla="*/ 0 w 3"/>
                <a:gd name="T7" fmla="*/ 4 h 4"/>
                <a:gd name="T8" fmla="*/ 0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0"/>
                  </a:moveTo>
                  <a:lnTo>
                    <a:pt x="2" y="0"/>
                  </a:lnTo>
                  <a:lnTo>
                    <a:pt x="0" y="2"/>
                  </a:lnTo>
                  <a:lnTo>
                    <a:pt x="0" y="4"/>
                  </a:lnTo>
                  <a:lnTo>
                    <a:pt x="0" y="4"/>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3" name="Freeform 5248"/>
            <p:cNvSpPr>
              <a:spLocks/>
            </p:cNvSpPr>
            <p:nvPr/>
          </p:nvSpPr>
          <p:spPr bwMode="auto">
            <a:xfrm>
              <a:off x="3853" y="3718"/>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4" name="Freeform 5249"/>
            <p:cNvSpPr>
              <a:spLocks/>
            </p:cNvSpPr>
            <p:nvPr/>
          </p:nvSpPr>
          <p:spPr bwMode="auto">
            <a:xfrm>
              <a:off x="3853" y="3716"/>
              <a:ext cx="2" cy="2"/>
            </a:xfrm>
            <a:custGeom>
              <a:avLst/>
              <a:gdLst>
                <a:gd name="T0" fmla="*/ 2 w 2"/>
                <a:gd name="T1" fmla="*/ 0 h 2"/>
                <a:gd name="T2" fmla="*/ 2 w 2"/>
                <a:gd name="T3" fmla="*/ 2 h 2"/>
                <a:gd name="T4" fmla="*/ 2 w 2"/>
                <a:gd name="T5" fmla="*/ 2 h 2"/>
                <a:gd name="T6" fmla="*/ 0 w 2"/>
                <a:gd name="T7" fmla="*/ 2 h 2"/>
                <a:gd name="T8" fmla="*/ 0 w 2"/>
                <a:gd name="T9" fmla="*/ 2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5" name="Freeform 5250"/>
            <p:cNvSpPr>
              <a:spLocks/>
            </p:cNvSpPr>
            <p:nvPr/>
          </p:nvSpPr>
          <p:spPr bwMode="auto">
            <a:xfrm>
              <a:off x="3853" y="3718"/>
              <a:ext cx="2" cy="1"/>
            </a:xfrm>
            <a:custGeom>
              <a:avLst/>
              <a:gdLst>
                <a:gd name="T0" fmla="*/ 0 w 2"/>
                <a:gd name="T1" fmla="*/ 1 h 1"/>
                <a:gd name="T2" fmla="*/ 2 w 2"/>
                <a:gd name="T3" fmla="*/ 1 h 1"/>
                <a:gd name="T4" fmla="*/ 2 w 2"/>
                <a:gd name="T5" fmla="*/ 0 h 1"/>
              </a:gdLst>
              <a:ahLst/>
              <a:cxnLst>
                <a:cxn ang="0">
                  <a:pos x="T0" y="T1"/>
                </a:cxn>
                <a:cxn ang="0">
                  <a:pos x="T2" y="T3"/>
                </a:cxn>
                <a:cxn ang="0">
                  <a:pos x="T4" y="T5"/>
                </a:cxn>
              </a:cxnLst>
              <a:rect l="0" t="0" r="r" b="b"/>
              <a:pathLst>
                <a:path w="2" h="1">
                  <a:moveTo>
                    <a:pt x="0" y="1"/>
                  </a:moveTo>
                  <a:lnTo>
                    <a:pt x="2" y="1"/>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6" name="Freeform 5251"/>
            <p:cNvSpPr>
              <a:spLocks/>
            </p:cNvSpPr>
            <p:nvPr/>
          </p:nvSpPr>
          <p:spPr bwMode="auto">
            <a:xfrm>
              <a:off x="3849" y="3719"/>
              <a:ext cx="4" cy="8"/>
            </a:xfrm>
            <a:custGeom>
              <a:avLst/>
              <a:gdLst>
                <a:gd name="T0" fmla="*/ 4 w 4"/>
                <a:gd name="T1" fmla="*/ 0 h 8"/>
                <a:gd name="T2" fmla="*/ 4 w 4"/>
                <a:gd name="T3" fmla="*/ 0 h 8"/>
                <a:gd name="T4" fmla="*/ 4 w 4"/>
                <a:gd name="T5" fmla="*/ 0 h 8"/>
                <a:gd name="T6" fmla="*/ 4 w 4"/>
                <a:gd name="T7" fmla="*/ 0 h 8"/>
                <a:gd name="T8" fmla="*/ 4 w 4"/>
                <a:gd name="T9" fmla="*/ 0 h 8"/>
                <a:gd name="T10" fmla="*/ 4 w 4"/>
                <a:gd name="T11" fmla="*/ 0 h 8"/>
                <a:gd name="T12" fmla="*/ 4 w 4"/>
                <a:gd name="T13" fmla="*/ 2 h 8"/>
                <a:gd name="T14" fmla="*/ 4 w 4"/>
                <a:gd name="T15" fmla="*/ 4 h 8"/>
                <a:gd name="T16" fmla="*/ 2 w 4"/>
                <a:gd name="T17" fmla="*/ 4 h 8"/>
                <a:gd name="T18" fmla="*/ 0 w 4"/>
                <a:gd name="T19" fmla="*/ 6 h 8"/>
                <a:gd name="T20" fmla="*/ 0 w 4"/>
                <a:gd name="T21" fmla="*/ 6 h 8"/>
                <a:gd name="T22" fmla="*/ 0 w 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8">
                  <a:moveTo>
                    <a:pt x="4" y="0"/>
                  </a:moveTo>
                  <a:lnTo>
                    <a:pt x="4" y="0"/>
                  </a:lnTo>
                  <a:lnTo>
                    <a:pt x="4" y="0"/>
                  </a:lnTo>
                  <a:lnTo>
                    <a:pt x="4" y="0"/>
                  </a:lnTo>
                  <a:lnTo>
                    <a:pt x="4" y="0"/>
                  </a:lnTo>
                  <a:lnTo>
                    <a:pt x="4" y="0"/>
                  </a:lnTo>
                  <a:lnTo>
                    <a:pt x="4" y="2"/>
                  </a:lnTo>
                  <a:lnTo>
                    <a:pt x="4" y="4"/>
                  </a:lnTo>
                  <a:lnTo>
                    <a:pt x="2" y="4"/>
                  </a:lnTo>
                  <a:lnTo>
                    <a:pt x="0" y="6"/>
                  </a:lnTo>
                  <a:lnTo>
                    <a:pt x="0" y="6"/>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7" name="Freeform 5252"/>
            <p:cNvSpPr>
              <a:spLocks/>
            </p:cNvSpPr>
            <p:nvPr/>
          </p:nvSpPr>
          <p:spPr bwMode="auto">
            <a:xfrm>
              <a:off x="3845" y="3727"/>
              <a:ext cx="4" cy="2"/>
            </a:xfrm>
            <a:custGeom>
              <a:avLst/>
              <a:gdLst>
                <a:gd name="T0" fmla="*/ 4 w 4"/>
                <a:gd name="T1" fmla="*/ 0 h 2"/>
                <a:gd name="T2" fmla="*/ 2 w 4"/>
                <a:gd name="T3" fmla="*/ 0 h 2"/>
                <a:gd name="T4" fmla="*/ 2 w 4"/>
                <a:gd name="T5" fmla="*/ 0 h 2"/>
                <a:gd name="T6" fmla="*/ 0 w 4"/>
                <a:gd name="T7" fmla="*/ 2 h 2"/>
              </a:gdLst>
              <a:ahLst/>
              <a:cxnLst>
                <a:cxn ang="0">
                  <a:pos x="T0" y="T1"/>
                </a:cxn>
                <a:cxn ang="0">
                  <a:pos x="T2" y="T3"/>
                </a:cxn>
                <a:cxn ang="0">
                  <a:pos x="T4" y="T5"/>
                </a:cxn>
                <a:cxn ang="0">
                  <a:pos x="T6" y="T7"/>
                </a:cxn>
              </a:cxnLst>
              <a:rect l="0" t="0" r="r" b="b"/>
              <a:pathLst>
                <a:path w="4" h="2">
                  <a:moveTo>
                    <a:pt x="4" y="0"/>
                  </a:move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8" name="Freeform 5253"/>
            <p:cNvSpPr>
              <a:spLocks/>
            </p:cNvSpPr>
            <p:nvPr/>
          </p:nvSpPr>
          <p:spPr bwMode="auto">
            <a:xfrm>
              <a:off x="3837" y="3727"/>
              <a:ext cx="8" cy="2"/>
            </a:xfrm>
            <a:custGeom>
              <a:avLst/>
              <a:gdLst>
                <a:gd name="T0" fmla="*/ 8 w 8"/>
                <a:gd name="T1" fmla="*/ 2 h 2"/>
                <a:gd name="T2" fmla="*/ 6 w 8"/>
                <a:gd name="T3" fmla="*/ 2 h 2"/>
                <a:gd name="T4" fmla="*/ 6 w 8"/>
                <a:gd name="T5" fmla="*/ 2 h 2"/>
                <a:gd name="T6" fmla="*/ 4 w 8"/>
                <a:gd name="T7" fmla="*/ 2 h 2"/>
                <a:gd name="T8" fmla="*/ 4 w 8"/>
                <a:gd name="T9" fmla="*/ 2 h 2"/>
                <a:gd name="T10" fmla="*/ 4 w 8"/>
                <a:gd name="T11" fmla="*/ 2 h 2"/>
                <a:gd name="T12" fmla="*/ 4 w 8"/>
                <a:gd name="T13" fmla="*/ 2 h 2"/>
                <a:gd name="T14" fmla="*/ 4 w 8"/>
                <a:gd name="T15" fmla="*/ 0 h 2"/>
                <a:gd name="T16" fmla="*/ 4 w 8"/>
                <a:gd name="T17" fmla="*/ 0 h 2"/>
                <a:gd name="T18" fmla="*/ 2 w 8"/>
                <a:gd name="T19" fmla="*/ 0 h 2"/>
                <a:gd name="T20" fmla="*/ 2 w 8"/>
                <a:gd name="T21" fmla="*/ 2 h 2"/>
                <a:gd name="T22" fmla="*/ 2 w 8"/>
                <a:gd name="T23" fmla="*/ 2 h 2"/>
                <a:gd name="T24" fmla="*/ 2 w 8"/>
                <a:gd name="T25" fmla="*/ 2 h 2"/>
                <a:gd name="T26" fmla="*/ 0 w 8"/>
                <a:gd name="T27" fmla="*/ 0 h 2"/>
                <a:gd name="T28" fmla="*/ 0 w 8"/>
                <a:gd name="T29" fmla="*/ 0 h 2"/>
                <a:gd name="T30" fmla="*/ 0 w 8"/>
                <a:gd name="T31" fmla="*/ 2 h 2"/>
                <a:gd name="T32" fmla="*/ 0 w 8"/>
                <a:gd name="T33" fmla="*/ 2 h 2"/>
                <a:gd name="T34" fmla="*/ 0 w 8"/>
                <a:gd name="T35" fmla="*/ 2 h 2"/>
                <a:gd name="T36" fmla="*/ 0 w 8"/>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2">
                  <a:moveTo>
                    <a:pt x="8" y="2"/>
                  </a:moveTo>
                  <a:lnTo>
                    <a:pt x="6" y="2"/>
                  </a:lnTo>
                  <a:lnTo>
                    <a:pt x="6" y="2"/>
                  </a:lnTo>
                  <a:lnTo>
                    <a:pt x="4" y="2"/>
                  </a:lnTo>
                  <a:lnTo>
                    <a:pt x="4" y="2"/>
                  </a:lnTo>
                  <a:lnTo>
                    <a:pt x="4" y="2"/>
                  </a:lnTo>
                  <a:lnTo>
                    <a:pt x="4" y="2"/>
                  </a:lnTo>
                  <a:lnTo>
                    <a:pt x="4" y="0"/>
                  </a:lnTo>
                  <a:lnTo>
                    <a:pt x="4" y="0"/>
                  </a:lnTo>
                  <a:lnTo>
                    <a:pt x="2" y="0"/>
                  </a:lnTo>
                  <a:lnTo>
                    <a:pt x="2" y="2"/>
                  </a:lnTo>
                  <a:lnTo>
                    <a:pt x="2" y="2"/>
                  </a:lnTo>
                  <a:lnTo>
                    <a:pt x="2" y="2"/>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9" name="Freeform 5254"/>
            <p:cNvSpPr>
              <a:spLocks/>
            </p:cNvSpPr>
            <p:nvPr/>
          </p:nvSpPr>
          <p:spPr bwMode="auto">
            <a:xfrm>
              <a:off x="3833" y="3729"/>
              <a:ext cx="4" cy="2"/>
            </a:xfrm>
            <a:custGeom>
              <a:avLst/>
              <a:gdLst>
                <a:gd name="T0" fmla="*/ 4 w 4"/>
                <a:gd name="T1" fmla="*/ 0 h 2"/>
                <a:gd name="T2" fmla="*/ 2 w 4"/>
                <a:gd name="T3" fmla="*/ 2 h 2"/>
                <a:gd name="T4" fmla="*/ 2 w 4"/>
                <a:gd name="T5" fmla="*/ 2 h 2"/>
                <a:gd name="T6" fmla="*/ 2 w 4"/>
                <a:gd name="T7" fmla="*/ 2 h 2"/>
                <a:gd name="T8" fmla="*/ 2 w 4"/>
                <a:gd name="T9" fmla="*/ 2 h 2"/>
                <a:gd name="T10" fmla="*/ 2 w 4"/>
                <a:gd name="T11" fmla="*/ 2 h 2"/>
                <a:gd name="T12" fmla="*/ 2 w 4"/>
                <a:gd name="T13" fmla="*/ 2 h 2"/>
                <a:gd name="T14" fmla="*/ 0 w 4"/>
                <a:gd name="T15" fmla="*/ 2 h 2"/>
                <a:gd name="T16" fmla="*/ 0 w 4"/>
                <a:gd name="T17" fmla="*/ 2 h 2"/>
                <a:gd name="T18" fmla="*/ 0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2" y="2"/>
                  </a:lnTo>
                  <a:lnTo>
                    <a:pt x="2" y="2"/>
                  </a:lnTo>
                  <a:lnTo>
                    <a:pt x="2" y="2"/>
                  </a:lnTo>
                  <a:lnTo>
                    <a:pt x="2" y="2"/>
                  </a:lnTo>
                  <a:lnTo>
                    <a:pt x="2" y="2"/>
                  </a:lnTo>
                  <a:lnTo>
                    <a:pt x="2"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0" name="Freeform 5255"/>
            <p:cNvSpPr>
              <a:spLocks/>
            </p:cNvSpPr>
            <p:nvPr/>
          </p:nvSpPr>
          <p:spPr bwMode="auto">
            <a:xfrm>
              <a:off x="3830" y="3729"/>
              <a:ext cx="3" cy="6"/>
            </a:xfrm>
            <a:custGeom>
              <a:avLst/>
              <a:gdLst>
                <a:gd name="T0" fmla="*/ 3 w 3"/>
                <a:gd name="T1" fmla="*/ 2 h 6"/>
                <a:gd name="T2" fmla="*/ 3 w 3"/>
                <a:gd name="T3" fmla="*/ 0 h 6"/>
                <a:gd name="T4" fmla="*/ 3 w 3"/>
                <a:gd name="T5" fmla="*/ 0 h 6"/>
                <a:gd name="T6" fmla="*/ 3 w 3"/>
                <a:gd name="T7" fmla="*/ 0 h 6"/>
                <a:gd name="T8" fmla="*/ 3 w 3"/>
                <a:gd name="T9" fmla="*/ 0 h 6"/>
                <a:gd name="T10" fmla="*/ 1 w 3"/>
                <a:gd name="T11" fmla="*/ 0 h 6"/>
                <a:gd name="T12" fmla="*/ 1 w 3"/>
                <a:gd name="T13" fmla="*/ 2 h 6"/>
                <a:gd name="T14" fmla="*/ 1 w 3"/>
                <a:gd name="T15" fmla="*/ 2 h 6"/>
                <a:gd name="T16" fmla="*/ 0 w 3"/>
                <a:gd name="T17" fmla="*/ 2 h 6"/>
                <a:gd name="T18" fmla="*/ 0 w 3"/>
                <a:gd name="T19" fmla="*/ 4 h 6"/>
                <a:gd name="T20" fmla="*/ 0 w 3"/>
                <a:gd name="T21" fmla="*/ 4 h 6"/>
                <a:gd name="T22" fmla="*/ 0 w 3"/>
                <a:gd name="T23" fmla="*/ 6 h 6"/>
                <a:gd name="T24" fmla="*/ 0 w 3"/>
                <a:gd name="T2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6">
                  <a:moveTo>
                    <a:pt x="3" y="2"/>
                  </a:moveTo>
                  <a:lnTo>
                    <a:pt x="3" y="0"/>
                  </a:lnTo>
                  <a:lnTo>
                    <a:pt x="3" y="0"/>
                  </a:lnTo>
                  <a:lnTo>
                    <a:pt x="3" y="0"/>
                  </a:lnTo>
                  <a:lnTo>
                    <a:pt x="3" y="0"/>
                  </a:lnTo>
                  <a:lnTo>
                    <a:pt x="1" y="0"/>
                  </a:lnTo>
                  <a:lnTo>
                    <a:pt x="1" y="2"/>
                  </a:lnTo>
                  <a:lnTo>
                    <a:pt x="1" y="2"/>
                  </a:lnTo>
                  <a:lnTo>
                    <a:pt x="0" y="2"/>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1" name="Freeform 5256"/>
            <p:cNvSpPr>
              <a:spLocks/>
            </p:cNvSpPr>
            <p:nvPr/>
          </p:nvSpPr>
          <p:spPr bwMode="auto">
            <a:xfrm>
              <a:off x="3814" y="3735"/>
              <a:ext cx="16" cy="15"/>
            </a:xfrm>
            <a:custGeom>
              <a:avLst/>
              <a:gdLst>
                <a:gd name="T0" fmla="*/ 2 w 16"/>
                <a:gd name="T1" fmla="*/ 13 h 15"/>
                <a:gd name="T2" fmla="*/ 2 w 16"/>
                <a:gd name="T3" fmla="*/ 15 h 15"/>
                <a:gd name="T4" fmla="*/ 0 w 16"/>
                <a:gd name="T5" fmla="*/ 13 h 15"/>
                <a:gd name="T6" fmla="*/ 0 w 16"/>
                <a:gd name="T7" fmla="*/ 11 h 15"/>
                <a:gd name="T8" fmla="*/ 0 w 16"/>
                <a:gd name="T9" fmla="*/ 11 h 15"/>
                <a:gd name="T10" fmla="*/ 2 w 16"/>
                <a:gd name="T11" fmla="*/ 11 h 15"/>
                <a:gd name="T12" fmla="*/ 2 w 16"/>
                <a:gd name="T13" fmla="*/ 11 h 15"/>
                <a:gd name="T14" fmla="*/ 4 w 16"/>
                <a:gd name="T15" fmla="*/ 9 h 15"/>
                <a:gd name="T16" fmla="*/ 4 w 16"/>
                <a:gd name="T17" fmla="*/ 9 h 15"/>
                <a:gd name="T18" fmla="*/ 4 w 16"/>
                <a:gd name="T19" fmla="*/ 9 h 15"/>
                <a:gd name="T20" fmla="*/ 4 w 16"/>
                <a:gd name="T21" fmla="*/ 8 h 15"/>
                <a:gd name="T22" fmla="*/ 6 w 16"/>
                <a:gd name="T23" fmla="*/ 8 h 15"/>
                <a:gd name="T24" fmla="*/ 6 w 16"/>
                <a:gd name="T25" fmla="*/ 6 h 15"/>
                <a:gd name="T26" fmla="*/ 8 w 16"/>
                <a:gd name="T27" fmla="*/ 6 h 15"/>
                <a:gd name="T28" fmla="*/ 8 w 16"/>
                <a:gd name="T29" fmla="*/ 4 h 15"/>
                <a:gd name="T30" fmla="*/ 10 w 16"/>
                <a:gd name="T31" fmla="*/ 4 h 15"/>
                <a:gd name="T32" fmla="*/ 10 w 16"/>
                <a:gd name="T33" fmla="*/ 4 h 15"/>
                <a:gd name="T34" fmla="*/ 10 w 16"/>
                <a:gd name="T35" fmla="*/ 2 h 15"/>
                <a:gd name="T36" fmla="*/ 10 w 16"/>
                <a:gd name="T37" fmla="*/ 2 h 15"/>
                <a:gd name="T38" fmla="*/ 12 w 16"/>
                <a:gd name="T39" fmla="*/ 2 h 15"/>
                <a:gd name="T40" fmla="*/ 12 w 16"/>
                <a:gd name="T41" fmla="*/ 2 h 15"/>
                <a:gd name="T42" fmla="*/ 14 w 16"/>
                <a:gd name="T43" fmla="*/ 0 h 15"/>
                <a:gd name="T44" fmla="*/ 14 w 16"/>
                <a:gd name="T45" fmla="*/ 0 h 15"/>
                <a:gd name="T46" fmla="*/ 14 w 16"/>
                <a:gd name="T47" fmla="*/ 0 h 15"/>
                <a:gd name="T48" fmla="*/ 16 w 16"/>
                <a:gd name="T4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15">
                  <a:moveTo>
                    <a:pt x="2" y="13"/>
                  </a:moveTo>
                  <a:lnTo>
                    <a:pt x="2" y="15"/>
                  </a:lnTo>
                  <a:lnTo>
                    <a:pt x="0" y="13"/>
                  </a:lnTo>
                  <a:lnTo>
                    <a:pt x="0" y="11"/>
                  </a:lnTo>
                  <a:lnTo>
                    <a:pt x="0" y="11"/>
                  </a:lnTo>
                  <a:lnTo>
                    <a:pt x="2" y="11"/>
                  </a:lnTo>
                  <a:lnTo>
                    <a:pt x="2" y="11"/>
                  </a:lnTo>
                  <a:lnTo>
                    <a:pt x="4" y="9"/>
                  </a:lnTo>
                  <a:lnTo>
                    <a:pt x="4" y="9"/>
                  </a:lnTo>
                  <a:lnTo>
                    <a:pt x="4" y="9"/>
                  </a:lnTo>
                  <a:lnTo>
                    <a:pt x="4" y="8"/>
                  </a:lnTo>
                  <a:lnTo>
                    <a:pt x="6" y="8"/>
                  </a:lnTo>
                  <a:lnTo>
                    <a:pt x="6" y="6"/>
                  </a:lnTo>
                  <a:lnTo>
                    <a:pt x="8" y="6"/>
                  </a:lnTo>
                  <a:lnTo>
                    <a:pt x="8" y="4"/>
                  </a:lnTo>
                  <a:lnTo>
                    <a:pt x="10" y="4"/>
                  </a:lnTo>
                  <a:lnTo>
                    <a:pt x="10" y="4"/>
                  </a:lnTo>
                  <a:lnTo>
                    <a:pt x="10" y="2"/>
                  </a:lnTo>
                  <a:lnTo>
                    <a:pt x="10" y="2"/>
                  </a:lnTo>
                  <a:lnTo>
                    <a:pt x="12" y="2"/>
                  </a:lnTo>
                  <a:lnTo>
                    <a:pt x="12" y="2"/>
                  </a:lnTo>
                  <a:lnTo>
                    <a:pt x="14" y="0"/>
                  </a:lnTo>
                  <a:lnTo>
                    <a:pt x="14" y="0"/>
                  </a:lnTo>
                  <a:lnTo>
                    <a:pt x="14" y="0"/>
                  </a:lnTo>
                  <a:lnTo>
                    <a:pt x="1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2" name="Freeform 5257"/>
            <p:cNvSpPr>
              <a:spLocks/>
            </p:cNvSpPr>
            <p:nvPr/>
          </p:nvSpPr>
          <p:spPr bwMode="auto">
            <a:xfrm>
              <a:off x="3816" y="3748"/>
              <a:ext cx="2" cy="4"/>
            </a:xfrm>
            <a:custGeom>
              <a:avLst/>
              <a:gdLst>
                <a:gd name="T0" fmla="*/ 2 w 2"/>
                <a:gd name="T1" fmla="*/ 4 h 4"/>
                <a:gd name="T2" fmla="*/ 0 w 2"/>
                <a:gd name="T3" fmla="*/ 4 h 4"/>
                <a:gd name="T4" fmla="*/ 0 w 2"/>
                <a:gd name="T5" fmla="*/ 4 h 4"/>
                <a:gd name="T6" fmla="*/ 0 w 2"/>
                <a:gd name="T7" fmla="*/ 4 h 4"/>
                <a:gd name="T8" fmla="*/ 0 w 2"/>
                <a:gd name="T9" fmla="*/ 2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0" y="4"/>
                  </a:lnTo>
                  <a:lnTo>
                    <a:pt x="0" y="4"/>
                  </a:lnTo>
                  <a:lnTo>
                    <a:pt x="0" y="4"/>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3" name="Freeform 5258"/>
            <p:cNvSpPr>
              <a:spLocks/>
            </p:cNvSpPr>
            <p:nvPr/>
          </p:nvSpPr>
          <p:spPr bwMode="auto">
            <a:xfrm>
              <a:off x="3807" y="3752"/>
              <a:ext cx="11" cy="15"/>
            </a:xfrm>
            <a:custGeom>
              <a:avLst/>
              <a:gdLst>
                <a:gd name="T0" fmla="*/ 0 w 11"/>
                <a:gd name="T1" fmla="*/ 15 h 15"/>
                <a:gd name="T2" fmla="*/ 1 w 11"/>
                <a:gd name="T3" fmla="*/ 15 h 15"/>
                <a:gd name="T4" fmla="*/ 1 w 11"/>
                <a:gd name="T5" fmla="*/ 15 h 15"/>
                <a:gd name="T6" fmla="*/ 1 w 11"/>
                <a:gd name="T7" fmla="*/ 14 h 15"/>
                <a:gd name="T8" fmla="*/ 1 w 11"/>
                <a:gd name="T9" fmla="*/ 14 h 15"/>
                <a:gd name="T10" fmla="*/ 1 w 11"/>
                <a:gd name="T11" fmla="*/ 14 h 15"/>
                <a:gd name="T12" fmla="*/ 3 w 11"/>
                <a:gd name="T13" fmla="*/ 14 h 15"/>
                <a:gd name="T14" fmla="*/ 3 w 11"/>
                <a:gd name="T15" fmla="*/ 14 h 15"/>
                <a:gd name="T16" fmla="*/ 3 w 11"/>
                <a:gd name="T17" fmla="*/ 14 h 15"/>
                <a:gd name="T18" fmla="*/ 3 w 11"/>
                <a:gd name="T19" fmla="*/ 12 h 15"/>
                <a:gd name="T20" fmla="*/ 5 w 11"/>
                <a:gd name="T21" fmla="*/ 12 h 15"/>
                <a:gd name="T22" fmla="*/ 5 w 11"/>
                <a:gd name="T23" fmla="*/ 10 h 15"/>
                <a:gd name="T24" fmla="*/ 5 w 11"/>
                <a:gd name="T25" fmla="*/ 10 h 15"/>
                <a:gd name="T26" fmla="*/ 5 w 11"/>
                <a:gd name="T27" fmla="*/ 10 h 15"/>
                <a:gd name="T28" fmla="*/ 5 w 11"/>
                <a:gd name="T29" fmla="*/ 10 h 15"/>
                <a:gd name="T30" fmla="*/ 5 w 11"/>
                <a:gd name="T31" fmla="*/ 10 h 15"/>
                <a:gd name="T32" fmla="*/ 7 w 11"/>
                <a:gd name="T33" fmla="*/ 10 h 15"/>
                <a:gd name="T34" fmla="*/ 7 w 11"/>
                <a:gd name="T35" fmla="*/ 8 h 15"/>
                <a:gd name="T36" fmla="*/ 7 w 11"/>
                <a:gd name="T37" fmla="*/ 8 h 15"/>
                <a:gd name="T38" fmla="*/ 7 w 11"/>
                <a:gd name="T39" fmla="*/ 8 h 15"/>
                <a:gd name="T40" fmla="*/ 9 w 11"/>
                <a:gd name="T41" fmla="*/ 8 h 15"/>
                <a:gd name="T42" fmla="*/ 9 w 11"/>
                <a:gd name="T43" fmla="*/ 6 h 15"/>
                <a:gd name="T44" fmla="*/ 9 w 11"/>
                <a:gd name="T45" fmla="*/ 6 h 15"/>
                <a:gd name="T46" fmla="*/ 9 w 11"/>
                <a:gd name="T47" fmla="*/ 4 h 15"/>
                <a:gd name="T48" fmla="*/ 11 w 11"/>
                <a:gd name="T49" fmla="*/ 6 h 15"/>
                <a:gd name="T50" fmla="*/ 11 w 11"/>
                <a:gd name="T51" fmla="*/ 6 h 15"/>
                <a:gd name="T52" fmla="*/ 11 w 11"/>
                <a:gd name="T53" fmla="*/ 4 h 15"/>
                <a:gd name="T54" fmla="*/ 11 w 11"/>
                <a:gd name="T55" fmla="*/ 4 h 15"/>
                <a:gd name="T56" fmla="*/ 11 w 11"/>
                <a:gd name="T57" fmla="*/ 4 h 15"/>
                <a:gd name="T58" fmla="*/ 11 w 11"/>
                <a:gd name="T59" fmla="*/ 4 h 15"/>
                <a:gd name="T60" fmla="*/ 9 w 11"/>
                <a:gd name="T61" fmla="*/ 2 h 15"/>
                <a:gd name="T62" fmla="*/ 9 w 11"/>
                <a:gd name="T63" fmla="*/ 2 h 15"/>
                <a:gd name="T64" fmla="*/ 11 w 11"/>
                <a:gd name="T6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15">
                  <a:moveTo>
                    <a:pt x="0" y="15"/>
                  </a:moveTo>
                  <a:lnTo>
                    <a:pt x="1" y="15"/>
                  </a:lnTo>
                  <a:lnTo>
                    <a:pt x="1" y="15"/>
                  </a:lnTo>
                  <a:lnTo>
                    <a:pt x="1" y="14"/>
                  </a:lnTo>
                  <a:lnTo>
                    <a:pt x="1" y="14"/>
                  </a:lnTo>
                  <a:lnTo>
                    <a:pt x="1" y="14"/>
                  </a:lnTo>
                  <a:lnTo>
                    <a:pt x="3" y="14"/>
                  </a:lnTo>
                  <a:lnTo>
                    <a:pt x="3" y="14"/>
                  </a:lnTo>
                  <a:lnTo>
                    <a:pt x="3" y="14"/>
                  </a:lnTo>
                  <a:lnTo>
                    <a:pt x="3" y="12"/>
                  </a:lnTo>
                  <a:lnTo>
                    <a:pt x="5" y="12"/>
                  </a:lnTo>
                  <a:lnTo>
                    <a:pt x="5" y="10"/>
                  </a:lnTo>
                  <a:lnTo>
                    <a:pt x="5" y="10"/>
                  </a:lnTo>
                  <a:lnTo>
                    <a:pt x="5" y="10"/>
                  </a:lnTo>
                  <a:lnTo>
                    <a:pt x="5" y="10"/>
                  </a:lnTo>
                  <a:lnTo>
                    <a:pt x="5" y="10"/>
                  </a:lnTo>
                  <a:lnTo>
                    <a:pt x="7" y="10"/>
                  </a:lnTo>
                  <a:lnTo>
                    <a:pt x="7" y="8"/>
                  </a:lnTo>
                  <a:lnTo>
                    <a:pt x="7" y="8"/>
                  </a:lnTo>
                  <a:lnTo>
                    <a:pt x="7" y="8"/>
                  </a:lnTo>
                  <a:lnTo>
                    <a:pt x="9" y="8"/>
                  </a:lnTo>
                  <a:lnTo>
                    <a:pt x="9" y="6"/>
                  </a:lnTo>
                  <a:lnTo>
                    <a:pt x="9" y="6"/>
                  </a:lnTo>
                  <a:lnTo>
                    <a:pt x="9" y="4"/>
                  </a:lnTo>
                  <a:lnTo>
                    <a:pt x="11" y="6"/>
                  </a:lnTo>
                  <a:lnTo>
                    <a:pt x="11" y="6"/>
                  </a:lnTo>
                  <a:lnTo>
                    <a:pt x="11" y="4"/>
                  </a:lnTo>
                  <a:lnTo>
                    <a:pt x="11" y="4"/>
                  </a:lnTo>
                  <a:lnTo>
                    <a:pt x="11" y="4"/>
                  </a:lnTo>
                  <a:lnTo>
                    <a:pt x="11" y="4"/>
                  </a:lnTo>
                  <a:lnTo>
                    <a:pt x="9" y="2"/>
                  </a:lnTo>
                  <a:lnTo>
                    <a:pt x="9" y="2"/>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4" name="Freeform 5259"/>
            <p:cNvSpPr>
              <a:spLocks/>
            </p:cNvSpPr>
            <p:nvPr/>
          </p:nvSpPr>
          <p:spPr bwMode="auto">
            <a:xfrm>
              <a:off x="3805" y="3767"/>
              <a:ext cx="2" cy="4"/>
            </a:xfrm>
            <a:custGeom>
              <a:avLst/>
              <a:gdLst>
                <a:gd name="T0" fmla="*/ 0 w 2"/>
                <a:gd name="T1" fmla="*/ 4 h 4"/>
                <a:gd name="T2" fmla="*/ 0 w 2"/>
                <a:gd name="T3" fmla="*/ 4 h 4"/>
                <a:gd name="T4" fmla="*/ 0 w 2"/>
                <a:gd name="T5" fmla="*/ 2 h 4"/>
                <a:gd name="T6" fmla="*/ 0 w 2"/>
                <a:gd name="T7" fmla="*/ 2 h 4"/>
                <a:gd name="T8" fmla="*/ 2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0" y="4"/>
                  </a:lnTo>
                  <a:lnTo>
                    <a:pt x="0" y="2"/>
                  </a:ln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5" name="Freeform 5260"/>
            <p:cNvSpPr>
              <a:spLocks/>
            </p:cNvSpPr>
            <p:nvPr/>
          </p:nvSpPr>
          <p:spPr bwMode="auto">
            <a:xfrm>
              <a:off x="3795" y="3771"/>
              <a:ext cx="10" cy="8"/>
            </a:xfrm>
            <a:custGeom>
              <a:avLst/>
              <a:gdLst>
                <a:gd name="T0" fmla="*/ 10 w 10"/>
                <a:gd name="T1" fmla="*/ 0 h 8"/>
                <a:gd name="T2" fmla="*/ 10 w 10"/>
                <a:gd name="T3" fmla="*/ 0 h 8"/>
                <a:gd name="T4" fmla="*/ 8 w 10"/>
                <a:gd name="T5" fmla="*/ 0 h 8"/>
                <a:gd name="T6" fmla="*/ 8 w 10"/>
                <a:gd name="T7" fmla="*/ 2 h 8"/>
                <a:gd name="T8" fmla="*/ 8 w 10"/>
                <a:gd name="T9" fmla="*/ 2 h 8"/>
                <a:gd name="T10" fmla="*/ 8 w 10"/>
                <a:gd name="T11" fmla="*/ 2 h 8"/>
                <a:gd name="T12" fmla="*/ 8 w 10"/>
                <a:gd name="T13" fmla="*/ 2 h 8"/>
                <a:gd name="T14" fmla="*/ 6 w 10"/>
                <a:gd name="T15" fmla="*/ 2 h 8"/>
                <a:gd name="T16" fmla="*/ 6 w 10"/>
                <a:gd name="T17" fmla="*/ 4 h 8"/>
                <a:gd name="T18" fmla="*/ 6 w 10"/>
                <a:gd name="T19" fmla="*/ 4 h 8"/>
                <a:gd name="T20" fmla="*/ 4 w 10"/>
                <a:gd name="T21" fmla="*/ 4 h 8"/>
                <a:gd name="T22" fmla="*/ 4 w 10"/>
                <a:gd name="T23" fmla="*/ 2 h 8"/>
                <a:gd name="T24" fmla="*/ 4 w 10"/>
                <a:gd name="T25" fmla="*/ 2 h 8"/>
                <a:gd name="T26" fmla="*/ 4 w 10"/>
                <a:gd name="T27" fmla="*/ 2 h 8"/>
                <a:gd name="T28" fmla="*/ 4 w 10"/>
                <a:gd name="T29" fmla="*/ 2 h 8"/>
                <a:gd name="T30" fmla="*/ 4 w 10"/>
                <a:gd name="T31" fmla="*/ 4 h 8"/>
                <a:gd name="T32" fmla="*/ 4 w 10"/>
                <a:gd name="T33" fmla="*/ 4 h 8"/>
                <a:gd name="T34" fmla="*/ 4 w 10"/>
                <a:gd name="T35" fmla="*/ 4 h 8"/>
                <a:gd name="T36" fmla="*/ 4 w 10"/>
                <a:gd name="T37" fmla="*/ 4 h 8"/>
                <a:gd name="T38" fmla="*/ 2 w 10"/>
                <a:gd name="T39" fmla="*/ 6 h 8"/>
                <a:gd name="T40" fmla="*/ 0 w 10"/>
                <a:gd name="T41" fmla="*/ 6 h 8"/>
                <a:gd name="T42" fmla="*/ 0 w 10"/>
                <a:gd name="T43" fmla="*/ 6 h 8"/>
                <a:gd name="T44" fmla="*/ 0 w 10"/>
                <a:gd name="T45" fmla="*/ 6 h 8"/>
                <a:gd name="T46" fmla="*/ 0 w 10"/>
                <a:gd name="T47" fmla="*/ 6 h 8"/>
                <a:gd name="T48" fmla="*/ 0 w 10"/>
                <a:gd name="T4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 h="8">
                  <a:moveTo>
                    <a:pt x="10" y="0"/>
                  </a:moveTo>
                  <a:lnTo>
                    <a:pt x="10" y="0"/>
                  </a:lnTo>
                  <a:lnTo>
                    <a:pt x="8" y="0"/>
                  </a:lnTo>
                  <a:lnTo>
                    <a:pt x="8" y="2"/>
                  </a:lnTo>
                  <a:lnTo>
                    <a:pt x="8" y="2"/>
                  </a:lnTo>
                  <a:lnTo>
                    <a:pt x="8" y="2"/>
                  </a:lnTo>
                  <a:lnTo>
                    <a:pt x="8" y="2"/>
                  </a:lnTo>
                  <a:lnTo>
                    <a:pt x="6" y="2"/>
                  </a:lnTo>
                  <a:lnTo>
                    <a:pt x="6" y="4"/>
                  </a:lnTo>
                  <a:lnTo>
                    <a:pt x="6" y="4"/>
                  </a:lnTo>
                  <a:lnTo>
                    <a:pt x="4" y="4"/>
                  </a:lnTo>
                  <a:lnTo>
                    <a:pt x="4" y="2"/>
                  </a:lnTo>
                  <a:lnTo>
                    <a:pt x="4" y="2"/>
                  </a:lnTo>
                  <a:lnTo>
                    <a:pt x="4" y="2"/>
                  </a:lnTo>
                  <a:lnTo>
                    <a:pt x="4" y="2"/>
                  </a:lnTo>
                  <a:lnTo>
                    <a:pt x="4" y="4"/>
                  </a:lnTo>
                  <a:lnTo>
                    <a:pt x="4" y="4"/>
                  </a:lnTo>
                  <a:lnTo>
                    <a:pt x="4" y="4"/>
                  </a:lnTo>
                  <a:lnTo>
                    <a:pt x="4" y="4"/>
                  </a:lnTo>
                  <a:lnTo>
                    <a:pt x="2" y="6"/>
                  </a:lnTo>
                  <a:lnTo>
                    <a:pt x="0" y="6"/>
                  </a:lnTo>
                  <a:lnTo>
                    <a:pt x="0" y="6"/>
                  </a:lnTo>
                  <a:lnTo>
                    <a:pt x="0" y="6"/>
                  </a:lnTo>
                  <a:lnTo>
                    <a:pt x="0" y="6"/>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6" name="Freeform 5261"/>
            <p:cNvSpPr>
              <a:spLocks/>
            </p:cNvSpPr>
            <p:nvPr/>
          </p:nvSpPr>
          <p:spPr bwMode="auto">
            <a:xfrm>
              <a:off x="3791" y="3779"/>
              <a:ext cx="4" cy="8"/>
            </a:xfrm>
            <a:custGeom>
              <a:avLst/>
              <a:gdLst>
                <a:gd name="T0" fmla="*/ 0 w 4"/>
                <a:gd name="T1" fmla="*/ 8 h 8"/>
                <a:gd name="T2" fmla="*/ 0 w 4"/>
                <a:gd name="T3" fmla="*/ 6 h 8"/>
                <a:gd name="T4" fmla="*/ 0 w 4"/>
                <a:gd name="T5" fmla="*/ 6 h 8"/>
                <a:gd name="T6" fmla="*/ 2 w 4"/>
                <a:gd name="T7" fmla="*/ 4 h 8"/>
                <a:gd name="T8" fmla="*/ 2 w 4"/>
                <a:gd name="T9" fmla="*/ 4 h 8"/>
                <a:gd name="T10" fmla="*/ 4 w 4"/>
                <a:gd name="T11" fmla="*/ 4 h 8"/>
                <a:gd name="T12" fmla="*/ 4 w 4"/>
                <a:gd name="T13" fmla="*/ 4 h 8"/>
                <a:gd name="T14" fmla="*/ 4 w 4"/>
                <a:gd name="T15" fmla="*/ 2 h 8"/>
                <a:gd name="T16" fmla="*/ 4 w 4"/>
                <a:gd name="T17" fmla="*/ 2 h 8"/>
                <a:gd name="T18" fmla="*/ 4 w 4"/>
                <a:gd name="T19" fmla="*/ 2 h 8"/>
                <a:gd name="T20" fmla="*/ 4 w 4"/>
                <a:gd name="T21" fmla="*/ 0 h 8"/>
                <a:gd name="T22" fmla="*/ 4 w 4"/>
                <a:gd name="T23" fmla="*/ 0 h 8"/>
                <a:gd name="T24" fmla="*/ 2 w 4"/>
                <a:gd name="T25" fmla="*/ 0 h 8"/>
                <a:gd name="T26" fmla="*/ 4 w 4"/>
                <a:gd name="T27" fmla="*/ 0 h 8"/>
                <a:gd name="T28" fmla="*/ 4 w 4"/>
                <a:gd name="T29" fmla="*/ 0 h 8"/>
                <a:gd name="T30" fmla="*/ 4 w 4"/>
                <a:gd name="T31" fmla="*/ 0 h 8"/>
                <a:gd name="T32" fmla="*/ 4 w 4"/>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8">
                  <a:moveTo>
                    <a:pt x="0" y="8"/>
                  </a:moveTo>
                  <a:lnTo>
                    <a:pt x="0" y="6"/>
                  </a:lnTo>
                  <a:lnTo>
                    <a:pt x="0" y="6"/>
                  </a:lnTo>
                  <a:lnTo>
                    <a:pt x="2" y="4"/>
                  </a:lnTo>
                  <a:lnTo>
                    <a:pt x="2" y="4"/>
                  </a:lnTo>
                  <a:lnTo>
                    <a:pt x="4" y="4"/>
                  </a:lnTo>
                  <a:lnTo>
                    <a:pt x="4" y="4"/>
                  </a:lnTo>
                  <a:lnTo>
                    <a:pt x="4" y="2"/>
                  </a:lnTo>
                  <a:lnTo>
                    <a:pt x="4" y="2"/>
                  </a:lnTo>
                  <a:lnTo>
                    <a:pt x="4" y="2"/>
                  </a:lnTo>
                  <a:lnTo>
                    <a:pt x="4" y="0"/>
                  </a:lnTo>
                  <a:lnTo>
                    <a:pt x="4" y="0"/>
                  </a:lnTo>
                  <a:lnTo>
                    <a:pt x="2"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7" name="Freeform 5262"/>
            <p:cNvSpPr>
              <a:spLocks/>
            </p:cNvSpPr>
            <p:nvPr/>
          </p:nvSpPr>
          <p:spPr bwMode="auto">
            <a:xfrm>
              <a:off x="3787" y="3787"/>
              <a:ext cx="4" cy="11"/>
            </a:xfrm>
            <a:custGeom>
              <a:avLst/>
              <a:gdLst>
                <a:gd name="T0" fmla="*/ 4 w 4"/>
                <a:gd name="T1" fmla="*/ 0 h 11"/>
                <a:gd name="T2" fmla="*/ 4 w 4"/>
                <a:gd name="T3" fmla="*/ 0 h 11"/>
                <a:gd name="T4" fmla="*/ 2 w 4"/>
                <a:gd name="T5" fmla="*/ 0 h 11"/>
                <a:gd name="T6" fmla="*/ 2 w 4"/>
                <a:gd name="T7" fmla="*/ 0 h 11"/>
                <a:gd name="T8" fmla="*/ 2 w 4"/>
                <a:gd name="T9" fmla="*/ 0 h 11"/>
                <a:gd name="T10" fmla="*/ 2 w 4"/>
                <a:gd name="T11" fmla="*/ 0 h 11"/>
                <a:gd name="T12" fmla="*/ 2 w 4"/>
                <a:gd name="T13" fmla="*/ 0 h 11"/>
                <a:gd name="T14" fmla="*/ 2 w 4"/>
                <a:gd name="T15" fmla="*/ 0 h 11"/>
                <a:gd name="T16" fmla="*/ 2 w 4"/>
                <a:gd name="T17" fmla="*/ 0 h 11"/>
                <a:gd name="T18" fmla="*/ 2 w 4"/>
                <a:gd name="T19" fmla="*/ 0 h 11"/>
                <a:gd name="T20" fmla="*/ 0 w 4"/>
                <a:gd name="T21" fmla="*/ 0 h 11"/>
                <a:gd name="T22" fmla="*/ 0 w 4"/>
                <a:gd name="T23" fmla="*/ 2 h 11"/>
                <a:gd name="T24" fmla="*/ 0 w 4"/>
                <a:gd name="T25" fmla="*/ 2 h 11"/>
                <a:gd name="T26" fmla="*/ 0 w 4"/>
                <a:gd name="T27" fmla="*/ 2 h 11"/>
                <a:gd name="T28" fmla="*/ 0 w 4"/>
                <a:gd name="T29" fmla="*/ 2 h 11"/>
                <a:gd name="T30" fmla="*/ 0 w 4"/>
                <a:gd name="T31" fmla="*/ 2 h 11"/>
                <a:gd name="T32" fmla="*/ 0 w 4"/>
                <a:gd name="T33" fmla="*/ 2 h 11"/>
                <a:gd name="T34" fmla="*/ 0 w 4"/>
                <a:gd name="T35" fmla="*/ 2 h 11"/>
                <a:gd name="T36" fmla="*/ 0 w 4"/>
                <a:gd name="T37" fmla="*/ 4 h 11"/>
                <a:gd name="T38" fmla="*/ 0 w 4"/>
                <a:gd name="T39" fmla="*/ 4 h 11"/>
                <a:gd name="T40" fmla="*/ 0 w 4"/>
                <a:gd name="T41" fmla="*/ 4 h 11"/>
                <a:gd name="T42" fmla="*/ 0 w 4"/>
                <a:gd name="T43" fmla="*/ 4 h 11"/>
                <a:gd name="T44" fmla="*/ 0 w 4"/>
                <a:gd name="T45" fmla="*/ 4 h 11"/>
                <a:gd name="T46" fmla="*/ 0 w 4"/>
                <a:gd name="T47" fmla="*/ 5 h 11"/>
                <a:gd name="T48" fmla="*/ 0 w 4"/>
                <a:gd name="T49" fmla="*/ 5 h 11"/>
                <a:gd name="T50" fmla="*/ 0 w 4"/>
                <a:gd name="T51" fmla="*/ 5 h 11"/>
                <a:gd name="T52" fmla="*/ 0 w 4"/>
                <a:gd name="T53" fmla="*/ 5 h 11"/>
                <a:gd name="T54" fmla="*/ 0 w 4"/>
                <a:gd name="T55" fmla="*/ 5 h 11"/>
                <a:gd name="T56" fmla="*/ 0 w 4"/>
                <a:gd name="T57" fmla="*/ 5 h 11"/>
                <a:gd name="T58" fmla="*/ 0 w 4"/>
                <a:gd name="T59" fmla="*/ 7 h 11"/>
                <a:gd name="T60" fmla="*/ 0 w 4"/>
                <a:gd name="T61" fmla="*/ 7 h 11"/>
                <a:gd name="T62" fmla="*/ 0 w 4"/>
                <a:gd name="T63" fmla="*/ 7 h 11"/>
                <a:gd name="T64" fmla="*/ 0 w 4"/>
                <a:gd name="T65" fmla="*/ 7 h 11"/>
                <a:gd name="T66" fmla="*/ 0 w 4"/>
                <a:gd name="T67" fmla="*/ 9 h 11"/>
                <a:gd name="T68" fmla="*/ 0 w 4"/>
                <a:gd name="T69" fmla="*/ 9 h 11"/>
                <a:gd name="T70" fmla="*/ 0 w 4"/>
                <a:gd name="T71" fmla="*/ 9 h 11"/>
                <a:gd name="T72" fmla="*/ 0 w 4"/>
                <a:gd name="T73" fmla="*/ 9 h 11"/>
                <a:gd name="T74" fmla="*/ 0 w 4"/>
                <a:gd name="T75" fmla="*/ 11 h 11"/>
                <a:gd name="T76" fmla="*/ 0 w 4"/>
                <a:gd name="T77" fmla="*/ 11 h 11"/>
                <a:gd name="T78" fmla="*/ 0 w 4"/>
                <a:gd name="T7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 h="11">
                  <a:moveTo>
                    <a:pt x="4" y="0"/>
                  </a:moveTo>
                  <a:lnTo>
                    <a:pt x="4" y="0"/>
                  </a:lnTo>
                  <a:lnTo>
                    <a:pt x="2" y="0"/>
                  </a:lnTo>
                  <a:lnTo>
                    <a:pt x="2" y="0"/>
                  </a:lnTo>
                  <a:lnTo>
                    <a:pt x="2" y="0"/>
                  </a:lnTo>
                  <a:lnTo>
                    <a:pt x="2" y="0"/>
                  </a:lnTo>
                  <a:lnTo>
                    <a:pt x="2" y="0"/>
                  </a:lnTo>
                  <a:lnTo>
                    <a:pt x="2" y="0"/>
                  </a:lnTo>
                  <a:lnTo>
                    <a:pt x="2" y="0"/>
                  </a:lnTo>
                  <a:lnTo>
                    <a:pt x="2" y="0"/>
                  </a:lnTo>
                  <a:lnTo>
                    <a:pt x="0" y="0"/>
                  </a:lnTo>
                  <a:lnTo>
                    <a:pt x="0" y="2"/>
                  </a:lnTo>
                  <a:lnTo>
                    <a:pt x="0" y="2"/>
                  </a:lnTo>
                  <a:lnTo>
                    <a:pt x="0" y="2"/>
                  </a:lnTo>
                  <a:lnTo>
                    <a:pt x="0" y="2"/>
                  </a:lnTo>
                  <a:lnTo>
                    <a:pt x="0" y="2"/>
                  </a:lnTo>
                  <a:lnTo>
                    <a:pt x="0" y="2"/>
                  </a:lnTo>
                  <a:lnTo>
                    <a:pt x="0" y="2"/>
                  </a:lnTo>
                  <a:lnTo>
                    <a:pt x="0" y="4"/>
                  </a:lnTo>
                  <a:lnTo>
                    <a:pt x="0" y="4"/>
                  </a:lnTo>
                  <a:lnTo>
                    <a:pt x="0" y="4"/>
                  </a:lnTo>
                  <a:lnTo>
                    <a:pt x="0" y="4"/>
                  </a:lnTo>
                  <a:lnTo>
                    <a:pt x="0" y="4"/>
                  </a:lnTo>
                  <a:lnTo>
                    <a:pt x="0" y="5"/>
                  </a:lnTo>
                  <a:lnTo>
                    <a:pt x="0" y="5"/>
                  </a:lnTo>
                  <a:lnTo>
                    <a:pt x="0" y="5"/>
                  </a:lnTo>
                  <a:lnTo>
                    <a:pt x="0" y="5"/>
                  </a:lnTo>
                  <a:lnTo>
                    <a:pt x="0" y="5"/>
                  </a:lnTo>
                  <a:lnTo>
                    <a:pt x="0" y="5"/>
                  </a:lnTo>
                  <a:lnTo>
                    <a:pt x="0" y="7"/>
                  </a:lnTo>
                  <a:lnTo>
                    <a:pt x="0" y="7"/>
                  </a:lnTo>
                  <a:lnTo>
                    <a:pt x="0" y="7"/>
                  </a:lnTo>
                  <a:lnTo>
                    <a:pt x="0" y="7"/>
                  </a:lnTo>
                  <a:lnTo>
                    <a:pt x="0" y="9"/>
                  </a:lnTo>
                  <a:lnTo>
                    <a:pt x="0" y="9"/>
                  </a:lnTo>
                  <a:lnTo>
                    <a:pt x="0" y="9"/>
                  </a:lnTo>
                  <a:lnTo>
                    <a:pt x="0" y="9"/>
                  </a:lnTo>
                  <a:lnTo>
                    <a:pt x="0" y="11"/>
                  </a:lnTo>
                  <a:lnTo>
                    <a:pt x="0" y="11"/>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8" name="Freeform 5263"/>
            <p:cNvSpPr>
              <a:spLocks/>
            </p:cNvSpPr>
            <p:nvPr/>
          </p:nvSpPr>
          <p:spPr bwMode="auto">
            <a:xfrm>
              <a:off x="3787" y="3798"/>
              <a:ext cx="0" cy="10"/>
            </a:xfrm>
            <a:custGeom>
              <a:avLst/>
              <a:gdLst>
                <a:gd name="T0" fmla="*/ 0 h 10"/>
                <a:gd name="T1" fmla="*/ 0 h 10"/>
                <a:gd name="T2" fmla="*/ 0 h 10"/>
                <a:gd name="T3" fmla="*/ 0 h 10"/>
                <a:gd name="T4" fmla="*/ 0 h 10"/>
                <a:gd name="T5" fmla="*/ 0 h 10"/>
                <a:gd name="T6" fmla="*/ 0 h 10"/>
                <a:gd name="T7" fmla="*/ 0 h 10"/>
                <a:gd name="T8" fmla="*/ 2 h 10"/>
                <a:gd name="T9" fmla="*/ 2 h 10"/>
                <a:gd name="T10" fmla="*/ 4 h 10"/>
                <a:gd name="T11" fmla="*/ 4 h 10"/>
                <a:gd name="T12" fmla="*/ 4 h 10"/>
                <a:gd name="T13" fmla="*/ 4 h 10"/>
                <a:gd name="T14" fmla="*/ 4 h 10"/>
                <a:gd name="T15" fmla="*/ 6 h 10"/>
                <a:gd name="T16" fmla="*/ 6 h 10"/>
                <a:gd name="T17" fmla="*/ 6 h 10"/>
                <a:gd name="T18" fmla="*/ 6 h 10"/>
                <a:gd name="T19" fmla="*/ 6 h 10"/>
                <a:gd name="T20" fmla="*/ 6 h 10"/>
                <a:gd name="T21" fmla="*/ 6 h 10"/>
                <a:gd name="T22" fmla="*/ 8 h 10"/>
                <a:gd name="T23" fmla="*/ 8 h 10"/>
                <a:gd name="T24" fmla="*/ 8 h 10"/>
                <a:gd name="T25" fmla="*/ 8 h 10"/>
                <a:gd name="T26" fmla="*/ 10 h 10"/>
                <a:gd name="T27" fmla="*/ 1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Lst>
              <a:rect l="0" t="0" r="r" b="b"/>
              <a:pathLst>
                <a:path h="10">
                  <a:moveTo>
                    <a:pt x="0" y="0"/>
                  </a:moveTo>
                  <a:lnTo>
                    <a:pt x="0" y="0"/>
                  </a:lnTo>
                  <a:lnTo>
                    <a:pt x="0" y="0"/>
                  </a:lnTo>
                  <a:lnTo>
                    <a:pt x="0" y="0"/>
                  </a:lnTo>
                  <a:lnTo>
                    <a:pt x="0" y="0"/>
                  </a:lnTo>
                  <a:lnTo>
                    <a:pt x="0" y="0"/>
                  </a:lnTo>
                  <a:lnTo>
                    <a:pt x="0" y="0"/>
                  </a:lnTo>
                  <a:lnTo>
                    <a:pt x="0" y="0"/>
                  </a:lnTo>
                  <a:lnTo>
                    <a:pt x="0" y="2"/>
                  </a:lnTo>
                  <a:lnTo>
                    <a:pt x="0" y="2"/>
                  </a:lnTo>
                  <a:lnTo>
                    <a:pt x="0" y="4"/>
                  </a:lnTo>
                  <a:lnTo>
                    <a:pt x="0" y="4"/>
                  </a:lnTo>
                  <a:lnTo>
                    <a:pt x="0" y="4"/>
                  </a:lnTo>
                  <a:lnTo>
                    <a:pt x="0" y="4"/>
                  </a:lnTo>
                  <a:lnTo>
                    <a:pt x="0" y="4"/>
                  </a:lnTo>
                  <a:lnTo>
                    <a:pt x="0" y="6"/>
                  </a:lnTo>
                  <a:lnTo>
                    <a:pt x="0" y="6"/>
                  </a:lnTo>
                  <a:lnTo>
                    <a:pt x="0" y="6"/>
                  </a:lnTo>
                  <a:lnTo>
                    <a:pt x="0" y="6"/>
                  </a:lnTo>
                  <a:lnTo>
                    <a:pt x="0" y="6"/>
                  </a:lnTo>
                  <a:lnTo>
                    <a:pt x="0" y="6"/>
                  </a:lnTo>
                  <a:lnTo>
                    <a:pt x="0" y="6"/>
                  </a:lnTo>
                  <a:lnTo>
                    <a:pt x="0" y="8"/>
                  </a:lnTo>
                  <a:lnTo>
                    <a:pt x="0" y="8"/>
                  </a:lnTo>
                  <a:lnTo>
                    <a:pt x="0" y="8"/>
                  </a:lnTo>
                  <a:lnTo>
                    <a:pt x="0" y="8"/>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9" name="Freeform 5264"/>
            <p:cNvSpPr>
              <a:spLocks/>
            </p:cNvSpPr>
            <p:nvPr/>
          </p:nvSpPr>
          <p:spPr bwMode="auto">
            <a:xfrm>
              <a:off x="3785" y="3808"/>
              <a:ext cx="2" cy="6"/>
            </a:xfrm>
            <a:custGeom>
              <a:avLst/>
              <a:gdLst>
                <a:gd name="T0" fmla="*/ 0 w 2"/>
                <a:gd name="T1" fmla="*/ 6 h 6"/>
                <a:gd name="T2" fmla="*/ 0 w 2"/>
                <a:gd name="T3" fmla="*/ 4 h 6"/>
                <a:gd name="T4" fmla="*/ 0 w 2"/>
                <a:gd name="T5" fmla="*/ 4 h 6"/>
                <a:gd name="T6" fmla="*/ 2 w 2"/>
                <a:gd name="T7" fmla="*/ 4 h 6"/>
                <a:gd name="T8" fmla="*/ 2 w 2"/>
                <a:gd name="T9" fmla="*/ 4 h 6"/>
                <a:gd name="T10" fmla="*/ 0 w 2"/>
                <a:gd name="T11" fmla="*/ 4 h 6"/>
                <a:gd name="T12" fmla="*/ 0 w 2"/>
                <a:gd name="T13" fmla="*/ 4 h 6"/>
                <a:gd name="T14" fmla="*/ 2 w 2"/>
                <a:gd name="T15" fmla="*/ 2 h 6"/>
                <a:gd name="T16" fmla="*/ 2 w 2"/>
                <a:gd name="T17" fmla="*/ 2 h 6"/>
                <a:gd name="T18" fmla="*/ 2 w 2"/>
                <a:gd name="T19" fmla="*/ 0 h 6"/>
                <a:gd name="T20" fmla="*/ 2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0" y="6"/>
                  </a:moveTo>
                  <a:lnTo>
                    <a:pt x="0" y="4"/>
                  </a:lnTo>
                  <a:lnTo>
                    <a:pt x="0" y="4"/>
                  </a:lnTo>
                  <a:lnTo>
                    <a:pt x="2" y="4"/>
                  </a:lnTo>
                  <a:lnTo>
                    <a:pt x="2" y="4"/>
                  </a:lnTo>
                  <a:lnTo>
                    <a:pt x="0" y="4"/>
                  </a:lnTo>
                  <a:lnTo>
                    <a:pt x="0" y="4"/>
                  </a:lnTo>
                  <a:lnTo>
                    <a:pt x="2" y="2"/>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0" name="Freeform 5265"/>
            <p:cNvSpPr>
              <a:spLocks/>
            </p:cNvSpPr>
            <p:nvPr/>
          </p:nvSpPr>
          <p:spPr bwMode="auto">
            <a:xfrm>
              <a:off x="3785" y="3814"/>
              <a:ext cx="2" cy="5"/>
            </a:xfrm>
            <a:custGeom>
              <a:avLst/>
              <a:gdLst>
                <a:gd name="T0" fmla="*/ 0 w 2"/>
                <a:gd name="T1" fmla="*/ 0 h 5"/>
                <a:gd name="T2" fmla="*/ 0 w 2"/>
                <a:gd name="T3" fmla="*/ 0 h 5"/>
                <a:gd name="T4" fmla="*/ 0 w 2"/>
                <a:gd name="T5" fmla="*/ 0 h 5"/>
                <a:gd name="T6" fmla="*/ 0 w 2"/>
                <a:gd name="T7" fmla="*/ 2 h 5"/>
                <a:gd name="T8" fmla="*/ 0 w 2"/>
                <a:gd name="T9" fmla="*/ 2 h 5"/>
                <a:gd name="T10" fmla="*/ 0 w 2"/>
                <a:gd name="T11" fmla="*/ 2 h 5"/>
                <a:gd name="T12" fmla="*/ 0 w 2"/>
                <a:gd name="T13" fmla="*/ 2 h 5"/>
                <a:gd name="T14" fmla="*/ 0 w 2"/>
                <a:gd name="T15" fmla="*/ 2 h 5"/>
                <a:gd name="T16" fmla="*/ 2 w 2"/>
                <a:gd name="T17" fmla="*/ 3 h 5"/>
                <a:gd name="T18" fmla="*/ 0 w 2"/>
                <a:gd name="T19" fmla="*/ 3 h 5"/>
                <a:gd name="T20" fmla="*/ 0 w 2"/>
                <a:gd name="T21" fmla="*/ 3 h 5"/>
                <a:gd name="T22" fmla="*/ 0 w 2"/>
                <a:gd name="T23" fmla="*/ 3 h 5"/>
                <a:gd name="T24" fmla="*/ 0 w 2"/>
                <a:gd name="T25" fmla="*/ 3 h 5"/>
                <a:gd name="T26" fmla="*/ 0 w 2"/>
                <a:gd name="T27" fmla="*/ 3 h 5"/>
                <a:gd name="T28" fmla="*/ 0 w 2"/>
                <a:gd name="T29" fmla="*/ 3 h 5"/>
                <a:gd name="T30" fmla="*/ 0 w 2"/>
                <a:gd name="T31" fmla="*/ 3 h 5"/>
                <a:gd name="T32" fmla="*/ 0 w 2"/>
                <a:gd name="T33" fmla="*/ 5 h 5"/>
                <a:gd name="T34" fmla="*/ 0 w 2"/>
                <a:gd name="T35" fmla="*/ 5 h 5"/>
                <a:gd name="T36" fmla="*/ 0 w 2"/>
                <a:gd name="T37" fmla="*/ 5 h 5"/>
                <a:gd name="T38" fmla="*/ 0 w 2"/>
                <a:gd name="T39" fmla="*/ 5 h 5"/>
                <a:gd name="T40" fmla="*/ 0 w 2"/>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5">
                  <a:moveTo>
                    <a:pt x="0" y="0"/>
                  </a:moveTo>
                  <a:lnTo>
                    <a:pt x="0" y="0"/>
                  </a:lnTo>
                  <a:lnTo>
                    <a:pt x="0" y="0"/>
                  </a:lnTo>
                  <a:lnTo>
                    <a:pt x="0" y="2"/>
                  </a:lnTo>
                  <a:lnTo>
                    <a:pt x="0" y="2"/>
                  </a:lnTo>
                  <a:lnTo>
                    <a:pt x="0" y="2"/>
                  </a:lnTo>
                  <a:lnTo>
                    <a:pt x="0" y="2"/>
                  </a:lnTo>
                  <a:lnTo>
                    <a:pt x="0" y="2"/>
                  </a:lnTo>
                  <a:lnTo>
                    <a:pt x="2" y="3"/>
                  </a:lnTo>
                  <a:lnTo>
                    <a:pt x="0" y="3"/>
                  </a:lnTo>
                  <a:lnTo>
                    <a:pt x="0" y="3"/>
                  </a:lnTo>
                  <a:lnTo>
                    <a:pt x="0" y="3"/>
                  </a:lnTo>
                  <a:lnTo>
                    <a:pt x="0" y="3"/>
                  </a:lnTo>
                  <a:lnTo>
                    <a:pt x="0" y="3"/>
                  </a:lnTo>
                  <a:lnTo>
                    <a:pt x="0" y="3"/>
                  </a:lnTo>
                  <a:lnTo>
                    <a:pt x="0" y="3"/>
                  </a:lnTo>
                  <a:lnTo>
                    <a:pt x="0" y="5"/>
                  </a:lnTo>
                  <a:lnTo>
                    <a:pt x="0" y="5"/>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1" name="Freeform 5266"/>
            <p:cNvSpPr>
              <a:spLocks/>
            </p:cNvSpPr>
            <p:nvPr/>
          </p:nvSpPr>
          <p:spPr bwMode="auto">
            <a:xfrm>
              <a:off x="3780" y="3819"/>
              <a:ext cx="5" cy="8"/>
            </a:xfrm>
            <a:custGeom>
              <a:avLst/>
              <a:gdLst>
                <a:gd name="T0" fmla="*/ 5 w 5"/>
                <a:gd name="T1" fmla="*/ 0 h 8"/>
                <a:gd name="T2" fmla="*/ 5 w 5"/>
                <a:gd name="T3" fmla="*/ 2 h 8"/>
                <a:gd name="T4" fmla="*/ 5 w 5"/>
                <a:gd name="T5" fmla="*/ 2 h 8"/>
                <a:gd name="T6" fmla="*/ 5 w 5"/>
                <a:gd name="T7" fmla="*/ 2 h 8"/>
                <a:gd name="T8" fmla="*/ 3 w 5"/>
                <a:gd name="T9" fmla="*/ 2 h 8"/>
                <a:gd name="T10" fmla="*/ 3 w 5"/>
                <a:gd name="T11" fmla="*/ 2 h 8"/>
                <a:gd name="T12" fmla="*/ 3 w 5"/>
                <a:gd name="T13" fmla="*/ 2 h 8"/>
                <a:gd name="T14" fmla="*/ 3 w 5"/>
                <a:gd name="T15" fmla="*/ 2 h 8"/>
                <a:gd name="T16" fmla="*/ 3 w 5"/>
                <a:gd name="T17" fmla="*/ 2 h 8"/>
                <a:gd name="T18" fmla="*/ 3 w 5"/>
                <a:gd name="T19" fmla="*/ 2 h 8"/>
                <a:gd name="T20" fmla="*/ 3 w 5"/>
                <a:gd name="T21" fmla="*/ 2 h 8"/>
                <a:gd name="T22" fmla="*/ 2 w 5"/>
                <a:gd name="T23" fmla="*/ 2 h 8"/>
                <a:gd name="T24" fmla="*/ 2 w 5"/>
                <a:gd name="T25" fmla="*/ 2 h 8"/>
                <a:gd name="T26" fmla="*/ 0 w 5"/>
                <a:gd name="T27" fmla="*/ 2 h 8"/>
                <a:gd name="T28" fmla="*/ 0 w 5"/>
                <a:gd name="T29" fmla="*/ 2 h 8"/>
                <a:gd name="T30" fmla="*/ 0 w 5"/>
                <a:gd name="T31" fmla="*/ 2 h 8"/>
                <a:gd name="T32" fmla="*/ 0 w 5"/>
                <a:gd name="T33" fmla="*/ 2 h 8"/>
                <a:gd name="T34" fmla="*/ 0 w 5"/>
                <a:gd name="T35" fmla="*/ 4 h 8"/>
                <a:gd name="T36" fmla="*/ 0 w 5"/>
                <a:gd name="T37" fmla="*/ 6 h 8"/>
                <a:gd name="T38" fmla="*/ 0 w 5"/>
                <a:gd name="T39" fmla="*/ 6 h 8"/>
                <a:gd name="T40" fmla="*/ 0 w 5"/>
                <a:gd name="T41" fmla="*/ 8 h 8"/>
                <a:gd name="T42" fmla="*/ 0 w 5"/>
                <a:gd name="T4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 h="8">
                  <a:moveTo>
                    <a:pt x="5" y="0"/>
                  </a:moveTo>
                  <a:lnTo>
                    <a:pt x="5" y="2"/>
                  </a:lnTo>
                  <a:lnTo>
                    <a:pt x="5" y="2"/>
                  </a:lnTo>
                  <a:lnTo>
                    <a:pt x="5" y="2"/>
                  </a:lnTo>
                  <a:lnTo>
                    <a:pt x="3" y="2"/>
                  </a:lnTo>
                  <a:lnTo>
                    <a:pt x="3" y="2"/>
                  </a:lnTo>
                  <a:lnTo>
                    <a:pt x="3" y="2"/>
                  </a:lnTo>
                  <a:lnTo>
                    <a:pt x="3" y="2"/>
                  </a:lnTo>
                  <a:lnTo>
                    <a:pt x="3" y="2"/>
                  </a:lnTo>
                  <a:lnTo>
                    <a:pt x="3" y="2"/>
                  </a:lnTo>
                  <a:lnTo>
                    <a:pt x="3" y="2"/>
                  </a:lnTo>
                  <a:lnTo>
                    <a:pt x="2" y="2"/>
                  </a:lnTo>
                  <a:lnTo>
                    <a:pt x="2" y="2"/>
                  </a:lnTo>
                  <a:lnTo>
                    <a:pt x="0" y="2"/>
                  </a:lnTo>
                  <a:lnTo>
                    <a:pt x="0" y="2"/>
                  </a:lnTo>
                  <a:lnTo>
                    <a:pt x="0" y="2"/>
                  </a:lnTo>
                  <a:lnTo>
                    <a:pt x="0" y="2"/>
                  </a:lnTo>
                  <a:lnTo>
                    <a:pt x="0" y="4"/>
                  </a:lnTo>
                  <a:lnTo>
                    <a:pt x="0" y="6"/>
                  </a:lnTo>
                  <a:lnTo>
                    <a:pt x="0" y="6"/>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2" name="Freeform 5267"/>
            <p:cNvSpPr>
              <a:spLocks/>
            </p:cNvSpPr>
            <p:nvPr/>
          </p:nvSpPr>
          <p:spPr bwMode="auto">
            <a:xfrm>
              <a:off x="3776" y="3827"/>
              <a:ext cx="4" cy="6"/>
            </a:xfrm>
            <a:custGeom>
              <a:avLst/>
              <a:gdLst>
                <a:gd name="T0" fmla="*/ 4 w 4"/>
                <a:gd name="T1" fmla="*/ 0 h 6"/>
                <a:gd name="T2" fmla="*/ 4 w 4"/>
                <a:gd name="T3" fmla="*/ 0 h 6"/>
                <a:gd name="T4" fmla="*/ 2 w 4"/>
                <a:gd name="T5" fmla="*/ 0 h 6"/>
                <a:gd name="T6" fmla="*/ 2 w 4"/>
                <a:gd name="T7" fmla="*/ 0 h 6"/>
                <a:gd name="T8" fmla="*/ 2 w 4"/>
                <a:gd name="T9" fmla="*/ 2 h 6"/>
                <a:gd name="T10" fmla="*/ 2 w 4"/>
                <a:gd name="T11" fmla="*/ 4 h 6"/>
                <a:gd name="T12" fmla="*/ 2 w 4"/>
                <a:gd name="T13" fmla="*/ 4 h 6"/>
                <a:gd name="T14" fmla="*/ 2 w 4"/>
                <a:gd name="T15" fmla="*/ 6 h 6"/>
                <a:gd name="T16" fmla="*/ 0 w 4"/>
                <a:gd name="T17" fmla="*/ 6 h 6"/>
                <a:gd name="T18" fmla="*/ 0 w 4"/>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4" y="0"/>
                  </a:moveTo>
                  <a:lnTo>
                    <a:pt x="4" y="0"/>
                  </a:lnTo>
                  <a:lnTo>
                    <a:pt x="2" y="0"/>
                  </a:lnTo>
                  <a:lnTo>
                    <a:pt x="2" y="0"/>
                  </a:lnTo>
                  <a:lnTo>
                    <a:pt x="2" y="2"/>
                  </a:lnTo>
                  <a:lnTo>
                    <a:pt x="2" y="4"/>
                  </a:lnTo>
                  <a:lnTo>
                    <a:pt x="2" y="4"/>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3" name="Freeform 5268"/>
            <p:cNvSpPr>
              <a:spLocks/>
            </p:cNvSpPr>
            <p:nvPr/>
          </p:nvSpPr>
          <p:spPr bwMode="auto">
            <a:xfrm>
              <a:off x="3772" y="3833"/>
              <a:ext cx="4" cy="17"/>
            </a:xfrm>
            <a:custGeom>
              <a:avLst/>
              <a:gdLst>
                <a:gd name="T0" fmla="*/ 4 w 4"/>
                <a:gd name="T1" fmla="*/ 0 h 17"/>
                <a:gd name="T2" fmla="*/ 4 w 4"/>
                <a:gd name="T3" fmla="*/ 0 h 17"/>
                <a:gd name="T4" fmla="*/ 4 w 4"/>
                <a:gd name="T5" fmla="*/ 2 h 17"/>
                <a:gd name="T6" fmla="*/ 4 w 4"/>
                <a:gd name="T7" fmla="*/ 2 h 17"/>
                <a:gd name="T8" fmla="*/ 2 w 4"/>
                <a:gd name="T9" fmla="*/ 2 h 17"/>
                <a:gd name="T10" fmla="*/ 2 w 4"/>
                <a:gd name="T11" fmla="*/ 4 h 17"/>
                <a:gd name="T12" fmla="*/ 2 w 4"/>
                <a:gd name="T13" fmla="*/ 4 h 17"/>
                <a:gd name="T14" fmla="*/ 2 w 4"/>
                <a:gd name="T15" fmla="*/ 4 h 17"/>
                <a:gd name="T16" fmla="*/ 2 w 4"/>
                <a:gd name="T17" fmla="*/ 6 h 17"/>
                <a:gd name="T18" fmla="*/ 2 w 4"/>
                <a:gd name="T19" fmla="*/ 6 h 17"/>
                <a:gd name="T20" fmla="*/ 4 w 4"/>
                <a:gd name="T21" fmla="*/ 7 h 17"/>
                <a:gd name="T22" fmla="*/ 4 w 4"/>
                <a:gd name="T23" fmla="*/ 7 h 17"/>
                <a:gd name="T24" fmla="*/ 4 w 4"/>
                <a:gd name="T25" fmla="*/ 9 h 17"/>
                <a:gd name="T26" fmla="*/ 4 w 4"/>
                <a:gd name="T27" fmla="*/ 9 h 17"/>
                <a:gd name="T28" fmla="*/ 2 w 4"/>
                <a:gd name="T29" fmla="*/ 9 h 17"/>
                <a:gd name="T30" fmla="*/ 2 w 4"/>
                <a:gd name="T31" fmla="*/ 11 h 17"/>
                <a:gd name="T32" fmla="*/ 2 w 4"/>
                <a:gd name="T33" fmla="*/ 11 h 17"/>
                <a:gd name="T34" fmla="*/ 2 w 4"/>
                <a:gd name="T35" fmla="*/ 11 h 17"/>
                <a:gd name="T36" fmla="*/ 2 w 4"/>
                <a:gd name="T37" fmla="*/ 11 h 17"/>
                <a:gd name="T38" fmla="*/ 2 w 4"/>
                <a:gd name="T39" fmla="*/ 9 h 17"/>
                <a:gd name="T40" fmla="*/ 2 w 4"/>
                <a:gd name="T41" fmla="*/ 9 h 17"/>
                <a:gd name="T42" fmla="*/ 0 w 4"/>
                <a:gd name="T43" fmla="*/ 11 h 17"/>
                <a:gd name="T44" fmla="*/ 0 w 4"/>
                <a:gd name="T45" fmla="*/ 11 h 17"/>
                <a:gd name="T46" fmla="*/ 2 w 4"/>
                <a:gd name="T47" fmla="*/ 11 h 17"/>
                <a:gd name="T48" fmla="*/ 2 w 4"/>
                <a:gd name="T49" fmla="*/ 13 h 17"/>
                <a:gd name="T50" fmla="*/ 2 w 4"/>
                <a:gd name="T51" fmla="*/ 13 h 17"/>
                <a:gd name="T52" fmla="*/ 2 w 4"/>
                <a:gd name="T53" fmla="*/ 13 h 17"/>
                <a:gd name="T54" fmla="*/ 2 w 4"/>
                <a:gd name="T55" fmla="*/ 15 h 17"/>
                <a:gd name="T56" fmla="*/ 2 w 4"/>
                <a:gd name="T57" fmla="*/ 15 h 17"/>
                <a:gd name="T58" fmla="*/ 2 w 4"/>
                <a:gd name="T59" fmla="*/ 15 h 17"/>
                <a:gd name="T60" fmla="*/ 2 w 4"/>
                <a:gd name="T61" fmla="*/ 17 h 17"/>
                <a:gd name="T62" fmla="*/ 2 w 4"/>
                <a:gd name="T63" fmla="*/ 17 h 17"/>
                <a:gd name="T64" fmla="*/ 2 w 4"/>
                <a:gd name="T65" fmla="*/ 17 h 17"/>
                <a:gd name="T66" fmla="*/ 4 w 4"/>
                <a:gd name="T6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 h="17">
                  <a:moveTo>
                    <a:pt x="4" y="0"/>
                  </a:moveTo>
                  <a:lnTo>
                    <a:pt x="4" y="0"/>
                  </a:lnTo>
                  <a:lnTo>
                    <a:pt x="4" y="2"/>
                  </a:lnTo>
                  <a:lnTo>
                    <a:pt x="4" y="2"/>
                  </a:lnTo>
                  <a:lnTo>
                    <a:pt x="2" y="2"/>
                  </a:lnTo>
                  <a:lnTo>
                    <a:pt x="2" y="4"/>
                  </a:lnTo>
                  <a:lnTo>
                    <a:pt x="2" y="4"/>
                  </a:lnTo>
                  <a:lnTo>
                    <a:pt x="2" y="4"/>
                  </a:lnTo>
                  <a:lnTo>
                    <a:pt x="2" y="6"/>
                  </a:lnTo>
                  <a:lnTo>
                    <a:pt x="2" y="6"/>
                  </a:lnTo>
                  <a:lnTo>
                    <a:pt x="4" y="7"/>
                  </a:lnTo>
                  <a:lnTo>
                    <a:pt x="4" y="7"/>
                  </a:lnTo>
                  <a:lnTo>
                    <a:pt x="4" y="9"/>
                  </a:lnTo>
                  <a:lnTo>
                    <a:pt x="4" y="9"/>
                  </a:lnTo>
                  <a:lnTo>
                    <a:pt x="2" y="9"/>
                  </a:lnTo>
                  <a:lnTo>
                    <a:pt x="2" y="11"/>
                  </a:lnTo>
                  <a:lnTo>
                    <a:pt x="2" y="11"/>
                  </a:lnTo>
                  <a:lnTo>
                    <a:pt x="2" y="11"/>
                  </a:lnTo>
                  <a:lnTo>
                    <a:pt x="2" y="11"/>
                  </a:lnTo>
                  <a:lnTo>
                    <a:pt x="2" y="9"/>
                  </a:lnTo>
                  <a:lnTo>
                    <a:pt x="2" y="9"/>
                  </a:lnTo>
                  <a:lnTo>
                    <a:pt x="0" y="11"/>
                  </a:lnTo>
                  <a:lnTo>
                    <a:pt x="0" y="11"/>
                  </a:lnTo>
                  <a:lnTo>
                    <a:pt x="2" y="11"/>
                  </a:lnTo>
                  <a:lnTo>
                    <a:pt x="2" y="13"/>
                  </a:lnTo>
                  <a:lnTo>
                    <a:pt x="2" y="13"/>
                  </a:lnTo>
                  <a:lnTo>
                    <a:pt x="2" y="13"/>
                  </a:lnTo>
                  <a:lnTo>
                    <a:pt x="2" y="15"/>
                  </a:lnTo>
                  <a:lnTo>
                    <a:pt x="2" y="15"/>
                  </a:lnTo>
                  <a:lnTo>
                    <a:pt x="2" y="15"/>
                  </a:lnTo>
                  <a:lnTo>
                    <a:pt x="2" y="17"/>
                  </a:lnTo>
                  <a:lnTo>
                    <a:pt x="2" y="17"/>
                  </a:lnTo>
                  <a:lnTo>
                    <a:pt x="2" y="17"/>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4" name="Freeform 5269"/>
            <p:cNvSpPr>
              <a:spLocks/>
            </p:cNvSpPr>
            <p:nvPr/>
          </p:nvSpPr>
          <p:spPr bwMode="auto">
            <a:xfrm>
              <a:off x="3774" y="3850"/>
              <a:ext cx="2" cy="14"/>
            </a:xfrm>
            <a:custGeom>
              <a:avLst/>
              <a:gdLst>
                <a:gd name="T0" fmla="*/ 2 w 2"/>
                <a:gd name="T1" fmla="*/ 0 h 14"/>
                <a:gd name="T2" fmla="*/ 2 w 2"/>
                <a:gd name="T3" fmla="*/ 0 h 14"/>
                <a:gd name="T4" fmla="*/ 2 w 2"/>
                <a:gd name="T5" fmla="*/ 0 h 14"/>
                <a:gd name="T6" fmla="*/ 2 w 2"/>
                <a:gd name="T7" fmla="*/ 2 h 14"/>
                <a:gd name="T8" fmla="*/ 2 w 2"/>
                <a:gd name="T9" fmla="*/ 2 h 14"/>
                <a:gd name="T10" fmla="*/ 2 w 2"/>
                <a:gd name="T11" fmla="*/ 2 h 14"/>
                <a:gd name="T12" fmla="*/ 2 w 2"/>
                <a:gd name="T13" fmla="*/ 2 h 14"/>
                <a:gd name="T14" fmla="*/ 2 w 2"/>
                <a:gd name="T15" fmla="*/ 4 h 14"/>
                <a:gd name="T16" fmla="*/ 0 w 2"/>
                <a:gd name="T17" fmla="*/ 4 h 14"/>
                <a:gd name="T18" fmla="*/ 0 w 2"/>
                <a:gd name="T19" fmla="*/ 4 h 14"/>
                <a:gd name="T20" fmla="*/ 0 w 2"/>
                <a:gd name="T21" fmla="*/ 4 h 14"/>
                <a:gd name="T22" fmla="*/ 0 w 2"/>
                <a:gd name="T23" fmla="*/ 6 h 14"/>
                <a:gd name="T24" fmla="*/ 0 w 2"/>
                <a:gd name="T25" fmla="*/ 8 h 14"/>
                <a:gd name="T26" fmla="*/ 0 w 2"/>
                <a:gd name="T27" fmla="*/ 8 h 14"/>
                <a:gd name="T28" fmla="*/ 0 w 2"/>
                <a:gd name="T29" fmla="*/ 10 h 14"/>
                <a:gd name="T30" fmla="*/ 0 w 2"/>
                <a:gd name="T31" fmla="*/ 10 h 14"/>
                <a:gd name="T32" fmla="*/ 0 w 2"/>
                <a:gd name="T33" fmla="*/ 12 h 14"/>
                <a:gd name="T34" fmla="*/ 0 w 2"/>
                <a:gd name="T35" fmla="*/ 12 h 14"/>
                <a:gd name="T36" fmla="*/ 0 w 2"/>
                <a:gd name="T37" fmla="*/ 12 h 14"/>
                <a:gd name="T38" fmla="*/ 0 w 2"/>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 h="14">
                  <a:moveTo>
                    <a:pt x="2" y="0"/>
                  </a:moveTo>
                  <a:lnTo>
                    <a:pt x="2" y="0"/>
                  </a:lnTo>
                  <a:lnTo>
                    <a:pt x="2" y="0"/>
                  </a:lnTo>
                  <a:lnTo>
                    <a:pt x="2" y="2"/>
                  </a:lnTo>
                  <a:lnTo>
                    <a:pt x="2" y="2"/>
                  </a:lnTo>
                  <a:lnTo>
                    <a:pt x="2" y="2"/>
                  </a:lnTo>
                  <a:lnTo>
                    <a:pt x="2" y="2"/>
                  </a:lnTo>
                  <a:lnTo>
                    <a:pt x="2" y="4"/>
                  </a:lnTo>
                  <a:lnTo>
                    <a:pt x="0" y="4"/>
                  </a:lnTo>
                  <a:lnTo>
                    <a:pt x="0" y="4"/>
                  </a:lnTo>
                  <a:lnTo>
                    <a:pt x="0" y="4"/>
                  </a:lnTo>
                  <a:lnTo>
                    <a:pt x="0" y="6"/>
                  </a:lnTo>
                  <a:lnTo>
                    <a:pt x="0" y="8"/>
                  </a:lnTo>
                  <a:lnTo>
                    <a:pt x="0" y="8"/>
                  </a:lnTo>
                  <a:lnTo>
                    <a:pt x="0" y="10"/>
                  </a:lnTo>
                  <a:lnTo>
                    <a:pt x="0" y="10"/>
                  </a:lnTo>
                  <a:lnTo>
                    <a:pt x="0" y="12"/>
                  </a:lnTo>
                  <a:lnTo>
                    <a:pt x="0" y="12"/>
                  </a:lnTo>
                  <a:lnTo>
                    <a:pt x="0" y="12"/>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5" name="Freeform 5270"/>
            <p:cNvSpPr>
              <a:spLocks/>
            </p:cNvSpPr>
            <p:nvPr/>
          </p:nvSpPr>
          <p:spPr bwMode="auto">
            <a:xfrm>
              <a:off x="3768" y="3862"/>
              <a:ext cx="6" cy="19"/>
            </a:xfrm>
            <a:custGeom>
              <a:avLst/>
              <a:gdLst>
                <a:gd name="T0" fmla="*/ 6 w 6"/>
                <a:gd name="T1" fmla="*/ 2 h 19"/>
                <a:gd name="T2" fmla="*/ 6 w 6"/>
                <a:gd name="T3" fmla="*/ 0 h 19"/>
                <a:gd name="T4" fmla="*/ 6 w 6"/>
                <a:gd name="T5" fmla="*/ 0 h 19"/>
                <a:gd name="T6" fmla="*/ 6 w 6"/>
                <a:gd name="T7" fmla="*/ 2 h 19"/>
                <a:gd name="T8" fmla="*/ 4 w 6"/>
                <a:gd name="T9" fmla="*/ 3 h 19"/>
                <a:gd name="T10" fmla="*/ 4 w 6"/>
                <a:gd name="T11" fmla="*/ 3 h 19"/>
                <a:gd name="T12" fmla="*/ 4 w 6"/>
                <a:gd name="T13" fmla="*/ 3 h 19"/>
                <a:gd name="T14" fmla="*/ 4 w 6"/>
                <a:gd name="T15" fmla="*/ 5 h 19"/>
                <a:gd name="T16" fmla="*/ 4 w 6"/>
                <a:gd name="T17" fmla="*/ 7 h 19"/>
                <a:gd name="T18" fmla="*/ 4 w 6"/>
                <a:gd name="T19" fmla="*/ 7 h 19"/>
                <a:gd name="T20" fmla="*/ 4 w 6"/>
                <a:gd name="T21" fmla="*/ 9 h 19"/>
                <a:gd name="T22" fmla="*/ 4 w 6"/>
                <a:gd name="T23" fmla="*/ 9 h 19"/>
                <a:gd name="T24" fmla="*/ 2 w 6"/>
                <a:gd name="T25" fmla="*/ 9 h 19"/>
                <a:gd name="T26" fmla="*/ 2 w 6"/>
                <a:gd name="T27" fmla="*/ 9 h 19"/>
                <a:gd name="T28" fmla="*/ 2 w 6"/>
                <a:gd name="T29" fmla="*/ 11 h 19"/>
                <a:gd name="T30" fmla="*/ 2 w 6"/>
                <a:gd name="T31" fmla="*/ 11 h 19"/>
                <a:gd name="T32" fmla="*/ 2 w 6"/>
                <a:gd name="T33" fmla="*/ 13 h 19"/>
                <a:gd name="T34" fmla="*/ 2 w 6"/>
                <a:gd name="T35" fmla="*/ 13 h 19"/>
                <a:gd name="T36" fmla="*/ 2 w 6"/>
                <a:gd name="T37" fmla="*/ 13 h 19"/>
                <a:gd name="T38" fmla="*/ 2 w 6"/>
                <a:gd name="T39" fmla="*/ 15 h 19"/>
                <a:gd name="T40" fmla="*/ 2 w 6"/>
                <a:gd name="T41" fmla="*/ 15 h 19"/>
                <a:gd name="T42" fmla="*/ 2 w 6"/>
                <a:gd name="T43" fmla="*/ 17 h 19"/>
                <a:gd name="T44" fmla="*/ 2 w 6"/>
                <a:gd name="T45" fmla="*/ 17 h 19"/>
                <a:gd name="T46" fmla="*/ 2 w 6"/>
                <a:gd name="T47" fmla="*/ 17 h 19"/>
                <a:gd name="T48" fmla="*/ 2 w 6"/>
                <a:gd name="T49" fmla="*/ 17 h 19"/>
                <a:gd name="T50" fmla="*/ 0 w 6"/>
                <a:gd name="T51" fmla="*/ 17 h 19"/>
                <a:gd name="T52" fmla="*/ 0 w 6"/>
                <a:gd name="T53" fmla="*/ 17 h 19"/>
                <a:gd name="T54" fmla="*/ 0 w 6"/>
                <a:gd name="T5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19">
                  <a:moveTo>
                    <a:pt x="6" y="2"/>
                  </a:moveTo>
                  <a:lnTo>
                    <a:pt x="6" y="0"/>
                  </a:lnTo>
                  <a:lnTo>
                    <a:pt x="6" y="0"/>
                  </a:lnTo>
                  <a:lnTo>
                    <a:pt x="6" y="2"/>
                  </a:lnTo>
                  <a:lnTo>
                    <a:pt x="4" y="3"/>
                  </a:lnTo>
                  <a:lnTo>
                    <a:pt x="4" y="3"/>
                  </a:lnTo>
                  <a:lnTo>
                    <a:pt x="4" y="3"/>
                  </a:lnTo>
                  <a:lnTo>
                    <a:pt x="4" y="5"/>
                  </a:lnTo>
                  <a:lnTo>
                    <a:pt x="4" y="7"/>
                  </a:lnTo>
                  <a:lnTo>
                    <a:pt x="4" y="7"/>
                  </a:lnTo>
                  <a:lnTo>
                    <a:pt x="4" y="9"/>
                  </a:lnTo>
                  <a:lnTo>
                    <a:pt x="4" y="9"/>
                  </a:lnTo>
                  <a:lnTo>
                    <a:pt x="2" y="9"/>
                  </a:lnTo>
                  <a:lnTo>
                    <a:pt x="2" y="9"/>
                  </a:lnTo>
                  <a:lnTo>
                    <a:pt x="2" y="11"/>
                  </a:lnTo>
                  <a:lnTo>
                    <a:pt x="2" y="11"/>
                  </a:lnTo>
                  <a:lnTo>
                    <a:pt x="2" y="13"/>
                  </a:lnTo>
                  <a:lnTo>
                    <a:pt x="2" y="13"/>
                  </a:lnTo>
                  <a:lnTo>
                    <a:pt x="2" y="13"/>
                  </a:lnTo>
                  <a:lnTo>
                    <a:pt x="2" y="15"/>
                  </a:lnTo>
                  <a:lnTo>
                    <a:pt x="2" y="15"/>
                  </a:lnTo>
                  <a:lnTo>
                    <a:pt x="2" y="17"/>
                  </a:lnTo>
                  <a:lnTo>
                    <a:pt x="2" y="17"/>
                  </a:lnTo>
                  <a:lnTo>
                    <a:pt x="2" y="17"/>
                  </a:lnTo>
                  <a:lnTo>
                    <a:pt x="2" y="17"/>
                  </a:lnTo>
                  <a:lnTo>
                    <a:pt x="0" y="17"/>
                  </a:lnTo>
                  <a:lnTo>
                    <a:pt x="0" y="17"/>
                  </a:lnTo>
                  <a:lnTo>
                    <a:pt x="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6" name="Freeform 5271"/>
            <p:cNvSpPr>
              <a:spLocks/>
            </p:cNvSpPr>
            <p:nvPr/>
          </p:nvSpPr>
          <p:spPr bwMode="auto">
            <a:xfrm>
              <a:off x="3762" y="3881"/>
              <a:ext cx="8" cy="19"/>
            </a:xfrm>
            <a:custGeom>
              <a:avLst/>
              <a:gdLst>
                <a:gd name="T0" fmla="*/ 6 w 8"/>
                <a:gd name="T1" fmla="*/ 0 h 19"/>
                <a:gd name="T2" fmla="*/ 6 w 8"/>
                <a:gd name="T3" fmla="*/ 0 h 19"/>
                <a:gd name="T4" fmla="*/ 8 w 8"/>
                <a:gd name="T5" fmla="*/ 2 h 19"/>
                <a:gd name="T6" fmla="*/ 6 w 8"/>
                <a:gd name="T7" fmla="*/ 2 h 19"/>
                <a:gd name="T8" fmla="*/ 8 w 8"/>
                <a:gd name="T9" fmla="*/ 4 h 19"/>
                <a:gd name="T10" fmla="*/ 8 w 8"/>
                <a:gd name="T11" fmla="*/ 4 h 19"/>
                <a:gd name="T12" fmla="*/ 6 w 8"/>
                <a:gd name="T13" fmla="*/ 4 h 19"/>
                <a:gd name="T14" fmla="*/ 6 w 8"/>
                <a:gd name="T15" fmla="*/ 6 h 19"/>
                <a:gd name="T16" fmla="*/ 6 w 8"/>
                <a:gd name="T17" fmla="*/ 6 h 19"/>
                <a:gd name="T18" fmla="*/ 6 w 8"/>
                <a:gd name="T19" fmla="*/ 6 h 19"/>
                <a:gd name="T20" fmla="*/ 6 w 8"/>
                <a:gd name="T21" fmla="*/ 8 h 19"/>
                <a:gd name="T22" fmla="*/ 6 w 8"/>
                <a:gd name="T23" fmla="*/ 8 h 19"/>
                <a:gd name="T24" fmla="*/ 4 w 8"/>
                <a:gd name="T25" fmla="*/ 9 h 19"/>
                <a:gd name="T26" fmla="*/ 4 w 8"/>
                <a:gd name="T27" fmla="*/ 9 h 19"/>
                <a:gd name="T28" fmla="*/ 4 w 8"/>
                <a:gd name="T29" fmla="*/ 9 h 19"/>
                <a:gd name="T30" fmla="*/ 2 w 8"/>
                <a:gd name="T31" fmla="*/ 9 h 19"/>
                <a:gd name="T32" fmla="*/ 2 w 8"/>
                <a:gd name="T33" fmla="*/ 11 h 19"/>
                <a:gd name="T34" fmla="*/ 2 w 8"/>
                <a:gd name="T35" fmla="*/ 13 h 19"/>
                <a:gd name="T36" fmla="*/ 2 w 8"/>
                <a:gd name="T37" fmla="*/ 13 h 19"/>
                <a:gd name="T38" fmla="*/ 2 w 8"/>
                <a:gd name="T39" fmla="*/ 13 h 19"/>
                <a:gd name="T40" fmla="*/ 2 w 8"/>
                <a:gd name="T41" fmla="*/ 15 h 19"/>
                <a:gd name="T42" fmla="*/ 2 w 8"/>
                <a:gd name="T43" fmla="*/ 15 h 19"/>
                <a:gd name="T44" fmla="*/ 0 w 8"/>
                <a:gd name="T45" fmla="*/ 15 h 19"/>
                <a:gd name="T46" fmla="*/ 0 w 8"/>
                <a:gd name="T47" fmla="*/ 17 h 19"/>
                <a:gd name="T48" fmla="*/ 0 w 8"/>
                <a:gd name="T49" fmla="*/ 19 h 19"/>
                <a:gd name="T50" fmla="*/ 0 w 8"/>
                <a:gd name="T5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 h="19">
                  <a:moveTo>
                    <a:pt x="6" y="0"/>
                  </a:moveTo>
                  <a:lnTo>
                    <a:pt x="6" y="0"/>
                  </a:lnTo>
                  <a:lnTo>
                    <a:pt x="8" y="2"/>
                  </a:lnTo>
                  <a:lnTo>
                    <a:pt x="6" y="2"/>
                  </a:lnTo>
                  <a:lnTo>
                    <a:pt x="8" y="4"/>
                  </a:lnTo>
                  <a:lnTo>
                    <a:pt x="8" y="4"/>
                  </a:lnTo>
                  <a:lnTo>
                    <a:pt x="6" y="4"/>
                  </a:lnTo>
                  <a:lnTo>
                    <a:pt x="6" y="6"/>
                  </a:lnTo>
                  <a:lnTo>
                    <a:pt x="6" y="6"/>
                  </a:lnTo>
                  <a:lnTo>
                    <a:pt x="6" y="6"/>
                  </a:lnTo>
                  <a:lnTo>
                    <a:pt x="6" y="8"/>
                  </a:lnTo>
                  <a:lnTo>
                    <a:pt x="6" y="8"/>
                  </a:lnTo>
                  <a:lnTo>
                    <a:pt x="4" y="9"/>
                  </a:lnTo>
                  <a:lnTo>
                    <a:pt x="4" y="9"/>
                  </a:lnTo>
                  <a:lnTo>
                    <a:pt x="4" y="9"/>
                  </a:lnTo>
                  <a:lnTo>
                    <a:pt x="2" y="9"/>
                  </a:lnTo>
                  <a:lnTo>
                    <a:pt x="2" y="11"/>
                  </a:lnTo>
                  <a:lnTo>
                    <a:pt x="2" y="13"/>
                  </a:lnTo>
                  <a:lnTo>
                    <a:pt x="2" y="13"/>
                  </a:lnTo>
                  <a:lnTo>
                    <a:pt x="2" y="13"/>
                  </a:lnTo>
                  <a:lnTo>
                    <a:pt x="2" y="15"/>
                  </a:lnTo>
                  <a:lnTo>
                    <a:pt x="2" y="15"/>
                  </a:lnTo>
                  <a:lnTo>
                    <a:pt x="0" y="15"/>
                  </a:lnTo>
                  <a:lnTo>
                    <a:pt x="0" y="17"/>
                  </a:lnTo>
                  <a:lnTo>
                    <a:pt x="0" y="19"/>
                  </a:lnTo>
                  <a:lnTo>
                    <a:pt x="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7" name="Freeform 5272"/>
            <p:cNvSpPr>
              <a:spLocks/>
            </p:cNvSpPr>
            <p:nvPr/>
          </p:nvSpPr>
          <p:spPr bwMode="auto">
            <a:xfrm>
              <a:off x="3760" y="3900"/>
              <a:ext cx="2" cy="2"/>
            </a:xfrm>
            <a:custGeom>
              <a:avLst/>
              <a:gdLst>
                <a:gd name="T0" fmla="*/ 2 w 2"/>
                <a:gd name="T1" fmla="*/ 0 h 2"/>
                <a:gd name="T2" fmla="*/ 2 w 2"/>
                <a:gd name="T3" fmla="*/ 0 h 2"/>
                <a:gd name="T4" fmla="*/ 0 w 2"/>
                <a:gd name="T5" fmla="*/ 0 h 2"/>
                <a:gd name="T6" fmla="*/ 0 w 2"/>
                <a:gd name="T7" fmla="*/ 0 h 2"/>
                <a:gd name="T8" fmla="*/ 0 w 2"/>
                <a:gd name="T9" fmla="*/ 0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4" name="Group 5474"/>
          <p:cNvGrpSpPr>
            <a:grpSpLocks/>
          </p:cNvGrpSpPr>
          <p:nvPr/>
        </p:nvGrpSpPr>
        <p:grpSpPr bwMode="auto">
          <a:xfrm>
            <a:off x="3017429" y="3890124"/>
            <a:ext cx="3100387" cy="1677988"/>
            <a:chOff x="1896" y="2486"/>
            <a:chExt cx="1953" cy="1057"/>
          </a:xfrm>
        </p:grpSpPr>
        <p:sp>
          <p:nvSpPr>
            <p:cNvPr id="5268" name="Freeform 5274"/>
            <p:cNvSpPr>
              <a:spLocks/>
            </p:cNvSpPr>
            <p:nvPr/>
          </p:nvSpPr>
          <p:spPr bwMode="auto">
            <a:xfrm>
              <a:off x="1898" y="3393"/>
              <a:ext cx="4" cy="2"/>
            </a:xfrm>
            <a:custGeom>
              <a:avLst/>
              <a:gdLst>
                <a:gd name="T0" fmla="*/ 0 w 4"/>
                <a:gd name="T1" fmla="*/ 0 h 2"/>
                <a:gd name="T2" fmla="*/ 0 w 4"/>
                <a:gd name="T3" fmla="*/ 0 h 2"/>
                <a:gd name="T4" fmla="*/ 0 w 4"/>
                <a:gd name="T5" fmla="*/ 0 h 2"/>
                <a:gd name="T6" fmla="*/ 2 w 4"/>
                <a:gd name="T7" fmla="*/ 0 h 2"/>
                <a:gd name="T8" fmla="*/ 2 w 4"/>
                <a:gd name="T9" fmla="*/ 0 h 2"/>
                <a:gd name="T10" fmla="*/ 2 w 4"/>
                <a:gd name="T11" fmla="*/ 0 h 2"/>
                <a:gd name="T12" fmla="*/ 2 w 4"/>
                <a:gd name="T13" fmla="*/ 0 h 2"/>
                <a:gd name="T14" fmla="*/ 2 w 4"/>
                <a:gd name="T15" fmla="*/ 0 h 2"/>
                <a:gd name="T16" fmla="*/ 2 w 4"/>
                <a:gd name="T17" fmla="*/ 2 h 2"/>
                <a:gd name="T18" fmla="*/ 4 w 4"/>
                <a:gd name="T19" fmla="*/ 2 h 2"/>
                <a:gd name="T20" fmla="*/ 4 w 4"/>
                <a:gd name="T21" fmla="*/ 2 h 2"/>
                <a:gd name="T22" fmla="*/ 4 w 4"/>
                <a:gd name="T23" fmla="*/ 2 h 2"/>
                <a:gd name="T24" fmla="*/ 4 w 4"/>
                <a:gd name="T25" fmla="*/ 2 h 2"/>
                <a:gd name="T26" fmla="*/ 4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0" y="0"/>
                  </a:moveTo>
                  <a:lnTo>
                    <a:pt x="0" y="0"/>
                  </a:lnTo>
                  <a:lnTo>
                    <a:pt x="0" y="0"/>
                  </a:lnTo>
                  <a:lnTo>
                    <a:pt x="2" y="0"/>
                  </a:lnTo>
                  <a:lnTo>
                    <a:pt x="2" y="0"/>
                  </a:lnTo>
                  <a:lnTo>
                    <a:pt x="2" y="0"/>
                  </a:lnTo>
                  <a:lnTo>
                    <a:pt x="2" y="0"/>
                  </a:lnTo>
                  <a:lnTo>
                    <a:pt x="2" y="0"/>
                  </a:lnTo>
                  <a:lnTo>
                    <a:pt x="2" y="2"/>
                  </a:lnTo>
                  <a:lnTo>
                    <a:pt x="4" y="2"/>
                  </a:lnTo>
                  <a:lnTo>
                    <a:pt x="4"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9" name="Freeform 5275"/>
            <p:cNvSpPr>
              <a:spLocks/>
            </p:cNvSpPr>
            <p:nvPr/>
          </p:nvSpPr>
          <p:spPr bwMode="auto">
            <a:xfrm>
              <a:off x="1902" y="3395"/>
              <a:ext cx="2" cy="2"/>
            </a:xfrm>
            <a:custGeom>
              <a:avLst/>
              <a:gdLst>
                <a:gd name="T0" fmla="*/ 0 w 2"/>
                <a:gd name="T1" fmla="*/ 0 h 2"/>
                <a:gd name="T2" fmla="*/ 0 w 2"/>
                <a:gd name="T3" fmla="*/ 0 h 2"/>
                <a:gd name="T4" fmla="*/ 0 w 2"/>
                <a:gd name="T5" fmla="*/ 0 h 2"/>
                <a:gd name="T6" fmla="*/ 0 w 2"/>
                <a:gd name="T7" fmla="*/ 0 h 2"/>
                <a:gd name="T8" fmla="*/ 2 w 2"/>
                <a:gd name="T9" fmla="*/ 2 h 2"/>
                <a:gd name="T10" fmla="*/ 2 w 2"/>
                <a:gd name="T11" fmla="*/ 2 h 2"/>
                <a:gd name="T12" fmla="*/ 2 w 2"/>
                <a:gd name="T13" fmla="*/ 2 h 2"/>
                <a:gd name="T14" fmla="*/ 2 w 2"/>
                <a:gd name="T15" fmla="*/ 2 h 2"/>
                <a:gd name="T16" fmla="*/ 2 w 2"/>
                <a:gd name="T17" fmla="*/ 2 h 2"/>
                <a:gd name="T18" fmla="*/ 2 w 2"/>
                <a:gd name="T19" fmla="*/ 2 h 2"/>
                <a:gd name="T20" fmla="*/ 2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0" y="0"/>
                  </a:moveTo>
                  <a:lnTo>
                    <a:pt x="0" y="0"/>
                  </a:lnTo>
                  <a:lnTo>
                    <a:pt x="0" y="0"/>
                  </a:lnTo>
                  <a:lnTo>
                    <a:pt x="0" y="0"/>
                  </a:lnTo>
                  <a:lnTo>
                    <a:pt x="2" y="2"/>
                  </a:lnTo>
                  <a:lnTo>
                    <a:pt x="2" y="2"/>
                  </a:lnTo>
                  <a:lnTo>
                    <a:pt x="2" y="2"/>
                  </a:lnTo>
                  <a:lnTo>
                    <a:pt x="2"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0" name="Freeform 5276"/>
            <p:cNvSpPr>
              <a:spLocks/>
            </p:cNvSpPr>
            <p:nvPr/>
          </p:nvSpPr>
          <p:spPr bwMode="auto">
            <a:xfrm>
              <a:off x="1896" y="3393"/>
              <a:ext cx="2" cy="6"/>
            </a:xfrm>
            <a:custGeom>
              <a:avLst/>
              <a:gdLst>
                <a:gd name="T0" fmla="*/ 0 w 2"/>
                <a:gd name="T1" fmla="*/ 6 h 6"/>
                <a:gd name="T2" fmla="*/ 0 w 2"/>
                <a:gd name="T3" fmla="*/ 4 h 6"/>
                <a:gd name="T4" fmla="*/ 0 w 2"/>
                <a:gd name="T5" fmla="*/ 4 h 6"/>
                <a:gd name="T6" fmla="*/ 0 w 2"/>
                <a:gd name="T7" fmla="*/ 4 h 6"/>
                <a:gd name="T8" fmla="*/ 0 w 2"/>
                <a:gd name="T9" fmla="*/ 4 h 6"/>
                <a:gd name="T10" fmla="*/ 0 w 2"/>
                <a:gd name="T11" fmla="*/ 4 h 6"/>
                <a:gd name="T12" fmla="*/ 0 w 2"/>
                <a:gd name="T13" fmla="*/ 4 h 6"/>
                <a:gd name="T14" fmla="*/ 0 w 2"/>
                <a:gd name="T15" fmla="*/ 4 h 6"/>
                <a:gd name="T16" fmla="*/ 0 w 2"/>
                <a:gd name="T17" fmla="*/ 2 h 6"/>
                <a:gd name="T18" fmla="*/ 0 w 2"/>
                <a:gd name="T19" fmla="*/ 2 h 6"/>
                <a:gd name="T20" fmla="*/ 0 w 2"/>
                <a:gd name="T21" fmla="*/ 2 h 6"/>
                <a:gd name="T22" fmla="*/ 0 w 2"/>
                <a:gd name="T23" fmla="*/ 2 h 6"/>
                <a:gd name="T24" fmla="*/ 0 w 2"/>
                <a:gd name="T25" fmla="*/ 2 h 6"/>
                <a:gd name="T26" fmla="*/ 0 w 2"/>
                <a:gd name="T27" fmla="*/ 2 h 6"/>
                <a:gd name="T28" fmla="*/ 2 w 2"/>
                <a:gd name="T29" fmla="*/ 2 h 6"/>
                <a:gd name="T30" fmla="*/ 2 w 2"/>
                <a:gd name="T31" fmla="*/ 2 h 6"/>
                <a:gd name="T32" fmla="*/ 2 w 2"/>
                <a:gd name="T33" fmla="*/ 2 h 6"/>
                <a:gd name="T34" fmla="*/ 2 w 2"/>
                <a:gd name="T35" fmla="*/ 2 h 6"/>
                <a:gd name="T36" fmla="*/ 0 w 2"/>
                <a:gd name="T37" fmla="*/ 2 h 6"/>
                <a:gd name="T38" fmla="*/ 2 w 2"/>
                <a:gd name="T39" fmla="*/ 2 h 6"/>
                <a:gd name="T40" fmla="*/ 2 w 2"/>
                <a:gd name="T41" fmla="*/ 2 h 6"/>
                <a:gd name="T42" fmla="*/ 2 w 2"/>
                <a:gd name="T43" fmla="*/ 0 h 6"/>
                <a:gd name="T44" fmla="*/ 2 w 2"/>
                <a:gd name="T45" fmla="*/ 0 h 6"/>
                <a:gd name="T46" fmla="*/ 2 w 2"/>
                <a:gd name="T47" fmla="*/ 0 h 6"/>
                <a:gd name="T48" fmla="*/ 2 w 2"/>
                <a:gd name="T49" fmla="*/ 0 h 6"/>
                <a:gd name="T50" fmla="*/ 2 w 2"/>
                <a:gd name="T5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 h="6">
                  <a:moveTo>
                    <a:pt x="0" y="6"/>
                  </a:moveTo>
                  <a:lnTo>
                    <a:pt x="0" y="4"/>
                  </a:lnTo>
                  <a:lnTo>
                    <a:pt x="0" y="4"/>
                  </a:lnTo>
                  <a:lnTo>
                    <a:pt x="0" y="4"/>
                  </a:lnTo>
                  <a:lnTo>
                    <a:pt x="0" y="4"/>
                  </a:lnTo>
                  <a:lnTo>
                    <a:pt x="0" y="4"/>
                  </a:lnTo>
                  <a:lnTo>
                    <a:pt x="0" y="4"/>
                  </a:lnTo>
                  <a:lnTo>
                    <a:pt x="0" y="4"/>
                  </a:lnTo>
                  <a:lnTo>
                    <a:pt x="0" y="2"/>
                  </a:lnTo>
                  <a:lnTo>
                    <a:pt x="0" y="2"/>
                  </a:lnTo>
                  <a:lnTo>
                    <a:pt x="0" y="2"/>
                  </a:lnTo>
                  <a:lnTo>
                    <a:pt x="0" y="2"/>
                  </a:lnTo>
                  <a:lnTo>
                    <a:pt x="0" y="2"/>
                  </a:lnTo>
                  <a:lnTo>
                    <a:pt x="0" y="2"/>
                  </a:lnTo>
                  <a:lnTo>
                    <a:pt x="2" y="2"/>
                  </a:lnTo>
                  <a:lnTo>
                    <a:pt x="2" y="2"/>
                  </a:lnTo>
                  <a:lnTo>
                    <a:pt x="2" y="2"/>
                  </a:lnTo>
                  <a:lnTo>
                    <a:pt x="2" y="2"/>
                  </a:lnTo>
                  <a:lnTo>
                    <a:pt x="0" y="2"/>
                  </a:lnTo>
                  <a:lnTo>
                    <a:pt x="2" y="2"/>
                  </a:lnTo>
                  <a:lnTo>
                    <a:pt x="2" y="2"/>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1" name="Freeform 5277"/>
            <p:cNvSpPr>
              <a:spLocks/>
            </p:cNvSpPr>
            <p:nvPr/>
          </p:nvSpPr>
          <p:spPr bwMode="auto">
            <a:xfrm>
              <a:off x="1896" y="3397"/>
              <a:ext cx="8" cy="4"/>
            </a:xfrm>
            <a:custGeom>
              <a:avLst/>
              <a:gdLst>
                <a:gd name="T0" fmla="*/ 8 w 8"/>
                <a:gd name="T1" fmla="*/ 0 h 4"/>
                <a:gd name="T2" fmla="*/ 8 w 8"/>
                <a:gd name="T3" fmla="*/ 0 h 4"/>
                <a:gd name="T4" fmla="*/ 8 w 8"/>
                <a:gd name="T5" fmla="*/ 2 h 4"/>
                <a:gd name="T6" fmla="*/ 8 w 8"/>
                <a:gd name="T7" fmla="*/ 2 h 4"/>
                <a:gd name="T8" fmla="*/ 8 w 8"/>
                <a:gd name="T9" fmla="*/ 2 h 4"/>
                <a:gd name="T10" fmla="*/ 8 w 8"/>
                <a:gd name="T11" fmla="*/ 2 h 4"/>
                <a:gd name="T12" fmla="*/ 8 w 8"/>
                <a:gd name="T13" fmla="*/ 2 h 4"/>
                <a:gd name="T14" fmla="*/ 8 w 8"/>
                <a:gd name="T15" fmla="*/ 2 h 4"/>
                <a:gd name="T16" fmla="*/ 8 w 8"/>
                <a:gd name="T17" fmla="*/ 2 h 4"/>
                <a:gd name="T18" fmla="*/ 8 w 8"/>
                <a:gd name="T19" fmla="*/ 2 h 4"/>
                <a:gd name="T20" fmla="*/ 8 w 8"/>
                <a:gd name="T21" fmla="*/ 2 h 4"/>
                <a:gd name="T22" fmla="*/ 8 w 8"/>
                <a:gd name="T23" fmla="*/ 2 h 4"/>
                <a:gd name="T24" fmla="*/ 6 w 8"/>
                <a:gd name="T25" fmla="*/ 2 h 4"/>
                <a:gd name="T26" fmla="*/ 6 w 8"/>
                <a:gd name="T27" fmla="*/ 2 h 4"/>
                <a:gd name="T28" fmla="*/ 6 w 8"/>
                <a:gd name="T29" fmla="*/ 2 h 4"/>
                <a:gd name="T30" fmla="*/ 6 w 8"/>
                <a:gd name="T31" fmla="*/ 2 h 4"/>
                <a:gd name="T32" fmla="*/ 6 w 8"/>
                <a:gd name="T33" fmla="*/ 4 h 4"/>
                <a:gd name="T34" fmla="*/ 6 w 8"/>
                <a:gd name="T35" fmla="*/ 4 h 4"/>
                <a:gd name="T36" fmla="*/ 6 w 8"/>
                <a:gd name="T37" fmla="*/ 4 h 4"/>
                <a:gd name="T38" fmla="*/ 6 w 8"/>
                <a:gd name="T39" fmla="*/ 4 h 4"/>
                <a:gd name="T40" fmla="*/ 4 w 8"/>
                <a:gd name="T41" fmla="*/ 4 h 4"/>
                <a:gd name="T42" fmla="*/ 4 w 8"/>
                <a:gd name="T43" fmla="*/ 4 h 4"/>
                <a:gd name="T44" fmla="*/ 4 w 8"/>
                <a:gd name="T45" fmla="*/ 4 h 4"/>
                <a:gd name="T46" fmla="*/ 4 w 8"/>
                <a:gd name="T47" fmla="*/ 4 h 4"/>
                <a:gd name="T48" fmla="*/ 2 w 8"/>
                <a:gd name="T49" fmla="*/ 4 h 4"/>
                <a:gd name="T50" fmla="*/ 2 w 8"/>
                <a:gd name="T51" fmla="*/ 4 h 4"/>
                <a:gd name="T52" fmla="*/ 2 w 8"/>
                <a:gd name="T53" fmla="*/ 4 h 4"/>
                <a:gd name="T54" fmla="*/ 2 w 8"/>
                <a:gd name="T55" fmla="*/ 4 h 4"/>
                <a:gd name="T56" fmla="*/ 2 w 8"/>
                <a:gd name="T57" fmla="*/ 4 h 4"/>
                <a:gd name="T58" fmla="*/ 2 w 8"/>
                <a:gd name="T59" fmla="*/ 4 h 4"/>
                <a:gd name="T60" fmla="*/ 2 w 8"/>
                <a:gd name="T61" fmla="*/ 4 h 4"/>
                <a:gd name="T62" fmla="*/ 2 w 8"/>
                <a:gd name="T63" fmla="*/ 4 h 4"/>
                <a:gd name="T64" fmla="*/ 2 w 8"/>
                <a:gd name="T65" fmla="*/ 4 h 4"/>
                <a:gd name="T66" fmla="*/ 2 w 8"/>
                <a:gd name="T67" fmla="*/ 4 h 4"/>
                <a:gd name="T68" fmla="*/ 2 w 8"/>
                <a:gd name="T69" fmla="*/ 4 h 4"/>
                <a:gd name="T70" fmla="*/ 0 w 8"/>
                <a:gd name="T71" fmla="*/ 2 h 4"/>
                <a:gd name="T72" fmla="*/ 0 w 8"/>
                <a:gd name="T73" fmla="*/ 2 h 4"/>
                <a:gd name="T74" fmla="*/ 0 w 8"/>
                <a:gd name="T75" fmla="*/ 2 h 4"/>
                <a:gd name="T76" fmla="*/ 0 w 8"/>
                <a:gd name="T77" fmla="*/ 2 h 4"/>
                <a:gd name="T78" fmla="*/ 0 w 8"/>
                <a:gd name="T79" fmla="*/ 2 h 4"/>
                <a:gd name="T80" fmla="*/ 0 w 8"/>
                <a:gd name="T81" fmla="*/ 2 h 4"/>
                <a:gd name="T82" fmla="*/ 0 w 8"/>
                <a:gd name="T83" fmla="*/ 2 h 4"/>
                <a:gd name="T84" fmla="*/ 0 w 8"/>
                <a:gd name="T85" fmla="*/ 2 h 4"/>
                <a:gd name="T86" fmla="*/ 0 w 8"/>
                <a:gd name="T87" fmla="*/ 2 h 4"/>
                <a:gd name="T88" fmla="*/ 0 w 8"/>
                <a:gd name="T89" fmla="*/ 2 h 4"/>
                <a:gd name="T90" fmla="*/ 0 w 8"/>
                <a:gd name="T91" fmla="*/ 2 h 4"/>
                <a:gd name="T92" fmla="*/ 0 w 8"/>
                <a:gd name="T9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 h="4">
                  <a:moveTo>
                    <a:pt x="8" y="0"/>
                  </a:moveTo>
                  <a:lnTo>
                    <a:pt x="8" y="0"/>
                  </a:lnTo>
                  <a:lnTo>
                    <a:pt x="8" y="2"/>
                  </a:lnTo>
                  <a:lnTo>
                    <a:pt x="8" y="2"/>
                  </a:lnTo>
                  <a:lnTo>
                    <a:pt x="8" y="2"/>
                  </a:lnTo>
                  <a:lnTo>
                    <a:pt x="8" y="2"/>
                  </a:lnTo>
                  <a:lnTo>
                    <a:pt x="8" y="2"/>
                  </a:lnTo>
                  <a:lnTo>
                    <a:pt x="8" y="2"/>
                  </a:lnTo>
                  <a:lnTo>
                    <a:pt x="8" y="2"/>
                  </a:lnTo>
                  <a:lnTo>
                    <a:pt x="8" y="2"/>
                  </a:lnTo>
                  <a:lnTo>
                    <a:pt x="8" y="2"/>
                  </a:lnTo>
                  <a:lnTo>
                    <a:pt x="8" y="2"/>
                  </a:lnTo>
                  <a:lnTo>
                    <a:pt x="6" y="2"/>
                  </a:lnTo>
                  <a:lnTo>
                    <a:pt x="6" y="2"/>
                  </a:lnTo>
                  <a:lnTo>
                    <a:pt x="6" y="2"/>
                  </a:lnTo>
                  <a:lnTo>
                    <a:pt x="6" y="2"/>
                  </a:lnTo>
                  <a:lnTo>
                    <a:pt x="6" y="4"/>
                  </a:lnTo>
                  <a:lnTo>
                    <a:pt x="6" y="4"/>
                  </a:lnTo>
                  <a:lnTo>
                    <a:pt x="6" y="4"/>
                  </a:lnTo>
                  <a:lnTo>
                    <a:pt x="6" y="4"/>
                  </a:lnTo>
                  <a:lnTo>
                    <a:pt x="4" y="4"/>
                  </a:lnTo>
                  <a:lnTo>
                    <a:pt x="4" y="4"/>
                  </a:lnTo>
                  <a:lnTo>
                    <a:pt x="4" y="4"/>
                  </a:lnTo>
                  <a:lnTo>
                    <a:pt x="4" y="4"/>
                  </a:lnTo>
                  <a:lnTo>
                    <a:pt x="2" y="4"/>
                  </a:lnTo>
                  <a:lnTo>
                    <a:pt x="2" y="4"/>
                  </a:lnTo>
                  <a:lnTo>
                    <a:pt x="2" y="4"/>
                  </a:lnTo>
                  <a:lnTo>
                    <a:pt x="2" y="4"/>
                  </a:lnTo>
                  <a:lnTo>
                    <a:pt x="2" y="4"/>
                  </a:lnTo>
                  <a:lnTo>
                    <a:pt x="2" y="4"/>
                  </a:lnTo>
                  <a:lnTo>
                    <a:pt x="2" y="4"/>
                  </a:lnTo>
                  <a:lnTo>
                    <a:pt x="2" y="4"/>
                  </a:lnTo>
                  <a:lnTo>
                    <a:pt x="2" y="4"/>
                  </a:lnTo>
                  <a:lnTo>
                    <a:pt x="2" y="4"/>
                  </a:lnTo>
                  <a:lnTo>
                    <a:pt x="2" y="4"/>
                  </a:lnTo>
                  <a:lnTo>
                    <a:pt x="0" y="2"/>
                  </a:lnTo>
                  <a:lnTo>
                    <a:pt x="0" y="2"/>
                  </a:lnTo>
                  <a:lnTo>
                    <a:pt x="0" y="2"/>
                  </a:lnTo>
                  <a:lnTo>
                    <a:pt x="0" y="2"/>
                  </a:lnTo>
                  <a:lnTo>
                    <a:pt x="0" y="2"/>
                  </a:lnTo>
                  <a:lnTo>
                    <a:pt x="0" y="2"/>
                  </a:lnTo>
                  <a:lnTo>
                    <a:pt x="0"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2" name="Line 5278"/>
            <p:cNvSpPr>
              <a:spLocks noChangeShapeType="1"/>
            </p:cNvSpPr>
            <p:nvPr/>
          </p:nvSpPr>
          <p:spPr bwMode="auto">
            <a:xfrm>
              <a:off x="3749" y="318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3" name="Freeform 5279"/>
            <p:cNvSpPr>
              <a:spLocks/>
            </p:cNvSpPr>
            <p:nvPr/>
          </p:nvSpPr>
          <p:spPr bwMode="auto">
            <a:xfrm>
              <a:off x="3749" y="3189"/>
              <a:ext cx="2" cy="2"/>
            </a:xfrm>
            <a:custGeom>
              <a:avLst/>
              <a:gdLst>
                <a:gd name="T0" fmla="*/ 0 w 2"/>
                <a:gd name="T1" fmla="*/ 0 h 2"/>
                <a:gd name="T2" fmla="*/ 0 w 2"/>
                <a:gd name="T3" fmla="*/ 2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4" name="Freeform 5280"/>
            <p:cNvSpPr>
              <a:spLocks/>
            </p:cNvSpPr>
            <p:nvPr/>
          </p:nvSpPr>
          <p:spPr bwMode="auto">
            <a:xfrm>
              <a:off x="3751" y="319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5" name="Freeform 5281"/>
            <p:cNvSpPr>
              <a:spLocks/>
            </p:cNvSpPr>
            <p:nvPr/>
          </p:nvSpPr>
          <p:spPr bwMode="auto">
            <a:xfrm>
              <a:off x="3751" y="3191"/>
              <a:ext cx="8" cy="12"/>
            </a:xfrm>
            <a:custGeom>
              <a:avLst/>
              <a:gdLst>
                <a:gd name="T0" fmla="*/ 8 w 8"/>
                <a:gd name="T1" fmla="*/ 12 h 12"/>
                <a:gd name="T2" fmla="*/ 8 w 8"/>
                <a:gd name="T3" fmla="*/ 12 h 12"/>
                <a:gd name="T4" fmla="*/ 8 w 8"/>
                <a:gd name="T5" fmla="*/ 12 h 12"/>
                <a:gd name="T6" fmla="*/ 6 w 8"/>
                <a:gd name="T7" fmla="*/ 10 h 12"/>
                <a:gd name="T8" fmla="*/ 4 w 8"/>
                <a:gd name="T9" fmla="*/ 8 h 12"/>
                <a:gd name="T10" fmla="*/ 4 w 8"/>
                <a:gd name="T11" fmla="*/ 8 h 12"/>
                <a:gd name="T12" fmla="*/ 2 w 8"/>
                <a:gd name="T13" fmla="*/ 6 h 12"/>
                <a:gd name="T14" fmla="*/ 2 w 8"/>
                <a:gd name="T15" fmla="*/ 4 h 12"/>
                <a:gd name="T16" fmla="*/ 2 w 8"/>
                <a:gd name="T17" fmla="*/ 4 h 12"/>
                <a:gd name="T18" fmla="*/ 2 w 8"/>
                <a:gd name="T19" fmla="*/ 4 h 12"/>
                <a:gd name="T20" fmla="*/ 0 w 8"/>
                <a:gd name="T21" fmla="*/ 2 h 12"/>
                <a:gd name="T22" fmla="*/ 0 w 8"/>
                <a:gd name="T23" fmla="*/ 0 h 12"/>
                <a:gd name="T24" fmla="*/ 0 w 8"/>
                <a:gd name="T25" fmla="*/ 0 h 12"/>
                <a:gd name="T26" fmla="*/ 0 w 8"/>
                <a:gd name="T27" fmla="*/ 0 h 12"/>
                <a:gd name="T28" fmla="*/ 0 w 8"/>
                <a:gd name="T29" fmla="*/ 0 h 12"/>
                <a:gd name="T30" fmla="*/ 0 w 8"/>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2">
                  <a:moveTo>
                    <a:pt x="8" y="12"/>
                  </a:moveTo>
                  <a:lnTo>
                    <a:pt x="8" y="12"/>
                  </a:lnTo>
                  <a:lnTo>
                    <a:pt x="8" y="12"/>
                  </a:lnTo>
                  <a:lnTo>
                    <a:pt x="6" y="10"/>
                  </a:lnTo>
                  <a:lnTo>
                    <a:pt x="4" y="8"/>
                  </a:lnTo>
                  <a:lnTo>
                    <a:pt x="4" y="8"/>
                  </a:lnTo>
                  <a:lnTo>
                    <a:pt x="2" y="6"/>
                  </a:lnTo>
                  <a:lnTo>
                    <a:pt x="2" y="4"/>
                  </a:lnTo>
                  <a:lnTo>
                    <a:pt x="2" y="4"/>
                  </a:lnTo>
                  <a:lnTo>
                    <a:pt x="2" y="4"/>
                  </a:lnTo>
                  <a:lnTo>
                    <a:pt x="0"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6" name="Freeform 5282"/>
            <p:cNvSpPr>
              <a:spLocks/>
            </p:cNvSpPr>
            <p:nvPr/>
          </p:nvSpPr>
          <p:spPr bwMode="auto">
            <a:xfrm>
              <a:off x="3759" y="3203"/>
              <a:ext cx="5" cy="19"/>
            </a:xfrm>
            <a:custGeom>
              <a:avLst/>
              <a:gdLst>
                <a:gd name="T0" fmla="*/ 5 w 5"/>
                <a:gd name="T1" fmla="*/ 19 h 19"/>
                <a:gd name="T2" fmla="*/ 5 w 5"/>
                <a:gd name="T3" fmla="*/ 17 h 19"/>
                <a:gd name="T4" fmla="*/ 5 w 5"/>
                <a:gd name="T5" fmla="*/ 17 h 19"/>
                <a:gd name="T6" fmla="*/ 5 w 5"/>
                <a:gd name="T7" fmla="*/ 15 h 19"/>
                <a:gd name="T8" fmla="*/ 3 w 5"/>
                <a:gd name="T9" fmla="*/ 13 h 19"/>
                <a:gd name="T10" fmla="*/ 3 w 5"/>
                <a:gd name="T11" fmla="*/ 9 h 19"/>
                <a:gd name="T12" fmla="*/ 1 w 5"/>
                <a:gd name="T13" fmla="*/ 9 h 19"/>
                <a:gd name="T14" fmla="*/ 1 w 5"/>
                <a:gd name="T15" fmla="*/ 9 h 19"/>
                <a:gd name="T16" fmla="*/ 1 w 5"/>
                <a:gd name="T17" fmla="*/ 9 h 19"/>
                <a:gd name="T18" fmla="*/ 1 w 5"/>
                <a:gd name="T19" fmla="*/ 7 h 19"/>
                <a:gd name="T20" fmla="*/ 3 w 5"/>
                <a:gd name="T21" fmla="*/ 7 h 19"/>
                <a:gd name="T22" fmla="*/ 1 w 5"/>
                <a:gd name="T23" fmla="*/ 7 h 19"/>
                <a:gd name="T24" fmla="*/ 1 w 5"/>
                <a:gd name="T25" fmla="*/ 6 h 19"/>
                <a:gd name="T26" fmla="*/ 1 w 5"/>
                <a:gd name="T27" fmla="*/ 6 h 19"/>
                <a:gd name="T28" fmla="*/ 0 w 5"/>
                <a:gd name="T29" fmla="*/ 2 h 19"/>
                <a:gd name="T30" fmla="*/ 0 w 5"/>
                <a:gd name="T31" fmla="*/ 2 h 19"/>
                <a:gd name="T32" fmla="*/ 0 w 5"/>
                <a:gd name="T33" fmla="*/ 2 h 19"/>
                <a:gd name="T34" fmla="*/ 0 w 5"/>
                <a:gd name="T35" fmla="*/ 2 h 19"/>
                <a:gd name="T36" fmla="*/ 0 w 5"/>
                <a:gd name="T3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19">
                  <a:moveTo>
                    <a:pt x="5" y="19"/>
                  </a:moveTo>
                  <a:lnTo>
                    <a:pt x="5" y="17"/>
                  </a:lnTo>
                  <a:lnTo>
                    <a:pt x="5" y="17"/>
                  </a:lnTo>
                  <a:lnTo>
                    <a:pt x="5" y="15"/>
                  </a:lnTo>
                  <a:lnTo>
                    <a:pt x="3" y="13"/>
                  </a:lnTo>
                  <a:lnTo>
                    <a:pt x="3" y="9"/>
                  </a:lnTo>
                  <a:lnTo>
                    <a:pt x="1" y="9"/>
                  </a:lnTo>
                  <a:lnTo>
                    <a:pt x="1" y="9"/>
                  </a:lnTo>
                  <a:lnTo>
                    <a:pt x="1" y="9"/>
                  </a:lnTo>
                  <a:lnTo>
                    <a:pt x="1" y="7"/>
                  </a:lnTo>
                  <a:lnTo>
                    <a:pt x="3" y="7"/>
                  </a:lnTo>
                  <a:lnTo>
                    <a:pt x="1" y="7"/>
                  </a:lnTo>
                  <a:lnTo>
                    <a:pt x="1" y="6"/>
                  </a:lnTo>
                  <a:lnTo>
                    <a:pt x="1" y="6"/>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7" name="Freeform 5283"/>
            <p:cNvSpPr>
              <a:spLocks/>
            </p:cNvSpPr>
            <p:nvPr/>
          </p:nvSpPr>
          <p:spPr bwMode="auto">
            <a:xfrm>
              <a:off x="3764" y="3222"/>
              <a:ext cx="2" cy="6"/>
            </a:xfrm>
            <a:custGeom>
              <a:avLst/>
              <a:gdLst>
                <a:gd name="T0" fmla="*/ 0 w 2"/>
                <a:gd name="T1" fmla="*/ 6 h 6"/>
                <a:gd name="T2" fmla="*/ 0 w 2"/>
                <a:gd name="T3" fmla="*/ 6 h 6"/>
                <a:gd name="T4" fmla="*/ 2 w 2"/>
                <a:gd name="T5" fmla="*/ 6 h 6"/>
                <a:gd name="T6" fmla="*/ 2 w 2"/>
                <a:gd name="T7" fmla="*/ 4 h 6"/>
                <a:gd name="T8" fmla="*/ 2 w 2"/>
                <a:gd name="T9" fmla="*/ 2 h 6"/>
                <a:gd name="T10" fmla="*/ 2 w 2"/>
                <a:gd name="T11" fmla="*/ 2 h 6"/>
                <a:gd name="T12" fmla="*/ 0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lnTo>
                    <a:pt x="0" y="6"/>
                  </a:lnTo>
                  <a:lnTo>
                    <a:pt x="2" y="6"/>
                  </a:lnTo>
                  <a:lnTo>
                    <a:pt x="2" y="4"/>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8" name="Freeform 5284"/>
            <p:cNvSpPr>
              <a:spLocks/>
            </p:cNvSpPr>
            <p:nvPr/>
          </p:nvSpPr>
          <p:spPr bwMode="auto">
            <a:xfrm>
              <a:off x="3759" y="3228"/>
              <a:ext cx="5" cy="15"/>
            </a:xfrm>
            <a:custGeom>
              <a:avLst/>
              <a:gdLst>
                <a:gd name="T0" fmla="*/ 5 w 5"/>
                <a:gd name="T1" fmla="*/ 15 h 15"/>
                <a:gd name="T2" fmla="*/ 5 w 5"/>
                <a:gd name="T3" fmla="*/ 15 h 15"/>
                <a:gd name="T4" fmla="*/ 3 w 5"/>
                <a:gd name="T5" fmla="*/ 15 h 15"/>
                <a:gd name="T6" fmla="*/ 3 w 5"/>
                <a:gd name="T7" fmla="*/ 15 h 15"/>
                <a:gd name="T8" fmla="*/ 3 w 5"/>
                <a:gd name="T9" fmla="*/ 13 h 15"/>
                <a:gd name="T10" fmla="*/ 1 w 5"/>
                <a:gd name="T11" fmla="*/ 11 h 15"/>
                <a:gd name="T12" fmla="*/ 1 w 5"/>
                <a:gd name="T13" fmla="*/ 9 h 15"/>
                <a:gd name="T14" fmla="*/ 1 w 5"/>
                <a:gd name="T15" fmla="*/ 9 h 15"/>
                <a:gd name="T16" fmla="*/ 1 w 5"/>
                <a:gd name="T17" fmla="*/ 7 h 15"/>
                <a:gd name="T18" fmla="*/ 0 w 5"/>
                <a:gd name="T19" fmla="*/ 7 h 15"/>
                <a:gd name="T20" fmla="*/ 0 w 5"/>
                <a:gd name="T21" fmla="*/ 5 h 15"/>
                <a:gd name="T22" fmla="*/ 0 w 5"/>
                <a:gd name="T23" fmla="*/ 5 h 15"/>
                <a:gd name="T24" fmla="*/ 0 w 5"/>
                <a:gd name="T25" fmla="*/ 5 h 15"/>
                <a:gd name="T26" fmla="*/ 1 w 5"/>
                <a:gd name="T27" fmla="*/ 4 h 15"/>
                <a:gd name="T28" fmla="*/ 1 w 5"/>
                <a:gd name="T29" fmla="*/ 4 h 15"/>
                <a:gd name="T30" fmla="*/ 1 w 5"/>
                <a:gd name="T31" fmla="*/ 2 h 15"/>
                <a:gd name="T32" fmla="*/ 1 w 5"/>
                <a:gd name="T33" fmla="*/ 2 h 15"/>
                <a:gd name="T34" fmla="*/ 1 w 5"/>
                <a:gd name="T35" fmla="*/ 2 h 15"/>
                <a:gd name="T36" fmla="*/ 3 w 5"/>
                <a:gd name="T37" fmla="*/ 0 h 15"/>
                <a:gd name="T38" fmla="*/ 3 w 5"/>
                <a:gd name="T39" fmla="*/ 0 h 15"/>
                <a:gd name="T40" fmla="*/ 3 w 5"/>
                <a:gd name="T41" fmla="*/ 0 h 15"/>
                <a:gd name="T42" fmla="*/ 5 w 5"/>
                <a:gd name="T43" fmla="*/ 0 h 15"/>
                <a:gd name="T44" fmla="*/ 5 w 5"/>
                <a:gd name="T45" fmla="*/ 0 h 15"/>
                <a:gd name="T46" fmla="*/ 5 w 5"/>
                <a:gd name="T4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 h="15">
                  <a:moveTo>
                    <a:pt x="5" y="15"/>
                  </a:moveTo>
                  <a:lnTo>
                    <a:pt x="5" y="15"/>
                  </a:lnTo>
                  <a:lnTo>
                    <a:pt x="3" y="15"/>
                  </a:lnTo>
                  <a:lnTo>
                    <a:pt x="3" y="15"/>
                  </a:lnTo>
                  <a:lnTo>
                    <a:pt x="3" y="13"/>
                  </a:lnTo>
                  <a:lnTo>
                    <a:pt x="1" y="11"/>
                  </a:lnTo>
                  <a:lnTo>
                    <a:pt x="1" y="9"/>
                  </a:lnTo>
                  <a:lnTo>
                    <a:pt x="1" y="9"/>
                  </a:lnTo>
                  <a:lnTo>
                    <a:pt x="1" y="7"/>
                  </a:lnTo>
                  <a:lnTo>
                    <a:pt x="0" y="7"/>
                  </a:lnTo>
                  <a:lnTo>
                    <a:pt x="0" y="5"/>
                  </a:lnTo>
                  <a:lnTo>
                    <a:pt x="0" y="5"/>
                  </a:lnTo>
                  <a:lnTo>
                    <a:pt x="0" y="5"/>
                  </a:lnTo>
                  <a:lnTo>
                    <a:pt x="1" y="4"/>
                  </a:lnTo>
                  <a:lnTo>
                    <a:pt x="1" y="4"/>
                  </a:lnTo>
                  <a:lnTo>
                    <a:pt x="1" y="2"/>
                  </a:lnTo>
                  <a:lnTo>
                    <a:pt x="1" y="2"/>
                  </a:lnTo>
                  <a:lnTo>
                    <a:pt x="1" y="2"/>
                  </a:lnTo>
                  <a:lnTo>
                    <a:pt x="3" y="0"/>
                  </a:lnTo>
                  <a:lnTo>
                    <a:pt x="3" y="0"/>
                  </a:lnTo>
                  <a:lnTo>
                    <a:pt x="3" y="0"/>
                  </a:lnTo>
                  <a:lnTo>
                    <a:pt x="5" y="0"/>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9" name="Freeform 5285"/>
            <p:cNvSpPr>
              <a:spLocks/>
            </p:cNvSpPr>
            <p:nvPr/>
          </p:nvSpPr>
          <p:spPr bwMode="auto">
            <a:xfrm>
              <a:off x="3764" y="3243"/>
              <a:ext cx="4" cy="8"/>
            </a:xfrm>
            <a:custGeom>
              <a:avLst/>
              <a:gdLst>
                <a:gd name="T0" fmla="*/ 4 w 4"/>
                <a:gd name="T1" fmla="*/ 8 h 8"/>
                <a:gd name="T2" fmla="*/ 2 w 4"/>
                <a:gd name="T3" fmla="*/ 6 h 8"/>
                <a:gd name="T4" fmla="*/ 2 w 4"/>
                <a:gd name="T5" fmla="*/ 4 h 8"/>
                <a:gd name="T6" fmla="*/ 0 w 4"/>
                <a:gd name="T7" fmla="*/ 2 h 8"/>
                <a:gd name="T8" fmla="*/ 0 w 4"/>
                <a:gd name="T9" fmla="*/ 0 h 8"/>
              </a:gdLst>
              <a:ahLst/>
              <a:cxnLst>
                <a:cxn ang="0">
                  <a:pos x="T0" y="T1"/>
                </a:cxn>
                <a:cxn ang="0">
                  <a:pos x="T2" y="T3"/>
                </a:cxn>
                <a:cxn ang="0">
                  <a:pos x="T4" y="T5"/>
                </a:cxn>
                <a:cxn ang="0">
                  <a:pos x="T6" y="T7"/>
                </a:cxn>
                <a:cxn ang="0">
                  <a:pos x="T8" y="T9"/>
                </a:cxn>
              </a:cxnLst>
              <a:rect l="0" t="0" r="r" b="b"/>
              <a:pathLst>
                <a:path w="4" h="8">
                  <a:moveTo>
                    <a:pt x="4" y="8"/>
                  </a:moveTo>
                  <a:lnTo>
                    <a:pt x="2" y="6"/>
                  </a:lnTo>
                  <a:lnTo>
                    <a:pt x="2"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0" name="Freeform 5286"/>
            <p:cNvSpPr>
              <a:spLocks/>
            </p:cNvSpPr>
            <p:nvPr/>
          </p:nvSpPr>
          <p:spPr bwMode="auto">
            <a:xfrm>
              <a:off x="3810" y="3253"/>
              <a:ext cx="4" cy="2"/>
            </a:xfrm>
            <a:custGeom>
              <a:avLst/>
              <a:gdLst>
                <a:gd name="T0" fmla="*/ 2 w 4"/>
                <a:gd name="T1" fmla="*/ 2 h 2"/>
                <a:gd name="T2" fmla="*/ 2 w 4"/>
                <a:gd name="T3" fmla="*/ 2 h 2"/>
                <a:gd name="T4" fmla="*/ 2 w 4"/>
                <a:gd name="T5" fmla="*/ 2 h 2"/>
                <a:gd name="T6" fmla="*/ 2 w 4"/>
                <a:gd name="T7" fmla="*/ 2 h 2"/>
                <a:gd name="T8" fmla="*/ 4 w 4"/>
                <a:gd name="T9" fmla="*/ 2 h 2"/>
                <a:gd name="T10" fmla="*/ 4 w 4"/>
                <a:gd name="T11" fmla="*/ 2 h 2"/>
                <a:gd name="T12" fmla="*/ 4 w 4"/>
                <a:gd name="T13" fmla="*/ 0 h 2"/>
                <a:gd name="T14" fmla="*/ 4 w 4"/>
                <a:gd name="T15" fmla="*/ 0 h 2"/>
                <a:gd name="T16" fmla="*/ 4 w 4"/>
                <a:gd name="T17" fmla="*/ 0 h 2"/>
                <a:gd name="T18" fmla="*/ 2 w 4"/>
                <a:gd name="T19" fmla="*/ 0 h 2"/>
                <a:gd name="T20" fmla="*/ 2 w 4"/>
                <a:gd name="T21" fmla="*/ 0 h 2"/>
                <a:gd name="T22" fmla="*/ 2 w 4"/>
                <a:gd name="T23" fmla="*/ 0 h 2"/>
                <a:gd name="T24" fmla="*/ 2 w 4"/>
                <a:gd name="T25" fmla="*/ 0 h 2"/>
                <a:gd name="T26" fmla="*/ 2 w 4"/>
                <a:gd name="T27" fmla="*/ 0 h 2"/>
                <a:gd name="T28" fmla="*/ 2 w 4"/>
                <a:gd name="T29" fmla="*/ 2 h 2"/>
                <a:gd name="T30" fmla="*/ 0 w 4"/>
                <a:gd name="T31" fmla="*/ 2 h 2"/>
                <a:gd name="T32" fmla="*/ 2 w 4"/>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2">
                  <a:moveTo>
                    <a:pt x="2" y="2"/>
                  </a:moveTo>
                  <a:lnTo>
                    <a:pt x="2" y="2"/>
                  </a:lnTo>
                  <a:lnTo>
                    <a:pt x="2" y="2"/>
                  </a:lnTo>
                  <a:lnTo>
                    <a:pt x="2" y="2"/>
                  </a:lnTo>
                  <a:lnTo>
                    <a:pt x="4" y="2"/>
                  </a:lnTo>
                  <a:lnTo>
                    <a:pt x="4" y="2"/>
                  </a:lnTo>
                  <a:lnTo>
                    <a:pt x="4" y="0"/>
                  </a:lnTo>
                  <a:lnTo>
                    <a:pt x="4" y="0"/>
                  </a:lnTo>
                  <a:lnTo>
                    <a:pt x="4" y="0"/>
                  </a:lnTo>
                  <a:lnTo>
                    <a:pt x="2" y="0"/>
                  </a:lnTo>
                  <a:lnTo>
                    <a:pt x="2" y="0"/>
                  </a:lnTo>
                  <a:lnTo>
                    <a:pt x="2" y="0"/>
                  </a:lnTo>
                  <a:lnTo>
                    <a:pt x="2" y="0"/>
                  </a:lnTo>
                  <a:lnTo>
                    <a:pt x="2" y="0"/>
                  </a:lnTo>
                  <a:lnTo>
                    <a:pt x="2"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1" name="Freeform 5287"/>
            <p:cNvSpPr>
              <a:spLocks/>
            </p:cNvSpPr>
            <p:nvPr/>
          </p:nvSpPr>
          <p:spPr bwMode="auto">
            <a:xfrm>
              <a:off x="3808" y="3253"/>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2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2" y="0"/>
                  </a:lnTo>
                  <a:lnTo>
                    <a:pt x="2" y="0"/>
                  </a:lnTo>
                  <a:lnTo>
                    <a:pt x="2"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2" name="Freeform 5288"/>
            <p:cNvSpPr>
              <a:spLocks/>
            </p:cNvSpPr>
            <p:nvPr/>
          </p:nvSpPr>
          <p:spPr bwMode="auto">
            <a:xfrm>
              <a:off x="3812" y="3255"/>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3" name="Freeform 5289"/>
            <p:cNvSpPr>
              <a:spLocks/>
            </p:cNvSpPr>
            <p:nvPr/>
          </p:nvSpPr>
          <p:spPr bwMode="auto">
            <a:xfrm>
              <a:off x="3810" y="3255"/>
              <a:ext cx="0" cy="2"/>
            </a:xfrm>
            <a:custGeom>
              <a:avLst/>
              <a:gdLst>
                <a:gd name="T0" fmla="*/ 2 h 2"/>
                <a:gd name="T1" fmla="*/ 2 h 2"/>
                <a:gd name="T2" fmla="*/ 0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4" name="Freeform 5290"/>
            <p:cNvSpPr>
              <a:spLocks/>
            </p:cNvSpPr>
            <p:nvPr/>
          </p:nvSpPr>
          <p:spPr bwMode="auto">
            <a:xfrm>
              <a:off x="3808" y="3257"/>
              <a:ext cx="2" cy="0"/>
            </a:xfrm>
            <a:custGeom>
              <a:avLst/>
              <a:gdLst>
                <a:gd name="T0" fmla="*/ 0 w 2"/>
                <a:gd name="T1" fmla="*/ 2 w 2"/>
                <a:gd name="T2" fmla="*/ 2 w 2"/>
                <a:gd name="T3" fmla="*/ 2 w 2"/>
                <a:gd name="T4" fmla="*/ 0 w 2"/>
                <a:gd name="T5" fmla="*/ 0 w 2"/>
                <a:gd name="T6" fmla="*/ 0 w 2"/>
                <a:gd name="T7" fmla="*/ 0 w 2"/>
                <a:gd name="T8" fmla="*/ 0 w 2"/>
                <a:gd name="T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0" y="0"/>
                  </a:moveTo>
                  <a:lnTo>
                    <a:pt x="2" y="0"/>
                  </a:lnTo>
                  <a:lnTo>
                    <a:pt x="2" y="0"/>
                  </a:lnTo>
                  <a:lnTo>
                    <a:pt x="2"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5" name="Freeform 5291"/>
            <p:cNvSpPr>
              <a:spLocks/>
            </p:cNvSpPr>
            <p:nvPr/>
          </p:nvSpPr>
          <p:spPr bwMode="auto">
            <a:xfrm>
              <a:off x="3816" y="3257"/>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6" name="Freeform 5292"/>
            <p:cNvSpPr>
              <a:spLocks/>
            </p:cNvSpPr>
            <p:nvPr/>
          </p:nvSpPr>
          <p:spPr bwMode="auto">
            <a:xfrm>
              <a:off x="3801" y="3253"/>
              <a:ext cx="15" cy="5"/>
            </a:xfrm>
            <a:custGeom>
              <a:avLst/>
              <a:gdLst>
                <a:gd name="T0" fmla="*/ 0 w 15"/>
                <a:gd name="T1" fmla="*/ 5 h 5"/>
                <a:gd name="T2" fmla="*/ 2 w 15"/>
                <a:gd name="T3" fmla="*/ 4 h 5"/>
                <a:gd name="T4" fmla="*/ 2 w 15"/>
                <a:gd name="T5" fmla="*/ 4 h 5"/>
                <a:gd name="T6" fmla="*/ 2 w 15"/>
                <a:gd name="T7" fmla="*/ 4 h 5"/>
                <a:gd name="T8" fmla="*/ 2 w 15"/>
                <a:gd name="T9" fmla="*/ 4 h 5"/>
                <a:gd name="T10" fmla="*/ 4 w 15"/>
                <a:gd name="T11" fmla="*/ 4 h 5"/>
                <a:gd name="T12" fmla="*/ 4 w 15"/>
                <a:gd name="T13" fmla="*/ 4 h 5"/>
                <a:gd name="T14" fmla="*/ 4 w 15"/>
                <a:gd name="T15" fmla="*/ 4 h 5"/>
                <a:gd name="T16" fmla="*/ 4 w 15"/>
                <a:gd name="T17" fmla="*/ 4 h 5"/>
                <a:gd name="T18" fmla="*/ 6 w 15"/>
                <a:gd name="T19" fmla="*/ 4 h 5"/>
                <a:gd name="T20" fmla="*/ 6 w 15"/>
                <a:gd name="T21" fmla="*/ 4 h 5"/>
                <a:gd name="T22" fmla="*/ 7 w 15"/>
                <a:gd name="T23" fmla="*/ 4 h 5"/>
                <a:gd name="T24" fmla="*/ 7 w 15"/>
                <a:gd name="T25" fmla="*/ 2 h 5"/>
                <a:gd name="T26" fmla="*/ 7 w 15"/>
                <a:gd name="T27" fmla="*/ 2 h 5"/>
                <a:gd name="T28" fmla="*/ 7 w 15"/>
                <a:gd name="T29" fmla="*/ 2 h 5"/>
                <a:gd name="T30" fmla="*/ 7 w 15"/>
                <a:gd name="T31" fmla="*/ 2 h 5"/>
                <a:gd name="T32" fmla="*/ 9 w 15"/>
                <a:gd name="T33" fmla="*/ 0 h 5"/>
                <a:gd name="T34" fmla="*/ 9 w 15"/>
                <a:gd name="T35" fmla="*/ 0 h 5"/>
                <a:gd name="T36" fmla="*/ 9 w 15"/>
                <a:gd name="T37" fmla="*/ 0 h 5"/>
                <a:gd name="T38" fmla="*/ 11 w 15"/>
                <a:gd name="T39" fmla="*/ 0 h 5"/>
                <a:gd name="T40" fmla="*/ 11 w 15"/>
                <a:gd name="T41" fmla="*/ 0 h 5"/>
                <a:gd name="T42" fmla="*/ 13 w 15"/>
                <a:gd name="T43" fmla="*/ 0 h 5"/>
                <a:gd name="T44" fmla="*/ 13 w 15"/>
                <a:gd name="T45" fmla="*/ 0 h 5"/>
                <a:gd name="T46" fmla="*/ 15 w 15"/>
                <a:gd name="T47" fmla="*/ 0 h 5"/>
                <a:gd name="T48" fmla="*/ 15 w 15"/>
                <a:gd name="T49" fmla="*/ 0 h 5"/>
                <a:gd name="T50" fmla="*/ 15 w 15"/>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 h="5">
                  <a:moveTo>
                    <a:pt x="0" y="5"/>
                  </a:moveTo>
                  <a:lnTo>
                    <a:pt x="2" y="4"/>
                  </a:lnTo>
                  <a:lnTo>
                    <a:pt x="2" y="4"/>
                  </a:lnTo>
                  <a:lnTo>
                    <a:pt x="2" y="4"/>
                  </a:lnTo>
                  <a:lnTo>
                    <a:pt x="2" y="4"/>
                  </a:lnTo>
                  <a:lnTo>
                    <a:pt x="4" y="4"/>
                  </a:lnTo>
                  <a:lnTo>
                    <a:pt x="4" y="4"/>
                  </a:lnTo>
                  <a:lnTo>
                    <a:pt x="4" y="4"/>
                  </a:lnTo>
                  <a:lnTo>
                    <a:pt x="4" y="4"/>
                  </a:lnTo>
                  <a:lnTo>
                    <a:pt x="6" y="4"/>
                  </a:lnTo>
                  <a:lnTo>
                    <a:pt x="6" y="4"/>
                  </a:lnTo>
                  <a:lnTo>
                    <a:pt x="7" y="4"/>
                  </a:lnTo>
                  <a:lnTo>
                    <a:pt x="7" y="2"/>
                  </a:lnTo>
                  <a:lnTo>
                    <a:pt x="7" y="2"/>
                  </a:lnTo>
                  <a:lnTo>
                    <a:pt x="7" y="2"/>
                  </a:lnTo>
                  <a:lnTo>
                    <a:pt x="7" y="2"/>
                  </a:lnTo>
                  <a:lnTo>
                    <a:pt x="9" y="0"/>
                  </a:lnTo>
                  <a:lnTo>
                    <a:pt x="9" y="0"/>
                  </a:lnTo>
                  <a:lnTo>
                    <a:pt x="9" y="0"/>
                  </a:lnTo>
                  <a:lnTo>
                    <a:pt x="11" y="0"/>
                  </a:lnTo>
                  <a:lnTo>
                    <a:pt x="11" y="0"/>
                  </a:lnTo>
                  <a:lnTo>
                    <a:pt x="13" y="0"/>
                  </a:lnTo>
                  <a:lnTo>
                    <a:pt x="13" y="0"/>
                  </a:lnTo>
                  <a:lnTo>
                    <a:pt x="15" y="0"/>
                  </a:lnTo>
                  <a:lnTo>
                    <a:pt x="15" y="0"/>
                  </a:lnTo>
                  <a:lnTo>
                    <a:pt x="1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7" name="Freeform 5293"/>
            <p:cNvSpPr>
              <a:spLocks/>
            </p:cNvSpPr>
            <p:nvPr/>
          </p:nvSpPr>
          <p:spPr bwMode="auto">
            <a:xfrm>
              <a:off x="3812" y="3255"/>
              <a:ext cx="4" cy="3"/>
            </a:xfrm>
            <a:custGeom>
              <a:avLst/>
              <a:gdLst>
                <a:gd name="T0" fmla="*/ 0 w 4"/>
                <a:gd name="T1" fmla="*/ 3 h 3"/>
                <a:gd name="T2" fmla="*/ 0 w 4"/>
                <a:gd name="T3" fmla="*/ 3 h 3"/>
                <a:gd name="T4" fmla="*/ 2 w 4"/>
                <a:gd name="T5" fmla="*/ 3 h 3"/>
                <a:gd name="T6" fmla="*/ 2 w 4"/>
                <a:gd name="T7" fmla="*/ 3 h 3"/>
                <a:gd name="T8" fmla="*/ 2 w 4"/>
                <a:gd name="T9" fmla="*/ 3 h 3"/>
                <a:gd name="T10" fmla="*/ 2 w 4"/>
                <a:gd name="T11" fmla="*/ 2 h 3"/>
                <a:gd name="T12" fmla="*/ 2 w 4"/>
                <a:gd name="T13" fmla="*/ 2 h 3"/>
                <a:gd name="T14" fmla="*/ 2 w 4"/>
                <a:gd name="T15" fmla="*/ 2 h 3"/>
                <a:gd name="T16" fmla="*/ 2 w 4"/>
                <a:gd name="T17" fmla="*/ 2 h 3"/>
                <a:gd name="T18" fmla="*/ 4 w 4"/>
                <a:gd name="T19" fmla="*/ 0 h 3"/>
                <a:gd name="T20" fmla="*/ 4 w 4"/>
                <a:gd name="T21" fmla="*/ 0 h 3"/>
                <a:gd name="T22" fmla="*/ 4 w 4"/>
                <a:gd name="T23" fmla="*/ 0 h 3"/>
                <a:gd name="T24" fmla="*/ 2 w 4"/>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3">
                  <a:moveTo>
                    <a:pt x="0" y="3"/>
                  </a:moveTo>
                  <a:lnTo>
                    <a:pt x="0" y="3"/>
                  </a:lnTo>
                  <a:lnTo>
                    <a:pt x="2" y="3"/>
                  </a:lnTo>
                  <a:lnTo>
                    <a:pt x="2" y="3"/>
                  </a:lnTo>
                  <a:lnTo>
                    <a:pt x="2" y="3"/>
                  </a:lnTo>
                  <a:lnTo>
                    <a:pt x="2" y="2"/>
                  </a:lnTo>
                  <a:lnTo>
                    <a:pt x="2" y="2"/>
                  </a:lnTo>
                  <a:lnTo>
                    <a:pt x="2" y="2"/>
                  </a:lnTo>
                  <a:lnTo>
                    <a:pt x="2" y="2"/>
                  </a:lnTo>
                  <a:lnTo>
                    <a:pt x="4" y="0"/>
                  </a:lnTo>
                  <a:lnTo>
                    <a:pt x="4" y="0"/>
                  </a:lnTo>
                  <a:lnTo>
                    <a:pt x="4"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8" name="Freeform 5294"/>
            <p:cNvSpPr>
              <a:spLocks/>
            </p:cNvSpPr>
            <p:nvPr/>
          </p:nvSpPr>
          <p:spPr bwMode="auto">
            <a:xfrm>
              <a:off x="3810" y="3255"/>
              <a:ext cx="4" cy="3"/>
            </a:xfrm>
            <a:custGeom>
              <a:avLst/>
              <a:gdLst>
                <a:gd name="T0" fmla="*/ 4 w 4"/>
                <a:gd name="T1" fmla="*/ 0 h 3"/>
                <a:gd name="T2" fmla="*/ 4 w 4"/>
                <a:gd name="T3" fmla="*/ 0 h 3"/>
                <a:gd name="T4" fmla="*/ 4 w 4"/>
                <a:gd name="T5" fmla="*/ 2 h 3"/>
                <a:gd name="T6" fmla="*/ 2 w 4"/>
                <a:gd name="T7" fmla="*/ 2 h 3"/>
                <a:gd name="T8" fmla="*/ 2 w 4"/>
                <a:gd name="T9" fmla="*/ 2 h 3"/>
                <a:gd name="T10" fmla="*/ 2 w 4"/>
                <a:gd name="T11" fmla="*/ 2 h 3"/>
                <a:gd name="T12" fmla="*/ 2 w 4"/>
                <a:gd name="T13" fmla="*/ 2 h 3"/>
                <a:gd name="T14" fmla="*/ 0 w 4"/>
                <a:gd name="T15" fmla="*/ 2 h 3"/>
                <a:gd name="T16" fmla="*/ 0 w 4"/>
                <a:gd name="T17" fmla="*/ 2 h 3"/>
                <a:gd name="T18" fmla="*/ 0 w 4"/>
                <a:gd name="T19" fmla="*/ 3 h 3"/>
                <a:gd name="T20" fmla="*/ 0 w 4"/>
                <a:gd name="T21" fmla="*/ 3 h 3"/>
                <a:gd name="T22" fmla="*/ 0 w 4"/>
                <a:gd name="T23" fmla="*/ 3 h 3"/>
                <a:gd name="T24" fmla="*/ 2 w 4"/>
                <a:gd name="T25" fmla="*/ 3 h 3"/>
                <a:gd name="T26" fmla="*/ 2 w 4"/>
                <a:gd name="T2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
                  <a:moveTo>
                    <a:pt x="4" y="0"/>
                  </a:moveTo>
                  <a:lnTo>
                    <a:pt x="4" y="0"/>
                  </a:lnTo>
                  <a:lnTo>
                    <a:pt x="4" y="2"/>
                  </a:lnTo>
                  <a:lnTo>
                    <a:pt x="2" y="2"/>
                  </a:lnTo>
                  <a:lnTo>
                    <a:pt x="2" y="2"/>
                  </a:lnTo>
                  <a:lnTo>
                    <a:pt x="2" y="2"/>
                  </a:lnTo>
                  <a:lnTo>
                    <a:pt x="2" y="2"/>
                  </a:lnTo>
                  <a:lnTo>
                    <a:pt x="0" y="2"/>
                  </a:lnTo>
                  <a:lnTo>
                    <a:pt x="0" y="2"/>
                  </a:lnTo>
                  <a:lnTo>
                    <a:pt x="0" y="3"/>
                  </a:lnTo>
                  <a:lnTo>
                    <a:pt x="0" y="3"/>
                  </a:lnTo>
                  <a:lnTo>
                    <a:pt x="0" y="3"/>
                  </a:lnTo>
                  <a:lnTo>
                    <a:pt x="2" y="3"/>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9" name="Freeform 5295"/>
            <p:cNvSpPr>
              <a:spLocks/>
            </p:cNvSpPr>
            <p:nvPr/>
          </p:nvSpPr>
          <p:spPr bwMode="auto">
            <a:xfrm>
              <a:off x="3812" y="3258"/>
              <a:ext cx="2" cy="0"/>
            </a:xfrm>
            <a:custGeom>
              <a:avLst/>
              <a:gdLst>
                <a:gd name="T0" fmla="*/ 0 w 2"/>
                <a:gd name="T1" fmla="*/ 2 w 2"/>
                <a:gd name="T2" fmla="*/ 2 w 2"/>
                <a:gd name="T3" fmla="*/ 2 w 2"/>
                <a:gd name="T4" fmla="*/ 2 w 2"/>
                <a:gd name="T5" fmla="*/ 0 w 2"/>
                <a:gd name="T6" fmla="*/ 0 w 2"/>
                <a:gd name="T7" fmla="*/ 0 w 2"/>
                <a:gd name="T8"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0" y="0"/>
                  </a:moveTo>
                  <a:lnTo>
                    <a:pt x="2" y="0"/>
                  </a:lnTo>
                  <a:lnTo>
                    <a:pt x="2" y="0"/>
                  </a:ln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0" name="Freeform 5296"/>
            <p:cNvSpPr>
              <a:spLocks/>
            </p:cNvSpPr>
            <p:nvPr/>
          </p:nvSpPr>
          <p:spPr bwMode="auto">
            <a:xfrm>
              <a:off x="3808" y="3258"/>
              <a:ext cx="2" cy="2"/>
            </a:xfrm>
            <a:custGeom>
              <a:avLst/>
              <a:gdLst>
                <a:gd name="T0" fmla="*/ 0 w 2"/>
                <a:gd name="T1" fmla="*/ 2 h 2"/>
                <a:gd name="T2" fmla="*/ 2 w 2"/>
                <a:gd name="T3" fmla="*/ 2 h 2"/>
                <a:gd name="T4" fmla="*/ 2 w 2"/>
                <a:gd name="T5" fmla="*/ 0 h 2"/>
                <a:gd name="T6" fmla="*/ 2 w 2"/>
                <a:gd name="T7" fmla="*/ 0 h 2"/>
                <a:gd name="T8" fmla="*/ 0 w 2"/>
                <a:gd name="T9" fmla="*/ 0 h 2"/>
                <a:gd name="T10" fmla="*/ 0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2" y="2"/>
                  </a:lnTo>
                  <a:lnTo>
                    <a:pt x="2" y="0"/>
                  </a:lnTo>
                  <a:lnTo>
                    <a:pt x="2"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1" name="Freeform 5297"/>
            <p:cNvSpPr>
              <a:spLocks/>
            </p:cNvSpPr>
            <p:nvPr/>
          </p:nvSpPr>
          <p:spPr bwMode="auto">
            <a:xfrm>
              <a:off x="3805" y="3258"/>
              <a:ext cx="2" cy="2"/>
            </a:xfrm>
            <a:custGeom>
              <a:avLst/>
              <a:gdLst>
                <a:gd name="T0" fmla="*/ 0 w 2"/>
                <a:gd name="T1" fmla="*/ 2 h 2"/>
                <a:gd name="T2" fmla="*/ 2 w 2"/>
                <a:gd name="T3" fmla="*/ 0 h 2"/>
                <a:gd name="T4" fmla="*/ 2 w 2"/>
                <a:gd name="T5" fmla="*/ 0 h 2"/>
                <a:gd name="T6" fmla="*/ 2 w 2"/>
                <a:gd name="T7" fmla="*/ 0 h 2"/>
                <a:gd name="T8" fmla="*/ 0 w 2"/>
                <a:gd name="T9" fmla="*/ 0 h 2"/>
                <a:gd name="T10" fmla="*/ 0 w 2"/>
                <a:gd name="T11" fmla="*/ 0 h 2"/>
                <a:gd name="T12" fmla="*/ 0 w 2"/>
                <a:gd name="T13" fmla="*/ 0 h 2"/>
                <a:gd name="T14" fmla="*/ 0 w 2"/>
                <a:gd name="T15" fmla="*/ 0 h 2"/>
                <a:gd name="T16" fmla="*/ 0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2" y="0"/>
                  </a:lnTo>
                  <a:lnTo>
                    <a:pt x="2" y="0"/>
                  </a:lnTo>
                  <a:lnTo>
                    <a:pt x="2"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2" name="Freeform 5298"/>
            <p:cNvSpPr>
              <a:spLocks/>
            </p:cNvSpPr>
            <p:nvPr/>
          </p:nvSpPr>
          <p:spPr bwMode="auto">
            <a:xfrm>
              <a:off x="3780" y="3258"/>
              <a:ext cx="0" cy="2"/>
            </a:xfrm>
            <a:custGeom>
              <a:avLst/>
              <a:gdLst>
                <a:gd name="T0" fmla="*/ 2 h 2"/>
                <a:gd name="T1" fmla="*/ 2 h 2"/>
                <a:gd name="T2" fmla="*/ 2 h 2"/>
                <a:gd name="T3" fmla="*/ 2 h 2"/>
                <a:gd name="T4" fmla="*/ 0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2"/>
                  </a:lnTo>
                  <a:lnTo>
                    <a:pt x="0" y="2"/>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3" name="Freeform 5299"/>
            <p:cNvSpPr>
              <a:spLocks/>
            </p:cNvSpPr>
            <p:nvPr/>
          </p:nvSpPr>
          <p:spPr bwMode="auto">
            <a:xfrm>
              <a:off x="3780" y="3258"/>
              <a:ext cx="3" cy="2"/>
            </a:xfrm>
            <a:custGeom>
              <a:avLst/>
              <a:gdLst>
                <a:gd name="T0" fmla="*/ 3 w 3"/>
                <a:gd name="T1" fmla="*/ 2 h 2"/>
                <a:gd name="T2" fmla="*/ 3 w 3"/>
                <a:gd name="T3" fmla="*/ 0 h 2"/>
                <a:gd name="T4" fmla="*/ 3 w 3"/>
                <a:gd name="T5" fmla="*/ 2 h 2"/>
                <a:gd name="T6" fmla="*/ 3 w 3"/>
                <a:gd name="T7" fmla="*/ 0 h 2"/>
                <a:gd name="T8" fmla="*/ 3 w 3"/>
                <a:gd name="T9" fmla="*/ 0 h 2"/>
                <a:gd name="T10" fmla="*/ 3 w 3"/>
                <a:gd name="T11" fmla="*/ 0 h 2"/>
                <a:gd name="T12" fmla="*/ 3 w 3"/>
                <a:gd name="T13" fmla="*/ 0 h 2"/>
                <a:gd name="T14" fmla="*/ 3 w 3"/>
                <a:gd name="T15" fmla="*/ 0 h 2"/>
                <a:gd name="T16" fmla="*/ 2 w 3"/>
                <a:gd name="T17" fmla="*/ 0 h 2"/>
                <a:gd name="T18" fmla="*/ 2 w 3"/>
                <a:gd name="T19" fmla="*/ 0 h 2"/>
                <a:gd name="T20" fmla="*/ 0 w 3"/>
                <a:gd name="T21" fmla="*/ 0 h 2"/>
                <a:gd name="T22" fmla="*/ 0 w 3"/>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2">
                  <a:moveTo>
                    <a:pt x="3" y="2"/>
                  </a:moveTo>
                  <a:lnTo>
                    <a:pt x="3" y="0"/>
                  </a:lnTo>
                  <a:lnTo>
                    <a:pt x="3" y="2"/>
                  </a:lnTo>
                  <a:lnTo>
                    <a:pt x="3" y="0"/>
                  </a:lnTo>
                  <a:lnTo>
                    <a:pt x="3" y="0"/>
                  </a:lnTo>
                  <a:lnTo>
                    <a:pt x="3" y="0"/>
                  </a:lnTo>
                  <a:lnTo>
                    <a:pt x="3" y="0"/>
                  </a:lnTo>
                  <a:lnTo>
                    <a:pt x="3"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4" name="Freeform 5300"/>
            <p:cNvSpPr>
              <a:spLocks/>
            </p:cNvSpPr>
            <p:nvPr/>
          </p:nvSpPr>
          <p:spPr bwMode="auto">
            <a:xfrm>
              <a:off x="3789" y="3258"/>
              <a:ext cx="2" cy="2"/>
            </a:xfrm>
            <a:custGeom>
              <a:avLst/>
              <a:gdLst>
                <a:gd name="T0" fmla="*/ 2 w 2"/>
                <a:gd name="T1" fmla="*/ 0 h 2"/>
                <a:gd name="T2" fmla="*/ 2 w 2"/>
                <a:gd name="T3" fmla="*/ 0 h 2"/>
                <a:gd name="T4" fmla="*/ 0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5" name="Freeform 5301"/>
            <p:cNvSpPr>
              <a:spLocks/>
            </p:cNvSpPr>
            <p:nvPr/>
          </p:nvSpPr>
          <p:spPr bwMode="auto">
            <a:xfrm>
              <a:off x="3791" y="3258"/>
              <a:ext cx="6" cy="2"/>
            </a:xfrm>
            <a:custGeom>
              <a:avLst/>
              <a:gdLst>
                <a:gd name="T0" fmla="*/ 6 w 6"/>
                <a:gd name="T1" fmla="*/ 2 h 2"/>
                <a:gd name="T2" fmla="*/ 6 w 6"/>
                <a:gd name="T3" fmla="*/ 2 h 2"/>
                <a:gd name="T4" fmla="*/ 4 w 6"/>
                <a:gd name="T5" fmla="*/ 2 h 2"/>
                <a:gd name="T6" fmla="*/ 4 w 6"/>
                <a:gd name="T7" fmla="*/ 2 h 2"/>
                <a:gd name="T8" fmla="*/ 2 w 6"/>
                <a:gd name="T9" fmla="*/ 2 h 2"/>
                <a:gd name="T10" fmla="*/ 0 w 6"/>
                <a:gd name="T11" fmla="*/ 2 h 2"/>
                <a:gd name="T12" fmla="*/ 0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6" y="2"/>
                  </a:moveTo>
                  <a:lnTo>
                    <a:pt x="6" y="2"/>
                  </a:lnTo>
                  <a:lnTo>
                    <a:pt x="4" y="2"/>
                  </a:lnTo>
                  <a:lnTo>
                    <a:pt x="4"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6" name="Freeform 5302"/>
            <p:cNvSpPr>
              <a:spLocks/>
            </p:cNvSpPr>
            <p:nvPr/>
          </p:nvSpPr>
          <p:spPr bwMode="auto">
            <a:xfrm>
              <a:off x="3797" y="3258"/>
              <a:ext cx="4" cy="2"/>
            </a:xfrm>
            <a:custGeom>
              <a:avLst/>
              <a:gdLst>
                <a:gd name="T0" fmla="*/ 4 w 4"/>
                <a:gd name="T1" fmla="*/ 0 h 2"/>
                <a:gd name="T2" fmla="*/ 4 w 4"/>
                <a:gd name="T3" fmla="*/ 0 h 2"/>
                <a:gd name="T4" fmla="*/ 4 w 4"/>
                <a:gd name="T5" fmla="*/ 0 h 2"/>
                <a:gd name="T6" fmla="*/ 2 w 4"/>
                <a:gd name="T7" fmla="*/ 2 h 2"/>
                <a:gd name="T8" fmla="*/ 2 w 4"/>
                <a:gd name="T9" fmla="*/ 2 h 2"/>
                <a:gd name="T10" fmla="*/ 0 w 4"/>
                <a:gd name="T11" fmla="*/ 2 h 2"/>
                <a:gd name="T12" fmla="*/ 0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lnTo>
                    <a:pt x="4" y="0"/>
                  </a:lnTo>
                  <a:lnTo>
                    <a:pt x="4"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7" name="Freeform 5303"/>
            <p:cNvSpPr>
              <a:spLocks/>
            </p:cNvSpPr>
            <p:nvPr/>
          </p:nvSpPr>
          <p:spPr bwMode="auto">
            <a:xfrm>
              <a:off x="3801" y="3258"/>
              <a:ext cx="4" cy="2"/>
            </a:xfrm>
            <a:custGeom>
              <a:avLst/>
              <a:gdLst>
                <a:gd name="T0" fmla="*/ 2 w 4"/>
                <a:gd name="T1" fmla="*/ 2 h 2"/>
                <a:gd name="T2" fmla="*/ 2 w 4"/>
                <a:gd name="T3" fmla="*/ 2 h 2"/>
                <a:gd name="T4" fmla="*/ 2 w 4"/>
                <a:gd name="T5" fmla="*/ 2 h 2"/>
                <a:gd name="T6" fmla="*/ 4 w 4"/>
                <a:gd name="T7" fmla="*/ 0 h 2"/>
                <a:gd name="T8" fmla="*/ 4 w 4"/>
                <a:gd name="T9" fmla="*/ 0 h 2"/>
                <a:gd name="T10" fmla="*/ 4 w 4"/>
                <a:gd name="T11" fmla="*/ 0 h 2"/>
                <a:gd name="T12" fmla="*/ 4 w 4"/>
                <a:gd name="T13" fmla="*/ 0 h 2"/>
                <a:gd name="T14" fmla="*/ 4 w 4"/>
                <a:gd name="T15" fmla="*/ 0 h 2"/>
                <a:gd name="T16" fmla="*/ 4 w 4"/>
                <a:gd name="T17" fmla="*/ 0 h 2"/>
                <a:gd name="T18" fmla="*/ 2 w 4"/>
                <a:gd name="T19" fmla="*/ 0 h 2"/>
                <a:gd name="T20" fmla="*/ 0 w 4"/>
                <a:gd name="T21" fmla="*/ 0 h 2"/>
                <a:gd name="T22" fmla="*/ 0 w 4"/>
                <a:gd name="T23" fmla="*/ 0 h 2"/>
                <a:gd name="T24" fmla="*/ 0 w 4"/>
                <a:gd name="T25" fmla="*/ 2 h 2"/>
                <a:gd name="T26" fmla="*/ 0 w 4"/>
                <a:gd name="T27" fmla="*/ 2 h 2"/>
                <a:gd name="T28" fmla="*/ 0 w 4"/>
                <a:gd name="T29" fmla="*/ 2 h 2"/>
                <a:gd name="T30" fmla="*/ 0 w 4"/>
                <a:gd name="T31" fmla="*/ 2 h 2"/>
                <a:gd name="T32" fmla="*/ 2 w 4"/>
                <a:gd name="T33" fmla="*/ 2 h 2"/>
                <a:gd name="T34" fmla="*/ 2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2" y="2"/>
                  </a:moveTo>
                  <a:lnTo>
                    <a:pt x="2" y="2"/>
                  </a:lnTo>
                  <a:lnTo>
                    <a:pt x="2" y="2"/>
                  </a:lnTo>
                  <a:lnTo>
                    <a:pt x="4" y="0"/>
                  </a:lnTo>
                  <a:lnTo>
                    <a:pt x="4" y="0"/>
                  </a:lnTo>
                  <a:lnTo>
                    <a:pt x="4" y="0"/>
                  </a:lnTo>
                  <a:lnTo>
                    <a:pt x="4" y="0"/>
                  </a:lnTo>
                  <a:lnTo>
                    <a:pt x="4" y="0"/>
                  </a:lnTo>
                  <a:lnTo>
                    <a:pt x="4" y="0"/>
                  </a:lnTo>
                  <a:lnTo>
                    <a:pt x="2" y="0"/>
                  </a:lnTo>
                  <a:lnTo>
                    <a:pt x="0" y="0"/>
                  </a:lnTo>
                  <a:lnTo>
                    <a:pt x="0" y="0"/>
                  </a:lnTo>
                  <a:lnTo>
                    <a:pt x="0" y="2"/>
                  </a:lnTo>
                  <a:lnTo>
                    <a:pt x="0" y="2"/>
                  </a:lnTo>
                  <a:lnTo>
                    <a:pt x="0" y="2"/>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8" name="Freeform 5304"/>
            <p:cNvSpPr>
              <a:spLocks/>
            </p:cNvSpPr>
            <p:nvPr/>
          </p:nvSpPr>
          <p:spPr bwMode="auto">
            <a:xfrm>
              <a:off x="3805" y="326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9" name="Freeform 5305"/>
            <p:cNvSpPr>
              <a:spLocks/>
            </p:cNvSpPr>
            <p:nvPr/>
          </p:nvSpPr>
          <p:spPr bwMode="auto">
            <a:xfrm>
              <a:off x="3795" y="3260"/>
              <a:ext cx="2" cy="0"/>
            </a:xfrm>
            <a:custGeom>
              <a:avLst/>
              <a:gdLst>
                <a:gd name="T0" fmla="*/ 0 w 2"/>
                <a:gd name="T1" fmla="*/ 2 w 2"/>
                <a:gd name="T2" fmla="*/ 2 w 2"/>
                <a:gd name="T3" fmla="*/ 2 w 2"/>
                <a:gd name="T4" fmla="*/ 0 w 2"/>
                <a:gd name="T5" fmla="*/ 0 w 2"/>
                <a:gd name="T6" fmla="*/ 0 w 2"/>
                <a:gd name="T7" fmla="*/ 0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0" y="0"/>
                  </a:moveTo>
                  <a:lnTo>
                    <a:pt x="2" y="0"/>
                  </a:ln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0" name="Freeform 5306"/>
            <p:cNvSpPr>
              <a:spLocks/>
            </p:cNvSpPr>
            <p:nvPr/>
          </p:nvSpPr>
          <p:spPr bwMode="auto">
            <a:xfrm>
              <a:off x="3791" y="326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1" name="Freeform 5307"/>
            <p:cNvSpPr>
              <a:spLocks/>
            </p:cNvSpPr>
            <p:nvPr/>
          </p:nvSpPr>
          <p:spPr bwMode="auto">
            <a:xfrm>
              <a:off x="3808" y="3260"/>
              <a:ext cx="2" cy="0"/>
            </a:xfrm>
            <a:custGeom>
              <a:avLst/>
              <a:gdLst>
                <a:gd name="T0" fmla="*/ 0 w 2"/>
                <a:gd name="T1" fmla="*/ 0 w 2"/>
                <a:gd name="T2" fmla="*/ 2 w 2"/>
                <a:gd name="T3" fmla="*/ 2 w 2"/>
                <a:gd name="T4" fmla="*/ 2 w 2"/>
                <a:gd name="T5" fmla="*/ 0 w 2"/>
                <a:gd name="T6" fmla="*/ 0 w 2"/>
                <a:gd name="T7" fmla="*/ 0 w 2"/>
                <a:gd name="T8" fmla="*/ 0 w 2"/>
                <a:gd name="T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0" y="0"/>
                  </a:moveTo>
                  <a:lnTo>
                    <a:pt x="0"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2" name="Freeform 5308"/>
            <p:cNvSpPr>
              <a:spLocks/>
            </p:cNvSpPr>
            <p:nvPr/>
          </p:nvSpPr>
          <p:spPr bwMode="auto">
            <a:xfrm>
              <a:off x="3780" y="3258"/>
              <a:ext cx="3" cy="2"/>
            </a:xfrm>
            <a:custGeom>
              <a:avLst/>
              <a:gdLst>
                <a:gd name="T0" fmla="*/ 2 w 3"/>
                <a:gd name="T1" fmla="*/ 2 h 2"/>
                <a:gd name="T2" fmla="*/ 2 w 3"/>
                <a:gd name="T3" fmla="*/ 2 h 2"/>
                <a:gd name="T4" fmla="*/ 3 w 3"/>
                <a:gd name="T5" fmla="*/ 2 h 2"/>
                <a:gd name="T6" fmla="*/ 3 w 3"/>
                <a:gd name="T7" fmla="*/ 0 h 2"/>
                <a:gd name="T8" fmla="*/ 2 w 3"/>
                <a:gd name="T9" fmla="*/ 0 h 2"/>
                <a:gd name="T10" fmla="*/ 2 w 3"/>
                <a:gd name="T11" fmla="*/ 0 h 2"/>
                <a:gd name="T12" fmla="*/ 2 w 3"/>
                <a:gd name="T13" fmla="*/ 0 h 2"/>
                <a:gd name="T14" fmla="*/ 2 w 3"/>
                <a:gd name="T15" fmla="*/ 0 h 2"/>
                <a:gd name="T16" fmla="*/ 0 w 3"/>
                <a:gd name="T17" fmla="*/ 0 h 2"/>
                <a:gd name="T18" fmla="*/ 0 w 3"/>
                <a:gd name="T19" fmla="*/ 0 h 2"/>
                <a:gd name="T20" fmla="*/ 0 w 3"/>
                <a:gd name="T21" fmla="*/ 0 h 2"/>
                <a:gd name="T22" fmla="*/ 2 w 3"/>
                <a:gd name="T23" fmla="*/ 2 h 2"/>
                <a:gd name="T24" fmla="*/ 2 w 3"/>
                <a:gd name="T25" fmla="*/ 2 h 2"/>
                <a:gd name="T26" fmla="*/ 2 w 3"/>
                <a:gd name="T27" fmla="*/ 2 h 2"/>
                <a:gd name="T28" fmla="*/ 2 w 3"/>
                <a:gd name="T29" fmla="*/ 2 h 2"/>
                <a:gd name="T30" fmla="*/ 2 w 3"/>
                <a:gd name="T31" fmla="*/ 2 h 2"/>
                <a:gd name="T32" fmla="*/ 2 w 3"/>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2"/>
                  </a:moveTo>
                  <a:lnTo>
                    <a:pt x="2" y="2"/>
                  </a:lnTo>
                  <a:lnTo>
                    <a:pt x="3" y="2"/>
                  </a:lnTo>
                  <a:lnTo>
                    <a:pt x="3" y="0"/>
                  </a:lnTo>
                  <a:lnTo>
                    <a:pt x="2" y="0"/>
                  </a:lnTo>
                  <a:lnTo>
                    <a:pt x="2" y="0"/>
                  </a:lnTo>
                  <a:lnTo>
                    <a:pt x="2" y="0"/>
                  </a:lnTo>
                  <a:lnTo>
                    <a:pt x="2" y="0"/>
                  </a:lnTo>
                  <a:lnTo>
                    <a:pt x="0" y="0"/>
                  </a:lnTo>
                  <a:lnTo>
                    <a:pt x="0" y="0"/>
                  </a:lnTo>
                  <a:lnTo>
                    <a:pt x="0" y="0"/>
                  </a:lnTo>
                  <a:lnTo>
                    <a:pt x="2" y="2"/>
                  </a:lnTo>
                  <a:lnTo>
                    <a:pt x="2"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3" name="Freeform 5309"/>
            <p:cNvSpPr>
              <a:spLocks/>
            </p:cNvSpPr>
            <p:nvPr/>
          </p:nvSpPr>
          <p:spPr bwMode="auto">
            <a:xfrm>
              <a:off x="3768" y="3251"/>
              <a:ext cx="12" cy="9"/>
            </a:xfrm>
            <a:custGeom>
              <a:avLst/>
              <a:gdLst>
                <a:gd name="T0" fmla="*/ 12 w 12"/>
                <a:gd name="T1" fmla="*/ 7 h 9"/>
                <a:gd name="T2" fmla="*/ 12 w 12"/>
                <a:gd name="T3" fmla="*/ 7 h 9"/>
                <a:gd name="T4" fmla="*/ 10 w 12"/>
                <a:gd name="T5" fmla="*/ 7 h 9"/>
                <a:gd name="T6" fmla="*/ 10 w 12"/>
                <a:gd name="T7" fmla="*/ 7 h 9"/>
                <a:gd name="T8" fmla="*/ 10 w 12"/>
                <a:gd name="T9" fmla="*/ 7 h 9"/>
                <a:gd name="T10" fmla="*/ 10 w 12"/>
                <a:gd name="T11" fmla="*/ 7 h 9"/>
                <a:gd name="T12" fmla="*/ 10 w 12"/>
                <a:gd name="T13" fmla="*/ 9 h 9"/>
                <a:gd name="T14" fmla="*/ 10 w 12"/>
                <a:gd name="T15" fmla="*/ 9 h 9"/>
                <a:gd name="T16" fmla="*/ 10 w 12"/>
                <a:gd name="T17" fmla="*/ 9 h 9"/>
                <a:gd name="T18" fmla="*/ 10 w 12"/>
                <a:gd name="T19" fmla="*/ 9 h 9"/>
                <a:gd name="T20" fmla="*/ 10 w 12"/>
                <a:gd name="T21" fmla="*/ 9 h 9"/>
                <a:gd name="T22" fmla="*/ 10 w 12"/>
                <a:gd name="T23" fmla="*/ 9 h 9"/>
                <a:gd name="T24" fmla="*/ 8 w 12"/>
                <a:gd name="T25" fmla="*/ 7 h 9"/>
                <a:gd name="T26" fmla="*/ 8 w 12"/>
                <a:gd name="T27" fmla="*/ 7 h 9"/>
                <a:gd name="T28" fmla="*/ 8 w 12"/>
                <a:gd name="T29" fmla="*/ 7 h 9"/>
                <a:gd name="T30" fmla="*/ 8 w 12"/>
                <a:gd name="T31" fmla="*/ 7 h 9"/>
                <a:gd name="T32" fmla="*/ 6 w 12"/>
                <a:gd name="T33" fmla="*/ 6 h 9"/>
                <a:gd name="T34" fmla="*/ 6 w 12"/>
                <a:gd name="T35" fmla="*/ 6 h 9"/>
                <a:gd name="T36" fmla="*/ 6 w 12"/>
                <a:gd name="T37" fmla="*/ 4 h 9"/>
                <a:gd name="T38" fmla="*/ 4 w 12"/>
                <a:gd name="T39" fmla="*/ 4 h 9"/>
                <a:gd name="T40" fmla="*/ 4 w 12"/>
                <a:gd name="T41" fmla="*/ 2 h 9"/>
                <a:gd name="T42" fmla="*/ 4 w 12"/>
                <a:gd name="T43" fmla="*/ 2 h 9"/>
                <a:gd name="T44" fmla="*/ 2 w 12"/>
                <a:gd name="T45" fmla="*/ 0 h 9"/>
                <a:gd name="T46" fmla="*/ 0 w 12"/>
                <a:gd name="T47" fmla="*/ 0 h 9"/>
                <a:gd name="T48" fmla="*/ 0 w 12"/>
                <a:gd name="T4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9">
                  <a:moveTo>
                    <a:pt x="12" y="7"/>
                  </a:moveTo>
                  <a:lnTo>
                    <a:pt x="12" y="7"/>
                  </a:lnTo>
                  <a:lnTo>
                    <a:pt x="10" y="7"/>
                  </a:lnTo>
                  <a:lnTo>
                    <a:pt x="10" y="7"/>
                  </a:lnTo>
                  <a:lnTo>
                    <a:pt x="10" y="7"/>
                  </a:lnTo>
                  <a:lnTo>
                    <a:pt x="10" y="7"/>
                  </a:lnTo>
                  <a:lnTo>
                    <a:pt x="10" y="9"/>
                  </a:lnTo>
                  <a:lnTo>
                    <a:pt x="10" y="9"/>
                  </a:lnTo>
                  <a:lnTo>
                    <a:pt x="10" y="9"/>
                  </a:lnTo>
                  <a:lnTo>
                    <a:pt x="10" y="9"/>
                  </a:lnTo>
                  <a:lnTo>
                    <a:pt x="10" y="9"/>
                  </a:lnTo>
                  <a:lnTo>
                    <a:pt x="10" y="9"/>
                  </a:lnTo>
                  <a:lnTo>
                    <a:pt x="8" y="7"/>
                  </a:lnTo>
                  <a:lnTo>
                    <a:pt x="8" y="7"/>
                  </a:lnTo>
                  <a:lnTo>
                    <a:pt x="8" y="7"/>
                  </a:lnTo>
                  <a:lnTo>
                    <a:pt x="8" y="7"/>
                  </a:lnTo>
                  <a:lnTo>
                    <a:pt x="6" y="6"/>
                  </a:lnTo>
                  <a:lnTo>
                    <a:pt x="6" y="6"/>
                  </a:lnTo>
                  <a:lnTo>
                    <a:pt x="6" y="4"/>
                  </a:lnTo>
                  <a:lnTo>
                    <a:pt x="4" y="4"/>
                  </a:lnTo>
                  <a:lnTo>
                    <a:pt x="4" y="2"/>
                  </a:lnTo>
                  <a:lnTo>
                    <a:pt x="4" y="2"/>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4" name="Freeform 5310"/>
            <p:cNvSpPr>
              <a:spLocks/>
            </p:cNvSpPr>
            <p:nvPr/>
          </p:nvSpPr>
          <p:spPr bwMode="auto">
            <a:xfrm>
              <a:off x="3789" y="3260"/>
              <a:ext cx="2" cy="0"/>
            </a:xfrm>
            <a:custGeom>
              <a:avLst/>
              <a:gdLst>
                <a:gd name="T0" fmla="*/ 0 w 2"/>
                <a:gd name="T1" fmla="*/ 0 w 2"/>
                <a:gd name="T2" fmla="*/ 2 w 2"/>
                <a:gd name="T3" fmla="*/ 2 w 2"/>
                <a:gd name="T4" fmla="*/ 2 w 2"/>
                <a:gd name="T5" fmla="*/ 2 w 2"/>
                <a:gd name="T6" fmla="*/ 0 w 2"/>
                <a:gd name="T7" fmla="*/ 0 w 2"/>
                <a:gd name="T8" fmla="*/ 0 w 2"/>
                <a:gd name="T9" fmla="*/ 0 w 2"/>
                <a:gd name="T10"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
                  <a:moveTo>
                    <a:pt x="0" y="0"/>
                  </a:moveTo>
                  <a:lnTo>
                    <a:pt x="0" y="0"/>
                  </a:lnTo>
                  <a:lnTo>
                    <a:pt x="2"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5" name="Freeform 5311"/>
            <p:cNvSpPr>
              <a:spLocks/>
            </p:cNvSpPr>
            <p:nvPr/>
          </p:nvSpPr>
          <p:spPr bwMode="auto">
            <a:xfrm>
              <a:off x="3780" y="3260"/>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2 w 2"/>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
                  <a:moveTo>
                    <a:pt x="2" y="2"/>
                  </a:moveTo>
                  <a:lnTo>
                    <a:pt x="2" y="0"/>
                  </a:lnTo>
                  <a:lnTo>
                    <a:pt x="2" y="0"/>
                  </a:lnTo>
                  <a:lnTo>
                    <a:pt x="2" y="0"/>
                  </a:lnTo>
                  <a:lnTo>
                    <a:pt x="2" y="0"/>
                  </a:lnTo>
                  <a:lnTo>
                    <a:pt x="2" y="0"/>
                  </a:lnTo>
                  <a:lnTo>
                    <a:pt x="2" y="0"/>
                  </a:lnTo>
                  <a:lnTo>
                    <a:pt x="0" y="0"/>
                  </a:lnTo>
                  <a:lnTo>
                    <a:pt x="0" y="0"/>
                  </a:lnTo>
                  <a:lnTo>
                    <a:pt x="0" y="0"/>
                  </a:lnTo>
                  <a:lnTo>
                    <a:pt x="0" y="0"/>
                  </a:lnTo>
                  <a:lnTo>
                    <a:pt x="0" y="0"/>
                  </a:lnTo>
                  <a:lnTo>
                    <a:pt x="0" y="0"/>
                  </a:lnTo>
                  <a:lnTo>
                    <a:pt x="0"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6" name="Freeform 5312"/>
            <p:cNvSpPr>
              <a:spLocks/>
            </p:cNvSpPr>
            <p:nvPr/>
          </p:nvSpPr>
          <p:spPr bwMode="auto">
            <a:xfrm>
              <a:off x="3799" y="3260"/>
              <a:ext cx="4" cy="2"/>
            </a:xfrm>
            <a:custGeom>
              <a:avLst/>
              <a:gdLst>
                <a:gd name="T0" fmla="*/ 2 w 4"/>
                <a:gd name="T1" fmla="*/ 2 h 2"/>
                <a:gd name="T2" fmla="*/ 2 w 4"/>
                <a:gd name="T3" fmla="*/ 0 h 2"/>
                <a:gd name="T4" fmla="*/ 4 w 4"/>
                <a:gd name="T5" fmla="*/ 0 h 2"/>
                <a:gd name="T6" fmla="*/ 4 w 4"/>
                <a:gd name="T7" fmla="*/ 0 h 2"/>
                <a:gd name="T8" fmla="*/ 4 w 4"/>
                <a:gd name="T9" fmla="*/ 0 h 2"/>
                <a:gd name="T10" fmla="*/ 4 w 4"/>
                <a:gd name="T11" fmla="*/ 0 h 2"/>
                <a:gd name="T12" fmla="*/ 2 w 4"/>
                <a:gd name="T13" fmla="*/ 0 h 2"/>
                <a:gd name="T14" fmla="*/ 2 w 4"/>
                <a:gd name="T15" fmla="*/ 0 h 2"/>
                <a:gd name="T16" fmla="*/ 2 w 4"/>
                <a:gd name="T17" fmla="*/ 0 h 2"/>
                <a:gd name="T18" fmla="*/ 2 w 4"/>
                <a:gd name="T19" fmla="*/ 0 h 2"/>
                <a:gd name="T20" fmla="*/ 0 w 4"/>
                <a:gd name="T21" fmla="*/ 0 h 2"/>
                <a:gd name="T22" fmla="*/ 2 w 4"/>
                <a:gd name="T23" fmla="*/ 0 h 2"/>
                <a:gd name="T24" fmla="*/ 2 w 4"/>
                <a:gd name="T25" fmla="*/ 2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2" y="2"/>
                  </a:moveTo>
                  <a:lnTo>
                    <a:pt x="2" y="0"/>
                  </a:lnTo>
                  <a:lnTo>
                    <a:pt x="4" y="0"/>
                  </a:lnTo>
                  <a:lnTo>
                    <a:pt x="4" y="0"/>
                  </a:lnTo>
                  <a:lnTo>
                    <a:pt x="4" y="0"/>
                  </a:lnTo>
                  <a:lnTo>
                    <a:pt x="4" y="0"/>
                  </a:lnTo>
                  <a:lnTo>
                    <a:pt x="2" y="0"/>
                  </a:lnTo>
                  <a:lnTo>
                    <a:pt x="2" y="0"/>
                  </a:lnTo>
                  <a:lnTo>
                    <a:pt x="2" y="0"/>
                  </a:lnTo>
                  <a:lnTo>
                    <a:pt x="2" y="0"/>
                  </a:lnTo>
                  <a:lnTo>
                    <a:pt x="0" y="0"/>
                  </a:ln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7" name="Freeform 5313"/>
            <p:cNvSpPr>
              <a:spLocks/>
            </p:cNvSpPr>
            <p:nvPr/>
          </p:nvSpPr>
          <p:spPr bwMode="auto">
            <a:xfrm>
              <a:off x="3778" y="3260"/>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0 w 2"/>
                <a:gd name="T15" fmla="*/ 0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0"/>
                  </a:lnTo>
                  <a:lnTo>
                    <a:pt x="2" y="0"/>
                  </a:lnTo>
                  <a:lnTo>
                    <a:pt x="2" y="0"/>
                  </a:lnTo>
                  <a:lnTo>
                    <a:pt x="2" y="0"/>
                  </a:lnTo>
                  <a:lnTo>
                    <a:pt x="2" y="0"/>
                  </a:lnTo>
                  <a:lnTo>
                    <a:pt x="2" y="0"/>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8" name="Freeform 5314"/>
            <p:cNvSpPr>
              <a:spLocks/>
            </p:cNvSpPr>
            <p:nvPr/>
          </p:nvSpPr>
          <p:spPr bwMode="auto">
            <a:xfrm>
              <a:off x="3805" y="3260"/>
              <a:ext cx="2" cy="2"/>
            </a:xfrm>
            <a:custGeom>
              <a:avLst/>
              <a:gdLst>
                <a:gd name="T0" fmla="*/ 0 w 2"/>
                <a:gd name="T1" fmla="*/ 2 h 2"/>
                <a:gd name="T2" fmla="*/ 2 w 2"/>
                <a:gd name="T3" fmla="*/ 2 h 2"/>
                <a:gd name="T4" fmla="*/ 2 w 2"/>
                <a:gd name="T5" fmla="*/ 0 h 2"/>
                <a:gd name="T6" fmla="*/ 2 w 2"/>
                <a:gd name="T7" fmla="*/ 0 h 2"/>
                <a:gd name="T8" fmla="*/ 2 w 2"/>
                <a:gd name="T9" fmla="*/ 0 h 2"/>
                <a:gd name="T10" fmla="*/ 0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2" y="2"/>
                  </a:lnTo>
                  <a:lnTo>
                    <a:pt x="2" y="0"/>
                  </a:lnTo>
                  <a:lnTo>
                    <a:pt x="2" y="0"/>
                  </a:lnTo>
                  <a:lnTo>
                    <a:pt x="2"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9" name="Freeform 5315"/>
            <p:cNvSpPr>
              <a:spLocks/>
            </p:cNvSpPr>
            <p:nvPr/>
          </p:nvSpPr>
          <p:spPr bwMode="auto">
            <a:xfrm>
              <a:off x="3785" y="3260"/>
              <a:ext cx="4" cy="2"/>
            </a:xfrm>
            <a:custGeom>
              <a:avLst/>
              <a:gdLst>
                <a:gd name="T0" fmla="*/ 4 w 4"/>
                <a:gd name="T1" fmla="*/ 0 h 2"/>
                <a:gd name="T2" fmla="*/ 4 w 4"/>
                <a:gd name="T3" fmla="*/ 0 h 2"/>
                <a:gd name="T4" fmla="*/ 4 w 4"/>
                <a:gd name="T5" fmla="*/ 0 h 2"/>
                <a:gd name="T6" fmla="*/ 4 w 4"/>
                <a:gd name="T7" fmla="*/ 0 h 2"/>
                <a:gd name="T8" fmla="*/ 4 w 4"/>
                <a:gd name="T9" fmla="*/ 2 h 2"/>
                <a:gd name="T10" fmla="*/ 2 w 4"/>
                <a:gd name="T11" fmla="*/ 2 h 2"/>
                <a:gd name="T12" fmla="*/ 0 w 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0"/>
                  </a:moveTo>
                  <a:lnTo>
                    <a:pt x="4" y="0"/>
                  </a:lnTo>
                  <a:lnTo>
                    <a:pt x="4" y="0"/>
                  </a:lnTo>
                  <a:lnTo>
                    <a:pt x="4" y="0"/>
                  </a:lnTo>
                  <a:lnTo>
                    <a:pt x="4"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0" name="Freeform 5316"/>
            <p:cNvSpPr>
              <a:spLocks/>
            </p:cNvSpPr>
            <p:nvPr/>
          </p:nvSpPr>
          <p:spPr bwMode="auto">
            <a:xfrm>
              <a:off x="3785" y="326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1" name="Freeform 5317"/>
            <p:cNvSpPr>
              <a:spLocks/>
            </p:cNvSpPr>
            <p:nvPr/>
          </p:nvSpPr>
          <p:spPr bwMode="auto">
            <a:xfrm>
              <a:off x="3791" y="3262"/>
              <a:ext cx="4" cy="2"/>
            </a:xfrm>
            <a:custGeom>
              <a:avLst/>
              <a:gdLst>
                <a:gd name="T0" fmla="*/ 4 w 4"/>
                <a:gd name="T1" fmla="*/ 2 h 2"/>
                <a:gd name="T2" fmla="*/ 4 w 4"/>
                <a:gd name="T3" fmla="*/ 2 h 2"/>
                <a:gd name="T4" fmla="*/ 4 w 4"/>
                <a:gd name="T5" fmla="*/ 0 h 2"/>
                <a:gd name="T6" fmla="*/ 4 w 4"/>
                <a:gd name="T7" fmla="*/ 0 h 2"/>
                <a:gd name="T8" fmla="*/ 4 w 4"/>
                <a:gd name="T9" fmla="*/ 0 h 2"/>
                <a:gd name="T10" fmla="*/ 4 w 4"/>
                <a:gd name="T11" fmla="*/ 0 h 2"/>
                <a:gd name="T12" fmla="*/ 4 w 4"/>
                <a:gd name="T13" fmla="*/ 0 h 2"/>
                <a:gd name="T14" fmla="*/ 2 w 4"/>
                <a:gd name="T15" fmla="*/ 0 h 2"/>
                <a:gd name="T16" fmla="*/ 2 w 4"/>
                <a:gd name="T17" fmla="*/ 0 h 2"/>
                <a:gd name="T18" fmla="*/ 2 w 4"/>
                <a:gd name="T19" fmla="*/ 0 h 2"/>
                <a:gd name="T20" fmla="*/ 0 w 4"/>
                <a:gd name="T21" fmla="*/ 0 h 2"/>
                <a:gd name="T22" fmla="*/ 0 w 4"/>
                <a:gd name="T23" fmla="*/ 0 h 2"/>
                <a:gd name="T24" fmla="*/ 2 w 4"/>
                <a:gd name="T25" fmla="*/ 0 h 2"/>
                <a:gd name="T26" fmla="*/ 2 w 4"/>
                <a:gd name="T27" fmla="*/ 0 h 2"/>
                <a:gd name="T28" fmla="*/ 2 w 4"/>
                <a:gd name="T29" fmla="*/ 2 h 2"/>
                <a:gd name="T30" fmla="*/ 2 w 4"/>
                <a:gd name="T31" fmla="*/ 2 h 2"/>
                <a:gd name="T32" fmla="*/ 4 w 4"/>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2">
                  <a:moveTo>
                    <a:pt x="4" y="2"/>
                  </a:moveTo>
                  <a:lnTo>
                    <a:pt x="4" y="2"/>
                  </a:lnTo>
                  <a:lnTo>
                    <a:pt x="4" y="0"/>
                  </a:lnTo>
                  <a:lnTo>
                    <a:pt x="4" y="0"/>
                  </a:lnTo>
                  <a:lnTo>
                    <a:pt x="4" y="0"/>
                  </a:lnTo>
                  <a:lnTo>
                    <a:pt x="4" y="0"/>
                  </a:lnTo>
                  <a:lnTo>
                    <a:pt x="4" y="0"/>
                  </a:lnTo>
                  <a:lnTo>
                    <a:pt x="2" y="0"/>
                  </a:lnTo>
                  <a:lnTo>
                    <a:pt x="2" y="0"/>
                  </a:lnTo>
                  <a:lnTo>
                    <a:pt x="2" y="0"/>
                  </a:lnTo>
                  <a:lnTo>
                    <a:pt x="0" y="0"/>
                  </a:lnTo>
                  <a:lnTo>
                    <a:pt x="0" y="0"/>
                  </a:lnTo>
                  <a:lnTo>
                    <a:pt x="2" y="0"/>
                  </a:lnTo>
                  <a:lnTo>
                    <a:pt x="2" y="0"/>
                  </a:lnTo>
                  <a:lnTo>
                    <a:pt x="2" y="2"/>
                  </a:lnTo>
                  <a:lnTo>
                    <a:pt x="2"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2" name="Freeform 5318"/>
            <p:cNvSpPr>
              <a:spLocks/>
            </p:cNvSpPr>
            <p:nvPr/>
          </p:nvSpPr>
          <p:spPr bwMode="auto">
            <a:xfrm>
              <a:off x="3780" y="3260"/>
              <a:ext cx="5" cy="4"/>
            </a:xfrm>
            <a:custGeom>
              <a:avLst/>
              <a:gdLst>
                <a:gd name="T0" fmla="*/ 3 w 5"/>
                <a:gd name="T1" fmla="*/ 0 h 4"/>
                <a:gd name="T2" fmla="*/ 3 w 5"/>
                <a:gd name="T3" fmla="*/ 0 h 4"/>
                <a:gd name="T4" fmla="*/ 3 w 5"/>
                <a:gd name="T5" fmla="*/ 0 h 4"/>
                <a:gd name="T6" fmla="*/ 3 w 5"/>
                <a:gd name="T7" fmla="*/ 0 h 4"/>
                <a:gd name="T8" fmla="*/ 3 w 5"/>
                <a:gd name="T9" fmla="*/ 0 h 4"/>
                <a:gd name="T10" fmla="*/ 2 w 5"/>
                <a:gd name="T11" fmla="*/ 2 h 4"/>
                <a:gd name="T12" fmla="*/ 2 w 5"/>
                <a:gd name="T13" fmla="*/ 2 h 4"/>
                <a:gd name="T14" fmla="*/ 2 w 5"/>
                <a:gd name="T15" fmla="*/ 2 h 4"/>
                <a:gd name="T16" fmla="*/ 0 w 5"/>
                <a:gd name="T17" fmla="*/ 2 h 4"/>
                <a:gd name="T18" fmla="*/ 0 w 5"/>
                <a:gd name="T19" fmla="*/ 2 h 4"/>
                <a:gd name="T20" fmla="*/ 0 w 5"/>
                <a:gd name="T21" fmla="*/ 2 h 4"/>
                <a:gd name="T22" fmla="*/ 0 w 5"/>
                <a:gd name="T23" fmla="*/ 4 h 4"/>
                <a:gd name="T24" fmla="*/ 2 w 5"/>
                <a:gd name="T25" fmla="*/ 4 h 4"/>
                <a:gd name="T26" fmla="*/ 2 w 5"/>
                <a:gd name="T27" fmla="*/ 4 h 4"/>
                <a:gd name="T28" fmla="*/ 3 w 5"/>
                <a:gd name="T29" fmla="*/ 4 h 4"/>
                <a:gd name="T30" fmla="*/ 3 w 5"/>
                <a:gd name="T31" fmla="*/ 4 h 4"/>
                <a:gd name="T32" fmla="*/ 3 w 5"/>
                <a:gd name="T33" fmla="*/ 4 h 4"/>
                <a:gd name="T34" fmla="*/ 5 w 5"/>
                <a:gd name="T35" fmla="*/ 2 h 4"/>
                <a:gd name="T36" fmla="*/ 5 w 5"/>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4">
                  <a:moveTo>
                    <a:pt x="3" y="0"/>
                  </a:moveTo>
                  <a:lnTo>
                    <a:pt x="3" y="0"/>
                  </a:lnTo>
                  <a:lnTo>
                    <a:pt x="3" y="0"/>
                  </a:lnTo>
                  <a:lnTo>
                    <a:pt x="3" y="0"/>
                  </a:lnTo>
                  <a:lnTo>
                    <a:pt x="3" y="0"/>
                  </a:lnTo>
                  <a:lnTo>
                    <a:pt x="2" y="2"/>
                  </a:lnTo>
                  <a:lnTo>
                    <a:pt x="2" y="2"/>
                  </a:lnTo>
                  <a:lnTo>
                    <a:pt x="2" y="2"/>
                  </a:lnTo>
                  <a:lnTo>
                    <a:pt x="0" y="2"/>
                  </a:lnTo>
                  <a:lnTo>
                    <a:pt x="0" y="2"/>
                  </a:lnTo>
                  <a:lnTo>
                    <a:pt x="0" y="2"/>
                  </a:lnTo>
                  <a:lnTo>
                    <a:pt x="0" y="4"/>
                  </a:lnTo>
                  <a:lnTo>
                    <a:pt x="2" y="4"/>
                  </a:lnTo>
                  <a:lnTo>
                    <a:pt x="2" y="4"/>
                  </a:lnTo>
                  <a:lnTo>
                    <a:pt x="3" y="4"/>
                  </a:lnTo>
                  <a:lnTo>
                    <a:pt x="3" y="4"/>
                  </a:lnTo>
                  <a:lnTo>
                    <a:pt x="3" y="4"/>
                  </a:lnTo>
                  <a:lnTo>
                    <a:pt x="5" y="2"/>
                  </a:lnTo>
                  <a:lnTo>
                    <a:pt x="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3" name="Freeform 5319"/>
            <p:cNvSpPr>
              <a:spLocks/>
            </p:cNvSpPr>
            <p:nvPr/>
          </p:nvSpPr>
          <p:spPr bwMode="auto">
            <a:xfrm>
              <a:off x="3785" y="3253"/>
              <a:ext cx="33" cy="15"/>
            </a:xfrm>
            <a:custGeom>
              <a:avLst/>
              <a:gdLst>
                <a:gd name="T0" fmla="*/ 0 w 33"/>
                <a:gd name="T1" fmla="*/ 15 h 15"/>
                <a:gd name="T2" fmla="*/ 0 w 33"/>
                <a:gd name="T3" fmla="*/ 13 h 15"/>
                <a:gd name="T4" fmla="*/ 0 w 33"/>
                <a:gd name="T5" fmla="*/ 13 h 15"/>
                <a:gd name="T6" fmla="*/ 2 w 33"/>
                <a:gd name="T7" fmla="*/ 13 h 15"/>
                <a:gd name="T8" fmla="*/ 2 w 33"/>
                <a:gd name="T9" fmla="*/ 11 h 15"/>
                <a:gd name="T10" fmla="*/ 2 w 33"/>
                <a:gd name="T11" fmla="*/ 11 h 15"/>
                <a:gd name="T12" fmla="*/ 2 w 33"/>
                <a:gd name="T13" fmla="*/ 11 h 15"/>
                <a:gd name="T14" fmla="*/ 4 w 33"/>
                <a:gd name="T15" fmla="*/ 11 h 15"/>
                <a:gd name="T16" fmla="*/ 4 w 33"/>
                <a:gd name="T17" fmla="*/ 11 h 15"/>
                <a:gd name="T18" fmla="*/ 4 w 33"/>
                <a:gd name="T19" fmla="*/ 11 h 15"/>
                <a:gd name="T20" fmla="*/ 4 w 33"/>
                <a:gd name="T21" fmla="*/ 13 h 15"/>
                <a:gd name="T22" fmla="*/ 6 w 33"/>
                <a:gd name="T23" fmla="*/ 13 h 15"/>
                <a:gd name="T24" fmla="*/ 4 w 33"/>
                <a:gd name="T25" fmla="*/ 13 h 15"/>
                <a:gd name="T26" fmla="*/ 4 w 33"/>
                <a:gd name="T27" fmla="*/ 11 h 15"/>
                <a:gd name="T28" fmla="*/ 6 w 33"/>
                <a:gd name="T29" fmla="*/ 11 h 15"/>
                <a:gd name="T30" fmla="*/ 8 w 33"/>
                <a:gd name="T31" fmla="*/ 9 h 15"/>
                <a:gd name="T32" fmla="*/ 8 w 33"/>
                <a:gd name="T33" fmla="*/ 11 h 15"/>
                <a:gd name="T34" fmla="*/ 10 w 33"/>
                <a:gd name="T35" fmla="*/ 11 h 15"/>
                <a:gd name="T36" fmla="*/ 10 w 33"/>
                <a:gd name="T37" fmla="*/ 11 h 15"/>
                <a:gd name="T38" fmla="*/ 10 w 33"/>
                <a:gd name="T39" fmla="*/ 9 h 15"/>
                <a:gd name="T40" fmla="*/ 12 w 33"/>
                <a:gd name="T41" fmla="*/ 9 h 15"/>
                <a:gd name="T42" fmla="*/ 12 w 33"/>
                <a:gd name="T43" fmla="*/ 9 h 15"/>
                <a:gd name="T44" fmla="*/ 14 w 33"/>
                <a:gd name="T45" fmla="*/ 9 h 15"/>
                <a:gd name="T46" fmla="*/ 16 w 33"/>
                <a:gd name="T47" fmla="*/ 9 h 15"/>
                <a:gd name="T48" fmla="*/ 16 w 33"/>
                <a:gd name="T49" fmla="*/ 9 h 15"/>
                <a:gd name="T50" fmla="*/ 18 w 33"/>
                <a:gd name="T51" fmla="*/ 9 h 15"/>
                <a:gd name="T52" fmla="*/ 20 w 33"/>
                <a:gd name="T53" fmla="*/ 9 h 15"/>
                <a:gd name="T54" fmla="*/ 22 w 33"/>
                <a:gd name="T55" fmla="*/ 9 h 15"/>
                <a:gd name="T56" fmla="*/ 23 w 33"/>
                <a:gd name="T57" fmla="*/ 9 h 15"/>
                <a:gd name="T58" fmla="*/ 25 w 33"/>
                <a:gd name="T59" fmla="*/ 7 h 15"/>
                <a:gd name="T60" fmla="*/ 27 w 33"/>
                <a:gd name="T61" fmla="*/ 5 h 15"/>
                <a:gd name="T62" fmla="*/ 29 w 33"/>
                <a:gd name="T63" fmla="*/ 5 h 15"/>
                <a:gd name="T64" fmla="*/ 29 w 33"/>
                <a:gd name="T65" fmla="*/ 5 h 15"/>
                <a:gd name="T66" fmla="*/ 31 w 33"/>
                <a:gd name="T67" fmla="*/ 4 h 15"/>
                <a:gd name="T68" fmla="*/ 31 w 33"/>
                <a:gd name="T69" fmla="*/ 4 h 15"/>
                <a:gd name="T70" fmla="*/ 31 w 33"/>
                <a:gd name="T71" fmla="*/ 2 h 15"/>
                <a:gd name="T72" fmla="*/ 31 w 33"/>
                <a:gd name="T7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15">
                  <a:moveTo>
                    <a:pt x="0" y="15"/>
                  </a:moveTo>
                  <a:lnTo>
                    <a:pt x="0" y="15"/>
                  </a:lnTo>
                  <a:lnTo>
                    <a:pt x="0" y="13"/>
                  </a:lnTo>
                  <a:lnTo>
                    <a:pt x="0" y="13"/>
                  </a:lnTo>
                  <a:lnTo>
                    <a:pt x="0" y="13"/>
                  </a:lnTo>
                  <a:lnTo>
                    <a:pt x="0" y="13"/>
                  </a:lnTo>
                  <a:lnTo>
                    <a:pt x="0" y="13"/>
                  </a:lnTo>
                  <a:lnTo>
                    <a:pt x="2" y="13"/>
                  </a:lnTo>
                  <a:lnTo>
                    <a:pt x="2" y="13"/>
                  </a:lnTo>
                  <a:lnTo>
                    <a:pt x="2" y="11"/>
                  </a:lnTo>
                  <a:lnTo>
                    <a:pt x="2" y="11"/>
                  </a:lnTo>
                  <a:lnTo>
                    <a:pt x="2" y="11"/>
                  </a:lnTo>
                  <a:lnTo>
                    <a:pt x="2" y="11"/>
                  </a:lnTo>
                  <a:lnTo>
                    <a:pt x="2" y="11"/>
                  </a:lnTo>
                  <a:lnTo>
                    <a:pt x="4" y="11"/>
                  </a:lnTo>
                  <a:lnTo>
                    <a:pt x="4" y="11"/>
                  </a:lnTo>
                  <a:lnTo>
                    <a:pt x="4" y="11"/>
                  </a:lnTo>
                  <a:lnTo>
                    <a:pt x="4" y="11"/>
                  </a:lnTo>
                  <a:lnTo>
                    <a:pt x="4" y="11"/>
                  </a:lnTo>
                  <a:lnTo>
                    <a:pt x="4" y="11"/>
                  </a:lnTo>
                  <a:lnTo>
                    <a:pt x="4" y="11"/>
                  </a:lnTo>
                  <a:lnTo>
                    <a:pt x="4" y="13"/>
                  </a:lnTo>
                  <a:lnTo>
                    <a:pt x="6" y="13"/>
                  </a:lnTo>
                  <a:lnTo>
                    <a:pt x="6" y="13"/>
                  </a:lnTo>
                  <a:lnTo>
                    <a:pt x="6" y="13"/>
                  </a:lnTo>
                  <a:lnTo>
                    <a:pt x="4" y="13"/>
                  </a:lnTo>
                  <a:lnTo>
                    <a:pt x="4" y="11"/>
                  </a:lnTo>
                  <a:lnTo>
                    <a:pt x="4" y="11"/>
                  </a:lnTo>
                  <a:lnTo>
                    <a:pt x="6" y="11"/>
                  </a:lnTo>
                  <a:lnTo>
                    <a:pt x="6" y="11"/>
                  </a:lnTo>
                  <a:lnTo>
                    <a:pt x="6" y="9"/>
                  </a:lnTo>
                  <a:lnTo>
                    <a:pt x="8" y="9"/>
                  </a:lnTo>
                  <a:lnTo>
                    <a:pt x="8" y="11"/>
                  </a:lnTo>
                  <a:lnTo>
                    <a:pt x="8" y="11"/>
                  </a:lnTo>
                  <a:lnTo>
                    <a:pt x="8" y="11"/>
                  </a:lnTo>
                  <a:lnTo>
                    <a:pt x="10" y="11"/>
                  </a:lnTo>
                  <a:lnTo>
                    <a:pt x="10" y="11"/>
                  </a:lnTo>
                  <a:lnTo>
                    <a:pt x="10" y="11"/>
                  </a:lnTo>
                  <a:lnTo>
                    <a:pt x="10" y="9"/>
                  </a:lnTo>
                  <a:lnTo>
                    <a:pt x="10" y="9"/>
                  </a:lnTo>
                  <a:lnTo>
                    <a:pt x="12" y="9"/>
                  </a:lnTo>
                  <a:lnTo>
                    <a:pt x="12" y="9"/>
                  </a:lnTo>
                  <a:lnTo>
                    <a:pt x="12" y="7"/>
                  </a:lnTo>
                  <a:lnTo>
                    <a:pt x="12" y="9"/>
                  </a:lnTo>
                  <a:lnTo>
                    <a:pt x="14" y="9"/>
                  </a:lnTo>
                  <a:lnTo>
                    <a:pt x="14" y="9"/>
                  </a:lnTo>
                  <a:lnTo>
                    <a:pt x="16" y="9"/>
                  </a:lnTo>
                  <a:lnTo>
                    <a:pt x="16" y="9"/>
                  </a:lnTo>
                  <a:lnTo>
                    <a:pt x="16" y="9"/>
                  </a:lnTo>
                  <a:lnTo>
                    <a:pt x="16" y="9"/>
                  </a:lnTo>
                  <a:lnTo>
                    <a:pt x="18" y="9"/>
                  </a:lnTo>
                  <a:lnTo>
                    <a:pt x="18" y="9"/>
                  </a:lnTo>
                  <a:lnTo>
                    <a:pt x="20" y="9"/>
                  </a:lnTo>
                  <a:lnTo>
                    <a:pt x="20" y="9"/>
                  </a:lnTo>
                  <a:lnTo>
                    <a:pt x="20" y="9"/>
                  </a:lnTo>
                  <a:lnTo>
                    <a:pt x="22" y="9"/>
                  </a:lnTo>
                  <a:lnTo>
                    <a:pt x="22" y="9"/>
                  </a:lnTo>
                  <a:lnTo>
                    <a:pt x="23" y="9"/>
                  </a:lnTo>
                  <a:lnTo>
                    <a:pt x="23" y="9"/>
                  </a:lnTo>
                  <a:lnTo>
                    <a:pt x="25" y="7"/>
                  </a:lnTo>
                  <a:lnTo>
                    <a:pt x="25" y="7"/>
                  </a:lnTo>
                  <a:lnTo>
                    <a:pt x="27" y="5"/>
                  </a:lnTo>
                  <a:lnTo>
                    <a:pt x="29" y="5"/>
                  </a:lnTo>
                  <a:lnTo>
                    <a:pt x="29" y="5"/>
                  </a:lnTo>
                  <a:lnTo>
                    <a:pt x="29" y="5"/>
                  </a:lnTo>
                  <a:lnTo>
                    <a:pt x="29" y="5"/>
                  </a:lnTo>
                  <a:lnTo>
                    <a:pt x="31" y="5"/>
                  </a:lnTo>
                  <a:lnTo>
                    <a:pt x="31" y="4"/>
                  </a:lnTo>
                  <a:lnTo>
                    <a:pt x="31" y="4"/>
                  </a:lnTo>
                  <a:lnTo>
                    <a:pt x="31" y="4"/>
                  </a:lnTo>
                  <a:lnTo>
                    <a:pt x="31" y="4"/>
                  </a:lnTo>
                  <a:lnTo>
                    <a:pt x="31" y="2"/>
                  </a:lnTo>
                  <a:lnTo>
                    <a:pt x="31" y="2"/>
                  </a:lnTo>
                  <a:lnTo>
                    <a:pt x="31" y="0"/>
                  </a:lnTo>
                  <a:lnTo>
                    <a:pt x="3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4" name="Freeform 5320"/>
            <p:cNvSpPr>
              <a:spLocks/>
            </p:cNvSpPr>
            <p:nvPr/>
          </p:nvSpPr>
          <p:spPr bwMode="auto">
            <a:xfrm>
              <a:off x="3768" y="3264"/>
              <a:ext cx="17" cy="23"/>
            </a:xfrm>
            <a:custGeom>
              <a:avLst/>
              <a:gdLst>
                <a:gd name="T0" fmla="*/ 10 w 17"/>
                <a:gd name="T1" fmla="*/ 21 h 23"/>
                <a:gd name="T2" fmla="*/ 8 w 17"/>
                <a:gd name="T3" fmla="*/ 16 h 23"/>
                <a:gd name="T4" fmla="*/ 6 w 17"/>
                <a:gd name="T5" fmla="*/ 16 h 23"/>
                <a:gd name="T6" fmla="*/ 6 w 17"/>
                <a:gd name="T7" fmla="*/ 12 h 23"/>
                <a:gd name="T8" fmla="*/ 2 w 17"/>
                <a:gd name="T9" fmla="*/ 10 h 23"/>
                <a:gd name="T10" fmla="*/ 2 w 17"/>
                <a:gd name="T11" fmla="*/ 8 h 23"/>
                <a:gd name="T12" fmla="*/ 0 w 17"/>
                <a:gd name="T13" fmla="*/ 4 h 23"/>
                <a:gd name="T14" fmla="*/ 0 w 17"/>
                <a:gd name="T15" fmla="*/ 4 h 23"/>
                <a:gd name="T16" fmla="*/ 2 w 17"/>
                <a:gd name="T17" fmla="*/ 2 h 23"/>
                <a:gd name="T18" fmla="*/ 2 w 17"/>
                <a:gd name="T19" fmla="*/ 2 h 23"/>
                <a:gd name="T20" fmla="*/ 4 w 17"/>
                <a:gd name="T21" fmla="*/ 2 h 23"/>
                <a:gd name="T22" fmla="*/ 4 w 17"/>
                <a:gd name="T23" fmla="*/ 0 h 23"/>
                <a:gd name="T24" fmla="*/ 4 w 17"/>
                <a:gd name="T25" fmla="*/ 2 h 23"/>
                <a:gd name="T26" fmla="*/ 4 w 17"/>
                <a:gd name="T27" fmla="*/ 2 h 23"/>
                <a:gd name="T28" fmla="*/ 4 w 17"/>
                <a:gd name="T29" fmla="*/ 2 h 23"/>
                <a:gd name="T30" fmla="*/ 2 w 17"/>
                <a:gd name="T31" fmla="*/ 2 h 23"/>
                <a:gd name="T32" fmla="*/ 2 w 17"/>
                <a:gd name="T33" fmla="*/ 2 h 23"/>
                <a:gd name="T34" fmla="*/ 2 w 17"/>
                <a:gd name="T35" fmla="*/ 4 h 23"/>
                <a:gd name="T36" fmla="*/ 2 w 17"/>
                <a:gd name="T37" fmla="*/ 4 h 23"/>
                <a:gd name="T38" fmla="*/ 2 w 17"/>
                <a:gd name="T39" fmla="*/ 4 h 23"/>
                <a:gd name="T40" fmla="*/ 4 w 17"/>
                <a:gd name="T41" fmla="*/ 4 h 23"/>
                <a:gd name="T42" fmla="*/ 4 w 17"/>
                <a:gd name="T43" fmla="*/ 4 h 23"/>
                <a:gd name="T44" fmla="*/ 4 w 17"/>
                <a:gd name="T45" fmla="*/ 6 h 23"/>
                <a:gd name="T46" fmla="*/ 2 w 17"/>
                <a:gd name="T47" fmla="*/ 6 h 23"/>
                <a:gd name="T48" fmla="*/ 2 w 17"/>
                <a:gd name="T49" fmla="*/ 6 h 23"/>
                <a:gd name="T50" fmla="*/ 2 w 17"/>
                <a:gd name="T51" fmla="*/ 8 h 23"/>
                <a:gd name="T52" fmla="*/ 4 w 17"/>
                <a:gd name="T53" fmla="*/ 6 h 23"/>
                <a:gd name="T54" fmla="*/ 6 w 17"/>
                <a:gd name="T55" fmla="*/ 6 h 23"/>
                <a:gd name="T56" fmla="*/ 6 w 17"/>
                <a:gd name="T57" fmla="*/ 6 h 23"/>
                <a:gd name="T58" fmla="*/ 6 w 17"/>
                <a:gd name="T59" fmla="*/ 6 h 23"/>
                <a:gd name="T60" fmla="*/ 4 w 17"/>
                <a:gd name="T61" fmla="*/ 4 h 23"/>
                <a:gd name="T62" fmla="*/ 4 w 17"/>
                <a:gd name="T63" fmla="*/ 4 h 23"/>
                <a:gd name="T64" fmla="*/ 6 w 17"/>
                <a:gd name="T65" fmla="*/ 4 h 23"/>
                <a:gd name="T66" fmla="*/ 6 w 17"/>
                <a:gd name="T67" fmla="*/ 4 h 23"/>
                <a:gd name="T68" fmla="*/ 8 w 17"/>
                <a:gd name="T69" fmla="*/ 4 h 23"/>
                <a:gd name="T70" fmla="*/ 8 w 17"/>
                <a:gd name="T71" fmla="*/ 4 h 23"/>
                <a:gd name="T72" fmla="*/ 8 w 17"/>
                <a:gd name="T73" fmla="*/ 4 h 23"/>
                <a:gd name="T74" fmla="*/ 8 w 17"/>
                <a:gd name="T75" fmla="*/ 4 h 23"/>
                <a:gd name="T76" fmla="*/ 8 w 17"/>
                <a:gd name="T77" fmla="*/ 4 h 23"/>
                <a:gd name="T78" fmla="*/ 10 w 17"/>
                <a:gd name="T79" fmla="*/ 4 h 23"/>
                <a:gd name="T80" fmla="*/ 12 w 17"/>
                <a:gd name="T81" fmla="*/ 2 h 23"/>
                <a:gd name="T82" fmla="*/ 14 w 17"/>
                <a:gd name="T83" fmla="*/ 2 h 23"/>
                <a:gd name="T84" fmla="*/ 14 w 17"/>
                <a:gd name="T85" fmla="*/ 2 h 23"/>
                <a:gd name="T86" fmla="*/ 15 w 17"/>
                <a:gd name="T87" fmla="*/ 2 h 23"/>
                <a:gd name="T88" fmla="*/ 15 w 17"/>
                <a:gd name="T89" fmla="*/ 2 h 23"/>
                <a:gd name="T90" fmla="*/ 15 w 17"/>
                <a:gd name="T91" fmla="*/ 2 h 23"/>
                <a:gd name="T92" fmla="*/ 17 w 17"/>
                <a:gd name="T93" fmla="*/ 4 h 23"/>
                <a:gd name="T94" fmla="*/ 17 w 17"/>
                <a:gd name="T95"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23">
                  <a:moveTo>
                    <a:pt x="12" y="23"/>
                  </a:moveTo>
                  <a:lnTo>
                    <a:pt x="10" y="21"/>
                  </a:lnTo>
                  <a:lnTo>
                    <a:pt x="10" y="19"/>
                  </a:lnTo>
                  <a:lnTo>
                    <a:pt x="8" y="16"/>
                  </a:lnTo>
                  <a:lnTo>
                    <a:pt x="8" y="16"/>
                  </a:lnTo>
                  <a:lnTo>
                    <a:pt x="6" y="16"/>
                  </a:lnTo>
                  <a:lnTo>
                    <a:pt x="6" y="14"/>
                  </a:lnTo>
                  <a:lnTo>
                    <a:pt x="6" y="12"/>
                  </a:lnTo>
                  <a:lnTo>
                    <a:pt x="4" y="10"/>
                  </a:lnTo>
                  <a:lnTo>
                    <a:pt x="2" y="10"/>
                  </a:lnTo>
                  <a:lnTo>
                    <a:pt x="2" y="8"/>
                  </a:lnTo>
                  <a:lnTo>
                    <a:pt x="2" y="8"/>
                  </a:lnTo>
                  <a:lnTo>
                    <a:pt x="0" y="6"/>
                  </a:lnTo>
                  <a:lnTo>
                    <a:pt x="0" y="4"/>
                  </a:lnTo>
                  <a:lnTo>
                    <a:pt x="0" y="4"/>
                  </a:lnTo>
                  <a:lnTo>
                    <a:pt x="0" y="4"/>
                  </a:lnTo>
                  <a:lnTo>
                    <a:pt x="2" y="2"/>
                  </a:lnTo>
                  <a:lnTo>
                    <a:pt x="2" y="2"/>
                  </a:lnTo>
                  <a:lnTo>
                    <a:pt x="2" y="2"/>
                  </a:lnTo>
                  <a:lnTo>
                    <a:pt x="2" y="2"/>
                  </a:lnTo>
                  <a:lnTo>
                    <a:pt x="4" y="2"/>
                  </a:lnTo>
                  <a:lnTo>
                    <a:pt x="4" y="2"/>
                  </a:lnTo>
                  <a:lnTo>
                    <a:pt x="4" y="2"/>
                  </a:lnTo>
                  <a:lnTo>
                    <a:pt x="4" y="0"/>
                  </a:lnTo>
                  <a:lnTo>
                    <a:pt x="4" y="0"/>
                  </a:lnTo>
                  <a:lnTo>
                    <a:pt x="4" y="2"/>
                  </a:lnTo>
                  <a:lnTo>
                    <a:pt x="4" y="2"/>
                  </a:lnTo>
                  <a:lnTo>
                    <a:pt x="4" y="2"/>
                  </a:lnTo>
                  <a:lnTo>
                    <a:pt x="4" y="2"/>
                  </a:lnTo>
                  <a:lnTo>
                    <a:pt x="4" y="2"/>
                  </a:lnTo>
                  <a:lnTo>
                    <a:pt x="2" y="2"/>
                  </a:lnTo>
                  <a:lnTo>
                    <a:pt x="2" y="2"/>
                  </a:lnTo>
                  <a:lnTo>
                    <a:pt x="2" y="2"/>
                  </a:lnTo>
                  <a:lnTo>
                    <a:pt x="2" y="2"/>
                  </a:lnTo>
                  <a:lnTo>
                    <a:pt x="2" y="4"/>
                  </a:lnTo>
                  <a:lnTo>
                    <a:pt x="2" y="4"/>
                  </a:lnTo>
                  <a:lnTo>
                    <a:pt x="2" y="4"/>
                  </a:lnTo>
                  <a:lnTo>
                    <a:pt x="2" y="4"/>
                  </a:lnTo>
                  <a:lnTo>
                    <a:pt x="2" y="4"/>
                  </a:lnTo>
                  <a:lnTo>
                    <a:pt x="2" y="4"/>
                  </a:lnTo>
                  <a:lnTo>
                    <a:pt x="4" y="4"/>
                  </a:lnTo>
                  <a:lnTo>
                    <a:pt x="4" y="4"/>
                  </a:lnTo>
                  <a:lnTo>
                    <a:pt x="4" y="4"/>
                  </a:lnTo>
                  <a:lnTo>
                    <a:pt x="4" y="4"/>
                  </a:lnTo>
                  <a:lnTo>
                    <a:pt x="4" y="6"/>
                  </a:lnTo>
                  <a:lnTo>
                    <a:pt x="4" y="6"/>
                  </a:lnTo>
                  <a:lnTo>
                    <a:pt x="4" y="6"/>
                  </a:lnTo>
                  <a:lnTo>
                    <a:pt x="2" y="6"/>
                  </a:lnTo>
                  <a:lnTo>
                    <a:pt x="2" y="6"/>
                  </a:lnTo>
                  <a:lnTo>
                    <a:pt x="2" y="6"/>
                  </a:lnTo>
                  <a:lnTo>
                    <a:pt x="2" y="6"/>
                  </a:lnTo>
                  <a:lnTo>
                    <a:pt x="2" y="8"/>
                  </a:lnTo>
                  <a:lnTo>
                    <a:pt x="2" y="8"/>
                  </a:lnTo>
                  <a:lnTo>
                    <a:pt x="4" y="6"/>
                  </a:lnTo>
                  <a:lnTo>
                    <a:pt x="4" y="6"/>
                  </a:lnTo>
                  <a:lnTo>
                    <a:pt x="6" y="6"/>
                  </a:lnTo>
                  <a:lnTo>
                    <a:pt x="6" y="6"/>
                  </a:lnTo>
                  <a:lnTo>
                    <a:pt x="6" y="6"/>
                  </a:lnTo>
                  <a:lnTo>
                    <a:pt x="6" y="6"/>
                  </a:lnTo>
                  <a:lnTo>
                    <a:pt x="6" y="6"/>
                  </a:lnTo>
                  <a:lnTo>
                    <a:pt x="4" y="4"/>
                  </a:lnTo>
                  <a:lnTo>
                    <a:pt x="4" y="4"/>
                  </a:lnTo>
                  <a:lnTo>
                    <a:pt x="4" y="4"/>
                  </a:lnTo>
                  <a:lnTo>
                    <a:pt x="4" y="4"/>
                  </a:lnTo>
                  <a:lnTo>
                    <a:pt x="6" y="4"/>
                  </a:lnTo>
                  <a:lnTo>
                    <a:pt x="6" y="4"/>
                  </a:lnTo>
                  <a:lnTo>
                    <a:pt x="6" y="4"/>
                  </a:lnTo>
                  <a:lnTo>
                    <a:pt x="6" y="4"/>
                  </a:lnTo>
                  <a:lnTo>
                    <a:pt x="6" y="4"/>
                  </a:lnTo>
                  <a:lnTo>
                    <a:pt x="8" y="4"/>
                  </a:lnTo>
                  <a:lnTo>
                    <a:pt x="8" y="4"/>
                  </a:lnTo>
                  <a:lnTo>
                    <a:pt x="8" y="4"/>
                  </a:lnTo>
                  <a:lnTo>
                    <a:pt x="8" y="4"/>
                  </a:lnTo>
                  <a:lnTo>
                    <a:pt x="8" y="4"/>
                  </a:lnTo>
                  <a:lnTo>
                    <a:pt x="8" y="4"/>
                  </a:lnTo>
                  <a:lnTo>
                    <a:pt x="8" y="4"/>
                  </a:lnTo>
                  <a:lnTo>
                    <a:pt x="8" y="4"/>
                  </a:lnTo>
                  <a:lnTo>
                    <a:pt x="8" y="4"/>
                  </a:lnTo>
                  <a:lnTo>
                    <a:pt x="10" y="4"/>
                  </a:lnTo>
                  <a:lnTo>
                    <a:pt x="10" y="4"/>
                  </a:lnTo>
                  <a:lnTo>
                    <a:pt x="10" y="4"/>
                  </a:lnTo>
                  <a:lnTo>
                    <a:pt x="12" y="2"/>
                  </a:lnTo>
                  <a:lnTo>
                    <a:pt x="12" y="2"/>
                  </a:lnTo>
                  <a:lnTo>
                    <a:pt x="14" y="2"/>
                  </a:lnTo>
                  <a:lnTo>
                    <a:pt x="14" y="4"/>
                  </a:lnTo>
                  <a:lnTo>
                    <a:pt x="14" y="2"/>
                  </a:lnTo>
                  <a:lnTo>
                    <a:pt x="14" y="2"/>
                  </a:lnTo>
                  <a:lnTo>
                    <a:pt x="15" y="2"/>
                  </a:lnTo>
                  <a:lnTo>
                    <a:pt x="15" y="2"/>
                  </a:lnTo>
                  <a:lnTo>
                    <a:pt x="15" y="2"/>
                  </a:lnTo>
                  <a:lnTo>
                    <a:pt x="15" y="2"/>
                  </a:lnTo>
                  <a:lnTo>
                    <a:pt x="15" y="2"/>
                  </a:lnTo>
                  <a:lnTo>
                    <a:pt x="15" y="2"/>
                  </a:lnTo>
                  <a:lnTo>
                    <a:pt x="17" y="4"/>
                  </a:lnTo>
                  <a:lnTo>
                    <a:pt x="17" y="4"/>
                  </a:lnTo>
                  <a:lnTo>
                    <a:pt x="17" y="4"/>
                  </a:lnTo>
                  <a:lnTo>
                    <a:pt x="17"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5" name="Freeform 5321"/>
            <p:cNvSpPr>
              <a:spLocks/>
            </p:cNvSpPr>
            <p:nvPr/>
          </p:nvSpPr>
          <p:spPr bwMode="auto">
            <a:xfrm>
              <a:off x="3780" y="3287"/>
              <a:ext cx="9" cy="19"/>
            </a:xfrm>
            <a:custGeom>
              <a:avLst/>
              <a:gdLst>
                <a:gd name="T0" fmla="*/ 0 w 9"/>
                <a:gd name="T1" fmla="*/ 0 h 19"/>
                <a:gd name="T2" fmla="*/ 2 w 9"/>
                <a:gd name="T3" fmla="*/ 6 h 19"/>
                <a:gd name="T4" fmla="*/ 3 w 9"/>
                <a:gd name="T5" fmla="*/ 8 h 19"/>
                <a:gd name="T6" fmla="*/ 3 w 9"/>
                <a:gd name="T7" fmla="*/ 8 h 19"/>
                <a:gd name="T8" fmla="*/ 3 w 9"/>
                <a:gd name="T9" fmla="*/ 10 h 19"/>
                <a:gd name="T10" fmla="*/ 5 w 9"/>
                <a:gd name="T11" fmla="*/ 12 h 19"/>
                <a:gd name="T12" fmla="*/ 5 w 9"/>
                <a:gd name="T13" fmla="*/ 14 h 19"/>
                <a:gd name="T14" fmla="*/ 7 w 9"/>
                <a:gd name="T15" fmla="*/ 14 h 19"/>
                <a:gd name="T16" fmla="*/ 7 w 9"/>
                <a:gd name="T17" fmla="*/ 16 h 19"/>
                <a:gd name="T18" fmla="*/ 7 w 9"/>
                <a:gd name="T19" fmla="*/ 16 h 19"/>
                <a:gd name="T20" fmla="*/ 7 w 9"/>
                <a:gd name="T21" fmla="*/ 16 h 19"/>
                <a:gd name="T22" fmla="*/ 7 w 9"/>
                <a:gd name="T23" fmla="*/ 18 h 19"/>
                <a:gd name="T24" fmla="*/ 7 w 9"/>
                <a:gd name="T25" fmla="*/ 18 h 19"/>
                <a:gd name="T26" fmla="*/ 9 w 9"/>
                <a:gd name="T27" fmla="*/ 19 h 19"/>
                <a:gd name="T28" fmla="*/ 9 w 9"/>
                <a:gd name="T2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 h="19">
                  <a:moveTo>
                    <a:pt x="0" y="0"/>
                  </a:moveTo>
                  <a:lnTo>
                    <a:pt x="2" y="6"/>
                  </a:lnTo>
                  <a:lnTo>
                    <a:pt x="3" y="8"/>
                  </a:lnTo>
                  <a:lnTo>
                    <a:pt x="3" y="8"/>
                  </a:lnTo>
                  <a:lnTo>
                    <a:pt x="3" y="10"/>
                  </a:lnTo>
                  <a:lnTo>
                    <a:pt x="5" y="12"/>
                  </a:lnTo>
                  <a:lnTo>
                    <a:pt x="5" y="14"/>
                  </a:lnTo>
                  <a:lnTo>
                    <a:pt x="7" y="14"/>
                  </a:lnTo>
                  <a:lnTo>
                    <a:pt x="7" y="16"/>
                  </a:lnTo>
                  <a:lnTo>
                    <a:pt x="7" y="16"/>
                  </a:lnTo>
                  <a:lnTo>
                    <a:pt x="7" y="16"/>
                  </a:lnTo>
                  <a:lnTo>
                    <a:pt x="7" y="18"/>
                  </a:lnTo>
                  <a:lnTo>
                    <a:pt x="7" y="18"/>
                  </a:lnTo>
                  <a:lnTo>
                    <a:pt x="9" y="19"/>
                  </a:lnTo>
                  <a:lnTo>
                    <a:pt x="9"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6" name="Freeform 5322"/>
            <p:cNvSpPr>
              <a:spLocks/>
            </p:cNvSpPr>
            <p:nvPr/>
          </p:nvSpPr>
          <p:spPr bwMode="auto">
            <a:xfrm>
              <a:off x="3789" y="3306"/>
              <a:ext cx="4" cy="4"/>
            </a:xfrm>
            <a:custGeom>
              <a:avLst/>
              <a:gdLst>
                <a:gd name="T0" fmla="*/ 4 w 4"/>
                <a:gd name="T1" fmla="*/ 4 h 4"/>
                <a:gd name="T2" fmla="*/ 2 w 4"/>
                <a:gd name="T3" fmla="*/ 4 h 4"/>
                <a:gd name="T4" fmla="*/ 2 w 4"/>
                <a:gd name="T5" fmla="*/ 2 h 4"/>
                <a:gd name="T6" fmla="*/ 0 w 4"/>
                <a:gd name="T7" fmla="*/ 0 h 4"/>
              </a:gdLst>
              <a:ahLst/>
              <a:cxnLst>
                <a:cxn ang="0">
                  <a:pos x="T0" y="T1"/>
                </a:cxn>
                <a:cxn ang="0">
                  <a:pos x="T2" y="T3"/>
                </a:cxn>
                <a:cxn ang="0">
                  <a:pos x="T4" y="T5"/>
                </a:cxn>
                <a:cxn ang="0">
                  <a:pos x="T6" y="T7"/>
                </a:cxn>
              </a:cxnLst>
              <a:rect l="0" t="0" r="r" b="b"/>
              <a:pathLst>
                <a:path w="4" h="4">
                  <a:moveTo>
                    <a:pt x="4" y="4"/>
                  </a:moveTo>
                  <a:lnTo>
                    <a:pt x="2" y="4"/>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7" name="Freeform 5323"/>
            <p:cNvSpPr>
              <a:spLocks/>
            </p:cNvSpPr>
            <p:nvPr/>
          </p:nvSpPr>
          <p:spPr bwMode="auto">
            <a:xfrm>
              <a:off x="3793" y="3310"/>
              <a:ext cx="12" cy="16"/>
            </a:xfrm>
            <a:custGeom>
              <a:avLst/>
              <a:gdLst>
                <a:gd name="T0" fmla="*/ 12 w 12"/>
                <a:gd name="T1" fmla="*/ 16 h 16"/>
                <a:gd name="T2" fmla="*/ 12 w 12"/>
                <a:gd name="T3" fmla="*/ 16 h 16"/>
                <a:gd name="T4" fmla="*/ 12 w 12"/>
                <a:gd name="T5" fmla="*/ 16 h 16"/>
                <a:gd name="T6" fmla="*/ 12 w 12"/>
                <a:gd name="T7" fmla="*/ 14 h 16"/>
                <a:gd name="T8" fmla="*/ 10 w 12"/>
                <a:gd name="T9" fmla="*/ 12 h 16"/>
                <a:gd name="T10" fmla="*/ 10 w 12"/>
                <a:gd name="T11" fmla="*/ 10 h 16"/>
                <a:gd name="T12" fmla="*/ 8 w 12"/>
                <a:gd name="T13" fmla="*/ 10 h 16"/>
                <a:gd name="T14" fmla="*/ 8 w 12"/>
                <a:gd name="T15" fmla="*/ 8 h 16"/>
                <a:gd name="T16" fmla="*/ 8 w 12"/>
                <a:gd name="T17" fmla="*/ 8 h 16"/>
                <a:gd name="T18" fmla="*/ 6 w 12"/>
                <a:gd name="T19" fmla="*/ 8 h 16"/>
                <a:gd name="T20" fmla="*/ 6 w 12"/>
                <a:gd name="T21" fmla="*/ 8 h 16"/>
                <a:gd name="T22" fmla="*/ 6 w 12"/>
                <a:gd name="T23" fmla="*/ 6 h 16"/>
                <a:gd name="T24" fmla="*/ 2 w 12"/>
                <a:gd name="T25" fmla="*/ 4 h 16"/>
                <a:gd name="T26" fmla="*/ 2 w 12"/>
                <a:gd name="T27" fmla="*/ 2 h 16"/>
                <a:gd name="T28" fmla="*/ 0 w 12"/>
                <a:gd name="T29" fmla="*/ 2 h 16"/>
                <a:gd name="T30" fmla="*/ 0 w 12"/>
                <a:gd name="T31" fmla="*/ 2 h 16"/>
                <a:gd name="T32" fmla="*/ 0 w 12"/>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6">
                  <a:moveTo>
                    <a:pt x="12" y="16"/>
                  </a:moveTo>
                  <a:lnTo>
                    <a:pt x="12" y="16"/>
                  </a:lnTo>
                  <a:lnTo>
                    <a:pt x="12" y="16"/>
                  </a:lnTo>
                  <a:lnTo>
                    <a:pt x="12" y="14"/>
                  </a:lnTo>
                  <a:lnTo>
                    <a:pt x="10" y="12"/>
                  </a:lnTo>
                  <a:lnTo>
                    <a:pt x="10" y="10"/>
                  </a:lnTo>
                  <a:lnTo>
                    <a:pt x="8" y="10"/>
                  </a:lnTo>
                  <a:lnTo>
                    <a:pt x="8" y="8"/>
                  </a:lnTo>
                  <a:lnTo>
                    <a:pt x="8" y="8"/>
                  </a:lnTo>
                  <a:lnTo>
                    <a:pt x="6" y="8"/>
                  </a:lnTo>
                  <a:lnTo>
                    <a:pt x="6" y="8"/>
                  </a:lnTo>
                  <a:lnTo>
                    <a:pt x="6" y="6"/>
                  </a:lnTo>
                  <a:lnTo>
                    <a:pt x="2" y="4"/>
                  </a:lnTo>
                  <a:lnTo>
                    <a:pt x="2"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8" name="Freeform 5324"/>
            <p:cNvSpPr>
              <a:spLocks/>
            </p:cNvSpPr>
            <p:nvPr/>
          </p:nvSpPr>
          <p:spPr bwMode="auto">
            <a:xfrm>
              <a:off x="3805" y="3328"/>
              <a:ext cx="3" cy="17"/>
            </a:xfrm>
            <a:custGeom>
              <a:avLst/>
              <a:gdLst>
                <a:gd name="T0" fmla="*/ 3 w 3"/>
                <a:gd name="T1" fmla="*/ 17 h 17"/>
                <a:gd name="T2" fmla="*/ 3 w 3"/>
                <a:gd name="T3" fmla="*/ 17 h 17"/>
                <a:gd name="T4" fmla="*/ 3 w 3"/>
                <a:gd name="T5" fmla="*/ 15 h 17"/>
                <a:gd name="T6" fmla="*/ 3 w 3"/>
                <a:gd name="T7" fmla="*/ 13 h 17"/>
                <a:gd name="T8" fmla="*/ 3 w 3"/>
                <a:gd name="T9" fmla="*/ 13 h 17"/>
                <a:gd name="T10" fmla="*/ 3 w 3"/>
                <a:gd name="T11" fmla="*/ 11 h 17"/>
                <a:gd name="T12" fmla="*/ 3 w 3"/>
                <a:gd name="T13" fmla="*/ 11 h 17"/>
                <a:gd name="T14" fmla="*/ 3 w 3"/>
                <a:gd name="T15" fmla="*/ 9 h 17"/>
                <a:gd name="T16" fmla="*/ 3 w 3"/>
                <a:gd name="T17" fmla="*/ 9 h 17"/>
                <a:gd name="T18" fmla="*/ 3 w 3"/>
                <a:gd name="T19" fmla="*/ 7 h 17"/>
                <a:gd name="T20" fmla="*/ 3 w 3"/>
                <a:gd name="T21" fmla="*/ 7 h 17"/>
                <a:gd name="T22" fmla="*/ 3 w 3"/>
                <a:gd name="T23" fmla="*/ 7 h 17"/>
                <a:gd name="T24" fmla="*/ 3 w 3"/>
                <a:gd name="T25" fmla="*/ 5 h 17"/>
                <a:gd name="T26" fmla="*/ 2 w 3"/>
                <a:gd name="T27" fmla="*/ 3 h 17"/>
                <a:gd name="T28" fmla="*/ 3 w 3"/>
                <a:gd name="T29" fmla="*/ 3 h 17"/>
                <a:gd name="T30" fmla="*/ 2 w 3"/>
                <a:gd name="T31" fmla="*/ 0 h 17"/>
                <a:gd name="T32" fmla="*/ 2 w 3"/>
                <a:gd name="T33" fmla="*/ 0 h 17"/>
                <a:gd name="T34" fmla="*/ 2 w 3"/>
                <a:gd name="T35" fmla="*/ 0 h 17"/>
                <a:gd name="T36" fmla="*/ 0 w 3"/>
                <a:gd name="T3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 h="17">
                  <a:moveTo>
                    <a:pt x="3" y="17"/>
                  </a:moveTo>
                  <a:lnTo>
                    <a:pt x="3" y="17"/>
                  </a:lnTo>
                  <a:lnTo>
                    <a:pt x="3" y="15"/>
                  </a:lnTo>
                  <a:lnTo>
                    <a:pt x="3" y="13"/>
                  </a:lnTo>
                  <a:lnTo>
                    <a:pt x="3" y="13"/>
                  </a:lnTo>
                  <a:lnTo>
                    <a:pt x="3" y="11"/>
                  </a:lnTo>
                  <a:lnTo>
                    <a:pt x="3" y="11"/>
                  </a:lnTo>
                  <a:lnTo>
                    <a:pt x="3" y="9"/>
                  </a:lnTo>
                  <a:lnTo>
                    <a:pt x="3" y="9"/>
                  </a:lnTo>
                  <a:lnTo>
                    <a:pt x="3" y="7"/>
                  </a:lnTo>
                  <a:lnTo>
                    <a:pt x="3" y="7"/>
                  </a:lnTo>
                  <a:lnTo>
                    <a:pt x="3" y="7"/>
                  </a:lnTo>
                  <a:lnTo>
                    <a:pt x="3" y="5"/>
                  </a:lnTo>
                  <a:lnTo>
                    <a:pt x="2" y="3"/>
                  </a:lnTo>
                  <a:lnTo>
                    <a:pt x="3" y="3"/>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9" name="Freeform 5325"/>
            <p:cNvSpPr>
              <a:spLocks/>
            </p:cNvSpPr>
            <p:nvPr/>
          </p:nvSpPr>
          <p:spPr bwMode="auto">
            <a:xfrm>
              <a:off x="3808" y="3345"/>
              <a:ext cx="20" cy="44"/>
            </a:xfrm>
            <a:custGeom>
              <a:avLst/>
              <a:gdLst>
                <a:gd name="T0" fmla="*/ 0 w 20"/>
                <a:gd name="T1" fmla="*/ 0 h 44"/>
                <a:gd name="T2" fmla="*/ 0 w 20"/>
                <a:gd name="T3" fmla="*/ 2 h 44"/>
                <a:gd name="T4" fmla="*/ 0 w 20"/>
                <a:gd name="T5" fmla="*/ 2 h 44"/>
                <a:gd name="T6" fmla="*/ 0 w 20"/>
                <a:gd name="T7" fmla="*/ 2 h 44"/>
                <a:gd name="T8" fmla="*/ 0 w 20"/>
                <a:gd name="T9" fmla="*/ 4 h 44"/>
                <a:gd name="T10" fmla="*/ 0 w 20"/>
                <a:gd name="T11" fmla="*/ 4 h 44"/>
                <a:gd name="T12" fmla="*/ 2 w 20"/>
                <a:gd name="T13" fmla="*/ 6 h 44"/>
                <a:gd name="T14" fmla="*/ 2 w 20"/>
                <a:gd name="T15" fmla="*/ 6 h 44"/>
                <a:gd name="T16" fmla="*/ 4 w 20"/>
                <a:gd name="T17" fmla="*/ 8 h 44"/>
                <a:gd name="T18" fmla="*/ 4 w 20"/>
                <a:gd name="T19" fmla="*/ 8 h 44"/>
                <a:gd name="T20" fmla="*/ 6 w 20"/>
                <a:gd name="T21" fmla="*/ 9 h 44"/>
                <a:gd name="T22" fmla="*/ 6 w 20"/>
                <a:gd name="T23" fmla="*/ 11 h 44"/>
                <a:gd name="T24" fmla="*/ 6 w 20"/>
                <a:gd name="T25" fmla="*/ 13 h 44"/>
                <a:gd name="T26" fmla="*/ 6 w 20"/>
                <a:gd name="T27" fmla="*/ 15 h 44"/>
                <a:gd name="T28" fmla="*/ 6 w 20"/>
                <a:gd name="T29" fmla="*/ 15 h 44"/>
                <a:gd name="T30" fmla="*/ 8 w 20"/>
                <a:gd name="T31" fmla="*/ 15 h 44"/>
                <a:gd name="T32" fmla="*/ 8 w 20"/>
                <a:gd name="T33" fmla="*/ 17 h 44"/>
                <a:gd name="T34" fmla="*/ 8 w 20"/>
                <a:gd name="T35" fmla="*/ 17 h 44"/>
                <a:gd name="T36" fmla="*/ 8 w 20"/>
                <a:gd name="T37" fmla="*/ 19 h 44"/>
                <a:gd name="T38" fmla="*/ 8 w 20"/>
                <a:gd name="T39" fmla="*/ 19 h 44"/>
                <a:gd name="T40" fmla="*/ 8 w 20"/>
                <a:gd name="T41" fmla="*/ 19 h 44"/>
                <a:gd name="T42" fmla="*/ 8 w 20"/>
                <a:gd name="T43" fmla="*/ 21 h 44"/>
                <a:gd name="T44" fmla="*/ 10 w 20"/>
                <a:gd name="T45" fmla="*/ 21 h 44"/>
                <a:gd name="T46" fmla="*/ 10 w 20"/>
                <a:gd name="T47" fmla="*/ 23 h 44"/>
                <a:gd name="T48" fmla="*/ 10 w 20"/>
                <a:gd name="T49" fmla="*/ 25 h 44"/>
                <a:gd name="T50" fmla="*/ 10 w 20"/>
                <a:gd name="T51" fmla="*/ 25 h 44"/>
                <a:gd name="T52" fmla="*/ 12 w 20"/>
                <a:gd name="T53" fmla="*/ 27 h 44"/>
                <a:gd name="T54" fmla="*/ 12 w 20"/>
                <a:gd name="T55" fmla="*/ 27 h 44"/>
                <a:gd name="T56" fmla="*/ 12 w 20"/>
                <a:gd name="T57" fmla="*/ 27 h 44"/>
                <a:gd name="T58" fmla="*/ 12 w 20"/>
                <a:gd name="T59" fmla="*/ 29 h 44"/>
                <a:gd name="T60" fmla="*/ 12 w 20"/>
                <a:gd name="T61" fmla="*/ 29 h 44"/>
                <a:gd name="T62" fmla="*/ 12 w 20"/>
                <a:gd name="T63" fmla="*/ 29 h 44"/>
                <a:gd name="T64" fmla="*/ 14 w 20"/>
                <a:gd name="T65" fmla="*/ 31 h 44"/>
                <a:gd name="T66" fmla="*/ 14 w 20"/>
                <a:gd name="T67" fmla="*/ 33 h 44"/>
                <a:gd name="T68" fmla="*/ 14 w 20"/>
                <a:gd name="T69" fmla="*/ 33 h 44"/>
                <a:gd name="T70" fmla="*/ 16 w 20"/>
                <a:gd name="T71" fmla="*/ 34 h 44"/>
                <a:gd name="T72" fmla="*/ 16 w 20"/>
                <a:gd name="T73" fmla="*/ 36 h 44"/>
                <a:gd name="T74" fmla="*/ 16 w 20"/>
                <a:gd name="T75" fmla="*/ 36 h 44"/>
                <a:gd name="T76" fmla="*/ 16 w 20"/>
                <a:gd name="T77" fmla="*/ 38 h 44"/>
                <a:gd name="T78" fmla="*/ 18 w 20"/>
                <a:gd name="T79" fmla="*/ 40 h 44"/>
                <a:gd name="T80" fmla="*/ 18 w 20"/>
                <a:gd name="T81" fmla="*/ 40 h 44"/>
                <a:gd name="T82" fmla="*/ 20 w 20"/>
                <a:gd name="T83" fmla="*/ 42 h 44"/>
                <a:gd name="T84" fmla="*/ 20 w 20"/>
                <a:gd name="T8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 h="44">
                  <a:moveTo>
                    <a:pt x="0" y="0"/>
                  </a:moveTo>
                  <a:lnTo>
                    <a:pt x="0" y="2"/>
                  </a:lnTo>
                  <a:lnTo>
                    <a:pt x="0" y="2"/>
                  </a:lnTo>
                  <a:lnTo>
                    <a:pt x="0" y="2"/>
                  </a:lnTo>
                  <a:lnTo>
                    <a:pt x="0" y="4"/>
                  </a:lnTo>
                  <a:lnTo>
                    <a:pt x="0" y="4"/>
                  </a:lnTo>
                  <a:lnTo>
                    <a:pt x="2" y="6"/>
                  </a:lnTo>
                  <a:lnTo>
                    <a:pt x="2" y="6"/>
                  </a:lnTo>
                  <a:lnTo>
                    <a:pt x="4" y="8"/>
                  </a:lnTo>
                  <a:lnTo>
                    <a:pt x="4" y="8"/>
                  </a:lnTo>
                  <a:lnTo>
                    <a:pt x="6" y="9"/>
                  </a:lnTo>
                  <a:lnTo>
                    <a:pt x="6" y="11"/>
                  </a:lnTo>
                  <a:lnTo>
                    <a:pt x="6" y="13"/>
                  </a:lnTo>
                  <a:lnTo>
                    <a:pt x="6" y="15"/>
                  </a:lnTo>
                  <a:lnTo>
                    <a:pt x="6" y="15"/>
                  </a:lnTo>
                  <a:lnTo>
                    <a:pt x="8" y="15"/>
                  </a:lnTo>
                  <a:lnTo>
                    <a:pt x="8" y="17"/>
                  </a:lnTo>
                  <a:lnTo>
                    <a:pt x="8" y="17"/>
                  </a:lnTo>
                  <a:lnTo>
                    <a:pt x="8" y="19"/>
                  </a:lnTo>
                  <a:lnTo>
                    <a:pt x="8" y="19"/>
                  </a:lnTo>
                  <a:lnTo>
                    <a:pt x="8" y="19"/>
                  </a:lnTo>
                  <a:lnTo>
                    <a:pt x="8" y="21"/>
                  </a:lnTo>
                  <a:lnTo>
                    <a:pt x="10" y="21"/>
                  </a:lnTo>
                  <a:lnTo>
                    <a:pt x="10" y="23"/>
                  </a:lnTo>
                  <a:lnTo>
                    <a:pt x="10" y="25"/>
                  </a:lnTo>
                  <a:lnTo>
                    <a:pt x="10" y="25"/>
                  </a:lnTo>
                  <a:lnTo>
                    <a:pt x="12" y="27"/>
                  </a:lnTo>
                  <a:lnTo>
                    <a:pt x="12" y="27"/>
                  </a:lnTo>
                  <a:lnTo>
                    <a:pt x="12" y="27"/>
                  </a:lnTo>
                  <a:lnTo>
                    <a:pt x="12" y="29"/>
                  </a:lnTo>
                  <a:lnTo>
                    <a:pt x="12" y="29"/>
                  </a:lnTo>
                  <a:lnTo>
                    <a:pt x="12" y="29"/>
                  </a:lnTo>
                  <a:lnTo>
                    <a:pt x="14" y="31"/>
                  </a:lnTo>
                  <a:lnTo>
                    <a:pt x="14" y="33"/>
                  </a:lnTo>
                  <a:lnTo>
                    <a:pt x="14" y="33"/>
                  </a:lnTo>
                  <a:lnTo>
                    <a:pt x="16" y="34"/>
                  </a:lnTo>
                  <a:lnTo>
                    <a:pt x="16" y="36"/>
                  </a:lnTo>
                  <a:lnTo>
                    <a:pt x="16" y="36"/>
                  </a:lnTo>
                  <a:lnTo>
                    <a:pt x="16" y="38"/>
                  </a:lnTo>
                  <a:lnTo>
                    <a:pt x="18" y="40"/>
                  </a:lnTo>
                  <a:lnTo>
                    <a:pt x="18" y="40"/>
                  </a:lnTo>
                  <a:lnTo>
                    <a:pt x="20" y="42"/>
                  </a:lnTo>
                  <a:lnTo>
                    <a:pt x="20" y="4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0" name="Freeform 5326"/>
            <p:cNvSpPr>
              <a:spLocks/>
            </p:cNvSpPr>
            <p:nvPr/>
          </p:nvSpPr>
          <p:spPr bwMode="auto">
            <a:xfrm>
              <a:off x="3828" y="3389"/>
              <a:ext cx="5" cy="12"/>
            </a:xfrm>
            <a:custGeom>
              <a:avLst/>
              <a:gdLst>
                <a:gd name="T0" fmla="*/ 0 w 5"/>
                <a:gd name="T1" fmla="*/ 0 h 12"/>
                <a:gd name="T2" fmla="*/ 0 w 5"/>
                <a:gd name="T3" fmla="*/ 0 h 12"/>
                <a:gd name="T4" fmla="*/ 0 w 5"/>
                <a:gd name="T5" fmla="*/ 2 h 12"/>
                <a:gd name="T6" fmla="*/ 0 w 5"/>
                <a:gd name="T7" fmla="*/ 2 h 12"/>
                <a:gd name="T8" fmla="*/ 2 w 5"/>
                <a:gd name="T9" fmla="*/ 4 h 12"/>
                <a:gd name="T10" fmla="*/ 2 w 5"/>
                <a:gd name="T11" fmla="*/ 6 h 12"/>
                <a:gd name="T12" fmla="*/ 2 w 5"/>
                <a:gd name="T13" fmla="*/ 6 h 12"/>
                <a:gd name="T14" fmla="*/ 3 w 5"/>
                <a:gd name="T15" fmla="*/ 6 h 12"/>
                <a:gd name="T16" fmla="*/ 3 w 5"/>
                <a:gd name="T17" fmla="*/ 8 h 12"/>
                <a:gd name="T18" fmla="*/ 3 w 5"/>
                <a:gd name="T19" fmla="*/ 8 h 12"/>
                <a:gd name="T20" fmla="*/ 3 w 5"/>
                <a:gd name="T21" fmla="*/ 10 h 12"/>
                <a:gd name="T22" fmla="*/ 3 w 5"/>
                <a:gd name="T23" fmla="*/ 10 h 12"/>
                <a:gd name="T24" fmla="*/ 3 w 5"/>
                <a:gd name="T25" fmla="*/ 10 h 12"/>
                <a:gd name="T26" fmla="*/ 5 w 5"/>
                <a:gd name="T2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2">
                  <a:moveTo>
                    <a:pt x="0" y="0"/>
                  </a:moveTo>
                  <a:lnTo>
                    <a:pt x="0" y="0"/>
                  </a:lnTo>
                  <a:lnTo>
                    <a:pt x="0" y="2"/>
                  </a:lnTo>
                  <a:lnTo>
                    <a:pt x="0" y="2"/>
                  </a:lnTo>
                  <a:lnTo>
                    <a:pt x="2" y="4"/>
                  </a:lnTo>
                  <a:lnTo>
                    <a:pt x="2" y="6"/>
                  </a:lnTo>
                  <a:lnTo>
                    <a:pt x="2" y="6"/>
                  </a:lnTo>
                  <a:lnTo>
                    <a:pt x="3" y="6"/>
                  </a:lnTo>
                  <a:lnTo>
                    <a:pt x="3" y="8"/>
                  </a:lnTo>
                  <a:lnTo>
                    <a:pt x="3" y="8"/>
                  </a:lnTo>
                  <a:lnTo>
                    <a:pt x="3" y="10"/>
                  </a:lnTo>
                  <a:lnTo>
                    <a:pt x="3" y="10"/>
                  </a:lnTo>
                  <a:lnTo>
                    <a:pt x="3" y="10"/>
                  </a:lnTo>
                  <a:lnTo>
                    <a:pt x="5"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1" name="Freeform 5327"/>
            <p:cNvSpPr>
              <a:spLocks/>
            </p:cNvSpPr>
            <p:nvPr/>
          </p:nvSpPr>
          <p:spPr bwMode="auto">
            <a:xfrm>
              <a:off x="3833" y="3401"/>
              <a:ext cx="4" cy="9"/>
            </a:xfrm>
            <a:custGeom>
              <a:avLst/>
              <a:gdLst>
                <a:gd name="T0" fmla="*/ 0 w 4"/>
                <a:gd name="T1" fmla="*/ 0 h 9"/>
                <a:gd name="T2" fmla="*/ 0 w 4"/>
                <a:gd name="T3" fmla="*/ 2 h 9"/>
                <a:gd name="T4" fmla="*/ 0 w 4"/>
                <a:gd name="T5" fmla="*/ 2 h 9"/>
                <a:gd name="T6" fmla="*/ 0 w 4"/>
                <a:gd name="T7" fmla="*/ 3 h 9"/>
                <a:gd name="T8" fmla="*/ 2 w 4"/>
                <a:gd name="T9" fmla="*/ 5 h 9"/>
                <a:gd name="T10" fmla="*/ 2 w 4"/>
                <a:gd name="T11" fmla="*/ 5 h 9"/>
                <a:gd name="T12" fmla="*/ 2 w 4"/>
                <a:gd name="T13" fmla="*/ 7 h 9"/>
                <a:gd name="T14" fmla="*/ 2 w 4"/>
                <a:gd name="T15" fmla="*/ 7 h 9"/>
                <a:gd name="T16" fmla="*/ 4 w 4"/>
                <a:gd name="T17" fmla="*/ 7 h 9"/>
                <a:gd name="T18" fmla="*/ 4 w 4"/>
                <a:gd name="T19" fmla="*/ 9 h 9"/>
                <a:gd name="T20" fmla="*/ 4 w 4"/>
                <a:gd name="T21" fmla="*/ 9 h 9"/>
                <a:gd name="T22" fmla="*/ 4 w 4"/>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9">
                  <a:moveTo>
                    <a:pt x="0" y="0"/>
                  </a:moveTo>
                  <a:lnTo>
                    <a:pt x="0" y="2"/>
                  </a:lnTo>
                  <a:lnTo>
                    <a:pt x="0" y="2"/>
                  </a:lnTo>
                  <a:lnTo>
                    <a:pt x="0" y="3"/>
                  </a:lnTo>
                  <a:lnTo>
                    <a:pt x="2" y="5"/>
                  </a:lnTo>
                  <a:lnTo>
                    <a:pt x="2" y="5"/>
                  </a:lnTo>
                  <a:lnTo>
                    <a:pt x="2" y="7"/>
                  </a:lnTo>
                  <a:lnTo>
                    <a:pt x="2" y="7"/>
                  </a:lnTo>
                  <a:lnTo>
                    <a:pt x="4" y="7"/>
                  </a:lnTo>
                  <a:lnTo>
                    <a:pt x="4" y="9"/>
                  </a:lnTo>
                  <a:lnTo>
                    <a:pt x="4" y="9"/>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2" name="Freeform 5328"/>
            <p:cNvSpPr>
              <a:spLocks/>
            </p:cNvSpPr>
            <p:nvPr/>
          </p:nvSpPr>
          <p:spPr bwMode="auto">
            <a:xfrm>
              <a:off x="3837" y="3410"/>
              <a:ext cx="2" cy="4"/>
            </a:xfrm>
            <a:custGeom>
              <a:avLst/>
              <a:gdLst>
                <a:gd name="T0" fmla="*/ 0 w 2"/>
                <a:gd name="T1" fmla="*/ 0 h 4"/>
                <a:gd name="T2" fmla="*/ 0 w 2"/>
                <a:gd name="T3" fmla="*/ 0 h 4"/>
                <a:gd name="T4" fmla="*/ 0 w 2"/>
                <a:gd name="T5" fmla="*/ 2 h 4"/>
                <a:gd name="T6" fmla="*/ 2 w 2"/>
                <a:gd name="T7" fmla="*/ 4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0" y="2"/>
                  </a:lnTo>
                  <a:lnTo>
                    <a:pt x="2"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3" name="Freeform 5329"/>
            <p:cNvSpPr>
              <a:spLocks/>
            </p:cNvSpPr>
            <p:nvPr/>
          </p:nvSpPr>
          <p:spPr bwMode="auto">
            <a:xfrm>
              <a:off x="3839" y="3414"/>
              <a:ext cx="6" cy="10"/>
            </a:xfrm>
            <a:custGeom>
              <a:avLst/>
              <a:gdLst>
                <a:gd name="T0" fmla="*/ 0 w 6"/>
                <a:gd name="T1" fmla="*/ 0 h 10"/>
                <a:gd name="T2" fmla="*/ 2 w 6"/>
                <a:gd name="T3" fmla="*/ 2 h 10"/>
                <a:gd name="T4" fmla="*/ 2 w 6"/>
                <a:gd name="T5" fmla="*/ 4 h 10"/>
                <a:gd name="T6" fmla="*/ 4 w 6"/>
                <a:gd name="T7" fmla="*/ 8 h 10"/>
                <a:gd name="T8" fmla="*/ 6 w 6"/>
                <a:gd name="T9" fmla="*/ 8 h 10"/>
                <a:gd name="T10" fmla="*/ 6 w 6"/>
                <a:gd name="T11" fmla="*/ 10 h 10"/>
              </a:gdLst>
              <a:ahLst/>
              <a:cxnLst>
                <a:cxn ang="0">
                  <a:pos x="T0" y="T1"/>
                </a:cxn>
                <a:cxn ang="0">
                  <a:pos x="T2" y="T3"/>
                </a:cxn>
                <a:cxn ang="0">
                  <a:pos x="T4" y="T5"/>
                </a:cxn>
                <a:cxn ang="0">
                  <a:pos x="T6" y="T7"/>
                </a:cxn>
                <a:cxn ang="0">
                  <a:pos x="T8" y="T9"/>
                </a:cxn>
                <a:cxn ang="0">
                  <a:pos x="T10" y="T11"/>
                </a:cxn>
              </a:cxnLst>
              <a:rect l="0" t="0" r="r" b="b"/>
              <a:pathLst>
                <a:path w="6" h="10">
                  <a:moveTo>
                    <a:pt x="0" y="0"/>
                  </a:moveTo>
                  <a:lnTo>
                    <a:pt x="2" y="2"/>
                  </a:lnTo>
                  <a:lnTo>
                    <a:pt x="2" y="4"/>
                  </a:lnTo>
                  <a:lnTo>
                    <a:pt x="4" y="8"/>
                  </a:lnTo>
                  <a:lnTo>
                    <a:pt x="6" y="8"/>
                  </a:lnTo>
                  <a:lnTo>
                    <a:pt x="6"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4" name="Freeform 5330"/>
            <p:cNvSpPr>
              <a:spLocks/>
            </p:cNvSpPr>
            <p:nvPr/>
          </p:nvSpPr>
          <p:spPr bwMode="auto">
            <a:xfrm>
              <a:off x="3845" y="3424"/>
              <a:ext cx="2" cy="5"/>
            </a:xfrm>
            <a:custGeom>
              <a:avLst/>
              <a:gdLst>
                <a:gd name="T0" fmla="*/ 2 w 2"/>
                <a:gd name="T1" fmla="*/ 5 h 5"/>
                <a:gd name="T2" fmla="*/ 2 w 2"/>
                <a:gd name="T3" fmla="*/ 5 h 5"/>
                <a:gd name="T4" fmla="*/ 2 w 2"/>
                <a:gd name="T5" fmla="*/ 3 h 5"/>
                <a:gd name="T6" fmla="*/ 0 w 2"/>
                <a:gd name="T7" fmla="*/ 0 h 5"/>
              </a:gdLst>
              <a:ahLst/>
              <a:cxnLst>
                <a:cxn ang="0">
                  <a:pos x="T0" y="T1"/>
                </a:cxn>
                <a:cxn ang="0">
                  <a:pos x="T2" y="T3"/>
                </a:cxn>
                <a:cxn ang="0">
                  <a:pos x="T4" y="T5"/>
                </a:cxn>
                <a:cxn ang="0">
                  <a:pos x="T6" y="T7"/>
                </a:cxn>
              </a:cxnLst>
              <a:rect l="0" t="0" r="r" b="b"/>
              <a:pathLst>
                <a:path w="2" h="5">
                  <a:moveTo>
                    <a:pt x="2" y="5"/>
                  </a:moveTo>
                  <a:lnTo>
                    <a:pt x="2" y="5"/>
                  </a:lnTo>
                  <a:lnTo>
                    <a:pt x="2" y="3"/>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5" name="Freeform 5331"/>
            <p:cNvSpPr>
              <a:spLocks/>
            </p:cNvSpPr>
            <p:nvPr/>
          </p:nvSpPr>
          <p:spPr bwMode="auto">
            <a:xfrm>
              <a:off x="3847" y="3429"/>
              <a:ext cx="0" cy="6"/>
            </a:xfrm>
            <a:custGeom>
              <a:avLst/>
              <a:gdLst>
                <a:gd name="T0" fmla="*/ 0 h 6"/>
                <a:gd name="T1" fmla="*/ 0 h 6"/>
                <a:gd name="T2" fmla="*/ 0 h 6"/>
                <a:gd name="T3" fmla="*/ 2 h 6"/>
                <a:gd name="T4" fmla="*/ 2 h 6"/>
                <a:gd name="T5" fmla="*/ 4 h 6"/>
                <a:gd name="T6" fmla="*/ 4 h 6"/>
                <a:gd name="T7" fmla="*/ 4 h 6"/>
                <a:gd name="T8" fmla="*/ 6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0"/>
                  </a:lnTo>
                  <a:lnTo>
                    <a:pt x="0" y="0"/>
                  </a:lnTo>
                  <a:lnTo>
                    <a:pt x="0" y="2"/>
                  </a:lnTo>
                  <a:lnTo>
                    <a:pt x="0" y="2"/>
                  </a:lnTo>
                  <a:lnTo>
                    <a:pt x="0" y="4"/>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6" name="Freeform 5332"/>
            <p:cNvSpPr>
              <a:spLocks/>
            </p:cNvSpPr>
            <p:nvPr/>
          </p:nvSpPr>
          <p:spPr bwMode="auto">
            <a:xfrm>
              <a:off x="3843" y="3433"/>
              <a:ext cx="6" cy="21"/>
            </a:xfrm>
            <a:custGeom>
              <a:avLst/>
              <a:gdLst>
                <a:gd name="T0" fmla="*/ 4 w 6"/>
                <a:gd name="T1" fmla="*/ 2 h 21"/>
                <a:gd name="T2" fmla="*/ 2 w 6"/>
                <a:gd name="T3" fmla="*/ 0 h 21"/>
                <a:gd name="T4" fmla="*/ 2 w 6"/>
                <a:gd name="T5" fmla="*/ 0 h 21"/>
                <a:gd name="T6" fmla="*/ 2 w 6"/>
                <a:gd name="T7" fmla="*/ 0 h 21"/>
                <a:gd name="T8" fmla="*/ 0 w 6"/>
                <a:gd name="T9" fmla="*/ 0 h 21"/>
                <a:gd name="T10" fmla="*/ 2 w 6"/>
                <a:gd name="T11" fmla="*/ 2 h 21"/>
                <a:gd name="T12" fmla="*/ 2 w 6"/>
                <a:gd name="T13" fmla="*/ 4 h 21"/>
                <a:gd name="T14" fmla="*/ 2 w 6"/>
                <a:gd name="T15" fmla="*/ 4 h 21"/>
                <a:gd name="T16" fmla="*/ 2 w 6"/>
                <a:gd name="T17" fmla="*/ 8 h 21"/>
                <a:gd name="T18" fmla="*/ 2 w 6"/>
                <a:gd name="T19" fmla="*/ 8 h 21"/>
                <a:gd name="T20" fmla="*/ 2 w 6"/>
                <a:gd name="T21" fmla="*/ 10 h 21"/>
                <a:gd name="T22" fmla="*/ 4 w 6"/>
                <a:gd name="T23" fmla="*/ 12 h 21"/>
                <a:gd name="T24" fmla="*/ 4 w 6"/>
                <a:gd name="T25" fmla="*/ 12 h 21"/>
                <a:gd name="T26" fmla="*/ 4 w 6"/>
                <a:gd name="T27" fmla="*/ 12 h 21"/>
                <a:gd name="T28" fmla="*/ 4 w 6"/>
                <a:gd name="T29" fmla="*/ 12 h 21"/>
                <a:gd name="T30" fmla="*/ 4 w 6"/>
                <a:gd name="T31" fmla="*/ 12 h 21"/>
                <a:gd name="T32" fmla="*/ 6 w 6"/>
                <a:gd name="T33" fmla="*/ 14 h 21"/>
                <a:gd name="T34" fmla="*/ 6 w 6"/>
                <a:gd name="T35" fmla="*/ 14 h 21"/>
                <a:gd name="T36" fmla="*/ 6 w 6"/>
                <a:gd name="T37" fmla="*/ 14 h 21"/>
                <a:gd name="T38" fmla="*/ 6 w 6"/>
                <a:gd name="T39" fmla="*/ 16 h 21"/>
                <a:gd name="T40" fmla="*/ 6 w 6"/>
                <a:gd name="T41" fmla="*/ 16 h 21"/>
                <a:gd name="T42" fmla="*/ 6 w 6"/>
                <a:gd name="T43" fmla="*/ 18 h 21"/>
                <a:gd name="T44" fmla="*/ 4 w 6"/>
                <a:gd name="T45" fmla="*/ 19 h 21"/>
                <a:gd name="T46" fmla="*/ 4 w 6"/>
                <a:gd name="T4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21">
                  <a:moveTo>
                    <a:pt x="4" y="2"/>
                  </a:moveTo>
                  <a:lnTo>
                    <a:pt x="2" y="0"/>
                  </a:lnTo>
                  <a:lnTo>
                    <a:pt x="2" y="0"/>
                  </a:lnTo>
                  <a:lnTo>
                    <a:pt x="2" y="0"/>
                  </a:lnTo>
                  <a:lnTo>
                    <a:pt x="0" y="0"/>
                  </a:lnTo>
                  <a:lnTo>
                    <a:pt x="2" y="2"/>
                  </a:lnTo>
                  <a:lnTo>
                    <a:pt x="2" y="4"/>
                  </a:lnTo>
                  <a:lnTo>
                    <a:pt x="2" y="4"/>
                  </a:lnTo>
                  <a:lnTo>
                    <a:pt x="2" y="8"/>
                  </a:lnTo>
                  <a:lnTo>
                    <a:pt x="2" y="8"/>
                  </a:lnTo>
                  <a:lnTo>
                    <a:pt x="2" y="10"/>
                  </a:lnTo>
                  <a:lnTo>
                    <a:pt x="4" y="12"/>
                  </a:lnTo>
                  <a:lnTo>
                    <a:pt x="4" y="12"/>
                  </a:lnTo>
                  <a:lnTo>
                    <a:pt x="4" y="12"/>
                  </a:lnTo>
                  <a:lnTo>
                    <a:pt x="4" y="12"/>
                  </a:lnTo>
                  <a:lnTo>
                    <a:pt x="4" y="12"/>
                  </a:lnTo>
                  <a:lnTo>
                    <a:pt x="6" y="14"/>
                  </a:lnTo>
                  <a:lnTo>
                    <a:pt x="6" y="14"/>
                  </a:lnTo>
                  <a:lnTo>
                    <a:pt x="6" y="14"/>
                  </a:lnTo>
                  <a:lnTo>
                    <a:pt x="6" y="16"/>
                  </a:lnTo>
                  <a:lnTo>
                    <a:pt x="6" y="16"/>
                  </a:lnTo>
                  <a:lnTo>
                    <a:pt x="6" y="18"/>
                  </a:lnTo>
                  <a:lnTo>
                    <a:pt x="4" y="19"/>
                  </a:lnTo>
                  <a:lnTo>
                    <a:pt x="4"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7" name="Freeform 5333"/>
            <p:cNvSpPr>
              <a:spLocks/>
            </p:cNvSpPr>
            <p:nvPr/>
          </p:nvSpPr>
          <p:spPr bwMode="auto">
            <a:xfrm>
              <a:off x="3845" y="3454"/>
              <a:ext cx="2" cy="2"/>
            </a:xfrm>
            <a:custGeom>
              <a:avLst/>
              <a:gdLst>
                <a:gd name="T0" fmla="*/ 0 w 2"/>
                <a:gd name="T1" fmla="*/ 2 h 2"/>
                <a:gd name="T2" fmla="*/ 0 w 2"/>
                <a:gd name="T3" fmla="*/ 2 h 2"/>
                <a:gd name="T4" fmla="*/ 2 w 2"/>
                <a:gd name="T5" fmla="*/ 0 h 2"/>
                <a:gd name="T6" fmla="*/ 2 w 2"/>
                <a:gd name="T7" fmla="*/ 0 h 2"/>
                <a:gd name="T8" fmla="*/ 2 w 2"/>
                <a:gd name="T9" fmla="*/ 0 h 2"/>
                <a:gd name="T10" fmla="*/ 2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8" name="Freeform 5334"/>
            <p:cNvSpPr>
              <a:spLocks/>
            </p:cNvSpPr>
            <p:nvPr/>
          </p:nvSpPr>
          <p:spPr bwMode="auto">
            <a:xfrm>
              <a:off x="3833" y="3454"/>
              <a:ext cx="4" cy="6"/>
            </a:xfrm>
            <a:custGeom>
              <a:avLst/>
              <a:gdLst>
                <a:gd name="T0" fmla="*/ 0 w 4"/>
                <a:gd name="T1" fmla="*/ 6 h 6"/>
                <a:gd name="T2" fmla="*/ 0 w 4"/>
                <a:gd name="T3" fmla="*/ 4 h 6"/>
                <a:gd name="T4" fmla="*/ 2 w 4"/>
                <a:gd name="T5" fmla="*/ 4 h 6"/>
                <a:gd name="T6" fmla="*/ 2 w 4"/>
                <a:gd name="T7" fmla="*/ 2 h 6"/>
                <a:gd name="T8" fmla="*/ 2 w 4"/>
                <a:gd name="T9" fmla="*/ 2 h 6"/>
                <a:gd name="T10" fmla="*/ 2 w 4"/>
                <a:gd name="T11" fmla="*/ 2 h 6"/>
                <a:gd name="T12" fmla="*/ 4 w 4"/>
                <a:gd name="T13" fmla="*/ 2 h 6"/>
                <a:gd name="T14" fmla="*/ 4 w 4"/>
                <a:gd name="T15" fmla="*/ 2 h 6"/>
                <a:gd name="T16" fmla="*/ 4 w 4"/>
                <a:gd name="T17" fmla="*/ 0 h 6"/>
                <a:gd name="T18" fmla="*/ 4 w 4"/>
                <a:gd name="T19" fmla="*/ 0 h 6"/>
                <a:gd name="T20" fmla="*/ 4 w 4"/>
                <a:gd name="T21" fmla="*/ 0 h 6"/>
                <a:gd name="T22" fmla="*/ 4 w 4"/>
                <a:gd name="T23" fmla="*/ 2 h 6"/>
                <a:gd name="T24" fmla="*/ 2 w 4"/>
                <a:gd name="T25" fmla="*/ 2 h 6"/>
                <a:gd name="T26" fmla="*/ 2 w 4"/>
                <a:gd name="T27" fmla="*/ 4 h 6"/>
                <a:gd name="T28" fmla="*/ 0 w 4"/>
                <a:gd name="T29" fmla="*/ 4 h 6"/>
                <a:gd name="T30" fmla="*/ 0 w 4"/>
                <a:gd name="T31" fmla="*/ 6 h 6"/>
                <a:gd name="T32" fmla="*/ 0 w 4"/>
                <a:gd name="T33" fmla="*/ 6 h 6"/>
                <a:gd name="T34" fmla="*/ 0 w 4"/>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6">
                  <a:moveTo>
                    <a:pt x="0" y="6"/>
                  </a:moveTo>
                  <a:lnTo>
                    <a:pt x="0" y="4"/>
                  </a:lnTo>
                  <a:lnTo>
                    <a:pt x="2" y="4"/>
                  </a:lnTo>
                  <a:lnTo>
                    <a:pt x="2" y="2"/>
                  </a:lnTo>
                  <a:lnTo>
                    <a:pt x="2" y="2"/>
                  </a:lnTo>
                  <a:lnTo>
                    <a:pt x="2" y="2"/>
                  </a:lnTo>
                  <a:lnTo>
                    <a:pt x="4" y="2"/>
                  </a:lnTo>
                  <a:lnTo>
                    <a:pt x="4" y="2"/>
                  </a:lnTo>
                  <a:lnTo>
                    <a:pt x="4" y="0"/>
                  </a:lnTo>
                  <a:lnTo>
                    <a:pt x="4" y="0"/>
                  </a:lnTo>
                  <a:lnTo>
                    <a:pt x="4" y="0"/>
                  </a:lnTo>
                  <a:lnTo>
                    <a:pt x="4" y="2"/>
                  </a:lnTo>
                  <a:lnTo>
                    <a:pt x="2" y="2"/>
                  </a:lnTo>
                  <a:lnTo>
                    <a:pt x="2" y="4"/>
                  </a:lnTo>
                  <a:lnTo>
                    <a:pt x="0"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9" name="Freeform 5335"/>
            <p:cNvSpPr>
              <a:spLocks/>
            </p:cNvSpPr>
            <p:nvPr/>
          </p:nvSpPr>
          <p:spPr bwMode="auto">
            <a:xfrm>
              <a:off x="3830" y="3454"/>
              <a:ext cx="15" cy="12"/>
            </a:xfrm>
            <a:custGeom>
              <a:avLst/>
              <a:gdLst>
                <a:gd name="T0" fmla="*/ 15 w 15"/>
                <a:gd name="T1" fmla="*/ 2 h 12"/>
                <a:gd name="T2" fmla="*/ 15 w 15"/>
                <a:gd name="T3" fmla="*/ 2 h 12"/>
                <a:gd name="T4" fmla="*/ 13 w 15"/>
                <a:gd name="T5" fmla="*/ 2 h 12"/>
                <a:gd name="T6" fmla="*/ 13 w 15"/>
                <a:gd name="T7" fmla="*/ 2 h 12"/>
                <a:gd name="T8" fmla="*/ 11 w 15"/>
                <a:gd name="T9" fmla="*/ 0 h 12"/>
                <a:gd name="T10" fmla="*/ 11 w 15"/>
                <a:gd name="T11" fmla="*/ 0 h 12"/>
                <a:gd name="T12" fmla="*/ 11 w 15"/>
                <a:gd name="T13" fmla="*/ 0 h 12"/>
                <a:gd name="T14" fmla="*/ 11 w 15"/>
                <a:gd name="T15" fmla="*/ 0 h 12"/>
                <a:gd name="T16" fmla="*/ 9 w 15"/>
                <a:gd name="T17" fmla="*/ 0 h 12"/>
                <a:gd name="T18" fmla="*/ 9 w 15"/>
                <a:gd name="T19" fmla="*/ 0 h 12"/>
                <a:gd name="T20" fmla="*/ 9 w 15"/>
                <a:gd name="T21" fmla="*/ 2 h 12"/>
                <a:gd name="T22" fmla="*/ 9 w 15"/>
                <a:gd name="T23" fmla="*/ 2 h 12"/>
                <a:gd name="T24" fmla="*/ 9 w 15"/>
                <a:gd name="T25" fmla="*/ 2 h 12"/>
                <a:gd name="T26" fmla="*/ 7 w 15"/>
                <a:gd name="T27" fmla="*/ 4 h 12"/>
                <a:gd name="T28" fmla="*/ 7 w 15"/>
                <a:gd name="T29" fmla="*/ 4 h 12"/>
                <a:gd name="T30" fmla="*/ 7 w 15"/>
                <a:gd name="T31" fmla="*/ 4 h 12"/>
                <a:gd name="T32" fmla="*/ 7 w 15"/>
                <a:gd name="T33" fmla="*/ 4 h 12"/>
                <a:gd name="T34" fmla="*/ 5 w 15"/>
                <a:gd name="T35" fmla="*/ 4 h 12"/>
                <a:gd name="T36" fmla="*/ 5 w 15"/>
                <a:gd name="T37" fmla="*/ 4 h 12"/>
                <a:gd name="T38" fmla="*/ 5 w 15"/>
                <a:gd name="T39" fmla="*/ 4 h 12"/>
                <a:gd name="T40" fmla="*/ 5 w 15"/>
                <a:gd name="T41" fmla="*/ 4 h 12"/>
                <a:gd name="T42" fmla="*/ 5 w 15"/>
                <a:gd name="T43" fmla="*/ 4 h 12"/>
                <a:gd name="T44" fmla="*/ 3 w 15"/>
                <a:gd name="T45" fmla="*/ 6 h 12"/>
                <a:gd name="T46" fmla="*/ 3 w 15"/>
                <a:gd name="T47" fmla="*/ 6 h 12"/>
                <a:gd name="T48" fmla="*/ 3 w 15"/>
                <a:gd name="T49" fmla="*/ 6 h 12"/>
                <a:gd name="T50" fmla="*/ 3 w 15"/>
                <a:gd name="T51" fmla="*/ 6 h 12"/>
                <a:gd name="T52" fmla="*/ 3 w 15"/>
                <a:gd name="T53" fmla="*/ 6 h 12"/>
                <a:gd name="T54" fmla="*/ 3 w 15"/>
                <a:gd name="T55" fmla="*/ 8 h 12"/>
                <a:gd name="T56" fmla="*/ 3 w 15"/>
                <a:gd name="T57" fmla="*/ 8 h 12"/>
                <a:gd name="T58" fmla="*/ 3 w 15"/>
                <a:gd name="T59" fmla="*/ 8 h 12"/>
                <a:gd name="T60" fmla="*/ 1 w 15"/>
                <a:gd name="T61" fmla="*/ 10 h 12"/>
                <a:gd name="T62" fmla="*/ 1 w 15"/>
                <a:gd name="T63" fmla="*/ 10 h 12"/>
                <a:gd name="T64" fmla="*/ 0 w 15"/>
                <a:gd name="T65" fmla="*/ 12 h 12"/>
                <a:gd name="T66" fmla="*/ 0 w 15"/>
                <a:gd name="T67" fmla="*/ 12 h 12"/>
                <a:gd name="T68" fmla="*/ 0 w 15"/>
                <a:gd name="T6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 h="12">
                  <a:moveTo>
                    <a:pt x="15" y="2"/>
                  </a:moveTo>
                  <a:lnTo>
                    <a:pt x="15" y="2"/>
                  </a:lnTo>
                  <a:lnTo>
                    <a:pt x="13" y="2"/>
                  </a:lnTo>
                  <a:lnTo>
                    <a:pt x="13" y="2"/>
                  </a:lnTo>
                  <a:lnTo>
                    <a:pt x="11" y="0"/>
                  </a:lnTo>
                  <a:lnTo>
                    <a:pt x="11" y="0"/>
                  </a:lnTo>
                  <a:lnTo>
                    <a:pt x="11" y="0"/>
                  </a:lnTo>
                  <a:lnTo>
                    <a:pt x="11" y="0"/>
                  </a:lnTo>
                  <a:lnTo>
                    <a:pt x="9" y="0"/>
                  </a:lnTo>
                  <a:lnTo>
                    <a:pt x="9" y="0"/>
                  </a:lnTo>
                  <a:lnTo>
                    <a:pt x="9" y="2"/>
                  </a:lnTo>
                  <a:lnTo>
                    <a:pt x="9" y="2"/>
                  </a:lnTo>
                  <a:lnTo>
                    <a:pt x="9" y="2"/>
                  </a:lnTo>
                  <a:lnTo>
                    <a:pt x="7" y="4"/>
                  </a:lnTo>
                  <a:lnTo>
                    <a:pt x="7" y="4"/>
                  </a:lnTo>
                  <a:lnTo>
                    <a:pt x="7" y="4"/>
                  </a:lnTo>
                  <a:lnTo>
                    <a:pt x="7" y="4"/>
                  </a:lnTo>
                  <a:lnTo>
                    <a:pt x="5" y="4"/>
                  </a:lnTo>
                  <a:lnTo>
                    <a:pt x="5" y="4"/>
                  </a:lnTo>
                  <a:lnTo>
                    <a:pt x="5" y="4"/>
                  </a:lnTo>
                  <a:lnTo>
                    <a:pt x="5" y="4"/>
                  </a:lnTo>
                  <a:lnTo>
                    <a:pt x="5" y="4"/>
                  </a:lnTo>
                  <a:lnTo>
                    <a:pt x="3" y="6"/>
                  </a:lnTo>
                  <a:lnTo>
                    <a:pt x="3" y="6"/>
                  </a:lnTo>
                  <a:lnTo>
                    <a:pt x="3" y="6"/>
                  </a:lnTo>
                  <a:lnTo>
                    <a:pt x="3" y="6"/>
                  </a:lnTo>
                  <a:lnTo>
                    <a:pt x="3" y="6"/>
                  </a:lnTo>
                  <a:lnTo>
                    <a:pt x="3" y="8"/>
                  </a:lnTo>
                  <a:lnTo>
                    <a:pt x="3" y="8"/>
                  </a:lnTo>
                  <a:lnTo>
                    <a:pt x="3" y="8"/>
                  </a:lnTo>
                  <a:lnTo>
                    <a:pt x="1" y="10"/>
                  </a:lnTo>
                  <a:lnTo>
                    <a:pt x="1" y="10"/>
                  </a:lnTo>
                  <a:lnTo>
                    <a:pt x="0" y="12"/>
                  </a:lnTo>
                  <a:lnTo>
                    <a:pt x="0" y="12"/>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0" name="Freeform 5336"/>
            <p:cNvSpPr>
              <a:spLocks/>
            </p:cNvSpPr>
            <p:nvPr/>
          </p:nvSpPr>
          <p:spPr bwMode="auto">
            <a:xfrm>
              <a:off x="3828" y="3468"/>
              <a:ext cx="2" cy="0"/>
            </a:xfrm>
            <a:custGeom>
              <a:avLst/>
              <a:gdLst>
                <a:gd name="T0" fmla="*/ 2 w 2"/>
                <a:gd name="T1" fmla="*/ 2 w 2"/>
                <a:gd name="T2" fmla="*/ 2 w 2"/>
                <a:gd name="T3" fmla="*/ 2 w 2"/>
                <a:gd name="T4" fmla="*/ 2 w 2"/>
                <a:gd name="T5" fmla="*/ 2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1" name="Freeform 5337"/>
            <p:cNvSpPr>
              <a:spLocks/>
            </p:cNvSpPr>
            <p:nvPr/>
          </p:nvSpPr>
          <p:spPr bwMode="auto">
            <a:xfrm>
              <a:off x="3826" y="3466"/>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2 h 2"/>
                <a:gd name="T12" fmla="*/ 2 w 2"/>
                <a:gd name="T13" fmla="*/ 2 h 2"/>
                <a:gd name="T14" fmla="*/ 2 w 2"/>
                <a:gd name="T15" fmla="*/ 2 h 2"/>
                <a:gd name="T16" fmla="*/ 2 w 2"/>
                <a:gd name="T17" fmla="*/ 0 h 2"/>
                <a:gd name="T18" fmla="*/ 2 w 2"/>
                <a:gd name="T19" fmla="*/ 0 h 2"/>
                <a:gd name="T20" fmla="*/ 2 w 2"/>
                <a:gd name="T21" fmla="*/ 0 h 2"/>
                <a:gd name="T22" fmla="*/ 2 w 2"/>
                <a:gd name="T23" fmla="*/ 0 h 2"/>
                <a:gd name="T24" fmla="*/ 2 w 2"/>
                <a:gd name="T25" fmla="*/ 0 h 2"/>
                <a:gd name="T26" fmla="*/ 2 w 2"/>
                <a:gd name="T27" fmla="*/ 2 h 2"/>
                <a:gd name="T28" fmla="*/ 0 w 2"/>
                <a:gd name="T29" fmla="*/ 2 h 2"/>
                <a:gd name="T30" fmla="*/ 0 w 2"/>
                <a:gd name="T31" fmla="*/ 2 h 2"/>
                <a:gd name="T32" fmla="*/ 0 w 2"/>
                <a:gd name="T33" fmla="*/ 2 h 2"/>
                <a:gd name="T34" fmla="*/ 0 w 2"/>
                <a:gd name="T35" fmla="*/ 2 h 2"/>
                <a:gd name="T36" fmla="*/ 2 w 2"/>
                <a:gd name="T3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2">
                  <a:moveTo>
                    <a:pt x="2" y="2"/>
                  </a:moveTo>
                  <a:lnTo>
                    <a:pt x="2" y="2"/>
                  </a:lnTo>
                  <a:lnTo>
                    <a:pt x="2" y="2"/>
                  </a:lnTo>
                  <a:lnTo>
                    <a:pt x="2" y="2"/>
                  </a:lnTo>
                  <a:lnTo>
                    <a:pt x="2" y="2"/>
                  </a:lnTo>
                  <a:lnTo>
                    <a:pt x="2" y="2"/>
                  </a:lnTo>
                  <a:lnTo>
                    <a:pt x="2" y="2"/>
                  </a:lnTo>
                  <a:lnTo>
                    <a:pt x="2" y="2"/>
                  </a:lnTo>
                  <a:lnTo>
                    <a:pt x="2" y="0"/>
                  </a:lnTo>
                  <a:lnTo>
                    <a:pt x="2" y="0"/>
                  </a:lnTo>
                  <a:lnTo>
                    <a:pt x="2" y="0"/>
                  </a:lnTo>
                  <a:lnTo>
                    <a:pt x="2" y="0"/>
                  </a:lnTo>
                  <a:lnTo>
                    <a:pt x="2" y="0"/>
                  </a:lnTo>
                  <a:lnTo>
                    <a:pt x="2" y="2"/>
                  </a:lnTo>
                  <a:lnTo>
                    <a:pt x="0" y="2"/>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2" name="Freeform 5338"/>
            <p:cNvSpPr>
              <a:spLocks/>
            </p:cNvSpPr>
            <p:nvPr/>
          </p:nvSpPr>
          <p:spPr bwMode="auto">
            <a:xfrm>
              <a:off x="3824" y="3470"/>
              <a:ext cx="0" cy="2"/>
            </a:xfrm>
            <a:custGeom>
              <a:avLst/>
              <a:gdLst>
                <a:gd name="T0" fmla="*/ 0 h 2"/>
                <a:gd name="T1" fmla="*/ 0 h 2"/>
                <a:gd name="T2" fmla="*/ 2 h 2"/>
                <a:gd name="T3" fmla="*/ 2 h 2"/>
                <a:gd name="T4" fmla="*/ 2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3" name="Freeform 5339"/>
            <p:cNvSpPr>
              <a:spLocks/>
            </p:cNvSpPr>
            <p:nvPr/>
          </p:nvSpPr>
          <p:spPr bwMode="auto">
            <a:xfrm>
              <a:off x="3822" y="3462"/>
              <a:ext cx="8" cy="10"/>
            </a:xfrm>
            <a:custGeom>
              <a:avLst/>
              <a:gdLst>
                <a:gd name="T0" fmla="*/ 0 w 8"/>
                <a:gd name="T1" fmla="*/ 10 h 10"/>
                <a:gd name="T2" fmla="*/ 0 w 8"/>
                <a:gd name="T3" fmla="*/ 8 h 10"/>
                <a:gd name="T4" fmla="*/ 0 w 8"/>
                <a:gd name="T5" fmla="*/ 8 h 10"/>
                <a:gd name="T6" fmla="*/ 2 w 8"/>
                <a:gd name="T7" fmla="*/ 8 h 10"/>
                <a:gd name="T8" fmla="*/ 2 w 8"/>
                <a:gd name="T9" fmla="*/ 6 h 10"/>
                <a:gd name="T10" fmla="*/ 2 w 8"/>
                <a:gd name="T11" fmla="*/ 6 h 10"/>
                <a:gd name="T12" fmla="*/ 4 w 8"/>
                <a:gd name="T13" fmla="*/ 4 h 10"/>
                <a:gd name="T14" fmla="*/ 4 w 8"/>
                <a:gd name="T15" fmla="*/ 4 h 10"/>
                <a:gd name="T16" fmla="*/ 4 w 8"/>
                <a:gd name="T17" fmla="*/ 4 h 10"/>
                <a:gd name="T18" fmla="*/ 4 w 8"/>
                <a:gd name="T19" fmla="*/ 2 h 10"/>
                <a:gd name="T20" fmla="*/ 4 w 8"/>
                <a:gd name="T21" fmla="*/ 2 h 10"/>
                <a:gd name="T22" fmla="*/ 6 w 8"/>
                <a:gd name="T23" fmla="*/ 2 h 10"/>
                <a:gd name="T24" fmla="*/ 6 w 8"/>
                <a:gd name="T25" fmla="*/ 2 h 10"/>
                <a:gd name="T26" fmla="*/ 6 w 8"/>
                <a:gd name="T27" fmla="*/ 2 h 10"/>
                <a:gd name="T28" fmla="*/ 8 w 8"/>
                <a:gd name="T29" fmla="*/ 0 h 10"/>
                <a:gd name="T30" fmla="*/ 8 w 8"/>
                <a:gd name="T31" fmla="*/ 0 h 10"/>
                <a:gd name="T32" fmla="*/ 8 w 8"/>
                <a:gd name="T33" fmla="*/ 0 h 10"/>
                <a:gd name="T34" fmla="*/ 8 w 8"/>
                <a:gd name="T35" fmla="*/ 0 h 10"/>
                <a:gd name="T36" fmla="*/ 8 w 8"/>
                <a:gd name="T37" fmla="*/ 2 h 10"/>
                <a:gd name="T38" fmla="*/ 8 w 8"/>
                <a:gd name="T39" fmla="*/ 2 h 10"/>
                <a:gd name="T40" fmla="*/ 6 w 8"/>
                <a:gd name="T41" fmla="*/ 2 h 10"/>
                <a:gd name="T42" fmla="*/ 6 w 8"/>
                <a:gd name="T43" fmla="*/ 4 h 10"/>
                <a:gd name="T44" fmla="*/ 6 w 8"/>
                <a:gd name="T45" fmla="*/ 4 h 10"/>
                <a:gd name="T46" fmla="*/ 6 w 8"/>
                <a:gd name="T47" fmla="*/ 4 h 10"/>
                <a:gd name="T48" fmla="*/ 6 w 8"/>
                <a:gd name="T49" fmla="*/ 4 h 10"/>
                <a:gd name="T50" fmla="*/ 6 w 8"/>
                <a:gd name="T51" fmla="*/ 4 h 10"/>
                <a:gd name="T52" fmla="*/ 4 w 8"/>
                <a:gd name="T53" fmla="*/ 4 h 10"/>
                <a:gd name="T54" fmla="*/ 4 w 8"/>
                <a:gd name="T55" fmla="*/ 4 h 10"/>
                <a:gd name="T56" fmla="*/ 4 w 8"/>
                <a:gd name="T57" fmla="*/ 4 h 10"/>
                <a:gd name="T58" fmla="*/ 4 w 8"/>
                <a:gd name="T59" fmla="*/ 4 h 10"/>
                <a:gd name="T60" fmla="*/ 4 w 8"/>
                <a:gd name="T61" fmla="*/ 6 h 10"/>
                <a:gd name="T62" fmla="*/ 2 w 8"/>
                <a:gd name="T63" fmla="*/ 6 h 10"/>
                <a:gd name="T64" fmla="*/ 2 w 8"/>
                <a:gd name="T65" fmla="*/ 8 h 10"/>
                <a:gd name="T66" fmla="*/ 0 w 8"/>
                <a:gd name="T67" fmla="*/ 8 h 10"/>
                <a:gd name="T68" fmla="*/ 0 w 8"/>
                <a:gd name="T69" fmla="*/ 8 h 10"/>
                <a:gd name="T70" fmla="*/ 0 w 8"/>
                <a:gd name="T71" fmla="*/ 8 h 10"/>
                <a:gd name="T72" fmla="*/ 0 w 8"/>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0">
                  <a:moveTo>
                    <a:pt x="0" y="10"/>
                  </a:moveTo>
                  <a:lnTo>
                    <a:pt x="0" y="8"/>
                  </a:lnTo>
                  <a:lnTo>
                    <a:pt x="0" y="8"/>
                  </a:lnTo>
                  <a:lnTo>
                    <a:pt x="2" y="8"/>
                  </a:lnTo>
                  <a:lnTo>
                    <a:pt x="2" y="6"/>
                  </a:lnTo>
                  <a:lnTo>
                    <a:pt x="2" y="6"/>
                  </a:lnTo>
                  <a:lnTo>
                    <a:pt x="4" y="4"/>
                  </a:lnTo>
                  <a:lnTo>
                    <a:pt x="4" y="4"/>
                  </a:lnTo>
                  <a:lnTo>
                    <a:pt x="4" y="4"/>
                  </a:lnTo>
                  <a:lnTo>
                    <a:pt x="4" y="2"/>
                  </a:lnTo>
                  <a:lnTo>
                    <a:pt x="4" y="2"/>
                  </a:lnTo>
                  <a:lnTo>
                    <a:pt x="6" y="2"/>
                  </a:lnTo>
                  <a:lnTo>
                    <a:pt x="6" y="2"/>
                  </a:lnTo>
                  <a:lnTo>
                    <a:pt x="6" y="2"/>
                  </a:lnTo>
                  <a:lnTo>
                    <a:pt x="8" y="0"/>
                  </a:lnTo>
                  <a:lnTo>
                    <a:pt x="8" y="0"/>
                  </a:lnTo>
                  <a:lnTo>
                    <a:pt x="8" y="0"/>
                  </a:lnTo>
                  <a:lnTo>
                    <a:pt x="8" y="0"/>
                  </a:lnTo>
                  <a:lnTo>
                    <a:pt x="8" y="2"/>
                  </a:lnTo>
                  <a:lnTo>
                    <a:pt x="8" y="2"/>
                  </a:lnTo>
                  <a:lnTo>
                    <a:pt x="6" y="2"/>
                  </a:lnTo>
                  <a:lnTo>
                    <a:pt x="6" y="4"/>
                  </a:lnTo>
                  <a:lnTo>
                    <a:pt x="6" y="4"/>
                  </a:lnTo>
                  <a:lnTo>
                    <a:pt x="6" y="4"/>
                  </a:lnTo>
                  <a:lnTo>
                    <a:pt x="6" y="4"/>
                  </a:lnTo>
                  <a:lnTo>
                    <a:pt x="6" y="4"/>
                  </a:lnTo>
                  <a:lnTo>
                    <a:pt x="4" y="4"/>
                  </a:lnTo>
                  <a:lnTo>
                    <a:pt x="4" y="4"/>
                  </a:lnTo>
                  <a:lnTo>
                    <a:pt x="4" y="4"/>
                  </a:lnTo>
                  <a:lnTo>
                    <a:pt x="4" y="4"/>
                  </a:lnTo>
                  <a:lnTo>
                    <a:pt x="4" y="6"/>
                  </a:lnTo>
                  <a:lnTo>
                    <a:pt x="2" y="6"/>
                  </a:lnTo>
                  <a:lnTo>
                    <a:pt x="2" y="8"/>
                  </a:lnTo>
                  <a:lnTo>
                    <a:pt x="0" y="8"/>
                  </a:lnTo>
                  <a:lnTo>
                    <a:pt x="0" y="8"/>
                  </a:lnTo>
                  <a:lnTo>
                    <a:pt x="0" y="8"/>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4" name="Freeform 5340"/>
            <p:cNvSpPr>
              <a:spLocks/>
            </p:cNvSpPr>
            <p:nvPr/>
          </p:nvSpPr>
          <p:spPr bwMode="auto">
            <a:xfrm>
              <a:off x="3820" y="3466"/>
              <a:ext cx="10" cy="13"/>
            </a:xfrm>
            <a:custGeom>
              <a:avLst/>
              <a:gdLst>
                <a:gd name="T0" fmla="*/ 10 w 10"/>
                <a:gd name="T1" fmla="*/ 0 h 13"/>
                <a:gd name="T2" fmla="*/ 10 w 10"/>
                <a:gd name="T3" fmla="*/ 2 h 13"/>
                <a:gd name="T4" fmla="*/ 10 w 10"/>
                <a:gd name="T5" fmla="*/ 2 h 13"/>
                <a:gd name="T6" fmla="*/ 10 w 10"/>
                <a:gd name="T7" fmla="*/ 4 h 13"/>
                <a:gd name="T8" fmla="*/ 10 w 10"/>
                <a:gd name="T9" fmla="*/ 4 h 13"/>
                <a:gd name="T10" fmla="*/ 10 w 10"/>
                <a:gd name="T11" fmla="*/ 4 h 13"/>
                <a:gd name="T12" fmla="*/ 8 w 10"/>
                <a:gd name="T13" fmla="*/ 2 h 13"/>
                <a:gd name="T14" fmla="*/ 8 w 10"/>
                <a:gd name="T15" fmla="*/ 2 h 13"/>
                <a:gd name="T16" fmla="*/ 8 w 10"/>
                <a:gd name="T17" fmla="*/ 2 h 13"/>
                <a:gd name="T18" fmla="*/ 6 w 10"/>
                <a:gd name="T19" fmla="*/ 4 h 13"/>
                <a:gd name="T20" fmla="*/ 6 w 10"/>
                <a:gd name="T21" fmla="*/ 4 h 13"/>
                <a:gd name="T22" fmla="*/ 6 w 10"/>
                <a:gd name="T23" fmla="*/ 6 h 13"/>
                <a:gd name="T24" fmla="*/ 6 w 10"/>
                <a:gd name="T25" fmla="*/ 6 h 13"/>
                <a:gd name="T26" fmla="*/ 6 w 10"/>
                <a:gd name="T27" fmla="*/ 6 h 13"/>
                <a:gd name="T28" fmla="*/ 4 w 10"/>
                <a:gd name="T29" fmla="*/ 10 h 13"/>
                <a:gd name="T30" fmla="*/ 4 w 10"/>
                <a:gd name="T31" fmla="*/ 10 h 13"/>
                <a:gd name="T32" fmla="*/ 2 w 10"/>
                <a:gd name="T33" fmla="*/ 10 h 13"/>
                <a:gd name="T34" fmla="*/ 2 w 10"/>
                <a:gd name="T35" fmla="*/ 11 h 13"/>
                <a:gd name="T36" fmla="*/ 2 w 10"/>
                <a:gd name="T37" fmla="*/ 11 h 13"/>
                <a:gd name="T38" fmla="*/ 0 w 10"/>
                <a:gd name="T39" fmla="*/ 13 h 13"/>
                <a:gd name="T40" fmla="*/ 0 w 10"/>
                <a:gd name="T41" fmla="*/ 13 h 13"/>
                <a:gd name="T42" fmla="*/ 0 w 10"/>
                <a:gd name="T43" fmla="*/ 13 h 13"/>
                <a:gd name="T44" fmla="*/ 0 w 10"/>
                <a:gd name="T45" fmla="*/ 11 h 13"/>
                <a:gd name="T46" fmla="*/ 0 w 10"/>
                <a:gd name="T47" fmla="*/ 11 h 13"/>
                <a:gd name="T48" fmla="*/ 0 w 10"/>
                <a:gd name="T49" fmla="*/ 11 h 13"/>
                <a:gd name="T50" fmla="*/ 0 w 10"/>
                <a:gd name="T51" fmla="*/ 11 h 13"/>
                <a:gd name="T52" fmla="*/ 0 w 10"/>
                <a:gd name="T53" fmla="*/ 11 h 13"/>
                <a:gd name="T54" fmla="*/ 0 w 10"/>
                <a:gd name="T55" fmla="*/ 10 h 13"/>
                <a:gd name="T56" fmla="*/ 0 w 10"/>
                <a:gd name="T57" fmla="*/ 10 h 13"/>
                <a:gd name="T58" fmla="*/ 0 w 10"/>
                <a:gd name="T59" fmla="*/ 10 h 13"/>
                <a:gd name="T60" fmla="*/ 0 w 10"/>
                <a:gd name="T61" fmla="*/ 8 h 13"/>
                <a:gd name="T62" fmla="*/ 2 w 10"/>
                <a:gd name="T63" fmla="*/ 8 h 13"/>
                <a:gd name="T64" fmla="*/ 2 w 10"/>
                <a:gd name="T65" fmla="*/ 6 h 13"/>
                <a:gd name="T66" fmla="*/ 2 w 10"/>
                <a:gd name="T67" fmla="*/ 6 h 13"/>
                <a:gd name="T68" fmla="*/ 2 w 10"/>
                <a:gd name="T69" fmla="*/ 6 h 13"/>
                <a:gd name="T70" fmla="*/ 2 w 10"/>
                <a:gd name="T7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 h="13">
                  <a:moveTo>
                    <a:pt x="10" y="0"/>
                  </a:moveTo>
                  <a:lnTo>
                    <a:pt x="10" y="2"/>
                  </a:lnTo>
                  <a:lnTo>
                    <a:pt x="10" y="2"/>
                  </a:lnTo>
                  <a:lnTo>
                    <a:pt x="10" y="4"/>
                  </a:lnTo>
                  <a:lnTo>
                    <a:pt x="10" y="4"/>
                  </a:lnTo>
                  <a:lnTo>
                    <a:pt x="10" y="4"/>
                  </a:lnTo>
                  <a:lnTo>
                    <a:pt x="8" y="2"/>
                  </a:lnTo>
                  <a:lnTo>
                    <a:pt x="8" y="2"/>
                  </a:lnTo>
                  <a:lnTo>
                    <a:pt x="8" y="2"/>
                  </a:lnTo>
                  <a:lnTo>
                    <a:pt x="6" y="4"/>
                  </a:lnTo>
                  <a:lnTo>
                    <a:pt x="6" y="4"/>
                  </a:lnTo>
                  <a:lnTo>
                    <a:pt x="6" y="6"/>
                  </a:lnTo>
                  <a:lnTo>
                    <a:pt x="6" y="6"/>
                  </a:lnTo>
                  <a:lnTo>
                    <a:pt x="6" y="6"/>
                  </a:lnTo>
                  <a:lnTo>
                    <a:pt x="4" y="10"/>
                  </a:lnTo>
                  <a:lnTo>
                    <a:pt x="4" y="10"/>
                  </a:lnTo>
                  <a:lnTo>
                    <a:pt x="2" y="10"/>
                  </a:lnTo>
                  <a:lnTo>
                    <a:pt x="2" y="11"/>
                  </a:lnTo>
                  <a:lnTo>
                    <a:pt x="2" y="11"/>
                  </a:lnTo>
                  <a:lnTo>
                    <a:pt x="0" y="13"/>
                  </a:lnTo>
                  <a:lnTo>
                    <a:pt x="0" y="13"/>
                  </a:lnTo>
                  <a:lnTo>
                    <a:pt x="0" y="13"/>
                  </a:lnTo>
                  <a:lnTo>
                    <a:pt x="0" y="11"/>
                  </a:lnTo>
                  <a:lnTo>
                    <a:pt x="0" y="11"/>
                  </a:lnTo>
                  <a:lnTo>
                    <a:pt x="0" y="11"/>
                  </a:lnTo>
                  <a:lnTo>
                    <a:pt x="0" y="11"/>
                  </a:lnTo>
                  <a:lnTo>
                    <a:pt x="0" y="11"/>
                  </a:lnTo>
                  <a:lnTo>
                    <a:pt x="0" y="10"/>
                  </a:lnTo>
                  <a:lnTo>
                    <a:pt x="0" y="10"/>
                  </a:lnTo>
                  <a:lnTo>
                    <a:pt x="0" y="10"/>
                  </a:lnTo>
                  <a:lnTo>
                    <a:pt x="0" y="8"/>
                  </a:lnTo>
                  <a:lnTo>
                    <a:pt x="2" y="8"/>
                  </a:lnTo>
                  <a:lnTo>
                    <a:pt x="2" y="6"/>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5" name="Freeform 5341"/>
            <p:cNvSpPr>
              <a:spLocks/>
            </p:cNvSpPr>
            <p:nvPr/>
          </p:nvSpPr>
          <p:spPr bwMode="auto">
            <a:xfrm>
              <a:off x="3818" y="3472"/>
              <a:ext cx="12" cy="25"/>
            </a:xfrm>
            <a:custGeom>
              <a:avLst/>
              <a:gdLst>
                <a:gd name="T0" fmla="*/ 4 w 12"/>
                <a:gd name="T1" fmla="*/ 0 h 25"/>
                <a:gd name="T2" fmla="*/ 2 w 12"/>
                <a:gd name="T3" fmla="*/ 0 h 25"/>
                <a:gd name="T4" fmla="*/ 4 w 12"/>
                <a:gd name="T5" fmla="*/ 0 h 25"/>
                <a:gd name="T6" fmla="*/ 2 w 12"/>
                <a:gd name="T7" fmla="*/ 2 h 25"/>
                <a:gd name="T8" fmla="*/ 2 w 12"/>
                <a:gd name="T9" fmla="*/ 2 h 25"/>
                <a:gd name="T10" fmla="*/ 2 w 12"/>
                <a:gd name="T11" fmla="*/ 2 h 25"/>
                <a:gd name="T12" fmla="*/ 2 w 12"/>
                <a:gd name="T13" fmla="*/ 2 h 25"/>
                <a:gd name="T14" fmla="*/ 2 w 12"/>
                <a:gd name="T15" fmla="*/ 4 h 25"/>
                <a:gd name="T16" fmla="*/ 0 w 12"/>
                <a:gd name="T17" fmla="*/ 5 h 25"/>
                <a:gd name="T18" fmla="*/ 2 w 12"/>
                <a:gd name="T19" fmla="*/ 5 h 25"/>
                <a:gd name="T20" fmla="*/ 2 w 12"/>
                <a:gd name="T21" fmla="*/ 7 h 25"/>
                <a:gd name="T22" fmla="*/ 2 w 12"/>
                <a:gd name="T23" fmla="*/ 7 h 25"/>
                <a:gd name="T24" fmla="*/ 4 w 12"/>
                <a:gd name="T25" fmla="*/ 11 h 25"/>
                <a:gd name="T26" fmla="*/ 6 w 12"/>
                <a:gd name="T27" fmla="*/ 13 h 25"/>
                <a:gd name="T28" fmla="*/ 6 w 12"/>
                <a:gd name="T29" fmla="*/ 15 h 25"/>
                <a:gd name="T30" fmla="*/ 8 w 12"/>
                <a:gd name="T31" fmla="*/ 15 h 25"/>
                <a:gd name="T32" fmla="*/ 8 w 12"/>
                <a:gd name="T33" fmla="*/ 19 h 25"/>
                <a:gd name="T34" fmla="*/ 10 w 12"/>
                <a:gd name="T35" fmla="*/ 23 h 25"/>
                <a:gd name="T36" fmla="*/ 12 w 12"/>
                <a:gd name="T37" fmla="*/ 23 h 25"/>
                <a:gd name="T38" fmla="*/ 12 w 12"/>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25">
                  <a:moveTo>
                    <a:pt x="4" y="0"/>
                  </a:moveTo>
                  <a:lnTo>
                    <a:pt x="2" y="0"/>
                  </a:lnTo>
                  <a:lnTo>
                    <a:pt x="4" y="0"/>
                  </a:lnTo>
                  <a:lnTo>
                    <a:pt x="2" y="2"/>
                  </a:lnTo>
                  <a:lnTo>
                    <a:pt x="2" y="2"/>
                  </a:lnTo>
                  <a:lnTo>
                    <a:pt x="2" y="2"/>
                  </a:lnTo>
                  <a:lnTo>
                    <a:pt x="2" y="2"/>
                  </a:lnTo>
                  <a:lnTo>
                    <a:pt x="2" y="4"/>
                  </a:lnTo>
                  <a:lnTo>
                    <a:pt x="0" y="5"/>
                  </a:lnTo>
                  <a:lnTo>
                    <a:pt x="2" y="5"/>
                  </a:lnTo>
                  <a:lnTo>
                    <a:pt x="2" y="7"/>
                  </a:lnTo>
                  <a:lnTo>
                    <a:pt x="2" y="7"/>
                  </a:lnTo>
                  <a:lnTo>
                    <a:pt x="4" y="11"/>
                  </a:lnTo>
                  <a:lnTo>
                    <a:pt x="6" y="13"/>
                  </a:lnTo>
                  <a:lnTo>
                    <a:pt x="6" y="15"/>
                  </a:lnTo>
                  <a:lnTo>
                    <a:pt x="8" y="15"/>
                  </a:lnTo>
                  <a:lnTo>
                    <a:pt x="8" y="19"/>
                  </a:lnTo>
                  <a:lnTo>
                    <a:pt x="10" y="23"/>
                  </a:lnTo>
                  <a:lnTo>
                    <a:pt x="12" y="23"/>
                  </a:lnTo>
                  <a:lnTo>
                    <a:pt x="12" y="2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6" name="Freeform 5342"/>
            <p:cNvSpPr>
              <a:spLocks/>
            </p:cNvSpPr>
            <p:nvPr/>
          </p:nvSpPr>
          <p:spPr bwMode="auto">
            <a:xfrm>
              <a:off x="3831" y="3497"/>
              <a:ext cx="0" cy="9"/>
            </a:xfrm>
            <a:custGeom>
              <a:avLst/>
              <a:gdLst>
                <a:gd name="T0" fmla="*/ 0 h 9"/>
                <a:gd name="T1" fmla="*/ 0 h 9"/>
                <a:gd name="T2" fmla="*/ 2 h 9"/>
                <a:gd name="T3" fmla="*/ 2 h 9"/>
                <a:gd name="T4" fmla="*/ 3 h 9"/>
                <a:gd name="T5" fmla="*/ 5 h 9"/>
                <a:gd name="T6" fmla="*/ 7 h 9"/>
                <a:gd name="T7" fmla="*/ 9 h 9"/>
                <a:gd name="T8" fmla="*/ 9 h 9"/>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9">
                  <a:moveTo>
                    <a:pt x="0" y="0"/>
                  </a:moveTo>
                  <a:lnTo>
                    <a:pt x="0" y="0"/>
                  </a:lnTo>
                  <a:lnTo>
                    <a:pt x="0" y="2"/>
                  </a:lnTo>
                  <a:lnTo>
                    <a:pt x="0" y="2"/>
                  </a:lnTo>
                  <a:lnTo>
                    <a:pt x="0" y="3"/>
                  </a:lnTo>
                  <a:lnTo>
                    <a:pt x="0" y="5"/>
                  </a:lnTo>
                  <a:lnTo>
                    <a:pt x="0" y="7"/>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7" name="Freeform 5343"/>
            <p:cNvSpPr>
              <a:spLocks/>
            </p:cNvSpPr>
            <p:nvPr/>
          </p:nvSpPr>
          <p:spPr bwMode="auto">
            <a:xfrm>
              <a:off x="3831" y="3506"/>
              <a:ext cx="2" cy="4"/>
            </a:xfrm>
            <a:custGeom>
              <a:avLst/>
              <a:gdLst>
                <a:gd name="T0" fmla="*/ 0 w 2"/>
                <a:gd name="T1" fmla="*/ 0 h 4"/>
                <a:gd name="T2" fmla="*/ 2 w 2"/>
                <a:gd name="T3" fmla="*/ 2 h 4"/>
                <a:gd name="T4" fmla="*/ 2 w 2"/>
                <a:gd name="T5" fmla="*/ 2 h 4"/>
                <a:gd name="T6" fmla="*/ 2 w 2"/>
                <a:gd name="T7" fmla="*/ 4 h 4"/>
                <a:gd name="T8" fmla="*/ 2 w 2"/>
                <a:gd name="T9" fmla="*/ 4 h 4"/>
                <a:gd name="T10" fmla="*/ 2 w 2"/>
                <a:gd name="T11" fmla="*/ 4 h 4"/>
                <a:gd name="T12" fmla="*/ 2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0"/>
                  </a:moveTo>
                  <a:lnTo>
                    <a:pt x="2" y="2"/>
                  </a:lnTo>
                  <a:lnTo>
                    <a:pt x="2" y="2"/>
                  </a:lnTo>
                  <a:lnTo>
                    <a:pt x="2" y="4"/>
                  </a:lnTo>
                  <a:lnTo>
                    <a:pt x="2"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8" name="Freeform 5344"/>
            <p:cNvSpPr>
              <a:spLocks/>
            </p:cNvSpPr>
            <p:nvPr/>
          </p:nvSpPr>
          <p:spPr bwMode="auto">
            <a:xfrm>
              <a:off x="3833" y="3510"/>
              <a:ext cx="8" cy="23"/>
            </a:xfrm>
            <a:custGeom>
              <a:avLst/>
              <a:gdLst>
                <a:gd name="T0" fmla="*/ 0 w 8"/>
                <a:gd name="T1" fmla="*/ 0 h 23"/>
                <a:gd name="T2" fmla="*/ 0 w 8"/>
                <a:gd name="T3" fmla="*/ 0 h 23"/>
                <a:gd name="T4" fmla="*/ 0 w 8"/>
                <a:gd name="T5" fmla="*/ 2 h 23"/>
                <a:gd name="T6" fmla="*/ 0 w 8"/>
                <a:gd name="T7" fmla="*/ 2 h 23"/>
                <a:gd name="T8" fmla="*/ 0 w 8"/>
                <a:gd name="T9" fmla="*/ 2 h 23"/>
                <a:gd name="T10" fmla="*/ 2 w 8"/>
                <a:gd name="T11" fmla="*/ 4 h 23"/>
                <a:gd name="T12" fmla="*/ 2 w 8"/>
                <a:gd name="T13" fmla="*/ 6 h 23"/>
                <a:gd name="T14" fmla="*/ 4 w 8"/>
                <a:gd name="T15" fmla="*/ 8 h 23"/>
                <a:gd name="T16" fmla="*/ 4 w 8"/>
                <a:gd name="T17" fmla="*/ 8 h 23"/>
                <a:gd name="T18" fmla="*/ 2 w 8"/>
                <a:gd name="T19" fmla="*/ 8 h 23"/>
                <a:gd name="T20" fmla="*/ 2 w 8"/>
                <a:gd name="T21" fmla="*/ 8 h 23"/>
                <a:gd name="T22" fmla="*/ 2 w 8"/>
                <a:gd name="T23" fmla="*/ 10 h 23"/>
                <a:gd name="T24" fmla="*/ 2 w 8"/>
                <a:gd name="T25" fmla="*/ 10 h 23"/>
                <a:gd name="T26" fmla="*/ 2 w 8"/>
                <a:gd name="T27" fmla="*/ 10 h 23"/>
                <a:gd name="T28" fmla="*/ 0 w 8"/>
                <a:gd name="T29" fmla="*/ 10 h 23"/>
                <a:gd name="T30" fmla="*/ 0 w 8"/>
                <a:gd name="T31" fmla="*/ 10 h 23"/>
                <a:gd name="T32" fmla="*/ 0 w 8"/>
                <a:gd name="T33" fmla="*/ 12 h 23"/>
                <a:gd name="T34" fmla="*/ 0 w 8"/>
                <a:gd name="T35" fmla="*/ 12 h 23"/>
                <a:gd name="T36" fmla="*/ 2 w 8"/>
                <a:gd name="T37" fmla="*/ 14 h 23"/>
                <a:gd name="T38" fmla="*/ 2 w 8"/>
                <a:gd name="T39" fmla="*/ 15 h 23"/>
                <a:gd name="T40" fmla="*/ 4 w 8"/>
                <a:gd name="T41" fmla="*/ 15 h 23"/>
                <a:gd name="T42" fmla="*/ 6 w 8"/>
                <a:gd name="T43" fmla="*/ 17 h 23"/>
                <a:gd name="T44" fmla="*/ 8 w 8"/>
                <a:gd name="T45" fmla="*/ 23 h 23"/>
                <a:gd name="T46" fmla="*/ 8 w 8"/>
                <a:gd name="T4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23">
                  <a:moveTo>
                    <a:pt x="0" y="0"/>
                  </a:moveTo>
                  <a:lnTo>
                    <a:pt x="0" y="0"/>
                  </a:lnTo>
                  <a:lnTo>
                    <a:pt x="0" y="2"/>
                  </a:lnTo>
                  <a:lnTo>
                    <a:pt x="0" y="2"/>
                  </a:lnTo>
                  <a:lnTo>
                    <a:pt x="0" y="2"/>
                  </a:lnTo>
                  <a:lnTo>
                    <a:pt x="2" y="4"/>
                  </a:lnTo>
                  <a:lnTo>
                    <a:pt x="2" y="6"/>
                  </a:lnTo>
                  <a:lnTo>
                    <a:pt x="4" y="8"/>
                  </a:lnTo>
                  <a:lnTo>
                    <a:pt x="4" y="8"/>
                  </a:lnTo>
                  <a:lnTo>
                    <a:pt x="2" y="8"/>
                  </a:lnTo>
                  <a:lnTo>
                    <a:pt x="2" y="8"/>
                  </a:lnTo>
                  <a:lnTo>
                    <a:pt x="2" y="10"/>
                  </a:lnTo>
                  <a:lnTo>
                    <a:pt x="2" y="10"/>
                  </a:lnTo>
                  <a:lnTo>
                    <a:pt x="2" y="10"/>
                  </a:lnTo>
                  <a:lnTo>
                    <a:pt x="0" y="10"/>
                  </a:lnTo>
                  <a:lnTo>
                    <a:pt x="0" y="10"/>
                  </a:lnTo>
                  <a:lnTo>
                    <a:pt x="0" y="12"/>
                  </a:lnTo>
                  <a:lnTo>
                    <a:pt x="0" y="12"/>
                  </a:lnTo>
                  <a:lnTo>
                    <a:pt x="2" y="14"/>
                  </a:lnTo>
                  <a:lnTo>
                    <a:pt x="2" y="15"/>
                  </a:lnTo>
                  <a:lnTo>
                    <a:pt x="4" y="15"/>
                  </a:lnTo>
                  <a:lnTo>
                    <a:pt x="6" y="17"/>
                  </a:lnTo>
                  <a:lnTo>
                    <a:pt x="8" y="23"/>
                  </a:lnTo>
                  <a:lnTo>
                    <a:pt x="8"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9" name="Freeform 5345"/>
            <p:cNvSpPr>
              <a:spLocks/>
            </p:cNvSpPr>
            <p:nvPr/>
          </p:nvSpPr>
          <p:spPr bwMode="auto">
            <a:xfrm>
              <a:off x="3841" y="3533"/>
              <a:ext cx="2" cy="10"/>
            </a:xfrm>
            <a:custGeom>
              <a:avLst/>
              <a:gdLst>
                <a:gd name="T0" fmla="*/ 0 w 2"/>
                <a:gd name="T1" fmla="*/ 0 h 10"/>
                <a:gd name="T2" fmla="*/ 0 w 2"/>
                <a:gd name="T3" fmla="*/ 0 h 10"/>
                <a:gd name="T4" fmla="*/ 0 w 2"/>
                <a:gd name="T5" fmla="*/ 2 h 10"/>
                <a:gd name="T6" fmla="*/ 0 w 2"/>
                <a:gd name="T7" fmla="*/ 2 h 10"/>
                <a:gd name="T8" fmla="*/ 2 w 2"/>
                <a:gd name="T9" fmla="*/ 4 h 10"/>
                <a:gd name="T10" fmla="*/ 2 w 2"/>
                <a:gd name="T11" fmla="*/ 6 h 10"/>
                <a:gd name="T12" fmla="*/ 2 w 2"/>
                <a:gd name="T13" fmla="*/ 6 h 10"/>
                <a:gd name="T14" fmla="*/ 2 w 2"/>
                <a:gd name="T15" fmla="*/ 8 h 10"/>
                <a:gd name="T16" fmla="*/ 2 w 2"/>
                <a:gd name="T17" fmla="*/ 8 h 10"/>
                <a:gd name="T18" fmla="*/ 2 w 2"/>
                <a:gd name="T19" fmla="*/ 8 h 10"/>
                <a:gd name="T20" fmla="*/ 2 w 2"/>
                <a:gd name="T21" fmla="*/ 8 h 10"/>
                <a:gd name="T22" fmla="*/ 0 w 2"/>
                <a:gd name="T23" fmla="*/ 8 h 10"/>
                <a:gd name="T24" fmla="*/ 0 w 2"/>
                <a:gd name="T25" fmla="*/ 10 h 10"/>
                <a:gd name="T26" fmla="*/ 0 w 2"/>
                <a:gd name="T27" fmla="*/ 10 h 10"/>
                <a:gd name="T28" fmla="*/ 2 w 2"/>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0">
                  <a:moveTo>
                    <a:pt x="0" y="0"/>
                  </a:moveTo>
                  <a:lnTo>
                    <a:pt x="0" y="0"/>
                  </a:lnTo>
                  <a:lnTo>
                    <a:pt x="0" y="2"/>
                  </a:lnTo>
                  <a:lnTo>
                    <a:pt x="0" y="2"/>
                  </a:lnTo>
                  <a:lnTo>
                    <a:pt x="2" y="4"/>
                  </a:lnTo>
                  <a:lnTo>
                    <a:pt x="2" y="6"/>
                  </a:lnTo>
                  <a:lnTo>
                    <a:pt x="2" y="6"/>
                  </a:lnTo>
                  <a:lnTo>
                    <a:pt x="2" y="8"/>
                  </a:lnTo>
                  <a:lnTo>
                    <a:pt x="2" y="8"/>
                  </a:lnTo>
                  <a:lnTo>
                    <a:pt x="2" y="8"/>
                  </a:lnTo>
                  <a:lnTo>
                    <a:pt x="2" y="8"/>
                  </a:lnTo>
                  <a:lnTo>
                    <a:pt x="0" y="8"/>
                  </a:lnTo>
                  <a:lnTo>
                    <a:pt x="0" y="10"/>
                  </a:lnTo>
                  <a:lnTo>
                    <a:pt x="0" y="10"/>
                  </a:lnTo>
                  <a:lnTo>
                    <a:pt x="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0" name="Freeform 5346"/>
            <p:cNvSpPr>
              <a:spLocks/>
            </p:cNvSpPr>
            <p:nvPr/>
          </p:nvSpPr>
          <p:spPr bwMode="auto">
            <a:xfrm>
              <a:off x="3561" y="2838"/>
              <a:ext cx="2" cy="13"/>
            </a:xfrm>
            <a:custGeom>
              <a:avLst/>
              <a:gdLst>
                <a:gd name="T0" fmla="*/ 2 w 2"/>
                <a:gd name="T1" fmla="*/ 0 h 13"/>
                <a:gd name="T2" fmla="*/ 2 w 2"/>
                <a:gd name="T3" fmla="*/ 0 h 13"/>
                <a:gd name="T4" fmla="*/ 2 w 2"/>
                <a:gd name="T5" fmla="*/ 2 h 13"/>
                <a:gd name="T6" fmla="*/ 2 w 2"/>
                <a:gd name="T7" fmla="*/ 2 h 13"/>
                <a:gd name="T8" fmla="*/ 2 w 2"/>
                <a:gd name="T9" fmla="*/ 2 h 13"/>
                <a:gd name="T10" fmla="*/ 2 w 2"/>
                <a:gd name="T11" fmla="*/ 2 h 13"/>
                <a:gd name="T12" fmla="*/ 2 w 2"/>
                <a:gd name="T13" fmla="*/ 4 h 13"/>
                <a:gd name="T14" fmla="*/ 2 w 2"/>
                <a:gd name="T15" fmla="*/ 4 h 13"/>
                <a:gd name="T16" fmla="*/ 0 w 2"/>
                <a:gd name="T17" fmla="*/ 6 h 13"/>
                <a:gd name="T18" fmla="*/ 2 w 2"/>
                <a:gd name="T19" fmla="*/ 7 h 13"/>
                <a:gd name="T20" fmla="*/ 2 w 2"/>
                <a:gd name="T21" fmla="*/ 7 h 13"/>
                <a:gd name="T22" fmla="*/ 0 w 2"/>
                <a:gd name="T23" fmla="*/ 9 h 13"/>
                <a:gd name="T24" fmla="*/ 0 w 2"/>
                <a:gd name="T25" fmla="*/ 11 h 13"/>
                <a:gd name="T26" fmla="*/ 0 w 2"/>
                <a:gd name="T27" fmla="*/ 11 h 13"/>
                <a:gd name="T28" fmla="*/ 0 w 2"/>
                <a:gd name="T2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3">
                  <a:moveTo>
                    <a:pt x="2" y="0"/>
                  </a:moveTo>
                  <a:lnTo>
                    <a:pt x="2" y="0"/>
                  </a:lnTo>
                  <a:lnTo>
                    <a:pt x="2" y="2"/>
                  </a:lnTo>
                  <a:lnTo>
                    <a:pt x="2" y="2"/>
                  </a:lnTo>
                  <a:lnTo>
                    <a:pt x="2" y="2"/>
                  </a:lnTo>
                  <a:lnTo>
                    <a:pt x="2" y="2"/>
                  </a:lnTo>
                  <a:lnTo>
                    <a:pt x="2" y="4"/>
                  </a:lnTo>
                  <a:lnTo>
                    <a:pt x="2" y="4"/>
                  </a:lnTo>
                  <a:lnTo>
                    <a:pt x="0" y="6"/>
                  </a:lnTo>
                  <a:lnTo>
                    <a:pt x="2" y="7"/>
                  </a:lnTo>
                  <a:lnTo>
                    <a:pt x="2" y="7"/>
                  </a:lnTo>
                  <a:lnTo>
                    <a:pt x="0" y="9"/>
                  </a:lnTo>
                  <a:lnTo>
                    <a:pt x="0" y="11"/>
                  </a:lnTo>
                  <a:lnTo>
                    <a:pt x="0" y="11"/>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1" name="Freeform 5347"/>
            <p:cNvSpPr>
              <a:spLocks/>
            </p:cNvSpPr>
            <p:nvPr/>
          </p:nvSpPr>
          <p:spPr bwMode="auto">
            <a:xfrm>
              <a:off x="3559" y="2851"/>
              <a:ext cx="2" cy="6"/>
            </a:xfrm>
            <a:custGeom>
              <a:avLst/>
              <a:gdLst>
                <a:gd name="T0" fmla="*/ 0 w 2"/>
                <a:gd name="T1" fmla="*/ 6 h 6"/>
                <a:gd name="T2" fmla="*/ 0 w 2"/>
                <a:gd name="T3" fmla="*/ 4 h 6"/>
                <a:gd name="T4" fmla="*/ 2 w 2"/>
                <a:gd name="T5" fmla="*/ 2 h 6"/>
                <a:gd name="T6" fmla="*/ 2 w 2"/>
                <a:gd name="T7" fmla="*/ 0 h 6"/>
                <a:gd name="T8" fmla="*/ 2 w 2"/>
                <a:gd name="T9" fmla="*/ 0 h 6"/>
              </a:gdLst>
              <a:ahLst/>
              <a:cxnLst>
                <a:cxn ang="0">
                  <a:pos x="T0" y="T1"/>
                </a:cxn>
                <a:cxn ang="0">
                  <a:pos x="T2" y="T3"/>
                </a:cxn>
                <a:cxn ang="0">
                  <a:pos x="T4" y="T5"/>
                </a:cxn>
                <a:cxn ang="0">
                  <a:pos x="T6" y="T7"/>
                </a:cxn>
                <a:cxn ang="0">
                  <a:pos x="T8" y="T9"/>
                </a:cxn>
              </a:cxnLst>
              <a:rect l="0" t="0" r="r" b="b"/>
              <a:pathLst>
                <a:path w="2" h="6">
                  <a:moveTo>
                    <a:pt x="0" y="6"/>
                  </a:moveTo>
                  <a:lnTo>
                    <a:pt x="0" y="4"/>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2" name="Freeform 5348"/>
            <p:cNvSpPr>
              <a:spLocks/>
            </p:cNvSpPr>
            <p:nvPr/>
          </p:nvSpPr>
          <p:spPr bwMode="auto">
            <a:xfrm>
              <a:off x="3545" y="2857"/>
              <a:ext cx="16" cy="27"/>
            </a:xfrm>
            <a:custGeom>
              <a:avLst/>
              <a:gdLst>
                <a:gd name="T0" fmla="*/ 14 w 16"/>
                <a:gd name="T1" fmla="*/ 0 h 27"/>
                <a:gd name="T2" fmla="*/ 14 w 16"/>
                <a:gd name="T3" fmla="*/ 2 h 27"/>
                <a:gd name="T4" fmla="*/ 14 w 16"/>
                <a:gd name="T5" fmla="*/ 2 h 27"/>
                <a:gd name="T6" fmla="*/ 16 w 16"/>
                <a:gd name="T7" fmla="*/ 6 h 27"/>
                <a:gd name="T8" fmla="*/ 16 w 16"/>
                <a:gd name="T9" fmla="*/ 8 h 27"/>
                <a:gd name="T10" fmla="*/ 16 w 16"/>
                <a:gd name="T11" fmla="*/ 8 h 27"/>
                <a:gd name="T12" fmla="*/ 14 w 16"/>
                <a:gd name="T13" fmla="*/ 10 h 27"/>
                <a:gd name="T14" fmla="*/ 14 w 16"/>
                <a:gd name="T15" fmla="*/ 10 h 27"/>
                <a:gd name="T16" fmla="*/ 14 w 16"/>
                <a:gd name="T17" fmla="*/ 12 h 27"/>
                <a:gd name="T18" fmla="*/ 14 w 16"/>
                <a:gd name="T19" fmla="*/ 12 h 27"/>
                <a:gd name="T20" fmla="*/ 12 w 16"/>
                <a:gd name="T21" fmla="*/ 13 h 27"/>
                <a:gd name="T22" fmla="*/ 10 w 16"/>
                <a:gd name="T23" fmla="*/ 17 h 27"/>
                <a:gd name="T24" fmla="*/ 10 w 16"/>
                <a:gd name="T25" fmla="*/ 17 h 27"/>
                <a:gd name="T26" fmla="*/ 8 w 16"/>
                <a:gd name="T27" fmla="*/ 17 h 27"/>
                <a:gd name="T28" fmla="*/ 8 w 16"/>
                <a:gd name="T29" fmla="*/ 17 h 27"/>
                <a:gd name="T30" fmla="*/ 8 w 16"/>
                <a:gd name="T31" fmla="*/ 19 h 27"/>
                <a:gd name="T32" fmla="*/ 6 w 16"/>
                <a:gd name="T33" fmla="*/ 19 h 27"/>
                <a:gd name="T34" fmla="*/ 6 w 16"/>
                <a:gd name="T35" fmla="*/ 19 h 27"/>
                <a:gd name="T36" fmla="*/ 6 w 16"/>
                <a:gd name="T37" fmla="*/ 21 h 27"/>
                <a:gd name="T38" fmla="*/ 6 w 16"/>
                <a:gd name="T39" fmla="*/ 21 h 27"/>
                <a:gd name="T40" fmla="*/ 6 w 16"/>
                <a:gd name="T41" fmla="*/ 21 h 27"/>
                <a:gd name="T42" fmla="*/ 4 w 16"/>
                <a:gd name="T43" fmla="*/ 21 h 27"/>
                <a:gd name="T44" fmla="*/ 6 w 16"/>
                <a:gd name="T45" fmla="*/ 21 h 27"/>
                <a:gd name="T46" fmla="*/ 6 w 16"/>
                <a:gd name="T47" fmla="*/ 21 h 27"/>
                <a:gd name="T48" fmla="*/ 4 w 16"/>
                <a:gd name="T49" fmla="*/ 23 h 27"/>
                <a:gd name="T50" fmla="*/ 4 w 16"/>
                <a:gd name="T51" fmla="*/ 23 h 27"/>
                <a:gd name="T52" fmla="*/ 2 w 16"/>
                <a:gd name="T53" fmla="*/ 25 h 27"/>
                <a:gd name="T54" fmla="*/ 0 w 16"/>
                <a:gd name="T55" fmla="*/ 25 h 27"/>
                <a:gd name="T56" fmla="*/ 0 w 16"/>
                <a:gd name="T5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 h="27">
                  <a:moveTo>
                    <a:pt x="14" y="0"/>
                  </a:moveTo>
                  <a:lnTo>
                    <a:pt x="14" y="2"/>
                  </a:lnTo>
                  <a:lnTo>
                    <a:pt x="14" y="2"/>
                  </a:lnTo>
                  <a:lnTo>
                    <a:pt x="16" y="6"/>
                  </a:lnTo>
                  <a:lnTo>
                    <a:pt x="16" y="8"/>
                  </a:lnTo>
                  <a:lnTo>
                    <a:pt x="16" y="8"/>
                  </a:lnTo>
                  <a:lnTo>
                    <a:pt x="14" y="10"/>
                  </a:lnTo>
                  <a:lnTo>
                    <a:pt x="14" y="10"/>
                  </a:lnTo>
                  <a:lnTo>
                    <a:pt x="14" y="12"/>
                  </a:lnTo>
                  <a:lnTo>
                    <a:pt x="14" y="12"/>
                  </a:lnTo>
                  <a:lnTo>
                    <a:pt x="12" y="13"/>
                  </a:lnTo>
                  <a:lnTo>
                    <a:pt x="10" y="17"/>
                  </a:lnTo>
                  <a:lnTo>
                    <a:pt x="10" y="17"/>
                  </a:lnTo>
                  <a:lnTo>
                    <a:pt x="8" y="17"/>
                  </a:lnTo>
                  <a:lnTo>
                    <a:pt x="8" y="17"/>
                  </a:lnTo>
                  <a:lnTo>
                    <a:pt x="8" y="19"/>
                  </a:lnTo>
                  <a:lnTo>
                    <a:pt x="6" y="19"/>
                  </a:lnTo>
                  <a:lnTo>
                    <a:pt x="6" y="19"/>
                  </a:lnTo>
                  <a:lnTo>
                    <a:pt x="6" y="21"/>
                  </a:lnTo>
                  <a:lnTo>
                    <a:pt x="6" y="21"/>
                  </a:lnTo>
                  <a:lnTo>
                    <a:pt x="6" y="21"/>
                  </a:lnTo>
                  <a:lnTo>
                    <a:pt x="4" y="21"/>
                  </a:lnTo>
                  <a:lnTo>
                    <a:pt x="6" y="21"/>
                  </a:lnTo>
                  <a:lnTo>
                    <a:pt x="6" y="21"/>
                  </a:lnTo>
                  <a:lnTo>
                    <a:pt x="4" y="23"/>
                  </a:lnTo>
                  <a:lnTo>
                    <a:pt x="4" y="23"/>
                  </a:lnTo>
                  <a:lnTo>
                    <a:pt x="2" y="25"/>
                  </a:lnTo>
                  <a:lnTo>
                    <a:pt x="0" y="25"/>
                  </a:lnTo>
                  <a:lnTo>
                    <a:pt x="0"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3" name="Freeform 5349"/>
            <p:cNvSpPr>
              <a:spLocks/>
            </p:cNvSpPr>
            <p:nvPr/>
          </p:nvSpPr>
          <p:spPr bwMode="auto">
            <a:xfrm>
              <a:off x="3545" y="2884"/>
              <a:ext cx="0" cy="4"/>
            </a:xfrm>
            <a:custGeom>
              <a:avLst/>
              <a:gdLst>
                <a:gd name="T0" fmla="*/ 0 h 4"/>
                <a:gd name="T1" fmla="*/ 0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0"/>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4" name="Freeform 5350"/>
            <p:cNvSpPr>
              <a:spLocks/>
            </p:cNvSpPr>
            <p:nvPr/>
          </p:nvSpPr>
          <p:spPr bwMode="auto">
            <a:xfrm>
              <a:off x="3536" y="2884"/>
              <a:ext cx="4" cy="4"/>
            </a:xfrm>
            <a:custGeom>
              <a:avLst/>
              <a:gdLst>
                <a:gd name="T0" fmla="*/ 2 w 4"/>
                <a:gd name="T1" fmla="*/ 4 h 4"/>
                <a:gd name="T2" fmla="*/ 2 w 4"/>
                <a:gd name="T3" fmla="*/ 2 h 4"/>
                <a:gd name="T4" fmla="*/ 2 w 4"/>
                <a:gd name="T5" fmla="*/ 2 h 4"/>
                <a:gd name="T6" fmla="*/ 2 w 4"/>
                <a:gd name="T7" fmla="*/ 2 h 4"/>
                <a:gd name="T8" fmla="*/ 2 w 4"/>
                <a:gd name="T9" fmla="*/ 2 h 4"/>
                <a:gd name="T10" fmla="*/ 2 w 4"/>
                <a:gd name="T11" fmla="*/ 0 h 4"/>
                <a:gd name="T12" fmla="*/ 4 w 4"/>
                <a:gd name="T13" fmla="*/ 0 h 4"/>
                <a:gd name="T14" fmla="*/ 4 w 4"/>
                <a:gd name="T15" fmla="*/ 0 h 4"/>
                <a:gd name="T16" fmla="*/ 4 w 4"/>
                <a:gd name="T17" fmla="*/ 0 h 4"/>
                <a:gd name="T18" fmla="*/ 4 w 4"/>
                <a:gd name="T19" fmla="*/ 0 h 4"/>
                <a:gd name="T20" fmla="*/ 4 w 4"/>
                <a:gd name="T21" fmla="*/ 0 h 4"/>
                <a:gd name="T22" fmla="*/ 2 w 4"/>
                <a:gd name="T23" fmla="*/ 0 h 4"/>
                <a:gd name="T24" fmla="*/ 2 w 4"/>
                <a:gd name="T25" fmla="*/ 0 h 4"/>
                <a:gd name="T26" fmla="*/ 2 w 4"/>
                <a:gd name="T27" fmla="*/ 0 h 4"/>
                <a:gd name="T28" fmla="*/ 0 w 4"/>
                <a:gd name="T29" fmla="*/ 0 h 4"/>
                <a:gd name="T30" fmla="*/ 0 w 4"/>
                <a:gd name="T31" fmla="*/ 0 h 4"/>
                <a:gd name="T32" fmla="*/ 0 w 4"/>
                <a:gd name="T33" fmla="*/ 2 h 4"/>
                <a:gd name="T34" fmla="*/ 0 w 4"/>
                <a:gd name="T35" fmla="*/ 2 h 4"/>
                <a:gd name="T36" fmla="*/ 0 w 4"/>
                <a:gd name="T37" fmla="*/ 2 h 4"/>
                <a:gd name="T38" fmla="*/ 0 w 4"/>
                <a:gd name="T3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4">
                  <a:moveTo>
                    <a:pt x="2" y="4"/>
                  </a:moveTo>
                  <a:lnTo>
                    <a:pt x="2" y="2"/>
                  </a:lnTo>
                  <a:lnTo>
                    <a:pt x="2" y="2"/>
                  </a:lnTo>
                  <a:lnTo>
                    <a:pt x="2" y="2"/>
                  </a:lnTo>
                  <a:lnTo>
                    <a:pt x="2" y="2"/>
                  </a:lnTo>
                  <a:lnTo>
                    <a:pt x="2" y="0"/>
                  </a:lnTo>
                  <a:lnTo>
                    <a:pt x="4" y="0"/>
                  </a:lnTo>
                  <a:lnTo>
                    <a:pt x="4" y="0"/>
                  </a:lnTo>
                  <a:lnTo>
                    <a:pt x="4" y="0"/>
                  </a:lnTo>
                  <a:lnTo>
                    <a:pt x="4" y="0"/>
                  </a:lnTo>
                  <a:lnTo>
                    <a:pt x="4" y="0"/>
                  </a:lnTo>
                  <a:lnTo>
                    <a:pt x="2" y="0"/>
                  </a:lnTo>
                  <a:lnTo>
                    <a:pt x="2" y="0"/>
                  </a:lnTo>
                  <a:lnTo>
                    <a:pt x="2"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5" name="Freeform 5351"/>
            <p:cNvSpPr>
              <a:spLocks/>
            </p:cNvSpPr>
            <p:nvPr/>
          </p:nvSpPr>
          <p:spPr bwMode="auto">
            <a:xfrm>
              <a:off x="3543" y="2888"/>
              <a:ext cx="2" cy="0"/>
            </a:xfrm>
            <a:custGeom>
              <a:avLst/>
              <a:gdLst>
                <a:gd name="T0" fmla="*/ 2 w 2"/>
                <a:gd name="T1" fmla="*/ 2 w 2"/>
                <a:gd name="T2" fmla="*/ 2 w 2"/>
                <a:gd name="T3" fmla="*/ 2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6" name="Freeform 5352"/>
            <p:cNvSpPr>
              <a:spLocks/>
            </p:cNvSpPr>
            <p:nvPr/>
          </p:nvSpPr>
          <p:spPr bwMode="auto">
            <a:xfrm>
              <a:off x="3534" y="2886"/>
              <a:ext cx="2" cy="4"/>
            </a:xfrm>
            <a:custGeom>
              <a:avLst/>
              <a:gdLst>
                <a:gd name="T0" fmla="*/ 2 w 2"/>
                <a:gd name="T1" fmla="*/ 0 h 4"/>
                <a:gd name="T2" fmla="*/ 2 w 2"/>
                <a:gd name="T3" fmla="*/ 0 h 4"/>
                <a:gd name="T4" fmla="*/ 2 w 2"/>
                <a:gd name="T5" fmla="*/ 0 h 4"/>
                <a:gd name="T6" fmla="*/ 2 w 2"/>
                <a:gd name="T7" fmla="*/ 0 h 4"/>
                <a:gd name="T8" fmla="*/ 2 w 2"/>
                <a:gd name="T9" fmla="*/ 0 h 4"/>
                <a:gd name="T10" fmla="*/ 0 w 2"/>
                <a:gd name="T11" fmla="*/ 0 h 4"/>
                <a:gd name="T12" fmla="*/ 2 w 2"/>
                <a:gd name="T13" fmla="*/ 0 h 4"/>
                <a:gd name="T14" fmla="*/ 0 w 2"/>
                <a:gd name="T15" fmla="*/ 2 h 4"/>
                <a:gd name="T16" fmla="*/ 0 w 2"/>
                <a:gd name="T17" fmla="*/ 2 h 4"/>
                <a:gd name="T18" fmla="*/ 2 w 2"/>
                <a:gd name="T19" fmla="*/ 2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0"/>
                  </a:moveTo>
                  <a:lnTo>
                    <a:pt x="2" y="0"/>
                  </a:lnTo>
                  <a:lnTo>
                    <a:pt x="2" y="0"/>
                  </a:lnTo>
                  <a:lnTo>
                    <a:pt x="2" y="0"/>
                  </a:lnTo>
                  <a:lnTo>
                    <a:pt x="2" y="0"/>
                  </a:lnTo>
                  <a:lnTo>
                    <a:pt x="0" y="0"/>
                  </a:lnTo>
                  <a:lnTo>
                    <a:pt x="2" y="0"/>
                  </a:lnTo>
                  <a:lnTo>
                    <a:pt x="0" y="2"/>
                  </a:lnTo>
                  <a:lnTo>
                    <a:pt x="0"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7" name="Freeform 5353"/>
            <p:cNvSpPr>
              <a:spLocks/>
            </p:cNvSpPr>
            <p:nvPr/>
          </p:nvSpPr>
          <p:spPr bwMode="auto">
            <a:xfrm>
              <a:off x="3542" y="2888"/>
              <a:ext cx="1" cy="2"/>
            </a:xfrm>
            <a:custGeom>
              <a:avLst/>
              <a:gdLst>
                <a:gd name="T0" fmla="*/ 0 w 1"/>
                <a:gd name="T1" fmla="*/ 2 h 2"/>
                <a:gd name="T2" fmla="*/ 1 w 1"/>
                <a:gd name="T3" fmla="*/ 2 h 2"/>
                <a:gd name="T4" fmla="*/ 1 w 1"/>
                <a:gd name="T5" fmla="*/ 0 h 2"/>
                <a:gd name="T6" fmla="*/ 1 w 1"/>
                <a:gd name="T7" fmla="*/ 0 h 2"/>
                <a:gd name="T8" fmla="*/ 1 w 1"/>
                <a:gd name="T9" fmla="*/ 0 h 2"/>
                <a:gd name="T10" fmla="*/ 1 w 1"/>
                <a:gd name="T11" fmla="*/ 0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2"/>
                  </a:moveTo>
                  <a:lnTo>
                    <a:pt x="1" y="2"/>
                  </a:lnTo>
                  <a:lnTo>
                    <a:pt x="1" y="0"/>
                  </a:lnTo>
                  <a:lnTo>
                    <a:pt x="1" y="0"/>
                  </a:lnTo>
                  <a:lnTo>
                    <a:pt x="1" y="0"/>
                  </a:lnTo>
                  <a:lnTo>
                    <a:pt x="1" y="0"/>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8" name="Freeform 5354"/>
            <p:cNvSpPr>
              <a:spLocks/>
            </p:cNvSpPr>
            <p:nvPr/>
          </p:nvSpPr>
          <p:spPr bwMode="auto">
            <a:xfrm>
              <a:off x="3538" y="2886"/>
              <a:ext cx="4" cy="4"/>
            </a:xfrm>
            <a:custGeom>
              <a:avLst/>
              <a:gdLst>
                <a:gd name="T0" fmla="*/ 4 w 4"/>
                <a:gd name="T1" fmla="*/ 4 h 4"/>
                <a:gd name="T2" fmla="*/ 4 w 4"/>
                <a:gd name="T3" fmla="*/ 2 h 4"/>
                <a:gd name="T4" fmla="*/ 4 w 4"/>
                <a:gd name="T5" fmla="*/ 2 h 4"/>
                <a:gd name="T6" fmla="*/ 4 w 4"/>
                <a:gd name="T7" fmla="*/ 2 h 4"/>
                <a:gd name="T8" fmla="*/ 4 w 4"/>
                <a:gd name="T9" fmla="*/ 0 h 4"/>
                <a:gd name="T10" fmla="*/ 4 w 4"/>
                <a:gd name="T11" fmla="*/ 0 h 4"/>
                <a:gd name="T12" fmla="*/ 2 w 4"/>
                <a:gd name="T13" fmla="*/ 0 h 4"/>
                <a:gd name="T14" fmla="*/ 2 w 4"/>
                <a:gd name="T15" fmla="*/ 0 h 4"/>
                <a:gd name="T16" fmla="*/ 2 w 4"/>
                <a:gd name="T17" fmla="*/ 0 h 4"/>
                <a:gd name="T18" fmla="*/ 0 w 4"/>
                <a:gd name="T19" fmla="*/ 0 h 4"/>
                <a:gd name="T20" fmla="*/ 0 w 4"/>
                <a:gd name="T21" fmla="*/ 0 h 4"/>
                <a:gd name="T22" fmla="*/ 0 w 4"/>
                <a:gd name="T23" fmla="*/ 0 h 4"/>
                <a:gd name="T24" fmla="*/ 0 w 4"/>
                <a:gd name="T25" fmla="*/ 0 h 4"/>
                <a:gd name="T26" fmla="*/ 0 w 4"/>
                <a:gd name="T27" fmla="*/ 2 h 4"/>
                <a:gd name="T28" fmla="*/ 0 w 4"/>
                <a:gd name="T2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4">
                  <a:moveTo>
                    <a:pt x="4" y="4"/>
                  </a:moveTo>
                  <a:lnTo>
                    <a:pt x="4" y="2"/>
                  </a:lnTo>
                  <a:lnTo>
                    <a:pt x="4" y="2"/>
                  </a:lnTo>
                  <a:lnTo>
                    <a:pt x="4" y="2"/>
                  </a:lnTo>
                  <a:lnTo>
                    <a:pt x="4" y="0"/>
                  </a:lnTo>
                  <a:lnTo>
                    <a:pt x="4" y="0"/>
                  </a:lnTo>
                  <a:lnTo>
                    <a:pt x="2" y="0"/>
                  </a:lnTo>
                  <a:lnTo>
                    <a:pt x="2" y="0"/>
                  </a:lnTo>
                  <a:lnTo>
                    <a:pt x="2"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9" name="Rectangle 5355"/>
            <p:cNvSpPr>
              <a:spLocks noChangeArrowheads="1"/>
            </p:cNvSpPr>
            <p:nvPr/>
          </p:nvSpPr>
          <p:spPr bwMode="auto">
            <a:xfrm>
              <a:off x="3534" y="2890"/>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0" name="Freeform 5356"/>
            <p:cNvSpPr>
              <a:spLocks/>
            </p:cNvSpPr>
            <p:nvPr/>
          </p:nvSpPr>
          <p:spPr bwMode="auto">
            <a:xfrm>
              <a:off x="3530" y="2890"/>
              <a:ext cx="4" cy="2"/>
            </a:xfrm>
            <a:custGeom>
              <a:avLst/>
              <a:gdLst>
                <a:gd name="T0" fmla="*/ 2 w 4"/>
                <a:gd name="T1" fmla="*/ 2 h 2"/>
                <a:gd name="T2" fmla="*/ 2 w 4"/>
                <a:gd name="T3" fmla="*/ 2 h 2"/>
                <a:gd name="T4" fmla="*/ 0 w 4"/>
                <a:gd name="T5" fmla="*/ 0 h 2"/>
                <a:gd name="T6" fmla="*/ 0 w 4"/>
                <a:gd name="T7" fmla="*/ 0 h 2"/>
                <a:gd name="T8" fmla="*/ 0 w 4"/>
                <a:gd name="T9" fmla="*/ 0 h 2"/>
                <a:gd name="T10" fmla="*/ 0 w 4"/>
                <a:gd name="T11" fmla="*/ 0 h 2"/>
                <a:gd name="T12" fmla="*/ 2 w 4"/>
                <a:gd name="T13" fmla="*/ 0 h 2"/>
                <a:gd name="T14" fmla="*/ 2 w 4"/>
                <a:gd name="T15" fmla="*/ 0 h 2"/>
                <a:gd name="T16" fmla="*/ 2 w 4"/>
                <a:gd name="T17" fmla="*/ 0 h 2"/>
                <a:gd name="T18" fmla="*/ 4 w 4"/>
                <a:gd name="T19" fmla="*/ 0 h 2"/>
                <a:gd name="T20" fmla="*/ 4 w 4"/>
                <a:gd name="T21" fmla="*/ 0 h 2"/>
                <a:gd name="T22" fmla="*/ 4 w 4"/>
                <a:gd name="T23" fmla="*/ 0 h 2"/>
                <a:gd name="T24" fmla="*/ 4 w 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2">
                  <a:moveTo>
                    <a:pt x="2" y="2"/>
                  </a:moveTo>
                  <a:lnTo>
                    <a:pt x="2" y="2"/>
                  </a:lnTo>
                  <a:lnTo>
                    <a:pt x="0" y="0"/>
                  </a:lnTo>
                  <a:lnTo>
                    <a:pt x="0" y="0"/>
                  </a:lnTo>
                  <a:lnTo>
                    <a:pt x="0" y="0"/>
                  </a:lnTo>
                  <a:lnTo>
                    <a:pt x="0" y="0"/>
                  </a:lnTo>
                  <a:lnTo>
                    <a:pt x="2" y="0"/>
                  </a:lnTo>
                  <a:lnTo>
                    <a:pt x="2" y="0"/>
                  </a:lnTo>
                  <a:lnTo>
                    <a:pt x="2"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1" name="Freeform 5357"/>
            <p:cNvSpPr>
              <a:spLocks/>
            </p:cNvSpPr>
            <p:nvPr/>
          </p:nvSpPr>
          <p:spPr bwMode="auto">
            <a:xfrm>
              <a:off x="3528" y="2892"/>
              <a:ext cx="4" cy="3"/>
            </a:xfrm>
            <a:custGeom>
              <a:avLst/>
              <a:gdLst>
                <a:gd name="T0" fmla="*/ 0 w 4"/>
                <a:gd name="T1" fmla="*/ 3 h 3"/>
                <a:gd name="T2" fmla="*/ 0 w 4"/>
                <a:gd name="T3" fmla="*/ 3 h 3"/>
                <a:gd name="T4" fmla="*/ 0 w 4"/>
                <a:gd name="T5" fmla="*/ 3 h 3"/>
                <a:gd name="T6" fmla="*/ 0 w 4"/>
                <a:gd name="T7" fmla="*/ 1 h 3"/>
                <a:gd name="T8" fmla="*/ 0 w 4"/>
                <a:gd name="T9" fmla="*/ 1 h 3"/>
                <a:gd name="T10" fmla="*/ 2 w 4"/>
                <a:gd name="T11" fmla="*/ 0 h 3"/>
                <a:gd name="T12" fmla="*/ 2 w 4"/>
                <a:gd name="T13" fmla="*/ 0 h 3"/>
                <a:gd name="T14" fmla="*/ 2 w 4"/>
                <a:gd name="T15" fmla="*/ 0 h 3"/>
                <a:gd name="T16" fmla="*/ 2 w 4"/>
                <a:gd name="T17" fmla="*/ 0 h 3"/>
                <a:gd name="T18" fmla="*/ 4 w 4"/>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3">
                  <a:moveTo>
                    <a:pt x="0" y="3"/>
                  </a:moveTo>
                  <a:lnTo>
                    <a:pt x="0" y="3"/>
                  </a:lnTo>
                  <a:lnTo>
                    <a:pt x="0" y="3"/>
                  </a:lnTo>
                  <a:lnTo>
                    <a:pt x="0" y="1"/>
                  </a:lnTo>
                  <a:lnTo>
                    <a:pt x="0" y="1"/>
                  </a:lnTo>
                  <a:lnTo>
                    <a:pt x="2" y="0"/>
                  </a:lnTo>
                  <a:lnTo>
                    <a:pt x="2" y="0"/>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2" name="Freeform 5358"/>
            <p:cNvSpPr>
              <a:spLocks/>
            </p:cNvSpPr>
            <p:nvPr/>
          </p:nvSpPr>
          <p:spPr bwMode="auto">
            <a:xfrm>
              <a:off x="3526" y="2901"/>
              <a:ext cx="2" cy="2"/>
            </a:xfrm>
            <a:custGeom>
              <a:avLst/>
              <a:gdLst>
                <a:gd name="T0" fmla="*/ 2 w 2"/>
                <a:gd name="T1" fmla="*/ 2 h 2"/>
                <a:gd name="T2" fmla="*/ 0 w 2"/>
                <a:gd name="T3" fmla="*/ 2 h 2"/>
                <a:gd name="T4" fmla="*/ 0 w 2"/>
                <a:gd name="T5" fmla="*/ 0 h 2"/>
                <a:gd name="T6" fmla="*/ 0 w 2"/>
                <a:gd name="T7" fmla="*/ 0 h 2"/>
                <a:gd name="T8" fmla="*/ 0 w 2"/>
                <a:gd name="T9" fmla="*/ 2 h 2"/>
                <a:gd name="T10" fmla="*/ 2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0" y="2"/>
                  </a:lnTo>
                  <a:lnTo>
                    <a:pt x="0" y="0"/>
                  </a:lnTo>
                  <a:lnTo>
                    <a:pt x="0" y="0"/>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3" name="Freeform 5359"/>
            <p:cNvSpPr>
              <a:spLocks/>
            </p:cNvSpPr>
            <p:nvPr/>
          </p:nvSpPr>
          <p:spPr bwMode="auto">
            <a:xfrm>
              <a:off x="3517" y="2882"/>
              <a:ext cx="15" cy="27"/>
            </a:xfrm>
            <a:custGeom>
              <a:avLst/>
              <a:gdLst>
                <a:gd name="T0" fmla="*/ 11 w 15"/>
                <a:gd name="T1" fmla="*/ 13 h 27"/>
                <a:gd name="T2" fmla="*/ 9 w 15"/>
                <a:gd name="T3" fmla="*/ 13 h 27"/>
                <a:gd name="T4" fmla="*/ 7 w 15"/>
                <a:gd name="T5" fmla="*/ 11 h 27"/>
                <a:gd name="T6" fmla="*/ 7 w 15"/>
                <a:gd name="T7" fmla="*/ 10 h 27"/>
                <a:gd name="T8" fmla="*/ 7 w 15"/>
                <a:gd name="T9" fmla="*/ 10 h 27"/>
                <a:gd name="T10" fmla="*/ 7 w 15"/>
                <a:gd name="T11" fmla="*/ 8 h 27"/>
                <a:gd name="T12" fmla="*/ 7 w 15"/>
                <a:gd name="T13" fmla="*/ 6 h 27"/>
                <a:gd name="T14" fmla="*/ 5 w 15"/>
                <a:gd name="T15" fmla="*/ 6 h 27"/>
                <a:gd name="T16" fmla="*/ 5 w 15"/>
                <a:gd name="T17" fmla="*/ 4 h 27"/>
                <a:gd name="T18" fmla="*/ 5 w 15"/>
                <a:gd name="T19" fmla="*/ 4 h 27"/>
                <a:gd name="T20" fmla="*/ 3 w 15"/>
                <a:gd name="T21" fmla="*/ 4 h 27"/>
                <a:gd name="T22" fmla="*/ 3 w 15"/>
                <a:gd name="T23" fmla="*/ 4 h 27"/>
                <a:gd name="T24" fmla="*/ 5 w 15"/>
                <a:gd name="T25" fmla="*/ 4 h 27"/>
                <a:gd name="T26" fmla="*/ 3 w 15"/>
                <a:gd name="T27" fmla="*/ 4 h 27"/>
                <a:gd name="T28" fmla="*/ 3 w 15"/>
                <a:gd name="T29" fmla="*/ 2 h 27"/>
                <a:gd name="T30" fmla="*/ 3 w 15"/>
                <a:gd name="T31" fmla="*/ 2 h 27"/>
                <a:gd name="T32" fmla="*/ 3 w 15"/>
                <a:gd name="T33" fmla="*/ 2 h 27"/>
                <a:gd name="T34" fmla="*/ 3 w 15"/>
                <a:gd name="T35" fmla="*/ 2 h 27"/>
                <a:gd name="T36" fmla="*/ 1 w 15"/>
                <a:gd name="T37" fmla="*/ 2 h 27"/>
                <a:gd name="T38" fmla="*/ 1 w 15"/>
                <a:gd name="T39" fmla="*/ 2 h 27"/>
                <a:gd name="T40" fmla="*/ 1 w 15"/>
                <a:gd name="T41" fmla="*/ 2 h 27"/>
                <a:gd name="T42" fmla="*/ 1 w 15"/>
                <a:gd name="T43" fmla="*/ 2 h 27"/>
                <a:gd name="T44" fmla="*/ 1 w 15"/>
                <a:gd name="T45" fmla="*/ 2 h 27"/>
                <a:gd name="T46" fmla="*/ 1 w 15"/>
                <a:gd name="T47" fmla="*/ 2 h 27"/>
                <a:gd name="T48" fmla="*/ 1 w 15"/>
                <a:gd name="T49" fmla="*/ 0 h 27"/>
                <a:gd name="T50" fmla="*/ 1 w 15"/>
                <a:gd name="T51" fmla="*/ 0 h 27"/>
                <a:gd name="T52" fmla="*/ 1 w 15"/>
                <a:gd name="T53" fmla="*/ 0 h 27"/>
                <a:gd name="T54" fmla="*/ 1 w 15"/>
                <a:gd name="T55" fmla="*/ 0 h 27"/>
                <a:gd name="T56" fmla="*/ 0 w 15"/>
                <a:gd name="T57" fmla="*/ 0 h 27"/>
                <a:gd name="T58" fmla="*/ 1 w 15"/>
                <a:gd name="T59" fmla="*/ 4 h 27"/>
                <a:gd name="T60" fmla="*/ 1 w 15"/>
                <a:gd name="T61" fmla="*/ 6 h 27"/>
                <a:gd name="T62" fmla="*/ 3 w 15"/>
                <a:gd name="T63" fmla="*/ 8 h 27"/>
                <a:gd name="T64" fmla="*/ 5 w 15"/>
                <a:gd name="T65" fmla="*/ 10 h 27"/>
                <a:gd name="T66" fmla="*/ 7 w 15"/>
                <a:gd name="T67" fmla="*/ 15 h 27"/>
                <a:gd name="T68" fmla="*/ 9 w 15"/>
                <a:gd name="T69" fmla="*/ 19 h 27"/>
                <a:gd name="T70" fmla="*/ 9 w 15"/>
                <a:gd name="T71" fmla="*/ 19 h 27"/>
                <a:gd name="T72" fmla="*/ 11 w 15"/>
                <a:gd name="T73" fmla="*/ 21 h 27"/>
                <a:gd name="T74" fmla="*/ 11 w 15"/>
                <a:gd name="T75" fmla="*/ 23 h 27"/>
                <a:gd name="T76" fmla="*/ 11 w 15"/>
                <a:gd name="T77" fmla="*/ 25 h 27"/>
                <a:gd name="T78" fmla="*/ 11 w 15"/>
                <a:gd name="T79" fmla="*/ 25 h 27"/>
                <a:gd name="T80" fmla="*/ 11 w 15"/>
                <a:gd name="T81" fmla="*/ 23 h 27"/>
                <a:gd name="T82" fmla="*/ 11 w 15"/>
                <a:gd name="T83" fmla="*/ 25 h 27"/>
                <a:gd name="T84" fmla="*/ 11 w 15"/>
                <a:gd name="T85" fmla="*/ 25 h 27"/>
                <a:gd name="T86" fmla="*/ 11 w 15"/>
                <a:gd name="T87" fmla="*/ 23 h 27"/>
                <a:gd name="T88" fmla="*/ 11 w 15"/>
                <a:gd name="T89" fmla="*/ 23 h 27"/>
                <a:gd name="T90" fmla="*/ 11 w 15"/>
                <a:gd name="T91" fmla="*/ 23 h 27"/>
                <a:gd name="T92" fmla="*/ 13 w 15"/>
                <a:gd name="T93" fmla="*/ 23 h 27"/>
                <a:gd name="T94" fmla="*/ 13 w 15"/>
                <a:gd name="T95" fmla="*/ 25 h 27"/>
                <a:gd name="T96" fmla="*/ 13 w 15"/>
                <a:gd name="T97" fmla="*/ 25 h 27"/>
                <a:gd name="T98" fmla="*/ 13 w 15"/>
                <a:gd name="T99" fmla="*/ 25 h 27"/>
                <a:gd name="T100" fmla="*/ 13 w 15"/>
                <a:gd name="T101" fmla="*/ 27 h 27"/>
                <a:gd name="T102" fmla="*/ 13 w 15"/>
                <a:gd name="T103" fmla="*/ 27 h 27"/>
                <a:gd name="T104" fmla="*/ 15 w 15"/>
                <a:gd name="T10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 h="27">
                  <a:moveTo>
                    <a:pt x="11" y="15"/>
                  </a:moveTo>
                  <a:lnTo>
                    <a:pt x="11" y="13"/>
                  </a:lnTo>
                  <a:lnTo>
                    <a:pt x="9" y="13"/>
                  </a:lnTo>
                  <a:lnTo>
                    <a:pt x="9" y="13"/>
                  </a:lnTo>
                  <a:lnTo>
                    <a:pt x="7" y="11"/>
                  </a:lnTo>
                  <a:lnTo>
                    <a:pt x="7" y="11"/>
                  </a:lnTo>
                  <a:lnTo>
                    <a:pt x="7" y="11"/>
                  </a:lnTo>
                  <a:lnTo>
                    <a:pt x="7" y="10"/>
                  </a:lnTo>
                  <a:lnTo>
                    <a:pt x="7" y="10"/>
                  </a:lnTo>
                  <a:lnTo>
                    <a:pt x="7" y="10"/>
                  </a:lnTo>
                  <a:lnTo>
                    <a:pt x="7" y="8"/>
                  </a:lnTo>
                  <a:lnTo>
                    <a:pt x="7" y="8"/>
                  </a:lnTo>
                  <a:lnTo>
                    <a:pt x="7" y="8"/>
                  </a:lnTo>
                  <a:lnTo>
                    <a:pt x="7" y="6"/>
                  </a:lnTo>
                  <a:lnTo>
                    <a:pt x="7" y="6"/>
                  </a:lnTo>
                  <a:lnTo>
                    <a:pt x="5" y="6"/>
                  </a:lnTo>
                  <a:lnTo>
                    <a:pt x="5" y="4"/>
                  </a:lnTo>
                  <a:lnTo>
                    <a:pt x="5" y="4"/>
                  </a:lnTo>
                  <a:lnTo>
                    <a:pt x="5" y="4"/>
                  </a:lnTo>
                  <a:lnTo>
                    <a:pt x="5" y="4"/>
                  </a:lnTo>
                  <a:lnTo>
                    <a:pt x="5" y="4"/>
                  </a:lnTo>
                  <a:lnTo>
                    <a:pt x="3" y="4"/>
                  </a:lnTo>
                  <a:lnTo>
                    <a:pt x="3" y="4"/>
                  </a:lnTo>
                  <a:lnTo>
                    <a:pt x="3" y="4"/>
                  </a:lnTo>
                  <a:lnTo>
                    <a:pt x="3" y="4"/>
                  </a:lnTo>
                  <a:lnTo>
                    <a:pt x="5" y="4"/>
                  </a:lnTo>
                  <a:lnTo>
                    <a:pt x="3" y="4"/>
                  </a:lnTo>
                  <a:lnTo>
                    <a:pt x="3" y="4"/>
                  </a:lnTo>
                  <a:lnTo>
                    <a:pt x="3" y="4"/>
                  </a:lnTo>
                  <a:lnTo>
                    <a:pt x="3" y="2"/>
                  </a:lnTo>
                  <a:lnTo>
                    <a:pt x="3" y="2"/>
                  </a:lnTo>
                  <a:lnTo>
                    <a:pt x="3" y="2"/>
                  </a:lnTo>
                  <a:lnTo>
                    <a:pt x="3" y="2"/>
                  </a:lnTo>
                  <a:lnTo>
                    <a:pt x="3" y="2"/>
                  </a:lnTo>
                  <a:lnTo>
                    <a:pt x="3" y="2"/>
                  </a:lnTo>
                  <a:lnTo>
                    <a:pt x="3" y="2"/>
                  </a:lnTo>
                  <a:lnTo>
                    <a:pt x="3" y="2"/>
                  </a:lnTo>
                  <a:lnTo>
                    <a:pt x="1" y="2"/>
                  </a:lnTo>
                  <a:lnTo>
                    <a:pt x="3" y="2"/>
                  </a:lnTo>
                  <a:lnTo>
                    <a:pt x="1" y="2"/>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1" y="0"/>
                  </a:lnTo>
                  <a:lnTo>
                    <a:pt x="0" y="0"/>
                  </a:lnTo>
                  <a:lnTo>
                    <a:pt x="0" y="2"/>
                  </a:lnTo>
                  <a:lnTo>
                    <a:pt x="1" y="4"/>
                  </a:lnTo>
                  <a:lnTo>
                    <a:pt x="1" y="4"/>
                  </a:lnTo>
                  <a:lnTo>
                    <a:pt x="1" y="6"/>
                  </a:lnTo>
                  <a:lnTo>
                    <a:pt x="3" y="6"/>
                  </a:lnTo>
                  <a:lnTo>
                    <a:pt x="3" y="8"/>
                  </a:lnTo>
                  <a:lnTo>
                    <a:pt x="5" y="10"/>
                  </a:lnTo>
                  <a:lnTo>
                    <a:pt x="5" y="10"/>
                  </a:lnTo>
                  <a:lnTo>
                    <a:pt x="5" y="11"/>
                  </a:lnTo>
                  <a:lnTo>
                    <a:pt x="7" y="15"/>
                  </a:lnTo>
                  <a:lnTo>
                    <a:pt x="7" y="15"/>
                  </a:lnTo>
                  <a:lnTo>
                    <a:pt x="9" y="19"/>
                  </a:lnTo>
                  <a:lnTo>
                    <a:pt x="9" y="19"/>
                  </a:lnTo>
                  <a:lnTo>
                    <a:pt x="9" y="19"/>
                  </a:lnTo>
                  <a:lnTo>
                    <a:pt x="11" y="21"/>
                  </a:lnTo>
                  <a:lnTo>
                    <a:pt x="11" y="21"/>
                  </a:lnTo>
                  <a:lnTo>
                    <a:pt x="11" y="23"/>
                  </a:lnTo>
                  <a:lnTo>
                    <a:pt x="11" y="23"/>
                  </a:lnTo>
                  <a:lnTo>
                    <a:pt x="11" y="25"/>
                  </a:lnTo>
                  <a:lnTo>
                    <a:pt x="11" y="25"/>
                  </a:lnTo>
                  <a:lnTo>
                    <a:pt x="11" y="25"/>
                  </a:lnTo>
                  <a:lnTo>
                    <a:pt x="11" y="25"/>
                  </a:lnTo>
                  <a:lnTo>
                    <a:pt x="11" y="23"/>
                  </a:lnTo>
                  <a:lnTo>
                    <a:pt x="11" y="23"/>
                  </a:lnTo>
                  <a:lnTo>
                    <a:pt x="11" y="23"/>
                  </a:lnTo>
                  <a:lnTo>
                    <a:pt x="11" y="25"/>
                  </a:lnTo>
                  <a:lnTo>
                    <a:pt x="11" y="25"/>
                  </a:lnTo>
                  <a:lnTo>
                    <a:pt x="11" y="25"/>
                  </a:lnTo>
                  <a:lnTo>
                    <a:pt x="11" y="23"/>
                  </a:lnTo>
                  <a:lnTo>
                    <a:pt x="11" y="23"/>
                  </a:lnTo>
                  <a:lnTo>
                    <a:pt x="11" y="23"/>
                  </a:lnTo>
                  <a:lnTo>
                    <a:pt x="11" y="23"/>
                  </a:lnTo>
                  <a:lnTo>
                    <a:pt x="11" y="23"/>
                  </a:lnTo>
                  <a:lnTo>
                    <a:pt x="11" y="23"/>
                  </a:lnTo>
                  <a:lnTo>
                    <a:pt x="11" y="21"/>
                  </a:lnTo>
                  <a:lnTo>
                    <a:pt x="13" y="23"/>
                  </a:lnTo>
                  <a:lnTo>
                    <a:pt x="13" y="25"/>
                  </a:lnTo>
                  <a:lnTo>
                    <a:pt x="13" y="25"/>
                  </a:lnTo>
                  <a:lnTo>
                    <a:pt x="13" y="25"/>
                  </a:lnTo>
                  <a:lnTo>
                    <a:pt x="13" y="25"/>
                  </a:lnTo>
                  <a:lnTo>
                    <a:pt x="13" y="25"/>
                  </a:lnTo>
                  <a:lnTo>
                    <a:pt x="13" y="25"/>
                  </a:lnTo>
                  <a:lnTo>
                    <a:pt x="13" y="25"/>
                  </a:lnTo>
                  <a:lnTo>
                    <a:pt x="13" y="27"/>
                  </a:lnTo>
                  <a:lnTo>
                    <a:pt x="13" y="27"/>
                  </a:lnTo>
                  <a:lnTo>
                    <a:pt x="13" y="27"/>
                  </a:lnTo>
                  <a:lnTo>
                    <a:pt x="13" y="27"/>
                  </a:lnTo>
                  <a:lnTo>
                    <a:pt x="15" y="27"/>
                  </a:lnTo>
                  <a:lnTo>
                    <a:pt x="15"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4" name="Freeform 5360"/>
            <p:cNvSpPr>
              <a:spLocks/>
            </p:cNvSpPr>
            <p:nvPr/>
          </p:nvSpPr>
          <p:spPr bwMode="auto">
            <a:xfrm>
              <a:off x="3528" y="2909"/>
              <a:ext cx="12" cy="17"/>
            </a:xfrm>
            <a:custGeom>
              <a:avLst/>
              <a:gdLst>
                <a:gd name="T0" fmla="*/ 2 w 12"/>
                <a:gd name="T1" fmla="*/ 2 h 17"/>
                <a:gd name="T2" fmla="*/ 2 w 12"/>
                <a:gd name="T3" fmla="*/ 0 h 17"/>
                <a:gd name="T4" fmla="*/ 0 w 12"/>
                <a:gd name="T5" fmla="*/ 0 h 17"/>
                <a:gd name="T6" fmla="*/ 0 w 12"/>
                <a:gd name="T7" fmla="*/ 0 h 17"/>
                <a:gd name="T8" fmla="*/ 4 w 12"/>
                <a:gd name="T9" fmla="*/ 4 h 17"/>
                <a:gd name="T10" fmla="*/ 4 w 12"/>
                <a:gd name="T11" fmla="*/ 6 h 17"/>
                <a:gd name="T12" fmla="*/ 6 w 12"/>
                <a:gd name="T13" fmla="*/ 8 h 17"/>
                <a:gd name="T14" fmla="*/ 6 w 12"/>
                <a:gd name="T15" fmla="*/ 8 h 17"/>
                <a:gd name="T16" fmla="*/ 8 w 12"/>
                <a:gd name="T17" fmla="*/ 9 h 17"/>
                <a:gd name="T18" fmla="*/ 8 w 12"/>
                <a:gd name="T19" fmla="*/ 11 h 17"/>
                <a:gd name="T20" fmla="*/ 10 w 12"/>
                <a:gd name="T21" fmla="*/ 13 h 17"/>
                <a:gd name="T22" fmla="*/ 10 w 12"/>
                <a:gd name="T23" fmla="*/ 13 h 17"/>
                <a:gd name="T24" fmla="*/ 10 w 12"/>
                <a:gd name="T25" fmla="*/ 13 h 17"/>
                <a:gd name="T26" fmla="*/ 10 w 12"/>
                <a:gd name="T27" fmla="*/ 15 h 17"/>
                <a:gd name="T28" fmla="*/ 10 w 12"/>
                <a:gd name="T29" fmla="*/ 15 h 17"/>
                <a:gd name="T30" fmla="*/ 10 w 12"/>
                <a:gd name="T31" fmla="*/ 15 h 17"/>
                <a:gd name="T32" fmla="*/ 10 w 12"/>
                <a:gd name="T33" fmla="*/ 15 h 17"/>
                <a:gd name="T34" fmla="*/ 10 w 12"/>
                <a:gd name="T35" fmla="*/ 15 h 17"/>
                <a:gd name="T36" fmla="*/ 10 w 12"/>
                <a:gd name="T37" fmla="*/ 15 h 17"/>
                <a:gd name="T38" fmla="*/ 10 w 12"/>
                <a:gd name="T39" fmla="*/ 15 h 17"/>
                <a:gd name="T40" fmla="*/ 10 w 12"/>
                <a:gd name="T41" fmla="*/ 15 h 17"/>
                <a:gd name="T42" fmla="*/ 10 w 12"/>
                <a:gd name="T43" fmla="*/ 17 h 17"/>
                <a:gd name="T44" fmla="*/ 10 w 12"/>
                <a:gd name="T45" fmla="*/ 17 h 17"/>
                <a:gd name="T46" fmla="*/ 10 w 12"/>
                <a:gd name="T47" fmla="*/ 17 h 17"/>
                <a:gd name="T48" fmla="*/ 10 w 12"/>
                <a:gd name="T49" fmla="*/ 17 h 17"/>
                <a:gd name="T50" fmla="*/ 10 w 12"/>
                <a:gd name="T51" fmla="*/ 17 h 17"/>
                <a:gd name="T52" fmla="*/ 12 w 12"/>
                <a:gd name="T5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 h="17">
                  <a:moveTo>
                    <a:pt x="2" y="2"/>
                  </a:moveTo>
                  <a:lnTo>
                    <a:pt x="2" y="0"/>
                  </a:lnTo>
                  <a:lnTo>
                    <a:pt x="0" y="0"/>
                  </a:lnTo>
                  <a:lnTo>
                    <a:pt x="0" y="0"/>
                  </a:lnTo>
                  <a:lnTo>
                    <a:pt x="4" y="4"/>
                  </a:lnTo>
                  <a:lnTo>
                    <a:pt x="4" y="6"/>
                  </a:lnTo>
                  <a:lnTo>
                    <a:pt x="6" y="8"/>
                  </a:lnTo>
                  <a:lnTo>
                    <a:pt x="6" y="8"/>
                  </a:lnTo>
                  <a:lnTo>
                    <a:pt x="8" y="9"/>
                  </a:lnTo>
                  <a:lnTo>
                    <a:pt x="8" y="11"/>
                  </a:lnTo>
                  <a:lnTo>
                    <a:pt x="10" y="13"/>
                  </a:lnTo>
                  <a:lnTo>
                    <a:pt x="10" y="13"/>
                  </a:lnTo>
                  <a:lnTo>
                    <a:pt x="10" y="13"/>
                  </a:lnTo>
                  <a:lnTo>
                    <a:pt x="10" y="15"/>
                  </a:lnTo>
                  <a:lnTo>
                    <a:pt x="10" y="15"/>
                  </a:lnTo>
                  <a:lnTo>
                    <a:pt x="10" y="15"/>
                  </a:lnTo>
                  <a:lnTo>
                    <a:pt x="10" y="15"/>
                  </a:lnTo>
                  <a:lnTo>
                    <a:pt x="10" y="15"/>
                  </a:lnTo>
                  <a:lnTo>
                    <a:pt x="10" y="15"/>
                  </a:lnTo>
                  <a:lnTo>
                    <a:pt x="10" y="15"/>
                  </a:lnTo>
                  <a:lnTo>
                    <a:pt x="10" y="15"/>
                  </a:lnTo>
                  <a:lnTo>
                    <a:pt x="10" y="17"/>
                  </a:lnTo>
                  <a:lnTo>
                    <a:pt x="10" y="17"/>
                  </a:lnTo>
                  <a:lnTo>
                    <a:pt x="10" y="17"/>
                  </a:lnTo>
                  <a:lnTo>
                    <a:pt x="10" y="17"/>
                  </a:lnTo>
                  <a:lnTo>
                    <a:pt x="10" y="17"/>
                  </a:lnTo>
                  <a:lnTo>
                    <a:pt x="1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5" name="Freeform 5361"/>
            <p:cNvSpPr>
              <a:spLocks/>
            </p:cNvSpPr>
            <p:nvPr/>
          </p:nvSpPr>
          <p:spPr bwMode="auto">
            <a:xfrm>
              <a:off x="3300" y="2936"/>
              <a:ext cx="3" cy="4"/>
            </a:xfrm>
            <a:custGeom>
              <a:avLst/>
              <a:gdLst>
                <a:gd name="T0" fmla="*/ 0 w 3"/>
                <a:gd name="T1" fmla="*/ 2 h 4"/>
                <a:gd name="T2" fmla="*/ 1 w 3"/>
                <a:gd name="T3" fmla="*/ 0 h 4"/>
                <a:gd name="T4" fmla="*/ 1 w 3"/>
                <a:gd name="T5" fmla="*/ 0 h 4"/>
                <a:gd name="T6" fmla="*/ 1 w 3"/>
                <a:gd name="T7" fmla="*/ 0 h 4"/>
                <a:gd name="T8" fmla="*/ 1 w 3"/>
                <a:gd name="T9" fmla="*/ 2 h 4"/>
                <a:gd name="T10" fmla="*/ 1 w 3"/>
                <a:gd name="T11" fmla="*/ 2 h 4"/>
                <a:gd name="T12" fmla="*/ 3 w 3"/>
                <a:gd name="T13" fmla="*/ 2 h 4"/>
                <a:gd name="T14" fmla="*/ 3 w 3"/>
                <a:gd name="T15" fmla="*/ 2 h 4"/>
                <a:gd name="T16" fmla="*/ 3 w 3"/>
                <a:gd name="T17" fmla="*/ 2 h 4"/>
                <a:gd name="T18" fmla="*/ 3 w 3"/>
                <a:gd name="T19" fmla="*/ 2 h 4"/>
                <a:gd name="T20" fmla="*/ 3 w 3"/>
                <a:gd name="T21" fmla="*/ 2 h 4"/>
                <a:gd name="T22" fmla="*/ 3 w 3"/>
                <a:gd name="T23" fmla="*/ 4 h 4"/>
                <a:gd name="T24" fmla="*/ 3 w 3"/>
                <a:gd name="T25" fmla="*/ 4 h 4"/>
                <a:gd name="T26" fmla="*/ 3 w 3"/>
                <a:gd name="T27" fmla="*/ 4 h 4"/>
                <a:gd name="T28" fmla="*/ 3 w 3"/>
                <a:gd name="T29" fmla="*/ 4 h 4"/>
                <a:gd name="T30" fmla="*/ 1 w 3"/>
                <a:gd name="T31" fmla="*/ 4 h 4"/>
                <a:gd name="T32" fmla="*/ 1 w 3"/>
                <a:gd name="T33" fmla="*/ 4 h 4"/>
                <a:gd name="T34" fmla="*/ 1 w 3"/>
                <a:gd name="T35" fmla="*/ 4 h 4"/>
                <a:gd name="T36" fmla="*/ 1 w 3"/>
                <a:gd name="T37" fmla="*/ 4 h 4"/>
                <a:gd name="T38" fmla="*/ 1 w 3"/>
                <a:gd name="T39" fmla="*/ 4 h 4"/>
                <a:gd name="T40" fmla="*/ 1 w 3"/>
                <a:gd name="T41" fmla="*/ 4 h 4"/>
                <a:gd name="T42" fmla="*/ 1 w 3"/>
                <a:gd name="T43" fmla="*/ 4 h 4"/>
                <a:gd name="T44" fmla="*/ 1 w 3"/>
                <a:gd name="T45" fmla="*/ 4 h 4"/>
                <a:gd name="T46" fmla="*/ 1 w 3"/>
                <a:gd name="T47" fmla="*/ 4 h 4"/>
                <a:gd name="T48" fmla="*/ 1 w 3"/>
                <a:gd name="T49" fmla="*/ 4 h 4"/>
                <a:gd name="T50" fmla="*/ 1 w 3"/>
                <a:gd name="T51" fmla="*/ 4 h 4"/>
                <a:gd name="T52" fmla="*/ 1 w 3"/>
                <a:gd name="T53" fmla="*/ 2 h 4"/>
                <a:gd name="T54" fmla="*/ 1 w 3"/>
                <a:gd name="T55" fmla="*/ 2 h 4"/>
                <a:gd name="T56" fmla="*/ 1 w 3"/>
                <a:gd name="T57" fmla="*/ 2 h 4"/>
                <a:gd name="T58" fmla="*/ 0 w 3"/>
                <a:gd name="T5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 h="4">
                  <a:moveTo>
                    <a:pt x="0" y="2"/>
                  </a:moveTo>
                  <a:lnTo>
                    <a:pt x="1" y="0"/>
                  </a:lnTo>
                  <a:lnTo>
                    <a:pt x="1" y="0"/>
                  </a:lnTo>
                  <a:lnTo>
                    <a:pt x="1" y="0"/>
                  </a:lnTo>
                  <a:lnTo>
                    <a:pt x="1" y="2"/>
                  </a:lnTo>
                  <a:lnTo>
                    <a:pt x="1" y="2"/>
                  </a:lnTo>
                  <a:lnTo>
                    <a:pt x="3" y="2"/>
                  </a:lnTo>
                  <a:lnTo>
                    <a:pt x="3" y="2"/>
                  </a:lnTo>
                  <a:lnTo>
                    <a:pt x="3" y="2"/>
                  </a:lnTo>
                  <a:lnTo>
                    <a:pt x="3" y="2"/>
                  </a:lnTo>
                  <a:lnTo>
                    <a:pt x="3" y="2"/>
                  </a:lnTo>
                  <a:lnTo>
                    <a:pt x="3" y="4"/>
                  </a:lnTo>
                  <a:lnTo>
                    <a:pt x="3" y="4"/>
                  </a:lnTo>
                  <a:lnTo>
                    <a:pt x="3" y="4"/>
                  </a:lnTo>
                  <a:lnTo>
                    <a:pt x="3" y="4"/>
                  </a:lnTo>
                  <a:lnTo>
                    <a:pt x="1" y="4"/>
                  </a:lnTo>
                  <a:lnTo>
                    <a:pt x="1" y="4"/>
                  </a:lnTo>
                  <a:lnTo>
                    <a:pt x="1" y="4"/>
                  </a:lnTo>
                  <a:lnTo>
                    <a:pt x="1" y="4"/>
                  </a:lnTo>
                  <a:lnTo>
                    <a:pt x="1" y="4"/>
                  </a:lnTo>
                  <a:lnTo>
                    <a:pt x="1" y="4"/>
                  </a:lnTo>
                  <a:lnTo>
                    <a:pt x="1" y="4"/>
                  </a:lnTo>
                  <a:lnTo>
                    <a:pt x="1" y="4"/>
                  </a:lnTo>
                  <a:lnTo>
                    <a:pt x="1" y="4"/>
                  </a:lnTo>
                  <a:lnTo>
                    <a:pt x="1" y="4"/>
                  </a:lnTo>
                  <a:lnTo>
                    <a:pt x="1" y="4"/>
                  </a:lnTo>
                  <a:lnTo>
                    <a:pt x="1" y="2"/>
                  </a:lnTo>
                  <a:lnTo>
                    <a:pt x="1" y="2"/>
                  </a:lnTo>
                  <a:lnTo>
                    <a:pt x="1"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6" name="Freeform 5362"/>
            <p:cNvSpPr>
              <a:spLocks/>
            </p:cNvSpPr>
            <p:nvPr/>
          </p:nvSpPr>
          <p:spPr bwMode="auto">
            <a:xfrm>
              <a:off x="3538" y="2926"/>
              <a:ext cx="19" cy="39"/>
            </a:xfrm>
            <a:custGeom>
              <a:avLst/>
              <a:gdLst>
                <a:gd name="T0" fmla="*/ 0 w 19"/>
                <a:gd name="T1" fmla="*/ 2 h 39"/>
                <a:gd name="T2" fmla="*/ 0 w 19"/>
                <a:gd name="T3" fmla="*/ 0 h 39"/>
                <a:gd name="T4" fmla="*/ 0 w 19"/>
                <a:gd name="T5" fmla="*/ 0 h 39"/>
                <a:gd name="T6" fmla="*/ 0 w 19"/>
                <a:gd name="T7" fmla="*/ 2 h 39"/>
                <a:gd name="T8" fmla="*/ 0 w 19"/>
                <a:gd name="T9" fmla="*/ 4 h 39"/>
                <a:gd name="T10" fmla="*/ 2 w 19"/>
                <a:gd name="T11" fmla="*/ 4 h 39"/>
                <a:gd name="T12" fmla="*/ 2 w 19"/>
                <a:gd name="T13" fmla="*/ 6 h 39"/>
                <a:gd name="T14" fmla="*/ 2 w 19"/>
                <a:gd name="T15" fmla="*/ 6 h 39"/>
                <a:gd name="T16" fmla="*/ 2 w 19"/>
                <a:gd name="T17" fmla="*/ 6 h 39"/>
                <a:gd name="T18" fmla="*/ 4 w 19"/>
                <a:gd name="T19" fmla="*/ 8 h 39"/>
                <a:gd name="T20" fmla="*/ 4 w 19"/>
                <a:gd name="T21" fmla="*/ 8 h 39"/>
                <a:gd name="T22" fmla="*/ 4 w 19"/>
                <a:gd name="T23" fmla="*/ 10 h 39"/>
                <a:gd name="T24" fmla="*/ 5 w 19"/>
                <a:gd name="T25" fmla="*/ 10 h 39"/>
                <a:gd name="T26" fmla="*/ 5 w 19"/>
                <a:gd name="T27" fmla="*/ 12 h 39"/>
                <a:gd name="T28" fmla="*/ 7 w 19"/>
                <a:gd name="T29" fmla="*/ 14 h 39"/>
                <a:gd name="T30" fmla="*/ 7 w 19"/>
                <a:gd name="T31" fmla="*/ 14 h 39"/>
                <a:gd name="T32" fmla="*/ 7 w 19"/>
                <a:gd name="T33" fmla="*/ 15 h 39"/>
                <a:gd name="T34" fmla="*/ 9 w 19"/>
                <a:gd name="T35" fmla="*/ 15 h 39"/>
                <a:gd name="T36" fmla="*/ 9 w 19"/>
                <a:gd name="T37" fmla="*/ 17 h 39"/>
                <a:gd name="T38" fmla="*/ 11 w 19"/>
                <a:gd name="T39" fmla="*/ 17 h 39"/>
                <a:gd name="T40" fmla="*/ 11 w 19"/>
                <a:gd name="T41" fmla="*/ 19 h 39"/>
                <a:gd name="T42" fmla="*/ 13 w 19"/>
                <a:gd name="T43" fmla="*/ 21 h 39"/>
                <a:gd name="T44" fmla="*/ 13 w 19"/>
                <a:gd name="T45" fmla="*/ 21 h 39"/>
                <a:gd name="T46" fmla="*/ 13 w 19"/>
                <a:gd name="T47" fmla="*/ 21 h 39"/>
                <a:gd name="T48" fmla="*/ 15 w 19"/>
                <a:gd name="T49" fmla="*/ 23 h 39"/>
                <a:gd name="T50" fmla="*/ 15 w 19"/>
                <a:gd name="T51" fmla="*/ 23 h 39"/>
                <a:gd name="T52" fmla="*/ 15 w 19"/>
                <a:gd name="T53" fmla="*/ 23 h 39"/>
                <a:gd name="T54" fmla="*/ 15 w 19"/>
                <a:gd name="T55" fmla="*/ 25 h 39"/>
                <a:gd name="T56" fmla="*/ 15 w 19"/>
                <a:gd name="T57" fmla="*/ 25 h 39"/>
                <a:gd name="T58" fmla="*/ 15 w 19"/>
                <a:gd name="T59" fmla="*/ 25 h 39"/>
                <a:gd name="T60" fmla="*/ 17 w 19"/>
                <a:gd name="T61" fmla="*/ 27 h 39"/>
                <a:gd name="T62" fmla="*/ 17 w 19"/>
                <a:gd name="T63" fmla="*/ 27 h 39"/>
                <a:gd name="T64" fmla="*/ 17 w 19"/>
                <a:gd name="T65" fmla="*/ 27 h 39"/>
                <a:gd name="T66" fmla="*/ 17 w 19"/>
                <a:gd name="T67" fmla="*/ 27 h 39"/>
                <a:gd name="T68" fmla="*/ 17 w 19"/>
                <a:gd name="T69" fmla="*/ 29 h 39"/>
                <a:gd name="T70" fmla="*/ 17 w 19"/>
                <a:gd name="T71" fmla="*/ 29 h 39"/>
                <a:gd name="T72" fmla="*/ 17 w 19"/>
                <a:gd name="T73" fmla="*/ 29 h 39"/>
                <a:gd name="T74" fmla="*/ 17 w 19"/>
                <a:gd name="T75" fmla="*/ 29 h 39"/>
                <a:gd name="T76" fmla="*/ 17 w 19"/>
                <a:gd name="T77" fmla="*/ 31 h 39"/>
                <a:gd name="T78" fmla="*/ 17 w 19"/>
                <a:gd name="T79" fmla="*/ 33 h 39"/>
                <a:gd name="T80" fmla="*/ 19 w 19"/>
                <a:gd name="T81" fmla="*/ 33 h 39"/>
                <a:gd name="T82" fmla="*/ 19 w 19"/>
                <a:gd name="T83" fmla="*/ 33 h 39"/>
                <a:gd name="T84" fmla="*/ 19 w 19"/>
                <a:gd name="T85" fmla="*/ 33 h 39"/>
                <a:gd name="T86" fmla="*/ 19 w 19"/>
                <a:gd name="T87" fmla="*/ 35 h 39"/>
                <a:gd name="T88" fmla="*/ 19 w 19"/>
                <a:gd name="T89" fmla="*/ 35 h 39"/>
                <a:gd name="T90" fmla="*/ 19 w 19"/>
                <a:gd name="T91" fmla="*/ 35 h 39"/>
                <a:gd name="T92" fmla="*/ 19 w 19"/>
                <a:gd name="T93" fmla="*/ 35 h 39"/>
                <a:gd name="T94" fmla="*/ 19 w 19"/>
                <a:gd name="T95" fmla="*/ 35 h 39"/>
                <a:gd name="T96" fmla="*/ 19 w 19"/>
                <a:gd name="T97" fmla="*/ 35 h 39"/>
                <a:gd name="T98" fmla="*/ 19 w 19"/>
                <a:gd name="T99" fmla="*/ 37 h 39"/>
                <a:gd name="T100" fmla="*/ 19 w 19"/>
                <a:gd name="T101" fmla="*/ 37 h 39"/>
                <a:gd name="T102" fmla="*/ 19 w 19"/>
                <a:gd name="T103" fmla="*/ 39 h 39"/>
                <a:gd name="T104" fmla="*/ 19 w 19"/>
                <a:gd name="T105" fmla="*/ 39 h 39"/>
                <a:gd name="T106" fmla="*/ 19 w 19"/>
                <a:gd name="T10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39">
                  <a:moveTo>
                    <a:pt x="0" y="2"/>
                  </a:moveTo>
                  <a:lnTo>
                    <a:pt x="0" y="0"/>
                  </a:lnTo>
                  <a:lnTo>
                    <a:pt x="0" y="0"/>
                  </a:lnTo>
                  <a:lnTo>
                    <a:pt x="0" y="2"/>
                  </a:lnTo>
                  <a:lnTo>
                    <a:pt x="0" y="4"/>
                  </a:lnTo>
                  <a:lnTo>
                    <a:pt x="2" y="4"/>
                  </a:lnTo>
                  <a:lnTo>
                    <a:pt x="2" y="6"/>
                  </a:lnTo>
                  <a:lnTo>
                    <a:pt x="2" y="6"/>
                  </a:lnTo>
                  <a:lnTo>
                    <a:pt x="2" y="6"/>
                  </a:lnTo>
                  <a:lnTo>
                    <a:pt x="4" y="8"/>
                  </a:lnTo>
                  <a:lnTo>
                    <a:pt x="4" y="8"/>
                  </a:lnTo>
                  <a:lnTo>
                    <a:pt x="4" y="10"/>
                  </a:lnTo>
                  <a:lnTo>
                    <a:pt x="5" y="10"/>
                  </a:lnTo>
                  <a:lnTo>
                    <a:pt x="5" y="12"/>
                  </a:lnTo>
                  <a:lnTo>
                    <a:pt x="7" y="14"/>
                  </a:lnTo>
                  <a:lnTo>
                    <a:pt x="7" y="14"/>
                  </a:lnTo>
                  <a:lnTo>
                    <a:pt x="7" y="15"/>
                  </a:lnTo>
                  <a:lnTo>
                    <a:pt x="9" y="15"/>
                  </a:lnTo>
                  <a:lnTo>
                    <a:pt x="9" y="17"/>
                  </a:lnTo>
                  <a:lnTo>
                    <a:pt x="11" y="17"/>
                  </a:lnTo>
                  <a:lnTo>
                    <a:pt x="11" y="19"/>
                  </a:lnTo>
                  <a:lnTo>
                    <a:pt x="13" y="21"/>
                  </a:lnTo>
                  <a:lnTo>
                    <a:pt x="13" y="21"/>
                  </a:lnTo>
                  <a:lnTo>
                    <a:pt x="13" y="21"/>
                  </a:lnTo>
                  <a:lnTo>
                    <a:pt x="15" y="23"/>
                  </a:lnTo>
                  <a:lnTo>
                    <a:pt x="15" y="23"/>
                  </a:lnTo>
                  <a:lnTo>
                    <a:pt x="15" y="23"/>
                  </a:lnTo>
                  <a:lnTo>
                    <a:pt x="15" y="25"/>
                  </a:lnTo>
                  <a:lnTo>
                    <a:pt x="15" y="25"/>
                  </a:lnTo>
                  <a:lnTo>
                    <a:pt x="15" y="25"/>
                  </a:lnTo>
                  <a:lnTo>
                    <a:pt x="17" y="27"/>
                  </a:lnTo>
                  <a:lnTo>
                    <a:pt x="17" y="27"/>
                  </a:lnTo>
                  <a:lnTo>
                    <a:pt x="17" y="27"/>
                  </a:lnTo>
                  <a:lnTo>
                    <a:pt x="17" y="27"/>
                  </a:lnTo>
                  <a:lnTo>
                    <a:pt x="17" y="29"/>
                  </a:lnTo>
                  <a:lnTo>
                    <a:pt x="17" y="29"/>
                  </a:lnTo>
                  <a:lnTo>
                    <a:pt x="17" y="29"/>
                  </a:lnTo>
                  <a:lnTo>
                    <a:pt x="17" y="29"/>
                  </a:lnTo>
                  <a:lnTo>
                    <a:pt x="17" y="31"/>
                  </a:lnTo>
                  <a:lnTo>
                    <a:pt x="17" y="33"/>
                  </a:lnTo>
                  <a:lnTo>
                    <a:pt x="19" y="33"/>
                  </a:lnTo>
                  <a:lnTo>
                    <a:pt x="19" y="33"/>
                  </a:lnTo>
                  <a:lnTo>
                    <a:pt x="19" y="33"/>
                  </a:lnTo>
                  <a:lnTo>
                    <a:pt x="19" y="35"/>
                  </a:lnTo>
                  <a:lnTo>
                    <a:pt x="19" y="35"/>
                  </a:lnTo>
                  <a:lnTo>
                    <a:pt x="19" y="35"/>
                  </a:lnTo>
                  <a:lnTo>
                    <a:pt x="19" y="35"/>
                  </a:lnTo>
                  <a:lnTo>
                    <a:pt x="19" y="35"/>
                  </a:lnTo>
                  <a:lnTo>
                    <a:pt x="19" y="35"/>
                  </a:lnTo>
                  <a:lnTo>
                    <a:pt x="19" y="37"/>
                  </a:lnTo>
                  <a:lnTo>
                    <a:pt x="19" y="37"/>
                  </a:lnTo>
                  <a:lnTo>
                    <a:pt x="19" y="39"/>
                  </a:lnTo>
                  <a:lnTo>
                    <a:pt x="19" y="39"/>
                  </a:lnTo>
                  <a:lnTo>
                    <a:pt x="19" y="3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7" name="Freeform 5363"/>
            <p:cNvSpPr>
              <a:spLocks/>
            </p:cNvSpPr>
            <p:nvPr/>
          </p:nvSpPr>
          <p:spPr bwMode="auto">
            <a:xfrm>
              <a:off x="3557" y="2965"/>
              <a:ext cx="2" cy="5"/>
            </a:xfrm>
            <a:custGeom>
              <a:avLst/>
              <a:gdLst>
                <a:gd name="T0" fmla="*/ 2 w 2"/>
                <a:gd name="T1" fmla="*/ 5 h 5"/>
                <a:gd name="T2" fmla="*/ 0 w 2"/>
                <a:gd name="T3" fmla="*/ 5 h 5"/>
                <a:gd name="T4" fmla="*/ 0 w 2"/>
                <a:gd name="T5" fmla="*/ 5 h 5"/>
                <a:gd name="T6" fmla="*/ 0 w 2"/>
                <a:gd name="T7" fmla="*/ 5 h 5"/>
                <a:gd name="T8" fmla="*/ 0 w 2"/>
                <a:gd name="T9" fmla="*/ 3 h 5"/>
                <a:gd name="T10" fmla="*/ 0 w 2"/>
                <a:gd name="T11" fmla="*/ 3 h 5"/>
                <a:gd name="T12" fmla="*/ 0 w 2"/>
                <a:gd name="T13" fmla="*/ 3 h 5"/>
                <a:gd name="T14" fmla="*/ 0 w 2"/>
                <a:gd name="T15" fmla="*/ 3 h 5"/>
                <a:gd name="T16" fmla="*/ 0 w 2"/>
                <a:gd name="T17" fmla="*/ 1 h 5"/>
                <a:gd name="T18" fmla="*/ 0 w 2"/>
                <a:gd name="T19" fmla="*/ 1 h 5"/>
                <a:gd name="T20" fmla="*/ 0 w 2"/>
                <a:gd name="T21" fmla="*/ 0 h 5"/>
                <a:gd name="T22" fmla="*/ 0 w 2"/>
                <a:gd name="T23" fmla="*/ 0 h 5"/>
                <a:gd name="T24" fmla="*/ 0 w 2"/>
                <a:gd name="T25" fmla="*/ 0 h 5"/>
                <a:gd name="T26" fmla="*/ 0 w 2"/>
                <a:gd name="T2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5">
                  <a:moveTo>
                    <a:pt x="2" y="5"/>
                  </a:moveTo>
                  <a:lnTo>
                    <a:pt x="0" y="5"/>
                  </a:lnTo>
                  <a:lnTo>
                    <a:pt x="0" y="5"/>
                  </a:lnTo>
                  <a:lnTo>
                    <a:pt x="0" y="5"/>
                  </a:lnTo>
                  <a:lnTo>
                    <a:pt x="0" y="3"/>
                  </a:lnTo>
                  <a:lnTo>
                    <a:pt x="0" y="3"/>
                  </a:lnTo>
                  <a:lnTo>
                    <a:pt x="0" y="3"/>
                  </a:lnTo>
                  <a:lnTo>
                    <a:pt x="0" y="3"/>
                  </a:lnTo>
                  <a:lnTo>
                    <a:pt x="0" y="1"/>
                  </a:lnTo>
                  <a:lnTo>
                    <a:pt x="0" y="1"/>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8" name="Freeform 5364"/>
            <p:cNvSpPr>
              <a:spLocks/>
            </p:cNvSpPr>
            <p:nvPr/>
          </p:nvSpPr>
          <p:spPr bwMode="auto">
            <a:xfrm>
              <a:off x="3557" y="2970"/>
              <a:ext cx="31" cy="41"/>
            </a:xfrm>
            <a:custGeom>
              <a:avLst/>
              <a:gdLst>
                <a:gd name="T0" fmla="*/ 2 w 31"/>
                <a:gd name="T1" fmla="*/ 0 h 41"/>
                <a:gd name="T2" fmla="*/ 0 w 31"/>
                <a:gd name="T3" fmla="*/ 0 h 41"/>
                <a:gd name="T4" fmla="*/ 2 w 31"/>
                <a:gd name="T5" fmla="*/ 2 h 41"/>
                <a:gd name="T6" fmla="*/ 2 w 31"/>
                <a:gd name="T7" fmla="*/ 2 h 41"/>
                <a:gd name="T8" fmla="*/ 2 w 31"/>
                <a:gd name="T9" fmla="*/ 4 h 41"/>
                <a:gd name="T10" fmla="*/ 4 w 31"/>
                <a:gd name="T11" fmla="*/ 4 h 41"/>
                <a:gd name="T12" fmla="*/ 6 w 31"/>
                <a:gd name="T13" fmla="*/ 6 h 41"/>
                <a:gd name="T14" fmla="*/ 6 w 31"/>
                <a:gd name="T15" fmla="*/ 8 h 41"/>
                <a:gd name="T16" fmla="*/ 8 w 31"/>
                <a:gd name="T17" fmla="*/ 8 h 41"/>
                <a:gd name="T18" fmla="*/ 8 w 31"/>
                <a:gd name="T19" fmla="*/ 10 h 41"/>
                <a:gd name="T20" fmla="*/ 9 w 31"/>
                <a:gd name="T21" fmla="*/ 12 h 41"/>
                <a:gd name="T22" fmla="*/ 9 w 31"/>
                <a:gd name="T23" fmla="*/ 12 h 41"/>
                <a:gd name="T24" fmla="*/ 9 w 31"/>
                <a:gd name="T25" fmla="*/ 12 h 41"/>
                <a:gd name="T26" fmla="*/ 9 w 31"/>
                <a:gd name="T27" fmla="*/ 12 h 41"/>
                <a:gd name="T28" fmla="*/ 11 w 31"/>
                <a:gd name="T29" fmla="*/ 12 h 41"/>
                <a:gd name="T30" fmla="*/ 11 w 31"/>
                <a:gd name="T31" fmla="*/ 12 h 41"/>
                <a:gd name="T32" fmla="*/ 11 w 31"/>
                <a:gd name="T33" fmla="*/ 12 h 41"/>
                <a:gd name="T34" fmla="*/ 11 w 31"/>
                <a:gd name="T35" fmla="*/ 12 h 41"/>
                <a:gd name="T36" fmla="*/ 11 w 31"/>
                <a:gd name="T37" fmla="*/ 12 h 41"/>
                <a:gd name="T38" fmla="*/ 11 w 31"/>
                <a:gd name="T39" fmla="*/ 12 h 41"/>
                <a:gd name="T40" fmla="*/ 9 w 31"/>
                <a:gd name="T41" fmla="*/ 12 h 41"/>
                <a:gd name="T42" fmla="*/ 11 w 31"/>
                <a:gd name="T43" fmla="*/ 14 h 41"/>
                <a:gd name="T44" fmla="*/ 11 w 31"/>
                <a:gd name="T45" fmla="*/ 14 h 41"/>
                <a:gd name="T46" fmla="*/ 13 w 31"/>
                <a:gd name="T47" fmla="*/ 16 h 41"/>
                <a:gd name="T48" fmla="*/ 13 w 31"/>
                <a:gd name="T49" fmla="*/ 16 h 41"/>
                <a:gd name="T50" fmla="*/ 15 w 31"/>
                <a:gd name="T51" fmla="*/ 18 h 41"/>
                <a:gd name="T52" fmla="*/ 15 w 31"/>
                <a:gd name="T53" fmla="*/ 18 h 41"/>
                <a:gd name="T54" fmla="*/ 15 w 31"/>
                <a:gd name="T55" fmla="*/ 18 h 41"/>
                <a:gd name="T56" fmla="*/ 17 w 31"/>
                <a:gd name="T57" fmla="*/ 20 h 41"/>
                <a:gd name="T58" fmla="*/ 21 w 31"/>
                <a:gd name="T59" fmla="*/ 21 h 41"/>
                <a:gd name="T60" fmla="*/ 21 w 31"/>
                <a:gd name="T61" fmla="*/ 23 h 41"/>
                <a:gd name="T62" fmla="*/ 21 w 31"/>
                <a:gd name="T63" fmla="*/ 25 h 41"/>
                <a:gd name="T64" fmla="*/ 21 w 31"/>
                <a:gd name="T65" fmla="*/ 25 h 41"/>
                <a:gd name="T66" fmla="*/ 23 w 31"/>
                <a:gd name="T67" fmla="*/ 25 h 41"/>
                <a:gd name="T68" fmla="*/ 23 w 31"/>
                <a:gd name="T69" fmla="*/ 27 h 41"/>
                <a:gd name="T70" fmla="*/ 23 w 31"/>
                <a:gd name="T71" fmla="*/ 27 h 41"/>
                <a:gd name="T72" fmla="*/ 23 w 31"/>
                <a:gd name="T73" fmla="*/ 29 h 41"/>
                <a:gd name="T74" fmla="*/ 23 w 31"/>
                <a:gd name="T75" fmla="*/ 31 h 41"/>
                <a:gd name="T76" fmla="*/ 23 w 31"/>
                <a:gd name="T77" fmla="*/ 31 h 41"/>
                <a:gd name="T78" fmla="*/ 23 w 31"/>
                <a:gd name="T79" fmla="*/ 33 h 41"/>
                <a:gd name="T80" fmla="*/ 23 w 31"/>
                <a:gd name="T81" fmla="*/ 33 h 41"/>
                <a:gd name="T82" fmla="*/ 25 w 31"/>
                <a:gd name="T83" fmla="*/ 35 h 41"/>
                <a:gd name="T84" fmla="*/ 25 w 31"/>
                <a:gd name="T85" fmla="*/ 35 h 41"/>
                <a:gd name="T86" fmla="*/ 25 w 31"/>
                <a:gd name="T87" fmla="*/ 37 h 41"/>
                <a:gd name="T88" fmla="*/ 27 w 31"/>
                <a:gd name="T89" fmla="*/ 37 h 41"/>
                <a:gd name="T90" fmla="*/ 29 w 31"/>
                <a:gd name="T91" fmla="*/ 39 h 41"/>
                <a:gd name="T92" fmla="*/ 29 w 31"/>
                <a:gd name="T93" fmla="*/ 41 h 41"/>
                <a:gd name="T94" fmla="*/ 29 w 31"/>
                <a:gd name="T95" fmla="*/ 41 h 41"/>
                <a:gd name="T96" fmla="*/ 31 w 31"/>
                <a:gd name="T97" fmla="*/ 41 h 41"/>
                <a:gd name="T98" fmla="*/ 31 w 31"/>
                <a:gd name="T99" fmla="*/ 41 h 41"/>
                <a:gd name="T100" fmla="*/ 31 w 31"/>
                <a:gd name="T10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 h="41">
                  <a:moveTo>
                    <a:pt x="2" y="0"/>
                  </a:moveTo>
                  <a:lnTo>
                    <a:pt x="0" y="0"/>
                  </a:lnTo>
                  <a:lnTo>
                    <a:pt x="2" y="2"/>
                  </a:lnTo>
                  <a:lnTo>
                    <a:pt x="2" y="2"/>
                  </a:lnTo>
                  <a:lnTo>
                    <a:pt x="2" y="4"/>
                  </a:lnTo>
                  <a:lnTo>
                    <a:pt x="4" y="4"/>
                  </a:lnTo>
                  <a:lnTo>
                    <a:pt x="6" y="6"/>
                  </a:lnTo>
                  <a:lnTo>
                    <a:pt x="6" y="8"/>
                  </a:lnTo>
                  <a:lnTo>
                    <a:pt x="8" y="8"/>
                  </a:lnTo>
                  <a:lnTo>
                    <a:pt x="8" y="10"/>
                  </a:lnTo>
                  <a:lnTo>
                    <a:pt x="9" y="12"/>
                  </a:lnTo>
                  <a:lnTo>
                    <a:pt x="9" y="12"/>
                  </a:lnTo>
                  <a:lnTo>
                    <a:pt x="9" y="12"/>
                  </a:lnTo>
                  <a:lnTo>
                    <a:pt x="9" y="12"/>
                  </a:lnTo>
                  <a:lnTo>
                    <a:pt x="11" y="12"/>
                  </a:lnTo>
                  <a:lnTo>
                    <a:pt x="11" y="12"/>
                  </a:lnTo>
                  <a:lnTo>
                    <a:pt x="11" y="12"/>
                  </a:lnTo>
                  <a:lnTo>
                    <a:pt x="11" y="12"/>
                  </a:lnTo>
                  <a:lnTo>
                    <a:pt x="11" y="12"/>
                  </a:lnTo>
                  <a:lnTo>
                    <a:pt x="11" y="12"/>
                  </a:lnTo>
                  <a:lnTo>
                    <a:pt x="9" y="12"/>
                  </a:lnTo>
                  <a:lnTo>
                    <a:pt x="11" y="14"/>
                  </a:lnTo>
                  <a:lnTo>
                    <a:pt x="11" y="14"/>
                  </a:lnTo>
                  <a:lnTo>
                    <a:pt x="13" y="16"/>
                  </a:lnTo>
                  <a:lnTo>
                    <a:pt x="13" y="16"/>
                  </a:lnTo>
                  <a:lnTo>
                    <a:pt x="15" y="18"/>
                  </a:lnTo>
                  <a:lnTo>
                    <a:pt x="15" y="18"/>
                  </a:lnTo>
                  <a:lnTo>
                    <a:pt x="15" y="18"/>
                  </a:lnTo>
                  <a:lnTo>
                    <a:pt x="17" y="20"/>
                  </a:lnTo>
                  <a:lnTo>
                    <a:pt x="21" y="21"/>
                  </a:lnTo>
                  <a:lnTo>
                    <a:pt x="21" y="23"/>
                  </a:lnTo>
                  <a:lnTo>
                    <a:pt x="21" y="25"/>
                  </a:lnTo>
                  <a:lnTo>
                    <a:pt x="21" y="25"/>
                  </a:lnTo>
                  <a:lnTo>
                    <a:pt x="23" y="25"/>
                  </a:lnTo>
                  <a:lnTo>
                    <a:pt x="23" y="27"/>
                  </a:lnTo>
                  <a:lnTo>
                    <a:pt x="23" y="27"/>
                  </a:lnTo>
                  <a:lnTo>
                    <a:pt x="23" y="29"/>
                  </a:lnTo>
                  <a:lnTo>
                    <a:pt x="23" y="31"/>
                  </a:lnTo>
                  <a:lnTo>
                    <a:pt x="23" y="31"/>
                  </a:lnTo>
                  <a:lnTo>
                    <a:pt x="23" y="33"/>
                  </a:lnTo>
                  <a:lnTo>
                    <a:pt x="23" y="33"/>
                  </a:lnTo>
                  <a:lnTo>
                    <a:pt x="25" y="35"/>
                  </a:lnTo>
                  <a:lnTo>
                    <a:pt x="25" y="35"/>
                  </a:lnTo>
                  <a:lnTo>
                    <a:pt x="25" y="37"/>
                  </a:lnTo>
                  <a:lnTo>
                    <a:pt x="27" y="37"/>
                  </a:lnTo>
                  <a:lnTo>
                    <a:pt x="29" y="39"/>
                  </a:lnTo>
                  <a:lnTo>
                    <a:pt x="29" y="41"/>
                  </a:lnTo>
                  <a:lnTo>
                    <a:pt x="29" y="41"/>
                  </a:lnTo>
                  <a:lnTo>
                    <a:pt x="31" y="41"/>
                  </a:lnTo>
                  <a:lnTo>
                    <a:pt x="31" y="41"/>
                  </a:lnTo>
                  <a:lnTo>
                    <a:pt x="31" y="4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9" name="Freeform 5365"/>
            <p:cNvSpPr>
              <a:spLocks/>
            </p:cNvSpPr>
            <p:nvPr/>
          </p:nvSpPr>
          <p:spPr bwMode="auto">
            <a:xfrm>
              <a:off x="3588" y="3011"/>
              <a:ext cx="15" cy="15"/>
            </a:xfrm>
            <a:custGeom>
              <a:avLst/>
              <a:gdLst>
                <a:gd name="T0" fmla="*/ 15 w 15"/>
                <a:gd name="T1" fmla="*/ 15 h 15"/>
                <a:gd name="T2" fmla="*/ 13 w 15"/>
                <a:gd name="T3" fmla="*/ 15 h 15"/>
                <a:gd name="T4" fmla="*/ 11 w 15"/>
                <a:gd name="T5" fmla="*/ 13 h 15"/>
                <a:gd name="T6" fmla="*/ 11 w 15"/>
                <a:gd name="T7" fmla="*/ 13 h 15"/>
                <a:gd name="T8" fmla="*/ 11 w 15"/>
                <a:gd name="T9" fmla="*/ 13 h 15"/>
                <a:gd name="T10" fmla="*/ 11 w 15"/>
                <a:gd name="T11" fmla="*/ 13 h 15"/>
                <a:gd name="T12" fmla="*/ 11 w 15"/>
                <a:gd name="T13" fmla="*/ 13 h 15"/>
                <a:gd name="T14" fmla="*/ 11 w 15"/>
                <a:gd name="T15" fmla="*/ 13 h 15"/>
                <a:gd name="T16" fmla="*/ 11 w 15"/>
                <a:gd name="T17" fmla="*/ 13 h 15"/>
                <a:gd name="T18" fmla="*/ 11 w 15"/>
                <a:gd name="T19" fmla="*/ 11 h 15"/>
                <a:gd name="T20" fmla="*/ 9 w 15"/>
                <a:gd name="T21" fmla="*/ 11 h 15"/>
                <a:gd name="T22" fmla="*/ 9 w 15"/>
                <a:gd name="T23" fmla="*/ 9 h 15"/>
                <a:gd name="T24" fmla="*/ 7 w 15"/>
                <a:gd name="T25" fmla="*/ 7 h 15"/>
                <a:gd name="T26" fmla="*/ 5 w 15"/>
                <a:gd name="T27" fmla="*/ 5 h 15"/>
                <a:gd name="T28" fmla="*/ 3 w 15"/>
                <a:gd name="T29" fmla="*/ 5 h 15"/>
                <a:gd name="T30" fmla="*/ 3 w 15"/>
                <a:gd name="T31" fmla="*/ 3 h 15"/>
                <a:gd name="T32" fmla="*/ 2 w 15"/>
                <a:gd name="T33" fmla="*/ 3 h 15"/>
                <a:gd name="T34" fmla="*/ 2 w 15"/>
                <a:gd name="T35" fmla="*/ 2 h 15"/>
                <a:gd name="T36" fmla="*/ 0 w 15"/>
                <a:gd name="T37" fmla="*/ 2 h 15"/>
                <a:gd name="T38" fmla="*/ 0 w 15"/>
                <a:gd name="T3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5">
                  <a:moveTo>
                    <a:pt x="15" y="15"/>
                  </a:moveTo>
                  <a:lnTo>
                    <a:pt x="13" y="15"/>
                  </a:lnTo>
                  <a:lnTo>
                    <a:pt x="11" y="13"/>
                  </a:lnTo>
                  <a:lnTo>
                    <a:pt x="11" y="13"/>
                  </a:lnTo>
                  <a:lnTo>
                    <a:pt x="11" y="13"/>
                  </a:lnTo>
                  <a:lnTo>
                    <a:pt x="11" y="13"/>
                  </a:lnTo>
                  <a:lnTo>
                    <a:pt x="11" y="13"/>
                  </a:lnTo>
                  <a:lnTo>
                    <a:pt x="11" y="13"/>
                  </a:lnTo>
                  <a:lnTo>
                    <a:pt x="11" y="13"/>
                  </a:lnTo>
                  <a:lnTo>
                    <a:pt x="11" y="11"/>
                  </a:lnTo>
                  <a:lnTo>
                    <a:pt x="9" y="11"/>
                  </a:lnTo>
                  <a:lnTo>
                    <a:pt x="9" y="9"/>
                  </a:lnTo>
                  <a:lnTo>
                    <a:pt x="7" y="7"/>
                  </a:lnTo>
                  <a:lnTo>
                    <a:pt x="5" y="5"/>
                  </a:lnTo>
                  <a:lnTo>
                    <a:pt x="3" y="5"/>
                  </a:lnTo>
                  <a:lnTo>
                    <a:pt x="3" y="3"/>
                  </a:lnTo>
                  <a:lnTo>
                    <a:pt x="2" y="3"/>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0" name="Freeform 5366"/>
            <p:cNvSpPr>
              <a:spLocks/>
            </p:cNvSpPr>
            <p:nvPr/>
          </p:nvSpPr>
          <p:spPr bwMode="auto">
            <a:xfrm>
              <a:off x="3599" y="3026"/>
              <a:ext cx="10" cy="8"/>
            </a:xfrm>
            <a:custGeom>
              <a:avLst/>
              <a:gdLst>
                <a:gd name="T0" fmla="*/ 2 w 10"/>
                <a:gd name="T1" fmla="*/ 0 h 8"/>
                <a:gd name="T2" fmla="*/ 2 w 10"/>
                <a:gd name="T3" fmla="*/ 0 h 8"/>
                <a:gd name="T4" fmla="*/ 2 w 10"/>
                <a:gd name="T5" fmla="*/ 0 h 8"/>
                <a:gd name="T6" fmla="*/ 0 w 10"/>
                <a:gd name="T7" fmla="*/ 0 h 8"/>
                <a:gd name="T8" fmla="*/ 0 w 10"/>
                <a:gd name="T9" fmla="*/ 0 h 8"/>
                <a:gd name="T10" fmla="*/ 2 w 10"/>
                <a:gd name="T11" fmla="*/ 0 h 8"/>
                <a:gd name="T12" fmla="*/ 2 w 10"/>
                <a:gd name="T13" fmla="*/ 0 h 8"/>
                <a:gd name="T14" fmla="*/ 2 w 10"/>
                <a:gd name="T15" fmla="*/ 0 h 8"/>
                <a:gd name="T16" fmla="*/ 4 w 10"/>
                <a:gd name="T17" fmla="*/ 2 h 8"/>
                <a:gd name="T18" fmla="*/ 4 w 10"/>
                <a:gd name="T19" fmla="*/ 2 h 8"/>
                <a:gd name="T20" fmla="*/ 6 w 10"/>
                <a:gd name="T21" fmla="*/ 4 h 8"/>
                <a:gd name="T22" fmla="*/ 6 w 10"/>
                <a:gd name="T23" fmla="*/ 4 h 8"/>
                <a:gd name="T24" fmla="*/ 10 w 10"/>
                <a:gd name="T25" fmla="*/ 8 h 8"/>
                <a:gd name="T26" fmla="*/ 10 w 10"/>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8">
                  <a:moveTo>
                    <a:pt x="2" y="0"/>
                  </a:moveTo>
                  <a:lnTo>
                    <a:pt x="2" y="0"/>
                  </a:lnTo>
                  <a:lnTo>
                    <a:pt x="2" y="0"/>
                  </a:lnTo>
                  <a:lnTo>
                    <a:pt x="0" y="0"/>
                  </a:lnTo>
                  <a:lnTo>
                    <a:pt x="0" y="0"/>
                  </a:lnTo>
                  <a:lnTo>
                    <a:pt x="2" y="0"/>
                  </a:lnTo>
                  <a:lnTo>
                    <a:pt x="2" y="0"/>
                  </a:lnTo>
                  <a:lnTo>
                    <a:pt x="2" y="0"/>
                  </a:lnTo>
                  <a:lnTo>
                    <a:pt x="4" y="2"/>
                  </a:lnTo>
                  <a:lnTo>
                    <a:pt x="4" y="2"/>
                  </a:lnTo>
                  <a:lnTo>
                    <a:pt x="6" y="4"/>
                  </a:lnTo>
                  <a:lnTo>
                    <a:pt x="6" y="4"/>
                  </a:lnTo>
                  <a:lnTo>
                    <a:pt x="10" y="8"/>
                  </a:lnTo>
                  <a:lnTo>
                    <a:pt x="1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1" name="Freeform 5367"/>
            <p:cNvSpPr>
              <a:spLocks/>
            </p:cNvSpPr>
            <p:nvPr/>
          </p:nvSpPr>
          <p:spPr bwMode="auto">
            <a:xfrm>
              <a:off x="3609" y="3034"/>
              <a:ext cx="4" cy="2"/>
            </a:xfrm>
            <a:custGeom>
              <a:avLst/>
              <a:gdLst>
                <a:gd name="T0" fmla="*/ 0 w 4"/>
                <a:gd name="T1" fmla="*/ 0 h 2"/>
                <a:gd name="T2" fmla="*/ 2 w 4"/>
                <a:gd name="T3" fmla="*/ 0 h 2"/>
                <a:gd name="T4" fmla="*/ 4 w 4"/>
                <a:gd name="T5" fmla="*/ 2 h 2"/>
                <a:gd name="T6" fmla="*/ 4 w 4"/>
                <a:gd name="T7" fmla="*/ 2 h 2"/>
              </a:gdLst>
              <a:ahLst/>
              <a:cxnLst>
                <a:cxn ang="0">
                  <a:pos x="T0" y="T1"/>
                </a:cxn>
                <a:cxn ang="0">
                  <a:pos x="T2" y="T3"/>
                </a:cxn>
                <a:cxn ang="0">
                  <a:pos x="T4" y="T5"/>
                </a:cxn>
                <a:cxn ang="0">
                  <a:pos x="T6" y="T7"/>
                </a:cxn>
              </a:cxnLst>
              <a:rect l="0" t="0" r="r" b="b"/>
              <a:pathLst>
                <a:path w="4" h="2">
                  <a:moveTo>
                    <a:pt x="0" y="0"/>
                  </a:moveTo>
                  <a:lnTo>
                    <a:pt x="2" y="0"/>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2" name="Freeform 5368"/>
            <p:cNvSpPr>
              <a:spLocks/>
            </p:cNvSpPr>
            <p:nvPr/>
          </p:nvSpPr>
          <p:spPr bwMode="auto">
            <a:xfrm>
              <a:off x="3613" y="3036"/>
              <a:ext cx="7" cy="5"/>
            </a:xfrm>
            <a:custGeom>
              <a:avLst/>
              <a:gdLst>
                <a:gd name="T0" fmla="*/ 0 w 7"/>
                <a:gd name="T1" fmla="*/ 0 h 5"/>
                <a:gd name="T2" fmla="*/ 0 w 7"/>
                <a:gd name="T3" fmla="*/ 0 h 5"/>
                <a:gd name="T4" fmla="*/ 3 w 7"/>
                <a:gd name="T5" fmla="*/ 2 h 5"/>
                <a:gd name="T6" fmla="*/ 5 w 7"/>
                <a:gd name="T7" fmla="*/ 3 h 5"/>
                <a:gd name="T8" fmla="*/ 5 w 7"/>
                <a:gd name="T9" fmla="*/ 5 h 5"/>
                <a:gd name="T10" fmla="*/ 7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0" y="0"/>
                  </a:moveTo>
                  <a:lnTo>
                    <a:pt x="0" y="0"/>
                  </a:lnTo>
                  <a:lnTo>
                    <a:pt x="3" y="2"/>
                  </a:lnTo>
                  <a:lnTo>
                    <a:pt x="5" y="3"/>
                  </a:lnTo>
                  <a:lnTo>
                    <a:pt x="5" y="5"/>
                  </a:lnTo>
                  <a:lnTo>
                    <a:pt x="7"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3" name="Freeform 5369"/>
            <p:cNvSpPr>
              <a:spLocks/>
            </p:cNvSpPr>
            <p:nvPr/>
          </p:nvSpPr>
          <p:spPr bwMode="auto">
            <a:xfrm>
              <a:off x="3620" y="3041"/>
              <a:ext cx="10" cy="6"/>
            </a:xfrm>
            <a:custGeom>
              <a:avLst/>
              <a:gdLst>
                <a:gd name="T0" fmla="*/ 10 w 10"/>
                <a:gd name="T1" fmla="*/ 6 h 6"/>
                <a:gd name="T2" fmla="*/ 10 w 10"/>
                <a:gd name="T3" fmla="*/ 6 h 6"/>
                <a:gd name="T4" fmla="*/ 10 w 10"/>
                <a:gd name="T5" fmla="*/ 6 h 6"/>
                <a:gd name="T6" fmla="*/ 10 w 10"/>
                <a:gd name="T7" fmla="*/ 6 h 6"/>
                <a:gd name="T8" fmla="*/ 8 w 10"/>
                <a:gd name="T9" fmla="*/ 6 h 6"/>
                <a:gd name="T10" fmla="*/ 6 w 10"/>
                <a:gd name="T11" fmla="*/ 4 h 6"/>
                <a:gd name="T12" fmla="*/ 4 w 10"/>
                <a:gd name="T13" fmla="*/ 4 h 6"/>
                <a:gd name="T14" fmla="*/ 4 w 10"/>
                <a:gd name="T15" fmla="*/ 4 h 6"/>
                <a:gd name="T16" fmla="*/ 4 w 10"/>
                <a:gd name="T17" fmla="*/ 2 h 6"/>
                <a:gd name="T18" fmla="*/ 2 w 10"/>
                <a:gd name="T19" fmla="*/ 2 h 6"/>
                <a:gd name="T20" fmla="*/ 2 w 10"/>
                <a:gd name="T21" fmla="*/ 2 h 6"/>
                <a:gd name="T22" fmla="*/ 0 w 1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6">
                  <a:moveTo>
                    <a:pt x="10" y="6"/>
                  </a:moveTo>
                  <a:lnTo>
                    <a:pt x="10" y="6"/>
                  </a:lnTo>
                  <a:lnTo>
                    <a:pt x="10" y="6"/>
                  </a:lnTo>
                  <a:lnTo>
                    <a:pt x="10" y="6"/>
                  </a:lnTo>
                  <a:lnTo>
                    <a:pt x="8" y="6"/>
                  </a:lnTo>
                  <a:lnTo>
                    <a:pt x="6" y="4"/>
                  </a:lnTo>
                  <a:lnTo>
                    <a:pt x="4" y="4"/>
                  </a:lnTo>
                  <a:lnTo>
                    <a:pt x="4" y="4"/>
                  </a:lnTo>
                  <a:lnTo>
                    <a:pt x="4"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4" name="Freeform 5370"/>
            <p:cNvSpPr>
              <a:spLocks/>
            </p:cNvSpPr>
            <p:nvPr/>
          </p:nvSpPr>
          <p:spPr bwMode="auto">
            <a:xfrm>
              <a:off x="3626" y="3045"/>
              <a:ext cx="19" cy="19"/>
            </a:xfrm>
            <a:custGeom>
              <a:avLst/>
              <a:gdLst>
                <a:gd name="T0" fmla="*/ 4 w 19"/>
                <a:gd name="T1" fmla="*/ 2 h 19"/>
                <a:gd name="T2" fmla="*/ 2 w 19"/>
                <a:gd name="T3" fmla="*/ 2 h 19"/>
                <a:gd name="T4" fmla="*/ 2 w 19"/>
                <a:gd name="T5" fmla="*/ 2 h 19"/>
                <a:gd name="T6" fmla="*/ 2 w 19"/>
                <a:gd name="T7" fmla="*/ 2 h 19"/>
                <a:gd name="T8" fmla="*/ 2 w 19"/>
                <a:gd name="T9" fmla="*/ 2 h 19"/>
                <a:gd name="T10" fmla="*/ 0 w 19"/>
                <a:gd name="T11" fmla="*/ 0 h 19"/>
                <a:gd name="T12" fmla="*/ 0 w 19"/>
                <a:gd name="T13" fmla="*/ 0 h 19"/>
                <a:gd name="T14" fmla="*/ 0 w 19"/>
                <a:gd name="T15" fmla="*/ 2 h 19"/>
                <a:gd name="T16" fmla="*/ 4 w 19"/>
                <a:gd name="T17" fmla="*/ 2 h 19"/>
                <a:gd name="T18" fmla="*/ 4 w 19"/>
                <a:gd name="T19" fmla="*/ 4 h 19"/>
                <a:gd name="T20" fmla="*/ 4 w 19"/>
                <a:gd name="T21" fmla="*/ 4 h 19"/>
                <a:gd name="T22" fmla="*/ 6 w 19"/>
                <a:gd name="T23" fmla="*/ 4 h 19"/>
                <a:gd name="T24" fmla="*/ 8 w 19"/>
                <a:gd name="T25" fmla="*/ 8 h 19"/>
                <a:gd name="T26" fmla="*/ 10 w 19"/>
                <a:gd name="T27" fmla="*/ 10 h 19"/>
                <a:gd name="T28" fmla="*/ 12 w 19"/>
                <a:gd name="T29" fmla="*/ 10 h 19"/>
                <a:gd name="T30" fmla="*/ 12 w 19"/>
                <a:gd name="T31" fmla="*/ 10 h 19"/>
                <a:gd name="T32" fmla="*/ 12 w 19"/>
                <a:gd name="T33" fmla="*/ 12 h 19"/>
                <a:gd name="T34" fmla="*/ 13 w 19"/>
                <a:gd name="T35" fmla="*/ 14 h 19"/>
                <a:gd name="T36" fmla="*/ 17 w 19"/>
                <a:gd name="T37" fmla="*/ 16 h 19"/>
                <a:gd name="T38" fmla="*/ 17 w 19"/>
                <a:gd name="T39" fmla="*/ 16 h 19"/>
                <a:gd name="T40" fmla="*/ 19 w 19"/>
                <a:gd name="T41" fmla="*/ 18 h 19"/>
                <a:gd name="T42" fmla="*/ 19 w 19"/>
                <a:gd name="T43" fmla="*/ 18 h 19"/>
                <a:gd name="T44" fmla="*/ 19 w 19"/>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19">
                  <a:moveTo>
                    <a:pt x="4" y="2"/>
                  </a:moveTo>
                  <a:lnTo>
                    <a:pt x="2" y="2"/>
                  </a:lnTo>
                  <a:lnTo>
                    <a:pt x="2" y="2"/>
                  </a:lnTo>
                  <a:lnTo>
                    <a:pt x="2" y="2"/>
                  </a:lnTo>
                  <a:lnTo>
                    <a:pt x="2" y="2"/>
                  </a:lnTo>
                  <a:lnTo>
                    <a:pt x="0" y="0"/>
                  </a:lnTo>
                  <a:lnTo>
                    <a:pt x="0" y="0"/>
                  </a:lnTo>
                  <a:lnTo>
                    <a:pt x="0" y="2"/>
                  </a:lnTo>
                  <a:lnTo>
                    <a:pt x="4" y="2"/>
                  </a:lnTo>
                  <a:lnTo>
                    <a:pt x="4" y="4"/>
                  </a:lnTo>
                  <a:lnTo>
                    <a:pt x="4" y="4"/>
                  </a:lnTo>
                  <a:lnTo>
                    <a:pt x="6" y="4"/>
                  </a:lnTo>
                  <a:lnTo>
                    <a:pt x="8" y="8"/>
                  </a:lnTo>
                  <a:lnTo>
                    <a:pt x="10" y="10"/>
                  </a:lnTo>
                  <a:lnTo>
                    <a:pt x="12" y="10"/>
                  </a:lnTo>
                  <a:lnTo>
                    <a:pt x="12" y="10"/>
                  </a:lnTo>
                  <a:lnTo>
                    <a:pt x="12" y="12"/>
                  </a:lnTo>
                  <a:lnTo>
                    <a:pt x="13" y="14"/>
                  </a:lnTo>
                  <a:lnTo>
                    <a:pt x="17" y="16"/>
                  </a:lnTo>
                  <a:lnTo>
                    <a:pt x="17" y="16"/>
                  </a:lnTo>
                  <a:lnTo>
                    <a:pt x="19" y="18"/>
                  </a:lnTo>
                  <a:lnTo>
                    <a:pt x="19" y="18"/>
                  </a:lnTo>
                  <a:lnTo>
                    <a:pt x="19"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5" name="Freeform 5371"/>
            <p:cNvSpPr>
              <a:spLocks/>
            </p:cNvSpPr>
            <p:nvPr/>
          </p:nvSpPr>
          <p:spPr bwMode="auto">
            <a:xfrm>
              <a:off x="3645" y="3064"/>
              <a:ext cx="10" cy="10"/>
            </a:xfrm>
            <a:custGeom>
              <a:avLst/>
              <a:gdLst>
                <a:gd name="T0" fmla="*/ 10 w 10"/>
                <a:gd name="T1" fmla="*/ 10 h 10"/>
                <a:gd name="T2" fmla="*/ 10 w 10"/>
                <a:gd name="T3" fmla="*/ 10 h 10"/>
                <a:gd name="T4" fmla="*/ 10 w 10"/>
                <a:gd name="T5" fmla="*/ 8 h 10"/>
                <a:gd name="T6" fmla="*/ 10 w 10"/>
                <a:gd name="T7" fmla="*/ 8 h 10"/>
                <a:gd name="T8" fmla="*/ 8 w 10"/>
                <a:gd name="T9" fmla="*/ 8 h 10"/>
                <a:gd name="T10" fmla="*/ 6 w 10"/>
                <a:gd name="T11" fmla="*/ 6 h 10"/>
                <a:gd name="T12" fmla="*/ 4 w 10"/>
                <a:gd name="T13" fmla="*/ 4 h 10"/>
                <a:gd name="T14" fmla="*/ 4 w 10"/>
                <a:gd name="T15" fmla="*/ 4 h 10"/>
                <a:gd name="T16" fmla="*/ 2 w 10"/>
                <a:gd name="T17" fmla="*/ 2 h 10"/>
                <a:gd name="T18" fmla="*/ 2 w 10"/>
                <a:gd name="T19" fmla="*/ 2 h 10"/>
                <a:gd name="T20" fmla="*/ 0 w 10"/>
                <a:gd name="T21" fmla="*/ 0 h 10"/>
                <a:gd name="T22" fmla="*/ 0 w 10"/>
                <a:gd name="T23" fmla="*/ 0 h 10"/>
                <a:gd name="T24" fmla="*/ 0 w 10"/>
                <a:gd name="T25" fmla="*/ 0 h 10"/>
                <a:gd name="T26" fmla="*/ 0 w 10"/>
                <a:gd name="T2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0" y="10"/>
                  </a:moveTo>
                  <a:lnTo>
                    <a:pt x="10" y="10"/>
                  </a:lnTo>
                  <a:lnTo>
                    <a:pt x="10" y="8"/>
                  </a:lnTo>
                  <a:lnTo>
                    <a:pt x="10" y="8"/>
                  </a:lnTo>
                  <a:lnTo>
                    <a:pt x="8" y="8"/>
                  </a:lnTo>
                  <a:lnTo>
                    <a:pt x="6" y="6"/>
                  </a:lnTo>
                  <a:lnTo>
                    <a:pt x="4" y="4"/>
                  </a:lnTo>
                  <a:lnTo>
                    <a:pt x="4" y="4"/>
                  </a:lnTo>
                  <a:lnTo>
                    <a:pt x="2" y="2"/>
                  </a:lnTo>
                  <a:lnTo>
                    <a:pt x="2" y="2"/>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6" name="Freeform 5372"/>
            <p:cNvSpPr>
              <a:spLocks/>
            </p:cNvSpPr>
            <p:nvPr/>
          </p:nvSpPr>
          <p:spPr bwMode="auto">
            <a:xfrm>
              <a:off x="3655" y="307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7" name="Freeform 5373"/>
            <p:cNvSpPr>
              <a:spLocks/>
            </p:cNvSpPr>
            <p:nvPr/>
          </p:nvSpPr>
          <p:spPr bwMode="auto">
            <a:xfrm>
              <a:off x="3655" y="3076"/>
              <a:ext cx="38" cy="42"/>
            </a:xfrm>
            <a:custGeom>
              <a:avLst/>
              <a:gdLst>
                <a:gd name="T0" fmla="*/ 0 w 38"/>
                <a:gd name="T1" fmla="*/ 0 h 42"/>
                <a:gd name="T2" fmla="*/ 0 w 38"/>
                <a:gd name="T3" fmla="*/ 0 h 42"/>
                <a:gd name="T4" fmla="*/ 0 w 38"/>
                <a:gd name="T5" fmla="*/ 4 h 42"/>
                <a:gd name="T6" fmla="*/ 0 w 38"/>
                <a:gd name="T7" fmla="*/ 4 h 42"/>
                <a:gd name="T8" fmla="*/ 0 w 38"/>
                <a:gd name="T9" fmla="*/ 4 h 42"/>
                <a:gd name="T10" fmla="*/ 2 w 38"/>
                <a:gd name="T11" fmla="*/ 4 h 42"/>
                <a:gd name="T12" fmla="*/ 4 w 38"/>
                <a:gd name="T13" fmla="*/ 6 h 42"/>
                <a:gd name="T14" fmla="*/ 6 w 38"/>
                <a:gd name="T15" fmla="*/ 6 h 42"/>
                <a:gd name="T16" fmla="*/ 8 w 38"/>
                <a:gd name="T17" fmla="*/ 10 h 42"/>
                <a:gd name="T18" fmla="*/ 11 w 38"/>
                <a:gd name="T19" fmla="*/ 11 h 42"/>
                <a:gd name="T20" fmla="*/ 11 w 38"/>
                <a:gd name="T21" fmla="*/ 11 h 42"/>
                <a:gd name="T22" fmla="*/ 15 w 38"/>
                <a:gd name="T23" fmla="*/ 13 h 42"/>
                <a:gd name="T24" fmla="*/ 15 w 38"/>
                <a:gd name="T25" fmla="*/ 13 h 42"/>
                <a:gd name="T26" fmla="*/ 17 w 38"/>
                <a:gd name="T27" fmla="*/ 17 h 42"/>
                <a:gd name="T28" fmla="*/ 17 w 38"/>
                <a:gd name="T29" fmla="*/ 17 h 42"/>
                <a:gd name="T30" fmla="*/ 19 w 38"/>
                <a:gd name="T31" fmla="*/ 19 h 42"/>
                <a:gd name="T32" fmla="*/ 21 w 38"/>
                <a:gd name="T33" fmla="*/ 19 h 42"/>
                <a:gd name="T34" fmla="*/ 23 w 38"/>
                <a:gd name="T35" fmla="*/ 23 h 42"/>
                <a:gd name="T36" fmla="*/ 23 w 38"/>
                <a:gd name="T37" fmla="*/ 23 h 42"/>
                <a:gd name="T38" fmla="*/ 25 w 38"/>
                <a:gd name="T39" fmla="*/ 25 h 42"/>
                <a:gd name="T40" fmla="*/ 25 w 38"/>
                <a:gd name="T41" fmla="*/ 25 h 42"/>
                <a:gd name="T42" fmla="*/ 25 w 38"/>
                <a:gd name="T43" fmla="*/ 27 h 42"/>
                <a:gd name="T44" fmla="*/ 25 w 38"/>
                <a:gd name="T45" fmla="*/ 27 h 42"/>
                <a:gd name="T46" fmla="*/ 25 w 38"/>
                <a:gd name="T47" fmla="*/ 29 h 42"/>
                <a:gd name="T48" fmla="*/ 25 w 38"/>
                <a:gd name="T49" fmla="*/ 29 h 42"/>
                <a:gd name="T50" fmla="*/ 25 w 38"/>
                <a:gd name="T51" fmla="*/ 31 h 42"/>
                <a:gd name="T52" fmla="*/ 25 w 38"/>
                <a:gd name="T53" fmla="*/ 31 h 42"/>
                <a:gd name="T54" fmla="*/ 25 w 38"/>
                <a:gd name="T55" fmla="*/ 31 h 42"/>
                <a:gd name="T56" fmla="*/ 27 w 38"/>
                <a:gd name="T57" fmla="*/ 33 h 42"/>
                <a:gd name="T58" fmla="*/ 29 w 38"/>
                <a:gd name="T59" fmla="*/ 35 h 42"/>
                <a:gd name="T60" fmla="*/ 29 w 38"/>
                <a:gd name="T61" fmla="*/ 35 h 42"/>
                <a:gd name="T62" fmla="*/ 29 w 38"/>
                <a:gd name="T63" fmla="*/ 35 h 42"/>
                <a:gd name="T64" fmla="*/ 31 w 38"/>
                <a:gd name="T65" fmla="*/ 35 h 42"/>
                <a:gd name="T66" fmla="*/ 31 w 38"/>
                <a:gd name="T67" fmla="*/ 35 h 42"/>
                <a:gd name="T68" fmla="*/ 31 w 38"/>
                <a:gd name="T69" fmla="*/ 35 h 42"/>
                <a:gd name="T70" fmla="*/ 31 w 38"/>
                <a:gd name="T71" fmla="*/ 35 h 42"/>
                <a:gd name="T72" fmla="*/ 31 w 38"/>
                <a:gd name="T73" fmla="*/ 35 h 42"/>
                <a:gd name="T74" fmla="*/ 31 w 38"/>
                <a:gd name="T75" fmla="*/ 35 h 42"/>
                <a:gd name="T76" fmla="*/ 31 w 38"/>
                <a:gd name="T77" fmla="*/ 35 h 42"/>
                <a:gd name="T78" fmla="*/ 31 w 38"/>
                <a:gd name="T79" fmla="*/ 35 h 42"/>
                <a:gd name="T80" fmla="*/ 31 w 38"/>
                <a:gd name="T81" fmla="*/ 35 h 42"/>
                <a:gd name="T82" fmla="*/ 31 w 38"/>
                <a:gd name="T83" fmla="*/ 36 h 42"/>
                <a:gd name="T84" fmla="*/ 34 w 38"/>
                <a:gd name="T85" fmla="*/ 38 h 42"/>
                <a:gd name="T86" fmla="*/ 34 w 38"/>
                <a:gd name="T87" fmla="*/ 38 h 42"/>
                <a:gd name="T88" fmla="*/ 36 w 38"/>
                <a:gd name="T89" fmla="*/ 38 h 42"/>
                <a:gd name="T90" fmla="*/ 36 w 38"/>
                <a:gd name="T91" fmla="*/ 38 h 42"/>
                <a:gd name="T92" fmla="*/ 36 w 38"/>
                <a:gd name="T93" fmla="*/ 38 h 42"/>
                <a:gd name="T94" fmla="*/ 36 w 38"/>
                <a:gd name="T95" fmla="*/ 38 h 42"/>
                <a:gd name="T96" fmla="*/ 34 w 38"/>
                <a:gd name="T97" fmla="*/ 38 h 42"/>
                <a:gd name="T98" fmla="*/ 34 w 38"/>
                <a:gd name="T99" fmla="*/ 38 h 42"/>
                <a:gd name="T100" fmla="*/ 34 w 38"/>
                <a:gd name="T101" fmla="*/ 40 h 42"/>
                <a:gd name="T102" fmla="*/ 38 w 38"/>
                <a:gd name="T103" fmla="*/ 42 h 42"/>
                <a:gd name="T104" fmla="*/ 38 w 38"/>
                <a:gd name="T10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8" h="42">
                  <a:moveTo>
                    <a:pt x="0" y="0"/>
                  </a:moveTo>
                  <a:lnTo>
                    <a:pt x="0" y="0"/>
                  </a:lnTo>
                  <a:lnTo>
                    <a:pt x="0" y="4"/>
                  </a:lnTo>
                  <a:lnTo>
                    <a:pt x="0" y="4"/>
                  </a:lnTo>
                  <a:lnTo>
                    <a:pt x="0" y="4"/>
                  </a:lnTo>
                  <a:lnTo>
                    <a:pt x="2" y="4"/>
                  </a:lnTo>
                  <a:lnTo>
                    <a:pt x="4" y="6"/>
                  </a:lnTo>
                  <a:lnTo>
                    <a:pt x="6" y="6"/>
                  </a:lnTo>
                  <a:lnTo>
                    <a:pt x="8" y="10"/>
                  </a:lnTo>
                  <a:lnTo>
                    <a:pt x="11" y="11"/>
                  </a:lnTo>
                  <a:lnTo>
                    <a:pt x="11" y="11"/>
                  </a:lnTo>
                  <a:lnTo>
                    <a:pt x="15" y="13"/>
                  </a:lnTo>
                  <a:lnTo>
                    <a:pt x="15" y="13"/>
                  </a:lnTo>
                  <a:lnTo>
                    <a:pt x="17" y="17"/>
                  </a:lnTo>
                  <a:lnTo>
                    <a:pt x="17" y="17"/>
                  </a:lnTo>
                  <a:lnTo>
                    <a:pt x="19" y="19"/>
                  </a:lnTo>
                  <a:lnTo>
                    <a:pt x="21" y="19"/>
                  </a:lnTo>
                  <a:lnTo>
                    <a:pt x="23" y="23"/>
                  </a:lnTo>
                  <a:lnTo>
                    <a:pt x="23" y="23"/>
                  </a:lnTo>
                  <a:lnTo>
                    <a:pt x="25" y="25"/>
                  </a:lnTo>
                  <a:lnTo>
                    <a:pt x="25" y="25"/>
                  </a:lnTo>
                  <a:lnTo>
                    <a:pt x="25" y="27"/>
                  </a:lnTo>
                  <a:lnTo>
                    <a:pt x="25" y="27"/>
                  </a:lnTo>
                  <a:lnTo>
                    <a:pt x="25" y="29"/>
                  </a:lnTo>
                  <a:lnTo>
                    <a:pt x="25" y="29"/>
                  </a:lnTo>
                  <a:lnTo>
                    <a:pt x="25" y="31"/>
                  </a:lnTo>
                  <a:lnTo>
                    <a:pt x="25" y="31"/>
                  </a:lnTo>
                  <a:lnTo>
                    <a:pt x="25" y="31"/>
                  </a:lnTo>
                  <a:lnTo>
                    <a:pt x="27" y="33"/>
                  </a:lnTo>
                  <a:lnTo>
                    <a:pt x="29" y="35"/>
                  </a:lnTo>
                  <a:lnTo>
                    <a:pt x="29" y="35"/>
                  </a:lnTo>
                  <a:lnTo>
                    <a:pt x="29" y="35"/>
                  </a:lnTo>
                  <a:lnTo>
                    <a:pt x="31" y="35"/>
                  </a:lnTo>
                  <a:lnTo>
                    <a:pt x="31" y="35"/>
                  </a:lnTo>
                  <a:lnTo>
                    <a:pt x="31" y="35"/>
                  </a:lnTo>
                  <a:lnTo>
                    <a:pt x="31" y="35"/>
                  </a:lnTo>
                  <a:lnTo>
                    <a:pt x="31" y="35"/>
                  </a:lnTo>
                  <a:lnTo>
                    <a:pt x="31" y="35"/>
                  </a:lnTo>
                  <a:lnTo>
                    <a:pt x="31" y="35"/>
                  </a:lnTo>
                  <a:lnTo>
                    <a:pt x="31" y="35"/>
                  </a:lnTo>
                  <a:lnTo>
                    <a:pt x="31" y="35"/>
                  </a:lnTo>
                  <a:lnTo>
                    <a:pt x="31" y="36"/>
                  </a:lnTo>
                  <a:lnTo>
                    <a:pt x="34" y="38"/>
                  </a:lnTo>
                  <a:lnTo>
                    <a:pt x="34" y="38"/>
                  </a:lnTo>
                  <a:lnTo>
                    <a:pt x="36" y="38"/>
                  </a:lnTo>
                  <a:lnTo>
                    <a:pt x="36" y="38"/>
                  </a:lnTo>
                  <a:lnTo>
                    <a:pt x="36" y="38"/>
                  </a:lnTo>
                  <a:lnTo>
                    <a:pt x="36" y="38"/>
                  </a:lnTo>
                  <a:lnTo>
                    <a:pt x="34" y="38"/>
                  </a:lnTo>
                  <a:lnTo>
                    <a:pt x="34" y="38"/>
                  </a:lnTo>
                  <a:lnTo>
                    <a:pt x="34" y="40"/>
                  </a:lnTo>
                  <a:lnTo>
                    <a:pt x="38" y="42"/>
                  </a:lnTo>
                  <a:lnTo>
                    <a:pt x="38" y="4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8" name="Line 5374"/>
            <p:cNvSpPr>
              <a:spLocks noChangeShapeType="1"/>
            </p:cNvSpPr>
            <p:nvPr/>
          </p:nvSpPr>
          <p:spPr bwMode="auto">
            <a:xfrm>
              <a:off x="3697" y="3120"/>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9" name="Freeform 5375"/>
            <p:cNvSpPr>
              <a:spLocks/>
            </p:cNvSpPr>
            <p:nvPr/>
          </p:nvSpPr>
          <p:spPr bwMode="auto">
            <a:xfrm>
              <a:off x="3693" y="3118"/>
              <a:ext cx="4" cy="2"/>
            </a:xfrm>
            <a:custGeom>
              <a:avLst/>
              <a:gdLst>
                <a:gd name="T0" fmla="*/ 0 w 4"/>
                <a:gd name="T1" fmla="*/ 0 h 2"/>
                <a:gd name="T2" fmla="*/ 0 w 4"/>
                <a:gd name="T3" fmla="*/ 0 h 2"/>
                <a:gd name="T4" fmla="*/ 0 w 4"/>
                <a:gd name="T5" fmla="*/ 0 h 2"/>
                <a:gd name="T6" fmla="*/ 0 w 4"/>
                <a:gd name="T7" fmla="*/ 0 h 2"/>
                <a:gd name="T8" fmla="*/ 0 w 4"/>
                <a:gd name="T9" fmla="*/ 0 h 2"/>
                <a:gd name="T10" fmla="*/ 2 w 4"/>
                <a:gd name="T11" fmla="*/ 2 h 2"/>
                <a:gd name="T12" fmla="*/ 2 w 4"/>
                <a:gd name="T13" fmla="*/ 2 h 2"/>
                <a:gd name="T14" fmla="*/ 4 w 4"/>
                <a:gd name="T15" fmla="*/ 2 h 2"/>
                <a:gd name="T16" fmla="*/ 4 w 4"/>
                <a:gd name="T17" fmla="*/ 2 h 2"/>
                <a:gd name="T18" fmla="*/ 4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0"/>
                  </a:moveTo>
                  <a:lnTo>
                    <a:pt x="0" y="0"/>
                  </a:lnTo>
                  <a:lnTo>
                    <a:pt x="0" y="0"/>
                  </a:lnTo>
                  <a:lnTo>
                    <a:pt x="0" y="0"/>
                  </a:lnTo>
                  <a:lnTo>
                    <a:pt x="0" y="0"/>
                  </a:lnTo>
                  <a:lnTo>
                    <a:pt x="2" y="2"/>
                  </a:lnTo>
                  <a:lnTo>
                    <a:pt x="2"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0" name="Freeform 5376"/>
            <p:cNvSpPr>
              <a:spLocks/>
            </p:cNvSpPr>
            <p:nvPr/>
          </p:nvSpPr>
          <p:spPr bwMode="auto">
            <a:xfrm>
              <a:off x="3695" y="3120"/>
              <a:ext cx="8" cy="6"/>
            </a:xfrm>
            <a:custGeom>
              <a:avLst/>
              <a:gdLst>
                <a:gd name="T0" fmla="*/ 8 w 8"/>
                <a:gd name="T1" fmla="*/ 6 h 6"/>
                <a:gd name="T2" fmla="*/ 6 w 8"/>
                <a:gd name="T3" fmla="*/ 4 h 6"/>
                <a:gd name="T4" fmla="*/ 6 w 8"/>
                <a:gd name="T5" fmla="*/ 4 h 6"/>
                <a:gd name="T6" fmla="*/ 6 w 8"/>
                <a:gd name="T7" fmla="*/ 4 h 6"/>
                <a:gd name="T8" fmla="*/ 6 w 8"/>
                <a:gd name="T9" fmla="*/ 4 h 6"/>
                <a:gd name="T10" fmla="*/ 4 w 8"/>
                <a:gd name="T11" fmla="*/ 2 h 6"/>
                <a:gd name="T12" fmla="*/ 4 w 8"/>
                <a:gd name="T13" fmla="*/ 2 h 6"/>
                <a:gd name="T14" fmla="*/ 4 w 8"/>
                <a:gd name="T15" fmla="*/ 2 h 6"/>
                <a:gd name="T16" fmla="*/ 2 w 8"/>
                <a:gd name="T17" fmla="*/ 2 h 6"/>
                <a:gd name="T18" fmla="*/ 2 w 8"/>
                <a:gd name="T19" fmla="*/ 0 h 6"/>
                <a:gd name="T20" fmla="*/ 0 w 8"/>
                <a:gd name="T21" fmla="*/ 0 h 6"/>
                <a:gd name="T22" fmla="*/ 0 w 8"/>
                <a:gd name="T23" fmla="*/ 0 h 6"/>
                <a:gd name="T24" fmla="*/ 0 w 8"/>
                <a:gd name="T25" fmla="*/ 0 h 6"/>
                <a:gd name="T26" fmla="*/ 2 w 8"/>
                <a:gd name="T27" fmla="*/ 0 h 6"/>
                <a:gd name="T28" fmla="*/ 2 w 8"/>
                <a:gd name="T29" fmla="*/ 0 h 6"/>
                <a:gd name="T30" fmla="*/ 2 w 8"/>
                <a:gd name="T31" fmla="*/ 0 h 6"/>
                <a:gd name="T32" fmla="*/ 2 w 8"/>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6">
                  <a:moveTo>
                    <a:pt x="8" y="6"/>
                  </a:moveTo>
                  <a:lnTo>
                    <a:pt x="6" y="4"/>
                  </a:lnTo>
                  <a:lnTo>
                    <a:pt x="6" y="4"/>
                  </a:lnTo>
                  <a:lnTo>
                    <a:pt x="6" y="4"/>
                  </a:lnTo>
                  <a:lnTo>
                    <a:pt x="6" y="4"/>
                  </a:lnTo>
                  <a:lnTo>
                    <a:pt x="4" y="2"/>
                  </a:lnTo>
                  <a:lnTo>
                    <a:pt x="4" y="2"/>
                  </a:lnTo>
                  <a:lnTo>
                    <a:pt x="4" y="2"/>
                  </a:lnTo>
                  <a:lnTo>
                    <a:pt x="2" y="2"/>
                  </a:lnTo>
                  <a:lnTo>
                    <a:pt x="2" y="0"/>
                  </a:lnTo>
                  <a:lnTo>
                    <a:pt x="0" y="0"/>
                  </a:lnTo>
                  <a:lnTo>
                    <a:pt x="0" y="0"/>
                  </a:lnTo>
                  <a:lnTo>
                    <a:pt x="0"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1" name="Freeform 5377"/>
            <p:cNvSpPr>
              <a:spLocks/>
            </p:cNvSpPr>
            <p:nvPr/>
          </p:nvSpPr>
          <p:spPr bwMode="auto">
            <a:xfrm>
              <a:off x="3703" y="3126"/>
              <a:ext cx="23" cy="23"/>
            </a:xfrm>
            <a:custGeom>
              <a:avLst/>
              <a:gdLst>
                <a:gd name="T0" fmla="*/ 0 w 23"/>
                <a:gd name="T1" fmla="*/ 0 h 23"/>
                <a:gd name="T2" fmla="*/ 0 w 23"/>
                <a:gd name="T3" fmla="*/ 0 h 23"/>
                <a:gd name="T4" fmla="*/ 2 w 23"/>
                <a:gd name="T5" fmla="*/ 2 h 23"/>
                <a:gd name="T6" fmla="*/ 2 w 23"/>
                <a:gd name="T7" fmla="*/ 2 h 23"/>
                <a:gd name="T8" fmla="*/ 2 w 23"/>
                <a:gd name="T9" fmla="*/ 4 h 23"/>
                <a:gd name="T10" fmla="*/ 2 w 23"/>
                <a:gd name="T11" fmla="*/ 4 h 23"/>
                <a:gd name="T12" fmla="*/ 2 w 23"/>
                <a:gd name="T13" fmla="*/ 4 h 23"/>
                <a:gd name="T14" fmla="*/ 2 w 23"/>
                <a:gd name="T15" fmla="*/ 6 h 23"/>
                <a:gd name="T16" fmla="*/ 2 w 23"/>
                <a:gd name="T17" fmla="*/ 6 h 23"/>
                <a:gd name="T18" fmla="*/ 4 w 23"/>
                <a:gd name="T19" fmla="*/ 6 h 23"/>
                <a:gd name="T20" fmla="*/ 4 w 23"/>
                <a:gd name="T21" fmla="*/ 8 h 23"/>
                <a:gd name="T22" fmla="*/ 4 w 23"/>
                <a:gd name="T23" fmla="*/ 8 h 23"/>
                <a:gd name="T24" fmla="*/ 6 w 23"/>
                <a:gd name="T25" fmla="*/ 10 h 23"/>
                <a:gd name="T26" fmla="*/ 8 w 23"/>
                <a:gd name="T27" fmla="*/ 11 h 23"/>
                <a:gd name="T28" fmla="*/ 9 w 23"/>
                <a:gd name="T29" fmla="*/ 13 h 23"/>
                <a:gd name="T30" fmla="*/ 11 w 23"/>
                <a:gd name="T31" fmla="*/ 13 h 23"/>
                <a:gd name="T32" fmla="*/ 11 w 23"/>
                <a:gd name="T33" fmla="*/ 15 h 23"/>
                <a:gd name="T34" fmla="*/ 15 w 23"/>
                <a:gd name="T35" fmla="*/ 17 h 23"/>
                <a:gd name="T36" fmla="*/ 17 w 23"/>
                <a:gd name="T37" fmla="*/ 19 h 23"/>
                <a:gd name="T38" fmla="*/ 19 w 23"/>
                <a:gd name="T39" fmla="*/ 21 h 23"/>
                <a:gd name="T40" fmla="*/ 21 w 23"/>
                <a:gd name="T41" fmla="*/ 21 h 23"/>
                <a:gd name="T42" fmla="*/ 23 w 23"/>
                <a:gd name="T43" fmla="*/ 23 h 23"/>
                <a:gd name="T44" fmla="*/ 23 w 23"/>
                <a:gd name="T45" fmla="*/ 23 h 23"/>
                <a:gd name="T46" fmla="*/ 23 w 23"/>
                <a:gd name="T4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23">
                  <a:moveTo>
                    <a:pt x="0" y="0"/>
                  </a:moveTo>
                  <a:lnTo>
                    <a:pt x="0" y="0"/>
                  </a:lnTo>
                  <a:lnTo>
                    <a:pt x="2" y="2"/>
                  </a:lnTo>
                  <a:lnTo>
                    <a:pt x="2" y="2"/>
                  </a:lnTo>
                  <a:lnTo>
                    <a:pt x="2" y="4"/>
                  </a:lnTo>
                  <a:lnTo>
                    <a:pt x="2" y="4"/>
                  </a:lnTo>
                  <a:lnTo>
                    <a:pt x="2" y="4"/>
                  </a:lnTo>
                  <a:lnTo>
                    <a:pt x="2" y="6"/>
                  </a:lnTo>
                  <a:lnTo>
                    <a:pt x="2" y="6"/>
                  </a:lnTo>
                  <a:lnTo>
                    <a:pt x="4" y="6"/>
                  </a:lnTo>
                  <a:lnTo>
                    <a:pt x="4" y="8"/>
                  </a:lnTo>
                  <a:lnTo>
                    <a:pt x="4" y="8"/>
                  </a:lnTo>
                  <a:lnTo>
                    <a:pt x="6" y="10"/>
                  </a:lnTo>
                  <a:lnTo>
                    <a:pt x="8" y="11"/>
                  </a:lnTo>
                  <a:lnTo>
                    <a:pt x="9" y="13"/>
                  </a:lnTo>
                  <a:lnTo>
                    <a:pt x="11" y="13"/>
                  </a:lnTo>
                  <a:lnTo>
                    <a:pt x="11" y="15"/>
                  </a:lnTo>
                  <a:lnTo>
                    <a:pt x="15" y="17"/>
                  </a:lnTo>
                  <a:lnTo>
                    <a:pt x="17" y="19"/>
                  </a:lnTo>
                  <a:lnTo>
                    <a:pt x="19" y="21"/>
                  </a:lnTo>
                  <a:lnTo>
                    <a:pt x="21" y="21"/>
                  </a:lnTo>
                  <a:lnTo>
                    <a:pt x="23" y="23"/>
                  </a:lnTo>
                  <a:lnTo>
                    <a:pt x="23" y="23"/>
                  </a:lnTo>
                  <a:lnTo>
                    <a:pt x="23"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2" name="Freeform 5378"/>
            <p:cNvSpPr>
              <a:spLocks/>
            </p:cNvSpPr>
            <p:nvPr/>
          </p:nvSpPr>
          <p:spPr bwMode="auto">
            <a:xfrm>
              <a:off x="3726" y="3149"/>
              <a:ext cx="4" cy="4"/>
            </a:xfrm>
            <a:custGeom>
              <a:avLst/>
              <a:gdLst>
                <a:gd name="T0" fmla="*/ 4 w 4"/>
                <a:gd name="T1" fmla="*/ 2 h 4"/>
                <a:gd name="T2" fmla="*/ 4 w 4"/>
                <a:gd name="T3" fmla="*/ 2 h 4"/>
                <a:gd name="T4" fmla="*/ 2 w 4"/>
                <a:gd name="T5" fmla="*/ 4 h 4"/>
                <a:gd name="T6" fmla="*/ 2 w 4"/>
                <a:gd name="T7" fmla="*/ 2 h 4"/>
                <a:gd name="T8" fmla="*/ 2 w 4"/>
                <a:gd name="T9" fmla="*/ 2 h 4"/>
                <a:gd name="T10" fmla="*/ 2 w 4"/>
                <a:gd name="T11" fmla="*/ 2 h 4"/>
                <a:gd name="T12" fmla="*/ 0 w 4"/>
                <a:gd name="T13" fmla="*/ 0 h 4"/>
                <a:gd name="T14" fmla="*/ 0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2"/>
                  </a:moveTo>
                  <a:lnTo>
                    <a:pt x="4" y="2"/>
                  </a:lnTo>
                  <a:lnTo>
                    <a:pt x="2" y="4"/>
                  </a:lnTo>
                  <a:lnTo>
                    <a:pt x="2"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3" name="Freeform 5379"/>
            <p:cNvSpPr>
              <a:spLocks/>
            </p:cNvSpPr>
            <p:nvPr/>
          </p:nvSpPr>
          <p:spPr bwMode="auto">
            <a:xfrm>
              <a:off x="3728" y="3151"/>
              <a:ext cx="9" cy="19"/>
            </a:xfrm>
            <a:custGeom>
              <a:avLst/>
              <a:gdLst>
                <a:gd name="T0" fmla="*/ 2 w 9"/>
                <a:gd name="T1" fmla="*/ 0 h 19"/>
                <a:gd name="T2" fmla="*/ 0 w 9"/>
                <a:gd name="T3" fmla="*/ 2 h 19"/>
                <a:gd name="T4" fmla="*/ 0 w 9"/>
                <a:gd name="T5" fmla="*/ 2 h 19"/>
                <a:gd name="T6" fmla="*/ 0 w 9"/>
                <a:gd name="T7" fmla="*/ 2 h 19"/>
                <a:gd name="T8" fmla="*/ 2 w 9"/>
                <a:gd name="T9" fmla="*/ 4 h 19"/>
                <a:gd name="T10" fmla="*/ 4 w 9"/>
                <a:gd name="T11" fmla="*/ 4 h 19"/>
                <a:gd name="T12" fmla="*/ 4 w 9"/>
                <a:gd name="T13" fmla="*/ 6 h 19"/>
                <a:gd name="T14" fmla="*/ 6 w 9"/>
                <a:gd name="T15" fmla="*/ 6 h 19"/>
                <a:gd name="T16" fmla="*/ 6 w 9"/>
                <a:gd name="T17" fmla="*/ 8 h 19"/>
                <a:gd name="T18" fmla="*/ 7 w 9"/>
                <a:gd name="T19" fmla="*/ 9 h 19"/>
                <a:gd name="T20" fmla="*/ 7 w 9"/>
                <a:gd name="T21" fmla="*/ 9 h 19"/>
                <a:gd name="T22" fmla="*/ 7 w 9"/>
                <a:gd name="T23" fmla="*/ 11 h 19"/>
                <a:gd name="T24" fmla="*/ 7 w 9"/>
                <a:gd name="T25" fmla="*/ 11 h 19"/>
                <a:gd name="T26" fmla="*/ 7 w 9"/>
                <a:gd name="T27" fmla="*/ 13 h 19"/>
                <a:gd name="T28" fmla="*/ 7 w 9"/>
                <a:gd name="T29" fmla="*/ 13 h 19"/>
                <a:gd name="T30" fmla="*/ 7 w 9"/>
                <a:gd name="T31" fmla="*/ 13 h 19"/>
                <a:gd name="T32" fmla="*/ 7 w 9"/>
                <a:gd name="T33" fmla="*/ 13 h 19"/>
                <a:gd name="T34" fmla="*/ 7 w 9"/>
                <a:gd name="T35" fmla="*/ 13 h 19"/>
                <a:gd name="T36" fmla="*/ 7 w 9"/>
                <a:gd name="T37" fmla="*/ 13 h 19"/>
                <a:gd name="T38" fmla="*/ 7 w 9"/>
                <a:gd name="T39" fmla="*/ 15 h 19"/>
                <a:gd name="T40" fmla="*/ 6 w 9"/>
                <a:gd name="T41" fmla="*/ 15 h 19"/>
                <a:gd name="T42" fmla="*/ 6 w 9"/>
                <a:gd name="T43" fmla="*/ 13 h 19"/>
                <a:gd name="T44" fmla="*/ 6 w 9"/>
                <a:gd name="T45" fmla="*/ 13 h 19"/>
                <a:gd name="T46" fmla="*/ 6 w 9"/>
                <a:gd name="T47" fmla="*/ 15 h 19"/>
                <a:gd name="T48" fmla="*/ 6 w 9"/>
                <a:gd name="T49" fmla="*/ 15 h 19"/>
                <a:gd name="T50" fmla="*/ 6 w 9"/>
                <a:gd name="T51" fmla="*/ 15 h 19"/>
                <a:gd name="T52" fmla="*/ 6 w 9"/>
                <a:gd name="T53" fmla="*/ 17 h 19"/>
                <a:gd name="T54" fmla="*/ 7 w 9"/>
                <a:gd name="T55" fmla="*/ 17 h 19"/>
                <a:gd name="T56" fmla="*/ 7 w 9"/>
                <a:gd name="T57" fmla="*/ 17 h 19"/>
                <a:gd name="T58" fmla="*/ 9 w 9"/>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19">
                  <a:moveTo>
                    <a:pt x="2" y="0"/>
                  </a:moveTo>
                  <a:lnTo>
                    <a:pt x="0" y="2"/>
                  </a:lnTo>
                  <a:lnTo>
                    <a:pt x="0" y="2"/>
                  </a:lnTo>
                  <a:lnTo>
                    <a:pt x="0" y="2"/>
                  </a:lnTo>
                  <a:lnTo>
                    <a:pt x="2" y="4"/>
                  </a:lnTo>
                  <a:lnTo>
                    <a:pt x="4" y="4"/>
                  </a:lnTo>
                  <a:lnTo>
                    <a:pt x="4" y="6"/>
                  </a:lnTo>
                  <a:lnTo>
                    <a:pt x="6" y="6"/>
                  </a:lnTo>
                  <a:lnTo>
                    <a:pt x="6" y="8"/>
                  </a:lnTo>
                  <a:lnTo>
                    <a:pt x="7" y="9"/>
                  </a:lnTo>
                  <a:lnTo>
                    <a:pt x="7" y="9"/>
                  </a:lnTo>
                  <a:lnTo>
                    <a:pt x="7" y="11"/>
                  </a:lnTo>
                  <a:lnTo>
                    <a:pt x="7" y="11"/>
                  </a:lnTo>
                  <a:lnTo>
                    <a:pt x="7" y="13"/>
                  </a:lnTo>
                  <a:lnTo>
                    <a:pt x="7" y="13"/>
                  </a:lnTo>
                  <a:lnTo>
                    <a:pt x="7" y="13"/>
                  </a:lnTo>
                  <a:lnTo>
                    <a:pt x="7" y="13"/>
                  </a:lnTo>
                  <a:lnTo>
                    <a:pt x="7" y="13"/>
                  </a:lnTo>
                  <a:lnTo>
                    <a:pt x="7" y="13"/>
                  </a:lnTo>
                  <a:lnTo>
                    <a:pt x="7" y="15"/>
                  </a:lnTo>
                  <a:lnTo>
                    <a:pt x="6" y="15"/>
                  </a:lnTo>
                  <a:lnTo>
                    <a:pt x="6" y="13"/>
                  </a:lnTo>
                  <a:lnTo>
                    <a:pt x="6" y="13"/>
                  </a:lnTo>
                  <a:lnTo>
                    <a:pt x="6" y="15"/>
                  </a:lnTo>
                  <a:lnTo>
                    <a:pt x="6" y="15"/>
                  </a:lnTo>
                  <a:lnTo>
                    <a:pt x="6" y="15"/>
                  </a:lnTo>
                  <a:lnTo>
                    <a:pt x="6" y="17"/>
                  </a:lnTo>
                  <a:lnTo>
                    <a:pt x="7" y="17"/>
                  </a:lnTo>
                  <a:lnTo>
                    <a:pt x="7" y="17"/>
                  </a:lnTo>
                  <a:lnTo>
                    <a:pt x="9"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4" name="Freeform 5380"/>
            <p:cNvSpPr>
              <a:spLocks/>
            </p:cNvSpPr>
            <p:nvPr/>
          </p:nvSpPr>
          <p:spPr bwMode="auto">
            <a:xfrm>
              <a:off x="3737" y="3170"/>
              <a:ext cx="8" cy="15"/>
            </a:xfrm>
            <a:custGeom>
              <a:avLst/>
              <a:gdLst>
                <a:gd name="T0" fmla="*/ 0 w 8"/>
                <a:gd name="T1" fmla="*/ 0 h 15"/>
                <a:gd name="T2" fmla="*/ 0 w 8"/>
                <a:gd name="T3" fmla="*/ 0 h 15"/>
                <a:gd name="T4" fmla="*/ 0 w 8"/>
                <a:gd name="T5" fmla="*/ 0 h 15"/>
                <a:gd name="T6" fmla="*/ 2 w 8"/>
                <a:gd name="T7" fmla="*/ 2 h 15"/>
                <a:gd name="T8" fmla="*/ 2 w 8"/>
                <a:gd name="T9" fmla="*/ 2 h 15"/>
                <a:gd name="T10" fmla="*/ 2 w 8"/>
                <a:gd name="T11" fmla="*/ 4 h 15"/>
                <a:gd name="T12" fmla="*/ 0 w 8"/>
                <a:gd name="T13" fmla="*/ 4 h 15"/>
                <a:gd name="T14" fmla="*/ 0 w 8"/>
                <a:gd name="T15" fmla="*/ 4 h 15"/>
                <a:gd name="T16" fmla="*/ 0 w 8"/>
                <a:gd name="T17" fmla="*/ 4 h 15"/>
                <a:gd name="T18" fmla="*/ 0 w 8"/>
                <a:gd name="T19" fmla="*/ 4 h 15"/>
                <a:gd name="T20" fmla="*/ 0 w 8"/>
                <a:gd name="T21" fmla="*/ 4 h 15"/>
                <a:gd name="T22" fmla="*/ 0 w 8"/>
                <a:gd name="T23" fmla="*/ 4 h 15"/>
                <a:gd name="T24" fmla="*/ 0 w 8"/>
                <a:gd name="T25" fmla="*/ 4 h 15"/>
                <a:gd name="T26" fmla="*/ 0 w 8"/>
                <a:gd name="T27" fmla="*/ 4 h 15"/>
                <a:gd name="T28" fmla="*/ 0 w 8"/>
                <a:gd name="T29" fmla="*/ 4 h 15"/>
                <a:gd name="T30" fmla="*/ 0 w 8"/>
                <a:gd name="T31" fmla="*/ 4 h 15"/>
                <a:gd name="T32" fmla="*/ 2 w 8"/>
                <a:gd name="T33" fmla="*/ 8 h 15"/>
                <a:gd name="T34" fmla="*/ 4 w 8"/>
                <a:gd name="T35" fmla="*/ 8 h 15"/>
                <a:gd name="T36" fmla="*/ 4 w 8"/>
                <a:gd name="T37" fmla="*/ 10 h 15"/>
                <a:gd name="T38" fmla="*/ 4 w 8"/>
                <a:gd name="T39" fmla="*/ 10 h 15"/>
                <a:gd name="T40" fmla="*/ 4 w 8"/>
                <a:gd name="T41" fmla="*/ 12 h 15"/>
                <a:gd name="T42" fmla="*/ 4 w 8"/>
                <a:gd name="T43" fmla="*/ 12 h 15"/>
                <a:gd name="T44" fmla="*/ 4 w 8"/>
                <a:gd name="T45" fmla="*/ 12 h 15"/>
                <a:gd name="T46" fmla="*/ 4 w 8"/>
                <a:gd name="T47" fmla="*/ 12 h 15"/>
                <a:gd name="T48" fmla="*/ 6 w 8"/>
                <a:gd name="T49" fmla="*/ 12 h 15"/>
                <a:gd name="T50" fmla="*/ 6 w 8"/>
                <a:gd name="T51" fmla="*/ 14 h 15"/>
                <a:gd name="T52" fmla="*/ 6 w 8"/>
                <a:gd name="T53" fmla="*/ 14 h 15"/>
                <a:gd name="T54" fmla="*/ 6 w 8"/>
                <a:gd name="T55" fmla="*/ 12 h 15"/>
                <a:gd name="T56" fmla="*/ 6 w 8"/>
                <a:gd name="T57" fmla="*/ 12 h 15"/>
                <a:gd name="T58" fmla="*/ 8 w 8"/>
                <a:gd name="T59" fmla="*/ 12 h 15"/>
                <a:gd name="T60" fmla="*/ 8 w 8"/>
                <a:gd name="T61" fmla="*/ 12 h 15"/>
                <a:gd name="T62" fmla="*/ 8 w 8"/>
                <a:gd name="T63" fmla="*/ 14 h 15"/>
                <a:gd name="T64" fmla="*/ 6 w 8"/>
                <a:gd name="T65" fmla="*/ 14 h 15"/>
                <a:gd name="T66" fmla="*/ 6 w 8"/>
                <a:gd name="T67" fmla="*/ 14 h 15"/>
                <a:gd name="T68" fmla="*/ 8 w 8"/>
                <a:gd name="T6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15">
                  <a:moveTo>
                    <a:pt x="0" y="0"/>
                  </a:moveTo>
                  <a:lnTo>
                    <a:pt x="0" y="0"/>
                  </a:lnTo>
                  <a:lnTo>
                    <a:pt x="0" y="0"/>
                  </a:lnTo>
                  <a:lnTo>
                    <a:pt x="2" y="2"/>
                  </a:lnTo>
                  <a:lnTo>
                    <a:pt x="2" y="2"/>
                  </a:lnTo>
                  <a:lnTo>
                    <a:pt x="2" y="4"/>
                  </a:lnTo>
                  <a:lnTo>
                    <a:pt x="0" y="4"/>
                  </a:lnTo>
                  <a:lnTo>
                    <a:pt x="0" y="4"/>
                  </a:lnTo>
                  <a:lnTo>
                    <a:pt x="0" y="4"/>
                  </a:lnTo>
                  <a:lnTo>
                    <a:pt x="0" y="4"/>
                  </a:lnTo>
                  <a:lnTo>
                    <a:pt x="0" y="4"/>
                  </a:lnTo>
                  <a:lnTo>
                    <a:pt x="0" y="4"/>
                  </a:lnTo>
                  <a:lnTo>
                    <a:pt x="0" y="4"/>
                  </a:lnTo>
                  <a:lnTo>
                    <a:pt x="0" y="4"/>
                  </a:lnTo>
                  <a:lnTo>
                    <a:pt x="0" y="4"/>
                  </a:lnTo>
                  <a:lnTo>
                    <a:pt x="0" y="4"/>
                  </a:lnTo>
                  <a:lnTo>
                    <a:pt x="2" y="8"/>
                  </a:lnTo>
                  <a:lnTo>
                    <a:pt x="4" y="8"/>
                  </a:lnTo>
                  <a:lnTo>
                    <a:pt x="4" y="10"/>
                  </a:lnTo>
                  <a:lnTo>
                    <a:pt x="4" y="10"/>
                  </a:lnTo>
                  <a:lnTo>
                    <a:pt x="4" y="12"/>
                  </a:lnTo>
                  <a:lnTo>
                    <a:pt x="4" y="12"/>
                  </a:lnTo>
                  <a:lnTo>
                    <a:pt x="4" y="12"/>
                  </a:lnTo>
                  <a:lnTo>
                    <a:pt x="4" y="12"/>
                  </a:lnTo>
                  <a:lnTo>
                    <a:pt x="6" y="12"/>
                  </a:lnTo>
                  <a:lnTo>
                    <a:pt x="6" y="14"/>
                  </a:lnTo>
                  <a:lnTo>
                    <a:pt x="6" y="14"/>
                  </a:lnTo>
                  <a:lnTo>
                    <a:pt x="6" y="12"/>
                  </a:lnTo>
                  <a:lnTo>
                    <a:pt x="6" y="12"/>
                  </a:lnTo>
                  <a:lnTo>
                    <a:pt x="8" y="12"/>
                  </a:lnTo>
                  <a:lnTo>
                    <a:pt x="8" y="12"/>
                  </a:lnTo>
                  <a:lnTo>
                    <a:pt x="8" y="14"/>
                  </a:lnTo>
                  <a:lnTo>
                    <a:pt x="6" y="14"/>
                  </a:lnTo>
                  <a:lnTo>
                    <a:pt x="6" y="14"/>
                  </a:lnTo>
                  <a:lnTo>
                    <a:pt x="8"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5" name="Freeform 5381"/>
            <p:cNvSpPr>
              <a:spLocks/>
            </p:cNvSpPr>
            <p:nvPr/>
          </p:nvSpPr>
          <p:spPr bwMode="auto">
            <a:xfrm>
              <a:off x="3745" y="3185"/>
              <a:ext cx="4" cy="4"/>
            </a:xfrm>
            <a:custGeom>
              <a:avLst/>
              <a:gdLst>
                <a:gd name="T0" fmla="*/ 4 w 4"/>
                <a:gd name="T1" fmla="*/ 4 h 4"/>
                <a:gd name="T2" fmla="*/ 4 w 4"/>
                <a:gd name="T3" fmla="*/ 4 h 4"/>
                <a:gd name="T4" fmla="*/ 2 w 4"/>
                <a:gd name="T5" fmla="*/ 0 h 4"/>
                <a:gd name="T6" fmla="*/ 0 w 4"/>
                <a:gd name="T7" fmla="*/ 0 h 4"/>
              </a:gdLst>
              <a:ahLst/>
              <a:cxnLst>
                <a:cxn ang="0">
                  <a:pos x="T0" y="T1"/>
                </a:cxn>
                <a:cxn ang="0">
                  <a:pos x="T2" y="T3"/>
                </a:cxn>
                <a:cxn ang="0">
                  <a:pos x="T4" y="T5"/>
                </a:cxn>
                <a:cxn ang="0">
                  <a:pos x="T6" y="T7"/>
                </a:cxn>
              </a:cxnLst>
              <a:rect l="0" t="0" r="r" b="b"/>
              <a:pathLst>
                <a:path w="4" h="4">
                  <a:moveTo>
                    <a:pt x="4" y="4"/>
                  </a:moveTo>
                  <a:lnTo>
                    <a:pt x="4" y="4"/>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6" name="Line 5382"/>
            <p:cNvSpPr>
              <a:spLocks noChangeShapeType="1"/>
            </p:cNvSpPr>
            <p:nvPr/>
          </p:nvSpPr>
          <p:spPr bwMode="auto">
            <a:xfrm>
              <a:off x="2274"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7" name="Line 5383"/>
            <p:cNvSpPr>
              <a:spLocks noChangeShapeType="1"/>
            </p:cNvSpPr>
            <p:nvPr/>
          </p:nvSpPr>
          <p:spPr bwMode="auto">
            <a:xfrm flipH="1">
              <a:off x="2478" y="2486"/>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8" name="Freeform 5384"/>
            <p:cNvSpPr>
              <a:spLocks/>
            </p:cNvSpPr>
            <p:nvPr/>
          </p:nvSpPr>
          <p:spPr bwMode="auto">
            <a:xfrm>
              <a:off x="2478" y="2486"/>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9" name="Line 5385"/>
            <p:cNvSpPr>
              <a:spLocks noChangeShapeType="1"/>
            </p:cNvSpPr>
            <p:nvPr/>
          </p:nvSpPr>
          <p:spPr bwMode="auto">
            <a:xfrm>
              <a:off x="2480"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0" name="Line 5386"/>
            <p:cNvSpPr>
              <a:spLocks noChangeShapeType="1"/>
            </p:cNvSpPr>
            <p:nvPr/>
          </p:nvSpPr>
          <p:spPr bwMode="auto">
            <a:xfrm>
              <a:off x="2487" y="2486"/>
              <a:ext cx="4"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1" name="Freeform 5387"/>
            <p:cNvSpPr>
              <a:spLocks/>
            </p:cNvSpPr>
            <p:nvPr/>
          </p:nvSpPr>
          <p:spPr bwMode="auto">
            <a:xfrm>
              <a:off x="2480" y="2486"/>
              <a:ext cx="2" cy="2"/>
            </a:xfrm>
            <a:custGeom>
              <a:avLst/>
              <a:gdLst>
                <a:gd name="T0" fmla="*/ 2 w 2"/>
                <a:gd name="T1" fmla="*/ 2 h 2"/>
                <a:gd name="T2" fmla="*/ 2 w 2"/>
                <a:gd name="T3" fmla="*/ 2 h 2"/>
                <a:gd name="T4" fmla="*/ 2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2" name="Freeform 5388"/>
            <p:cNvSpPr>
              <a:spLocks/>
            </p:cNvSpPr>
            <p:nvPr/>
          </p:nvSpPr>
          <p:spPr bwMode="auto">
            <a:xfrm>
              <a:off x="2480" y="2486"/>
              <a:ext cx="2" cy="2"/>
            </a:xfrm>
            <a:custGeom>
              <a:avLst/>
              <a:gdLst>
                <a:gd name="T0" fmla="*/ 0 w 2"/>
                <a:gd name="T1" fmla="*/ 0 h 2"/>
                <a:gd name="T2" fmla="*/ 2 w 2"/>
                <a:gd name="T3" fmla="*/ 2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3" name="Line 5389"/>
            <p:cNvSpPr>
              <a:spLocks noChangeShapeType="1"/>
            </p:cNvSpPr>
            <p:nvPr/>
          </p:nvSpPr>
          <p:spPr bwMode="auto">
            <a:xfrm>
              <a:off x="2482" y="248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4" name="Freeform 5390"/>
            <p:cNvSpPr>
              <a:spLocks/>
            </p:cNvSpPr>
            <p:nvPr/>
          </p:nvSpPr>
          <p:spPr bwMode="auto">
            <a:xfrm>
              <a:off x="2487" y="2486"/>
              <a:ext cx="0" cy="2"/>
            </a:xfrm>
            <a:custGeom>
              <a:avLst/>
              <a:gdLst>
                <a:gd name="T0" fmla="*/ 0 h 2"/>
                <a:gd name="T1" fmla="*/ 2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5" name="Freeform 5391"/>
            <p:cNvSpPr>
              <a:spLocks/>
            </p:cNvSpPr>
            <p:nvPr/>
          </p:nvSpPr>
          <p:spPr bwMode="auto">
            <a:xfrm>
              <a:off x="2478" y="2486"/>
              <a:ext cx="4" cy="2"/>
            </a:xfrm>
            <a:custGeom>
              <a:avLst/>
              <a:gdLst>
                <a:gd name="T0" fmla="*/ 4 w 4"/>
                <a:gd name="T1" fmla="*/ 2 h 2"/>
                <a:gd name="T2" fmla="*/ 4 w 4"/>
                <a:gd name="T3" fmla="*/ 2 h 2"/>
                <a:gd name="T4" fmla="*/ 4 w 4"/>
                <a:gd name="T5" fmla="*/ 2 h 2"/>
                <a:gd name="T6" fmla="*/ 2 w 4"/>
                <a:gd name="T7" fmla="*/ 2 h 2"/>
                <a:gd name="T8" fmla="*/ 2 w 4"/>
                <a:gd name="T9" fmla="*/ 2 h 2"/>
                <a:gd name="T10" fmla="*/ 2 w 4"/>
                <a:gd name="T11" fmla="*/ 2 h 2"/>
                <a:gd name="T12" fmla="*/ 0 w 4"/>
                <a:gd name="T13" fmla="*/ 2 h 2"/>
                <a:gd name="T14" fmla="*/ 0 w 4"/>
                <a:gd name="T15" fmla="*/ 2 h 2"/>
                <a:gd name="T16" fmla="*/ 0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2"/>
                  </a:moveTo>
                  <a:lnTo>
                    <a:pt x="4" y="2"/>
                  </a:lnTo>
                  <a:lnTo>
                    <a:pt x="4" y="2"/>
                  </a:lnTo>
                  <a:lnTo>
                    <a:pt x="2" y="2"/>
                  </a:lnTo>
                  <a:lnTo>
                    <a:pt x="2" y="2"/>
                  </a:lnTo>
                  <a:lnTo>
                    <a:pt x="2"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6" name="Freeform 5392"/>
            <p:cNvSpPr>
              <a:spLocks/>
            </p:cNvSpPr>
            <p:nvPr/>
          </p:nvSpPr>
          <p:spPr bwMode="auto">
            <a:xfrm>
              <a:off x="2478" y="2486"/>
              <a:ext cx="2" cy="2"/>
            </a:xfrm>
            <a:custGeom>
              <a:avLst/>
              <a:gdLst>
                <a:gd name="T0" fmla="*/ 0 w 2"/>
                <a:gd name="T1" fmla="*/ 0 h 2"/>
                <a:gd name="T2" fmla="*/ 0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7" name="Freeform 5393"/>
            <p:cNvSpPr>
              <a:spLocks/>
            </p:cNvSpPr>
            <p:nvPr/>
          </p:nvSpPr>
          <p:spPr bwMode="auto">
            <a:xfrm>
              <a:off x="2480" y="248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8" name="Freeform 5394"/>
            <p:cNvSpPr>
              <a:spLocks/>
            </p:cNvSpPr>
            <p:nvPr/>
          </p:nvSpPr>
          <p:spPr bwMode="auto">
            <a:xfrm>
              <a:off x="2482" y="2488"/>
              <a:ext cx="5" cy="2"/>
            </a:xfrm>
            <a:custGeom>
              <a:avLst/>
              <a:gdLst>
                <a:gd name="T0" fmla="*/ 0 w 5"/>
                <a:gd name="T1" fmla="*/ 0 h 2"/>
                <a:gd name="T2" fmla="*/ 0 w 5"/>
                <a:gd name="T3" fmla="*/ 0 h 2"/>
                <a:gd name="T4" fmla="*/ 0 w 5"/>
                <a:gd name="T5" fmla="*/ 2 h 2"/>
                <a:gd name="T6" fmla="*/ 0 w 5"/>
                <a:gd name="T7" fmla="*/ 2 h 2"/>
                <a:gd name="T8" fmla="*/ 1 w 5"/>
                <a:gd name="T9" fmla="*/ 0 h 2"/>
                <a:gd name="T10" fmla="*/ 1 w 5"/>
                <a:gd name="T11" fmla="*/ 0 h 2"/>
                <a:gd name="T12" fmla="*/ 3 w 5"/>
                <a:gd name="T13" fmla="*/ 0 h 2"/>
                <a:gd name="T14" fmla="*/ 3 w 5"/>
                <a:gd name="T15" fmla="*/ 0 h 2"/>
                <a:gd name="T16" fmla="*/ 3 w 5"/>
                <a:gd name="T17" fmla="*/ 0 h 2"/>
                <a:gd name="T18" fmla="*/ 3 w 5"/>
                <a:gd name="T19" fmla="*/ 0 h 2"/>
                <a:gd name="T20" fmla="*/ 3 w 5"/>
                <a:gd name="T21" fmla="*/ 0 h 2"/>
                <a:gd name="T22" fmla="*/ 5 w 5"/>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
                  <a:moveTo>
                    <a:pt x="0" y="0"/>
                  </a:moveTo>
                  <a:lnTo>
                    <a:pt x="0" y="0"/>
                  </a:lnTo>
                  <a:lnTo>
                    <a:pt x="0" y="2"/>
                  </a:lnTo>
                  <a:lnTo>
                    <a:pt x="0" y="2"/>
                  </a:lnTo>
                  <a:lnTo>
                    <a:pt x="1" y="0"/>
                  </a:lnTo>
                  <a:lnTo>
                    <a:pt x="1" y="0"/>
                  </a:lnTo>
                  <a:lnTo>
                    <a:pt x="3" y="0"/>
                  </a:lnTo>
                  <a:lnTo>
                    <a:pt x="3" y="0"/>
                  </a:lnTo>
                  <a:lnTo>
                    <a:pt x="3" y="0"/>
                  </a:lnTo>
                  <a:lnTo>
                    <a:pt x="3" y="0"/>
                  </a:lnTo>
                  <a:lnTo>
                    <a:pt x="3"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9" name="Freeform 5395"/>
            <p:cNvSpPr>
              <a:spLocks/>
            </p:cNvSpPr>
            <p:nvPr/>
          </p:nvSpPr>
          <p:spPr bwMode="auto">
            <a:xfrm>
              <a:off x="2272" y="2486"/>
              <a:ext cx="10" cy="4"/>
            </a:xfrm>
            <a:custGeom>
              <a:avLst/>
              <a:gdLst>
                <a:gd name="T0" fmla="*/ 2 w 10"/>
                <a:gd name="T1" fmla="*/ 0 h 4"/>
                <a:gd name="T2" fmla="*/ 2 w 10"/>
                <a:gd name="T3" fmla="*/ 0 h 4"/>
                <a:gd name="T4" fmla="*/ 2 w 10"/>
                <a:gd name="T5" fmla="*/ 2 h 4"/>
                <a:gd name="T6" fmla="*/ 0 w 10"/>
                <a:gd name="T7" fmla="*/ 2 h 4"/>
                <a:gd name="T8" fmla="*/ 2 w 10"/>
                <a:gd name="T9" fmla="*/ 2 h 4"/>
                <a:gd name="T10" fmla="*/ 4 w 10"/>
                <a:gd name="T11" fmla="*/ 2 h 4"/>
                <a:gd name="T12" fmla="*/ 8 w 10"/>
                <a:gd name="T13" fmla="*/ 4 h 4"/>
                <a:gd name="T14" fmla="*/ 8 w 10"/>
                <a:gd name="T15" fmla="*/ 4 h 4"/>
                <a:gd name="T16" fmla="*/ 10 w 10"/>
                <a:gd name="T17" fmla="*/ 4 h 4"/>
                <a:gd name="T18" fmla="*/ 10 w 10"/>
                <a:gd name="T19" fmla="*/ 4 h 4"/>
                <a:gd name="T20" fmla="*/ 10 w 10"/>
                <a:gd name="T21" fmla="*/ 4 h 4"/>
                <a:gd name="T22" fmla="*/ 10 w 10"/>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4">
                  <a:moveTo>
                    <a:pt x="2" y="0"/>
                  </a:moveTo>
                  <a:lnTo>
                    <a:pt x="2" y="0"/>
                  </a:lnTo>
                  <a:lnTo>
                    <a:pt x="2" y="2"/>
                  </a:lnTo>
                  <a:lnTo>
                    <a:pt x="0" y="2"/>
                  </a:lnTo>
                  <a:lnTo>
                    <a:pt x="2" y="2"/>
                  </a:lnTo>
                  <a:lnTo>
                    <a:pt x="4" y="2"/>
                  </a:lnTo>
                  <a:lnTo>
                    <a:pt x="8" y="4"/>
                  </a:lnTo>
                  <a:lnTo>
                    <a:pt x="8" y="4"/>
                  </a:lnTo>
                  <a:lnTo>
                    <a:pt x="10" y="4"/>
                  </a:lnTo>
                  <a:lnTo>
                    <a:pt x="10" y="4"/>
                  </a:lnTo>
                  <a:lnTo>
                    <a:pt x="10" y="4"/>
                  </a:lnTo>
                  <a:lnTo>
                    <a:pt x="1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0" name="Freeform 5396"/>
            <p:cNvSpPr>
              <a:spLocks/>
            </p:cNvSpPr>
            <p:nvPr/>
          </p:nvSpPr>
          <p:spPr bwMode="auto">
            <a:xfrm>
              <a:off x="2472" y="2488"/>
              <a:ext cx="10" cy="6"/>
            </a:xfrm>
            <a:custGeom>
              <a:avLst/>
              <a:gdLst>
                <a:gd name="T0" fmla="*/ 8 w 10"/>
                <a:gd name="T1" fmla="*/ 0 h 6"/>
                <a:gd name="T2" fmla="*/ 8 w 10"/>
                <a:gd name="T3" fmla="*/ 2 h 6"/>
                <a:gd name="T4" fmla="*/ 10 w 10"/>
                <a:gd name="T5" fmla="*/ 2 h 6"/>
                <a:gd name="T6" fmla="*/ 10 w 10"/>
                <a:gd name="T7" fmla="*/ 2 h 6"/>
                <a:gd name="T8" fmla="*/ 10 w 10"/>
                <a:gd name="T9" fmla="*/ 2 h 6"/>
                <a:gd name="T10" fmla="*/ 10 w 10"/>
                <a:gd name="T11" fmla="*/ 2 h 6"/>
                <a:gd name="T12" fmla="*/ 10 w 10"/>
                <a:gd name="T13" fmla="*/ 2 h 6"/>
                <a:gd name="T14" fmla="*/ 6 w 10"/>
                <a:gd name="T15" fmla="*/ 4 h 6"/>
                <a:gd name="T16" fmla="*/ 6 w 10"/>
                <a:gd name="T17" fmla="*/ 4 h 6"/>
                <a:gd name="T18" fmla="*/ 6 w 10"/>
                <a:gd name="T19" fmla="*/ 4 h 6"/>
                <a:gd name="T20" fmla="*/ 4 w 10"/>
                <a:gd name="T21" fmla="*/ 4 h 6"/>
                <a:gd name="T22" fmla="*/ 4 w 10"/>
                <a:gd name="T23" fmla="*/ 4 h 6"/>
                <a:gd name="T24" fmla="*/ 4 w 10"/>
                <a:gd name="T25" fmla="*/ 4 h 6"/>
                <a:gd name="T26" fmla="*/ 4 w 10"/>
                <a:gd name="T27" fmla="*/ 6 h 6"/>
                <a:gd name="T28" fmla="*/ 2 w 10"/>
                <a:gd name="T29" fmla="*/ 6 h 6"/>
                <a:gd name="T30" fmla="*/ 2 w 10"/>
                <a:gd name="T31" fmla="*/ 6 h 6"/>
                <a:gd name="T32" fmla="*/ 0 w 10"/>
                <a:gd name="T33" fmla="*/ 6 h 6"/>
                <a:gd name="T34" fmla="*/ 0 w 10"/>
                <a:gd name="T3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6">
                  <a:moveTo>
                    <a:pt x="8" y="0"/>
                  </a:moveTo>
                  <a:lnTo>
                    <a:pt x="8" y="2"/>
                  </a:lnTo>
                  <a:lnTo>
                    <a:pt x="10" y="2"/>
                  </a:lnTo>
                  <a:lnTo>
                    <a:pt x="10" y="2"/>
                  </a:lnTo>
                  <a:lnTo>
                    <a:pt x="10" y="2"/>
                  </a:lnTo>
                  <a:lnTo>
                    <a:pt x="10" y="2"/>
                  </a:lnTo>
                  <a:lnTo>
                    <a:pt x="10" y="2"/>
                  </a:lnTo>
                  <a:lnTo>
                    <a:pt x="6" y="4"/>
                  </a:lnTo>
                  <a:lnTo>
                    <a:pt x="6" y="4"/>
                  </a:lnTo>
                  <a:lnTo>
                    <a:pt x="6" y="4"/>
                  </a:lnTo>
                  <a:lnTo>
                    <a:pt x="4" y="4"/>
                  </a:lnTo>
                  <a:lnTo>
                    <a:pt x="4" y="4"/>
                  </a:lnTo>
                  <a:lnTo>
                    <a:pt x="4" y="4"/>
                  </a:lnTo>
                  <a:lnTo>
                    <a:pt x="4" y="6"/>
                  </a:lnTo>
                  <a:lnTo>
                    <a:pt x="2" y="6"/>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1" name="Line 5397"/>
            <p:cNvSpPr>
              <a:spLocks noChangeShapeType="1"/>
            </p:cNvSpPr>
            <p:nvPr/>
          </p:nvSpPr>
          <p:spPr bwMode="auto">
            <a:xfrm flipH="1">
              <a:off x="2470" y="2494"/>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2" name="Freeform 5398"/>
            <p:cNvSpPr>
              <a:spLocks/>
            </p:cNvSpPr>
            <p:nvPr/>
          </p:nvSpPr>
          <p:spPr bwMode="auto">
            <a:xfrm>
              <a:off x="2282" y="2490"/>
              <a:ext cx="9" cy="8"/>
            </a:xfrm>
            <a:custGeom>
              <a:avLst/>
              <a:gdLst>
                <a:gd name="T0" fmla="*/ 9 w 9"/>
                <a:gd name="T1" fmla="*/ 8 h 8"/>
                <a:gd name="T2" fmla="*/ 9 w 9"/>
                <a:gd name="T3" fmla="*/ 8 h 8"/>
                <a:gd name="T4" fmla="*/ 9 w 9"/>
                <a:gd name="T5" fmla="*/ 6 h 8"/>
                <a:gd name="T6" fmla="*/ 8 w 9"/>
                <a:gd name="T7" fmla="*/ 6 h 8"/>
                <a:gd name="T8" fmla="*/ 8 w 9"/>
                <a:gd name="T9" fmla="*/ 6 h 8"/>
                <a:gd name="T10" fmla="*/ 8 w 9"/>
                <a:gd name="T11" fmla="*/ 6 h 8"/>
                <a:gd name="T12" fmla="*/ 8 w 9"/>
                <a:gd name="T13" fmla="*/ 4 h 8"/>
                <a:gd name="T14" fmla="*/ 6 w 9"/>
                <a:gd name="T15" fmla="*/ 4 h 8"/>
                <a:gd name="T16" fmla="*/ 6 w 9"/>
                <a:gd name="T17" fmla="*/ 4 h 8"/>
                <a:gd name="T18" fmla="*/ 4 w 9"/>
                <a:gd name="T19" fmla="*/ 4 h 8"/>
                <a:gd name="T20" fmla="*/ 6 w 9"/>
                <a:gd name="T21" fmla="*/ 2 h 8"/>
                <a:gd name="T22" fmla="*/ 4 w 9"/>
                <a:gd name="T23" fmla="*/ 2 h 8"/>
                <a:gd name="T24" fmla="*/ 4 w 9"/>
                <a:gd name="T25" fmla="*/ 2 h 8"/>
                <a:gd name="T26" fmla="*/ 2 w 9"/>
                <a:gd name="T27" fmla="*/ 2 h 8"/>
                <a:gd name="T28" fmla="*/ 0 w 9"/>
                <a:gd name="T29" fmla="*/ 0 h 8"/>
                <a:gd name="T30" fmla="*/ 0 w 9"/>
                <a:gd name="T31" fmla="*/ 0 h 8"/>
                <a:gd name="T32" fmla="*/ 0 w 9"/>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8">
                  <a:moveTo>
                    <a:pt x="9" y="8"/>
                  </a:moveTo>
                  <a:lnTo>
                    <a:pt x="9" y="8"/>
                  </a:lnTo>
                  <a:lnTo>
                    <a:pt x="9" y="6"/>
                  </a:lnTo>
                  <a:lnTo>
                    <a:pt x="8" y="6"/>
                  </a:lnTo>
                  <a:lnTo>
                    <a:pt x="8" y="6"/>
                  </a:lnTo>
                  <a:lnTo>
                    <a:pt x="8" y="6"/>
                  </a:lnTo>
                  <a:lnTo>
                    <a:pt x="8" y="4"/>
                  </a:lnTo>
                  <a:lnTo>
                    <a:pt x="6" y="4"/>
                  </a:lnTo>
                  <a:lnTo>
                    <a:pt x="6" y="4"/>
                  </a:lnTo>
                  <a:lnTo>
                    <a:pt x="4" y="4"/>
                  </a:lnTo>
                  <a:lnTo>
                    <a:pt x="6" y="2"/>
                  </a:lnTo>
                  <a:lnTo>
                    <a:pt x="4" y="2"/>
                  </a:lnTo>
                  <a:lnTo>
                    <a:pt x="4" y="2"/>
                  </a:ln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3" name="Freeform 5399"/>
            <p:cNvSpPr>
              <a:spLocks/>
            </p:cNvSpPr>
            <p:nvPr/>
          </p:nvSpPr>
          <p:spPr bwMode="auto">
            <a:xfrm>
              <a:off x="2457" y="2496"/>
              <a:ext cx="13" cy="4"/>
            </a:xfrm>
            <a:custGeom>
              <a:avLst/>
              <a:gdLst>
                <a:gd name="T0" fmla="*/ 0 w 13"/>
                <a:gd name="T1" fmla="*/ 4 h 4"/>
                <a:gd name="T2" fmla="*/ 1 w 13"/>
                <a:gd name="T3" fmla="*/ 4 h 4"/>
                <a:gd name="T4" fmla="*/ 1 w 13"/>
                <a:gd name="T5" fmla="*/ 4 h 4"/>
                <a:gd name="T6" fmla="*/ 1 w 13"/>
                <a:gd name="T7" fmla="*/ 4 h 4"/>
                <a:gd name="T8" fmla="*/ 1 w 13"/>
                <a:gd name="T9" fmla="*/ 4 h 4"/>
                <a:gd name="T10" fmla="*/ 3 w 13"/>
                <a:gd name="T11" fmla="*/ 2 h 4"/>
                <a:gd name="T12" fmla="*/ 3 w 13"/>
                <a:gd name="T13" fmla="*/ 2 h 4"/>
                <a:gd name="T14" fmla="*/ 5 w 13"/>
                <a:gd name="T15" fmla="*/ 2 h 4"/>
                <a:gd name="T16" fmla="*/ 5 w 13"/>
                <a:gd name="T17" fmla="*/ 2 h 4"/>
                <a:gd name="T18" fmla="*/ 7 w 13"/>
                <a:gd name="T19" fmla="*/ 2 h 4"/>
                <a:gd name="T20" fmla="*/ 7 w 13"/>
                <a:gd name="T21" fmla="*/ 2 h 4"/>
                <a:gd name="T22" fmla="*/ 7 w 13"/>
                <a:gd name="T23" fmla="*/ 2 h 4"/>
                <a:gd name="T24" fmla="*/ 7 w 13"/>
                <a:gd name="T25" fmla="*/ 2 h 4"/>
                <a:gd name="T26" fmla="*/ 9 w 13"/>
                <a:gd name="T27" fmla="*/ 2 h 4"/>
                <a:gd name="T28" fmla="*/ 9 w 13"/>
                <a:gd name="T29" fmla="*/ 0 h 4"/>
                <a:gd name="T30" fmla="*/ 11 w 13"/>
                <a:gd name="T31" fmla="*/ 0 h 4"/>
                <a:gd name="T32" fmla="*/ 13 w 13"/>
                <a:gd name="T33" fmla="*/ 0 h 4"/>
                <a:gd name="T34" fmla="*/ 13 w 13"/>
                <a:gd name="T35" fmla="*/ 0 h 4"/>
                <a:gd name="T36" fmla="*/ 13 w 13"/>
                <a:gd name="T37" fmla="*/ 0 h 4"/>
                <a:gd name="T38" fmla="*/ 13 w 13"/>
                <a:gd name="T3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4">
                  <a:moveTo>
                    <a:pt x="0" y="4"/>
                  </a:moveTo>
                  <a:lnTo>
                    <a:pt x="1" y="4"/>
                  </a:lnTo>
                  <a:lnTo>
                    <a:pt x="1" y="4"/>
                  </a:lnTo>
                  <a:lnTo>
                    <a:pt x="1" y="4"/>
                  </a:lnTo>
                  <a:lnTo>
                    <a:pt x="1" y="4"/>
                  </a:lnTo>
                  <a:lnTo>
                    <a:pt x="3" y="2"/>
                  </a:lnTo>
                  <a:lnTo>
                    <a:pt x="3" y="2"/>
                  </a:lnTo>
                  <a:lnTo>
                    <a:pt x="5" y="2"/>
                  </a:lnTo>
                  <a:lnTo>
                    <a:pt x="5" y="2"/>
                  </a:lnTo>
                  <a:lnTo>
                    <a:pt x="7" y="2"/>
                  </a:lnTo>
                  <a:lnTo>
                    <a:pt x="7" y="2"/>
                  </a:lnTo>
                  <a:lnTo>
                    <a:pt x="7" y="2"/>
                  </a:lnTo>
                  <a:lnTo>
                    <a:pt x="7" y="2"/>
                  </a:lnTo>
                  <a:lnTo>
                    <a:pt x="9" y="2"/>
                  </a:lnTo>
                  <a:lnTo>
                    <a:pt x="9" y="0"/>
                  </a:lnTo>
                  <a:lnTo>
                    <a:pt x="11" y="0"/>
                  </a:lnTo>
                  <a:lnTo>
                    <a:pt x="13" y="0"/>
                  </a:lnTo>
                  <a:lnTo>
                    <a:pt x="13" y="0"/>
                  </a:lnTo>
                  <a:lnTo>
                    <a:pt x="13" y="0"/>
                  </a:lnTo>
                  <a:lnTo>
                    <a:pt x="1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4" name="Freeform 5400"/>
            <p:cNvSpPr>
              <a:spLocks/>
            </p:cNvSpPr>
            <p:nvPr/>
          </p:nvSpPr>
          <p:spPr bwMode="auto">
            <a:xfrm>
              <a:off x="2449" y="2500"/>
              <a:ext cx="8" cy="2"/>
            </a:xfrm>
            <a:custGeom>
              <a:avLst/>
              <a:gdLst>
                <a:gd name="T0" fmla="*/ 0 w 8"/>
                <a:gd name="T1" fmla="*/ 2 h 2"/>
                <a:gd name="T2" fmla="*/ 2 w 8"/>
                <a:gd name="T3" fmla="*/ 2 h 2"/>
                <a:gd name="T4" fmla="*/ 2 w 8"/>
                <a:gd name="T5" fmla="*/ 2 h 2"/>
                <a:gd name="T6" fmla="*/ 2 w 8"/>
                <a:gd name="T7" fmla="*/ 2 h 2"/>
                <a:gd name="T8" fmla="*/ 2 w 8"/>
                <a:gd name="T9" fmla="*/ 2 h 2"/>
                <a:gd name="T10" fmla="*/ 2 w 8"/>
                <a:gd name="T11" fmla="*/ 2 h 2"/>
                <a:gd name="T12" fmla="*/ 2 w 8"/>
                <a:gd name="T13" fmla="*/ 2 h 2"/>
                <a:gd name="T14" fmla="*/ 6 w 8"/>
                <a:gd name="T15" fmla="*/ 2 h 2"/>
                <a:gd name="T16" fmla="*/ 6 w 8"/>
                <a:gd name="T17" fmla="*/ 2 h 2"/>
                <a:gd name="T18" fmla="*/ 6 w 8"/>
                <a:gd name="T19" fmla="*/ 2 h 2"/>
                <a:gd name="T20" fmla="*/ 6 w 8"/>
                <a:gd name="T21" fmla="*/ 2 h 2"/>
                <a:gd name="T22" fmla="*/ 8 w 8"/>
                <a:gd name="T23" fmla="*/ 2 h 2"/>
                <a:gd name="T24" fmla="*/ 6 w 8"/>
                <a:gd name="T25" fmla="*/ 0 h 2"/>
                <a:gd name="T26" fmla="*/ 8 w 8"/>
                <a:gd name="T27" fmla="*/ 0 h 2"/>
                <a:gd name="T28" fmla="*/ 8 w 8"/>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2">
                  <a:moveTo>
                    <a:pt x="0" y="2"/>
                  </a:moveTo>
                  <a:lnTo>
                    <a:pt x="2" y="2"/>
                  </a:lnTo>
                  <a:lnTo>
                    <a:pt x="2" y="2"/>
                  </a:lnTo>
                  <a:lnTo>
                    <a:pt x="2" y="2"/>
                  </a:lnTo>
                  <a:lnTo>
                    <a:pt x="2" y="2"/>
                  </a:lnTo>
                  <a:lnTo>
                    <a:pt x="2" y="2"/>
                  </a:lnTo>
                  <a:lnTo>
                    <a:pt x="2" y="2"/>
                  </a:lnTo>
                  <a:lnTo>
                    <a:pt x="6" y="2"/>
                  </a:lnTo>
                  <a:lnTo>
                    <a:pt x="6" y="2"/>
                  </a:lnTo>
                  <a:lnTo>
                    <a:pt x="6" y="2"/>
                  </a:lnTo>
                  <a:lnTo>
                    <a:pt x="6" y="2"/>
                  </a:lnTo>
                  <a:lnTo>
                    <a:pt x="8" y="2"/>
                  </a:lnTo>
                  <a:lnTo>
                    <a:pt x="6"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5" name="Freeform 5401"/>
            <p:cNvSpPr>
              <a:spLocks/>
            </p:cNvSpPr>
            <p:nvPr/>
          </p:nvSpPr>
          <p:spPr bwMode="auto">
            <a:xfrm>
              <a:off x="2443" y="2502"/>
              <a:ext cx="6" cy="3"/>
            </a:xfrm>
            <a:custGeom>
              <a:avLst/>
              <a:gdLst>
                <a:gd name="T0" fmla="*/ 0 w 6"/>
                <a:gd name="T1" fmla="*/ 3 h 3"/>
                <a:gd name="T2" fmla="*/ 0 w 6"/>
                <a:gd name="T3" fmla="*/ 3 h 3"/>
                <a:gd name="T4" fmla="*/ 2 w 6"/>
                <a:gd name="T5" fmla="*/ 3 h 3"/>
                <a:gd name="T6" fmla="*/ 2 w 6"/>
                <a:gd name="T7" fmla="*/ 3 h 3"/>
                <a:gd name="T8" fmla="*/ 2 w 6"/>
                <a:gd name="T9" fmla="*/ 2 h 3"/>
                <a:gd name="T10" fmla="*/ 2 w 6"/>
                <a:gd name="T11" fmla="*/ 2 h 3"/>
                <a:gd name="T12" fmla="*/ 2 w 6"/>
                <a:gd name="T13" fmla="*/ 2 h 3"/>
                <a:gd name="T14" fmla="*/ 2 w 6"/>
                <a:gd name="T15" fmla="*/ 2 h 3"/>
                <a:gd name="T16" fmla="*/ 2 w 6"/>
                <a:gd name="T17" fmla="*/ 2 h 3"/>
                <a:gd name="T18" fmla="*/ 2 w 6"/>
                <a:gd name="T19" fmla="*/ 2 h 3"/>
                <a:gd name="T20" fmla="*/ 6 w 6"/>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3">
                  <a:moveTo>
                    <a:pt x="0" y="3"/>
                  </a:moveTo>
                  <a:lnTo>
                    <a:pt x="0" y="3"/>
                  </a:lnTo>
                  <a:lnTo>
                    <a:pt x="2" y="3"/>
                  </a:lnTo>
                  <a:lnTo>
                    <a:pt x="2" y="3"/>
                  </a:lnTo>
                  <a:lnTo>
                    <a:pt x="2" y="2"/>
                  </a:lnTo>
                  <a:lnTo>
                    <a:pt x="2" y="2"/>
                  </a:lnTo>
                  <a:lnTo>
                    <a:pt x="2" y="2"/>
                  </a:lnTo>
                  <a:lnTo>
                    <a:pt x="2" y="2"/>
                  </a:lnTo>
                  <a:lnTo>
                    <a:pt x="2" y="2"/>
                  </a:lnTo>
                  <a:lnTo>
                    <a:pt x="2" y="2"/>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6" name="Freeform 5402"/>
            <p:cNvSpPr>
              <a:spLocks/>
            </p:cNvSpPr>
            <p:nvPr/>
          </p:nvSpPr>
          <p:spPr bwMode="auto">
            <a:xfrm>
              <a:off x="2291" y="2498"/>
              <a:ext cx="20" cy="7"/>
            </a:xfrm>
            <a:custGeom>
              <a:avLst/>
              <a:gdLst>
                <a:gd name="T0" fmla="*/ 0 w 20"/>
                <a:gd name="T1" fmla="*/ 0 h 7"/>
                <a:gd name="T2" fmla="*/ 2 w 20"/>
                <a:gd name="T3" fmla="*/ 0 h 7"/>
                <a:gd name="T4" fmla="*/ 2 w 20"/>
                <a:gd name="T5" fmla="*/ 0 h 7"/>
                <a:gd name="T6" fmla="*/ 4 w 20"/>
                <a:gd name="T7" fmla="*/ 0 h 7"/>
                <a:gd name="T8" fmla="*/ 4 w 20"/>
                <a:gd name="T9" fmla="*/ 2 h 7"/>
                <a:gd name="T10" fmla="*/ 4 w 20"/>
                <a:gd name="T11" fmla="*/ 2 h 7"/>
                <a:gd name="T12" fmla="*/ 6 w 20"/>
                <a:gd name="T13" fmla="*/ 2 h 7"/>
                <a:gd name="T14" fmla="*/ 8 w 20"/>
                <a:gd name="T15" fmla="*/ 2 h 7"/>
                <a:gd name="T16" fmla="*/ 8 w 20"/>
                <a:gd name="T17" fmla="*/ 2 h 7"/>
                <a:gd name="T18" fmla="*/ 8 w 20"/>
                <a:gd name="T19" fmla="*/ 4 h 7"/>
                <a:gd name="T20" fmla="*/ 8 w 20"/>
                <a:gd name="T21" fmla="*/ 4 h 7"/>
                <a:gd name="T22" fmla="*/ 10 w 20"/>
                <a:gd name="T23" fmla="*/ 4 h 7"/>
                <a:gd name="T24" fmla="*/ 12 w 20"/>
                <a:gd name="T25" fmla="*/ 4 h 7"/>
                <a:gd name="T26" fmla="*/ 14 w 20"/>
                <a:gd name="T27" fmla="*/ 6 h 7"/>
                <a:gd name="T28" fmla="*/ 14 w 20"/>
                <a:gd name="T29" fmla="*/ 6 h 7"/>
                <a:gd name="T30" fmla="*/ 16 w 20"/>
                <a:gd name="T31" fmla="*/ 6 h 7"/>
                <a:gd name="T32" fmla="*/ 16 w 20"/>
                <a:gd name="T33" fmla="*/ 6 h 7"/>
                <a:gd name="T34" fmla="*/ 16 w 20"/>
                <a:gd name="T35" fmla="*/ 6 h 7"/>
                <a:gd name="T36" fmla="*/ 18 w 20"/>
                <a:gd name="T37" fmla="*/ 6 h 7"/>
                <a:gd name="T38" fmla="*/ 20 w 20"/>
                <a:gd name="T3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7">
                  <a:moveTo>
                    <a:pt x="0" y="0"/>
                  </a:moveTo>
                  <a:lnTo>
                    <a:pt x="2" y="0"/>
                  </a:lnTo>
                  <a:lnTo>
                    <a:pt x="2" y="0"/>
                  </a:lnTo>
                  <a:lnTo>
                    <a:pt x="4" y="0"/>
                  </a:lnTo>
                  <a:lnTo>
                    <a:pt x="4" y="2"/>
                  </a:lnTo>
                  <a:lnTo>
                    <a:pt x="4" y="2"/>
                  </a:lnTo>
                  <a:lnTo>
                    <a:pt x="6" y="2"/>
                  </a:lnTo>
                  <a:lnTo>
                    <a:pt x="8" y="2"/>
                  </a:lnTo>
                  <a:lnTo>
                    <a:pt x="8" y="2"/>
                  </a:lnTo>
                  <a:lnTo>
                    <a:pt x="8" y="4"/>
                  </a:lnTo>
                  <a:lnTo>
                    <a:pt x="8" y="4"/>
                  </a:lnTo>
                  <a:lnTo>
                    <a:pt x="10" y="4"/>
                  </a:lnTo>
                  <a:lnTo>
                    <a:pt x="12" y="4"/>
                  </a:lnTo>
                  <a:lnTo>
                    <a:pt x="14" y="6"/>
                  </a:lnTo>
                  <a:lnTo>
                    <a:pt x="14" y="6"/>
                  </a:lnTo>
                  <a:lnTo>
                    <a:pt x="16" y="6"/>
                  </a:lnTo>
                  <a:lnTo>
                    <a:pt x="16" y="6"/>
                  </a:lnTo>
                  <a:lnTo>
                    <a:pt x="16" y="6"/>
                  </a:lnTo>
                  <a:lnTo>
                    <a:pt x="18" y="6"/>
                  </a:lnTo>
                  <a:lnTo>
                    <a:pt x="2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7" name="Freeform 5403"/>
            <p:cNvSpPr>
              <a:spLocks/>
            </p:cNvSpPr>
            <p:nvPr/>
          </p:nvSpPr>
          <p:spPr bwMode="auto">
            <a:xfrm>
              <a:off x="2441" y="2505"/>
              <a:ext cx="2" cy="0"/>
            </a:xfrm>
            <a:custGeom>
              <a:avLst/>
              <a:gdLst>
                <a:gd name="T0" fmla="*/ 0 w 2"/>
                <a:gd name="T1" fmla="*/ 0 w 2"/>
                <a:gd name="T2" fmla="*/ 2 w 2"/>
                <a:gd name="T3" fmla="*/ 2 w 2"/>
                <a:gd name="T4" fmla="*/ 2 w 2"/>
                <a:gd name="T5" fmla="*/ 2 w 2"/>
                <a:gd name="T6" fmla="*/ 2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0" y="0"/>
                  </a:moveTo>
                  <a:lnTo>
                    <a:pt x="0" y="0"/>
                  </a:lnTo>
                  <a:lnTo>
                    <a:pt x="2" y="0"/>
                  </a:lnTo>
                  <a:lnTo>
                    <a:pt x="2" y="0"/>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8" name="Freeform 5404"/>
            <p:cNvSpPr>
              <a:spLocks/>
            </p:cNvSpPr>
            <p:nvPr/>
          </p:nvSpPr>
          <p:spPr bwMode="auto">
            <a:xfrm>
              <a:off x="2434" y="2507"/>
              <a:ext cx="5" cy="0"/>
            </a:xfrm>
            <a:custGeom>
              <a:avLst/>
              <a:gdLst>
                <a:gd name="T0" fmla="*/ 0 w 5"/>
                <a:gd name="T1" fmla="*/ 1 w 5"/>
                <a:gd name="T2" fmla="*/ 3 w 5"/>
                <a:gd name="T3" fmla="*/ 3 w 5"/>
                <a:gd name="T4" fmla="*/ 3 w 5"/>
                <a:gd name="T5" fmla="*/ 3 w 5"/>
                <a:gd name="T6" fmla="*/ 3 w 5"/>
                <a:gd name="T7" fmla="*/ 5 w 5"/>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5">
                  <a:moveTo>
                    <a:pt x="0" y="0"/>
                  </a:moveTo>
                  <a:lnTo>
                    <a:pt x="1" y="0"/>
                  </a:lnTo>
                  <a:lnTo>
                    <a:pt x="3" y="0"/>
                  </a:lnTo>
                  <a:lnTo>
                    <a:pt x="3" y="0"/>
                  </a:lnTo>
                  <a:lnTo>
                    <a:pt x="3" y="0"/>
                  </a:lnTo>
                  <a:lnTo>
                    <a:pt x="3" y="0"/>
                  </a:lnTo>
                  <a:lnTo>
                    <a:pt x="3"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9" name="Freeform 5405"/>
            <p:cNvSpPr>
              <a:spLocks/>
            </p:cNvSpPr>
            <p:nvPr/>
          </p:nvSpPr>
          <p:spPr bwMode="auto">
            <a:xfrm>
              <a:off x="2422" y="2507"/>
              <a:ext cx="12" cy="4"/>
            </a:xfrm>
            <a:custGeom>
              <a:avLst/>
              <a:gdLst>
                <a:gd name="T0" fmla="*/ 0 w 12"/>
                <a:gd name="T1" fmla="*/ 4 h 4"/>
                <a:gd name="T2" fmla="*/ 0 w 12"/>
                <a:gd name="T3" fmla="*/ 4 h 4"/>
                <a:gd name="T4" fmla="*/ 0 w 12"/>
                <a:gd name="T5" fmla="*/ 2 h 4"/>
                <a:gd name="T6" fmla="*/ 4 w 12"/>
                <a:gd name="T7" fmla="*/ 2 h 4"/>
                <a:gd name="T8" fmla="*/ 4 w 12"/>
                <a:gd name="T9" fmla="*/ 2 h 4"/>
                <a:gd name="T10" fmla="*/ 4 w 12"/>
                <a:gd name="T11" fmla="*/ 2 h 4"/>
                <a:gd name="T12" fmla="*/ 4 w 12"/>
                <a:gd name="T13" fmla="*/ 2 h 4"/>
                <a:gd name="T14" fmla="*/ 8 w 12"/>
                <a:gd name="T15" fmla="*/ 2 h 4"/>
                <a:gd name="T16" fmla="*/ 12 w 1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
                  <a:moveTo>
                    <a:pt x="0" y="4"/>
                  </a:moveTo>
                  <a:lnTo>
                    <a:pt x="0" y="4"/>
                  </a:lnTo>
                  <a:lnTo>
                    <a:pt x="0" y="2"/>
                  </a:lnTo>
                  <a:lnTo>
                    <a:pt x="4" y="2"/>
                  </a:lnTo>
                  <a:lnTo>
                    <a:pt x="4" y="2"/>
                  </a:lnTo>
                  <a:lnTo>
                    <a:pt x="4" y="2"/>
                  </a:lnTo>
                  <a:lnTo>
                    <a:pt x="4" y="2"/>
                  </a:lnTo>
                  <a:lnTo>
                    <a:pt x="8"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0" name="Freeform 5406"/>
            <p:cNvSpPr>
              <a:spLocks/>
            </p:cNvSpPr>
            <p:nvPr/>
          </p:nvSpPr>
          <p:spPr bwMode="auto">
            <a:xfrm>
              <a:off x="2420" y="2511"/>
              <a:ext cx="2" cy="2"/>
            </a:xfrm>
            <a:custGeom>
              <a:avLst/>
              <a:gdLst>
                <a:gd name="T0" fmla="*/ 2 w 2"/>
                <a:gd name="T1" fmla="*/ 0 h 2"/>
                <a:gd name="T2" fmla="*/ 2 w 2"/>
                <a:gd name="T3" fmla="*/ 0 h 2"/>
                <a:gd name="T4" fmla="*/ 2 w 2"/>
                <a:gd name="T5" fmla="*/ 0 h 2"/>
                <a:gd name="T6" fmla="*/ 2 w 2"/>
                <a:gd name="T7" fmla="*/ 2 h 2"/>
                <a:gd name="T8" fmla="*/ 2 w 2"/>
                <a:gd name="T9" fmla="*/ 2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0"/>
                  </a:lnTo>
                  <a:lnTo>
                    <a:pt x="2"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1" name="Freeform 5407"/>
            <p:cNvSpPr>
              <a:spLocks/>
            </p:cNvSpPr>
            <p:nvPr/>
          </p:nvSpPr>
          <p:spPr bwMode="auto">
            <a:xfrm>
              <a:off x="2311" y="2505"/>
              <a:ext cx="19" cy="12"/>
            </a:xfrm>
            <a:custGeom>
              <a:avLst/>
              <a:gdLst>
                <a:gd name="T0" fmla="*/ 19 w 19"/>
                <a:gd name="T1" fmla="*/ 12 h 12"/>
                <a:gd name="T2" fmla="*/ 19 w 19"/>
                <a:gd name="T3" fmla="*/ 12 h 12"/>
                <a:gd name="T4" fmla="*/ 17 w 19"/>
                <a:gd name="T5" fmla="*/ 10 h 12"/>
                <a:gd name="T6" fmla="*/ 15 w 19"/>
                <a:gd name="T7" fmla="*/ 10 h 12"/>
                <a:gd name="T8" fmla="*/ 15 w 19"/>
                <a:gd name="T9" fmla="*/ 8 h 12"/>
                <a:gd name="T10" fmla="*/ 13 w 19"/>
                <a:gd name="T11" fmla="*/ 8 h 12"/>
                <a:gd name="T12" fmla="*/ 13 w 19"/>
                <a:gd name="T13" fmla="*/ 8 h 12"/>
                <a:gd name="T14" fmla="*/ 11 w 19"/>
                <a:gd name="T15" fmla="*/ 8 h 12"/>
                <a:gd name="T16" fmla="*/ 7 w 19"/>
                <a:gd name="T17" fmla="*/ 6 h 12"/>
                <a:gd name="T18" fmla="*/ 3 w 19"/>
                <a:gd name="T19" fmla="*/ 4 h 12"/>
                <a:gd name="T20" fmla="*/ 3 w 19"/>
                <a:gd name="T21" fmla="*/ 4 h 12"/>
                <a:gd name="T22" fmla="*/ 3 w 19"/>
                <a:gd name="T23" fmla="*/ 4 h 12"/>
                <a:gd name="T24" fmla="*/ 3 w 19"/>
                <a:gd name="T25" fmla="*/ 4 h 12"/>
                <a:gd name="T26" fmla="*/ 3 w 19"/>
                <a:gd name="T27" fmla="*/ 2 h 12"/>
                <a:gd name="T28" fmla="*/ 2 w 19"/>
                <a:gd name="T29" fmla="*/ 2 h 12"/>
                <a:gd name="T30" fmla="*/ 2 w 19"/>
                <a:gd name="T31" fmla="*/ 2 h 12"/>
                <a:gd name="T32" fmla="*/ 0 w 19"/>
                <a:gd name="T33" fmla="*/ 0 h 12"/>
                <a:gd name="T34" fmla="*/ 0 w 19"/>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2">
                  <a:moveTo>
                    <a:pt x="19" y="12"/>
                  </a:moveTo>
                  <a:lnTo>
                    <a:pt x="19" y="12"/>
                  </a:lnTo>
                  <a:lnTo>
                    <a:pt x="17" y="10"/>
                  </a:lnTo>
                  <a:lnTo>
                    <a:pt x="15" y="10"/>
                  </a:lnTo>
                  <a:lnTo>
                    <a:pt x="15" y="8"/>
                  </a:lnTo>
                  <a:lnTo>
                    <a:pt x="13" y="8"/>
                  </a:lnTo>
                  <a:lnTo>
                    <a:pt x="13" y="8"/>
                  </a:lnTo>
                  <a:lnTo>
                    <a:pt x="11" y="8"/>
                  </a:lnTo>
                  <a:lnTo>
                    <a:pt x="7" y="6"/>
                  </a:lnTo>
                  <a:lnTo>
                    <a:pt x="3" y="4"/>
                  </a:lnTo>
                  <a:lnTo>
                    <a:pt x="3" y="4"/>
                  </a:lnTo>
                  <a:lnTo>
                    <a:pt x="3" y="4"/>
                  </a:lnTo>
                  <a:lnTo>
                    <a:pt x="3" y="4"/>
                  </a:lnTo>
                  <a:lnTo>
                    <a:pt x="3"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2" name="Freeform 5408"/>
            <p:cNvSpPr>
              <a:spLocks/>
            </p:cNvSpPr>
            <p:nvPr/>
          </p:nvSpPr>
          <p:spPr bwMode="auto">
            <a:xfrm>
              <a:off x="2412" y="2513"/>
              <a:ext cx="8" cy="6"/>
            </a:xfrm>
            <a:custGeom>
              <a:avLst/>
              <a:gdLst>
                <a:gd name="T0" fmla="*/ 8 w 8"/>
                <a:gd name="T1" fmla="*/ 0 h 6"/>
                <a:gd name="T2" fmla="*/ 8 w 8"/>
                <a:gd name="T3" fmla="*/ 0 h 6"/>
                <a:gd name="T4" fmla="*/ 6 w 8"/>
                <a:gd name="T5" fmla="*/ 2 h 6"/>
                <a:gd name="T6" fmla="*/ 6 w 8"/>
                <a:gd name="T7" fmla="*/ 2 h 6"/>
                <a:gd name="T8" fmla="*/ 6 w 8"/>
                <a:gd name="T9" fmla="*/ 2 h 6"/>
                <a:gd name="T10" fmla="*/ 6 w 8"/>
                <a:gd name="T11" fmla="*/ 2 h 6"/>
                <a:gd name="T12" fmla="*/ 4 w 8"/>
                <a:gd name="T13" fmla="*/ 2 h 6"/>
                <a:gd name="T14" fmla="*/ 4 w 8"/>
                <a:gd name="T15" fmla="*/ 4 h 6"/>
                <a:gd name="T16" fmla="*/ 4 w 8"/>
                <a:gd name="T17" fmla="*/ 4 h 6"/>
                <a:gd name="T18" fmla="*/ 4 w 8"/>
                <a:gd name="T19" fmla="*/ 4 h 6"/>
                <a:gd name="T20" fmla="*/ 2 w 8"/>
                <a:gd name="T21" fmla="*/ 4 h 6"/>
                <a:gd name="T22" fmla="*/ 2 w 8"/>
                <a:gd name="T23" fmla="*/ 6 h 6"/>
                <a:gd name="T24" fmla="*/ 2 w 8"/>
                <a:gd name="T25" fmla="*/ 6 h 6"/>
                <a:gd name="T26" fmla="*/ 0 w 8"/>
                <a:gd name="T27" fmla="*/ 6 h 6"/>
                <a:gd name="T28" fmla="*/ 0 w 8"/>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6">
                  <a:moveTo>
                    <a:pt x="8" y="0"/>
                  </a:moveTo>
                  <a:lnTo>
                    <a:pt x="8" y="0"/>
                  </a:lnTo>
                  <a:lnTo>
                    <a:pt x="6" y="2"/>
                  </a:lnTo>
                  <a:lnTo>
                    <a:pt x="6" y="2"/>
                  </a:lnTo>
                  <a:lnTo>
                    <a:pt x="6" y="2"/>
                  </a:lnTo>
                  <a:lnTo>
                    <a:pt x="6" y="2"/>
                  </a:lnTo>
                  <a:lnTo>
                    <a:pt x="4" y="2"/>
                  </a:lnTo>
                  <a:lnTo>
                    <a:pt x="4" y="4"/>
                  </a:lnTo>
                  <a:lnTo>
                    <a:pt x="4" y="4"/>
                  </a:lnTo>
                  <a:lnTo>
                    <a:pt x="4" y="4"/>
                  </a:lnTo>
                  <a:lnTo>
                    <a:pt x="2" y="4"/>
                  </a:lnTo>
                  <a:lnTo>
                    <a:pt x="2" y="6"/>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3" name="Freeform 5409"/>
            <p:cNvSpPr>
              <a:spLocks/>
            </p:cNvSpPr>
            <p:nvPr/>
          </p:nvSpPr>
          <p:spPr bwMode="auto">
            <a:xfrm>
              <a:off x="2330" y="2517"/>
              <a:ext cx="13" cy="2"/>
            </a:xfrm>
            <a:custGeom>
              <a:avLst/>
              <a:gdLst>
                <a:gd name="T0" fmla="*/ 13 w 13"/>
                <a:gd name="T1" fmla="*/ 2 h 2"/>
                <a:gd name="T2" fmla="*/ 11 w 13"/>
                <a:gd name="T3" fmla="*/ 2 h 2"/>
                <a:gd name="T4" fmla="*/ 9 w 13"/>
                <a:gd name="T5" fmla="*/ 2 h 2"/>
                <a:gd name="T6" fmla="*/ 8 w 13"/>
                <a:gd name="T7" fmla="*/ 2 h 2"/>
                <a:gd name="T8" fmla="*/ 4 w 13"/>
                <a:gd name="T9" fmla="*/ 0 h 2"/>
                <a:gd name="T10" fmla="*/ 2 w 13"/>
                <a:gd name="T11" fmla="*/ 0 h 2"/>
                <a:gd name="T12" fmla="*/ 2 w 13"/>
                <a:gd name="T13" fmla="*/ 0 h 2"/>
                <a:gd name="T14" fmla="*/ 0 w 1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
                  <a:moveTo>
                    <a:pt x="13" y="2"/>
                  </a:moveTo>
                  <a:lnTo>
                    <a:pt x="11" y="2"/>
                  </a:lnTo>
                  <a:lnTo>
                    <a:pt x="9" y="2"/>
                  </a:lnTo>
                  <a:lnTo>
                    <a:pt x="8" y="2"/>
                  </a:lnTo>
                  <a:lnTo>
                    <a:pt x="4"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4" name="Freeform 5410"/>
            <p:cNvSpPr>
              <a:spLocks/>
            </p:cNvSpPr>
            <p:nvPr/>
          </p:nvSpPr>
          <p:spPr bwMode="auto">
            <a:xfrm>
              <a:off x="2409" y="2519"/>
              <a:ext cx="3" cy="2"/>
            </a:xfrm>
            <a:custGeom>
              <a:avLst/>
              <a:gdLst>
                <a:gd name="T0" fmla="*/ 3 w 3"/>
                <a:gd name="T1" fmla="*/ 0 h 2"/>
                <a:gd name="T2" fmla="*/ 3 w 3"/>
                <a:gd name="T3" fmla="*/ 0 h 2"/>
                <a:gd name="T4" fmla="*/ 3 w 3"/>
                <a:gd name="T5" fmla="*/ 0 h 2"/>
                <a:gd name="T6" fmla="*/ 0 w 3"/>
                <a:gd name="T7" fmla="*/ 2 h 2"/>
              </a:gdLst>
              <a:ahLst/>
              <a:cxnLst>
                <a:cxn ang="0">
                  <a:pos x="T0" y="T1"/>
                </a:cxn>
                <a:cxn ang="0">
                  <a:pos x="T2" y="T3"/>
                </a:cxn>
                <a:cxn ang="0">
                  <a:pos x="T4" y="T5"/>
                </a:cxn>
                <a:cxn ang="0">
                  <a:pos x="T6" y="T7"/>
                </a:cxn>
              </a:cxnLst>
              <a:rect l="0" t="0" r="r" b="b"/>
              <a:pathLst>
                <a:path w="3" h="2">
                  <a:moveTo>
                    <a:pt x="3" y="0"/>
                  </a:moveTo>
                  <a:lnTo>
                    <a:pt x="3" y="0"/>
                  </a:lnTo>
                  <a:lnTo>
                    <a:pt x="3"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5" name="Freeform 5411"/>
            <p:cNvSpPr>
              <a:spLocks/>
            </p:cNvSpPr>
            <p:nvPr/>
          </p:nvSpPr>
          <p:spPr bwMode="auto">
            <a:xfrm>
              <a:off x="2405" y="2521"/>
              <a:ext cx="4" cy="0"/>
            </a:xfrm>
            <a:custGeom>
              <a:avLst/>
              <a:gdLst>
                <a:gd name="T0" fmla="*/ 0 w 4"/>
                <a:gd name="T1" fmla="*/ 2 w 4"/>
                <a:gd name="T2" fmla="*/ 4 w 4"/>
              </a:gdLst>
              <a:ahLst/>
              <a:cxnLst>
                <a:cxn ang="0">
                  <a:pos x="T0" y="0"/>
                </a:cxn>
                <a:cxn ang="0">
                  <a:pos x="T1" y="0"/>
                </a:cxn>
                <a:cxn ang="0">
                  <a:pos x="T2" y="0"/>
                </a:cxn>
              </a:cxnLst>
              <a:rect l="0" t="0" r="r" b="b"/>
              <a:pathLst>
                <a:path w="4">
                  <a:moveTo>
                    <a:pt x="0" y="0"/>
                  </a:move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6" name="Freeform 5412"/>
            <p:cNvSpPr>
              <a:spLocks/>
            </p:cNvSpPr>
            <p:nvPr/>
          </p:nvSpPr>
          <p:spPr bwMode="auto">
            <a:xfrm>
              <a:off x="2403" y="2521"/>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7" name="Freeform 5413"/>
            <p:cNvSpPr>
              <a:spLocks/>
            </p:cNvSpPr>
            <p:nvPr/>
          </p:nvSpPr>
          <p:spPr bwMode="auto">
            <a:xfrm>
              <a:off x="2399" y="2521"/>
              <a:ext cx="4" cy="2"/>
            </a:xfrm>
            <a:custGeom>
              <a:avLst/>
              <a:gdLst>
                <a:gd name="T0" fmla="*/ 0 w 4"/>
                <a:gd name="T1" fmla="*/ 2 h 2"/>
                <a:gd name="T2" fmla="*/ 2 w 4"/>
                <a:gd name="T3" fmla="*/ 2 h 2"/>
                <a:gd name="T4" fmla="*/ 4 w 4"/>
                <a:gd name="T5" fmla="*/ 0 h 2"/>
              </a:gdLst>
              <a:ahLst/>
              <a:cxnLst>
                <a:cxn ang="0">
                  <a:pos x="T0" y="T1"/>
                </a:cxn>
                <a:cxn ang="0">
                  <a:pos x="T2" y="T3"/>
                </a:cxn>
                <a:cxn ang="0">
                  <a:pos x="T4" y="T5"/>
                </a:cxn>
              </a:cxnLst>
              <a:rect l="0" t="0" r="r" b="b"/>
              <a:pathLst>
                <a:path w="4" h="2">
                  <a:moveTo>
                    <a:pt x="0" y="2"/>
                  </a:move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8" name="Freeform 5414"/>
            <p:cNvSpPr>
              <a:spLocks/>
            </p:cNvSpPr>
            <p:nvPr/>
          </p:nvSpPr>
          <p:spPr bwMode="auto">
            <a:xfrm>
              <a:off x="2343" y="2519"/>
              <a:ext cx="16" cy="6"/>
            </a:xfrm>
            <a:custGeom>
              <a:avLst/>
              <a:gdLst>
                <a:gd name="T0" fmla="*/ 0 w 16"/>
                <a:gd name="T1" fmla="*/ 0 h 6"/>
                <a:gd name="T2" fmla="*/ 0 w 16"/>
                <a:gd name="T3" fmla="*/ 0 h 6"/>
                <a:gd name="T4" fmla="*/ 2 w 16"/>
                <a:gd name="T5" fmla="*/ 2 h 6"/>
                <a:gd name="T6" fmla="*/ 4 w 16"/>
                <a:gd name="T7" fmla="*/ 2 h 6"/>
                <a:gd name="T8" fmla="*/ 6 w 16"/>
                <a:gd name="T9" fmla="*/ 2 h 6"/>
                <a:gd name="T10" fmla="*/ 8 w 16"/>
                <a:gd name="T11" fmla="*/ 2 h 6"/>
                <a:gd name="T12" fmla="*/ 8 w 16"/>
                <a:gd name="T13" fmla="*/ 2 h 6"/>
                <a:gd name="T14" fmla="*/ 8 w 16"/>
                <a:gd name="T15" fmla="*/ 4 h 6"/>
                <a:gd name="T16" fmla="*/ 8 w 16"/>
                <a:gd name="T17" fmla="*/ 4 h 6"/>
                <a:gd name="T18" fmla="*/ 8 w 16"/>
                <a:gd name="T19" fmla="*/ 4 h 6"/>
                <a:gd name="T20" fmla="*/ 8 w 16"/>
                <a:gd name="T21" fmla="*/ 4 h 6"/>
                <a:gd name="T22" fmla="*/ 10 w 16"/>
                <a:gd name="T23" fmla="*/ 4 h 6"/>
                <a:gd name="T24" fmla="*/ 10 w 16"/>
                <a:gd name="T25" fmla="*/ 4 h 6"/>
                <a:gd name="T26" fmla="*/ 12 w 16"/>
                <a:gd name="T27" fmla="*/ 4 h 6"/>
                <a:gd name="T28" fmla="*/ 14 w 16"/>
                <a:gd name="T29" fmla="*/ 6 h 6"/>
                <a:gd name="T30" fmla="*/ 16 w 16"/>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6">
                  <a:moveTo>
                    <a:pt x="0" y="0"/>
                  </a:moveTo>
                  <a:lnTo>
                    <a:pt x="0" y="0"/>
                  </a:lnTo>
                  <a:lnTo>
                    <a:pt x="2" y="2"/>
                  </a:lnTo>
                  <a:lnTo>
                    <a:pt x="4" y="2"/>
                  </a:lnTo>
                  <a:lnTo>
                    <a:pt x="6" y="2"/>
                  </a:lnTo>
                  <a:lnTo>
                    <a:pt x="8" y="2"/>
                  </a:lnTo>
                  <a:lnTo>
                    <a:pt x="8" y="2"/>
                  </a:lnTo>
                  <a:lnTo>
                    <a:pt x="8" y="4"/>
                  </a:lnTo>
                  <a:lnTo>
                    <a:pt x="8" y="4"/>
                  </a:lnTo>
                  <a:lnTo>
                    <a:pt x="8" y="4"/>
                  </a:lnTo>
                  <a:lnTo>
                    <a:pt x="8" y="4"/>
                  </a:lnTo>
                  <a:lnTo>
                    <a:pt x="10" y="4"/>
                  </a:lnTo>
                  <a:lnTo>
                    <a:pt x="10" y="4"/>
                  </a:lnTo>
                  <a:lnTo>
                    <a:pt x="12" y="4"/>
                  </a:lnTo>
                  <a:lnTo>
                    <a:pt x="14" y="6"/>
                  </a:lnTo>
                  <a:lnTo>
                    <a:pt x="1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9" name="Freeform 5415"/>
            <p:cNvSpPr>
              <a:spLocks/>
            </p:cNvSpPr>
            <p:nvPr/>
          </p:nvSpPr>
          <p:spPr bwMode="auto">
            <a:xfrm>
              <a:off x="2389" y="2523"/>
              <a:ext cx="10" cy="6"/>
            </a:xfrm>
            <a:custGeom>
              <a:avLst/>
              <a:gdLst>
                <a:gd name="T0" fmla="*/ 10 w 10"/>
                <a:gd name="T1" fmla="*/ 0 h 6"/>
                <a:gd name="T2" fmla="*/ 10 w 10"/>
                <a:gd name="T3" fmla="*/ 2 h 6"/>
                <a:gd name="T4" fmla="*/ 8 w 10"/>
                <a:gd name="T5" fmla="*/ 2 h 6"/>
                <a:gd name="T6" fmla="*/ 6 w 10"/>
                <a:gd name="T7" fmla="*/ 2 h 6"/>
                <a:gd name="T8" fmla="*/ 6 w 10"/>
                <a:gd name="T9" fmla="*/ 2 h 6"/>
                <a:gd name="T10" fmla="*/ 4 w 10"/>
                <a:gd name="T11" fmla="*/ 4 h 6"/>
                <a:gd name="T12" fmla="*/ 4 w 10"/>
                <a:gd name="T13" fmla="*/ 4 h 6"/>
                <a:gd name="T14" fmla="*/ 4 w 10"/>
                <a:gd name="T15" fmla="*/ 4 h 6"/>
                <a:gd name="T16" fmla="*/ 2 w 10"/>
                <a:gd name="T17" fmla="*/ 6 h 6"/>
                <a:gd name="T18" fmla="*/ 0 w 10"/>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6">
                  <a:moveTo>
                    <a:pt x="10" y="0"/>
                  </a:moveTo>
                  <a:lnTo>
                    <a:pt x="10" y="2"/>
                  </a:lnTo>
                  <a:lnTo>
                    <a:pt x="8" y="2"/>
                  </a:lnTo>
                  <a:lnTo>
                    <a:pt x="6" y="2"/>
                  </a:lnTo>
                  <a:lnTo>
                    <a:pt x="6" y="2"/>
                  </a:lnTo>
                  <a:lnTo>
                    <a:pt x="4" y="4"/>
                  </a:lnTo>
                  <a:lnTo>
                    <a:pt x="4" y="4"/>
                  </a:lnTo>
                  <a:lnTo>
                    <a:pt x="4" y="4"/>
                  </a:lnTo>
                  <a:lnTo>
                    <a:pt x="2"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0" name="Freeform 5416"/>
            <p:cNvSpPr>
              <a:spLocks/>
            </p:cNvSpPr>
            <p:nvPr/>
          </p:nvSpPr>
          <p:spPr bwMode="auto">
            <a:xfrm>
              <a:off x="2359" y="2525"/>
              <a:ext cx="7" cy="5"/>
            </a:xfrm>
            <a:custGeom>
              <a:avLst/>
              <a:gdLst>
                <a:gd name="T0" fmla="*/ 7 w 7"/>
                <a:gd name="T1" fmla="*/ 5 h 5"/>
                <a:gd name="T2" fmla="*/ 5 w 7"/>
                <a:gd name="T3" fmla="*/ 5 h 5"/>
                <a:gd name="T4" fmla="*/ 5 w 7"/>
                <a:gd name="T5" fmla="*/ 5 h 5"/>
                <a:gd name="T6" fmla="*/ 3 w 7"/>
                <a:gd name="T7" fmla="*/ 5 h 5"/>
                <a:gd name="T8" fmla="*/ 2 w 7"/>
                <a:gd name="T9" fmla="*/ 4 h 5"/>
                <a:gd name="T10" fmla="*/ 2 w 7"/>
                <a:gd name="T11" fmla="*/ 4 h 5"/>
                <a:gd name="T12" fmla="*/ 2 w 7"/>
                <a:gd name="T13" fmla="*/ 4 h 5"/>
                <a:gd name="T14" fmla="*/ 2 w 7"/>
                <a:gd name="T15" fmla="*/ 4 h 5"/>
                <a:gd name="T16" fmla="*/ 0 w 7"/>
                <a:gd name="T17" fmla="*/ 2 h 5"/>
                <a:gd name="T18" fmla="*/ 0 w 7"/>
                <a:gd name="T19" fmla="*/ 2 h 5"/>
                <a:gd name="T20" fmla="*/ 0 w 7"/>
                <a:gd name="T21" fmla="*/ 2 h 5"/>
                <a:gd name="T22" fmla="*/ 0 w 7"/>
                <a:gd name="T23" fmla="*/ 2 h 5"/>
                <a:gd name="T24" fmla="*/ 0 w 7"/>
                <a:gd name="T25" fmla="*/ 2 h 5"/>
                <a:gd name="T26" fmla="*/ 0 w 7"/>
                <a:gd name="T27" fmla="*/ 2 h 5"/>
                <a:gd name="T28" fmla="*/ 0 w 7"/>
                <a:gd name="T29" fmla="*/ 2 h 5"/>
                <a:gd name="T30" fmla="*/ 0 w 7"/>
                <a:gd name="T31" fmla="*/ 0 h 5"/>
                <a:gd name="T32" fmla="*/ 0 w 7"/>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5">
                  <a:moveTo>
                    <a:pt x="7" y="5"/>
                  </a:moveTo>
                  <a:lnTo>
                    <a:pt x="5" y="5"/>
                  </a:lnTo>
                  <a:lnTo>
                    <a:pt x="5" y="5"/>
                  </a:lnTo>
                  <a:lnTo>
                    <a:pt x="3" y="5"/>
                  </a:lnTo>
                  <a:lnTo>
                    <a:pt x="2" y="4"/>
                  </a:lnTo>
                  <a:lnTo>
                    <a:pt x="2" y="4"/>
                  </a:lnTo>
                  <a:lnTo>
                    <a:pt x="2" y="4"/>
                  </a:lnTo>
                  <a:lnTo>
                    <a:pt x="2" y="4"/>
                  </a:lnTo>
                  <a:lnTo>
                    <a:pt x="0" y="2"/>
                  </a:lnTo>
                  <a:lnTo>
                    <a:pt x="0" y="2"/>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1" name="Freeform 5417"/>
            <p:cNvSpPr>
              <a:spLocks/>
            </p:cNvSpPr>
            <p:nvPr/>
          </p:nvSpPr>
          <p:spPr bwMode="auto">
            <a:xfrm>
              <a:off x="2380" y="2529"/>
              <a:ext cx="9" cy="3"/>
            </a:xfrm>
            <a:custGeom>
              <a:avLst/>
              <a:gdLst>
                <a:gd name="T0" fmla="*/ 9 w 9"/>
                <a:gd name="T1" fmla="*/ 0 h 3"/>
                <a:gd name="T2" fmla="*/ 9 w 9"/>
                <a:gd name="T3" fmla="*/ 1 h 3"/>
                <a:gd name="T4" fmla="*/ 7 w 9"/>
                <a:gd name="T5" fmla="*/ 1 h 3"/>
                <a:gd name="T6" fmla="*/ 7 w 9"/>
                <a:gd name="T7" fmla="*/ 1 h 3"/>
                <a:gd name="T8" fmla="*/ 6 w 9"/>
                <a:gd name="T9" fmla="*/ 1 h 3"/>
                <a:gd name="T10" fmla="*/ 4 w 9"/>
                <a:gd name="T11" fmla="*/ 3 h 3"/>
                <a:gd name="T12" fmla="*/ 4 w 9"/>
                <a:gd name="T13" fmla="*/ 3 h 3"/>
                <a:gd name="T14" fmla="*/ 2 w 9"/>
                <a:gd name="T15" fmla="*/ 3 h 3"/>
                <a:gd name="T16" fmla="*/ 0 w 9"/>
                <a:gd name="T17" fmla="*/ 3 h 3"/>
                <a:gd name="T18" fmla="*/ 0 w 9"/>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3">
                  <a:moveTo>
                    <a:pt x="9" y="0"/>
                  </a:moveTo>
                  <a:lnTo>
                    <a:pt x="9" y="1"/>
                  </a:lnTo>
                  <a:lnTo>
                    <a:pt x="7" y="1"/>
                  </a:lnTo>
                  <a:lnTo>
                    <a:pt x="7" y="1"/>
                  </a:lnTo>
                  <a:lnTo>
                    <a:pt x="6" y="1"/>
                  </a:lnTo>
                  <a:lnTo>
                    <a:pt x="4" y="3"/>
                  </a:lnTo>
                  <a:lnTo>
                    <a:pt x="4" y="3"/>
                  </a:lnTo>
                  <a:lnTo>
                    <a:pt x="2"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2" name="Freeform 5418"/>
            <p:cNvSpPr>
              <a:spLocks/>
            </p:cNvSpPr>
            <p:nvPr/>
          </p:nvSpPr>
          <p:spPr bwMode="auto">
            <a:xfrm>
              <a:off x="2366" y="2530"/>
              <a:ext cx="14" cy="2"/>
            </a:xfrm>
            <a:custGeom>
              <a:avLst/>
              <a:gdLst>
                <a:gd name="T0" fmla="*/ 14 w 14"/>
                <a:gd name="T1" fmla="*/ 2 h 2"/>
                <a:gd name="T2" fmla="*/ 12 w 14"/>
                <a:gd name="T3" fmla="*/ 2 h 2"/>
                <a:gd name="T4" fmla="*/ 10 w 14"/>
                <a:gd name="T5" fmla="*/ 2 h 2"/>
                <a:gd name="T6" fmla="*/ 10 w 14"/>
                <a:gd name="T7" fmla="*/ 2 h 2"/>
                <a:gd name="T8" fmla="*/ 8 w 14"/>
                <a:gd name="T9" fmla="*/ 2 h 2"/>
                <a:gd name="T10" fmla="*/ 8 w 14"/>
                <a:gd name="T11" fmla="*/ 2 h 2"/>
                <a:gd name="T12" fmla="*/ 8 w 14"/>
                <a:gd name="T13" fmla="*/ 2 h 2"/>
                <a:gd name="T14" fmla="*/ 8 w 14"/>
                <a:gd name="T15" fmla="*/ 2 h 2"/>
                <a:gd name="T16" fmla="*/ 6 w 14"/>
                <a:gd name="T17" fmla="*/ 2 h 2"/>
                <a:gd name="T18" fmla="*/ 4 w 14"/>
                <a:gd name="T19" fmla="*/ 0 h 2"/>
                <a:gd name="T20" fmla="*/ 0 w 14"/>
                <a:gd name="T21" fmla="*/ 0 h 2"/>
                <a:gd name="T22" fmla="*/ 0 w 14"/>
                <a:gd name="T23" fmla="*/ 0 h 2"/>
                <a:gd name="T24" fmla="*/ 0 w 14"/>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
                  <a:moveTo>
                    <a:pt x="14" y="2"/>
                  </a:moveTo>
                  <a:lnTo>
                    <a:pt x="12" y="2"/>
                  </a:lnTo>
                  <a:lnTo>
                    <a:pt x="10" y="2"/>
                  </a:lnTo>
                  <a:lnTo>
                    <a:pt x="10" y="2"/>
                  </a:lnTo>
                  <a:lnTo>
                    <a:pt x="8" y="2"/>
                  </a:lnTo>
                  <a:lnTo>
                    <a:pt x="8" y="2"/>
                  </a:lnTo>
                  <a:lnTo>
                    <a:pt x="8" y="2"/>
                  </a:lnTo>
                  <a:lnTo>
                    <a:pt x="8" y="2"/>
                  </a:lnTo>
                  <a:lnTo>
                    <a:pt x="6" y="2"/>
                  </a:lnTo>
                  <a:lnTo>
                    <a:pt x="4"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3" name="Line 5419"/>
            <p:cNvSpPr>
              <a:spLocks noChangeShapeType="1"/>
            </p:cNvSpPr>
            <p:nvPr/>
          </p:nvSpPr>
          <p:spPr bwMode="auto">
            <a:xfrm>
              <a:off x="2720"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4" name="Freeform 5420"/>
            <p:cNvSpPr>
              <a:spLocks/>
            </p:cNvSpPr>
            <p:nvPr/>
          </p:nvSpPr>
          <p:spPr bwMode="auto">
            <a:xfrm>
              <a:off x="2791" y="2486"/>
              <a:ext cx="2" cy="2"/>
            </a:xfrm>
            <a:custGeom>
              <a:avLst/>
              <a:gdLst>
                <a:gd name="T0" fmla="*/ 2 w 2"/>
                <a:gd name="T1" fmla="*/ 0 h 2"/>
                <a:gd name="T2" fmla="*/ 2 w 2"/>
                <a:gd name="T3" fmla="*/ 0 h 2"/>
                <a:gd name="T4" fmla="*/ 2 w 2"/>
                <a:gd name="T5" fmla="*/ 0 h 2"/>
                <a:gd name="T6" fmla="*/ 2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5" name="Freeform 5421"/>
            <p:cNvSpPr>
              <a:spLocks/>
            </p:cNvSpPr>
            <p:nvPr/>
          </p:nvSpPr>
          <p:spPr bwMode="auto">
            <a:xfrm>
              <a:off x="2720" y="2486"/>
              <a:ext cx="17" cy="4"/>
            </a:xfrm>
            <a:custGeom>
              <a:avLst/>
              <a:gdLst>
                <a:gd name="T0" fmla="*/ 0 w 17"/>
                <a:gd name="T1" fmla="*/ 0 h 4"/>
                <a:gd name="T2" fmla="*/ 0 w 17"/>
                <a:gd name="T3" fmla="*/ 0 h 4"/>
                <a:gd name="T4" fmla="*/ 2 w 17"/>
                <a:gd name="T5" fmla="*/ 0 h 4"/>
                <a:gd name="T6" fmla="*/ 3 w 17"/>
                <a:gd name="T7" fmla="*/ 0 h 4"/>
                <a:gd name="T8" fmla="*/ 5 w 17"/>
                <a:gd name="T9" fmla="*/ 2 h 4"/>
                <a:gd name="T10" fmla="*/ 5 w 17"/>
                <a:gd name="T11" fmla="*/ 2 h 4"/>
                <a:gd name="T12" fmla="*/ 11 w 17"/>
                <a:gd name="T13" fmla="*/ 2 h 4"/>
                <a:gd name="T14" fmla="*/ 15 w 17"/>
                <a:gd name="T15" fmla="*/ 4 h 4"/>
                <a:gd name="T16" fmla="*/ 15 w 17"/>
                <a:gd name="T17" fmla="*/ 4 h 4"/>
                <a:gd name="T18" fmla="*/ 17 w 17"/>
                <a:gd name="T19" fmla="*/ 4 h 4"/>
                <a:gd name="T20" fmla="*/ 17 w 17"/>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
                  <a:moveTo>
                    <a:pt x="0" y="0"/>
                  </a:moveTo>
                  <a:lnTo>
                    <a:pt x="0" y="0"/>
                  </a:lnTo>
                  <a:lnTo>
                    <a:pt x="2" y="0"/>
                  </a:lnTo>
                  <a:lnTo>
                    <a:pt x="3" y="0"/>
                  </a:lnTo>
                  <a:lnTo>
                    <a:pt x="5" y="2"/>
                  </a:lnTo>
                  <a:lnTo>
                    <a:pt x="5" y="2"/>
                  </a:lnTo>
                  <a:lnTo>
                    <a:pt x="11" y="2"/>
                  </a:lnTo>
                  <a:lnTo>
                    <a:pt x="15" y="4"/>
                  </a:lnTo>
                  <a:lnTo>
                    <a:pt x="15" y="4"/>
                  </a:lnTo>
                  <a:lnTo>
                    <a:pt x="17" y="4"/>
                  </a:lnTo>
                  <a:lnTo>
                    <a:pt x="17"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6" name="Freeform 5422"/>
            <p:cNvSpPr>
              <a:spLocks/>
            </p:cNvSpPr>
            <p:nvPr/>
          </p:nvSpPr>
          <p:spPr bwMode="auto">
            <a:xfrm>
              <a:off x="2739" y="2490"/>
              <a:ext cx="9" cy="4"/>
            </a:xfrm>
            <a:custGeom>
              <a:avLst/>
              <a:gdLst>
                <a:gd name="T0" fmla="*/ 9 w 9"/>
                <a:gd name="T1" fmla="*/ 4 h 4"/>
                <a:gd name="T2" fmla="*/ 4 w 9"/>
                <a:gd name="T3" fmla="*/ 2 h 4"/>
                <a:gd name="T4" fmla="*/ 4 w 9"/>
                <a:gd name="T5" fmla="*/ 2 h 4"/>
                <a:gd name="T6" fmla="*/ 2 w 9"/>
                <a:gd name="T7" fmla="*/ 0 h 4"/>
                <a:gd name="T8" fmla="*/ 0 w 9"/>
                <a:gd name="T9" fmla="*/ 0 h 4"/>
                <a:gd name="T10" fmla="*/ 0 w 9"/>
                <a:gd name="T11" fmla="*/ 0 h 4"/>
                <a:gd name="T12" fmla="*/ 0 w 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 h="4">
                  <a:moveTo>
                    <a:pt x="9" y="4"/>
                  </a:moveTo>
                  <a:lnTo>
                    <a:pt x="4" y="2"/>
                  </a:lnTo>
                  <a:lnTo>
                    <a:pt x="4" y="2"/>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7" name="Freeform 5423"/>
            <p:cNvSpPr>
              <a:spLocks/>
            </p:cNvSpPr>
            <p:nvPr/>
          </p:nvSpPr>
          <p:spPr bwMode="auto">
            <a:xfrm>
              <a:off x="2783" y="2488"/>
              <a:ext cx="8" cy="8"/>
            </a:xfrm>
            <a:custGeom>
              <a:avLst/>
              <a:gdLst>
                <a:gd name="T0" fmla="*/ 8 w 8"/>
                <a:gd name="T1" fmla="*/ 0 h 8"/>
                <a:gd name="T2" fmla="*/ 6 w 8"/>
                <a:gd name="T3" fmla="*/ 2 h 8"/>
                <a:gd name="T4" fmla="*/ 4 w 8"/>
                <a:gd name="T5" fmla="*/ 2 h 8"/>
                <a:gd name="T6" fmla="*/ 4 w 8"/>
                <a:gd name="T7" fmla="*/ 2 h 8"/>
                <a:gd name="T8" fmla="*/ 4 w 8"/>
                <a:gd name="T9" fmla="*/ 4 h 8"/>
                <a:gd name="T10" fmla="*/ 4 w 8"/>
                <a:gd name="T11" fmla="*/ 4 h 8"/>
                <a:gd name="T12" fmla="*/ 2 w 8"/>
                <a:gd name="T13" fmla="*/ 4 h 8"/>
                <a:gd name="T14" fmla="*/ 2 w 8"/>
                <a:gd name="T15" fmla="*/ 4 h 8"/>
                <a:gd name="T16" fmla="*/ 2 w 8"/>
                <a:gd name="T17" fmla="*/ 4 h 8"/>
                <a:gd name="T18" fmla="*/ 2 w 8"/>
                <a:gd name="T19" fmla="*/ 6 h 8"/>
                <a:gd name="T20" fmla="*/ 2 w 8"/>
                <a:gd name="T21" fmla="*/ 6 h 8"/>
                <a:gd name="T22" fmla="*/ 2 w 8"/>
                <a:gd name="T23" fmla="*/ 6 h 8"/>
                <a:gd name="T24" fmla="*/ 2 w 8"/>
                <a:gd name="T25" fmla="*/ 8 h 8"/>
                <a:gd name="T26" fmla="*/ 2 w 8"/>
                <a:gd name="T27" fmla="*/ 8 h 8"/>
                <a:gd name="T28" fmla="*/ 0 w 8"/>
                <a:gd name="T29" fmla="*/ 8 h 8"/>
                <a:gd name="T30" fmla="*/ 0 w 8"/>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8" y="0"/>
                  </a:moveTo>
                  <a:lnTo>
                    <a:pt x="6" y="2"/>
                  </a:lnTo>
                  <a:lnTo>
                    <a:pt x="4" y="2"/>
                  </a:lnTo>
                  <a:lnTo>
                    <a:pt x="4" y="2"/>
                  </a:lnTo>
                  <a:lnTo>
                    <a:pt x="4" y="4"/>
                  </a:lnTo>
                  <a:lnTo>
                    <a:pt x="4" y="4"/>
                  </a:lnTo>
                  <a:lnTo>
                    <a:pt x="2" y="4"/>
                  </a:lnTo>
                  <a:lnTo>
                    <a:pt x="2" y="4"/>
                  </a:lnTo>
                  <a:lnTo>
                    <a:pt x="2" y="4"/>
                  </a:lnTo>
                  <a:lnTo>
                    <a:pt x="2" y="6"/>
                  </a:lnTo>
                  <a:lnTo>
                    <a:pt x="2" y="6"/>
                  </a:lnTo>
                  <a:lnTo>
                    <a:pt x="2" y="6"/>
                  </a:lnTo>
                  <a:lnTo>
                    <a:pt x="2" y="8"/>
                  </a:lnTo>
                  <a:lnTo>
                    <a:pt x="2" y="8"/>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8" name="Freeform 5424"/>
            <p:cNvSpPr>
              <a:spLocks/>
            </p:cNvSpPr>
            <p:nvPr/>
          </p:nvSpPr>
          <p:spPr bwMode="auto">
            <a:xfrm>
              <a:off x="2779" y="2496"/>
              <a:ext cx="4" cy="0"/>
            </a:xfrm>
            <a:custGeom>
              <a:avLst/>
              <a:gdLst>
                <a:gd name="T0" fmla="*/ 0 w 4"/>
                <a:gd name="T1" fmla="*/ 2 w 4"/>
                <a:gd name="T2" fmla="*/ 2 w 4"/>
                <a:gd name="T3" fmla="*/ 2 w 4"/>
                <a:gd name="T4" fmla="*/ 2 w 4"/>
                <a:gd name="T5" fmla="*/ 2 w 4"/>
                <a:gd name="T6" fmla="*/ 4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2" y="0"/>
                  </a:lnTo>
                  <a:lnTo>
                    <a:pt x="2" y="0"/>
                  </a:lnTo>
                  <a:lnTo>
                    <a:pt x="2" y="0"/>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9" name="Freeform 5425"/>
            <p:cNvSpPr>
              <a:spLocks/>
            </p:cNvSpPr>
            <p:nvPr/>
          </p:nvSpPr>
          <p:spPr bwMode="auto">
            <a:xfrm>
              <a:off x="2773" y="2498"/>
              <a:ext cx="6" cy="2"/>
            </a:xfrm>
            <a:custGeom>
              <a:avLst/>
              <a:gdLst>
                <a:gd name="T0" fmla="*/ 6 w 6"/>
                <a:gd name="T1" fmla="*/ 0 h 2"/>
                <a:gd name="T2" fmla="*/ 6 w 6"/>
                <a:gd name="T3" fmla="*/ 0 h 2"/>
                <a:gd name="T4" fmla="*/ 4 w 6"/>
                <a:gd name="T5" fmla="*/ 0 h 2"/>
                <a:gd name="T6" fmla="*/ 4 w 6"/>
                <a:gd name="T7" fmla="*/ 0 h 2"/>
                <a:gd name="T8" fmla="*/ 4 w 6"/>
                <a:gd name="T9" fmla="*/ 0 h 2"/>
                <a:gd name="T10" fmla="*/ 2 w 6"/>
                <a:gd name="T11" fmla="*/ 0 h 2"/>
                <a:gd name="T12" fmla="*/ 2 w 6"/>
                <a:gd name="T13" fmla="*/ 0 h 2"/>
                <a:gd name="T14" fmla="*/ 2 w 6"/>
                <a:gd name="T15" fmla="*/ 2 h 2"/>
                <a:gd name="T16" fmla="*/ 0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6" y="0"/>
                  </a:moveTo>
                  <a:lnTo>
                    <a:pt x="6" y="0"/>
                  </a:lnTo>
                  <a:lnTo>
                    <a:pt x="4" y="0"/>
                  </a:lnTo>
                  <a:lnTo>
                    <a:pt x="4" y="0"/>
                  </a:lnTo>
                  <a:lnTo>
                    <a:pt x="4" y="0"/>
                  </a:lnTo>
                  <a:lnTo>
                    <a:pt x="2" y="0"/>
                  </a:lnTo>
                  <a:lnTo>
                    <a:pt x="2"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0" name="Freeform 5426"/>
            <p:cNvSpPr>
              <a:spLocks/>
            </p:cNvSpPr>
            <p:nvPr/>
          </p:nvSpPr>
          <p:spPr bwMode="auto">
            <a:xfrm>
              <a:off x="2748" y="2494"/>
              <a:ext cx="8" cy="8"/>
            </a:xfrm>
            <a:custGeom>
              <a:avLst/>
              <a:gdLst>
                <a:gd name="T0" fmla="*/ 8 w 8"/>
                <a:gd name="T1" fmla="*/ 8 h 8"/>
                <a:gd name="T2" fmla="*/ 8 w 8"/>
                <a:gd name="T3" fmla="*/ 8 h 8"/>
                <a:gd name="T4" fmla="*/ 8 w 8"/>
                <a:gd name="T5" fmla="*/ 8 h 8"/>
                <a:gd name="T6" fmla="*/ 8 w 8"/>
                <a:gd name="T7" fmla="*/ 8 h 8"/>
                <a:gd name="T8" fmla="*/ 8 w 8"/>
                <a:gd name="T9" fmla="*/ 6 h 8"/>
                <a:gd name="T10" fmla="*/ 6 w 8"/>
                <a:gd name="T11" fmla="*/ 6 h 8"/>
                <a:gd name="T12" fmla="*/ 6 w 8"/>
                <a:gd name="T13" fmla="*/ 6 h 8"/>
                <a:gd name="T14" fmla="*/ 6 w 8"/>
                <a:gd name="T15" fmla="*/ 6 h 8"/>
                <a:gd name="T16" fmla="*/ 4 w 8"/>
                <a:gd name="T17" fmla="*/ 6 h 8"/>
                <a:gd name="T18" fmla="*/ 4 w 8"/>
                <a:gd name="T19" fmla="*/ 4 h 8"/>
                <a:gd name="T20" fmla="*/ 4 w 8"/>
                <a:gd name="T21" fmla="*/ 4 h 8"/>
                <a:gd name="T22" fmla="*/ 2 w 8"/>
                <a:gd name="T23" fmla="*/ 4 h 8"/>
                <a:gd name="T24" fmla="*/ 2 w 8"/>
                <a:gd name="T25" fmla="*/ 4 h 8"/>
                <a:gd name="T26" fmla="*/ 2 w 8"/>
                <a:gd name="T27" fmla="*/ 2 h 8"/>
                <a:gd name="T28" fmla="*/ 0 w 8"/>
                <a:gd name="T29" fmla="*/ 0 h 8"/>
                <a:gd name="T30" fmla="*/ 0 w 8"/>
                <a:gd name="T31" fmla="*/ 0 h 8"/>
                <a:gd name="T32" fmla="*/ 0 w 8"/>
                <a:gd name="T33" fmla="*/ 0 h 8"/>
                <a:gd name="T34" fmla="*/ 0 w 8"/>
                <a:gd name="T35" fmla="*/ 0 h 8"/>
                <a:gd name="T36" fmla="*/ 0 w 8"/>
                <a:gd name="T3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8">
                  <a:moveTo>
                    <a:pt x="8" y="8"/>
                  </a:moveTo>
                  <a:lnTo>
                    <a:pt x="8" y="8"/>
                  </a:lnTo>
                  <a:lnTo>
                    <a:pt x="8" y="8"/>
                  </a:lnTo>
                  <a:lnTo>
                    <a:pt x="8" y="8"/>
                  </a:lnTo>
                  <a:lnTo>
                    <a:pt x="8" y="6"/>
                  </a:lnTo>
                  <a:lnTo>
                    <a:pt x="6" y="6"/>
                  </a:lnTo>
                  <a:lnTo>
                    <a:pt x="6" y="6"/>
                  </a:lnTo>
                  <a:lnTo>
                    <a:pt x="6" y="6"/>
                  </a:lnTo>
                  <a:lnTo>
                    <a:pt x="4" y="6"/>
                  </a:lnTo>
                  <a:lnTo>
                    <a:pt x="4" y="4"/>
                  </a:lnTo>
                  <a:lnTo>
                    <a:pt x="4" y="4"/>
                  </a:lnTo>
                  <a:lnTo>
                    <a:pt x="2" y="4"/>
                  </a:lnTo>
                  <a:lnTo>
                    <a:pt x="2" y="4"/>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1" name="Freeform 5427"/>
            <p:cNvSpPr>
              <a:spLocks/>
            </p:cNvSpPr>
            <p:nvPr/>
          </p:nvSpPr>
          <p:spPr bwMode="auto">
            <a:xfrm>
              <a:off x="2764" y="2500"/>
              <a:ext cx="9" cy="4"/>
            </a:xfrm>
            <a:custGeom>
              <a:avLst/>
              <a:gdLst>
                <a:gd name="T0" fmla="*/ 9 w 9"/>
                <a:gd name="T1" fmla="*/ 0 h 4"/>
                <a:gd name="T2" fmla="*/ 9 w 9"/>
                <a:gd name="T3" fmla="*/ 0 h 4"/>
                <a:gd name="T4" fmla="*/ 7 w 9"/>
                <a:gd name="T5" fmla="*/ 0 h 4"/>
                <a:gd name="T6" fmla="*/ 7 w 9"/>
                <a:gd name="T7" fmla="*/ 0 h 4"/>
                <a:gd name="T8" fmla="*/ 7 w 9"/>
                <a:gd name="T9" fmla="*/ 2 h 4"/>
                <a:gd name="T10" fmla="*/ 7 w 9"/>
                <a:gd name="T11" fmla="*/ 2 h 4"/>
                <a:gd name="T12" fmla="*/ 6 w 9"/>
                <a:gd name="T13" fmla="*/ 2 h 4"/>
                <a:gd name="T14" fmla="*/ 6 w 9"/>
                <a:gd name="T15" fmla="*/ 4 h 4"/>
                <a:gd name="T16" fmla="*/ 6 w 9"/>
                <a:gd name="T17" fmla="*/ 4 h 4"/>
                <a:gd name="T18" fmla="*/ 4 w 9"/>
                <a:gd name="T19" fmla="*/ 4 h 4"/>
                <a:gd name="T20" fmla="*/ 4 w 9"/>
                <a:gd name="T21" fmla="*/ 4 h 4"/>
                <a:gd name="T22" fmla="*/ 2 w 9"/>
                <a:gd name="T23" fmla="*/ 4 h 4"/>
                <a:gd name="T24" fmla="*/ 2 w 9"/>
                <a:gd name="T25" fmla="*/ 4 h 4"/>
                <a:gd name="T26" fmla="*/ 2 w 9"/>
                <a:gd name="T27" fmla="*/ 4 h 4"/>
                <a:gd name="T28" fmla="*/ 0 w 9"/>
                <a:gd name="T29" fmla="*/ 4 h 4"/>
                <a:gd name="T30" fmla="*/ 0 w 9"/>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4">
                  <a:moveTo>
                    <a:pt x="9" y="0"/>
                  </a:moveTo>
                  <a:lnTo>
                    <a:pt x="9" y="0"/>
                  </a:lnTo>
                  <a:lnTo>
                    <a:pt x="7" y="0"/>
                  </a:lnTo>
                  <a:lnTo>
                    <a:pt x="7" y="0"/>
                  </a:lnTo>
                  <a:lnTo>
                    <a:pt x="7" y="2"/>
                  </a:lnTo>
                  <a:lnTo>
                    <a:pt x="7" y="2"/>
                  </a:lnTo>
                  <a:lnTo>
                    <a:pt x="6" y="2"/>
                  </a:lnTo>
                  <a:lnTo>
                    <a:pt x="6" y="4"/>
                  </a:lnTo>
                  <a:lnTo>
                    <a:pt x="6" y="4"/>
                  </a:lnTo>
                  <a:lnTo>
                    <a:pt x="4" y="4"/>
                  </a:lnTo>
                  <a:lnTo>
                    <a:pt x="4" y="4"/>
                  </a:lnTo>
                  <a:lnTo>
                    <a:pt x="2" y="4"/>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2" name="Freeform 5428"/>
            <p:cNvSpPr>
              <a:spLocks/>
            </p:cNvSpPr>
            <p:nvPr/>
          </p:nvSpPr>
          <p:spPr bwMode="auto">
            <a:xfrm>
              <a:off x="2756" y="2502"/>
              <a:ext cx="8" cy="3"/>
            </a:xfrm>
            <a:custGeom>
              <a:avLst/>
              <a:gdLst>
                <a:gd name="T0" fmla="*/ 0 w 8"/>
                <a:gd name="T1" fmla="*/ 0 h 3"/>
                <a:gd name="T2" fmla="*/ 2 w 8"/>
                <a:gd name="T3" fmla="*/ 0 h 3"/>
                <a:gd name="T4" fmla="*/ 2 w 8"/>
                <a:gd name="T5" fmla="*/ 0 h 3"/>
                <a:gd name="T6" fmla="*/ 4 w 8"/>
                <a:gd name="T7" fmla="*/ 0 h 3"/>
                <a:gd name="T8" fmla="*/ 4 w 8"/>
                <a:gd name="T9" fmla="*/ 0 h 3"/>
                <a:gd name="T10" fmla="*/ 4 w 8"/>
                <a:gd name="T11" fmla="*/ 2 h 3"/>
                <a:gd name="T12" fmla="*/ 4 w 8"/>
                <a:gd name="T13" fmla="*/ 2 h 3"/>
                <a:gd name="T14" fmla="*/ 4 w 8"/>
                <a:gd name="T15" fmla="*/ 2 h 3"/>
                <a:gd name="T16" fmla="*/ 4 w 8"/>
                <a:gd name="T17" fmla="*/ 2 h 3"/>
                <a:gd name="T18" fmla="*/ 4 w 8"/>
                <a:gd name="T19" fmla="*/ 2 h 3"/>
                <a:gd name="T20" fmla="*/ 4 w 8"/>
                <a:gd name="T21" fmla="*/ 2 h 3"/>
                <a:gd name="T22" fmla="*/ 4 w 8"/>
                <a:gd name="T23" fmla="*/ 2 h 3"/>
                <a:gd name="T24" fmla="*/ 4 w 8"/>
                <a:gd name="T25" fmla="*/ 3 h 3"/>
                <a:gd name="T26" fmla="*/ 4 w 8"/>
                <a:gd name="T27" fmla="*/ 3 h 3"/>
                <a:gd name="T28" fmla="*/ 6 w 8"/>
                <a:gd name="T29" fmla="*/ 3 h 3"/>
                <a:gd name="T30" fmla="*/ 6 w 8"/>
                <a:gd name="T31" fmla="*/ 2 h 3"/>
                <a:gd name="T32" fmla="*/ 6 w 8"/>
                <a:gd name="T33" fmla="*/ 3 h 3"/>
                <a:gd name="T34" fmla="*/ 6 w 8"/>
                <a:gd name="T35" fmla="*/ 3 h 3"/>
                <a:gd name="T36" fmla="*/ 6 w 8"/>
                <a:gd name="T37" fmla="*/ 3 h 3"/>
                <a:gd name="T38" fmla="*/ 6 w 8"/>
                <a:gd name="T39" fmla="*/ 3 h 3"/>
                <a:gd name="T40" fmla="*/ 8 w 8"/>
                <a:gd name="T41" fmla="*/ 3 h 3"/>
                <a:gd name="T42" fmla="*/ 8 w 8"/>
                <a:gd name="T43" fmla="*/ 3 h 3"/>
                <a:gd name="T44" fmla="*/ 8 w 8"/>
                <a:gd name="T4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0" y="0"/>
                  </a:moveTo>
                  <a:lnTo>
                    <a:pt x="2" y="0"/>
                  </a:lnTo>
                  <a:lnTo>
                    <a:pt x="2" y="0"/>
                  </a:lnTo>
                  <a:lnTo>
                    <a:pt x="4" y="0"/>
                  </a:lnTo>
                  <a:lnTo>
                    <a:pt x="4" y="0"/>
                  </a:lnTo>
                  <a:lnTo>
                    <a:pt x="4" y="2"/>
                  </a:lnTo>
                  <a:lnTo>
                    <a:pt x="4" y="2"/>
                  </a:lnTo>
                  <a:lnTo>
                    <a:pt x="4" y="2"/>
                  </a:lnTo>
                  <a:lnTo>
                    <a:pt x="4" y="2"/>
                  </a:lnTo>
                  <a:lnTo>
                    <a:pt x="4" y="2"/>
                  </a:lnTo>
                  <a:lnTo>
                    <a:pt x="4" y="2"/>
                  </a:lnTo>
                  <a:lnTo>
                    <a:pt x="4" y="2"/>
                  </a:lnTo>
                  <a:lnTo>
                    <a:pt x="4" y="3"/>
                  </a:lnTo>
                  <a:lnTo>
                    <a:pt x="4" y="3"/>
                  </a:lnTo>
                  <a:lnTo>
                    <a:pt x="6" y="3"/>
                  </a:lnTo>
                  <a:lnTo>
                    <a:pt x="6" y="2"/>
                  </a:lnTo>
                  <a:lnTo>
                    <a:pt x="6" y="3"/>
                  </a:lnTo>
                  <a:lnTo>
                    <a:pt x="6" y="3"/>
                  </a:lnTo>
                  <a:lnTo>
                    <a:pt x="6" y="3"/>
                  </a:lnTo>
                  <a:lnTo>
                    <a:pt x="6" y="3"/>
                  </a:lnTo>
                  <a:lnTo>
                    <a:pt x="8" y="3"/>
                  </a:lnTo>
                  <a:lnTo>
                    <a:pt x="8" y="3"/>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3" name="Freeform 5429"/>
            <p:cNvSpPr>
              <a:spLocks/>
            </p:cNvSpPr>
            <p:nvPr/>
          </p:nvSpPr>
          <p:spPr bwMode="auto">
            <a:xfrm>
              <a:off x="3288" y="2486"/>
              <a:ext cx="2" cy="8"/>
            </a:xfrm>
            <a:custGeom>
              <a:avLst/>
              <a:gdLst>
                <a:gd name="T0" fmla="*/ 0 w 2"/>
                <a:gd name="T1" fmla="*/ 0 h 8"/>
                <a:gd name="T2" fmla="*/ 2 w 2"/>
                <a:gd name="T3" fmla="*/ 2 h 8"/>
                <a:gd name="T4" fmla="*/ 2 w 2"/>
                <a:gd name="T5" fmla="*/ 4 h 8"/>
                <a:gd name="T6" fmla="*/ 2 w 2"/>
                <a:gd name="T7" fmla="*/ 4 h 8"/>
                <a:gd name="T8" fmla="*/ 2 w 2"/>
                <a:gd name="T9" fmla="*/ 6 h 8"/>
                <a:gd name="T10" fmla="*/ 2 w 2"/>
                <a:gd name="T11" fmla="*/ 6 h 8"/>
                <a:gd name="T12" fmla="*/ 2 w 2"/>
                <a:gd name="T13" fmla="*/ 6 h 8"/>
                <a:gd name="T14" fmla="*/ 2 w 2"/>
                <a:gd name="T15" fmla="*/ 6 h 8"/>
                <a:gd name="T16" fmla="*/ 2 w 2"/>
                <a:gd name="T17" fmla="*/ 8 h 8"/>
                <a:gd name="T18" fmla="*/ 2 w 2"/>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8">
                  <a:moveTo>
                    <a:pt x="0" y="0"/>
                  </a:moveTo>
                  <a:lnTo>
                    <a:pt x="2" y="2"/>
                  </a:lnTo>
                  <a:lnTo>
                    <a:pt x="2" y="4"/>
                  </a:lnTo>
                  <a:lnTo>
                    <a:pt x="2" y="4"/>
                  </a:lnTo>
                  <a:lnTo>
                    <a:pt x="2" y="6"/>
                  </a:lnTo>
                  <a:lnTo>
                    <a:pt x="2" y="6"/>
                  </a:lnTo>
                  <a:lnTo>
                    <a:pt x="2" y="6"/>
                  </a:lnTo>
                  <a:lnTo>
                    <a:pt x="2" y="6"/>
                  </a:lnTo>
                  <a:lnTo>
                    <a:pt x="2" y="8"/>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4" name="Freeform 5430"/>
            <p:cNvSpPr>
              <a:spLocks/>
            </p:cNvSpPr>
            <p:nvPr/>
          </p:nvSpPr>
          <p:spPr bwMode="auto">
            <a:xfrm>
              <a:off x="3490" y="249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5" name="Line 5431"/>
            <p:cNvSpPr>
              <a:spLocks noChangeShapeType="1"/>
            </p:cNvSpPr>
            <p:nvPr/>
          </p:nvSpPr>
          <p:spPr bwMode="auto">
            <a:xfrm>
              <a:off x="3488" y="249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6" name="Freeform 5432"/>
            <p:cNvSpPr>
              <a:spLocks/>
            </p:cNvSpPr>
            <p:nvPr/>
          </p:nvSpPr>
          <p:spPr bwMode="auto">
            <a:xfrm>
              <a:off x="3490" y="2498"/>
              <a:ext cx="2" cy="2"/>
            </a:xfrm>
            <a:custGeom>
              <a:avLst/>
              <a:gdLst>
                <a:gd name="T0" fmla="*/ 0 w 2"/>
                <a:gd name="T1" fmla="*/ 0 h 2"/>
                <a:gd name="T2" fmla="*/ 2 w 2"/>
                <a:gd name="T3" fmla="*/ 0 h 2"/>
                <a:gd name="T4" fmla="*/ 2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0"/>
                  </a:moveTo>
                  <a:lnTo>
                    <a:pt x="2" y="0"/>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7" name="Freeform 5433"/>
            <p:cNvSpPr>
              <a:spLocks/>
            </p:cNvSpPr>
            <p:nvPr/>
          </p:nvSpPr>
          <p:spPr bwMode="auto">
            <a:xfrm>
              <a:off x="3486" y="2498"/>
              <a:ext cx="2" cy="2"/>
            </a:xfrm>
            <a:custGeom>
              <a:avLst/>
              <a:gdLst>
                <a:gd name="T0" fmla="*/ 0 w 2"/>
                <a:gd name="T1" fmla="*/ 2 h 2"/>
                <a:gd name="T2" fmla="*/ 0 w 2"/>
                <a:gd name="T3" fmla="*/ 2 h 2"/>
                <a:gd name="T4" fmla="*/ 2 w 2"/>
                <a:gd name="T5" fmla="*/ 0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8" name="Freeform 5434"/>
            <p:cNvSpPr>
              <a:spLocks/>
            </p:cNvSpPr>
            <p:nvPr/>
          </p:nvSpPr>
          <p:spPr bwMode="auto">
            <a:xfrm>
              <a:off x="3488" y="2498"/>
              <a:ext cx="2" cy="4"/>
            </a:xfrm>
            <a:custGeom>
              <a:avLst/>
              <a:gdLst>
                <a:gd name="T0" fmla="*/ 2 w 2"/>
                <a:gd name="T1" fmla="*/ 4 h 4"/>
                <a:gd name="T2" fmla="*/ 2 w 2"/>
                <a:gd name="T3" fmla="*/ 4 h 4"/>
                <a:gd name="T4" fmla="*/ 2 w 2"/>
                <a:gd name="T5" fmla="*/ 4 h 4"/>
                <a:gd name="T6" fmla="*/ 2 w 2"/>
                <a:gd name="T7" fmla="*/ 2 h 4"/>
                <a:gd name="T8" fmla="*/ 2 w 2"/>
                <a:gd name="T9" fmla="*/ 2 h 4"/>
                <a:gd name="T10" fmla="*/ 2 w 2"/>
                <a:gd name="T11" fmla="*/ 2 h 4"/>
                <a:gd name="T12" fmla="*/ 2 w 2"/>
                <a:gd name="T13" fmla="*/ 0 h 4"/>
                <a:gd name="T14" fmla="*/ 0 w 2"/>
                <a:gd name="T15" fmla="*/ 0 h 4"/>
                <a:gd name="T16" fmla="*/ 0 w 2"/>
                <a:gd name="T17" fmla="*/ 0 h 4"/>
                <a:gd name="T18" fmla="*/ 0 w 2"/>
                <a:gd name="T19" fmla="*/ 2 h 4"/>
                <a:gd name="T20" fmla="*/ 0 w 2"/>
                <a:gd name="T21" fmla="*/ 2 h 4"/>
                <a:gd name="T22" fmla="*/ 2 w 2"/>
                <a:gd name="T23" fmla="*/ 4 h 4"/>
                <a:gd name="T24" fmla="*/ 2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2" y="4"/>
                  </a:moveTo>
                  <a:lnTo>
                    <a:pt x="2" y="4"/>
                  </a:lnTo>
                  <a:lnTo>
                    <a:pt x="2" y="4"/>
                  </a:lnTo>
                  <a:lnTo>
                    <a:pt x="2" y="2"/>
                  </a:lnTo>
                  <a:lnTo>
                    <a:pt x="2" y="2"/>
                  </a:lnTo>
                  <a:lnTo>
                    <a:pt x="2" y="2"/>
                  </a:lnTo>
                  <a:lnTo>
                    <a:pt x="2" y="0"/>
                  </a:lnTo>
                  <a:lnTo>
                    <a:pt x="0" y="0"/>
                  </a:lnTo>
                  <a:lnTo>
                    <a:pt x="0" y="0"/>
                  </a:lnTo>
                  <a:lnTo>
                    <a:pt x="0" y="2"/>
                  </a:lnTo>
                  <a:lnTo>
                    <a:pt x="0" y="2"/>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9" name="Freeform 5435"/>
            <p:cNvSpPr>
              <a:spLocks/>
            </p:cNvSpPr>
            <p:nvPr/>
          </p:nvSpPr>
          <p:spPr bwMode="auto">
            <a:xfrm>
              <a:off x="3492" y="2498"/>
              <a:ext cx="3" cy="4"/>
            </a:xfrm>
            <a:custGeom>
              <a:avLst/>
              <a:gdLst>
                <a:gd name="T0" fmla="*/ 3 w 3"/>
                <a:gd name="T1" fmla="*/ 4 h 4"/>
                <a:gd name="T2" fmla="*/ 3 w 3"/>
                <a:gd name="T3" fmla="*/ 4 h 4"/>
                <a:gd name="T4" fmla="*/ 3 w 3"/>
                <a:gd name="T5" fmla="*/ 4 h 4"/>
                <a:gd name="T6" fmla="*/ 3 w 3"/>
                <a:gd name="T7" fmla="*/ 4 h 4"/>
                <a:gd name="T8" fmla="*/ 2 w 3"/>
                <a:gd name="T9" fmla="*/ 4 h 4"/>
                <a:gd name="T10" fmla="*/ 2 w 3"/>
                <a:gd name="T11" fmla="*/ 4 h 4"/>
                <a:gd name="T12" fmla="*/ 0 w 3"/>
                <a:gd name="T13" fmla="*/ 2 h 4"/>
                <a:gd name="T14" fmla="*/ 0 w 3"/>
                <a:gd name="T15" fmla="*/ 2 h 4"/>
                <a:gd name="T16" fmla="*/ 0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3" y="4"/>
                  </a:moveTo>
                  <a:lnTo>
                    <a:pt x="3" y="4"/>
                  </a:lnTo>
                  <a:lnTo>
                    <a:pt x="3" y="4"/>
                  </a:lnTo>
                  <a:lnTo>
                    <a:pt x="3" y="4"/>
                  </a:lnTo>
                  <a:lnTo>
                    <a:pt x="2" y="4"/>
                  </a:lnTo>
                  <a:lnTo>
                    <a:pt x="2"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0" name="Freeform 5436"/>
            <p:cNvSpPr>
              <a:spLocks/>
            </p:cNvSpPr>
            <p:nvPr/>
          </p:nvSpPr>
          <p:spPr bwMode="auto">
            <a:xfrm>
              <a:off x="3497" y="2502"/>
              <a:ext cx="0" cy="2"/>
            </a:xfrm>
            <a:custGeom>
              <a:avLst/>
              <a:gdLst>
                <a:gd name="T0" fmla="*/ 2 h 2"/>
                <a:gd name="T1" fmla="*/ 0 h 2"/>
                <a:gd name="T2" fmla="*/ 0 h 2"/>
                <a:gd name="T3" fmla="*/ 0 h 2"/>
              </a:gdLst>
              <a:ahLst/>
              <a:cxnLst>
                <a:cxn ang="0">
                  <a:pos x="0" y="T0"/>
                </a:cxn>
                <a:cxn ang="0">
                  <a:pos x="0" y="T1"/>
                </a:cxn>
                <a:cxn ang="0">
                  <a:pos x="0" y="T2"/>
                </a:cxn>
                <a:cxn ang="0">
                  <a:pos x="0" y="T3"/>
                </a:cxn>
              </a:cxnLst>
              <a:rect l="0" t="0" r="r" b="b"/>
              <a:pathLst>
                <a:path h="2">
                  <a:moveTo>
                    <a:pt x="0" y="2"/>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1" name="Freeform 5437"/>
            <p:cNvSpPr>
              <a:spLocks/>
            </p:cNvSpPr>
            <p:nvPr/>
          </p:nvSpPr>
          <p:spPr bwMode="auto">
            <a:xfrm>
              <a:off x="3290" y="2494"/>
              <a:ext cx="6" cy="10"/>
            </a:xfrm>
            <a:custGeom>
              <a:avLst/>
              <a:gdLst>
                <a:gd name="T0" fmla="*/ 0 w 6"/>
                <a:gd name="T1" fmla="*/ 0 h 10"/>
                <a:gd name="T2" fmla="*/ 0 w 6"/>
                <a:gd name="T3" fmla="*/ 0 h 10"/>
                <a:gd name="T4" fmla="*/ 2 w 6"/>
                <a:gd name="T5" fmla="*/ 4 h 10"/>
                <a:gd name="T6" fmla="*/ 4 w 6"/>
                <a:gd name="T7" fmla="*/ 6 h 10"/>
                <a:gd name="T8" fmla="*/ 4 w 6"/>
                <a:gd name="T9" fmla="*/ 8 h 10"/>
                <a:gd name="T10" fmla="*/ 4 w 6"/>
                <a:gd name="T11" fmla="*/ 8 h 10"/>
                <a:gd name="T12" fmla="*/ 6 w 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6" h="10">
                  <a:moveTo>
                    <a:pt x="0" y="0"/>
                  </a:moveTo>
                  <a:lnTo>
                    <a:pt x="0" y="0"/>
                  </a:lnTo>
                  <a:lnTo>
                    <a:pt x="2" y="4"/>
                  </a:lnTo>
                  <a:lnTo>
                    <a:pt x="4" y="6"/>
                  </a:lnTo>
                  <a:lnTo>
                    <a:pt x="4" y="8"/>
                  </a:lnTo>
                  <a:lnTo>
                    <a:pt x="4" y="8"/>
                  </a:lnTo>
                  <a:lnTo>
                    <a:pt x="6"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2" name="Freeform 5438"/>
            <p:cNvSpPr>
              <a:spLocks/>
            </p:cNvSpPr>
            <p:nvPr/>
          </p:nvSpPr>
          <p:spPr bwMode="auto">
            <a:xfrm>
              <a:off x="3501" y="2504"/>
              <a:ext cx="2" cy="1"/>
            </a:xfrm>
            <a:custGeom>
              <a:avLst/>
              <a:gdLst>
                <a:gd name="T0" fmla="*/ 2 w 2"/>
                <a:gd name="T1" fmla="*/ 1 h 1"/>
                <a:gd name="T2" fmla="*/ 0 w 2"/>
                <a:gd name="T3" fmla="*/ 1 h 1"/>
                <a:gd name="T4" fmla="*/ 0 w 2"/>
                <a:gd name="T5" fmla="*/ 0 h 1"/>
                <a:gd name="T6" fmla="*/ 0 w 2"/>
                <a:gd name="T7" fmla="*/ 0 h 1"/>
              </a:gdLst>
              <a:ahLst/>
              <a:cxnLst>
                <a:cxn ang="0">
                  <a:pos x="T0" y="T1"/>
                </a:cxn>
                <a:cxn ang="0">
                  <a:pos x="T2" y="T3"/>
                </a:cxn>
                <a:cxn ang="0">
                  <a:pos x="T4" y="T5"/>
                </a:cxn>
                <a:cxn ang="0">
                  <a:pos x="T6" y="T7"/>
                </a:cxn>
              </a:cxnLst>
              <a:rect l="0" t="0" r="r" b="b"/>
              <a:pathLst>
                <a:path w="2" h="1">
                  <a:moveTo>
                    <a:pt x="2" y="1"/>
                  </a:moveTo>
                  <a:lnTo>
                    <a:pt x="0" y="1"/>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3" name="Line 5439"/>
            <p:cNvSpPr>
              <a:spLocks noChangeShapeType="1"/>
            </p:cNvSpPr>
            <p:nvPr/>
          </p:nvSpPr>
          <p:spPr bwMode="auto">
            <a:xfrm>
              <a:off x="3507" y="250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4" name="Freeform 5440"/>
            <p:cNvSpPr>
              <a:spLocks/>
            </p:cNvSpPr>
            <p:nvPr/>
          </p:nvSpPr>
          <p:spPr bwMode="auto">
            <a:xfrm>
              <a:off x="3507" y="250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5" name="Line 5441"/>
            <p:cNvSpPr>
              <a:spLocks noChangeShapeType="1"/>
            </p:cNvSpPr>
            <p:nvPr/>
          </p:nvSpPr>
          <p:spPr bwMode="auto">
            <a:xfrm>
              <a:off x="3507" y="250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6" name="Freeform 5442"/>
            <p:cNvSpPr>
              <a:spLocks/>
            </p:cNvSpPr>
            <p:nvPr/>
          </p:nvSpPr>
          <p:spPr bwMode="auto">
            <a:xfrm>
              <a:off x="3495" y="2504"/>
              <a:ext cx="6" cy="1"/>
            </a:xfrm>
            <a:custGeom>
              <a:avLst/>
              <a:gdLst>
                <a:gd name="T0" fmla="*/ 2 w 6"/>
                <a:gd name="T1" fmla="*/ 0 h 1"/>
                <a:gd name="T2" fmla="*/ 0 w 6"/>
                <a:gd name="T3" fmla="*/ 0 h 1"/>
                <a:gd name="T4" fmla="*/ 0 w 6"/>
                <a:gd name="T5" fmla="*/ 0 h 1"/>
                <a:gd name="T6" fmla="*/ 2 w 6"/>
                <a:gd name="T7" fmla="*/ 1 h 1"/>
                <a:gd name="T8" fmla="*/ 2 w 6"/>
                <a:gd name="T9" fmla="*/ 1 h 1"/>
                <a:gd name="T10" fmla="*/ 2 w 6"/>
                <a:gd name="T11" fmla="*/ 1 h 1"/>
                <a:gd name="T12" fmla="*/ 2 w 6"/>
                <a:gd name="T13" fmla="*/ 1 h 1"/>
                <a:gd name="T14" fmla="*/ 2 w 6"/>
                <a:gd name="T15" fmla="*/ 1 h 1"/>
                <a:gd name="T16" fmla="*/ 4 w 6"/>
                <a:gd name="T17" fmla="*/ 1 h 1"/>
                <a:gd name="T18" fmla="*/ 4 w 6"/>
                <a:gd name="T19" fmla="*/ 1 h 1"/>
                <a:gd name="T20" fmla="*/ 4 w 6"/>
                <a:gd name="T21" fmla="*/ 1 h 1"/>
                <a:gd name="T22" fmla="*/ 4 w 6"/>
                <a:gd name="T23" fmla="*/ 1 h 1"/>
                <a:gd name="T24" fmla="*/ 6 w 6"/>
                <a:gd name="T25" fmla="*/ 1 h 1"/>
                <a:gd name="T26" fmla="*/ 6 w 6"/>
                <a:gd name="T27" fmla="*/ 0 h 1"/>
                <a:gd name="T28" fmla="*/ 6 w 6"/>
                <a:gd name="T29" fmla="*/ 0 h 1"/>
                <a:gd name="T30" fmla="*/ 6 w 6"/>
                <a:gd name="T31"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
                  <a:moveTo>
                    <a:pt x="2" y="0"/>
                  </a:moveTo>
                  <a:lnTo>
                    <a:pt x="0" y="0"/>
                  </a:lnTo>
                  <a:lnTo>
                    <a:pt x="0" y="0"/>
                  </a:lnTo>
                  <a:lnTo>
                    <a:pt x="2" y="1"/>
                  </a:lnTo>
                  <a:lnTo>
                    <a:pt x="2" y="1"/>
                  </a:lnTo>
                  <a:lnTo>
                    <a:pt x="2" y="1"/>
                  </a:lnTo>
                  <a:lnTo>
                    <a:pt x="2" y="1"/>
                  </a:lnTo>
                  <a:lnTo>
                    <a:pt x="2" y="1"/>
                  </a:lnTo>
                  <a:lnTo>
                    <a:pt x="4" y="1"/>
                  </a:lnTo>
                  <a:lnTo>
                    <a:pt x="4" y="1"/>
                  </a:lnTo>
                  <a:lnTo>
                    <a:pt x="4" y="1"/>
                  </a:lnTo>
                  <a:lnTo>
                    <a:pt x="4" y="1"/>
                  </a:lnTo>
                  <a:lnTo>
                    <a:pt x="6" y="1"/>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7" name="Freeform 5443"/>
            <p:cNvSpPr>
              <a:spLocks/>
            </p:cNvSpPr>
            <p:nvPr/>
          </p:nvSpPr>
          <p:spPr bwMode="auto">
            <a:xfrm>
              <a:off x="3513" y="2505"/>
              <a:ext cx="0" cy="2"/>
            </a:xfrm>
            <a:custGeom>
              <a:avLst/>
              <a:gdLst>
                <a:gd name="T0" fmla="*/ 2 h 2"/>
                <a:gd name="T1" fmla="*/ 2 h 2"/>
                <a:gd name="T2" fmla="*/ 0 h 2"/>
              </a:gdLst>
              <a:ahLst/>
              <a:cxnLst>
                <a:cxn ang="0">
                  <a:pos x="0" y="T0"/>
                </a:cxn>
                <a:cxn ang="0">
                  <a:pos x="0" y="T1"/>
                </a:cxn>
                <a:cxn ang="0">
                  <a:pos x="0" y="T2"/>
                </a:cxn>
              </a:cxnLst>
              <a:rect l="0" t="0" r="r" b="b"/>
              <a:pathLst>
                <a:path h="2">
                  <a:moveTo>
                    <a:pt x="0"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8" name="Freeform 5444"/>
            <p:cNvSpPr>
              <a:spLocks/>
            </p:cNvSpPr>
            <p:nvPr/>
          </p:nvSpPr>
          <p:spPr bwMode="auto">
            <a:xfrm>
              <a:off x="3507" y="2505"/>
              <a:ext cx="2" cy="2"/>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9" name="Freeform 5445"/>
            <p:cNvSpPr>
              <a:spLocks/>
            </p:cNvSpPr>
            <p:nvPr/>
          </p:nvSpPr>
          <p:spPr bwMode="auto">
            <a:xfrm>
              <a:off x="3501" y="2505"/>
              <a:ext cx="4" cy="2"/>
            </a:xfrm>
            <a:custGeom>
              <a:avLst/>
              <a:gdLst>
                <a:gd name="T0" fmla="*/ 0 w 4"/>
                <a:gd name="T1" fmla="*/ 0 h 2"/>
                <a:gd name="T2" fmla="*/ 0 w 4"/>
                <a:gd name="T3" fmla="*/ 0 h 2"/>
                <a:gd name="T4" fmla="*/ 0 w 4"/>
                <a:gd name="T5" fmla="*/ 0 h 2"/>
                <a:gd name="T6" fmla="*/ 0 w 4"/>
                <a:gd name="T7" fmla="*/ 0 h 2"/>
                <a:gd name="T8" fmla="*/ 0 w 4"/>
                <a:gd name="T9" fmla="*/ 2 h 2"/>
                <a:gd name="T10" fmla="*/ 0 w 4"/>
                <a:gd name="T11" fmla="*/ 2 h 2"/>
                <a:gd name="T12" fmla="*/ 0 w 4"/>
                <a:gd name="T13" fmla="*/ 2 h 2"/>
                <a:gd name="T14" fmla="*/ 2 w 4"/>
                <a:gd name="T15" fmla="*/ 2 h 2"/>
                <a:gd name="T16" fmla="*/ 2 w 4"/>
                <a:gd name="T17" fmla="*/ 2 h 2"/>
                <a:gd name="T18" fmla="*/ 2 w 4"/>
                <a:gd name="T19" fmla="*/ 2 h 2"/>
                <a:gd name="T20" fmla="*/ 4 w 4"/>
                <a:gd name="T21" fmla="*/ 2 h 2"/>
                <a:gd name="T22" fmla="*/ 4 w 4"/>
                <a:gd name="T23" fmla="*/ 2 h 2"/>
                <a:gd name="T24" fmla="*/ 4 w 4"/>
                <a:gd name="T25" fmla="*/ 2 h 2"/>
                <a:gd name="T26" fmla="*/ 4 w 4"/>
                <a:gd name="T27" fmla="*/ 2 h 2"/>
                <a:gd name="T28" fmla="*/ 4 w 4"/>
                <a:gd name="T29" fmla="*/ 2 h 2"/>
                <a:gd name="T30" fmla="*/ 4 w 4"/>
                <a:gd name="T31" fmla="*/ 2 h 2"/>
                <a:gd name="T32" fmla="*/ 4 w 4"/>
                <a:gd name="T33" fmla="*/ 0 h 2"/>
                <a:gd name="T34" fmla="*/ 4 w 4"/>
                <a:gd name="T3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0" y="0"/>
                  </a:moveTo>
                  <a:lnTo>
                    <a:pt x="0" y="0"/>
                  </a:lnTo>
                  <a:lnTo>
                    <a:pt x="0" y="0"/>
                  </a:lnTo>
                  <a:lnTo>
                    <a:pt x="0" y="0"/>
                  </a:lnTo>
                  <a:lnTo>
                    <a:pt x="0" y="2"/>
                  </a:lnTo>
                  <a:lnTo>
                    <a:pt x="0" y="2"/>
                  </a:lnTo>
                  <a:lnTo>
                    <a:pt x="0" y="2"/>
                  </a:lnTo>
                  <a:lnTo>
                    <a:pt x="2" y="2"/>
                  </a:lnTo>
                  <a:lnTo>
                    <a:pt x="2" y="2"/>
                  </a:lnTo>
                  <a:lnTo>
                    <a:pt x="2" y="2"/>
                  </a:lnTo>
                  <a:lnTo>
                    <a:pt x="4" y="2"/>
                  </a:lnTo>
                  <a:lnTo>
                    <a:pt x="4" y="2"/>
                  </a:lnTo>
                  <a:lnTo>
                    <a:pt x="4" y="2"/>
                  </a:lnTo>
                  <a:lnTo>
                    <a:pt x="4" y="2"/>
                  </a:lnTo>
                  <a:lnTo>
                    <a:pt x="4" y="2"/>
                  </a:lnTo>
                  <a:lnTo>
                    <a:pt x="4" y="2"/>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0" name="Freeform 5446"/>
            <p:cNvSpPr>
              <a:spLocks/>
            </p:cNvSpPr>
            <p:nvPr/>
          </p:nvSpPr>
          <p:spPr bwMode="auto">
            <a:xfrm>
              <a:off x="3507" y="2507"/>
              <a:ext cx="2" cy="2"/>
            </a:xfrm>
            <a:custGeom>
              <a:avLst/>
              <a:gdLst>
                <a:gd name="T0" fmla="*/ 0 w 2"/>
                <a:gd name="T1" fmla="*/ 2 h 2"/>
                <a:gd name="T2" fmla="*/ 0 w 2"/>
                <a:gd name="T3" fmla="*/ 2 h 2"/>
                <a:gd name="T4" fmla="*/ 0 w 2"/>
                <a:gd name="T5" fmla="*/ 0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2"/>
                  </a:moveTo>
                  <a:lnTo>
                    <a:pt x="0" y="2"/>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1" name="Freeform 5447"/>
            <p:cNvSpPr>
              <a:spLocks/>
            </p:cNvSpPr>
            <p:nvPr/>
          </p:nvSpPr>
          <p:spPr bwMode="auto">
            <a:xfrm>
              <a:off x="3513" y="2507"/>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2" name="Freeform 5448"/>
            <p:cNvSpPr>
              <a:spLocks/>
            </p:cNvSpPr>
            <p:nvPr/>
          </p:nvSpPr>
          <p:spPr bwMode="auto">
            <a:xfrm>
              <a:off x="3505" y="2509"/>
              <a:ext cx="2" cy="0"/>
            </a:xfrm>
            <a:custGeom>
              <a:avLst/>
              <a:gdLst>
                <a:gd name="T0" fmla="*/ 0 w 2"/>
                <a:gd name="T1" fmla="*/ 2 w 2"/>
                <a:gd name="T2" fmla="*/ 2 w 2"/>
                <a:gd name="T3" fmla="*/ 2 w 2"/>
                <a:gd name="T4" fmla="*/ 2 w 2"/>
                <a:gd name="T5" fmla="*/ 2 w 2"/>
                <a:gd name="T6" fmla="*/ 0 w 2"/>
                <a:gd name="T7" fmla="*/ 0 w 2"/>
                <a:gd name="T8" fmla="*/ 0 w 2"/>
                <a:gd name="T9" fmla="*/ 0 w 2"/>
                <a:gd name="T10"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
                  <a:moveTo>
                    <a:pt x="0" y="0"/>
                  </a:moveTo>
                  <a:lnTo>
                    <a:pt x="2" y="0"/>
                  </a:lnTo>
                  <a:lnTo>
                    <a:pt x="2"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3" name="Freeform 5449"/>
            <p:cNvSpPr>
              <a:spLocks/>
            </p:cNvSpPr>
            <p:nvPr/>
          </p:nvSpPr>
          <p:spPr bwMode="auto">
            <a:xfrm>
              <a:off x="3515" y="2507"/>
              <a:ext cx="2" cy="2"/>
            </a:xfrm>
            <a:custGeom>
              <a:avLst/>
              <a:gdLst>
                <a:gd name="T0" fmla="*/ 0 w 2"/>
                <a:gd name="T1" fmla="*/ 0 h 2"/>
                <a:gd name="T2" fmla="*/ 0 w 2"/>
                <a:gd name="T3" fmla="*/ 0 h 2"/>
                <a:gd name="T4" fmla="*/ 0 w 2"/>
                <a:gd name="T5" fmla="*/ 2 h 2"/>
                <a:gd name="T6" fmla="*/ 0 w 2"/>
                <a:gd name="T7" fmla="*/ 2 h 2"/>
                <a:gd name="T8" fmla="*/ 0 w 2"/>
                <a:gd name="T9" fmla="*/ 2 h 2"/>
                <a:gd name="T10" fmla="*/ 0 w 2"/>
                <a:gd name="T11" fmla="*/ 2 h 2"/>
                <a:gd name="T12" fmla="*/ 0 w 2"/>
                <a:gd name="T13" fmla="*/ 2 h 2"/>
                <a:gd name="T14" fmla="*/ 2 w 2"/>
                <a:gd name="T15" fmla="*/ 2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0" y="2"/>
                  </a:lnTo>
                  <a:lnTo>
                    <a:pt x="0" y="2"/>
                  </a:lnTo>
                  <a:lnTo>
                    <a:pt x="0" y="2"/>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4" name="Freeform 5450"/>
            <p:cNvSpPr>
              <a:spLocks/>
            </p:cNvSpPr>
            <p:nvPr/>
          </p:nvSpPr>
          <p:spPr bwMode="auto">
            <a:xfrm>
              <a:off x="3486" y="2500"/>
              <a:ext cx="6" cy="9"/>
            </a:xfrm>
            <a:custGeom>
              <a:avLst/>
              <a:gdLst>
                <a:gd name="T0" fmla="*/ 0 w 6"/>
                <a:gd name="T1" fmla="*/ 0 h 9"/>
                <a:gd name="T2" fmla="*/ 2 w 6"/>
                <a:gd name="T3" fmla="*/ 0 h 9"/>
                <a:gd name="T4" fmla="*/ 2 w 6"/>
                <a:gd name="T5" fmla="*/ 2 h 9"/>
                <a:gd name="T6" fmla="*/ 2 w 6"/>
                <a:gd name="T7" fmla="*/ 2 h 9"/>
                <a:gd name="T8" fmla="*/ 4 w 6"/>
                <a:gd name="T9" fmla="*/ 2 h 9"/>
                <a:gd name="T10" fmla="*/ 4 w 6"/>
                <a:gd name="T11" fmla="*/ 4 h 9"/>
                <a:gd name="T12" fmla="*/ 6 w 6"/>
                <a:gd name="T13" fmla="*/ 4 h 9"/>
                <a:gd name="T14" fmla="*/ 6 w 6"/>
                <a:gd name="T15" fmla="*/ 4 h 9"/>
                <a:gd name="T16" fmla="*/ 6 w 6"/>
                <a:gd name="T17" fmla="*/ 4 h 9"/>
                <a:gd name="T18" fmla="*/ 4 w 6"/>
                <a:gd name="T19" fmla="*/ 5 h 9"/>
                <a:gd name="T20" fmla="*/ 6 w 6"/>
                <a:gd name="T21" fmla="*/ 5 h 9"/>
                <a:gd name="T22" fmla="*/ 4 w 6"/>
                <a:gd name="T23" fmla="*/ 5 h 9"/>
                <a:gd name="T24" fmla="*/ 4 w 6"/>
                <a:gd name="T25" fmla="*/ 5 h 9"/>
                <a:gd name="T26" fmla="*/ 4 w 6"/>
                <a:gd name="T27" fmla="*/ 5 h 9"/>
                <a:gd name="T28" fmla="*/ 4 w 6"/>
                <a:gd name="T29" fmla="*/ 7 h 9"/>
                <a:gd name="T30" fmla="*/ 6 w 6"/>
                <a:gd name="T31" fmla="*/ 5 h 9"/>
                <a:gd name="T32" fmla="*/ 6 w 6"/>
                <a:gd name="T33" fmla="*/ 7 h 9"/>
                <a:gd name="T34" fmla="*/ 6 w 6"/>
                <a:gd name="T35" fmla="*/ 9 h 9"/>
                <a:gd name="T36" fmla="*/ 6 w 6"/>
                <a:gd name="T37" fmla="*/ 9 h 9"/>
                <a:gd name="T38" fmla="*/ 6 w 6"/>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9">
                  <a:moveTo>
                    <a:pt x="0" y="0"/>
                  </a:moveTo>
                  <a:lnTo>
                    <a:pt x="2" y="0"/>
                  </a:lnTo>
                  <a:lnTo>
                    <a:pt x="2" y="2"/>
                  </a:lnTo>
                  <a:lnTo>
                    <a:pt x="2" y="2"/>
                  </a:lnTo>
                  <a:lnTo>
                    <a:pt x="4" y="2"/>
                  </a:lnTo>
                  <a:lnTo>
                    <a:pt x="4" y="4"/>
                  </a:lnTo>
                  <a:lnTo>
                    <a:pt x="6" y="4"/>
                  </a:lnTo>
                  <a:lnTo>
                    <a:pt x="6" y="4"/>
                  </a:lnTo>
                  <a:lnTo>
                    <a:pt x="6" y="4"/>
                  </a:lnTo>
                  <a:lnTo>
                    <a:pt x="4" y="5"/>
                  </a:lnTo>
                  <a:lnTo>
                    <a:pt x="6" y="5"/>
                  </a:lnTo>
                  <a:lnTo>
                    <a:pt x="4" y="5"/>
                  </a:lnTo>
                  <a:lnTo>
                    <a:pt x="4" y="5"/>
                  </a:lnTo>
                  <a:lnTo>
                    <a:pt x="4" y="5"/>
                  </a:lnTo>
                  <a:lnTo>
                    <a:pt x="4" y="7"/>
                  </a:lnTo>
                  <a:lnTo>
                    <a:pt x="6" y="5"/>
                  </a:lnTo>
                  <a:lnTo>
                    <a:pt x="6" y="7"/>
                  </a:lnTo>
                  <a:lnTo>
                    <a:pt x="6" y="9"/>
                  </a:lnTo>
                  <a:lnTo>
                    <a:pt x="6" y="9"/>
                  </a:lnTo>
                  <a:lnTo>
                    <a:pt x="6"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5" name="Freeform 5451"/>
            <p:cNvSpPr>
              <a:spLocks/>
            </p:cNvSpPr>
            <p:nvPr/>
          </p:nvSpPr>
          <p:spPr bwMode="auto">
            <a:xfrm>
              <a:off x="3490" y="2511"/>
              <a:ext cx="4" cy="4"/>
            </a:xfrm>
            <a:custGeom>
              <a:avLst/>
              <a:gdLst>
                <a:gd name="T0" fmla="*/ 2 w 4"/>
                <a:gd name="T1" fmla="*/ 0 h 4"/>
                <a:gd name="T2" fmla="*/ 2 w 4"/>
                <a:gd name="T3" fmla="*/ 0 h 4"/>
                <a:gd name="T4" fmla="*/ 2 w 4"/>
                <a:gd name="T5" fmla="*/ 0 h 4"/>
                <a:gd name="T6" fmla="*/ 2 w 4"/>
                <a:gd name="T7" fmla="*/ 2 h 4"/>
                <a:gd name="T8" fmla="*/ 4 w 4"/>
                <a:gd name="T9" fmla="*/ 2 h 4"/>
                <a:gd name="T10" fmla="*/ 2 w 4"/>
                <a:gd name="T11" fmla="*/ 2 h 4"/>
                <a:gd name="T12" fmla="*/ 2 w 4"/>
                <a:gd name="T13" fmla="*/ 2 h 4"/>
                <a:gd name="T14" fmla="*/ 2 w 4"/>
                <a:gd name="T15" fmla="*/ 4 h 4"/>
                <a:gd name="T16" fmla="*/ 2 w 4"/>
                <a:gd name="T17" fmla="*/ 4 h 4"/>
                <a:gd name="T18" fmla="*/ 2 w 4"/>
                <a:gd name="T19" fmla="*/ 4 h 4"/>
                <a:gd name="T20" fmla="*/ 2 w 4"/>
                <a:gd name="T21" fmla="*/ 4 h 4"/>
                <a:gd name="T22" fmla="*/ 2 w 4"/>
                <a:gd name="T23" fmla="*/ 4 h 4"/>
                <a:gd name="T24" fmla="*/ 0 w 4"/>
                <a:gd name="T25" fmla="*/ 2 h 4"/>
                <a:gd name="T26" fmla="*/ 0 w 4"/>
                <a:gd name="T27" fmla="*/ 2 h 4"/>
                <a:gd name="T28" fmla="*/ 2 w 4"/>
                <a:gd name="T29" fmla="*/ 2 h 4"/>
                <a:gd name="T30" fmla="*/ 2 w 4"/>
                <a:gd name="T31" fmla="*/ 2 h 4"/>
                <a:gd name="T32" fmla="*/ 2 w 4"/>
                <a:gd name="T33" fmla="*/ 2 h 4"/>
                <a:gd name="T34" fmla="*/ 2 w 4"/>
                <a:gd name="T3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4">
                  <a:moveTo>
                    <a:pt x="2" y="0"/>
                  </a:moveTo>
                  <a:lnTo>
                    <a:pt x="2" y="0"/>
                  </a:lnTo>
                  <a:lnTo>
                    <a:pt x="2" y="0"/>
                  </a:lnTo>
                  <a:lnTo>
                    <a:pt x="2" y="2"/>
                  </a:lnTo>
                  <a:lnTo>
                    <a:pt x="4" y="2"/>
                  </a:lnTo>
                  <a:lnTo>
                    <a:pt x="2" y="2"/>
                  </a:lnTo>
                  <a:lnTo>
                    <a:pt x="2" y="2"/>
                  </a:lnTo>
                  <a:lnTo>
                    <a:pt x="2" y="4"/>
                  </a:lnTo>
                  <a:lnTo>
                    <a:pt x="2" y="4"/>
                  </a:lnTo>
                  <a:lnTo>
                    <a:pt x="2" y="4"/>
                  </a:lnTo>
                  <a:lnTo>
                    <a:pt x="2" y="4"/>
                  </a:lnTo>
                  <a:lnTo>
                    <a:pt x="2" y="4"/>
                  </a:lnTo>
                  <a:lnTo>
                    <a:pt x="0" y="2"/>
                  </a:lnTo>
                  <a:lnTo>
                    <a:pt x="0" y="2"/>
                  </a:lnTo>
                  <a:lnTo>
                    <a:pt x="2" y="2"/>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6" name="Freeform 5452"/>
            <p:cNvSpPr>
              <a:spLocks/>
            </p:cNvSpPr>
            <p:nvPr/>
          </p:nvSpPr>
          <p:spPr bwMode="auto">
            <a:xfrm>
              <a:off x="3503" y="2509"/>
              <a:ext cx="4" cy="6"/>
            </a:xfrm>
            <a:custGeom>
              <a:avLst/>
              <a:gdLst>
                <a:gd name="T0" fmla="*/ 2 w 4"/>
                <a:gd name="T1" fmla="*/ 6 h 6"/>
                <a:gd name="T2" fmla="*/ 2 w 4"/>
                <a:gd name="T3" fmla="*/ 6 h 6"/>
                <a:gd name="T4" fmla="*/ 2 w 4"/>
                <a:gd name="T5" fmla="*/ 6 h 6"/>
                <a:gd name="T6" fmla="*/ 0 w 4"/>
                <a:gd name="T7" fmla="*/ 4 h 6"/>
                <a:gd name="T8" fmla="*/ 0 w 4"/>
                <a:gd name="T9" fmla="*/ 4 h 6"/>
                <a:gd name="T10" fmla="*/ 2 w 4"/>
                <a:gd name="T11" fmla="*/ 2 h 6"/>
                <a:gd name="T12" fmla="*/ 2 w 4"/>
                <a:gd name="T13" fmla="*/ 2 h 6"/>
                <a:gd name="T14" fmla="*/ 2 w 4"/>
                <a:gd name="T15" fmla="*/ 2 h 6"/>
                <a:gd name="T16" fmla="*/ 2 w 4"/>
                <a:gd name="T17" fmla="*/ 0 h 6"/>
                <a:gd name="T18" fmla="*/ 2 w 4"/>
                <a:gd name="T19" fmla="*/ 0 h 6"/>
                <a:gd name="T20" fmla="*/ 4 w 4"/>
                <a:gd name="T21" fmla="*/ 2 h 6"/>
                <a:gd name="T22" fmla="*/ 4 w 4"/>
                <a:gd name="T23" fmla="*/ 0 h 6"/>
                <a:gd name="T24" fmla="*/ 4 w 4"/>
                <a:gd name="T25" fmla="*/ 0 h 6"/>
                <a:gd name="T26" fmla="*/ 4 w 4"/>
                <a:gd name="T27" fmla="*/ 0 h 6"/>
                <a:gd name="T28" fmla="*/ 4 w 4"/>
                <a:gd name="T29" fmla="*/ 0 h 6"/>
                <a:gd name="T30" fmla="*/ 4 w 4"/>
                <a:gd name="T31" fmla="*/ 0 h 6"/>
                <a:gd name="T32" fmla="*/ 4 w 4"/>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6">
                  <a:moveTo>
                    <a:pt x="2" y="6"/>
                  </a:moveTo>
                  <a:lnTo>
                    <a:pt x="2" y="6"/>
                  </a:lnTo>
                  <a:lnTo>
                    <a:pt x="2" y="6"/>
                  </a:lnTo>
                  <a:lnTo>
                    <a:pt x="0" y="4"/>
                  </a:lnTo>
                  <a:lnTo>
                    <a:pt x="0" y="4"/>
                  </a:lnTo>
                  <a:lnTo>
                    <a:pt x="2" y="2"/>
                  </a:lnTo>
                  <a:lnTo>
                    <a:pt x="2" y="2"/>
                  </a:lnTo>
                  <a:lnTo>
                    <a:pt x="2" y="2"/>
                  </a:lnTo>
                  <a:lnTo>
                    <a:pt x="2" y="0"/>
                  </a:lnTo>
                  <a:lnTo>
                    <a:pt x="2" y="0"/>
                  </a:lnTo>
                  <a:lnTo>
                    <a:pt x="4" y="2"/>
                  </a:lnTo>
                  <a:lnTo>
                    <a:pt x="4" y="0"/>
                  </a:lnTo>
                  <a:lnTo>
                    <a:pt x="4"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7" name="Freeform 5453"/>
            <p:cNvSpPr>
              <a:spLocks/>
            </p:cNvSpPr>
            <p:nvPr/>
          </p:nvSpPr>
          <p:spPr bwMode="auto">
            <a:xfrm>
              <a:off x="3490" y="2511"/>
              <a:ext cx="2" cy="6"/>
            </a:xfrm>
            <a:custGeom>
              <a:avLst/>
              <a:gdLst>
                <a:gd name="T0" fmla="*/ 0 w 2"/>
                <a:gd name="T1" fmla="*/ 0 h 6"/>
                <a:gd name="T2" fmla="*/ 2 w 2"/>
                <a:gd name="T3" fmla="*/ 0 h 6"/>
                <a:gd name="T4" fmla="*/ 2 w 2"/>
                <a:gd name="T5" fmla="*/ 0 h 6"/>
                <a:gd name="T6" fmla="*/ 2 w 2"/>
                <a:gd name="T7" fmla="*/ 0 h 6"/>
                <a:gd name="T8" fmla="*/ 2 w 2"/>
                <a:gd name="T9" fmla="*/ 2 h 6"/>
                <a:gd name="T10" fmla="*/ 2 w 2"/>
                <a:gd name="T11" fmla="*/ 2 h 6"/>
                <a:gd name="T12" fmla="*/ 2 w 2"/>
                <a:gd name="T13" fmla="*/ 2 h 6"/>
                <a:gd name="T14" fmla="*/ 0 w 2"/>
                <a:gd name="T15" fmla="*/ 2 h 6"/>
                <a:gd name="T16" fmla="*/ 0 w 2"/>
                <a:gd name="T17" fmla="*/ 2 h 6"/>
                <a:gd name="T18" fmla="*/ 0 w 2"/>
                <a:gd name="T19" fmla="*/ 4 h 6"/>
                <a:gd name="T20" fmla="*/ 0 w 2"/>
                <a:gd name="T21" fmla="*/ 4 h 6"/>
                <a:gd name="T22" fmla="*/ 0 w 2"/>
                <a:gd name="T23" fmla="*/ 6 h 6"/>
                <a:gd name="T24" fmla="*/ 0 w 2"/>
                <a:gd name="T2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6">
                  <a:moveTo>
                    <a:pt x="0" y="0"/>
                  </a:moveTo>
                  <a:lnTo>
                    <a:pt x="2" y="0"/>
                  </a:lnTo>
                  <a:lnTo>
                    <a:pt x="2" y="0"/>
                  </a:lnTo>
                  <a:lnTo>
                    <a:pt x="2" y="0"/>
                  </a:lnTo>
                  <a:lnTo>
                    <a:pt x="2" y="2"/>
                  </a:lnTo>
                  <a:lnTo>
                    <a:pt x="2" y="2"/>
                  </a:lnTo>
                  <a:lnTo>
                    <a:pt x="2" y="2"/>
                  </a:lnTo>
                  <a:lnTo>
                    <a:pt x="0" y="2"/>
                  </a:lnTo>
                  <a:lnTo>
                    <a:pt x="0" y="2"/>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8" name="Freeform 5454"/>
            <p:cNvSpPr>
              <a:spLocks/>
            </p:cNvSpPr>
            <p:nvPr/>
          </p:nvSpPr>
          <p:spPr bwMode="auto">
            <a:xfrm>
              <a:off x="3513" y="2509"/>
              <a:ext cx="4" cy="10"/>
            </a:xfrm>
            <a:custGeom>
              <a:avLst/>
              <a:gdLst>
                <a:gd name="T0" fmla="*/ 4 w 4"/>
                <a:gd name="T1" fmla="*/ 10 h 10"/>
                <a:gd name="T2" fmla="*/ 4 w 4"/>
                <a:gd name="T3" fmla="*/ 8 h 10"/>
                <a:gd name="T4" fmla="*/ 4 w 4"/>
                <a:gd name="T5" fmla="*/ 8 h 10"/>
                <a:gd name="T6" fmla="*/ 2 w 4"/>
                <a:gd name="T7" fmla="*/ 8 h 10"/>
                <a:gd name="T8" fmla="*/ 2 w 4"/>
                <a:gd name="T9" fmla="*/ 8 h 10"/>
                <a:gd name="T10" fmla="*/ 2 w 4"/>
                <a:gd name="T11" fmla="*/ 6 h 10"/>
                <a:gd name="T12" fmla="*/ 2 w 4"/>
                <a:gd name="T13" fmla="*/ 6 h 10"/>
                <a:gd name="T14" fmla="*/ 2 w 4"/>
                <a:gd name="T15" fmla="*/ 4 h 10"/>
                <a:gd name="T16" fmla="*/ 2 w 4"/>
                <a:gd name="T17" fmla="*/ 2 h 10"/>
                <a:gd name="T18" fmla="*/ 2 w 4"/>
                <a:gd name="T19" fmla="*/ 0 h 10"/>
                <a:gd name="T20" fmla="*/ 0 w 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0">
                  <a:moveTo>
                    <a:pt x="4" y="10"/>
                  </a:moveTo>
                  <a:lnTo>
                    <a:pt x="4" y="8"/>
                  </a:lnTo>
                  <a:lnTo>
                    <a:pt x="4" y="8"/>
                  </a:lnTo>
                  <a:lnTo>
                    <a:pt x="2" y="8"/>
                  </a:lnTo>
                  <a:lnTo>
                    <a:pt x="2" y="8"/>
                  </a:lnTo>
                  <a:lnTo>
                    <a:pt x="2" y="6"/>
                  </a:lnTo>
                  <a:lnTo>
                    <a:pt x="2" y="6"/>
                  </a:lnTo>
                  <a:lnTo>
                    <a:pt x="2" y="4"/>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9" name="Freeform 5455"/>
            <p:cNvSpPr>
              <a:spLocks/>
            </p:cNvSpPr>
            <p:nvPr/>
          </p:nvSpPr>
          <p:spPr bwMode="auto">
            <a:xfrm>
              <a:off x="3296" y="2505"/>
              <a:ext cx="11" cy="14"/>
            </a:xfrm>
            <a:custGeom>
              <a:avLst/>
              <a:gdLst>
                <a:gd name="T0" fmla="*/ 11 w 11"/>
                <a:gd name="T1" fmla="*/ 14 h 14"/>
                <a:gd name="T2" fmla="*/ 11 w 11"/>
                <a:gd name="T3" fmla="*/ 14 h 14"/>
                <a:gd name="T4" fmla="*/ 9 w 11"/>
                <a:gd name="T5" fmla="*/ 14 h 14"/>
                <a:gd name="T6" fmla="*/ 9 w 11"/>
                <a:gd name="T7" fmla="*/ 12 h 14"/>
                <a:gd name="T8" fmla="*/ 7 w 11"/>
                <a:gd name="T9" fmla="*/ 10 h 14"/>
                <a:gd name="T10" fmla="*/ 5 w 11"/>
                <a:gd name="T11" fmla="*/ 8 h 14"/>
                <a:gd name="T12" fmla="*/ 5 w 11"/>
                <a:gd name="T13" fmla="*/ 8 h 14"/>
                <a:gd name="T14" fmla="*/ 4 w 11"/>
                <a:gd name="T15" fmla="*/ 6 h 14"/>
                <a:gd name="T16" fmla="*/ 2 w 11"/>
                <a:gd name="T17" fmla="*/ 2 h 14"/>
                <a:gd name="T18" fmla="*/ 0 w 11"/>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11" y="14"/>
                  </a:moveTo>
                  <a:lnTo>
                    <a:pt x="11" y="14"/>
                  </a:lnTo>
                  <a:lnTo>
                    <a:pt x="9" y="14"/>
                  </a:lnTo>
                  <a:lnTo>
                    <a:pt x="9" y="12"/>
                  </a:lnTo>
                  <a:lnTo>
                    <a:pt x="7" y="10"/>
                  </a:lnTo>
                  <a:lnTo>
                    <a:pt x="5" y="8"/>
                  </a:lnTo>
                  <a:lnTo>
                    <a:pt x="5" y="8"/>
                  </a:lnTo>
                  <a:lnTo>
                    <a:pt x="4" y="6"/>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0" name="Freeform 5456"/>
            <p:cNvSpPr>
              <a:spLocks/>
            </p:cNvSpPr>
            <p:nvPr/>
          </p:nvSpPr>
          <p:spPr bwMode="auto">
            <a:xfrm>
              <a:off x="3469" y="2517"/>
              <a:ext cx="21" cy="2"/>
            </a:xfrm>
            <a:custGeom>
              <a:avLst/>
              <a:gdLst>
                <a:gd name="T0" fmla="*/ 0 w 21"/>
                <a:gd name="T1" fmla="*/ 2 h 2"/>
                <a:gd name="T2" fmla="*/ 0 w 21"/>
                <a:gd name="T3" fmla="*/ 2 h 2"/>
                <a:gd name="T4" fmla="*/ 0 w 21"/>
                <a:gd name="T5" fmla="*/ 2 h 2"/>
                <a:gd name="T6" fmla="*/ 0 w 21"/>
                <a:gd name="T7" fmla="*/ 2 h 2"/>
                <a:gd name="T8" fmla="*/ 1 w 21"/>
                <a:gd name="T9" fmla="*/ 2 h 2"/>
                <a:gd name="T10" fmla="*/ 7 w 21"/>
                <a:gd name="T11" fmla="*/ 2 h 2"/>
                <a:gd name="T12" fmla="*/ 9 w 21"/>
                <a:gd name="T13" fmla="*/ 2 h 2"/>
                <a:gd name="T14" fmla="*/ 9 w 21"/>
                <a:gd name="T15" fmla="*/ 2 h 2"/>
                <a:gd name="T16" fmla="*/ 13 w 21"/>
                <a:gd name="T17" fmla="*/ 2 h 2"/>
                <a:gd name="T18" fmla="*/ 13 w 21"/>
                <a:gd name="T19" fmla="*/ 2 h 2"/>
                <a:gd name="T20" fmla="*/ 17 w 21"/>
                <a:gd name="T21" fmla="*/ 2 h 2"/>
                <a:gd name="T22" fmla="*/ 17 w 21"/>
                <a:gd name="T23" fmla="*/ 2 h 2"/>
                <a:gd name="T24" fmla="*/ 19 w 21"/>
                <a:gd name="T25" fmla="*/ 2 h 2"/>
                <a:gd name="T26" fmla="*/ 19 w 21"/>
                <a:gd name="T27" fmla="*/ 2 h 2"/>
                <a:gd name="T28" fmla="*/ 19 w 21"/>
                <a:gd name="T29" fmla="*/ 2 h 2"/>
                <a:gd name="T30" fmla="*/ 19 w 21"/>
                <a:gd name="T31" fmla="*/ 2 h 2"/>
                <a:gd name="T32" fmla="*/ 19 w 21"/>
                <a:gd name="T33" fmla="*/ 0 h 2"/>
                <a:gd name="T34" fmla="*/ 21 w 21"/>
                <a:gd name="T35" fmla="*/ 0 h 2"/>
                <a:gd name="T36" fmla="*/ 21 w 21"/>
                <a:gd name="T37" fmla="*/ 0 h 2"/>
                <a:gd name="T38" fmla="*/ 21 w 21"/>
                <a:gd name="T3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
                  <a:moveTo>
                    <a:pt x="0" y="2"/>
                  </a:moveTo>
                  <a:lnTo>
                    <a:pt x="0" y="2"/>
                  </a:lnTo>
                  <a:lnTo>
                    <a:pt x="0" y="2"/>
                  </a:lnTo>
                  <a:lnTo>
                    <a:pt x="0" y="2"/>
                  </a:lnTo>
                  <a:lnTo>
                    <a:pt x="1" y="2"/>
                  </a:lnTo>
                  <a:lnTo>
                    <a:pt x="7" y="2"/>
                  </a:lnTo>
                  <a:lnTo>
                    <a:pt x="9" y="2"/>
                  </a:lnTo>
                  <a:lnTo>
                    <a:pt x="9" y="2"/>
                  </a:lnTo>
                  <a:lnTo>
                    <a:pt x="13" y="2"/>
                  </a:lnTo>
                  <a:lnTo>
                    <a:pt x="13" y="2"/>
                  </a:lnTo>
                  <a:lnTo>
                    <a:pt x="17" y="2"/>
                  </a:lnTo>
                  <a:lnTo>
                    <a:pt x="17" y="2"/>
                  </a:lnTo>
                  <a:lnTo>
                    <a:pt x="19" y="2"/>
                  </a:lnTo>
                  <a:lnTo>
                    <a:pt x="19" y="2"/>
                  </a:lnTo>
                  <a:lnTo>
                    <a:pt x="19" y="2"/>
                  </a:lnTo>
                  <a:lnTo>
                    <a:pt x="19" y="2"/>
                  </a:lnTo>
                  <a:lnTo>
                    <a:pt x="19" y="0"/>
                  </a:lnTo>
                  <a:lnTo>
                    <a:pt x="21" y="0"/>
                  </a:lnTo>
                  <a:lnTo>
                    <a:pt x="21" y="0"/>
                  </a:lnTo>
                  <a:lnTo>
                    <a:pt x="2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1" name="Freeform 5457"/>
            <p:cNvSpPr>
              <a:spLocks/>
            </p:cNvSpPr>
            <p:nvPr/>
          </p:nvSpPr>
          <p:spPr bwMode="auto">
            <a:xfrm>
              <a:off x="3517" y="2511"/>
              <a:ext cx="7" cy="8"/>
            </a:xfrm>
            <a:custGeom>
              <a:avLst/>
              <a:gdLst>
                <a:gd name="T0" fmla="*/ 7 w 7"/>
                <a:gd name="T1" fmla="*/ 8 h 8"/>
                <a:gd name="T2" fmla="*/ 7 w 7"/>
                <a:gd name="T3" fmla="*/ 8 h 8"/>
                <a:gd name="T4" fmla="*/ 7 w 7"/>
                <a:gd name="T5" fmla="*/ 8 h 8"/>
                <a:gd name="T6" fmla="*/ 7 w 7"/>
                <a:gd name="T7" fmla="*/ 8 h 8"/>
                <a:gd name="T8" fmla="*/ 7 w 7"/>
                <a:gd name="T9" fmla="*/ 8 h 8"/>
                <a:gd name="T10" fmla="*/ 7 w 7"/>
                <a:gd name="T11" fmla="*/ 8 h 8"/>
                <a:gd name="T12" fmla="*/ 5 w 7"/>
                <a:gd name="T13" fmla="*/ 8 h 8"/>
                <a:gd name="T14" fmla="*/ 5 w 7"/>
                <a:gd name="T15" fmla="*/ 8 h 8"/>
                <a:gd name="T16" fmla="*/ 3 w 7"/>
                <a:gd name="T17" fmla="*/ 8 h 8"/>
                <a:gd name="T18" fmla="*/ 3 w 7"/>
                <a:gd name="T19" fmla="*/ 8 h 8"/>
                <a:gd name="T20" fmla="*/ 3 w 7"/>
                <a:gd name="T21" fmla="*/ 6 h 8"/>
                <a:gd name="T22" fmla="*/ 3 w 7"/>
                <a:gd name="T23" fmla="*/ 6 h 8"/>
                <a:gd name="T24" fmla="*/ 3 w 7"/>
                <a:gd name="T25" fmla="*/ 6 h 8"/>
                <a:gd name="T26" fmla="*/ 1 w 7"/>
                <a:gd name="T27" fmla="*/ 6 h 8"/>
                <a:gd name="T28" fmla="*/ 1 w 7"/>
                <a:gd name="T29" fmla="*/ 6 h 8"/>
                <a:gd name="T30" fmla="*/ 1 w 7"/>
                <a:gd name="T31" fmla="*/ 6 h 8"/>
                <a:gd name="T32" fmla="*/ 1 w 7"/>
                <a:gd name="T33" fmla="*/ 6 h 8"/>
                <a:gd name="T34" fmla="*/ 1 w 7"/>
                <a:gd name="T35" fmla="*/ 4 h 8"/>
                <a:gd name="T36" fmla="*/ 1 w 7"/>
                <a:gd name="T37" fmla="*/ 4 h 8"/>
                <a:gd name="T38" fmla="*/ 1 w 7"/>
                <a:gd name="T39" fmla="*/ 2 h 8"/>
                <a:gd name="T40" fmla="*/ 1 w 7"/>
                <a:gd name="T41" fmla="*/ 2 h 8"/>
                <a:gd name="T42" fmla="*/ 1 w 7"/>
                <a:gd name="T43" fmla="*/ 2 h 8"/>
                <a:gd name="T44" fmla="*/ 0 w 7"/>
                <a:gd name="T45" fmla="*/ 2 h 8"/>
                <a:gd name="T46" fmla="*/ 0 w 7"/>
                <a:gd name="T47" fmla="*/ 2 h 8"/>
                <a:gd name="T48" fmla="*/ 0 w 7"/>
                <a:gd name="T49" fmla="*/ 0 h 8"/>
                <a:gd name="T50" fmla="*/ 0 w 7"/>
                <a:gd name="T5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8">
                  <a:moveTo>
                    <a:pt x="7" y="8"/>
                  </a:moveTo>
                  <a:lnTo>
                    <a:pt x="7" y="8"/>
                  </a:lnTo>
                  <a:lnTo>
                    <a:pt x="7" y="8"/>
                  </a:lnTo>
                  <a:lnTo>
                    <a:pt x="7" y="8"/>
                  </a:lnTo>
                  <a:lnTo>
                    <a:pt x="7" y="8"/>
                  </a:lnTo>
                  <a:lnTo>
                    <a:pt x="7" y="8"/>
                  </a:lnTo>
                  <a:lnTo>
                    <a:pt x="5" y="8"/>
                  </a:lnTo>
                  <a:lnTo>
                    <a:pt x="5" y="8"/>
                  </a:lnTo>
                  <a:lnTo>
                    <a:pt x="3" y="8"/>
                  </a:lnTo>
                  <a:lnTo>
                    <a:pt x="3" y="8"/>
                  </a:lnTo>
                  <a:lnTo>
                    <a:pt x="3" y="6"/>
                  </a:lnTo>
                  <a:lnTo>
                    <a:pt x="3" y="6"/>
                  </a:lnTo>
                  <a:lnTo>
                    <a:pt x="3" y="6"/>
                  </a:lnTo>
                  <a:lnTo>
                    <a:pt x="1" y="6"/>
                  </a:lnTo>
                  <a:lnTo>
                    <a:pt x="1" y="6"/>
                  </a:lnTo>
                  <a:lnTo>
                    <a:pt x="1" y="6"/>
                  </a:lnTo>
                  <a:lnTo>
                    <a:pt x="1" y="6"/>
                  </a:lnTo>
                  <a:lnTo>
                    <a:pt x="1" y="4"/>
                  </a:lnTo>
                  <a:lnTo>
                    <a:pt x="1" y="4"/>
                  </a:lnTo>
                  <a:lnTo>
                    <a:pt x="1" y="2"/>
                  </a:lnTo>
                  <a:lnTo>
                    <a:pt x="1" y="2"/>
                  </a:lnTo>
                  <a:lnTo>
                    <a:pt x="1"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2" name="Freeform 5458"/>
            <p:cNvSpPr>
              <a:spLocks/>
            </p:cNvSpPr>
            <p:nvPr/>
          </p:nvSpPr>
          <p:spPr bwMode="auto">
            <a:xfrm>
              <a:off x="3526" y="2517"/>
              <a:ext cx="4" cy="4"/>
            </a:xfrm>
            <a:custGeom>
              <a:avLst/>
              <a:gdLst>
                <a:gd name="T0" fmla="*/ 0 w 4"/>
                <a:gd name="T1" fmla="*/ 0 h 4"/>
                <a:gd name="T2" fmla="*/ 0 w 4"/>
                <a:gd name="T3" fmla="*/ 2 h 4"/>
                <a:gd name="T4" fmla="*/ 0 w 4"/>
                <a:gd name="T5" fmla="*/ 2 h 4"/>
                <a:gd name="T6" fmla="*/ 2 w 4"/>
                <a:gd name="T7" fmla="*/ 2 h 4"/>
                <a:gd name="T8" fmla="*/ 2 w 4"/>
                <a:gd name="T9" fmla="*/ 2 h 4"/>
                <a:gd name="T10" fmla="*/ 2 w 4"/>
                <a:gd name="T11" fmla="*/ 2 h 4"/>
                <a:gd name="T12" fmla="*/ 2 w 4"/>
                <a:gd name="T13" fmla="*/ 2 h 4"/>
                <a:gd name="T14" fmla="*/ 2 w 4"/>
                <a:gd name="T15" fmla="*/ 2 h 4"/>
                <a:gd name="T16" fmla="*/ 2 w 4"/>
                <a:gd name="T17" fmla="*/ 2 h 4"/>
                <a:gd name="T18" fmla="*/ 2 w 4"/>
                <a:gd name="T19" fmla="*/ 2 h 4"/>
                <a:gd name="T20" fmla="*/ 2 w 4"/>
                <a:gd name="T21" fmla="*/ 4 h 4"/>
                <a:gd name="T22" fmla="*/ 4 w 4"/>
                <a:gd name="T23" fmla="*/ 4 h 4"/>
                <a:gd name="T24" fmla="*/ 4 w 4"/>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0" y="0"/>
                  </a:moveTo>
                  <a:lnTo>
                    <a:pt x="0" y="2"/>
                  </a:lnTo>
                  <a:lnTo>
                    <a:pt x="0" y="2"/>
                  </a:lnTo>
                  <a:lnTo>
                    <a:pt x="2" y="2"/>
                  </a:lnTo>
                  <a:lnTo>
                    <a:pt x="2" y="2"/>
                  </a:lnTo>
                  <a:lnTo>
                    <a:pt x="2" y="2"/>
                  </a:lnTo>
                  <a:lnTo>
                    <a:pt x="2" y="2"/>
                  </a:lnTo>
                  <a:lnTo>
                    <a:pt x="2" y="2"/>
                  </a:lnTo>
                  <a:lnTo>
                    <a:pt x="2" y="2"/>
                  </a:lnTo>
                  <a:lnTo>
                    <a:pt x="2" y="2"/>
                  </a:lnTo>
                  <a:lnTo>
                    <a:pt x="2" y="4"/>
                  </a:lnTo>
                  <a:lnTo>
                    <a:pt x="4" y="4"/>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3" name="Freeform 5459"/>
            <p:cNvSpPr>
              <a:spLocks/>
            </p:cNvSpPr>
            <p:nvPr/>
          </p:nvSpPr>
          <p:spPr bwMode="auto">
            <a:xfrm>
              <a:off x="3453" y="2519"/>
              <a:ext cx="16" cy="2"/>
            </a:xfrm>
            <a:custGeom>
              <a:avLst/>
              <a:gdLst>
                <a:gd name="T0" fmla="*/ 0 w 16"/>
                <a:gd name="T1" fmla="*/ 2 h 2"/>
                <a:gd name="T2" fmla="*/ 2 w 16"/>
                <a:gd name="T3" fmla="*/ 2 h 2"/>
                <a:gd name="T4" fmla="*/ 2 w 16"/>
                <a:gd name="T5" fmla="*/ 2 h 2"/>
                <a:gd name="T6" fmla="*/ 8 w 16"/>
                <a:gd name="T7" fmla="*/ 0 h 2"/>
                <a:gd name="T8" fmla="*/ 8 w 16"/>
                <a:gd name="T9" fmla="*/ 0 h 2"/>
                <a:gd name="T10" fmla="*/ 12 w 16"/>
                <a:gd name="T11" fmla="*/ 0 h 2"/>
                <a:gd name="T12" fmla="*/ 10 w 16"/>
                <a:gd name="T13" fmla="*/ 0 h 2"/>
                <a:gd name="T14" fmla="*/ 12 w 16"/>
                <a:gd name="T15" fmla="*/ 0 h 2"/>
                <a:gd name="T16" fmla="*/ 12 w 16"/>
                <a:gd name="T17" fmla="*/ 0 h 2"/>
                <a:gd name="T18" fmla="*/ 14 w 16"/>
                <a:gd name="T19" fmla="*/ 0 h 2"/>
                <a:gd name="T20" fmla="*/ 14 w 16"/>
                <a:gd name="T21" fmla="*/ 0 h 2"/>
                <a:gd name="T22" fmla="*/ 16 w 1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
                  <a:moveTo>
                    <a:pt x="0" y="2"/>
                  </a:moveTo>
                  <a:lnTo>
                    <a:pt x="2" y="2"/>
                  </a:lnTo>
                  <a:lnTo>
                    <a:pt x="2" y="2"/>
                  </a:lnTo>
                  <a:lnTo>
                    <a:pt x="8" y="0"/>
                  </a:lnTo>
                  <a:lnTo>
                    <a:pt x="8" y="0"/>
                  </a:lnTo>
                  <a:lnTo>
                    <a:pt x="12" y="0"/>
                  </a:lnTo>
                  <a:lnTo>
                    <a:pt x="10" y="0"/>
                  </a:lnTo>
                  <a:lnTo>
                    <a:pt x="12" y="0"/>
                  </a:lnTo>
                  <a:lnTo>
                    <a:pt x="12" y="0"/>
                  </a:lnTo>
                  <a:lnTo>
                    <a:pt x="14" y="0"/>
                  </a:lnTo>
                  <a:lnTo>
                    <a:pt x="14" y="0"/>
                  </a:lnTo>
                  <a:lnTo>
                    <a:pt x="1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4" name="Freeform 5460"/>
            <p:cNvSpPr>
              <a:spLocks/>
            </p:cNvSpPr>
            <p:nvPr/>
          </p:nvSpPr>
          <p:spPr bwMode="auto">
            <a:xfrm>
              <a:off x="3307" y="2519"/>
              <a:ext cx="2" cy="2"/>
            </a:xfrm>
            <a:custGeom>
              <a:avLst/>
              <a:gdLst>
                <a:gd name="T0" fmla="*/ 2 w 2"/>
                <a:gd name="T1" fmla="*/ 2 h 2"/>
                <a:gd name="T2" fmla="*/ 2 w 2"/>
                <a:gd name="T3" fmla="*/ 2 h 2"/>
                <a:gd name="T4" fmla="*/ 0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5" name="Freeform 5461"/>
            <p:cNvSpPr>
              <a:spLocks/>
            </p:cNvSpPr>
            <p:nvPr/>
          </p:nvSpPr>
          <p:spPr bwMode="auto">
            <a:xfrm>
              <a:off x="3530" y="2521"/>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6" name="Freeform 5462"/>
            <p:cNvSpPr>
              <a:spLocks/>
            </p:cNvSpPr>
            <p:nvPr/>
          </p:nvSpPr>
          <p:spPr bwMode="auto">
            <a:xfrm>
              <a:off x="3446" y="2521"/>
              <a:ext cx="7" cy="2"/>
            </a:xfrm>
            <a:custGeom>
              <a:avLst/>
              <a:gdLst>
                <a:gd name="T0" fmla="*/ 7 w 7"/>
                <a:gd name="T1" fmla="*/ 0 h 2"/>
                <a:gd name="T2" fmla="*/ 7 w 7"/>
                <a:gd name="T3" fmla="*/ 0 h 2"/>
                <a:gd name="T4" fmla="*/ 5 w 7"/>
                <a:gd name="T5" fmla="*/ 0 h 2"/>
                <a:gd name="T6" fmla="*/ 3 w 7"/>
                <a:gd name="T7" fmla="*/ 0 h 2"/>
                <a:gd name="T8" fmla="*/ 1 w 7"/>
                <a:gd name="T9" fmla="*/ 0 h 2"/>
                <a:gd name="T10" fmla="*/ 1 w 7"/>
                <a:gd name="T11" fmla="*/ 0 h 2"/>
                <a:gd name="T12" fmla="*/ 0 w 7"/>
                <a:gd name="T13" fmla="*/ 2 h 2"/>
                <a:gd name="T14" fmla="*/ 0 w 7"/>
                <a:gd name="T15" fmla="*/ 2 h 2"/>
                <a:gd name="T16" fmla="*/ 0 w 7"/>
                <a:gd name="T17" fmla="*/ 2 h 2"/>
                <a:gd name="T18" fmla="*/ 0 w 7"/>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2">
                  <a:moveTo>
                    <a:pt x="7" y="0"/>
                  </a:moveTo>
                  <a:lnTo>
                    <a:pt x="7" y="0"/>
                  </a:lnTo>
                  <a:lnTo>
                    <a:pt x="5" y="0"/>
                  </a:lnTo>
                  <a:lnTo>
                    <a:pt x="3" y="0"/>
                  </a:lnTo>
                  <a:lnTo>
                    <a:pt x="1" y="0"/>
                  </a:lnTo>
                  <a:lnTo>
                    <a:pt x="1" y="0"/>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7" name="Freeform 5463"/>
            <p:cNvSpPr>
              <a:spLocks/>
            </p:cNvSpPr>
            <p:nvPr/>
          </p:nvSpPr>
          <p:spPr bwMode="auto">
            <a:xfrm>
              <a:off x="3503" y="2517"/>
              <a:ext cx="4" cy="6"/>
            </a:xfrm>
            <a:custGeom>
              <a:avLst/>
              <a:gdLst>
                <a:gd name="T0" fmla="*/ 2 w 4"/>
                <a:gd name="T1" fmla="*/ 0 h 6"/>
                <a:gd name="T2" fmla="*/ 2 w 4"/>
                <a:gd name="T3" fmla="*/ 0 h 6"/>
                <a:gd name="T4" fmla="*/ 2 w 4"/>
                <a:gd name="T5" fmla="*/ 0 h 6"/>
                <a:gd name="T6" fmla="*/ 2 w 4"/>
                <a:gd name="T7" fmla="*/ 0 h 6"/>
                <a:gd name="T8" fmla="*/ 2 w 4"/>
                <a:gd name="T9" fmla="*/ 0 h 6"/>
                <a:gd name="T10" fmla="*/ 2 w 4"/>
                <a:gd name="T11" fmla="*/ 0 h 6"/>
                <a:gd name="T12" fmla="*/ 2 w 4"/>
                <a:gd name="T13" fmla="*/ 0 h 6"/>
                <a:gd name="T14" fmla="*/ 2 w 4"/>
                <a:gd name="T15" fmla="*/ 0 h 6"/>
                <a:gd name="T16" fmla="*/ 0 w 4"/>
                <a:gd name="T17" fmla="*/ 0 h 6"/>
                <a:gd name="T18" fmla="*/ 0 w 4"/>
                <a:gd name="T19" fmla="*/ 0 h 6"/>
                <a:gd name="T20" fmla="*/ 0 w 4"/>
                <a:gd name="T21" fmla="*/ 0 h 6"/>
                <a:gd name="T22" fmla="*/ 0 w 4"/>
                <a:gd name="T23" fmla="*/ 2 h 6"/>
                <a:gd name="T24" fmla="*/ 0 w 4"/>
                <a:gd name="T25" fmla="*/ 4 h 6"/>
                <a:gd name="T26" fmla="*/ 2 w 4"/>
                <a:gd name="T27" fmla="*/ 4 h 6"/>
                <a:gd name="T28" fmla="*/ 2 w 4"/>
                <a:gd name="T29" fmla="*/ 6 h 6"/>
                <a:gd name="T30" fmla="*/ 2 w 4"/>
                <a:gd name="T31" fmla="*/ 6 h 6"/>
                <a:gd name="T32" fmla="*/ 2 w 4"/>
                <a:gd name="T33" fmla="*/ 6 h 6"/>
                <a:gd name="T34" fmla="*/ 2 w 4"/>
                <a:gd name="T35" fmla="*/ 6 h 6"/>
                <a:gd name="T36" fmla="*/ 4 w 4"/>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6">
                  <a:moveTo>
                    <a:pt x="2" y="0"/>
                  </a:moveTo>
                  <a:lnTo>
                    <a:pt x="2" y="0"/>
                  </a:lnTo>
                  <a:lnTo>
                    <a:pt x="2" y="0"/>
                  </a:lnTo>
                  <a:lnTo>
                    <a:pt x="2" y="0"/>
                  </a:lnTo>
                  <a:lnTo>
                    <a:pt x="2" y="0"/>
                  </a:lnTo>
                  <a:lnTo>
                    <a:pt x="2" y="0"/>
                  </a:lnTo>
                  <a:lnTo>
                    <a:pt x="2" y="0"/>
                  </a:lnTo>
                  <a:lnTo>
                    <a:pt x="2" y="0"/>
                  </a:lnTo>
                  <a:lnTo>
                    <a:pt x="0" y="0"/>
                  </a:lnTo>
                  <a:lnTo>
                    <a:pt x="0" y="0"/>
                  </a:lnTo>
                  <a:lnTo>
                    <a:pt x="0" y="0"/>
                  </a:lnTo>
                  <a:lnTo>
                    <a:pt x="0" y="2"/>
                  </a:lnTo>
                  <a:lnTo>
                    <a:pt x="0" y="4"/>
                  </a:lnTo>
                  <a:lnTo>
                    <a:pt x="2" y="4"/>
                  </a:lnTo>
                  <a:lnTo>
                    <a:pt x="2" y="6"/>
                  </a:lnTo>
                  <a:lnTo>
                    <a:pt x="2" y="6"/>
                  </a:lnTo>
                  <a:lnTo>
                    <a:pt x="2" y="6"/>
                  </a:lnTo>
                  <a:lnTo>
                    <a:pt x="2" y="6"/>
                  </a:lnTo>
                  <a:lnTo>
                    <a:pt x="4"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8" name="Freeform 5464"/>
            <p:cNvSpPr>
              <a:spLocks/>
            </p:cNvSpPr>
            <p:nvPr/>
          </p:nvSpPr>
          <p:spPr bwMode="auto">
            <a:xfrm>
              <a:off x="3444" y="2521"/>
              <a:ext cx="2" cy="2"/>
            </a:xfrm>
            <a:custGeom>
              <a:avLst/>
              <a:gdLst>
                <a:gd name="T0" fmla="*/ 2 w 2"/>
                <a:gd name="T1" fmla="*/ 0 h 2"/>
                <a:gd name="T2" fmla="*/ 2 w 2"/>
                <a:gd name="T3" fmla="*/ 0 h 2"/>
                <a:gd name="T4" fmla="*/ 2 w 2"/>
                <a:gd name="T5" fmla="*/ 2 h 2"/>
                <a:gd name="T6" fmla="*/ 2 w 2"/>
                <a:gd name="T7" fmla="*/ 2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0"/>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9" name="Freeform 5465"/>
            <p:cNvSpPr>
              <a:spLocks/>
            </p:cNvSpPr>
            <p:nvPr/>
          </p:nvSpPr>
          <p:spPr bwMode="auto">
            <a:xfrm>
              <a:off x="3309" y="2521"/>
              <a:ext cx="2" cy="2"/>
            </a:xfrm>
            <a:custGeom>
              <a:avLst/>
              <a:gdLst>
                <a:gd name="T0" fmla="*/ 2 w 2"/>
                <a:gd name="T1" fmla="*/ 2 h 2"/>
                <a:gd name="T2" fmla="*/ 2 w 2"/>
                <a:gd name="T3" fmla="*/ 2 h 2"/>
                <a:gd name="T4" fmla="*/ 2 w 2"/>
                <a:gd name="T5" fmla="*/ 2 h 2"/>
                <a:gd name="T6" fmla="*/ 0 w 2"/>
                <a:gd name="T7" fmla="*/ 0 h 2"/>
                <a:gd name="T8" fmla="*/ 0 w 2"/>
                <a:gd name="T9" fmla="*/ 0 h 2"/>
                <a:gd name="T10" fmla="*/ 0 w 2"/>
                <a:gd name="T11" fmla="*/ 0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0"/>
                  </a:lnTo>
                  <a:lnTo>
                    <a:pt x="0" y="0"/>
                  </a:ln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0" name="Freeform 5466"/>
            <p:cNvSpPr>
              <a:spLocks/>
            </p:cNvSpPr>
            <p:nvPr/>
          </p:nvSpPr>
          <p:spPr bwMode="auto">
            <a:xfrm>
              <a:off x="3309" y="2521"/>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1" name="Freeform 5467"/>
            <p:cNvSpPr>
              <a:spLocks/>
            </p:cNvSpPr>
            <p:nvPr/>
          </p:nvSpPr>
          <p:spPr bwMode="auto">
            <a:xfrm>
              <a:off x="3442" y="2523"/>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2" name="Freeform 5468"/>
            <p:cNvSpPr>
              <a:spLocks/>
            </p:cNvSpPr>
            <p:nvPr/>
          </p:nvSpPr>
          <p:spPr bwMode="auto">
            <a:xfrm>
              <a:off x="3507" y="2519"/>
              <a:ext cx="11" cy="4"/>
            </a:xfrm>
            <a:custGeom>
              <a:avLst/>
              <a:gdLst>
                <a:gd name="T0" fmla="*/ 0 w 11"/>
                <a:gd name="T1" fmla="*/ 4 h 4"/>
                <a:gd name="T2" fmla="*/ 0 w 11"/>
                <a:gd name="T3" fmla="*/ 4 h 4"/>
                <a:gd name="T4" fmla="*/ 2 w 11"/>
                <a:gd name="T5" fmla="*/ 4 h 4"/>
                <a:gd name="T6" fmla="*/ 2 w 11"/>
                <a:gd name="T7" fmla="*/ 4 h 4"/>
                <a:gd name="T8" fmla="*/ 4 w 11"/>
                <a:gd name="T9" fmla="*/ 4 h 4"/>
                <a:gd name="T10" fmla="*/ 4 w 11"/>
                <a:gd name="T11" fmla="*/ 4 h 4"/>
                <a:gd name="T12" fmla="*/ 6 w 11"/>
                <a:gd name="T13" fmla="*/ 4 h 4"/>
                <a:gd name="T14" fmla="*/ 6 w 11"/>
                <a:gd name="T15" fmla="*/ 4 h 4"/>
                <a:gd name="T16" fmla="*/ 8 w 11"/>
                <a:gd name="T17" fmla="*/ 4 h 4"/>
                <a:gd name="T18" fmla="*/ 10 w 11"/>
                <a:gd name="T19" fmla="*/ 4 h 4"/>
                <a:gd name="T20" fmla="*/ 10 w 11"/>
                <a:gd name="T21" fmla="*/ 4 h 4"/>
                <a:gd name="T22" fmla="*/ 10 w 11"/>
                <a:gd name="T23" fmla="*/ 4 h 4"/>
                <a:gd name="T24" fmla="*/ 10 w 11"/>
                <a:gd name="T25" fmla="*/ 4 h 4"/>
                <a:gd name="T26" fmla="*/ 11 w 11"/>
                <a:gd name="T27" fmla="*/ 4 h 4"/>
                <a:gd name="T28" fmla="*/ 11 w 11"/>
                <a:gd name="T29" fmla="*/ 2 h 4"/>
                <a:gd name="T30" fmla="*/ 11 w 11"/>
                <a:gd name="T31" fmla="*/ 2 h 4"/>
                <a:gd name="T32" fmla="*/ 11 w 11"/>
                <a:gd name="T33" fmla="*/ 2 h 4"/>
                <a:gd name="T34" fmla="*/ 11 w 11"/>
                <a:gd name="T35" fmla="*/ 2 h 4"/>
                <a:gd name="T36" fmla="*/ 11 w 11"/>
                <a:gd name="T37" fmla="*/ 2 h 4"/>
                <a:gd name="T38" fmla="*/ 11 w 11"/>
                <a:gd name="T39" fmla="*/ 2 h 4"/>
                <a:gd name="T40" fmla="*/ 11 w 11"/>
                <a:gd name="T41" fmla="*/ 2 h 4"/>
                <a:gd name="T42" fmla="*/ 11 w 11"/>
                <a:gd name="T43" fmla="*/ 2 h 4"/>
                <a:gd name="T44" fmla="*/ 10 w 11"/>
                <a:gd name="T45" fmla="*/ 0 h 4"/>
                <a:gd name="T46" fmla="*/ 10 w 11"/>
                <a:gd name="T4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 h="4">
                  <a:moveTo>
                    <a:pt x="0" y="4"/>
                  </a:moveTo>
                  <a:lnTo>
                    <a:pt x="0" y="4"/>
                  </a:lnTo>
                  <a:lnTo>
                    <a:pt x="2" y="4"/>
                  </a:lnTo>
                  <a:lnTo>
                    <a:pt x="2" y="4"/>
                  </a:lnTo>
                  <a:lnTo>
                    <a:pt x="4" y="4"/>
                  </a:lnTo>
                  <a:lnTo>
                    <a:pt x="4" y="4"/>
                  </a:lnTo>
                  <a:lnTo>
                    <a:pt x="6" y="4"/>
                  </a:lnTo>
                  <a:lnTo>
                    <a:pt x="6" y="4"/>
                  </a:lnTo>
                  <a:lnTo>
                    <a:pt x="8" y="4"/>
                  </a:lnTo>
                  <a:lnTo>
                    <a:pt x="10" y="4"/>
                  </a:lnTo>
                  <a:lnTo>
                    <a:pt x="10" y="4"/>
                  </a:lnTo>
                  <a:lnTo>
                    <a:pt x="10" y="4"/>
                  </a:lnTo>
                  <a:lnTo>
                    <a:pt x="10" y="4"/>
                  </a:lnTo>
                  <a:lnTo>
                    <a:pt x="11" y="4"/>
                  </a:lnTo>
                  <a:lnTo>
                    <a:pt x="11" y="2"/>
                  </a:lnTo>
                  <a:lnTo>
                    <a:pt x="11" y="2"/>
                  </a:lnTo>
                  <a:lnTo>
                    <a:pt x="11" y="2"/>
                  </a:lnTo>
                  <a:lnTo>
                    <a:pt x="11" y="2"/>
                  </a:lnTo>
                  <a:lnTo>
                    <a:pt x="11" y="2"/>
                  </a:lnTo>
                  <a:lnTo>
                    <a:pt x="11" y="2"/>
                  </a:lnTo>
                  <a:lnTo>
                    <a:pt x="11" y="2"/>
                  </a:lnTo>
                  <a:lnTo>
                    <a:pt x="11" y="2"/>
                  </a:lnTo>
                  <a:lnTo>
                    <a:pt x="10"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3" name="Freeform 5469"/>
            <p:cNvSpPr>
              <a:spLocks/>
            </p:cNvSpPr>
            <p:nvPr/>
          </p:nvSpPr>
          <p:spPr bwMode="auto">
            <a:xfrm>
              <a:off x="3440" y="2523"/>
              <a:ext cx="2" cy="0"/>
            </a:xfrm>
            <a:custGeom>
              <a:avLst/>
              <a:gdLst>
                <a:gd name="T0" fmla="*/ 2 w 2"/>
                <a:gd name="T1" fmla="*/ 2 w 2"/>
                <a:gd name="T2" fmla="*/ 2 w 2"/>
                <a:gd name="T3" fmla="*/ 2 w 2"/>
                <a:gd name="T4" fmla="*/ 2 w 2"/>
                <a:gd name="T5" fmla="*/ 0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4" name="Freeform 5470"/>
            <p:cNvSpPr>
              <a:spLocks/>
            </p:cNvSpPr>
            <p:nvPr/>
          </p:nvSpPr>
          <p:spPr bwMode="auto">
            <a:xfrm>
              <a:off x="3405" y="2523"/>
              <a:ext cx="4" cy="2"/>
            </a:xfrm>
            <a:custGeom>
              <a:avLst/>
              <a:gdLst>
                <a:gd name="T0" fmla="*/ 0 w 4"/>
                <a:gd name="T1" fmla="*/ 2 h 2"/>
                <a:gd name="T2" fmla="*/ 2 w 4"/>
                <a:gd name="T3" fmla="*/ 2 h 2"/>
                <a:gd name="T4" fmla="*/ 2 w 4"/>
                <a:gd name="T5" fmla="*/ 2 h 2"/>
                <a:gd name="T6" fmla="*/ 2 w 4"/>
                <a:gd name="T7" fmla="*/ 2 h 2"/>
                <a:gd name="T8" fmla="*/ 2 w 4"/>
                <a:gd name="T9" fmla="*/ 2 h 2"/>
                <a:gd name="T10" fmla="*/ 2 w 4"/>
                <a:gd name="T11" fmla="*/ 2 h 2"/>
                <a:gd name="T12" fmla="*/ 4 w 4"/>
                <a:gd name="T13" fmla="*/ 0 h 2"/>
                <a:gd name="T14" fmla="*/ 4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0" y="2"/>
                  </a:moveTo>
                  <a:lnTo>
                    <a:pt x="2" y="2"/>
                  </a:lnTo>
                  <a:lnTo>
                    <a:pt x="2" y="2"/>
                  </a:lnTo>
                  <a:lnTo>
                    <a:pt x="2" y="2"/>
                  </a:lnTo>
                  <a:lnTo>
                    <a:pt x="2" y="2"/>
                  </a:lnTo>
                  <a:lnTo>
                    <a:pt x="2" y="2"/>
                  </a:lnTo>
                  <a:lnTo>
                    <a:pt x="4" y="0"/>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5" name="Line 5471"/>
            <p:cNvSpPr>
              <a:spLocks noChangeShapeType="1"/>
            </p:cNvSpPr>
            <p:nvPr/>
          </p:nvSpPr>
          <p:spPr bwMode="auto">
            <a:xfrm>
              <a:off x="3405" y="252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6" name="Freeform 5472"/>
            <p:cNvSpPr>
              <a:spLocks/>
            </p:cNvSpPr>
            <p:nvPr/>
          </p:nvSpPr>
          <p:spPr bwMode="auto">
            <a:xfrm>
              <a:off x="3532" y="2523"/>
              <a:ext cx="0" cy="2"/>
            </a:xfrm>
            <a:custGeom>
              <a:avLst/>
              <a:gdLst>
                <a:gd name="T0" fmla="*/ 0 h 2"/>
                <a:gd name="T1" fmla="*/ 0 h 2"/>
                <a:gd name="T2" fmla="*/ 0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7" name="Rectangle 5473"/>
            <p:cNvSpPr>
              <a:spLocks noChangeArrowheads="1"/>
            </p:cNvSpPr>
            <p:nvPr/>
          </p:nvSpPr>
          <p:spPr bwMode="auto">
            <a:xfrm>
              <a:off x="3405" y="2525"/>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5" name="Group 5675"/>
          <p:cNvGrpSpPr>
            <a:grpSpLocks/>
          </p:cNvGrpSpPr>
          <p:nvPr/>
        </p:nvGrpSpPr>
        <p:grpSpPr bwMode="auto">
          <a:xfrm>
            <a:off x="3060292" y="3329737"/>
            <a:ext cx="2673350" cy="1119188"/>
            <a:chOff x="1923" y="2133"/>
            <a:chExt cx="1684" cy="705"/>
          </a:xfrm>
        </p:grpSpPr>
        <p:sp>
          <p:nvSpPr>
            <p:cNvPr id="5068" name="Freeform 5475"/>
            <p:cNvSpPr>
              <a:spLocks/>
            </p:cNvSpPr>
            <p:nvPr/>
          </p:nvSpPr>
          <p:spPr bwMode="auto">
            <a:xfrm>
              <a:off x="3421" y="2523"/>
              <a:ext cx="19" cy="4"/>
            </a:xfrm>
            <a:custGeom>
              <a:avLst/>
              <a:gdLst>
                <a:gd name="T0" fmla="*/ 19 w 19"/>
                <a:gd name="T1" fmla="*/ 0 h 4"/>
                <a:gd name="T2" fmla="*/ 19 w 19"/>
                <a:gd name="T3" fmla="*/ 0 h 4"/>
                <a:gd name="T4" fmla="*/ 19 w 19"/>
                <a:gd name="T5" fmla="*/ 2 h 4"/>
                <a:gd name="T6" fmla="*/ 19 w 19"/>
                <a:gd name="T7" fmla="*/ 2 h 4"/>
                <a:gd name="T8" fmla="*/ 17 w 19"/>
                <a:gd name="T9" fmla="*/ 2 h 4"/>
                <a:gd name="T10" fmla="*/ 15 w 19"/>
                <a:gd name="T11" fmla="*/ 2 h 4"/>
                <a:gd name="T12" fmla="*/ 13 w 19"/>
                <a:gd name="T13" fmla="*/ 2 h 4"/>
                <a:gd name="T14" fmla="*/ 11 w 19"/>
                <a:gd name="T15" fmla="*/ 2 h 4"/>
                <a:gd name="T16" fmla="*/ 7 w 19"/>
                <a:gd name="T17" fmla="*/ 4 h 4"/>
                <a:gd name="T18" fmla="*/ 7 w 19"/>
                <a:gd name="T19" fmla="*/ 4 h 4"/>
                <a:gd name="T20" fmla="*/ 7 w 19"/>
                <a:gd name="T21" fmla="*/ 4 h 4"/>
                <a:gd name="T22" fmla="*/ 5 w 19"/>
                <a:gd name="T23" fmla="*/ 4 h 4"/>
                <a:gd name="T24" fmla="*/ 3 w 19"/>
                <a:gd name="T25" fmla="*/ 4 h 4"/>
                <a:gd name="T26" fmla="*/ 1 w 19"/>
                <a:gd name="T27" fmla="*/ 2 h 4"/>
                <a:gd name="T28" fmla="*/ 0 w 19"/>
                <a:gd name="T2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4">
                  <a:moveTo>
                    <a:pt x="19" y="0"/>
                  </a:moveTo>
                  <a:lnTo>
                    <a:pt x="19" y="0"/>
                  </a:lnTo>
                  <a:lnTo>
                    <a:pt x="19" y="2"/>
                  </a:lnTo>
                  <a:lnTo>
                    <a:pt x="19" y="2"/>
                  </a:lnTo>
                  <a:lnTo>
                    <a:pt x="17" y="2"/>
                  </a:lnTo>
                  <a:lnTo>
                    <a:pt x="15" y="2"/>
                  </a:lnTo>
                  <a:lnTo>
                    <a:pt x="13" y="2"/>
                  </a:lnTo>
                  <a:lnTo>
                    <a:pt x="11" y="2"/>
                  </a:lnTo>
                  <a:lnTo>
                    <a:pt x="7" y="4"/>
                  </a:lnTo>
                  <a:lnTo>
                    <a:pt x="7" y="4"/>
                  </a:lnTo>
                  <a:lnTo>
                    <a:pt x="7" y="4"/>
                  </a:lnTo>
                  <a:lnTo>
                    <a:pt x="5" y="4"/>
                  </a:lnTo>
                  <a:lnTo>
                    <a:pt x="3" y="4"/>
                  </a:lnTo>
                  <a:lnTo>
                    <a:pt x="1"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9" name="Freeform 5476"/>
            <p:cNvSpPr>
              <a:spLocks/>
            </p:cNvSpPr>
            <p:nvPr/>
          </p:nvSpPr>
          <p:spPr bwMode="auto">
            <a:xfrm>
              <a:off x="3399" y="2525"/>
              <a:ext cx="4" cy="2"/>
            </a:xfrm>
            <a:custGeom>
              <a:avLst/>
              <a:gdLst>
                <a:gd name="T0" fmla="*/ 0 w 4"/>
                <a:gd name="T1" fmla="*/ 0 h 2"/>
                <a:gd name="T2" fmla="*/ 2 w 4"/>
                <a:gd name="T3" fmla="*/ 0 h 2"/>
                <a:gd name="T4" fmla="*/ 0 w 4"/>
                <a:gd name="T5" fmla="*/ 2 h 2"/>
                <a:gd name="T6" fmla="*/ 0 w 4"/>
                <a:gd name="T7" fmla="*/ 0 h 2"/>
                <a:gd name="T8" fmla="*/ 0 w 4"/>
                <a:gd name="T9" fmla="*/ 0 h 2"/>
                <a:gd name="T10" fmla="*/ 0 w 4"/>
                <a:gd name="T11" fmla="*/ 2 h 2"/>
                <a:gd name="T12" fmla="*/ 2 w 4"/>
                <a:gd name="T13" fmla="*/ 2 h 2"/>
                <a:gd name="T14" fmla="*/ 2 w 4"/>
                <a:gd name="T15" fmla="*/ 2 h 2"/>
                <a:gd name="T16" fmla="*/ 4 w 4"/>
                <a:gd name="T17" fmla="*/ 2 h 2"/>
                <a:gd name="T18" fmla="*/ 4 w 4"/>
                <a:gd name="T19" fmla="*/ 0 h 2"/>
                <a:gd name="T20" fmla="*/ 4 w 4"/>
                <a:gd name="T21" fmla="*/ 0 h 2"/>
                <a:gd name="T22" fmla="*/ 4 w 4"/>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0" y="0"/>
                  </a:moveTo>
                  <a:lnTo>
                    <a:pt x="2" y="0"/>
                  </a:lnTo>
                  <a:lnTo>
                    <a:pt x="0" y="2"/>
                  </a:lnTo>
                  <a:lnTo>
                    <a:pt x="0" y="0"/>
                  </a:lnTo>
                  <a:lnTo>
                    <a:pt x="0" y="0"/>
                  </a:lnTo>
                  <a:lnTo>
                    <a:pt x="0" y="2"/>
                  </a:lnTo>
                  <a:lnTo>
                    <a:pt x="2" y="2"/>
                  </a:lnTo>
                  <a:lnTo>
                    <a:pt x="2" y="2"/>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0" name="Freeform 5477"/>
            <p:cNvSpPr>
              <a:spLocks/>
            </p:cNvSpPr>
            <p:nvPr/>
          </p:nvSpPr>
          <p:spPr bwMode="auto">
            <a:xfrm>
              <a:off x="3530" y="2525"/>
              <a:ext cx="2" cy="2"/>
            </a:xfrm>
            <a:custGeom>
              <a:avLst/>
              <a:gdLst>
                <a:gd name="T0" fmla="*/ 2 w 2"/>
                <a:gd name="T1" fmla="*/ 0 h 2"/>
                <a:gd name="T2" fmla="*/ 2 w 2"/>
                <a:gd name="T3" fmla="*/ 0 h 2"/>
                <a:gd name="T4" fmla="*/ 0 w 2"/>
                <a:gd name="T5" fmla="*/ 0 h 2"/>
                <a:gd name="T6" fmla="*/ 0 w 2"/>
                <a:gd name="T7" fmla="*/ 2 h 2"/>
                <a:gd name="T8" fmla="*/ 0 w 2"/>
                <a:gd name="T9" fmla="*/ 2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1" name="Freeform 5478"/>
            <p:cNvSpPr>
              <a:spLocks/>
            </p:cNvSpPr>
            <p:nvPr/>
          </p:nvSpPr>
          <p:spPr bwMode="auto">
            <a:xfrm>
              <a:off x="3398" y="2525"/>
              <a:ext cx="1" cy="4"/>
            </a:xfrm>
            <a:custGeom>
              <a:avLst/>
              <a:gdLst>
                <a:gd name="T0" fmla="*/ 1 w 1"/>
                <a:gd name="T1" fmla="*/ 4 h 4"/>
                <a:gd name="T2" fmla="*/ 1 w 1"/>
                <a:gd name="T3" fmla="*/ 2 h 4"/>
                <a:gd name="T4" fmla="*/ 0 w 1"/>
                <a:gd name="T5" fmla="*/ 2 h 4"/>
                <a:gd name="T6" fmla="*/ 0 w 1"/>
                <a:gd name="T7" fmla="*/ 0 h 4"/>
                <a:gd name="T8" fmla="*/ 0 w 1"/>
                <a:gd name="T9" fmla="*/ 0 h 4"/>
                <a:gd name="T10" fmla="*/ 0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4"/>
                  </a:moveTo>
                  <a:lnTo>
                    <a:pt x="1"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2" name="Freeform 5479"/>
            <p:cNvSpPr>
              <a:spLocks/>
            </p:cNvSpPr>
            <p:nvPr/>
          </p:nvSpPr>
          <p:spPr bwMode="auto">
            <a:xfrm>
              <a:off x="3313" y="2525"/>
              <a:ext cx="4" cy="4"/>
            </a:xfrm>
            <a:custGeom>
              <a:avLst/>
              <a:gdLst>
                <a:gd name="T0" fmla="*/ 0 w 4"/>
                <a:gd name="T1" fmla="*/ 0 h 4"/>
                <a:gd name="T2" fmla="*/ 0 w 4"/>
                <a:gd name="T3" fmla="*/ 0 h 4"/>
                <a:gd name="T4" fmla="*/ 2 w 4"/>
                <a:gd name="T5" fmla="*/ 0 h 4"/>
                <a:gd name="T6" fmla="*/ 2 w 4"/>
                <a:gd name="T7" fmla="*/ 2 h 4"/>
                <a:gd name="T8" fmla="*/ 4 w 4"/>
                <a:gd name="T9" fmla="*/ 2 h 4"/>
                <a:gd name="T10" fmla="*/ 4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0" y="0"/>
                  </a:lnTo>
                  <a:lnTo>
                    <a:pt x="2" y="0"/>
                  </a:lnTo>
                  <a:lnTo>
                    <a:pt x="2" y="2"/>
                  </a:lnTo>
                  <a:lnTo>
                    <a:pt x="4" y="2"/>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3" name="Freeform 5480"/>
            <p:cNvSpPr>
              <a:spLocks/>
            </p:cNvSpPr>
            <p:nvPr/>
          </p:nvSpPr>
          <p:spPr bwMode="auto">
            <a:xfrm>
              <a:off x="3407" y="2525"/>
              <a:ext cx="14" cy="5"/>
            </a:xfrm>
            <a:custGeom>
              <a:avLst/>
              <a:gdLst>
                <a:gd name="T0" fmla="*/ 2 w 14"/>
                <a:gd name="T1" fmla="*/ 0 h 5"/>
                <a:gd name="T2" fmla="*/ 2 w 14"/>
                <a:gd name="T3" fmla="*/ 0 h 5"/>
                <a:gd name="T4" fmla="*/ 2 w 14"/>
                <a:gd name="T5" fmla="*/ 2 h 5"/>
                <a:gd name="T6" fmla="*/ 2 w 14"/>
                <a:gd name="T7" fmla="*/ 4 h 5"/>
                <a:gd name="T8" fmla="*/ 2 w 14"/>
                <a:gd name="T9" fmla="*/ 4 h 5"/>
                <a:gd name="T10" fmla="*/ 2 w 14"/>
                <a:gd name="T11" fmla="*/ 4 h 5"/>
                <a:gd name="T12" fmla="*/ 2 w 14"/>
                <a:gd name="T13" fmla="*/ 4 h 5"/>
                <a:gd name="T14" fmla="*/ 2 w 14"/>
                <a:gd name="T15" fmla="*/ 4 h 5"/>
                <a:gd name="T16" fmla="*/ 2 w 14"/>
                <a:gd name="T17" fmla="*/ 4 h 5"/>
                <a:gd name="T18" fmla="*/ 0 w 14"/>
                <a:gd name="T19" fmla="*/ 4 h 5"/>
                <a:gd name="T20" fmla="*/ 0 w 14"/>
                <a:gd name="T21" fmla="*/ 4 h 5"/>
                <a:gd name="T22" fmla="*/ 0 w 14"/>
                <a:gd name="T23" fmla="*/ 4 h 5"/>
                <a:gd name="T24" fmla="*/ 0 w 14"/>
                <a:gd name="T25" fmla="*/ 5 h 5"/>
                <a:gd name="T26" fmla="*/ 0 w 14"/>
                <a:gd name="T27" fmla="*/ 5 h 5"/>
                <a:gd name="T28" fmla="*/ 2 w 14"/>
                <a:gd name="T29" fmla="*/ 5 h 5"/>
                <a:gd name="T30" fmla="*/ 2 w 14"/>
                <a:gd name="T31" fmla="*/ 5 h 5"/>
                <a:gd name="T32" fmla="*/ 6 w 14"/>
                <a:gd name="T33" fmla="*/ 5 h 5"/>
                <a:gd name="T34" fmla="*/ 6 w 14"/>
                <a:gd name="T35" fmla="*/ 5 h 5"/>
                <a:gd name="T36" fmla="*/ 6 w 14"/>
                <a:gd name="T37" fmla="*/ 4 h 5"/>
                <a:gd name="T38" fmla="*/ 8 w 14"/>
                <a:gd name="T39" fmla="*/ 4 h 5"/>
                <a:gd name="T40" fmla="*/ 8 w 14"/>
                <a:gd name="T41" fmla="*/ 4 h 5"/>
                <a:gd name="T42" fmla="*/ 10 w 14"/>
                <a:gd name="T43" fmla="*/ 4 h 5"/>
                <a:gd name="T44" fmla="*/ 10 w 14"/>
                <a:gd name="T45" fmla="*/ 4 h 5"/>
                <a:gd name="T46" fmla="*/ 10 w 14"/>
                <a:gd name="T47" fmla="*/ 4 h 5"/>
                <a:gd name="T48" fmla="*/ 10 w 14"/>
                <a:gd name="T49" fmla="*/ 4 h 5"/>
                <a:gd name="T50" fmla="*/ 14 w 14"/>
                <a:gd name="T51" fmla="*/ 2 h 5"/>
                <a:gd name="T52" fmla="*/ 14 w 14"/>
                <a:gd name="T53" fmla="*/ 2 h 5"/>
                <a:gd name="T54" fmla="*/ 14 w 14"/>
                <a:gd name="T55" fmla="*/ 2 h 5"/>
                <a:gd name="T56" fmla="*/ 14 w 14"/>
                <a:gd name="T5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 h="5">
                  <a:moveTo>
                    <a:pt x="2" y="0"/>
                  </a:moveTo>
                  <a:lnTo>
                    <a:pt x="2" y="0"/>
                  </a:lnTo>
                  <a:lnTo>
                    <a:pt x="2" y="2"/>
                  </a:lnTo>
                  <a:lnTo>
                    <a:pt x="2" y="4"/>
                  </a:lnTo>
                  <a:lnTo>
                    <a:pt x="2" y="4"/>
                  </a:lnTo>
                  <a:lnTo>
                    <a:pt x="2" y="4"/>
                  </a:lnTo>
                  <a:lnTo>
                    <a:pt x="2" y="4"/>
                  </a:lnTo>
                  <a:lnTo>
                    <a:pt x="2" y="4"/>
                  </a:lnTo>
                  <a:lnTo>
                    <a:pt x="2" y="4"/>
                  </a:lnTo>
                  <a:lnTo>
                    <a:pt x="0" y="4"/>
                  </a:lnTo>
                  <a:lnTo>
                    <a:pt x="0" y="4"/>
                  </a:lnTo>
                  <a:lnTo>
                    <a:pt x="0" y="4"/>
                  </a:lnTo>
                  <a:lnTo>
                    <a:pt x="0" y="5"/>
                  </a:lnTo>
                  <a:lnTo>
                    <a:pt x="0" y="5"/>
                  </a:lnTo>
                  <a:lnTo>
                    <a:pt x="2" y="5"/>
                  </a:lnTo>
                  <a:lnTo>
                    <a:pt x="2" y="5"/>
                  </a:lnTo>
                  <a:lnTo>
                    <a:pt x="6" y="5"/>
                  </a:lnTo>
                  <a:lnTo>
                    <a:pt x="6" y="5"/>
                  </a:lnTo>
                  <a:lnTo>
                    <a:pt x="6" y="4"/>
                  </a:lnTo>
                  <a:lnTo>
                    <a:pt x="8" y="4"/>
                  </a:lnTo>
                  <a:lnTo>
                    <a:pt x="8" y="4"/>
                  </a:lnTo>
                  <a:lnTo>
                    <a:pt x="10" y="4"/>
                  </a:lnTo>
                  <a:lnTo>
                    <a:pt x="10" y="4"/>
                  </a:lnTo>
                  <a:lnTo>
                    <a:pt x="10" y="4"/>
                  </a:lnTo>
                  <a:lnTo>
                    <a:pt x="10" y="4"/>
                  </a:lnTo>
                  <a:lnTo>
                    <a:pt x="14" y="2"/>
                  </a:lnTo>
                  <a:lnTo>
                    <a:pt x="14" y="2"/>
                  </a:lnTo>
                  <a:lnTo>
                    <a:pt x="14" y="2"/>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4" name="Freeform 5481"/>
            <p:cNvSpPr>
              <a:spLocks/>
            </p:cNvSpPr>
            <p:nvPr/>
          </p:nvSpPr>
          <p:spPr bwMode="auto">
            <a:xfrm>
              <a:off x="3390" y="2529"/>
              <a:ext cx="6" cy="1"/>
            </a:xfrm>
            <a:custGeom>
              <a:avLst/>
              <a:gdLst>
                <a:gd name="T0" fmla="*/ 0 w 6"/>
                <a:gd name="T1" fmla="*/ 0 h 1"/>
                <a:gd name="T2" fmla="*/ 2 w 6"/>
                <a:gd name="T3" fmla="*/ 1 h 1"/>
                <a:gd name="T4" fmla="*/ 4 w 6"/>
                <a:gd name="T5" fmla="*/ 1 h 1"/>
                <a:gd name="T6" fmla="*/ 6 w 6"/>
                <a:gd name="T7" fmla="*/ 1 h 1"/>
                <a:gd name="T8" fmla="*/ 6 w 6"/>
                <a:gd name="T9" fmla="*/ 1 h 1"/>
                <a:gd name="T10" fmla="*/ 6 w 6"/>
                <a:gd name="T11" fmla="*/ 1 h 1"/>
                <a:gd name="T12" fmla="*/ 6 w 6"/>
                <a:gd name="T13" fmla="*/ 1 h 1"/>
                <a:gd name="T14" fmla="*/ 6 w 6"/>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0" y="0"/>
                  </a:moveTo>
                  <a:lnTo>
                    <a:pt x="2" y="1"/>
                  </a:lnTo>
                  <a:lnTo>
                    <a:pt x="4" y="1"/>
                  </a:lnTo>
                  <a:lnTo>
                    <a:pt x="6" y="1"/>
                  </a:lnTo>
                  <a:lnTo>
                    <a:pt x="6" y="1"/>
                  </a:lnTo>
                  <a:lnTo>
                    <a:pt x="6" y="1"/>
                  </a:lnTo>
                  <a:lnTo>
                    <a:pt x="6" y="1"/>
                  </a:lnTo>
                  <a:lnTo>
                    <a:pt x="6"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5" name="Freeform 5482"/>
            <p:cNvSpPr>
              <a:spLocks/>
            </p:cNvSpPr>
            <p:nvPr/>
          </p:nvSpPr>
          <p:spPr bwMode="auto">
            <a:xfrm>
              <a:off x="3396" y="2529"/>
              <a:ext cx="3" cy="1"/>
            </a:xfrm>
            <a:custGeom>
              <a:avLst/>
              <a:gdLst>
                <a:gd name="T0" fmla="*/ 3 w 3"/>
                <a:gd name="T1" fmla="*/ 0 h 1"/>
                <a:gd name="T2" fmla="*/ 3 w 3"/>
                <a:gd name="T3" fmla="*/ 0 h 1"/>
                <a:gd name="T4" fmla="*/ 3 w 3"/>
                <a:gd name="T5" fmla="*/ 0 h 1"/>
                <a:gd name="T6" fmla="*/ 3 w 3"/>
                <a:gd name="T7" fmla="*/ 1 h 1"/>
                <a:gd name="T8" fmla="*/ 3 w 3"/>
                <a:gd name="T9" fmla="*/ 1 h 1"/>
                <a:gd name="T10" fmla="*/ 3 w 3"/>
                <a:gd name="T11" fmla="*/ 1 h 1"/>
                <a:gd name="T12" fmla="*/ 3 w 3"/>
                <a:gd name="T13" fmla="*/ 0 h 1"/>
                <a:gd name="T14" fmla="*/ 3 w 3"/>
                <a:gd name="T15" fmla="*/ 0 h 1"/>
                <a:gd name="T16" fmla="*/ 3 w 3"/>
                <a:gd name="T17" fmla="*/ 1 h 1"/>
                <a:gd name="T18" fmla="*/ 3 w 3"/>
                <a:gd name="T19" fmla="*/ 1 h 1"/>
                <a:gd name="T20" fmla="*/ 2 w 3"/>
                <a:gd name="T21" fmla="*/ 1 h 1"/>
                <a:gd name="T22" fmla="*/ 2 w 3"/>
                <a:gd name="T23" fmla="*/ 1 h 1"/>
                <a:gd name="T24" fmla="*/ 2 w 3"/>
                <a:gd name="T25" fmla="*/ 1 h 1"/>
                <a:gd name="T26" fmla="*/ 2 w 3"/>
                <a:gd name="T27" fmla="*/ 1 h 1"/>
                <a:gd name="T28" fmla="*/ 0 w 3"/>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1">
                  <a:moveTo>
                    <a:pt x="3" y="0"/>
                  </a:moveTo>
                  <a:lnTo>
                    <a:pt x="3" y="0"/>
                  </a:lnTo>
                  <a:lnTo>
                    <a:pt x="3" y="0"/>
                  </a:lnTo>
                  <a:lnTo>
                    <a:pt x="3" y="1"/>
                  </a:lnTo>
                  <a:lnTo>
                    <a:pt x="3" y="1"/>
                  </a:lnTo>
                  <a:lnTo>
                    <a:pt x="3" y="1"/>
                  </a:lnTo>
                  <a:lnTo>
                    <a:pt x="3" y="0"/>
                  </a:lnTo>
                  <a:lnTo>
                    <a:pt x="3" y="0"/>
                  </a:lnTo>
                  <a:lnTo>
                    <a:pt x="3" y="1"/>
                  </a:lnTo>
                  <a:lnTo>
                    <a:pt x="3" y="1"/>
                  </a:lnTo>
                  <a:lnTo>
                    <a:pt x="2" y="1"/>
                  </a:lnTo>
                  <a:lnTo>
                    <a:pt x="2" y="1"/>
                  </a:lnTo>
                  <a:lnTo>
                    <a:pt x="2" y="1"/>
                  </a:lnTo>
                  <a:lnTo>
                    <a:pt x="2"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6" name="Freeform 5483"/>
            <p:cNvSpPr>
              <a:spLocks/>
            </p:cNvSpPr>
            <p:nvPr/>
          </p:nvSpPr>
          <p:spPr bwMode="auto">
            <a:xfrm>
              <a:off x="3378" y="2530"/>
              <a:ext cx="12" cy="2"/>
            </a:xfrm>
            <a:custGeom>
              <a:avLst/>
              <a:gdLst>
                <a:gd name="T0" fmla="*/ 0 w 12"/>
                <a:gd name="T1" fmla="*/ 2 h 2"/>
                <a:gd name="T2" fmla="*/ 2 w 12"/>
                <a:gd name="T3" fmla="*/ 2 h 2"/>
                <a:gd name="T4" fmla="*/ 2 w 12"/>
                <a:gd name="T5" fmla="*/ 2 h 2"/>
                <a:gd name="T6" fmla="*/ 4 w 12"/>
                <a:gd name="T7" fmla="*/ 2 h 2"/>
                <a:gd name="T8" fmla="*/ 6 w 12"/>
                <a:gd name="T9" fmla="*/ 2 h 2"/>
                <a:gd name="T10" fmla="*/ 6 w 12"/>
                <a:gd name="T11" fmla="*/ 2 h 2"/>
                <a:gd name="T12" fmla="*/ 10 w 12"/>
                <a:gd name="T13" fmla="*/ 2 h 2"/>
                <a:gd name="T14" fmla="*/ 10 w 12"/>
                <a:gd name="T15" fmla="*/ 2 h 2"/>
                <a:gd name="T16" fmla="*/ 12 w 12"/>
                <a:gd name="T17" fmla="*/ 2 h 2"/>
                <a:gd name="T18" fmla="*/ 12 w 12"/>
                <a:gd name="T19" fmla="*/ 0 h 2"/>
                <a:gd name="T20" fmla="*/ 12 w 12"/>
                <a:gd name="T21" fmla="*/ 0 h 2"/>
                <a:gd name="T22" fmla="*/ 10 w 12"/>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
                  <a:moveTo>
                    <a:pt x="0" y="2"/>
                  </a:moveTo>
                  <a:lnTo>
                    <a:pt x="2" y="2"/>
                  </a:lnTo>
                  <a:lnTo>
                    <a:pt x="2" y="2"/>
                  </a:lnTo>
                  <a:lnTo>
                    <a:pt x="4" y="2"/>
                  </a:lnTo>
                  <a:lnTo>
                    <a:pt x="6" y="2"/>
                  </a:lnTo>
                  <a:lnTo>
                    <a:pt x="6" y="2"/>
                  </a:lnTo>
                  <a:lnTo>
                    <a:pt x="10" y="2"/>
                  </a:lnTo>
                  <a:lnTo>
                    <a:pt x="10" y="2"/>
                  </a:lnTo>
                  <a:lnTo>
                    <a:pt x="12" y="2"/>
                  </a:lnTo>
                  <a:lnTo>
                    <a:pt x="12" y="0"/>
                  </a:lnTo>
                  <a:lnTo>
                    <a:pt x="12"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7" name="Freeform 5484"/>
            <p:cNvSpPr>
              <a:spLocks/>
            </p:cNvSpPr>
            <p:nvPr/>
          </p:nvSpPr>
          <p:spPr bwMode="auto">
            <a:xfrm>
              <a:off x="3357" y="2532"/>
              <a:ext cx="2" cy="0"/>
            </a:xfrm>
            <a:custGeom>
              <a:avLst/>
              <a:gdLst>
                <a:gd name="T0" fmla="*/ 0 w 2"/>
                <a:gd name="T1" fmla="*/ 0 w 2"/>
                <a:gd name="T2" fmla="*/ 0 w 2"/>
                <a:gd name="T3" fmla="*/ 2 w 2"/>
              </a:gdLst>
              <a:ahLst/>
              <a:cxnLst>
                <a:cxn ang="0">
                  <a:pos x="T0" y="0"/>
                </a:cxn>
                <a:cxn ang="0">
                  <a:pos x="T1" y="0"/>
                </a:cxn>
                <a:cxn ang="0">
                  <a:pos x="T2" y="0"/>
                </a:cxn>
                <a:cxn ang="0">
                  <a:pos x="T3" y="0"/>
                </a:cxn>
              </a:cxnLst>
              <a:rect l="0" t="0" r="r" b="b"/>
              <a:pathLst>
                <a:path w="2">
                  <a:moveTo>
                    <a:pt x="0" y="0"/>
                  </a:move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8" name="Freeform 5485"/>
            <p:cNvSpPr>
              <a:spLocks/>
            </p:cNvSpPr>
            <p:nvPr/>
          </p:nvSpPr>
          <p:spPr bwMode="auto">
            <a:xfrm>
              <a:off x="3319" y="2529"/>
              <a:ext cx="7" cy="5"/>
            </a:xfrm>
            <a:custGeom>
              <a:avLst/>
              <a:gdLst>
                <a:gd name="T0" fmla="*/ 0 w 7"/>
                <a:gd name="T1" fmla="*/ 0 h 5"/>
                <a:gd name="T2" fmla="*/ 0 w 7"/>
                <a:gd name="T3" fmla="*/ 0 h 5"/>
                <a:gd name="T4" fmla="*/ 2 w 7"/>
                <a:gd name="T5" fmla="*/ 1 h 5"/>
                <a:gd name="T6" fmla="*/ 6 w 7"/>
                <a:gd name="T7" fmla="*/ 3 h 5"/>
                <a:gd name="T8" fmla="*/ 7 w 7"/>
                <a:gd name="T9" fmla="*/ 5 h 5"/>
                <a:gd name="T10" fmla="*/ 7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0" y="0"/>
                  </a:moveTo>
                  <a:lnTo>
                    <a:pt x="0" y="0"/>
                  </a:lnTo>
                  <a:lnTo>
                    <a:pt x="2" y="1"/>
                  </a:lnTo>
                  <a:lnTo>
                    <a:pt x="6" y="3"/>
                  </a:lnTo>
                  <a:lnTo>
                    <a:pt x="7" y="5"/>
                  </a:lnTo>
                  <a:lnTo>
                    <a:pt x="7"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9" name="Freeform 5486"/>
            <p:cNvSpPr>
              <a:spLocks/>
            </p:cNvSpPr>
            <p:nvPr/>
          </p:nvSpPr>
          <p:spPr bwMode="auto">
            <a:xfrm>
              <a:off x="3371" y="2532"/>
              <a:ext cx="7" cy="2"/>
            </a:xfrm>
            <a:custGeom>
              <a:avLst/>
              <a:gdLst>
                <a:gd name="T0" fmla="*/ 0 w 7"/>
                <a:gd name="T1" fmla="*/ 0 h 2"/>
                <a:gd name="T2" fmla="*/ 0 w 7"/>
                <a:gd name="T3" fmla="*/ 2 h 2"/>
                <a:gd name="T4" fmla="*/ 0 w 7"/>
                <a:gd name="T5" fmla="*/ 2 h 2"/>
                <a:gd name="T6" fmla="*/ 0 w 7"/>
                <a:gd name="T7" fmla="*/ 2 h 2"/>
                <a:gd name="T8" fmla="*/ 2 w 7"/>
                <a:gd name="T9" fmla="*/ 2 h 2"/>
                <a:gd name="T10" fmla="*/ 2 w 7"/>
                <a:gd name="T11" fmla="*/ 2 h 2"/>
                <a:gd name="T12" fmla="*/ 2 w 7"/>
                <a:gd name="T13" fmla="*/ 2 h 2"/>
                <a:gd name="T14" fmla="*/ 7 w 7"/>
                <a:gd name="T15" fmla="*/ 0 h 2"/>
                <a:gd name="T16" fmla="*/ 7 w 7"/>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
                  <a:moveTo>
                    <a:pt x="0" y="0"/>
                  </a:moveTo>
                  <a:lnTo>
                    <a:pt x="0" y="2"/>
                  </a:lnTo>
                  <a:lnTo>
                    <a:pt x="0" y="2"/>
                  </a:lnTo>
                  <a:lnTo>
                    <a:pt x="0" y="2"/>
                  </a:lnTo>
                  <a:lnTo>
                    <a:pt x="2" y="2"/>
                  </a:lnTo>
                  <a:lnTo>
                    <a:pt x="2" y="2"/>
                  </a:lnTo>
                  <a:lnTo>
                    <a:pt x="2" y="2"/>
                  </a:lnTo>
                  <a:lnTo>
                    <a:pt x="7" y="0"/>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0" name="Freeform 5487"/>
            <p:cNvSpPr>
              <a:spLocks/>
            </p:cNvSpPr>
            <p:nvPr/>
          </p:nvSpPr>
          <p:spPr bwMode="auto">
            <a:xfrm>
              <a:off x="3359" y="2534"/>
              <a:ext cx="12" cy="0"/>
            </a:xfrm>
            <a:custGeom>
              <a:avLst/>
              <a:gdLst>
                <a:gd name="T0" fmla="*/ 0 w 12"/>
                <a:gd name="T1" fmla="*/ 0 w 12"/>
                <a:gd name="T2" fmla="*/ 0 w 12"/>
                <a:gd name="T3" fmla="*/ 0 w 12"/>
                <a:gd name="T4" fmla="*/ 2 w 12"/>
                <a:gd name="T5" fmla="*/ 2 w 12"/>
                <a:gd name="T6" fmla="*/ 2 w 12"/>
                <a:gd name="T7" fmla="*/ 4 w 12"/>
                <a:gd name="T8" fmla="*/ 8 w 12"/>
                <a:gd name="T9" fmla="*/ 10 w 12"/>
                <a:gd name="T10" fmla="*/ 10 w 12"/>
                <a:gd name="T11" fmla="*/ 12 w 1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Lst>
              <a:rect l="0" t="0" r="r" b="b"/>
              <a:pathLst>
                <a:path w="12">
                  <a:moveTo>
                    <a:pt x="0" y="0"/>
                  </a:moveTo>
                  <a:lnTo>
                    <a:pt x="0" y="0"/>
                  </a:lnTo>
                  <a:lnTo>
                    <a:pt x="0" y="0"/>
                  </a:lnTo>
                  <a:lnTo>
                    <a:pt x="0" y="0"/>
                  </a:lnTo>
                  <a:lnTo>
                    <a:pt x="2" y="0"/>
                  </a:lnTo>
                  <a:lnTo>
                    <a:pt x="2" y="0"/>
                  </a:lnTo>
                  <a:lnTo>
                    <a:pt x="2" y="0"/>
                  </a:lnTo>
                  <a:lnTo>
                    <a:pt x="4" y="0"/>
                  </a:lnTo>
                  <a:lnTo>
                    <a:pt x="8" y="0"/>
                  </a:lnTo>
                  <a:lnTo>
                    <a:pt x="10" y="0"/>
                  </a:lnTo>
                  <a:lnTo>
                    <a:pt x="10" y="0"/>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1" name="Freeform 5488"/>
            <p:cNvSpPr>
              <a:spLocks/>
            </p:cNvSpPr>
            <p:nvPr/>
          </p:nvSpPr>
          <p:spPr bwMode="auto">
            <a:xfrm>
              <a:off x="3326" y="2534"/>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2" name="Freeform 5489"/>
            <p:cNvSpPr>
              <a:spLocks/>
            </p:cNvSpPr>
            <p:nvPr/>
          </p:nvSpPr>
          <p:spPr bwMode="auto">
            <a:xfrm>
              <a:off x="3351" y="2534"/>
              <a:ext cx="6" cy="2"/>
            </a:xfrm>
            <a:custGeom>
              <a:avLst/>
              <a:gdLst>
                <a:gd name="T0" fmla="*/ 0 w 6"/>
                <a:gd name="T1" fmla="*/ 2 h 2"/>
                <a:gd name="T2" fmla="*/ 6 w 6"/>
                <a:gd name="T3" fmla="*/ 0 h 2"/>
                <a:gd name="T4" fmla="*/ 6 w 6"/>
                <a:gd name="T5" fmla="*/ 0 h 2"/>
                <a:gd name="T6" fmla="*/ 6 w 6"/>
                <a:gd name="T7" fmla="*/ 0 h 2"/>
              </a:gdLst>
              <a:ahLst/>
              <a:cxnLst>
                <a:cxn ang="0">
                  <a:pos x="T0" y="T1"/>
                </a:cxn>
                <a:cxn ang="0">
                  <a:pos x="T2" y="T3"/>
                </a:cxn>
                <a:cxn ang="0">
                  <a:pos x="T4" y="T5"/>
                </a:cxn>
                <a:cxn ang="0">
                  <a:pos x="T6" y="T7"/>
                </a:cxn>
              </a:cxnLst>
              <a:rect l="0" t="0" r="r" b="b"/>
              <a:pathLst>
                <a:path w="6" h="2">
                  <a:moveTo>
                    <a:pt x="0" y="2"/>
                  </a:move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3" name="Freeform 5490"/>
            <p:cNvSpPr>
              <a:spLocks/>
            </p:cNvSpPr>
            <p:nvPr/>
          </p:nvSpPr>
          <p:spPr bwMode="auto">
            <a:xfrm>
              <a:off x="3346" y="2536"/>
              <a:ext cx="5" cy="0"/>
            </a:xfrm>
            <a:custGeom>
              <a:avLst/>
              <a:gdLst>
                <a:gd name="T0" fmla="*/ 0 w 5"/>
                <a:gd name="T1" fmla="*/ 0 w 5"/>
                <a:gd name="T2" fmla="*/ 0 w 5"/>
                <a:gd name="T3" fmla="*/ 0 w 5"/>
                <a:gd name="T4" fmla="*/ 3 w 5"/>
                <a:gd name="T5" fmla="*/ 3 w 5"/>
                <a:gd name="T6" fmla="*/ 5 w 5"/>
              </a:gdLst>
              <a:ahLst/>
              <a:cxnLst>
                <a:cxn ang="0">
                  <a:pos x="T0" y="0"/>
                </a:cxn>
                <a:cxn ang="0">
                  <a:pos x="T1" y="0"/>
                </a:cxn>
                <a:cxn ang="0">
                  <a:pos x="T2" y="0"/>
                </a:cxn>
                <a:cxn ang="0">
                  <a:pos x="T3" y="0"/>
                </a:cxn>
                <a:cxn ang="0">
                  <a:pos x="T4" y="0"/>
                </a:cxn>
                <a:cxn ang="0">
                  <a:pos x="T5" y="0"/>
                </a:cxn>
                <a:cxn ang="0">
                  <a:pos x="T6" y="0"/>
                </a:cxn>
              </a:cxnLst>
              <a:rect l="0" t="0" r="r" b="b"/>
              <a:pathLst>
                <a:path w="5">
                  <a:moveTo>
                    <a:pt x="0" y="0"/>
                  </a:moveTo>
                  <a:lnTo>
                    <a:pt x="0" y="0"/>
                  </a:lnTo>
                  <a:lnTo>
                    <a:pt x="0" y="0"/>
                  </a:lnTo>
                  <a:lnTo>
                    <a:pt x="0" y="0"/>
                  </a:lnTo>
                  <a:lnTo>
                    <a:pt x="3" y="0"/>
                  </a:lnTo>
                  <a:lnTo>
                    <a:pt x="3"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4" name="Freeform 5491"/>
            <p:cNvSpPr>
              <a:spLocks/>
            </p:cNvSpPr>
            <p:nvPr/>
          </p:nvSpPr>
          <p:spPr bwMode="auto">
            <a:xfrm>
              <a:off x="3328" y="2534"/>
              <a:ext cx="4" cy="2"/>
            </a:xfrm>
            <a:custGeom>
              <a:avLst/>
              <a:gdLst>
                <a:gd name="T0" fmla="*/ 0 w 4"/>
                <a:gd name="T1" fmla="*/ 0 h 2"/>
                <a:gd name="T2" fmla="*/ 2 w 4"/>
                <a:gd name="T3" fmla="*/ 2 h 2"/>
                <a:gd name="T4" fmla="*/ 2 w 4"/>
                <a:gd name="T5" fmla="*/ 2 h 2"/>
                <a:gd name="T6" fmla="*/ 4 w 4"/>
                <a:gd name="T7" fmla="*/ 2 h 2"/>
                <a:gd name="T8" fmla="*/ 4 w 4"/>
                <a:gd name="T9" fmla="*/ 2 h 2"/>
                <a:gd name="T10" fmla="*/ 4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2" y="2"/>
                  </a:lnTo>
                  <a:lnTo>
                    <a:pt x="2"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5" name="Freeform 5492"/>
            <p:cNvSpPr>
              <a:spLocks/>
            </p:cNvSpPr>
            <p:nvPr/>
          </p:nvSpPr>
          <p:spPr bwMode="auto">
            <a:xfrm>
              <a:off x="3334" y="2536"/>
              <a:ext cx="10" cy="2"/>
            </a:xfrm>
            <a:custGeom>
              <a:avLst/>
              <a:gdLst>
                <a:gd name="T0" fmla="*/ 10 w 10"/>
                <a:gd name="T1" fmla="*/ 0 h 2"/>
                <a:gd name="T2" fmla="*/ 10 w 10"/>
                <a:gd name="T3" fmla="*/ 0 h 2"/>
                <a:gd name="T4" fmla="*/ 10 w 10"/>
                <a:gd name="T5" fmla="*/ 0 h 2"/>
                <a:gd name="T6" fmla="*/ 6 w 10"/>
                <a:gd name="T7" fmla="*/ 0 h 2"/>
                <a:gd name="T8" fmla="*/ 4 w 10"/>
                <a:gd name="T9" fmla="*/ 2 h 2"/>
                <a:gd name="T10" fmla="*/ 2 w 10"/>
                <a:gd name="T11" fmla="*/ 2 h 2"/>
                <a:gd name="T12" fmla="*/ 2 w 10"/>
                <a:gd name="T13" fmla="*/ 2 h 2"/>
                <a:gd name="T14" fmla="*/ 0 w 10"/>
                <a:gd name="T15" fmla="*/ 2 h 2"/>
                <a:gd name="T16" fmla="*/ 0 w 10"/>
                <a:gd name="T17" fmla="*/ 2 h 2"/>
                <a:gd name="T18" fmla="*/ 0 w 10"/>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2">
                  <a:moveTo>
                    <a:pt x="10" y="0"/>
                  </a:moveTo>
                  <a:lnTo>
                    <a:pt x="10" y="0"/>
                  </a:lnTo>
                  <a:lnTo>
                    <a:pt x="10" y="0"/>
                  </a:lnTo>
                  <a:lnTo>
                    <a:pt x="6" y="0"/>
                  </a:lnTo>
                  <a:lnTo>
                    <a:pt x="4" y="2"/>
                  </a:lnTo>
                  <a:lnTo>
                    <a:pt x="2" y="2"/>
                  </a:lnTo>
                  <a:lnTo>
                    <a:pt x="2"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6" name="Freeform 5493"/>
            <p:cNvSpPr>
              <a:spLocks/>
            </p:cNvSpPr>
            <p:nvPr/>
          </p:nvSpPr>
          <p:spPr bwMode="auto">
            <a:xfrm>
              <a:off x="3530" y="2527"/>
              <a:ext cx="4" cy="11"/>
            </a:xfrm>
            <a:custGeom>
              <a:avLst/>
              <a:gdLst>
                <a:gd name="T0" fmla="*/ 0 w 4"/>
                <a:gd name="T1" fmla="*/ 0 h 11"/>
                <a:gd name="T2" fmla="*/ 0 w 4"/>
                <a:gd name="T3" fmla="*/ 2 h 11"/>
                <a:gd name="T4" fmla="*/ 0 w 4"/>
                <a:gd name="T5" fmla="*/ 2 h 11"/>
                <a:gd name="T6" fmla="*/ 2 w 4"/>
                <a:gd name="T7" fmla="*/ 2 h 11"/>
                <a:gd name="T8" fmla="*/ 2 w 4"/>
                <a:gd name="T9" fmla="*/ 3 h 11"/>
                <a:gd name="T10" fmla="*/ 2 w 4"/>
                <a:gd name="T11" fmla="*/ 3 h 11"/>
                <a:gd name="T12" fmla="*/ 2 w 4"/>
                <a:gd name="T13" fmla="*/ 5 h 11"/>
                <a:gd name="T14" fmla="*/ 2 w 4"/>
                <a:gd name="T15" fmla="*/ 5 h 11"/>
                <a:gd name="T16" fmla="*/ 2 w 4"/>
                <a:gd name="T17" fmla="*/ 7 h 11"/>
                <a:gd name="T18" fmla="*/ 2 w 4"/>
                <a:gd name="T19" fmla="*/ 7 h 11"/>
                <a:gd name="T20" fmla="*/ 2 w 4"/>
                <a:gd name="T21" fmla="*/ 7 h 11"/>
                <a:gd name="T22" fmla="*/ 2 w 4"/>
                <a:gd name="T23" fmla="*/ 9 h 11"/>
                <a:gd name="T24" fmla="*/ 2 w 4"/>
                <a:gd name="T25" fmla="*/ 9 h 11"/>
                <a:gd name="T26" fmla="*/ 2 w 4"/>
                <a:gd name="T27" fmla="*/ 9 h 11"/>
                <a:gd name="T28" fmla="*/ 2 w 4"/>
                <a:gd name="T29" fmla="*/ 9 h 11"/>
                <a:gd name="T30" fmla="*/ 2 w 4"/>
                <a:gd name="T31" fmla="*/ 9 h 11"/>
                <a:gd name="T32" fmla="*/ 4 w 4"/>
                <a:gd name="T33" fmla="*/ 11 h 11"/>
                <a:gd name="T34" fmla="*/ 4 w 4"/>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11">
                  <a:moveTo>
                    <a:pt x="0" y="0"/>
                  </a:moveTo>
                  <a:lnTo>
                    <a:pt x="0" y="2"/>
                  </a:lnTo>
                  <a:lnTo>
                    <a:pt x="0" y="2"/>
                  </a:lnTo>
                  <a:lnTo>
                    <a:pt x="2" y="2"/>
                  </a:lnTo>
                  <a:lnTo>
                    <a:pt x="2" y="3"/>
                  </a:lnTo>
                  <a:lnTo>
                    <a:pt x="2" y="3"/>
                  </a:lnTo>
                  <a:lnTo>
                    <a:pt x="2" y="5"/>
                  </a:lnTo>
                  <a:lnTo>
                    <a:pt x="2" y="5"/>
                  </a:lnTo>
                  <a:lnTo>
                    <a:pt x="2" y="7"/>
                  </a:lnTo>
                  <a:lnTo>
                    <a:pt x="2" y="7"/>
                  </a:lnTo>
                  <a:lnTo>
                    <a:pt x="2" y="7"/>
                  </a:lnTo>
                  <a:lnTo>
                    <a:pt x="2" y="9"/>
                  </a:lnTo>
                  <a:lnTo>
                    <a:pt x="2" y="9"/>
                  </a:lnTo>
                  <a:lnTo>
                    <a:pt x="2" y="9"/>
                  </a:lnTo>
                  <a:lnTo>
                    <a:pt x="2" y="9"/>
                  </a:lnTo>
                  <a:lnTo>
                    <a:pt x="2" y="9"/>
                  </a:lnTo>
                  <a:lnTo>
                    <a:pt x="4" y="11"/>
                  </a:lnTo>
                  <a:lnTo>
                    <a:pt x="4"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7" name="Freeform 5494"/>
            <p:cNvSpPr>
              <a:spLocks/>
            </p:cNvSpPr>
            <p:nvPr/>
          </p:nvSpPr>
          <p:spPr bwMode="auto">
            <a:xfrm>
              <a:off x="3534" y="2538"/>
              <a:ext cx="4" cy="2"/>
            </a:xfrm>
            <a:custGeom>
              <a:avLst/>
              <a:gdLst>
                <a:gd name="T0" fmla="*/ 0 w 4"/>
                <a:gd name="T1" fmla="*/ 0 h 2"/>
                <a:gd name="T2" fmla="*/ 0 w 4"/>
                <a:gd name="T3" fmla="*/ 2 h 2"/>
                <a:gd name="T4" fmla="*/ 2 w 4"/>
                <a:gd name="T5" fmla="*/ 2 h 2"/>
                <a:gd name="T6" fmla="*/ 2 w 4"/>
                <a:gd name="T7" fmla="*/ 2 h 2"/>
                <a:gd name="T8" fmla="*/ 2 w 4"/>
                <a:gd name="T9" fmla="*/ 2 h 2"/>
                <a:gd name="T10" fmla="*/ 4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0"/>
                  </a:moveTo>
                  <a:lnTo>
                    <a:pt x="0" y="2"/>
                  </a:lnTo>
                  <a:lnTo>
                    <a:pt x="2" y="2"/>
                  </a:lnTo>
                  <a:lnTo>
                    <a:pt x="2" y="2"/>
                  </a:lnTo>
                  <a:lnTo>
                    <a:pt x="2"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8" name="Freeform 5495"/>
            <p:cNvSpPr>
              <a:spLocks/>
            </p:cNvSpPr>
            <p:nvPr/>
          </p:nvSpPr>
          <p:spPr bwMode="auto">
            <a:xfrm>
              <a:off x="3588" y="2548"/>
              <a:ext cx="0" cy="2"/>
            </a:xfrm>
            <a:custGeom>
              <a:avLst/>
              <a:gdLst>
                <a:gd name="T0" fmla="*/ 0 h 2"/>
                <a:gd name="T1" fmla="*/ 0 h 2"/>
                <a:gd name="T2" fmla="*/ 2 h 2"/>
                <a:gd name="T3" fmla="*/ 2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9" name="Freeform 5496"/>
            <p:cNvSpPr>
              <a:spLocks/>
            </p:cNvSpPr>
            <p:nvPr/>
          </p:nvSpPr>
          <p:spPr bwMode="auto">
            <a:xfrm>
              <a:off x="3588" y="2550"/>
              <a:ext cx="2" cy="2"/>
            </a:xfrm>
            <a:custGeom>
              <a:avLst/>
              <a:gdLst>
                <a:gd name="T0" fmla="*/ 2 w 2"/>
                <a:gd name="T1" fmla="*/ 0 h 2"/>
                <a:gd name="T2" fmla="*/ 0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0"/>
                  </a:move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0" name="Freeform 5497"/>
            <p:cNvSpPr>
              <a:spLocks/>
            </p:cNvSpPr>
            <p:nvPr/>
          </p:nvSpPr>
          <p:spPr bwMode="auto">
            <a:xfrm>
              <a:off x="3584" y="2548"/>
              <a:ext cx="4" cy="5"/>
            </a:xfrm>
            <a:custGeom>
              <a:avLst/>
              <a:gdLst>
                <a:gd name="T0" fmla="*/ 0 w 4"/>
                <a:gd name="T1" fmla="*/ 5 h 5"/>
                <a:gd name="T2" fmla="*/ 2 w 4"/>
                <a:gd name="T3" fmla="*/ 5 h 5"/>
                <a:gd name="T4" fmla="*/ 2 w 4"/>
                <a:gd name="T5" fmla="*/ 4 h 5"/>
                <a:gd name="T6" fmla="*/ 4 w 4"/>
                <a:gd name="T7" fmla="*/ 4 h 5"/>
                <a:gd name="T8" fmla="*/ 4 w 4"/>
                <a:gd name="T9" fmla="*/ 4 h 5"/>
                <a:gd name="T10" fmla="*/ 4 w 4"/>
                <a:gd name="T11" fmla="*/ 4 h 5"/>
                <a:gd name="T12" fmla="*/ 4 w 4"/>
                <a:gd name="T13" fmla="*/ 4 h 5"/>
                <a:gd name="T14" fmla="*/ 4 w 4"/>
                <a:gd name="T15" fmla="*/ 4 h 5"/>
                <a:gd name="T16" fmla="*/ 4 w 4"/>
                <a:gd name="T17" fmla="*/ 2 h 5"/>
                <a:gd name="T18" fmla="*/ 4 w 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0" y="5"/>
                  </a:moveTo>
                  <a:lnTo>
                    <a:pt x="2" y="5"/>
                  </a:lnTo>
                  <a:lnTo>
                    <a:pt x="2" y="4"/>
                  </a:lnTo>
                  <a:lnTo>
                    <a:pt x="4" y="4"/>
                  </a:lnTo>
                  <a:lnTo>
                    <a:pt x="4" y="4"/>
                  </a:lnTo>
                  <a:lnTo>
                    <a:pt x="4" y="4"/>
                  </a:lnTo>
                  <a:lnTo>
                    <a:pt x="4" y="4"/>
                  </a:lnTo>
                  <a:lnTo>
                    <a:pt x="4" y="4"/>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1" name="Freeform 5498"/>
            <p:cNvSpPr>
              <a:spLocks/>
            </p:cNvSpPr>
            <p:nvPr/>
          </p:nvSpPr>
          <p:spPr bwMode="auto">
            <a:xfrm>
              <a:off x="3586" y="2550"/>
              <a:ext cx="4" cy="5"/>
            </a:xfrm>
            <a:custGeom>
              <a:avLst/>
              <a:gdLst>
                <a:gd name="T0" fmla="*/ 4 w 4"/>
                <a:gd name="T1" fmla="*/ 0 h 5"/>
                <a:gd name="T2" fmla="*/ 4 w 4"/>
                <a:gd name="T3" fmla="*/ 2 h 5"/>
                <a:gd name="T4" fmla="*/ 4 w 4"/>
                <a:gd name="T5" fmla="*/ 2 h 5"/>
                <a:gd name="T6" fmla="*/ 4 w 4"/>
                <a:gd name="T7" fmla="*/ 2 h 5"/>
                <a:gd name="T8" fmla="*/ 2 w 4"/>
                <a:gd name="T9" fmla="*/ 2 h 5"/>
                <a:gd name="T10" fmla="*/ 2 w 4"/>
                <a:gd name="T11" fmla="*/ 3 h 5"/>
                <a:gd name="T12" fmla="*/ 0 w 4"/>
                <a:gd name="T13" fmla="*/ 3 h 5"/>
                <a:gd name="T14" fmla="*/ 0 w 4"/>
                <a:gd name="T15" fmla="*/ 3 h 5"/>
                <a:gd name="T16" fmla="*/ 0 w 4"/>
                <a:gd name="T17" fmla="*/ 5 h 5"/>
                <a:gd name="T18" fmla="*/ 0 w 4"/>
                <a:gd name="T19" fmla="*/ 5 h 5"/>
                <a:gd name="T20" fmla="*/ 0 w 4"/>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
                  <a:moveTo>
                    <a:pt x="4" y="0"/>
                  </a:moveTo>
                  <a:lnTo>
                    <a:pt x="4" y="2"/>
                  </a:lnTo>
                  <a:lnTo>
                    <a:pt x="4" y="2"/>
                  </a:lnTo>
                  <a:lnTo>
                    <a:pt x="4" y="2"/>
                  </a:lnTo>
                  <a:lnTo>
                    <a:pt x="2" y="2"/>
                  </a:lnTo>
                  <a:lnTo>
                    <a:pt x="2" y="3"/>
                  </a:lnTo>
                  <a:lnTo>
                    <a:pt x="0" y="3"/>
                  </a:lnTo>
                  <a:lnTo>
                    <a:pt x="0" y="3"/>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2" name="Freeform 5499"/>
            <p:cNvSpPr>
              <a:spLocks/>
            </p:cNvSpPr>
            <p:nvPr/>
          </p:nvSpPr>
          <p:spPr bwMode="auto">
            <a:xfrm>
              <a:off x="3576" y="2555"/>
              <a:ext cx="2" cy="0"/>
            </a:xfrm>
            <a:custGeom>
              <a:avLst/>
              <a:gdLst>
                <a:gd name="T0" fmla="*/ 0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3" name="Freeform 5500"/>
            <p:cNvSpPr>
              <a:spLocks/>
            </p:cNvSpPr>
            <p:nvPr/>
          </p:nvSpPr>
          <p:spPr bwMode="auto">
            <a:xfrm>
              <a:off x="3578" y="2553"/>
              <a:ext cx="8" cy="4"/>
            </a:xfrm>
            <a:custGeom>
              <a:avLst/>
              <a:gdLst>
                <a:gd name="T0" fmla="*/ 0 w 8"/>
                <a:gd name="T1" fmla="*/ 2 h 4"/>
                <a:gd name="T2" fmla="*/ 0 w 8"/>
                <a:gd name="T3" fmla="*/ 2 h 4"/>
                <a:gd name="T4" fmla="*/ 0 w 8"/>
                <a:gd name="T5" fmla="*/ 2 h 4"/>
                <a:gd name="T6" fmla="*/ 2 w 8"/>
                <a:gd name="T7" fmla="*/ 4 h 4"/>
                <a:gd name="T8" fmla="*/ 2 w 8"/>
                <a:gd name="T9" fmla="*/ 4 h 4"/>
                <a:gd name="T10" fmla="*/ 4 w 8"/>
                <a:gd name="T11" fmla="*/ 2 h 4"/>
                <a:gd name="T12" fmla="*/ 4 w 8"/>
                <a:gd name="T13" fmla="*/ 2 h 4"/>
                <a:gd name="T14" fmla="*/ 4 w 8"/>
                <a:gd name="T15" fmla="*/ 2 h 4"/>
                <a:gd name="T16" fmla="*/ 4 w 8"/>
                <a:gd name="T17" fmla="*/ 2 h 4"/>
                <a:gd name="T18" fmla="*/ 4 w 8"/>
                <a:gd name="T19" fmla="*/ 2 h 4"/>
                <a:gd name="T20" fmla="*/ 4 w 8"/>
                <a:gd name="T21" fmla="*/ 2 h 4"/>
                <a:gd name="T22" fmla="*/ 6 w 8"/>
                <a:gd name="T23" fmla="*/ 2 h 4"/>
                <a:gd name="T24" fmla="*/ 6 w 8"/>
                <a:gd name="T25" fmla="*/ 0 h 4"/>
                <a:gd name="T26" fmla="*/ 6 w 8"/>
                <a:gd name="T27" fmla="*/ 0 h 4"/>
                <a:gd name="T28" fmla="*/ 8 w 8"/>
                <a:gd name="T29" fmla="*/ 0 h 4"/>
                <a:gd name="T30" fmla="*/ 6 w 8"/>
                <a:gd name="T31" fmla="*/ 0 h 4"/>
                <a:gd name="T32" fmla="*/ 6 w 8"/>
                <a:gd name="T3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4">
                  <a:moveTo>
                    <a:pt x="0" y="2"/>
                  </a:moveTo>
                  <a:lnTo>
                    <a:pt x="0" y="2"/>
                  </a:lnTo>
                  <a:lnTo>
                    <a:pt x="0" y="2"/>
                  </a:lnTo>
                  <a:lnTo>
                    <a:pt x="2" y="4"/>
                  </a:lnTo>
                  <a:lnTo>
                    <a:pt x="2" y="4"/>
                  </a:lnTo>
                  <a:lnTo>
                    <a:pt x="4" y="2"/>
                  </a:lnTo>
                  <a:lnTo>
                    <a:pt x="4" y="2"/>
                  </a:lnTo>
                  <a:lnTo>
                    <a:pt x="4" y="2"/>
                  </a:lnTo>
                  <a:lnTo>
                    <a:pt x="4" y="2"/>
                  </a:lnTo>
                  <a:lnTo>
                    <a:pt x="4" y="2"/>
                  </a:lnTo>
                  <a:lnTo>
                    <a:pt x="4" y="2"/>
                  </a:lnTo>
                  <a:lnTo>
                    <a:pt x="6" y="2"/>
                  </a:lnTo>
                  <a:lnTo>
                    <a:pt x="6" y="0"/>
                  </a:lnTo>
                  <a:lnTo>
                    <a:pt x="6" y="0"/>
                  </a:lnTo>
                  <a:lnTo>
                    <a:pt x="8"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4" name="Freeform 5501"/>
            <p:cNvSpPr>
              <a:spLocks/>
            </p:cNvSpPr>
            <p:nvPr/>
          </p:nvSpPr>
          <p:spPr bwMode="auto">
            <a:xfrm>
              <a:off x="3570" y="2557"/>
              <a:ext cx="2" cy="0"/>
            </a:xfrm>
            <a:custGeom>
              <a:avLst/>
              <a:gdLst>
                <a:gd name="T0" fmla="*/ 2 w 2"/>
                <a:gd name="T1" fmla="*/ 2 w 2"/>
                <a:gd name="T2" fmla="*/ 0 w 2"/>
                <a:gd name="T3" fmla="*/ 0 w 2"/>
              </a:gdLst>
              <a:ahLst/>
              <a:cxnLst>
                <a:cxn ang="0">
                  <a:pos x="T0" y="0"/>
                </a:cxn>
                <a:cxn ang="0">
                  <a:pos x="T1" y="0"/>
                </a:cxn>
                <a:cxn ang="0">
                  <a:pos x="T2" y="0"/>
                </a:cxn>
                <a:cxn ang="0">
                  <a:pos x="T3" y="0"/>
                </a:cxn>
              </a:cxnLst>
              <a:rect l="0" t="0" r="r" b="b"/>
              <a:pathLst>
                <a:path w="2">
                  <a:moveTo>
                    <a:pt x="2" y="0"/>
                  </a:move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5" name="Freeform 5502"/>
            <p:cNvSpPr>
              <a:spLocks/>
            </p:cNvSpPr>
            <p:nvPr/>
          </p:nvSpPr>
          <p:spPr bwMode="auto">
            <a:xfrm>
              <a:off x="3584" y="2555"/>
              <a:ext cx="2" cy="4"/>
            </a:xfrm>
            <a:custGeom>
              <a:avLst/>
              <a:gdLst>
                <a:gd name="T0" fmla="*/ 2 w 2"/>
                <a:gd name="T1" fmla="*/ 0 h 4"/>
                <a:gd name="T2" fmla="*/ 2 w 2"/>
                <a:gd name="T3" fmla="*/ 0 h 4"/>
                <a:gd name="T4" fmla="*/ 2 w 2"/>
                <a:gd name="T5" fmla="*/ 0 h 4"/>
                <a:gd name="T6" fmla="*/ 0 w 2"/>
                <a:gd name="T7" fmla="*/ 2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0"/>
                  </a:lnTo>
                  <a:lnTo>
                    <a:pt x="2" y="0"/>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6" name="Freeform 5503"/>
            <p:cNvSpPr>
              <a:spLocks/>
            </p:cNvSpPr>
            <p:nvPr/>
          </p:nvSpPr>
          <p:spPr bwMode="auto">
            <a:xfrm>
              <a:off x="3572" y="2555"/>
              <a:ext cx="4" cy="6"/>
            </a:xfrm>
            <a:custGeom>
              <a:avLst/>
              <a:gdLst>
                <a:gd name="T0" fmla="*/ 0 w 4"/>
                <a:gd name="T1" fmla="*/ 4 h 6"/>
                <a:gd name="T2" fmla="*/ 0 w 4"/>
                <a:gd name="T3" fmla="*/ 4 h 6"/>
                <a:gd name="T4" fmla="*/ 0 w 4"/>
                <a:gd name="T5" fmla="*/ 4 h 6"/>
                <a:gd name="T6" fmla="*/ 2 w 4"/>
                <a:gd name="T7" fmla="*/ 6 h 6"/>
                <a:gd name="T8" fmla="*/ 2 w 4"/>
                <a:gd name="T9" fmla="*/ 4 h 6"/>
                <a:gd name="T10" fmla="*/ 4 w 4"/>
                <a:gd name="T11" fmla="*/ 4 h 6"/>
                <a:gd name="T12" fmla="*/ 4 w 4"/>
                <a:gd name="T13" fmla="*/ 4 h 6"/>
                <a:gd name="T14" fmla="*/ 4 w 4"/>
                <a:gd name="T15" fmla="*/ 4 h 6"/>
                <a:gd name="T16" fmla="*/ 4 w 4"/>
                <a:gd name="T17" fmla="*/ 4 h 6"/>
                <a:gd name="T18" fmla="*/ 4 w 4"/>
                <a:gd name="T19" fmla="*/ 2 h 6"/>
                <a:gd name="T20" fmla="*/ 4 w 4"/>
                <a:gd name="T21" fmla="*/ 2 h 6"/>
                <a:gd name="T22" fmla="*/ 4 w 4"/>
                <a:gd name="T23" fmla="*/ 0 h 6"/>
                <a:gd name="T24" fmla="*/ 4 w 4"/>
                <a:gd name="T25" fmla="*/ 0 h 6"/>
                <a:gd name="T26" fmla="*/ 4 w 4"/>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0" y="4"/>
                  </a:moveTo>
                  <a:lnTo>
                    <a:pt x="0" y="4"/>
                  </a:lnTo>
                  <a:lnTo>
                    <a:pt x="0" y="4"/>
                  </a:lnTo>
                  <a:lnTo>
                    <a:pt x="2" y="6"/>
                  </a:lnTo>
                  <a:lnTo>
                    <a:pt x="2" y="4"/>
                  </a:lnTo>
                  <a:lnTo>
                    <a:pt x="4" y="4"/>
                  </a:lnTo>
                  <a:lnTo>
                    <a:pt x="4" y="4"/>
                  </a:lnTo>
                  <a:lnTo>
                    <a:pt x="4" y="4"/>
                  </a:lnTo>
                  <a:lnTo>
                    <a:pt x="4" y="4"/>
                  </a:lnTo>
                  <a:lnTo>
                    <a:pt x="4" y="2"/>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7" name="Freeform 5504"/>
            <p:cNvSpPr>
              <a:spLocks/>
            </p:cNvSpPr>
            <p:nvPr/>
          </p:nvSpPr>
          <p:spPr bwMode="auto">
            <a:xfrm>
              <a:off x="3538" y="2540"/>
              <a:ext cx="21" cy="21"/>
            </a:xfrm>
            <a:custGeom>
              <a:avLst/>
              <a:gdLst>
                <a:gd name="T0" fmla="*/ 0 w 21"/>
                <a:gd name="T1" fmla="*/ 2 h 21"/>
                <a:gd name="T2" fmla="*/ 0 w 21"/>
                <a:gd name="T3" fmla="*/ 2 h 21"/>
                <a:gd name="T4" fmla="*/ 0 w 21"/>
                <a:gd name="T5" fmla="*/ 4 h 21"/>
                <a:gd name="T6" fmla="*/ 2 w 21"/>
                <a:gd name="T7" fmla="*/ 4 h 21"/>
                <a:gd name="T8" fmla="*/ 0 w 21"/>
                <a:gd name="T9" fmla="*/ 6 h 21"/>
                <a:gd name="T10" fmla="*/ 0 w 21"/>
                <a:gd name="T11" fmla="*/ 8 h 21"/>
                <a:gd name="T12" fmla="*/ 0 w 21"/>
                <a:gd name="T13" fmla="*/ 10 h 21"/>
                <a:gd name="T14" fmla="*/ 0 w 21"/>
                <a:gd name="T15" fmla="*/ 10 h 21"/>
                <a:gd name="T16" fmla="*/ 0 w 21"/>
                <a:gd name="T17" fmla="*/ 10 h 21"/>
                <a:gd name="T18" fmla="*/ 0 w 21"/>
                <a:gd name="T19" fmla="*/ 10 h 21"/>
                <a:gd name="T20" fmla="*/ 2 w 21"/>
                <a:gd name="T21" fmla="*/ 12 h 21"/>
                <a:gd name="T22" fmla="*/ 2 w 21"/>
                <a:gd name="T23" fmla="*/ 12 h 21"/>
                <a:gd name="T24" fmla="*/ 4 w 21"/>
                <a:gd name="T25" fmla="*/ 12 h 21"/>
                <a:gd name="T26" fmla="*/ 5 w 21"/>
                <a:gd name="T27" fmla="*/ 13 h 21"/>
                <a:gd name="T28" fmla="*/ 5 w 21"/>
                <a:gd name="T29" fmla="*/ 13 h 21"/>
                <a:gd name="T30" fmla="*/ 7 w 21"/>
                <a:gd name="T31" fmla="*/ 15 h 21"/>
                <a:gd name="T32" fmla="*/ 9 w 21"/>
                <a:gd name="T33" fmla="*/ 15 h 21"/>
                <a:gd name="T34" fmla="*/ 9 w 21"/>
                <a:gd name="T35" fmla="*/ 17 h 21"/>
                <a:gd name="T36" fmla="*/ 11 w 21"/>
                <a:gd name="T37" fmla="*/ 15 h 21"/>
                <a:gd name="T38" fmla="*/ 11 w 21"/>
                <a:gd name="T39" fmla="*/ 15 h 21"/>
                <a:gd name="T40" fmla="*/ 13 w 21"/>
                <a:gd name="T41" fmla="*/ 15 h 21"/>
                <a:gd name="T42" fmla="*/ 13 w 21"/>
                <a:gd name="T43" fmla="*/ 15 h 21"/>
                <a:gd name="T44" fmla="*/ 13 w 21"/>
                <a:gd name="T45" fmla="*/ 15 h 21"/>
                <a:gd name="T46" fmla="*/ 15 w 21"/>
                <a:gd name="T47" fmla="*/ 15 h 21"/>
                <a:gd name="T48" fmla="*/ 15 w 21"/>
                <a:gd name="T49" fmla="*/ 17 h 21"/>
                <a:gd name="T50" fmla="*/ 15 w 21"/>
                <a:gd name="T51" fmla="*/ 17 h 21"/>
                <a:gd name="T52" fmla="*/ 15 w 21"/>
                <a:gd name="T53" fmla="*/ 17 h 21"/>
                <a:gd name="T54" fmla="*/ 15 w 21"/>
                <a:gd name="T55" fmla="*/ 19 h 21"/>
                <a:gd name="T56" fmla="*/ 15 w 21"/>
                <a:gd name="T57" fmla="*/ 19 h 21"/>
                <a:gd name="T58" fmla="*/ 15 w 21"/>
                <a:gd name="T59" fmla="*/ 19 h 21"/>
                <a:gd name="T60" fmla="*/ 15 w 21"/>
                <a:gd name="T61" fmla="*/ 21 h 21"/>
                <a:gd name="T62" fmla="*/ 17 w 21"/>
                <a:gd name="T63" fmla="*/ 21 h 21"/>
                <a:gd name="T64" fmla="*/ 17 w 21"/>
                <a:gd name="T65" fmla="*/ 19 h 21"/>
                <a:gd name="T66" fmla="*/ 17 w 21"/>
                <a:gd name="T67" fmla="*/ 21 h 21"/>
                <a:gd name="T68" fmla="*/ 17 w 21"/>
                <a:gd name="T69" fmla="*/ 21 h 21"/>
                <a:gd name="T70" fmla="*/ 19 w 21"/>
                <a:gd name="T71" fmla="*/ 21 h 21"/>
                <a:gd name="T72" fmla="*/ 19 w 21"/>
                <a:gd name="T73" fmla="*/ 21 h 21"/>
                <a:gd name="T74" fmla="*/ 19 w 21"/>
                <a:gd name="T75" fmla="*/ 21 h 21"/>
                <a:gd name="T76" fmla="*/ 19 w 21"/>
                <a:gd name="T77" fmla="*/ 19 h 21"/>
                <a:gd name="T78" fmla="*/ 21 w 21"/>
                <a:gd name="T79" fmla="*/ 19 h 21"/>
                <a:gd name="T80" fmla="*/ 21 w 21"/>
                <a:gd name="T81" fmla="*/ 19 h 21"/>
                <a:gd name="T82" fmla="*/ 21 w 21"/>
                <a:gd name="T83" fmla="*/ 19 h 21"/>
                <a:gd name="T84" fmla="*/ 21 w 21"/>
                <a:gd name="T85" fmla="*/ 1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21">
                  <a:moveTo>
                    <a:pt x="0" y="0"/>
                  </a:moveTo>
                  <a:lnTo>
                    <a:pt x="0" y="2"/>
                  </a:lnTo>
                  <a:lnTo>
                    <a:pt x="0" y="2"/>
                  </a:lnTo>
                  <a:lnTo>
                    <a:pt x="0" y="2"/>
                  </a:lnTo>
                  <a:lnTo>
                    <a:pt x="0" y="4"/>
                  </a:lnTo>
                  <a:lnTo>
                    <a:pt x="0" y="4"/>
                  </a:lnTo>
                  <a:lnTo>
                    <a:pt x="2" y="4"/>
                  </a:lnTo>
                  <a:lnTo>
                    <a:pt x="2" y="4"/>
                  </a:lnTo>
                  <a:lnTo>
                    <a:pt x="0" y="4"/>
                  </a:lnTo>
                  <a:lnTo>
                    <a:pt x="0" y="6"/>
                  </a:lnTo>
                  <a:lnTo>
                    <a:pt x="0" y="6"/>
                  </a:lnTo>
                  <a:lnTo>
                    <a:pt x="0" y="8"/>
                  </a:lnTo>
                  <a:lnTo>
                    <a:pt x="0" y="8"/>
                  </a:lnTo>
                  <a:lnTo>
                    <a:pt x="0" y="10"/>
                  </a:lnTo>
                  <a:lnTo>
                    <a:pt x="0" y="10"/>
                  </a:lnTo>
                  <a:lnTo>
                    <a:pt x="0" y="10"/>
                  </a:lnTo>
                  <a:lnTo>
                    <a:pt x="0" y="10"/>
                  </a:lnTo>
                  <a:lnTo>
                    <a:pt x="0" y="10"/>
                  </a:lnTo>
                  <a:lnTo>
                    <a:pt x="0" y="10"/>
                  </a:lnTo>
                  <a:lnTo>
                    <a:pt x="0" y="10"/>
                  </a:lnTo>
                  <a:lnTo>
                    <a:pt x="2" y="12"/>
                  </a:lnTo>
                  <a:lnTo>
                    <a:pt x="2" y="12"/>
                  </a:lnTo>
                  <a:lnTo>
                    <a:pt x="2" y="12"/>
                  </a:lnTo>
                  <a:lnTo>
                    <a:pt x="2" y="12"/>
                  </a:lnTo>
                  <a:lnTo>
                    <a:pt x="2" y="12"/>
                  </a:lnTo>
                  <a:lnTo>
                    <a:pt x="4" y="12"/>
                  </a:lnTo>
                  <a:lnTo>
                    <a:pt x="4" y="13"/>
                  </a:lnTo>
                  <a:lnTo>
                    <a:pt x="5" y="13"/>
                  </a:lnTo>
                  <a:lnTo>
                    <a:pt x="5" y="13"/>
                  </a:lnTo>
                  <a:lnTo>
                    <a:pt x="5" y="13"/>
                  </a:lnTo>
                  <a:lnTo>
                    <a:pt x="7" y="15"/>
                  </a:lnTo>
                  <a:lnTo>
                    <a:pt x="7" y="15"/>
                  </a:lnTo>
                  <a:lnTo>
                    <a:pt x="9" y="15"/>
                  </a:lnTo>
                  <a:lnTo>
                    <a:pt x="9" y="15"/>
                  </a:lnTo>
                  <a:lnTo>
                    <a:pt x="9" y="15"/>
                  </a:lnTo>
                  <a:lnTo>
                    <a:pt x="9" y="17"/>
                  </a:lnTo>
                  <a:lnTo>
                    <a:pt x="9" y="15"/>
                  </a:lnTo>
                  <a:lnTo>
                    <a:pt x="11" y="15"/>
                  </a:lnTo>
                  <a:lnTo>
                    <a:pt x="11" y="15"/>
                  </a:lnTo>
                  <a:lnTo>
                    <a:pt x="11" y="15"/>
                  </a:lnTo>
                  <a:lnTo>
                    <a:pt x="11" y="15"/>
                  </a:lnTo>
                  <a:lnTo>
                    <a:pt x="13" y="15"/>
                  </a:lnTo>
                  <a:lnTo>
                    <a:pt x="13" y="15"/>
                  </a:lnTo>
                  <a:lnTo>
                    <a:pt x="13" y="15"/>
                  </a:lnTo>
                  <a:lnTo>
                    <a:pt x="13" y="15"/>
                  </a:lnTo>
                  <a:lnTo>
                    <a:pt x="13" y="15"/>
                  </a:lnTo>
                  <a:lnTo>
                    <a:pt x="15" y="15"/>
                  </a:lnTo>
                  <a:lnTo>
                    <a:pt x="15" y="15"/>
                  </a:lnTo>
                  <a:lnTo>
                    <a:pt x="15" y="17"/>
                  </a:lnTo>
                  <a:lnTo>
                    <a:pt x="15" y="17"/>
                  </a:lnTo>
                  <a:lnTo>
                    <a:pt x="15" y="17"/>
                  </a:lnTo>
                  <a:lnTo>
                    <a:pt x="15" y="17"/>
                  </a:lnTo>
                  <a:lnTo>
                    <a:pt x="15" y="17"/>
                  </a:lnTo>
                  <a:lnTo>
                    <a:pt x="15" y="17"/>
                  </a:lnTo>
                  <a:lnTo>
                    <a:pt x="15" y="17"/>
                  </a:lnTo>
                  <a:lnTo>
                    <a:pt x="15" y="19"/>
                  </a:lnTo>
                  <a:lnTo>
                    <a:pt x="15" y="19"/>
                  </a:lnTo>
                  <a:lnTo>
                    <a:pt x="15" y="19"/>
                  </a:lnTo>
                  <a:lnTo>
                    <a:pt x="15" y="19"/>
                  </a:lnTo>
                  <a:lnTo>
                    <a:pt x="15" y="19"/>
                  </a:lnTo>
                  <a:lnTo>
                    <a:pt x="15" y="21"/>
                  </a:lnTo>
                  <a:lnTo>
                    <a:pt x="15" y="21"/>
                  </a:lnTo>
                  <a:lnTo>
                    <a:pt x="15" y="21"/>
                  </a:lnTo>
                  <a:lnTo>
                    <a:pt x="17" y="21"/>
                  </a:lnTo>
                  <a:lnTo>
                    <a:pt x="17" y="21"/>
                  </a:lnTo>
                  <a:lnTo>
                    <a:pt x="17" y="19"/>
                  </a:lnTo>
                  <a:lnTo>
                    <a:pt x="17" y="19"/>
                  </a:lnTo>
                  <a:lnTo>
                    <a:pt x="17" y="21"/>
                  </a:lnTo>
                  <a:lnTo>
                    <a:pt x="17" y="21"/>
                  </a:lnTo>
                  <a:lnTo>
                    <a:pt x="17" y="21"/>
                  </a:lnTo>
                  <a:lnTo>
                    <a:pt x="17" y="21"/>
                  </a:lnTo>
                  <a:lnTo>
                    <a:pt x="19" y="21"/>
                  </a:lnTo>
                  <a:lnTo>
                    <a:pt x="19" y="21"/>
                  </a:lnTo>
                  <a:lnTo>
                    <a:pt x="19" y="21"/>
                  </a:lnTo>
                  <a:lnTo>
                    <a:pt x="19" y="21"/>
                  </a:lnTo>
                  <a:lnTo>
                    <a:pt x="19" y="21"/>
                  </a:lnTo>
                  <a:lnTo>
                    <a:pt x="19" y="21"/>
                  </a:lnTo>
                  <a:lnTo>
                    <a:pt x="19" y="19"/>
                  </a:lnTo>
                  <a:lnTo>
                    <a:pt x="21" y="19"/>
                  </a:lnTo>
                  <a:lnTo>
                    <a:pt x="21" y="19"/>
                  </a:lnTo>
                  <a:lnTo>
                    <a:pt x="19" y="19"/>
                  </a:lnTo>
                  <a:lnTo>
                    <a:pt x="21" y="19"/>
                  </a:lnTo>
                  <a:lnTo>
                    <a:pt x="21" y="19"/>
                  </a:lnTo>
                  <a:lnTo>
                    <a:pt x="21" y="19"/>
                  </a:lnTo>
                  <a:lnTo>
                    <a:pt x="21" y="19"/>
                  </a:lnTo>
                  <a:lnTo>
                    <a:pt x="21" y="19"/>
                  </a:lnTo>
                  <a:lnTo>
                    <a:pt x="21"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8" name="Freeform 5505"/>
            <p:cNvSpPr>
              <a:spLocks/>
            </p:cNvSpPr>
            <p:nvPr/>
          </p:nvSpPr>
          <p:spPr bwMode="auto">
            <a:xfrm>
              <a:off x="3582" y="2559"/>
              <a:ext cx="6" cy="2"/>
            </a:xfrm>
            <a:custGeom>
              <a:avLst/>
              <a:gdLst>
                <a:gd name="T0" fmla="*/ 6 w 6"/>
                <a:gd name="T1" fmla="*/ 2 h 2"/>
                <a:gd name="T2" fmla="*/ 6 w 6"/>
                <a:gd name="T3" fmla="*/ 2 h 2"/>
                <a:gd name="T4" fmla="*/ 4 w 6"/>
                <a:gd name="T5" fmla="*/ 2 h 2"/>
                <a:gd name="T6" fmla="*/ 2 w 6"/>
                <a:gd name="T7" fmla="*/ 2 h 2"/>
                <a:gd name="T8" fmla="*/ 2 w 6"/>
                <a:gd name="T9" fmla="*/ 2 h 2"/>
                <a:gd name="T10" fmla="*/ 2 w 6"/>
                <a:gd name="T11" fmla="*/ 2 h 2"/>
                <a:gd name="T12" fmla="*/ 2 w 6"/>
                <a:gd name="T13" fmla="*/ 2 h 2"/>
                <a:gd name="T14" fmla="*/ 2 w 6"/>
                <a:gd name="T15" fmla="*/ 2 h 2"/>
                <a:gd name="T16" fmla="*/ 2 w 6"/>
                <a:gd name="T17" fmla="*/ 2 h 2"/>
                <a:gd name="T18" fmla="*/ 2 w 6"/>
                <a:gd name="T19" fmla="*/ 2 h 2"/>
                <a:gd name="T20" fmla="*/ 0 w 6"/>
                <a:gd name="T21" fmla="*/ 0 h 2"/>
                <a:gd name="T22" fmla="*/ 2 w 6"/>
                <a:gd name="T23" fmla="*/ 0 h 2"/>
                <a:gd name="T24" fmla="*/ 2 w 6"/>
                <a:gd name="T25" fmla="*/ 0 h 2"/>
                <a:gd name="T26" fmla="*/ 2 w 6"/>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
                  <a:moveTo>
                    <a:pt x="6" y="2"/>
                  </a:moveTo>
                  <a:lnTo>
                    <a:pt x="6" y="2"/>
                  </a:lnTo>
                  <a:lnTo>
                    <a:pt x="4" y="2"/>
                  </a:lnTo>
                  <a:lnTo>
                    <a:pt x="2" y="2"/>
                  </a:lnTo>
                  <a:lnTo>
                    <a:pt x="2" y="2"/>
                  </a:lnTo>
                  <a:lnTo>
                    <a:pt x="2" y="2"/>
                  </a:lnTo>
                  <a:lnTo>
                    <a:pt x="2" y="2"/>
                  </a:lnTo>
                  <a:lnTo>
                    <a:pt x="2" y="2"/>
                  </a:lnTo>
                  <a:lnTo>
                    <a:pt x="2" y="2"/>
                  </a:lnTo>
                  <a:lnTo>
                    <a:pt x="2" y="2"/>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9" name="Freeform 5506"/>
            <p:cNvSpPr>
              <a:spLocks/>
            </p:cNvSpPr>
            <p:nvPr/>
          </p:nvSpPr>
          <p:spPr bwMode="auto">
            <a:xfrm>
              <a:off x="3570" y="2557"/>
              <a:ext cx="2" cy="4"/>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4 h 4"/>
                <a:gd name="T14" fmla="*/ 2 w 2"/>
                <a:gd name="T15" fmla="*/ 2 h 4"/>
                <a:gd name="T16" fmla="*/ 0 w 2"/>
                <a:gd name="T17" fmla="*/ 2 h 4"/>
                <a:gd name="T18" fmla="*/ 0 w 2"/>
                <a:gd name="T19" fmla="*/ 2 h 4"/>
                <a:gd name="T20" fmla="*/ 0 w 2"/>
                <a:gd name="T21" fmla="*/ 2 h 4"/>
                <a:gd name="T22" fmla="*/ 0 w 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4"/>
                  </a:moveTo>
                  <a:lnTo>
                    <a:pt x="0" y="4"/>
                  </a:lnTo>
                  <a:lnTo>
                    <a:pt x="0" y="4"/>
                  </a:lnTo>
                  <a:lnTo>
                    <a:pt x="0" y="4"/>
                  </a:lnTo>
                  <a:lnTo>
                    <a:pt x="0" y="4"/>
                  </a:lnTo>
                  <a:lnTo>
                    <a:pt x="0" y="4"/>
                  </a:lnTo>
                  <a:lnTo>
                    <a:pt x="0" y="4"/>
                  </a:lnTo>
                  <a:lnTo>
                    <a:pt x="2"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0" name="Freeform 5507"/>
            <p:cNvSpPr>
              <a:spLocks/>
            </p:cNvSpPr>
            <p:nvPr/>
          </p:nvSpPr>
          <p:spPr bwMode="auto">
            <a:xfrm>
              <a:off x="3586" y="2563"/>
              <a:ext cx="2" cy="2"/>
            </a:xfrm>
            <a:custGeom>
              <a:avLst/>
              <a:gdLst>
                <a:gd name="T0" fmla="*/ 2 w 2"/>
                <a:gd name="T1" fmla="*/ 0 h 2"/>
                <a:gd name="T2" fmla="*/ 2 w 2"/>
                <a:gd name="T3" fmla="*/ 0 h 2"/>
                <a:gd name="T4" fmla="*/ 2 w 2"/>
                <a:gd name="T5" fmla="*/ 0 h 2"/>
                <a:gd name="T6" fmla="*/ 0 w 2"/>
                <a:gd name="T7" fmla="*/ 0 h 2"/>
                <a:gd name="T8" fmla="*/ 0 w 2"/>
                <a:gd name="T9" fmla="*/ 0 h 2"/>
                <a:gd name="T10" fmla="*/ 0 w 2"/>
                <a:gd name="T11" fmla="*/ 0 h 2"/>
                <a:gd name="T12" fmla="*/ 2 w 2"/>
                <a:gd name="T13" fmla="*/ 2 h 2"/>
                <a:gd name="T14" fmla="*/ 2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0"/>
                  </a:moveTo>
                  <a:lnTo>
                    <a:pt x="2" y="0"/>
                  </a:lnTo>
                  <a:lnTo>
                    <a:pt x="2" y="0"/>
                  </a:lnTo>
                  <a:lnTo>
                    <a:pt x="0" y="0"/>
                  </a:lnTo>
                  <a:lnTo>
                    <a:pt x="0" y="0"/>
                  </a:lnTo>
                  <a:lnTo>
                    <a:pt x="0" y="0"/>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1" name="Freeform 5508"/>
            <p:cNvSpPr>
              <a:spLocks/>
            </p:cNvSpPr>
            <p:nvPr/>
          </p:nvSpPr>
          <p:spPr bwMode="auto">
            <a:xfrm>
              <a:off x="3559" y="2559"/>
              <a:ext cx="13" cy="6"/>
            </a:xfrm>
            <a:custGeom>
              <a:avLst/>
              <a:gdLst>
                <a:gd name="T0" fmla="*/ 0 w 13"/>
                <a:gd name="T1" fmla="*/ 0 h 6"/>
                <a:gd name="T2" fmla="*/ 2 w 13"/>
                <a:gd name="T3" fmla="*/ 2 h 6"/>
                <a:gd name="T4" fmla="*/ 2 w 13"/>
                <a:gd name="T5" fmla="*/ 4 h 6"/>
                <a:gd name="T6" fmla="*/ 6 w 13"/>
                <a:gd name="T7" fmla="*/ 6 h 6"/>
                <a:gd name="T8" fmla="*/ 6 w 13"/>
                <a:gd name="T9" fmla="*/ 6 h 6"/>
                <a:gd name="T10" fmla="*/ 7 w 13"/>
                <a:gd name="T11" fmla="*/ 6 h 6"/>
                <a:gd name="T12" fmla="*/ 7 w 13"/>
                <a:gd name="T13" fmla="*/ 6 h 6"/>
                <a:gd name="T14" fmla="*/ 9 w 13"/>
                <a:gd name="T15" fmla="*/ 6 h 6"/>
                <a:gd name="T16" fmla="*/ 9 w 13"/>
                <a:gd name="T17" fmla="*/ 6 h 6"/>
                <a:gd name="T18" fmla="*/ 11 w 13"/>
                <a:gd name="T19" fmla="*/ 6 h 6"/>
                <a:gd name="T20" fmla="*/ 13 w 13"/>
                <a:gd name="T21" fmla="*/ 4 h 6"/>
                <a:gd name="T22" fmla="*/ 13 w 13"/>
                <a:gd name="T23" fmla="*/ 4 h 6"/>
                <a:gd name="T24" fmla="*/ 13 w 13"/>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6">
                  <a:moveTo>
                    <a:pt x="0" y="0"/>
                  </a:moveTo>
                  <a:lnTo>
                    <a:pt x="2" y="2"/>
                  </a:lnTo>
                  <a:lnTo>
                    <a:pt x="2" y="4"/>
                  </a:lnTo>
                  <a:lnTo>
                    <a:pt x="6" y="6"/>
                  </a:lnTo>
                  <a:lnTo>
                    <a:pt x="6" y="6"/>
                  </a:lnTo>
                  <a:lnTo>
                    <a:pt x="7" y="6"/>
                  </a:lnTo>
                  <a:lnTo>
                    <a:pt x="7" y="6"/>
                  </a:lnTo>
                  <a:lnTo>
                    <a:pt x="9" y="6"/>
                  </a:lnTo>
                  <a:lnTo>
                    <a:pt x="9" y="6"/>
                  </a:lnTo>
                  <a:lnTo>
                    <a:pt x="11" y="6"/>
                  </a:lnTo>
                  <a:lnTo>
                    <a:pt x="13" y="4"/>
                  </a:lnTo>
                  <a:lnTo>
                    <a:pt x="13" y="4"/>
                  </a:lnTo>
                  <a:lnTo>
                    <a:pt x="13"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2" name="Freeform 5509"/>
            <p:cNvSpPr>
              <a:spLocks/>
            </p:cNvSpPr>
            <p:nvPr/>
          </p:nvSpPr>
          <p:spPr bwMode="auto">
            <a:xfrm>
              <a:off x="3588" y="2565"/>
              <a:ext cx="2" cy="2"/>
            </a:xfrm>
            <a:custGeom>
              <a:avLst/>
              <a:gdLst>
                <a:gd name="T0" fmla="*/ 2 w 2"/>
                <a:gd name="T1" fmla="*/ 2 h 2"/>
                <a:gd name="T2" fmla="*/ 2 w 2"/>
                <a:gd name="T3" fmla="*/ 2 h 2"/>
                <a:gd name="T4" fmla="*/ 0 w 2"/>
                <a:gd name="T5" fmla="*/ 0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3" name="Freeform 5510"/>
            <p:cNvSpPr>
              <a:spLocks/>
            </p:cNvSpPr>
            <p:nvPr/>
          </p:nvSpPr>
          <p:spPr bwMode="auto">
            <a:xfrm>
              <a:off x="3588" y="2567"/>
              <a:ext cx="2" cy="2"/>
            </a:xfrm>
            <a:custGeom>
              <a:avLst/>
              <a:gdLst>
                <a:gd name="T0" fmla="*/ 2 w 2"/>
                <a:gd name="T1" fmla="*/ 0 h 2"/>
                <a:gd name="T2" fmla="*/ 0 w 2"/>
                <a:gd name="T3" fmla="*/ 0 h 2"/>
                <a:gd name="T4" fmla="*/ 0 w 2"/>
                <a:gd name="T5" fmla="*/ 0 h 2"/>
                <a:gd name="T6" fmla="*/ 0 w 2"/>
                <a:gd name="T7" fmla="*/ 0 h 2"/>
                <a:gd name="T8" fmla="*/ 0 w 2"/>
                <a:gd name="T9" fmla="*/ 2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4" name="Line 5511"/>
            <p:cNvSpPr>
              <a:spLocks noChangeShapeType="1"/>
            </p:cNvSpPr>
            <p:nvPr/>
          </p:nvSpPr>
          <p:spPr bwMode="auto">
            <a:xfrm>
              <a:off x="3586" y="2569"/>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5" name="Freeform 5512"/>
            <p:cNvSpPr>
              <a:spLocks/>
            </p:cNvSpPr>
            <p:nvPr/>
          </p:nvSpPr>
          <p:spPr bwMode="auto">
            <a:xfrm>
              <a:off x="3580" y="2567"/>
              <a:ext cx="6" cy="4"/>
            </a:xfrm>
            <a:custGeom>
              <a:avLst/>
              <a:gdLst>
                <a:gd name="T0" fmla="*/ 6 w 6"/>
                <a:gd name="T1" fmla="*/ 2 h 4"/>
                <a:gd name="T2" fmla="*/ 6 w 6"/>
                <a:gd name="T3" fmla="*/ 2 h 4"/>
                <a:gd name="T4" fmla="*/ 6 w 6"/>
                <a:gd name="T5" fmla="*/ 2 h 4"/>
                <a:gd name="T6" fmla="*/ 6 w 6"/>
                <a:gd name="T7" fmla="*/ 2 h 4"/>
                <a:gd name="T8" fmla="*/ 6 w 6"/>
                <a:gd name="T9" fmla="*/ 2 h 4"/>
                <a:gd name="T10" fmla="*/ 6 w 6"/>
                <a:gd name="T11" fmla="*/ 0 h 4"/>
                <a:gd name="T12" fmla="*/ 4 w 6"/>
                <a:gd name="T13" fmla="*/ 0 h 4"/>
                <a:gd name="T14" fmla="*/ 4 w 6"/>
                <a:gd name="T15" fmla="*/ 0 h 4"/>
                <a:gd name="T16" fmla="*/ 4 w 6"/>
                <a:gd name="T17" fmla="*/ 0 h 4"/>
                <a:gd name="T18" fmla="*/ 2 w 6"/>
                <a:gd name="T19" fmla="*/ 0 h 4"/>
                <a:gd name="T20" fmla="*/ 2 w 6"/>
                <a:gd name="T21" fmla="*/ 0 h 4"/>
                <a:gd name="T22" fmla="*/ 2 w 6"/>
                <a:gd name="T23" fmla="*/ 0 h 4"/>
                <a:gd name="T24" fmla="*/ 2 w 6"/>
                <a:gd name="T25" fmla="*/ 0 h 4"/>
                <a:gd name="T26" fmla="*/ 2 w 6"/>
                <a:gd name="T27" fmla="*/ 0 h 4"/>
                <a:gd name="T28" fmla="*/ 0 w 6"/>
                <a:gd name="T29" fmla="*/ 2 h 4"/>
                <a:gd name="T30" fmla="*/ 0 w 6"/>
                <a:gd name="T31" fmla="*/ 2 h 4"/>
                <a:gd name="T32" fmla="*/ 0 w 6"/>
                <a:gd name="T33" fmla="*/ 2 h 4"/>
                <a:gd name="T34" fmla="*/ 0 w 6"/>
                <a:gd name="T35" fmla="*/ 4 h 4"/>
                <a:gd name="T36" fmla="*/ 0 w 6"/>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4">
                  <a:moveTo>
                    <a:pt x="6" y="2"/>
                  </a:moveTo>
                  <a:lnTo>
                    <a:pt x="6" y="2"/>
                  </a:lnTo>
                  <a:lnTo>
                    <a:pt x="6" y="2"/>
                  </a:lnTo>
                  <a:lnTo>
                    <a:pt x="6" y="2"/>
                  </a:lnTo>
                  <a:lnTo>
                    <a:pt x="6" y="2"/>
                  </a:lnTo>
                  <a:lnTo>
                    <a:pt x="6" y="0"/>
                  </a:lnTo>
                  <a:lnTo>
                    <a:pt x="4" y="0"/>
                  </a:lnTo>
                  <a:lnTo>
                    <a:pt x="4" y="0"/>
                  </a:lnTo>
                  <a:lnTo>
                    <a:pt x="4" y="0"/>
                  </a:lnTo>
                  <a:lnTo>
                    <a:pt x="2" y="0"/>
                  </a:lnTo>
                  <a:lnTo>
                    <a:pt x="2" y="0"/>
                  </a:lnTo>
                  <a:lnTo>
                    <a:pt x="2" y="0"/>
                  </a:lnTo>
                  <a:lnTo>
                    <a:pt x="2" y="0"/>
                  </a:lnTo>
                  <a:lnTo>
                    <a:pt x="2" y="0"/>
                  </a:lnTo>
                  <a:lnTo>
                    <a:pt x="0" y="2"/>
                  </a:lnTo>
                  <a:lnTo>
                    <a:pt x="0"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6" name="Freeform 5513"/>
            <p:cNvSpPr>
              <a:spLocks/>
            </p:cNvSpPr>
            <p:nvPr/>
          </p:nvSpPr>
          <p:spPr bwMode="auto">
            <a:xfrm>
              <a:off x="3522" y="2573"/>
              <a:ext cx="8" cy="2"/>
            </a:xfrm>
            <a:custGeom>
              <a:avLst/>
              <a:gdLst>
                <a:gd name="T0" fmla="*/ 0 w 8"/>
                <a:gd name="T1" fmla="*/ 2 h 2"/>
                <a:gd name="T2" fmla="*/ 2 w 8"/>
                <a:gd name="T3" fmla="*/ 2 h 2"/>
                <a:gd name="T4" fmla="*/ 2 w 8"/>
                <a:gd name="T5" fmla="*/ 0 h 2"/>
                <a:gd name="T6" fmla="*/ 2 w 8"/>
                <a:gd name="T7" fmla="*/ 0 h 2"/>
                <a:gd name="T8" fmla="*/ 2 w 8"/>
                <a:gd name="T9" fmla="*/ 2 h 2"/>
                <a:gd name="T10" fmla="*/ 2 w 8"/>
                <a:gd name="T11" fmla="*/ 2 h 2"/>
                <a:gd name="T12" fmla="*/ 2 w 8"/>
                <a:gd name="T13" fmla="*/ 2 h 2"/>
                <a:gd name="T14" fmla="*/ 4 w 8"/>
                <a:gd name="T15" fmla="*/ 2 h 2"/>
                <a:gd name="T16" fmla="*/ 4 w 8"/>
                <a:gd name="T17" fmla="*/ 2 h 2"/>
                <a:gd name="T18" fmla="*/ 6 w 8"/>
                <a:gd name="T19" fmla="*/ 2 h 2"/>
                <a:gd name="T20" fmla="*/ 6 w 8"/>
                <a:gd name="T21" fmla="*/ 2 h 2"/>
                <a:gd name="T22" fmla="*/ 8 w 8"/>
                <a:gd name="T23" fmla="*/ 2 h 2"/>
                <a:gd name="T24" fmla="*/ 8 w 8"/>
                <a:gd name="T25" fmla="*/ 0 h 2"/>
                <a:gd name="T26" fmla="*/ 8 w 8"/>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2">
                  <a:moveTo>
                    <a:pt x="0" y="2"/>
                  </a:moveTo>
                  <a:lnTo>
                    <a:pt x="2" y="2"/>
                  </a:lnTo>
                  <a:lnTo>
                    <a:pt x="2" y="0"/>
                  </a:lnTo>
                  <a:lnTo>
                    <a:pt x="2" y="0"/>
                  </a:lnTo>
                  <a:lnTo>
                    <a:pt x="2" y="2"/>
                  </a:lnTo>
                  <a:lnTo>
                    <a:pt x="2" y="2"/>
                  </a:lnTo>
                  <a:lnTo>
                    <a:pt x="2" y="2"/>
                  </a:lnTo>
                  <a:lnTo>
                    <a:pt x="4" y="2"/>
                  </a:lnTo>
                  <a:lnTo>
                    <a:pt x="4" y="2"/>
                  </a:lnTo>
                  <a:lnTo>
                    <a:pt x="6" y="2"/>
                  </a:lnTo>
                  <a:lnTo>
                    <a:pt x="6" y="2"/>
                  </a:lnTo>
                  <a:lnTo>
                    <a:pt x="8" y="2"/>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7" name="Freeform 5514"/>
            <p:cNvSpPr>
              <a:spLocks/>
            </p:cNvSpPr>
            <p:nvPr/>
          </p:nvSpPr>
          <p:spPr bwMode="auto">
            <a:xfrm>
              <a:off x="3517" y="2573"/>
              <a:ext cx="5" cy="2"/>
            </a:xfrm>
            <a:custGeom>
              <a:avLst/>
              <a:gdLst>
                <a:gd name="T0" fmla="*/ 5 w 5"/>
                <a:gd name="T1" fmla="*/ 2 h 2"/>
                <a:gd name="T2" fmla="*/ 5 w 5"/>
                <a:gd name="T3" fmla="*/ 2 h 2"/>
                <a:gd name="T4" fmla="*/ 5 w 5"/>
                <a:gd name="T5" fmla="*/ 2 h 2"/>
                <a:gd name="T6" fmla="*/ 5 w 5"/>
                <a:gd name="T7" fmla="*/ 2 h 2"/>
                <a:gd name="T8" fmla="*/ 3 w 5"/>
                <a:gd name="T9" fmla="*/ 2 h 2"/>
                <a:gd name="T10" fmla="*/ 3 w 5"/>
                <a:gd name="T11" fmla="*/ 2 h 2"/>
                <a:gd name="T12" fmla="*/ 3 w 5"/>
                <a:gd name="T13" fmla="*/ 0 h 2"/>
                <a:gd name="T14" fmla="*/ 3 w 5"/>
                <a:gd name="T15" fmla="*/ 0 h 2"/>
                <a:gd name="T16" fmla="*/ 3 w 5"/>
                <a:gd name="T17" fmla="*/ 0 h 2"/>
                <a:gd name="T18" fmla="*/ 3 w 5"/>
                <a:gd name="T19" fmla="*/ 0 h 2"/>
                <a:gd name="T20" fmla="*/ 1 w 5"/>
                <a:gd name="T21" fmla="*/ 0 h 2"/>
                <a:gd name="T22" fmla="*/ 1 w 5"/>
                <a:gd name="T23" fmla="*/ 0 h 2"/>
                <a:gd name="T24" fmla="*/ 0 w 5"/>
                <a:gd name="T25" fmla="*/ 0 h 2"/>
                <a:gd name="T26" fmla="*/ 0 w 5"/>
                <a:gd name="T27" fmla="*/ 0 h 2"/>
                <a:gd name="T28" fmla="*/ 0 w 5"/>
                <a:gd name="T29" fmla="*/ 0 h 2"/>
                <a:gd name="T30" fmla="*/ 0 w 5"/>
                <a:gd name="T31" fmla="*/ 0 h 2"/>
                <a:gd name="T32" fmla="*/ 0 w 5"/>
                <a:gd name="T33" fmla="*/ 2 h 2"/>
                <a:gd name="T34" fmla="*/ 0 w 5"/>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2">
                  <a:moveTo>
                    <a:pt x="5" y="2"/>
                  </a:moveTo>
                  <a:lnTo>
                    <a:pt x="5" y="2"/>
                  </a:lnTo>
                  <a:lnTo>
                    <a:pt x="5" y="2"/>
                  </a:lnTo>
                  <a:lnTo>
                    <a:pt x="5" y="2"/>
                  </a:lnTo>
                  <a:lnTo>
                    <a:pt x="3" y="2"/>
                  </a:lnTo>
                  <a:lnTo>
                    <a:pt x="3" y="2"/>
                  </a:lnTo>
                  <a:lnTo>
                    <a:pt x="3" y="0"/>
                  </a:lnTo>
                  <a:lnTo>
                    <a:pt x="3" y="0"/>
                  </a:lnTo>
                  <a:lnTo>
                    <a:pt x="3" y="0"/>
                  </a:lnTo>
                  <a:lnTo>
                    <a:pt x="3" y="0"/>
                  </a:lnTo>
                  <a:lnTo>
                    <a:pt x="1" y="0"/>
                  </a:lnTo>
                  <a:lnTo>
                    <a:pt x="1"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8" name="Freeform 5515"/>
            <p:cNvSpPr>
              <a:spLocks/>
            </p:cNvSpPr>
            <p:nvPr/>
          </p:nvSpPr>
          <p:spPr bwMode="auto">
            <a:xfrm>
              <a:off x="3513" y="2575"/>
              <a:ext cx="4" cy="3"/>
            </a:xfrm>
            <a:custGeom>
              <a:avLst/>
              <a:gdLst>
                <a:gd name="T0" fmla="*/ 4 w 4"/>
                <a:gd name="T1" fmla="*/ 0 h 3"/>
                <a:gd name="T2" fmla="*/ 2 w 4"/>
                <a:gd name="T3" fmla="*/ 3 h 3"/>
                <a:gd name="T4" fmla="*/ 0 w 4"/>
                <a:gd name="T5" fmla="*/ 3 h 3"/>
              </a:gdLst>
              <a:ahLst/>
              <a:cxnLst>
                <a:cxn ang="0">
                  <a:pos x="T0" y="T1"/>
                </a:cxn>
                <a:cxn ang="0">
                  <a:pos x="T2" y="T3"/>
                </a:cxn>
                <a:cxn ang="0">
                  <a:pos x="T4" y="T5"/>
                </a:cxn>
              </a:cxnLst>
              <a:rect l="0" t="0" r="r" b="b"/>
              <a:pathLst>
                <a:path w="4" h="3">
                  <a:moveTo>
                    <a:pt x="4" y="0"/>
                  </a:move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9" name="Freeform 5516"/>
            <p:cNvSpPr>
              <a:spLocks/>
            </p:cNvSpPr>
            <p:nvPr/>
          </p:nvSpPr>
          <p:spPr bwMode="auto">
            <a:xfrm>
              <a:off x="3584" y="2582"/>
              <a:ext cx="0" cy="2"/>
            </a:xfrm>
            <a:custGeom>
              <a:avLst/>
              <a:gdLst>
                <a:gd name="T0" fmla="*/ 0 h 2"/>
                <a:gd name="T1" fmla="*/ 0 h 2"/>
                <a:gd name="T2" fmla="*/ 0 h 2"/>
                <a:gd name="T3" fmla="*/ 2 h 2"/>
                <a:gd name="T4" fmla="*/ 2 h 2"/>
                <a:gd name="T5" fmla="*/ 2 h 2"/>
                <a:gd name="T6" fmla="*/ 2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0"/>
                  </a:lnTo>
                  <a:lnTo>
                    <a:pt x="0" y="2"/>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0" name="Freeform 5517"/>
            <p:cNvSpPr>
              <a:spLocks/>
            </p:cNvSpPr>
            <p:nvPr/>
          </p:nvSpPr>
          <p:spPr bwMode="auto">
            <a:xfrm>
              <a:off x="3530" y="2573"/>
              <a:ext cx="4" cy="13"/>
            </a:xfrm>
            <a:custGeom>
              <a:avLst/>
              <a:gdLst>
                <a:gd name="T0" fmla="*/ 2 w 4"/>
                <a:gd name="T1" fmla="*/ 13 h 13"/>
                <a:gd name="T2" fmla="*/ 2 w 4"/>
                <a:gd name="T3" fmla="*/ 13 h 13"/>
                <a:gd name="T4" fmla="*/ 2 w 4"/>
                <a:gd name="T5" fmla="*/ 11 h 13"/>
                <a:gd name="T6" fmla="*/ 4 w 4"/>
                <a:gd name="T7" fmla="*/ 11 h 13"/>
                <a:gd name="T8" fmla="*/ 4 w 4"/>
                <a:gd name="T9" fmla="*/ 9 h 13"/>
                <a:gd name="T10" fmla="*/ 4 w 4"/>
                <a:gd name="T11" fmla="*/ 7 h 13"/>
                <a:gd name="T12" fmla="*/ 4 w 4"/>
                <a:gd name="T13" fmla="*/ 7 h 13"/>
                <a:gd name="T14" fmla="*/ 4 w 4"/>
                <a:gd name="T15" fmla="*/ 7 h 13"/>
                <a:gd name="T16" fmla="*/ 4 w 4"/>
                <a:gd name="T17" fmla="*/ 5 h 13"/>
                <a:gd name="T18" fmla="*/ 4 w 4"/>
                <a:gd name="T19" fmla="*/ 4 h 13"/>
                <a:gd name="T20" fmla="*/ 4 w 4"/>
                <a:gd name="T21" fmla="*/ 4 h 13"/>
                <a:gd name="T22" fmla="*/ 4 w 4"/>
                <a:gd name="T23" fmla="*/ 4 h 13"/>
                <a:gd name="T24" fmla="*/ 4 w 4"/>
                <a:gd name="T25" fmla="*/ 4 h 13"/>
                <a:gd name="T26" fmla="*/ 4 w 4"/>
                <a:gd name="T27" fmla="*/ 4 h 13"/>
                <a:gd name="T28" fmla="*/ 4 w 4"/>
                <a:gd name="T29" fmla="*/ 2 h 13"/>
                <a:gd name="T30" fmla="*/ 2 w 4"/>
                <a:gd name="T31" fmla="*/ 2 h 13"/>
                <a:gd name="T32" fmla="*/ 2 w 4"/>
                <a:gd name="T33" fmla="*/ 2 h 13"/>
                <a:gd name="T34" fmla="*/ 2 w 4"/>
                <a:gd name="T35" fmla="*/ 2 h 13"/>
                <a:gd name="T36" fmla="*/ 2 w 4"/>
                <a:gd name="T37" fmla="*/ 0 h 13"/>
                <a:gd name="T38" fmla="*/ 0 w 4"/>
                <a:gd name="T39" fmla="*/ 0 h 13"/>
                <a:gd name="T40" fmla="*/ 0 w 4"/>
                <a:gd name="T41" fmla="*/ 0 h 13"/>
                <a:gd name="T42" fmla="*/ 0 w 4"/>
                <a:gd name="T4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3">
                  <a:moveTo>
                    <a:pt x="2" y="13"/>
                  </a:moveTo>
                  <a:lnTo>
                    <a:pt x="2" y="13"/>
                  </a:lnTo>
                  <a:lnTo>
                    <a:pt x="2" y="11"/>
                  </a:lnTo>
                  <a:lnTo>
                    <a:pt x="4" y="11"/>
                  </a:lnTo>
                  <a:lnTo>
                    <a:pt x="4" y="9"/>
                  </a:lnTo>
                  <a:lnTo>
                    <a:pt x="4" y="7"/>
                  </a:lnTo>
                  <a:lnTo>
                    <a:pt x="4" y="7"/>
                  </a:lnTo>
                  <a:lnTo>
                    <a:pt x="4" y="7"/>
                  </a:lnTo>
                  <a:lnTo>
                    <a:pt x="4" y="5"/>
                  </a:lnTo>
                  <a:lnTo>
                    <a:pt x="4" y="4"/>
                  </a:lnTo>
                  <a:lnTo>
                    <a:pt x="4" y="4"/>
                  </a:lnTo>
                  <a:lnTo>
                    <a:pt x="4" y="4"/>
                  </a:lnTo>
                  <a:lnTo>
                    <a:pt x="4" y="4"/>
                  </a:lnTo>
                  <a:lnTo>
                    <a:pt x="4" y="4"/>
                  </a:lnTo>
                  <a:lnTo>
                    <a:pt x="4" y="2"/>
                  </a:lnTo>
                  <a:lnTo>
                    <a:pt x="2" y="2"/>
                  </a:lnTo>
                  <a:lnTo>
                    <a:pt x="2" y="2"/>
                  </a:lnTo>
                  <a:lnTo>
                    <a:pt x="2" y="2"/>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1" name="Freeform 5518"/>
            <p:cNvSpPr>
              <a:spLocks/>
            </p:cNvSpPr>
            <p:nvPr/>
          </p:nvSpPr>
          <p:spPr bwMode="auto">
            <a:xfrm>
              <a:off x="3576" y="2571"/>
              <a:ext cx="10" cy="15"/>
            </a:xfrm>
            <a:custGeom>
              <a:avLst/>
              <a:gdLst>
                <a:gd name="T0" fmla="*/ 4 w 10"/>
                <a:gd name="T1" fmla="*/ 0 h 15"/>
                <a:gd name="T2" fmla="*/ 2 w 10"/>
                <a:gd name="T3" fmla="*/ 0 h 15"/>
                <a:gd name="T4" fmla="*/ 2 w 10"/>
                <a:gd name="T5" fmla="*/ 0 h 15"/>
                <a:gd name="T6" fmla="*/ 2 w 10"/>
                <a:gd name="T7" fmla="*/ 0 h 15"/>
                <a:gd name="T8" fmla="*/ 2 w 10"/>
                <a:gd name="T9" fmla="*/ 0 h 15"/>
                <a:gd name="T10" fmla="*/ 2 w 10"/>
                <a:gd name="T11" fmla="*/ 0 h 15"/>
                <a:gd name="T12" fmla="*/ 2 w 10"/>
                <a:gd name="T13" fmla="*/ 0 h 15"/>
                <a:gd name="T14" fmla="*/ 0 w 10"/>
                <a:gd name="T15" fmla="*/ 0 h 15"/>
                <a:gd name="T16" fmla="*/ 2 w 10"/>
                <a:gd name="T17" fmla="*/ 0 h 15"/>
                <a:gd name="T18" fmla="*/ 4 w 10"/>
                <a:gd name="T19" fmla="*/ 2 h 15"/>
                <a:gd name="T20" fmla="*/ 4 w 10"/>
                <a:gd name="T21" fmla="*/ 4 h 15"/>
                <a:gd name="T22" fmla="*/ 6 w 10"/>
                <a:gd name="T23" fmla="*/ 6 h 15"/>
                <a:gd name="T24" fmla="*/ 8 w 10"/>
                <a:gd name="T25" fmla="*/ 9 h 15"/>
                <a:gd name="T26" fmla="*/ 8 w 10"/>
                <a:gd name="T27" fmla="*/ 11 h 15"/>
                <a:gd name="T28" fmla="*/ 8 w 10"/>
                <a:gd name="T29" fmla="*/ 11 h 15"/>
                <a:gd name="T30" fmla="*/ 8 w 10"/>
                <a:gd name="T31" fmla="*/ 11 h 15"/>
                <a:gd name="T32" fmla="*/ 8 w 10"/>
                <a:gd name="T33" fmla="*/ 11 h 15"/>
                <a:gd name="T34" fmla="*/ 8 w 10"/>
                <a:gd name="T35" fmla="*/ 9 h 15"/>
                <a:gd name="T36" fmla="*/ 8 w 10"/>
                <a:gd name="T37" fmla="*/ 9 h 15"/>
                <a:gd name="T38" fmla="*/ 8 w 10"/>
                <a:gd name="T39" fmla="*/ 9 h 15"/>
                <a:gd name="T40" fmla="*/ 8 w 10"/>
                <a:gd name="T41" fmla="*/ 11 h 15"/>
                <a:gd name="T42" fmla="*/ 8 w 10"/>
                <a:gd name="T43" fmla="*/ 11 h 15"/>
                <a:gd name="T44" fmla="*/ 8 w 10"/>
                <a:gd name="T45" fmla="*/ 11 h 15"/>
                <a:gd name="T46" fmla="*/ 8 w 10"/>
                <a:gd name="T47" fmla="*/ 13 h 15"/>
                <a:gd name="T48" fmla="*/ 10 w 10"/>
                <a:gd name="T49" fmla="*/ 13 h 15"/>
                <a:gd name="T50" fmla="*/ 10 w 10"/>
                <a:gd name="T51" fmla="*/ 13 h 15"/>
                <a:gd name="T52" fmla="*/ 10 w 10"/>
                <a:gd name="T53" fmla="*/ 13 h 15"/>
                <a:gd name="T54" fmla="*/ 8 w 10"/>
                <a:gd name="T55" fmla="*/ 13 h 15"/>
                <a:gd name="T56" fmla="*/ 8 w 10"/>
                <a:gd name="T57" fmla="*/ 13 h 15"/>
                <a:gd name="T58" fmla="*/ 8 w 10"/>
                <a:gd name="T59" fmla="*/ 13 h 15"/>
                <a:gd name="T60" fmla="*/ 8 w 10"/>
                <a:gd name="T61" fmla="*/ 11 h 15"/>
                <a:gd name="T62" fmla="*/ 8 w 10"/>
                <a:gd name="T63" fmla="*/ 11 h 15"/>
                <a:gd name="T64" fmla="*/ 8 w 10"/>
                <a:gd name="T65" fmla="*/ 13 h 15"/>
                <a:gd name="T66" fmla="*/ 8 w 10"/>
                <a:gd name="T67" fmla="*/ 13 h 15"/>
                <a:gd name="T68" fmla="*/ 8 w 10"/>
                <a:gd name="T69" fmla="*/ 15 h 15"/>
                <a:gd name="T70" fmla="*/ 8 w 10"/>
                <a:gd name="T71" fmla="*/ 15 h 15"/>
                <a:gd name="T72" fmla="*/ 8 w 10"/>
                <a:gd name="T7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 h="15">
                  <a:moveTo>
                    <a:pt x="4" y="0"/>
                  </a:moveTo>
                  <a:lnTo>
                    <a:pt x="2" y="0"/>
                  </a:lnTo>
                  <a:lnTo>
                    <a:pt x="2" y="0"/>
                  </a:lnTo>
                  <a:lnTo>
                    <a:pt x="2" y="0"/>
                  </a:lnTo>
                  <a:lnTo>
                    <a:pt x="2" y="0"/>
                  </a:lnTo>
                  <a:lnTo>
                    <a:pt x="2" y="0"/>
                  </a:lnTo>
                  <a:lnTo>
                    <a:pt x="2" y="0"/>
                  </a:lnTo>
                  <a:lnTo>
                    <a:pt x="0" y="0"/>
                  </a:lnTo>
                  <a:lnTo>
                    <a:pt x="2" y="0"/>
                  </a:lnTo>
                  <a:lnTo>
                    <a:pt x="4" y="2"/>
                  </a:lnTo>
                  <a:lnTo>
                    <a:pt x="4" y="4"/>
                  </a:lnTo>
                  <a:lnTo>
                    <a:pt x="6" y="6"/>
                  </a:lnTo>
                  <a:lnTo>
                    <a:pt x="8" y="9"/>
                  </a:lnTo>
                  <a:lnTo>
                    <a:pt x="8" y="11"/>
                  </a:lnTo>
                  <a:lnTo>
                    <a:pt x="8" y="11"/>
                  </a:lnTo>
                  <a:lnTo>
                    <a:pt x="8" y="11"/>
                  </a:lnTo>
                  <a:lnTo>
                    <a:pt x="8" y="11"/>
                  </a:lnTo>
                  <a:lnTo>
                    <a:pt x="8" y="9"/>
                  </a:lnTo>
                  <a:lnTo>
                    <a:pt x="8" y="9"/>
                  </a:lnTo>
                  <a:lnTo>
                    <a:pt x="8" y="9"/>
                  </a:lnTo>
                  <a:lnTo>
                    <a:pt x="8" y="11"/>
                  </a:lnTo>
                  <a:lnTo>
                    <a:pt x="8" y="11"/>
                  </a:lnTo>
                  <a:lnTo>
                    <a:pt x="8" y="11"/>
                  </a:lnTo>
                  <a:lnTo>
                    <a:pt x="8" y="13"/>
                  </a:lnTo>
                  <a:lnTo>
                    <a:pt x="10" y="13"/>
                  </a:lnTo>
                  <a:lnTo>
                    <a:pt x="10" y="13"/>
                  </a:lnTo>
                  <a:lnTo>
                    <a:pt x="10" y="13"/>
                  </a:lnTo>
                  <a:lnTo>
                    <a:pt x="8" y="13"/>
                  </a:lnTo>
                  <a:lnTo>
                    <a:pt x="8" y="13"/>
                  </a:lnTo>
                  <a:lnTo>
                    <a:pt x="8" y="13"/>
                  </a:lnTo>
                  <a:lnTo>
                    <a:pt x="8" y="11"/>
                  </a:lnTo>
                  <a:lnTo>
                    <a:pt x="8" y="11"/>
                  </a:lnTo>
                  <a:lnTo>
                    <a:pt x="8" y="13"/>
                  </a:lnTo>
                  <a:lnTo>
                    <a:pt x="8" y="13"/>
                  </a:lnTo>
                  <a:lnTo>
                    <a:pt x="8" y="15"/>
                  </a:lnTo>
                  <a:lnTo>
                    <a:pt x="8" y="15"/>
                  </a:lnTo>
                  <a:lnTo>
                    <a:pt x="8"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2" name="Freeform 5519"/>
            <p:cNvSpPr>
              <a:spLocks/>
            </p:cNvSpPr>
            <p:nvPr/>
          </p:nvSpPr>
          <p:spPr bwMode="auto">
            <a:xfrm>
              <a:off x="3511" y="2578"/>
              <a:ext cx="2" cy="8"/>
            </a:xfrm>
            <a:custGeom>
              <a:avLst/>
              <a:gdLst>
                <a:gd name="T0" fmla="*/ 2 w 2"/>
                <a:gd name="T1" fmla="*/ 0 h 8"/>
                <a:gd name="T2" fmla="*/ 2 w 2"/>
                <a:gd name="T3" fmla="*/ 2 h 8"/>
                <a:gd name="T4" fmla="*/ 2 w 2"/>
                <a:gd name="T5" fmla="*/ 2 h 8"/>
                <a:gd name="T6" fmla="*/ 2 w 2"/>
                <a:gd name="T7" fmla="*/ 2 h 8"/>
                <a:gd name="T8" fmla="*/ 0 w 2"/>
                <a:gd name="T9" fmla="*/ 2 h 8"/>
                <a:gd name="T10" fmla="*/ 0 w 2"/>
                <a:gd name="T11" fmla="*/ 4 h 8"/>
                <a:gd name="T12" fmla="*/ 0 w 2"/>
                <a:gd name="T13" fmla="*/ 4 h 8"/>
                <a:gd name="T14" fmla="*/ 0 w 2"/>
                <a:gd name="T15" fmla="*/ 6 h 8"/>
                <a:gd name="T16" fmla="*/ 0 w 2"/>
                <a:gd name="T17" fmla="*/ 8 h 8"/>
                <a:gd name="T18" fmla="*/ 0 w 2"/>
                <a:gd name="T19" fmla="*/ 8 h 8"/>
                <a:gd name="T20" fmla="*/ 0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2"/>
                  </a:lnTo>
                  <a:lnTo>
                    <a:pt x="2" y="2"/>
                  </a:lnTo>
                  <a:lnTo>
                    <a:pt x="2" y="2"/>
                  </a:lnTo>
                  <a:lnTo>
                    <a:pt x="0" y="2"/>
                  </a:lnTo>
                  <a:lnTo>
                    <a:pt x="0" y="4"/>
                  </a:lnTo>
                  <a:lnTo>
                    <a:pt x="0" y="4"/>
                  </a:lnTo>
                  <a:lnTo>
                    <a:pt x="0" y="6"/>
                  </a:lnTo>
                  <a:lnTo>
                    <a:pt x="0" y="8"/>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3" name="Freeform 5520"/>
            <p:cNvSpPr>
              <a:spLocks/>
            </p:cNvSpPr>
            <p:nvPr/>
          </p:nvSpPr>
          <p:spPr bwMode="auto">
            <a:xfrm>
              <a:off x="3584" y="2586"/>
              <a:ext cx="0" cy="2"/>
            </a:xfrm>
            <a:custGeom>
              <a:avLst/>
              <a:gdLst>
                <a:gd name="T0" fmla="*/ 2 h 2"/>
                <a:gd name="T1" fmla="*/ 2 h 2"/>
                <a:gd name="T2" fmla="*/ 2 h 2"/>
                <a:gd name="T3" fmla="*/ 2 h 2"/>
                <a:gd name="T4" fmla="*/ 2 h 2"/>
                <a:gd name="T5" fmla="*/ 2 h 2"/>
                <a:gd name="T6" fmla="*/ 2 h 2"/>
                <a:gd name="T7" fmla="*/ 2 h 2"/>
                <a:gd name="T8" fmla="*/ 2 h 2"/>
                <a:gd name="T9" fmla="*/ 0 h 2"/>
                <a:gd name="T10"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Lst>
              <a:rect l="0" t="0" r="r" b="b"/>
              <a:pathLst>
                <a:path h="2">
                  <a:moveTo>
                    <a:pt x="0" y="2"/>
                  </a:moveTo>
                  <a:lnTo>
                    <a:pt x="0" y="2"/>
                  </a:lnTo>
                  <a:lnTo>
                    <a:pt x="0" y="2"/>
                  </a:lnTo>
                  <a:lnTo>
                    <a:pt x="0" y="2"/>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4" name="Freeform 5521"/>
            <p:cNvSpPr>
              <a:spLocks/>
            </p:cNvSpPr>
            <p:nvPr/>
          </p:nvSpPr>
          <p:spPr bwMode="auto">
            <a:xfrm>
              <a:off x="3509" y="2586"/>
              <a:ext cx="2" cy="4"/>
            </a:xfrm>
            <a:custGeom>
              <a:avLst/>
              <a:gdLst>
                <a:gd name="T0" fmla="*/ 2 w 2"/>
                <a:gd name="T1" fmla="*/ 0 h 4"/>
                <a:gd name="T2" fmla="*/ 2 w 2"/>
                <a:gd name="T3" fmla="*/ 0 h 4"/>
                <a:gd name="T4" fmla="*/ 2 w 2"/>
                <a:gd name="T5" fmla="*/ 2 h 4"/>
                <a:gd name="T6" fmla="*/ 2 w 2"/>
                <a:gd name="T7" fmla="*/ 2 h 4"/>
                <a:gd name="T8" fmla="*/ 2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0"/>
                  </a:lnTo>
                  <a:lnTo>
                    <a:pt x="2" y="2"/>
                  </a:lnTo>
                  <a:lnTo>
                    <a:pt x="2" y="2"/>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5" name="Freeform 5522"/>
            <p:cNvSpPr>
              <a:spLocks/>
            </p:cNvSpPr>
            <p:nvPr/>
          </p:nvSpPr>
          <p:spPr bwMode="auto">
            <a:xfrm>
              <a:off x="3528" y="2586"/>
              <a:ext cx="4" cy="6"/>
            </a:xfrm>
            <a:custGeom>
              <a:avLst/>
              <a:gdLst>
                <a:gd name="T0" fmla="*/ 0 w 4"/>
                <a:gd name="T1" fmla="*/ 6 h 6"/>
                <a:gd name="T2" fmla="*/ 0 w 4"/>
                <a:gd name="T3" fmla="*/ 4 h 6"/>
                <a:gd name="T4" fmla="*/ 4 w 4"/>
                <a:gd name="T5" fmla="*/ 0 h 6"/>
                <a:gd name="T6" fmla="*/ 4 w 4"/>
                <a:gd name="T7" fmla="*/ 0 h 6"/>
              </a:gdLst>
              <a:ahLst/>
              <a:cxnLst>
                <a:cxn ang="0">
                  <a:pos x="T0" y="T1"/>
                </a:cxn>
                <a:cxn ang="0">
                  <a:pos x="T2" y="T3"/>
                </a:cxn>
                <a:cxn ang="0">
                  <a:pos x="T4" y="T5"/>
                </a:cxn>
                <a:cxn ang="0">
                  <a:pos x="T6" y="T7"/>
                </a:cxn>
              </a:cxnLst>
              <a:rect l="0" t="0" r="r" b="b"/>
              <a:pathLst>
                <a:path w="4" h="6">
                  <a:moveTo>
                    <a:pt x="0" y="6"/>
                  </a:moveTo>
                  <a:lnTo>
                    <a:pt x="0" y="4"/>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6" name="Freeform 5523"/>
            <p:cNvSpPr>
              <a:spLocks/>
            </p:cNvSpPr>
            <p:nvPr/>
          </p:nvSpPr>
          <p:spPr bwMode="auto">
            <a:xfrm>
              <a:off x="3509" y="2590"/>
              <a:ext cx="0" cy="4"/>
            </a:xfrm>
            <a:custGeom>
              <a:avLst/>
              <a:gdLst>
                <a:gd name="T0" fmla="*/ 0 h 4"/>
                <a:gd name="T1" fmla="*/ 0 h 4"/>
                <a:gd name="T2" fmla="*/ 0 h 4"/>
                <a:gd name="T3" fmla="*/ 2 h 4"/>
                <a:gd name="T4" fmla="*/ 2 h 4"/>
                <a:gd name="T5" fmla="*/ 2 h 4"/>
                <a:gd name="T6" fmla="*/ 4 h 4"/>
                <a:gd name="T7" fmla="*/ 4 h 4"/>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4">
                  <a:moveTo>
                    <a:pt x="0" y="0"/>
                  </a:moveTo>
                  <a:lnTo>
                    <a:pt x="0" y="0"/>
                  </a:lnTo>
                  <a:lnTo>
                    <a:pt x="0" y="0"/>
                  </a:lnTo>
                  <a:lnTo>
                    <a:pt x="0" y="2"/>
                  </a:lnTo>
                  <a:lnTo>
                    <a:pt x="0"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7" name="Line 5524"/>
            <p:cNvSpPr>
              <a:spLocks noChangeShapeType="1"/>
            </p:cNvSpPr>
            <p:nvPr/>
          </p:nvSpPr>
          <p:spPr bwMode="auto">
            <a:xfrm flipV="1">
              <a:off x="3526" y="2592"/>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8" name="Line 5525"/>
            <p:cNvSpPr>
              <a:spLocks noChangeShapeType="1"/>
            </p:cNvSpPr>
            <p:nvPr/>
          </p:nvSpPr>
          <p:spPr bwMode="auto">
            <a:xfrm>
              <a:off x="3509" y="259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9" name="Freeform 5526"/>
            <p:cNvSpPr>
              <a:spLocks/>
            </p:cNvSpPr>
            <p:nvPr/>
          </p:nvSpPr>
          <p:spPr bwMode="auto">
            <a:xfrm>
              <a:off x="3505" y="2594"/>
              <a:ext cx="4" cy="0"/>
            </a:xfrm>
            <a:custGeom>
              <a:avLst/>
              <a:gdLst>
                <a:gd name="T0" fmla="*/ 0 w 4"/>
                <a:gd name="T1" fmla="*/ 2 w 4"/>
                <a:gd name="T2" fmla="*/ 2 w 4"/>
                <a:gd name="T3" fmla="*/ 4 w 4"/>
                <a:gd name="T4" fmla="*/ 4 w 4"/>
              </a:gdLst>
              <a:ahLst/>
              <a:cxnLst>
                <a:cxn ang="0">
                  <a:pos x="T0" y="0"/>
                </a:cxn>
                <a:cxn ang="0">
                  <a:pos x="T1" y="0"/>
                </a:cxn>
                <a:cxn ang="0">
                  <a:pos x="T2" y="0"/>
                </a:cxn>
                <a:cxn ang="0">
                  <a:pos x="T3" y="0"/>
                </a:cxn>
                <a:cxn ang="0">
                  <a:pos x="T4" y="0"/>
                </a:cxn>
              </a:cxnLst>
              <a:rect l="0" t="0" r="r" b="b"/>
              <a:pathLst>
                <a:path w="4">
                  <a:moveTo>
                    <a:pt x="0" y="0"/>
                  </a:moveTo>
                  <a:lnTo>
                    <a:pt x="2" y="0"/>
                  </a:lnTo>
                  <a:lnTo>
                    <a:pt x="2"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0" name="Freeform 5527"/>
            <p:cNvSpPr>
              <a:spLocks/>
            </p:cNvSpPr>
            <p:nvPr/>
          </p:nvSpPr>
          <p:spPr bwMode="auto">
            <a:xfrm>
              <a:off x="3499" y="2594"/>
              <a:ext cx="6" cy="4"/>
            </a:xfrm>
            <a:custGeom>
              <a:avLst/>
              <a:gdLst>
                <a:gd name="T0" fmla="*/ 6 w 6"/>
                <a:gd name="T1" fmla="*/ 0 h 4"/>
                <a:gd name="T2" fmla="*/ 6 w 6"/>
                <a:gd name="T3" fmla="*/ 0 h 4"/>
                <a:gd name="T4" fmla="*/ 4 w 6"/>
                <a:gd name="T5" fmla="*/ 0 h 4"/>
                <a:gd name="T6" fmla="*/ 4 w 6"/>
                <a:gd name="T7" fmla="*/ 0 h 4"/>
                <a:gd name="T8" fmla="*/ 2 w 6"/>
                <a:gd name="T9" fmla="*/ 0 h 4"/>
                <a:gd name="T10" fmla="*/ 2 w 6"/>
                <a:gd name="T11" fmla="*/ 0 h 4"/>
                <a:gd name="T12" fmla="*/ 2 w 6"/>
                <a:gd name="T13" fmla="*/ 0 h 4"/>
                <a:gd name="T14" fmla="*/ 2 w 6"/>
                <a:gd name="T15" fmla="*/ 2 h 4"/>
                <a:gd name="T16" fmla="*/ 2 w 6"/>
                <a:gd name="T17" fmla="*/ 2 h 4"/>
                <a:gd name="T18" fmla="*/ 0 w 6"/>
                <a:gd name="T19" fmla="*/ 2 h 4"/>
                <a:gd name="T20" fmla="*/ 0 w 6"/>
                <a:gd name="T21" fmla="*/ 4 h 4"/>
                <a:gd name="T22" fmla="*/ 0 w 6"/>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4">
                  <a:moveTo>
                    <a:pt x="6" y="0"/>
                  </a:moveTo>
                  <a:lnTo>
                    <a:pt x="6" y="0"/>
                  </a:lnTo>
                  <a:lnTo>
                    <a:pt x="4" y="0"/>
                  </a:lnTo>
                  <a:lnTo>
                    <a:pt x="4" y="0"/>
                  </a:lnTo>
                  <a:lnTo>
                    <a:pt x="2" y="0"/>
                  </a:lnTo>
                  <a:lnTo>
                    <a:pt x="2" y="0"/>
                  </a:lnTo>
                  <a:lnTo>
                    <a:pt x="2" y="0"/>
                  </a:lnTo>
                  <a:lnTo>
                    <a:pt x="2" y="2"/>
                  </a:lnTo>
                  <a:lnTo>
                    <a:pt x="2"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1" name="Freeform 5528"/>
            <p:cNvSpPr>
              <a:spLocks/>
            </p:cNvSpPr>
            <p:nvPr/>
          </p:nvSpPr>
          <p:spPr bwMode="auto">
            <a:xfrm>
              <a:off x="3524" y="2594"/>
              <a:ext cx="2" cy="6"/>
            </a:xfrm>
            <a:custGeom>
              <a:avLst/>
              <a:gdLst>
                <a:gd name="T0" fmla="*/ 2 w 2"/>
                <a:gd name="T1" fmla="*/ 0 h 6"/>
                <a:gd name="T2" fmla="*/ 2 w 2"/>
                <a:gd name="T3" fmla="*/ 2 h 6"/>
                <a:gd name="T4" fmla="*/ 2 w 2"/>
                <a:gd name="T5" fmla="*/ 2 h 6"/>
                <a:gd name="T6" fmla="*/ 2 w 2"/>
                <a:gd name="T7" fmla="*/ 2 h 6"/>
                <a:gd name="T8" fmla="*/ 2 w 2"/>
                <a:gd name="T9" fmla="*/ 2 h 6"/>
                <a:gd name="T10" fmla="*/ 2 w 2"/>
                <a:gd name="T11" fmla="*/ 4 h 6"/>
                <a:gd name="T12" fmla="*/ 2 w 2"/>
                <a:gd name="T13" fmla="*/ 4 h 6"/>
                <a:gd name="T14" fmla="*/ 2 w 2"/>
                <a:gd name="T15" fmla="*/ 4 h 6"/>
                <a:gd name="T16" fmla="*/ 0 w 2"/>
                <a:gd name="T17" fmla="*/ 4 h 6"/>
                <a:gd name="T18" fmla="*/ 0 w 2"/>
                <a:gd name="T19" fmla="*/ 6 h 6"/>
                <a:gd name="T20" fmla="*/ 0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0"/>
                  </a:moveTo>
                  <a:lnTo>
                    <a:pt x="2" y="2"/>
                  </a:lnTo>
                  <a:lnTo>
                    <a:pt x="2" y="2"/>
                  </a:lnTo>
                  <a:lnTo>
                    <a:pt x="2" y="2"/>
                  </a:lnTo>
                  <a:lnTo>
                    <a:pt x="2" y="2"/>
                  </a:lnTo>
                  <a:lnTo>
                    <a:pt x="2" y="4"/>
                  </a:lnTo>
                  <a:lnTo>
                    <a:pt x="2" y="4"/>
                  </a:lnTo>
                  <a:lnTo>
                    <a:pt x="2"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2" name="Freeform 5529"/>
            <p:cNvSpPr>
              <a:spLocks/>
            </p:cNvSpPr>
            <p:nvPr/>
          </p:nvSpPr>
          <p:spPr bwMode="auto">
            <a:xfrm>
              <a:off x="3522" y="2600"/>
              <a:ext cx="2" cy="0"/>
            </a:xfrm>
            <a:custGeom>
              <a:avLst/>
              <a:gdLst>
                <a:gd name="T0" fmla="*/ 0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Freeform 5530"/>
            <p:cNvSpPr>
              <a:spLocks/>
            </p:cNvSpPr>
            <p:nvPr/>
          </p:nvSpPr>
          <p:spPr bwMode="auto">
            <a:xfrm>
              <a:off x="3584" y="2590"/>
              <a:ext cx="15" cy="13"/>
            </a:xfrm>
            <a:custGeom>
              <a:avLst/>
              <a:gdLst>
                <a:gd name="T0" fmla="*/ 0 w 15"/>
                <a:gd name="T1" fmla="*/ 0 h 13"/>
                <a:gd name="T2" fmla="*/ 0 w 15"/>
                <a:gd name="T3" fmla="*/ 0 h 13"/>
                <a:gd name="T4" fmla="*/ 2 w 15"/>
                <a:gd name="T5" fmla="*/ 0 h 13"/>
                <a:gd name="T6" fmla="*/ 4 w 15"/>
                <a:gd name="T7" fmla="*/ 2 h 13"/>
                <a:gd name="T8" fmla="*/ 4 w 15"/>
                <a:gd name="T9" fmla="*/ 2 h 13"/>
                <a:gd name="T10" fmla="*/ 6 w 15"/>
                <a:gd name="T11" fmla="*/ 2 h 13"/>
                <a:gd name="T12" fmla="*/ 6 w 15"/>
                <a:gd name="T13" fmla="*/ 4 h 13"/>
                <a:gd name="T14" fmla="*/ 6 w 15"/>
                <a:gd name="T15" fmla="*/ 4 h 13"/>
                <a:gd name="T16" fmla="*/ 6 w 15"/>
                <a:gd name="T17" fmla="*/ 4 h 13"/>
                <a:gd name="T18" fmla="*/ 7 w 15"/>
                <a:gd name="T19" fmla="*/ 4 h 13"/>
                <a:gd name="T20" fmla="*/ 7 w 15"/>
                <a:gd name="T21" fmla="*/ 4 h 13"/>
                <a:gd name="T22" fmla="*/ 9 w 15"/>
                <a:gd name="T23" fmla="*/ 8 h 13"/>
                <a:gd name="T24" fmla="*/ 11 w 15"/>
                <a:gd name="T25" fmla="*/ 8 h 13"/>
                <a:gd name="T26" fmla="*/ 11 w 15"/>
                <a:gd name="T27" fmla="*/ 10 h 13"/>
                <a:gd name="T28" fmla="*/ 13 w 15"/>
                <a:gd name="T29" fmla="*/ 11 h 13"/>
                <a:gd name="T30" fmla="*/ 13 w 15"/>
                <a:gd name="T31" fmla="*/ 11 h 13"/>
                <a:gd name="T32" fmla="*/ 15 w 15"/>
                <a:gd name="T33" fmla="*/ 11 h 13"/>
                <a:gd name="T34" fmla="*/ 15 w 15"/>
                <a:gd name="T3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3">
                  <a:moveTo>
                    <a:pt x="0" y="0"/>
                  </a:moveTo>
                  <a:lnTo>
                    <a:pt x="0" y="0"/>
                  </a:lnTo>
                  <a:lnTo>
                    <a:pt x="2" y="0"/>
                  </a:lnTo>
                  <a:lnTo>
                    <a:pt x="4" y="2"/>
                  </a:lnTo>
                  <a:lnTo>
                    <a:pt x="4" y="2"/>
                  </a:lnTo>
                  <a:lnTo>
                    <a:pt x="6" y="2"/>
                  </a:lnTo>
                  <a:lnTo>
                    <a:pt x="6" y="4"/>
                  </a:lnTo>
                  <a:lnTo>
                    <a:pt x="6" y="4"/>
                  </a:lnTo>
                  <a:lnTo>
                    <a:pt x="6" y="4"/>
                  </a:lnTo>
                  <a:lnTo>
                    <a:pt x="7" y="4"/>
                  </a:lnTo>
                  <a:lnTo>
                    <a:pt x="7" y="4"/>
                  </a:lnTo>
                  <a:lnTo>
                    <a:pt x="9" y="8"/>
                  </a:lnTo>
                  <a:lnTo>
                    <a:pt x="11" y="8"/>
                  </a:lnTo>
                  <a:lnTo>
                    <a:pt x="11" y="10"/>
                  </a:lnTo>
                  <a:lnTo>
                    <a:pt x="13" y="11"/>
                  </a:lnTo>
                  <a:lnTo>
                    <a:pt x="13" y="11"/>
                  </a:lnTo>
                  <a:lnTo>
                    <a:pt x="15" y="11"/>
                  </a:lnTo>
                  <a:lnTo>
                    <a:pt x="15"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4" name="Freeform 5531"/>
            <p:cNvSpPr>
              <a:spLocks/>
            </p:cNvSpPr>
            <p:nvPr/>
          </p:nvSpPr>
          <p:spPr bwMode="auto">
            <a:xfrm>
              <a:off x="3599" y="2603"/>
              <a:ext cx="2" cy="6"/>
            </a:xfrm>
            <a:custGeom>
              <a:avLst/>
              <a:gdLst>
                <a:gd name="T0" fmla="*/ 0 w 2"/>
                <a:gd name="T1" fmla="*/ 0 h 6"/>
                <a:gd name="T2" fmla="*/ 0 w 2"/>
                <a:gd name="T3" fmla="*/ 0 h 6"/>
                <a:gd name="T4" fmla="*/ 2 w 2"/>
                <a:gd name="T5" fmla="*/ 2 h 6"/>
                <a:gd name="T6" fmla="*/ 2 w 2"/>
                <a:gd name="T7" fmla="*/ 2 h 6"/>
                <a:gd name="T8" fmla="*/ 2 w 2"/>
                <a:gd name="T9" fmla="*/ 4 h 6"/>
                <a:gd name="T10" fmla="*/ 2 w 2"/>
                <a:gd name="T11" fmla="*/ 4 h 6"/>
                <a:gd name="T12" fmla="*/ 2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0"/>
                  </a:moveTo>
                  <a:lnTo>
                    <a:pt x="0" y="0"/>
                  </a:lnTo>
                  <a:lnTo>
                    <a:pt x="2" y="2"/>
                  </a:lnTo>
                  <a:lnTo>
                    <a:pt x="2" y="2"/>
                  </a:lnTo>
                  <a:lnTo>
                    <a:pt x="2" y="4"/>
                  </a:lnTo>
                  <a:lnTo>
                    <a:pt x="2" y="4"/>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5" name="Freeform 5532"/>
            <p:cNvSpPr>
              <a:spLocks/>
            </p:cNvSpPr>
            <p:nvPr/>
          </p:nvSpPr>
          <p:spPr bwMode="auto">
            <a:xfrm>
              <a:off x="3497" y="2598"/>
              <a:ext cx="4" cy="11"/>
            </a:xfrm>
            <a:custGeom>
              <a:avLst/>
              <a:gdLst>
                <a:gd name="T0" fmla="*/ 2 w 4"/>
                <a:gd name="T1" fmla="*/ 0 h 11"/>
                <a:gd name="T2" fmla="*/ 2 w 4"/>
                <a:gd name="T3" fmla="*/ 2 h 11"/>
                <a:gd name="T4" fmla="*/ 2 w 4"/>
                <a:gd name="T5" fmla="*/ 2 h 11"/>
                <a:gd name="T6" fmla="*/ 2 w 4"/>
                <a:gd name="T7" fmla="*/ 3 h 11"/>
                <a:gd name="T8" fmla="*/ 0 w 4"/>
                <a:gd name="T9" fmla="*/ 3 h 11"/>
                <a:gd name="T10" fmla="*/ 2 w 4"/>
                <a:gd name="T11" fmla="*/ 5 h 11"/>
                <a:gd name="T12" fmla="*/ 2 w 4"/>
                <a:gd name="T13" fmla="*/ 5 h 11"/>
                <a:gd name="T14" fmla="*/ 2 w 4"/>
                <a:gd name="T15" fmla="*/ 5 h 11"/>
                <a:gd name="T16" fmla="*/ 2 w 4"/>
                <a:gd name="T17" fmla="*/ 5 h 11"/>
                <a:gd name="T18" fmla="*/ 2 w 4"/>
                <a:gd name="T19" fmla="*/ 7 h 11"/>
                <a:gd name="T20" fmla="*/ 2 w 4"/>
                <a:gd name="T21" fmla="*/ 7 h 11"/>
                <a:gd name="T22" fmla="*/ 2 w 4"/>
                <a:gd name="T23" fmla="*/ 7 h 11"/>
                <a:gd name="T24" fmla="*/ 2 w 4"/>
                <a:gd name="T25" fmla="*/ 7 h 11"/>
                <a:gd name="T26" fmla="*/ 2 w 4"/>
                <a:gd name="T27" fmla="*/ 9 h 11"/>
                <a:gd name="T28" fmla="*/ 2 w 4"/>
                <a:gd name="T29" fmla="*/ 9 h 11"/>
                <a:gd name="T30" fmla="*/ 2 w 4"/>
                <a:gd name="T31" fmla="*/ 9 h 11"/>
                <a:gd name="T32" fmla="*/ 4 w 4"/>
                <a:gd name="T33" fmla="*/ 11 h 11"/>
                <a:gd name="T34" fmla="*/ 4 w 4"/>
                <a:gd name="T35" fmla="*/ 11 h 11"/>
                <a:gd name="T36" fmla="*/ 4 w 4"/>
                <a:gd name="T3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1">
                  <a:moveTo>
                    <a:pt x="2" y="0"/>
                  </a:moveTo>
                  <a:lnTo>
                    <a:pt x="2" y="2"/>
                  </a:lnTo>
                  <a:lnTo>
                    <a:pt x="2" y="2"/>
                  </a:lnTo>
                  <a:lnTo>
                    <a:pt x="2" y="3"/>
                  </a:lnTo>
                  <a:lnTo>
                    <a:pt x="0" y="3"/>
                  </a:lnTo>
                  <a:lnTo>
                    <a:pt x="2" y="5"/>
                  </a:lnTo>
                  <a:lnTo>
                    <a:pt x="2" y="5"/>
                  </a:lnTo>
                  <a:lnTo>
                    <a:pt x="2" y="5"/>
                  </a:lnTo>
                  <a:lnTo>
                    <a:pt x="2" y="5"/>
                  </a:lnTo>
                  <a:lnTo>
                    <a:pt x="2" y="7"/>
                  </a:lnTo>
                  <a:lnTo>
                    <a:pt x="2" y="7"/>
                  </a:lnTo>
                  <a:lnTo>
                    <a:pt x="2" y="7"/>
                  </a:lnTo>
                  <a:lnTo>
                    <a:pt x="2" y="7"/>
                  </a:lnTo>
                  <a:lnTo>
                    <a:pt x="2" y="9"/>
                  </a:lnTo>
                  <a:lnTo>
                    <a:pt x="2" y="9"/>
                  </a:lnTo>
                  <a:lnTo>
                    <a:pt x="2" y="9"/>
                  </a:lnTo>
                  <a:lnTo>
                    <a:pt x="4" y="11"/>
                  </a:lnTo>
                  <a:lnTo>
                    <a:pt x="4" y="11"/>
                  </a:lnTo>
                  <a:lnTo>
                    <a:pt x="4"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6" name="Freeform 5533"/>
            <p:cNvSpPr>
              <a:spLocks/>
            </p:cNvSpPr>
            <p:nvPr/>
          </p:nvSpPr>
          <p:spPr bwMode="auto">
            <a:xfrm>
              <a:off x="3518" y="2600"/>
              <a:ext cx="4" cy="9"/>
            </a:xfrm>
            <a:custGeom>
              <a:avLst/>
              <a:gdLst>
                <a:gd name="T0" fmla="*/ 0 w 4"/>
                <a:gd name="T1" fmla="*/ 9 h 9"/>
                <a:gd name="T2" fmla="*/ 0 w 4"/>
                <a:gd name="T3" fmla="*/ 9 h 9"/>
                <a:gd name="T4" fmla="*/ 2 w 4"/>
                <a:gd name="T5" fmla="*/ 7 h 9"/>
                <a:gd name="T6" fmla="*/ 4 w 4"/>
                <a:gd name="T7" fmla="*/ 5 h 9"/>
                <a:gd name="T8" fmla="*/ 4 w 4"/>
                <a:gd name="T9" fmla="*/ 5 h 9"/>
                <a:gd name="T10" fmla="*/ 4 w 4"/>
                <a:gd name="T11" fmla="*/ 3 h 9"/>
                <a:gd name="T12" fmla="*/ 4 w 4"/>
                <a:gd name="T13" fmla="*/ 1 h 9"/>
                <a:gd name="T14" fmla="*/ 4 w 4"/>
                <a:gd name="T15" fmla="*/ 1 h 9"/>
                <a:gd name="T16" fmla="*/ 4 w 4"/>
                <a:gd name="T17" fmla="*/ 1 h 9"/>
                <a:gd name="T18" fmla="*/ 4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0" y="9"/>
                  </a:moveTo>
                  <a:lnTo>
                    <a:pt x="0" y="9"/>
                  </a:lnTo>
                  <a:lnTo>
                    <a:pt x="2" y="7"/>
                  </a:lnTo>
                  <a:lnTo>
                    <a:pt x="4" y="5"/>
                  </a:lnTo>
                  <a:lnTo>
                    <a:pt x="4" y="5"/>
                  </a:lnTo>
                  <a:lnTo>
                    <a:pt x="4" y="3"/>
                  </a:lnTo>
                  <a:lnTo>
                    <a:pt x="4" y="1"/>
                  </a:lnTo>
                  <a:lnTo>
                    <a:pt x="4" y="1"/>
                  </a:lnTo>
                  <a:lnTo>
                    <a:pt x="4" y="1"/>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7" name="Freeform 5534"/>
            <p:cNvSpPr>
              <a:spLocks/>
            </p:cNvSpPr>
            <p:nvPr/>
          </p:nvSpPr>
          <p:spPr bwMode="auto">
            <a:xfrm>
              <a:off x="3501" y="2609"/>
              <a:ext cx="8" cy="2"/>
            </a:xfrm>
            <a:custGeom>
              <a:avLst/>
              <a:gdLst>
                <a:gd name="T0" fmla="*/ 0 w 8"/>
                <a:gd name="T1" fmla="*/ 0 h 2"/>
                <a:gd name="T2" fmla="*/ 2 w 8"/>
                <a:gd name="T3" fmla="*/ 0 h 2"/>
                <a:gd name="T4" fmla="*/ 2 w 8"/>
                <a:gd name="T5" fmla="*/ 0 h 2"/>
                <a:gd name="T6" fmla="*/ 4 w 8"/>
                <a:gd name="T7" fmla="*/ 0 h 2"/>
                <a:gd name="T8" fmla="*/ 6 w 8"/>
                <a:gd name="T9" fmla="*/ 2 h 2"/>
                <a:gd name="T10" fmla="*/ 6 w 8"/>
                <a:gd name="T11" fmla="*/ 2 h 2"/>
                <a:gd name="T12" fmla="*/ 8 w 8"/>
                <a:gd name="T13" fmla="*/ 2 h 2"/>
                <a:gd name="T14" fmla="*/ 8 w 8"/>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
                  <a:moveTo>
                    <a:pt x="0" y="0"/>
                  </a:moveTo>
                  <a:lnTo>
                    <a:pt x="2" y="0"/>
                  </a:lnTo>
                  <a:lnTo>
                    <a:pt x="2" y="0"/>
                  </a:lnTo>
                  <a:lnTo>
                    <a:pt x="4" y="0"/>
                  </a:lnTo>
                  <a:lnTo>
                    <a:pt x="6" y="2"/>
                  </a:lnTo>
                  <a:lnTo>
                    <a:pt x="6" y="2"/>
                  </a:lnTo>
                  <a:lnTo>
                    <a:pt x="8" y="2"/>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8" name="Freeform 5535"/>
            <p:cNvSpPr>
              <a:spLocks/>
            </p:cNvSpPr>
            <p:nvPr/>
          </p:nvSpPr>
          <p:spPr bwMode="auto">
            <a:xfrm>
              <a:off x="3509" y="2611"/>
              <a:ext cx="4" cy="0"/>
            </a:xfrm>
            <a:custGeom>
              <a:avLst/>
              <a:gdLst>
                <a:gd name="T0" fmla="*/ 0 w 4"/>
                <a:gd name="T1" fmla="*/ 2 w 4"/>
                <a:gd name="T2" fmla="*/ 4 w 4"/>
                <a:gd name="T3" fmla="*/ 4 w 4"/>
                <a:gd name="T4" fmla="*/ 4 w 4"/>
              </a:gdLst>
              <a:ahLst/>
              <a:cxnLst>
                <a:cxn ang="0">
                  <a:pos x="T0" y="0"/>
                </a:cxn>
                <a:cxn ang="0">
                  <a:pos x="T1" y="0"/>
                </a:cxn>
                <a:cxn ang="0">
                  <a:pos x="T2" y="0"/>
                </a:cxn>
                <a:cxn ang="0">
                  <a:pos x="T3" y="0"/>
                </a:cxn>
                <a:cxn ang="0">
                  <a:pos x="T4" y="0"/>
                </a:cxn>
              </a:cxnLst>
              <a:rect l="0" t="0" r="r" b="b"/>
              <a:pathLst>
                <a:path w="4">
                  <a:moveTo>
                    <a:pt x="0" y="0"/>
                  </a:moveTo>
                  <a:lnTo>
                    <a:pt x="2"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9" name="Freeform 5536"/>
            <p:cNvSpPr>
              <a:spLocks/>
            </p:cNvSpPr>
            <p:nvPr/>
          </p:nvSpPr>
          <p:spPr bwMode="auto">
            <a:xfrm>
              <a:off x="3513" y="2609"/>
              <a:ext cx="5" cy="4"/>
            </a:xfrm>
            <a:custGeom>
              <a:avLst/>
              <a:gdLst>
                <a:gd name="T0" fmla="*/ 5 w 5"/>
                <a:gd name="T1" fmla="*/ 0 h 4"/>
                <a:gd name="T2" fmla="*/ 5 w 5"/>
                <a:gd name="T3" fmla="*/ 2 h 4"/>
                <a:gd name="T4" fmla="*/ 5 w 5"/>
                <a:gd name="T5" fmla="*/ 2 h 4"/>
                <a:gd name="T6" fmla="*/ 4 w 5"/>
                <a:gd name="T7" fmla="*/ 2 h 4"/>
                <a:gd name="T8" fmla="*/ 4 w 5"/>
                <a:gd name="T9" fmla="*/ 4 h 4"/>
                <a:gd name="T10" fmla="*/ 4 w 5"/>
                <a:gd name="T11" fmla="*/ 4 h 4"/>
                <a:gd name="T12" fmla="*/ 2 w 5"/>
                <a:gd name="T13" fmla="*/ 4 h 4"/>
                <a:gd name="T14" fmla="*/ 2 w 5"/>
                <a:gd name="T15" fmla="*/ 2 h 4"/>
                <a:gd name="T16" fmla="*/ 0 w 5"/>
                <a:gd name="T17" fmla="*/ 2 h 4"/>
                <a:gd name="T18" fmla="*/ 0 w 5"/>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4">
                  <a:moveTo>
                    <a:pt x="5" y="0"/>
                  </a:moveTo>
                  <a:lnTo>
                    <a:pt x="5" y="2"/>
                  </a:lnTo>
                  <a:lnTo>
                    <a:pt x="5" y="2"/>
                  </a:lnTo>
                  <a:lnTo>
                    <a:pt x="4" y="2"/>
                  </a:lnTo>
                  <a:lnTo>
                    <a:pt x="4" y="4"/>
                  </a:lnTo>
                  <a:lnTo>
                    <a:pt x="4" y="4"/>
                  </a:lnTo>
                  <a:lnTo>
                    <a:pt x="2" y="4"/>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0" name="Freeform 5537"/>
            <p:cNvSpPr>
              <a:spLocks/>
            </p:cNvSpPr>
            <p:nvPr/>
          </p:nvSpPr>
          <p:spPr bwMode="auto">
            <a:xfrm>
              <a:off x="3601" y="2609"/>
              <a:ext cx="4" cy="4"/>
            </a:xfrm>
            <a:custGeom>
              <a:avLst/>
              <a:gdLst>
                <a:gd name="T0" fmla="*/ 0 w 4"/>
                <a:gd name="T1" fmla="*/ 0 h 4"/>
                <a:gd name="T2" fmla="*/ 2 w 4"/>
                <a:gd name="T3" fmla="*/ 0 h 4"/>
                <a:gd name="T4" fmla="*/ 2 w 4"/>
                <a:gd name="T5" fmla="*/ 2 h 4"/>
                <a:gd name="T6" fmla="*/ 2 w 4"/>
                <a:gd name="T7" fmla="*/ 2 h 4"/>
                <a:gd name="T8" fmla="*/ 2 w 4"/>
                <a:gd name="T9" fmla="*/ 4 h 4"/>
                <a:gd name="T10" fmla="*/ 4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0"/>
                  </a:moveTo>
                  <a:lnTo>
                    <a:pt x="2" y="0"/>
                  </a:lnTo>
                  <a:lnTo>
                    <a:pt x="2" y="2"/>
                  </a:lnTo>
                  <a:lnTo>
                    <a:pt x="2" y="2"/>
                  </a:lnTo>
                  <a:lnTo>
                    <a:pt x="2" y="4"/>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1" name="Freeform 5538"/>
            <p:cNvSpPr>
              <a:spLocks/>
            </p:cNvSpPr>
            <p:nvPr/>
          </p:nvSpPr>
          <p:spPr bwMode="auto">
            <a:xfrm>
              <a:off x="3603" y="2613"/>
              <a:ext cx="4" cy="12"/>
            </a:xfrm>
            <a:custGeom>
              <a:avLst/>
              <a:gdLst>
                <a:gd name="T0" fmla="*/ 2 w 4"/>
                <a:gd name="T1" fmla="*/ 0 h 12"/>
                <a:gd name="T2" fmla="*/ 0 w 4"/>
                <a:gd name="T3" fmla="*/ 0 h 12"/>
                <a:gd name="T4" fmla="*/ 0 w 4"/>
                <a:gd name="T5" fmla="*/ 0 h 12"/>
                <a:gd name="T6" fmla="*/ 0 w 4"/>
                <a:gd name="T7" fmla="*/ 0 h 12"/>
                <a:gd name="T8" fmla="*/ 2 w 4"/>
                <a:gd name="T9" fmla="*/ 4 h 12"/>
                <a:gd name="T10" fmla="*/ 4 w 4"/>
                <a:gd name="T11" fmla="*/ 6 h 12"/>
                <a:gd name="T12" fmla="*/ 4 w 4"/>
                <a:gd name="T13" fmla="*/ 8 h 12"/>
                <a:gd name="T14" fmla="*/ 4 w 4"/>
                <a:gd name="T15" fmla="*/ 8 h 12"/>
                <a:gd name="T16" fmla="*/ 4 w 4"/>
                <a:gd name="T17" fmla="*/ 8 h 12"/>
                <a:gd name="T18" fmla="*/ 4 w 4"/>
                <a:gd name="T19" fmla="*/ 10 h 12"/>
                <a:gd name="T20" fmla="*/ 4 w 4"/>
                <a:gd name="T21" fmla="*/ 10 h 12"/>
                <a:gd name="T22" fmla="*/ 4 w 4"/>
                <a:gd name="T23" fmla="*/ 10 h 12"/>
                <a:gd name="T24" fmla="*/ 4 w 4"/>
                <a:gd name="T25" fmla="*/ 10 h 12"/>
                <a:gd name="T26" fmla="*/ 4 w 4"/>
                <a:gd name="T27" fmla="*/ 12 h 12"/>
                <a:gd name="T28" fmla="*/ 4 w 4"/>
                <a:gd name="T29" fmla="*/ 12 h 12"/>
                <a:gd name="T30" fmla="*/ 4 w 4"/>
                <a:gd name="T31" fmla="*/ 12 h 12"/>
                <a:gd name="T32" fmla="*/ 4 w 4"/>
                <a:gd name="T3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12">
                  <a:moveTo>
                    <a:pt x="2" y="0"/>
                  </a:moveTo>
                  <a:lnTo>
                    <a:pt x="0" y="0"/>
                  </a:lnTo>
                  <a:lnTo>
                    <a:pt x="0" y="0"/>
                  </a:lnTo>
                  <a:lnTo>
                    <a:pt x="0" y="0"/>
                  </a:lnTo>
                  <a:lnTo>
                    <a:pt x="2" y="4"/>
                  </a:lnTo>
                  <a:lnTo>
                    <a:pt x="4" y="6"/>
                  </a:lnTo>
                  <a:lnTo>
                    <a:pt x="4" y="8"/>
                  </a:lnTo>
                  <a:lnTo>
                    <a:pt x="4" y="8"/>
                  </a:lnTo>
                  <a:lnTo>
                    <a:pt x="4" y="8"/>
                  </a:lnTo>
                  <a:lnTo>
                    <a:pt x="4" y="10"/>
                  </a:lnTo>
                  <a:lnTo>
                    <a:pt x="4" y="10"/>
                  </a:lnTo>
                  <a:lnTo>
                    <a:pt x="4" y="10"/>
                  </a:lnTo>
                  <a:lnTo>
                    <a:pt x="4" y="10"/>
                  </a:lnTo>
                  <a:lnTo>
                    <a:pt x="4" y="12"/>
                  </a:lnTo>
                  <a:lnTo>
                    <a:pt x="4" y="12"/>
                  </a:lnTo>
                  <a:lnTo>
                    <a:pt x="4" y="12"/>
                  </a:lnTo>
                  <a:lnTo>
                    <a:pt x="4"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2" name="Freeform 5539"/>
            <p:cNvSpPr>
              <a:spLocks/>
            </p:cNvSpPr>
            <p:nvPr/>
          </p:nvSpPr>
          <p:spPr bwMode="auto">
            <a:xfrm>
              <a:off x="3603" y="2625"/>
              <a:ext cx="4" cy="7"/>
            </a:xfrm>
            <a:custGeom>
              <a:avLst/>
              <a:gdLst>
                <a:gd name="T0" fmla="*/ 4 w 4"/>
                <a:gd name="T1" fmla="*/ 0 h 7"/>
                <a:gd name="T2" fmla="*/ 2 w 4"/>
                <a:gd name="T3" fmla="*/ 1 h 7"/>
                <a:gd name="T4" fmla="*/ 2 w 4"/>
                <a:gd name="T5" fmla="*/ 1 h 7"/>
                <a:gd name="T6" fmla="*/ 2 w 4"/>
                <a:gd name="T7" fmla="*/ 3 h 7"/>
                <a:gd name="T8" fmla="*/ 0 w 4"/>
                <a:gd name="T9" fmla="*/ 3 h 7"/>
                <a:gd name="T10" fmla="*/ 0 w 4"/>
                <a:gd name="T11" fmla="*/ 3 h 7"/>
                <a:gd name="T12" fmla="*/ 0 w 4"/>
                <a:gd name="T13" fmla="*/ 5 h 7"/>
                <a:gd name="T14" fmla="*/ 0 w 4"/>
                <a:gd name="T15" fmla="*/ 5 h 7"/>
                <a:gd name="T16" fmla="*/ 0 w 4"/>
                <a:gd name="T17" fmla="*/ 5 h 7"/>
                <a:gd name="T18" fmla="*/ 0 w 4"/>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
                  <a:moveTo>
                    <a:pt x="4" y="0"/>
                  </a:moveTo>
                  <a:lnTo>
                    <a:pt x="2" y="1"/>
                  </a:lnTo>
                  <a:lnTo>
                    <a:pt x="2" y="1"/>
                  </a:lnTo>
                  <a:lnTo>
                    <a:pt x="2" y="3"/>
                  </a:lnTo>
                  <a:lnTo>
                    <a:pt x="0" y="3"/>
                  </a:lnTo>
                  <a:lnTo>
                    <a:pt x="0" y="3"/>
                  </a:lnTo>
                  <a:lnTo>
                    <a:pt x="0" y="5"/>
                  </a:lnTo>
                  <a:lnTo>
                    <a:pt x="0" y="5"/>
                  </a:lnTo>
                  <a:lnTo>
                    <a:pt x="0" y="5"/>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Freeform 5540"/>
            <p:cNvSpPr>
              <a:spLocks/>
            </p:cNvSpPr>
            <p:nvPr/>
          </p:nvSpPr>
          <p:spPr bwMode="auto">
            <a:xfrm>
              <a:off x="3601" y="2632"/>
              <a:ext cx="2" cy="4"/>
            </a:xfrm>
            <a:custGeom>
              <a:avLst/>
              <a:gdLst>
                <a:gd name="T0" fmla="*/ 2 w 2"/>
                <a:gd name="T1" fmla="*/ 0 h 4"/>
                <a:gd name="T2" fmla="*/ 2 w 2"/>
                <a:gd name="T3" fmla="*/ 0 h 4"/>
                <a:gd name="T4" fmla="*/ 2 w 2"/>
                <a:gd name="T5" fmla="*/ 0 h 4"/>
                <a:gd name="T6" fmla="*/ 0 w 2"/>
                <a:gd name="T7" fmla="*/ 0 h 4"/>
                <a:gd name="T8" fmla="*/ 0 w 2"/>
                <a:gd name="T9" fmla="*/ 2 h 4"/>
                <a:gd name="T10" fmla="*/ 0 w 2"/>
                <a:gd name="T11" fmla="*/ 2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0"/>
                  </a:lnTo>
                  <a:lnTo>
                    <a:pt x="2" y="0"/>
                  </a:lnTo>
                  <a:lnTo>
                    <a:pt x="0" y="0"/>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4" name="Freeform 5541"/>
            <p:cNvSpPr>
              <a:spLocks/>
            </p:cNvSpPr>
            <p:nvPr/>
          </p:nvSpPr>
          <p:spPr bwMode="auto">
            <a:xfrm>
              <a:off x="3597" y="2636"/>
              <a:ext cx="4" cy="21"/>
            </a:xfrm>
            <a:custGeom>
              <a:avLst/>
              <a:gdLst>
                <a:gd name="T0" fmla="*/ 4 w 4"/>
                <a:gd name="T1" fmla="*/ 0 h 21"/>
                <a:gd name="T2" fmla="*/ 4 w 4"/>
                <a:gd name="T3" fmla="*/ 0 h 21"/>
                <a:gd name="T4" fmla="*/ 4 w 4"/>
                <a:gd name="T5" fmla="*/ 0 h 21"/>
                <a:gd name="T6" fmla="*/ 4 w 4"/>
                <a:gd name="T7" fmla="*/ 0 h 21"/>
                <a:gd name="T8" fmla="*/ 4 w 4"/>
                <a:gd name="T9" fmla="*/ 2 h 21"/>
                <a:gd name="T10" fmla="*/ 4 w 4"/>
                <a:gd name="T11" fmla="*/ 4 h 21"/>
                <a:gd name="T12" fmla="*/ 4 w 4"/>
                <a:gd name="T13" fmla="*/ 6 h 21"/>
                <a:gd name="T14" fmla="*/ 4 w 4"/>
                <a:gd name="T15" fmla="*/ 6 h 21"/>
                <a:gd name="T16" fmla="*/ 4 w 4"/>
                <a:gd name="T17" fmla="*/ 6 h 21"/>
                <a:gd name="T18" fmla="*/ 4 w 4"/>
                <a:gd name="T19" fmla="*/ 6 h 21"/>
                <a:gd name="T20" fmla="*/ 4 w 4"/>
                <a:gd name="T21" fmla="*/ 8 h 21"/>
                <a:gd name="T22" fmla="*/ 4 w 4"/>
                <a:gd name="T23" fmla="*/ 8 h 21"/>
                <a:gd name="T24" fmla="*/ 4 w 4"/>
                <a:gd name="T25" fmla="*/ 8 h 21"/>
                <a:gd name="T26" fmla="*/ 4 w 4"/>
                <a:gd name="T27" fmla="*/ 10 h 21"/>
                <a:gd name="T28" fmla="*/ 2 w 4"/>
                <a:gd name="T29" fmla="*/ 12 h 21"/>
                <a:gd name="T30" fmla="*/ 2 w 4"/>
                <a:gd name="T31" fmla="*/ 12 h 21"/>
                <a:gd name="T32" fmla="*/ 2 w 4"/>
                <a:gd name="T33" fmla="*/ 12 h 21"/>
                <a:gd name="T34" fmla="*/ 2 w 4"/>
                <a:gd name="T35" fmla="*/ 14 h 21"/>
                <a:gd name="T36" fmla="*/ 2 w 4"/>
                <a:gd name="T37" fmla="*/ 14 h 21"/>
                <a:gd name="T38" fmla="*/ 2 w 4"/>
                <a:gd name="T39" fmla="*/ 15 h 21"/>
                <a:gd name="T40" fmla="*/ 2 w 4"/>
                <a:gd name="T41" fmla="*/ 15 h 21"/>
                <a:gd name="T42" fmla="*/ 0 w 4"/>
                <a:gd name="T43" fmla="*/ 15 h 21"/>
                <a:gd name="T44" fmla="*/ 0 w 4"/>
                <a:gd name="T45" fmla="*/ 17 h 21"/>
                <a:gd name="T46" fmla="*/ 0 w 4"/>
                <a:gd name="T47" fmla="*/ 17 h 21"/>
                <a:gd name="T48" fmla="*/ 0 w 4"/>
                <a:gd name="T49" fmla="*/ 19 h 21"/>
                <a:gd name="T50" fmla="*/ 0 w 4"/>
                <a:gd name="T51" fmla="*/ 19 h 21"/>
                <a:gd name="T52" fmla="*/ 0 w 4"/>
                <a:gd name="T53" fmla="*/ 21 h 21"/>
                <a:gd name="T54" fmla="*/ 0 w 4"/>
                <a:gd name="T5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 h="21">
                  <a:moveTo>
                    <a:pt x="4" y="0"/>
                  </a:moveTo>
                  <a:lnTo>
                    <a:pt x="4" y="0"/>
                  </a:lnTo>
                  <a:lnTo>
                    <a:pt x="4" y="0"/>
                  </a:lnTo>
                  <a:lnTo>
                    <a:pt x="4" y="0"/>
                  </a:lnTo>
                  <a:lnTo>
                    <a:pt x="4" y="2"/>
                  </a:lnTo>
                  <a:lnTo>
                    <a:pt x="4" y="4"/>
                  </a:lnTo>
                  <a:lnTo>
                    <a:pt x="4" y="6"/>
                  </a:lnTo>
                  <a:lnTo>
                    <a:pt x="4" y="6"/>
                  </a:lnTo>
                  <a:lnTo>
                    <a:pt x="4" y="6"/>
                  </a:lnTo>
                  <a:lnTo>
                    <a:pt x="4" y="6"/>
                  </a:lnTo>
                  <a:lnTo>
                    <a:pt x="4" y="8"/>
                  </a:lnTo>
                  <a:lnTo>
                    <a:pt x="4" y="8"/>
                  </a:lnTo>
                  <a:lnTo>
                    <a:pt x="4" y="8"/>
                  </a:lnTo>
                  <a:lnTo>
                    <a:pt x="4" y="10"/>
                  </a:lnTo>
                  <a:lnTo>
                    <a:pt x="2" y="12"/>
                  </a:lnTo>
                  <a:lnTo>
                    <a:pt x="2" y="12"/>
                  </a:lnTo>
                  <a:lnTo>
                    <a:pt x="2" y="12"/>
                  </a:lnTo>
                  <a:lnTo>
                    <a:pt x="2" y="14"/>
                  </a:lnTo>
                  <a:lnTo>
                    <a:pt x="2" y="14"/>
                  </a:lnTo>
                  <a:lnTo>
                    <a:pt x="2" y="15"/>
                  </a:lnTo>
                  <a:lnTo>
                    <a:pt x="2" y="15"/>
                  </a:lnTo>
                  <a:lnTo>
                    <a:pt x="0" y="15"/>
                  </a:lnTo>
                  <a:lnTo>
                    <a:pt x="0" y="17"/>
                  </a:lnTo>
                  <a:lnTo>
                    <a:pt x="0" y="17"/>
                  </a:lnTo>
                  <a:lnTo>
                    <a:pt x="0" y="19"/>
                  </a:lnTo>
                  <a:lnTo>
                    <a:pt x="0" y="19"/>
                  </a:lnTo>
                  <a:lnTo>
                    <a:pt x="0" y="21"/>
                  </a:lnTo>
                  <a:lnTo>
                    <a:pt x="0"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5" name="Freeform 5542"/>
            <p:cNvSpPr>
              <a:spLocks/>
            </p:cNvSpPr>
            <p:nvPr/>
          </p:nvSpPr>
          <p:spPr bwMode="auto">
            <a:xfrm>
              <a:off x="3597" y="2657"/>
              <a:ext cx="0" cy="16"/>
            </a:xfrm>
            <a:custGeom>
              <a:avLst/>
              <a:gdLst>
                <a:gd name="T0" fmla="*/ 0 h 16"/>
                <a:gd name="T1" fmla="*/ 2 h 16"/>
                <a:gd name="T2" fmla="*/ 4 h 16"/>
                <a:gd name="T3" fmla="*/ 4 h 16"/>
                <a:gd name="T4" fmla="*/ 8 h 16"/>
                <a:gd name="T5" fmla="*/ 8 h 16"/>
                <a:gd name="T6" fmla="*/ 10 h 16"/>
                <a:gd name="T7" fmla="*/ 10 h 16"/>
                <a:gd name="T8" fmla="*/ 10 h 16"/>
                <a:gd name="T9" fmla="*/ 10 h 16"/>
                <a:gd name="T10" fmla="*/ 12 h 16"/>
                <a:gd name="T11" fmla="*/ 14 h 16"/>
                <a:gd name="T12" fmla="*/ 14 h 16"/>
                <a:gd name="T13" fmla="*/ 16 h 16"/>
                <a:gd name="T14" fmla="*/ 16 h 1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Lst>
              <a:rect l="0" t="0" r="r" b="b"/>
              <a:pathLst>
                <a:path h="16">
                  <a:moveTo>
                    <a:pt x="0" y="0"/>
                  </a:moveTo>
                  <a:lnTo>
                    <a:pt x="0" y="2"/>
                  </a:lnTo>
                  <a:lnTo>
                    <a:pt x="0" y="4"/>
                  </a:lnTo>
                  <a:lnTo>
                    <a:pt x="0" y="4"/>
                  </a:lnTo>
                  <a:lnTo>
                    <a:pt x="0" y="8"/>
                  </a:lnTo>
                  <a:lnTo>
                    <a:pt x="0" y="8"/>
                  </a:lnTo>
                  <a:lnTo>
                    <a:pt x="0" y="10"/>
                  </a:lnTo>
                  <a:lnTo>
                    <a:pt x="0" y="10"/>
                  </a:lnTo>
                  <a:lnTo>
                    <a:pt x="0" y="10"/>
                  </a:lnTo>
                  <a:lnTo>
                    <a:pt x="0" y="10"/>
                  </a:lnTo>
                  <a:lnTo>
                    <a:pt x="0" y="12"/>
                  </a:lnTo>
                  <a:lnTo>
                    <a:pt x="0" y="14"/>
                  </a:lnTo>
                  <a:lnTo>
                    <a:pt x="0" y="14"/>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6" name="Freeform 5543"/>
            <p:cNvSpPr>
              <a:spLocks/>
            </p:cNvSpPr>
            <p:nvPr/>
          </p:nvSpPr>
          <p:spPr bwMode="auto">
            <a:xfrm>
              <a:off x="3593" y="2673"/>
              <a:ext cx="4" cy="19"/>
            </a:xfrm>
            <a:custGeom>
              <a:avLst/>
              <a:gdLst>
                <a:gd name="T0" fmla="*/ 4 w 4"/>
                <a:gd name="T1" fmla="*/ 0 h 19"/>
                <a:gd name="T2" fmla="*/ 2 w 4"/>
                <a:gd name="T3" fmla="*/ 1 h 19"/>
                <a:gd name="T4" fmla="*/ 2 w 4"/>
                <a:gd name="T5" fmla="*/ 1 h 19"/>
                <a:gd name="T6" fmla="*/ 2 w 4"/>
                <a:gd name="T7" fmla="*/ 1 h 19"/>
                <a:gd name="T8" fmla="*/ 2 w 4"/>
                <a:gd name="T9" fmla="*/ 1 h 19"/>
                <a:gd name="T10" fmla="*/ 0 w 4"/>
                <a:gd name="T11" fmla="*/ 1 h 19"/>
                <a:gd name="T12" fmla="*/ 0 w 4"/>
                <a:gd name="T13" fmla="*/ 1 h 19"/>
                <a:gd name="T14" fmla="*/ 0 w 4"/>
                <a:gd name="T15" fmla="*/ 1 h 19"/>
                <a:gd name="T16" fmla="*/ 0 w 4"/>
                <a:gd name="T17" fmla="*/ 3 h 19"/>
                <a:gd name="T18" fmla="*/ 0 w 4"/>
                <a:gd name="T19" fmla="*/ 5 h 19"/>
                <a:gd name="T20" fmla="*/ 0 w 4"/>
                <a:gd name="T21" fmla="*/ 5 h 19"/>
                <a:gd name="T22" fmla="*/ 0 w 4"/>
                <a:gd name="T23" fmla="*/ 7 h 19"/>
                <a:gd name="T24" fmla="*/ 0 w 4"/>
                <a:gd name="T25" fmla="*/ 7 h 19"/>
                <a:gd name="T26" fmla="*/ 2 w 4"/>
                <a:gd name="T27" fmla="*/ 9 h 19"/>
                <a:gd name="T28" fmla="*/ 2 w 4"/>
                <a:gd name="T29" fmla="*/ 11 h 19"/>
                <a:gd name="T30" fmla="*/ 2 w 4"/>
                <a:gd name="T31" fmla="*/ 13 h 19"/>
                <a:gd name="T32" fmla="*/ 0 w 4"/>
                <a:gd name="T33" fmla="*/ 15 h 19"/>
                <a:gd name="T34" fmla="*/ 0 w 4"/>
                <a:gd name="T35" fmla="*/ 15 h 19"/>
                <a:gd name="T36" fmla="*/ 0 w 4"/>
                <a:gd name="T37" fmla="*/ 15 h 19"/>
                <a:gd name="T38" fmla="*/ 0 w 4"/>
                <a:gd name="T39" fmla="*/ 17 h 19"/>
                <a:gd name="T40" fmla="*/ 0 w 4"/>
                <a:gd name="T41" fmla="*/ 17 h 19"/>
                <a:gd name="T42" fmla="*/ 0 w 4"/>
                <a:gd name="T43" fmla="*/ 19 h 19"/>
                <a:gd name="T44" fmla="*/ 0 w 4"/>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9">
                  <a:moveTo>
                    <a:pt x="4" y="0"/>
                  </a:moveTo>
                  <a:lnTo>
                    <a:pt x="2" y="1"/>
                  </a:lnTo>
                  <a:lnTo>
                    <a:pt x="2" y="1"/>
                  </a:lnTo>
                  <a:lnTo>
                    <a:pt x="2" y="1"/>
                  </a:lnTo>
                  <a:lnTo>
                    <a:pt x="2" y="1"/>
                  </a:lnTo>
                  <a:lnTo>
                    <a:pt x="0" y="1"/>
                  </a:lnTo>
                  <a:lnTo>
                    <a:pt x="0" y="1"/>
                  </a:lnTo>
                  <a:lnTo>
                    <a:pt x="0" y="1"/>
                  </a:lnTo>
                  <a:lnTo>
                    <a:pt x="0" y="3"/>
                  </a:lnTo>
                  <a:lnTo>
                    <a:pt x="0" y="5"/>
                  </a:lnTo>
                  <a:lnTo>
                    <a:pt x="0" y="5"/>
                  </a:lnTo>
                  <a:lnTo>
                    <a:pt x="0" y="7"/>
                  </a:lnTo>
                  <a:lnTo>
                    <a:pt x="0" y="7"/>
                  </a:lnTo>
                  <a:lnTo>
                    <a:pt x="2" y="9"/>
                  </a:lnTo>
                  <a:lnTo>
                    <a:pt x="2" y="11"/>
                  </a:lnTo>
                  <a:lnTo>
                    <a:pt x="2" y="13"/>
                  </a:lnTo>
                  <a:lnTo>
                    <a:pt x="0" y="15"/>
                  </a:lnTo>
                  <a:lnTo>
                    <a:pt x="0" y="15"/>
                  </a:lnTo>
                  <a:lnTo>
                    <a:pt x="0" y="15"/>
                  </a:lnTo>
                  <a:lnTo>
                    <a:pt x="0" y="17"/>
                  </a:lnTo>
                  <a:lnTo>
                    <a:pt x="0" y="17"/>
                  </a:lnTo>
                  <a:lnTo>
                    <a:pt x="0" y="19"/>
                  </a:lnTo>
                  <a:lnTo>
                    <a:pt x="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7" name="Freeform 5544"/>
            <p:cNvSpPr>
              <a:spLocks/>
            </p:cNvSpPr>
            <p:nvPr/>
          </p:nvSpPr>
          <p:spPr bwMode="auto">
            <a:xfrm>
              <a:off x="3593" y="2692"/>
              <a:ext cx="2" cy="9"/>
            </a:xfrm>
            <a:custGeom>
              <a:avLst/>
              <a:gdLst>
                <a:gd name="T0" fmla="*/ 0 w 2"/>
                <a:gd name="T1" fmla="*/ 0 h 9"/>
                <a:gd name="T2" fmla="*/ 0 w 2"/>
                <a:gd name="T3" fmla="*/ 4 h 9"/>
                <a:gd name="T4" fmla="*/ 0 w 2"/>
                <a:gd name="T5" fmla="*/ 4 h 9"/>
                <a:gd name="T6" fmla="*/ 2 w 2"/>
                <a:gd name="T7" fmla="*/ 6 h 9"/>
                <a:gd name="T8" fmla="*/ 2 w 2"/>
                <a:gd name="T9" fmla="*/ 7 h 9"/>
                <a:gd name="T10" fmla="*/ 2 w 2"/>
                <a:gd name="T11" fmla="*/ 9 h 9"/>
                <a:gd name="T12" fmla="*/ 2 w 2"/>
                <a:gd name="T13" fmla="*/ 9 h 9"/>
                <a:gd name="T14" fmla="*/ 2 w 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9">
                  <a:moveTo>
                    <a:pt x="0" y="0"/>
                  </a:moveTo>
                  <a:lnTo>
                    <a:pt x="0" y="4"/>
                  </a:lnTo>
                  <a:lnTo>
                    <a:pt x="0" y="4"/>
                  </a:lnTo>
                  <a:lnTo>
                    <a:pt x="2" y="6"/>
                  </a:lnTo>
                  <a:lnTo>
                    <a:pt x="2" y="7"/>
                  </a:lnTo>
                  <a:lnTo>
                    <a:pt x="2" y="9"/>
                  </a:lnTo>
                  <a:lnTo>
                    <a:pt x="2"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8" name="Freeform 5545"/>
            <p:cNvSpPr>
              <a:spLocks/>
            </p:cNvSpPr>
            <p:nvPr/>
          </p:nvSpPr>
          <p:spPr bwMode="auto">
            <a:xfrm>
              <a:off x="3591" y="2703"/>
              <a:ext cx="4" cy="6"/>
            </a:xfrm>
            <a:custGeom>
              <a:avLst/>
              <a:gdLst>
                <a:gd name="T0" fmla="*/ 0 w 4"/>
                <a:gd name="T1" fmla="*/ 6 h 6"/>
                <a:gd name="T2" fmla="*/ 0 w 4"/>
                <a:gd name="T3" fmla="*/ 6 h 6"/>
                <a:gd name="T4" fmla="*/ 0 w 4"/>
                <a:gd name="T5" fmla="*/ 6 h 6"/>
                <a:gd name="T6" fmla="*/ 0 w 4"/>
                <a:gd name="T7" fmla="*/ 4 h 6"/>
                <a:gd name="T8" fmla="*/ 0 w 4"/>
                <a:gd name="T9" fmla="*/ 4 h 6"/>
                <a:gd name="T10" fmla="*/ 0 w 4"/>
                <a:gd name="T11" fmla="*/ 4 h 6"/>
                <a:gd name="T12" fmla="*/ 0 w 4"/>
                <a:gd name="T13" fmla="*/ 4 h 6"/>
                <a:gd name="T14" fmla="*/ 0 w 4"/>
                <a:gd name="T15" fmla="*/ 4 h 6"/>
                <a:gd name="T16" fmla="*/ 2 w 4"/>
                <a:gd name="T17" fmla="*/ 4 h 6"/>
                <a:gd name="T18" fmla="*/ 2 w 4"/>
                <a:gd name="T19" fmla="*/ 4 h 6"/>
                <a:gd name="T20" fmla="*/ 2 w 4"/>
                <a:gd name="T21" fmla="*/ 2 h 6"/>
                <a:gd name="T22" fmla="*/ 4 w 4"/>
                <a:gd name="T23" fmla="*/ 2 h 6"/>
                <a:gd name="T24" fmla="*/ 2 w 4"/>
                <a:gd name="T25" fmla="*/ 2 h 6"/>
                <a:gd name="T26" fmla="*/ 2 w 4"/>
                <a:gd name="T27" fmla="*/ 0 h 6"/>
                <a:gd name="T28" fmla="*/ 4 w 4"/>
                <a:gd name="T29" fmla="*/ 0 h 6"/>
                <a:gd name="T30" fmla="*/ 4 w 4"/>
                <a:gd name="T31" fmla="*/ 0 h 6"/>
                <a:gd name="T32" fmla="*/ 4 w 4"/>
                <a:gd name="T33" fmla="*/ 0 h 6"/>
                <a:gd name="T34" fmla="*/ 4 w 4"/>
                <a:gd name="T35" fmla="*/ 0 h 6"/>
                <a:gd name="T36" fmla="*/ 4 w 4"/>
                <a:gd name="T37" fmla="*/ 0 h 6"/>
                <a:gd name="T38" fmla="*/ 4 w 4"/>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6">
                  <a:moveTo>
                    <a:pt x="0" y="6"/>
                  </a:moveTo>
                  <a:lnTo>
                    <a:pt x="0" y="6"/>
                  </a:lnTo>
                  <a:lnTo>
                    <a:pt x="0" y="6"/>
                  </a:lnTo>
                  <a:lnTo>
                    <a:pt x="0" y="4"/>
                  </a:lnTo>
                  <a:lnTo>
                    <a:pt x="0" y="4"/>
                  </a:lnTo>
                  <a:lnTo>
                    <a:pt x="0" y="4"/>
                  </a:lnTo>
                  <a:lnTo>
                    <a:pt x="0" y="4"/>
                  </a:lnTo>
                  <a:lnTo>
                    <a:pt x="0" y="4"/>
                  </a:lnTo>
                  <a:lnTo>
                    <a:pt x="2" y="4"/>
                  </a:lnTo>
                  <a:lnTo>
                    <a:pt x="2" y="4"/>
                  </a:lnTo>
                  <a:lnTo>
                    <a:pt x="2" y="2"/>
                  </a:lnTo>
                  <a:lnTo>
                    <a:pt x="4" y="2"/>
                  </a:lnTo>
                  <a:lnTo>
                    <a:pt x="2" y="2"/>
                  </a:lnTo>
                  <a:lnTo>
                    <a:pt x="2" y="0"/>
                  </a:lnTo>
                  <a:lnTo>
                    <a:pt x="4" y="0"/>
                  </a:lnTo>
                  <a:lnTo>
                    <a:pt x="4"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9" name="Freeform 5546"/>
            <p:cNvSpPr>
              <a:spLocks/>
            </p:cNvSpPr>
            <p:nvPr/>
          </p:nvSpPr>
          <p:spPr bwMode="auto">
            <a:xfrm>
              <a:off x="3582" y="2709"/>
              <a:ext cx="9" cy="17"/>
            </a:xfrm>
            <a:custGeom>
              <a:avLst/>
              <a:gdLst>
                <a:gd name="T0" fmla="*/ 9 w 9"/>
                <a:gd name="T1" fmla="*/ 0 h 17"/>
                <a:gd name="T2" fmla="*/ 9 w 9"/>
                <a:gd name="T3" fmla="*/ 0 h 17"/>
                <a:gd name="T4" fmla="*/ 9 w 9"/>
                <a:gd name="T5" fmla="*/ 2 h 17"/>
                <a:gd name="T6" fmla="*/ 9 w 9"/>
                <a:gd name="T7" fmla="*/ 2 h 17"/>
                <a:gd name="T8" fmla="*/ 9 w 9"/>
                <a:gd name="T9" fmla="*/ 2 h 17"/>
                <a:gd name="T10" fmla="*/ 8 w 9"/>
                <a:gd name="T11" fmla="*/ 4 h 17"/>
                <a:gd name="T12" fmla="*/ 6 w 9"/>
                <a:gd name="T13" fmla="*/ 6 h 17"/>
                <a:gd name="T14" fmla="*/ 6 w 9"/>
                <a:gd name="T15" fmla="*/ 6 h 17"/>
                <a:gd name="T16" fmla="*/ 4 w 9"/>
                <a:gd name="T17" fmla="*/ 6 h 17"/>
                <a:gd name="T18" fmla="*/ 4 w 9"/>
                <a:gd name="T19" fmla="*/ 8 h 17"/>
                <a:gd name="T20" fmla="*/ 4 w 9"/>
                <a:gd name="T21" fmla="*/ 8 h 17"/>
                <a:gd name="T22" fmla="*/ 4 w 9"/>
                <a:gd name="T23" fmla="*/ 8 h 17"/>
                <a:gd name="T24" fmla="*/ 4 w 9"/>
                <a:gd name="T25" fmla="*/ 8 h 17"/>
                <a:gd name="T26" fmla="*/ 4 w 9"/>
                <a:gd name="T27" fmla="*/ 10 h 17"/>
                <a:gd name="T28" fmla="*/ 2 w 9"/>
                <a:gd name="T29" fmla="*/ 10 h 17"/>
                <a:gd name="T30" fmla="*/ 2 w 9"/>
                <a:gd name="T31" fmla="*/ 10 h 17"/>
                <a:gd name="T32" fmla="*/ 2 w 9"/>
                <a:gd name="T33" fmla="*/ 10 h 17"/>
                <a:gd name="T34" fmla="*/ 2 w 9"/>
                <a:gd name="T35" fmla="*/ 10 h 17"/>
                <a:gd name="T36" fmla="*/ 2 w 9"/>
                <a:gd name="T37" fmla="*/ 10 h 17"/>
                <a:gd name="T38" fmla="*/ 0 w 9"/>
                <a:gd name="T39" fmla="*/ 12 h 17"/>
                <a:gd name="T40" fmla="*/ 0 w 9"/>
                <a:gd name="T41" fmla="*/ 12 h 17"/>
                <a:gd name="T42" fmla="*/ 0 w 9"/>
                <a:gd name="T43" fmla="*/ 12 h 17"/>
                <a:gd name="T44" fmla="*/ 0 w 9"/>
                <a:gd name="T45" fmla="*/ 12 h 17"/>
                <a:gd name="T46" fmla="*/ 0 w 9"/>
                <a:gd name="T47" fmla="*/ 14 h 17"/>
                <a:gd name="T48" fmla="*/ 0 w 9"/>
                <a:gd name="T49" fmla="*/ 14 h 17"/>
                <a:gd name="T50" fmla="*/ 0 w 9"/>
                <a:gd name="T51" fmla="*/ 15 h 17"/>
                <a:gd name="T52" fmla="*/ 0 w 9"/>
                <a:gd name="T53" fmla="*/ 15 h 17"/>
                <a:gd name="T54" fmla="*/ 0 w 9"/>
                <a:gd name="T55" fmla="*/ 15 h 17"/>
                <a:gd name="T56" fmla="*/ 0 w 9"/>
                <a:gd name="T57" fmla="*/ 17 h 17"/>
                <a:gd name="T58" fmla="*/ 2 w 9"/>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17">
                  <a:moveTo>
                    <a:pt x="9" y="0"/>
                  </a:moveTo>
                  <a:lnTo>
                    <a:pt x="9" y="0"/>
                  </a:lnTo>
                  <a:lnTo>
                    <a:pt x="9" y="2"/>
                  </a:lnTo>
                  <a:lnTo>
                    <a:pt x="9" y="2"/>
                  </a:lnTo>
                  <a:lnTo>
                    <a:pt x="9" y="2"/>
                  </a:lnTo>
                  <a:lnTo>
                    <a:pt x="8" y="4"/>
                  </a:lnTo>
                  <a:lnTo>
                    <a:pt x="6" y="6"/>
                  </a:lnTo>
                  <a:lnTo>
                    <a:pt x="6" y="6"/>
                  </a:lnTo>
                  <a:lnTo>
                    <a:pt x="4" y="6"/>
                  </a:lnTo>
                  <a:lnTo>
                    <a:pt x="4" y="8"/>
                  </a:lnTo>
                  <a:lnTo>
                    <a:pt x="4" y="8"/>
                  </a:lnTo>
                  <a:lnTo>
                    <a:pt x="4" y="8"/>
                  </a:lnTo>
                  <a:lnTo>
                    <a:pt x="4" y="8"/>
                  </a:lnTo>
                  <a:lnTo>
                    <a:pt x="4" y="10"/>
                  </a:lnTo>
                  <a:lnTo>
                    <a:pt x="2" y="10"/>
                  </a:lnTo>
                  <a:lnTo>
                    <a:pt x="2" y="10"/>
                  </a:lnTo>
                  <a:lnTo>
                    <a:pt x="2" y="10"/>
                  </a:lnTo>
                  <a:lnTo>
                    <a:pt x="2" y="10"/>
                  </a:lnTo>
                  <a:lnTo>
                    <a:pt x="2" y="10"/>
                  </a:lnTo>
                  <a:lnTo>
                    <a:pt x="0" y="12"/>
                  </a:lnTo>
                  <a:lnTo>
                    <a:pt x="0" y="12"/>
                  </a:lnTo>
                  <a:lnTo>
                    <a:pt x="0" y="12"/>
                  </a:lnTo>
                  <a:lnTo>
                    <a:pt x="0" y="12"/>
                  </a:lnTo>
                  <a:lnTo>
                    <a:pt x="0" y="14"/>
                  </a:lnTo>
                  <a:lnTo>
                    <a:pt x="0" y="14"/>
                  </a:lnTo>
                  <a:lnTo>
                    <a:pt x="0" y="15"/>
                  </a:lnTo>
                  <a:lnTo>
                    <a:pt x="0" y="15"/>
                  </a:lnTo>
                  <a:lnTo>
                    <a:pt x="0" y="15"/>
                  </a:lnTo>
                  <a:lnTo>
                    <a:pt x="0" y="17"/>
                  </a:lnTo>
                  <a:lnTo>
                    <a:pt x="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0" name="Freeform 5547"/>
            <p:cNvSpPr>
              <a:spLocks/>
            </p:cNvSpPr>
            <p:nvPr/>
          </p:nvSpPr>
          <p:spPr bwMode="auto">
            <a:xfrm>
              <a:off x="3422" y="2719"/>
              <a:ext cx="10" cy="11"/>
            </a:xfrm>
            <a:custGeom>
              <a:avLst/>
              <a:gdLst>
                <a:gd name="T0" fmla="*/ 4 w 10"/>
                <a:gd name="T1" fmla="*/ 11 h 11"/>
                <a:gd name="T2" fmla="*/ 4 w 10"/>
                <a:gd name="T3" fmla="*/ 9 h 11"/>
                <a:gd name="T4" fmla="*/ 6 w 10"/>
                <a:gd name="T5" fmla="*/ 9 h 11"/>
                <a:gd name="T6" fmla="*/ 6 w 10"/>
                <a:gd name="T7" fmla="*/ 9 h 11"/>
                <a:gd name="T8" fmla="*/ 6 w 10"/>
                <a:gd name="T9" fmla="*/ 9 h 11"/>
                <a:gd name="T10" fmla="*/ 6 w 10"/>
                <a:gd name="T11" fmla="*/ 7 h 11"/>
                <a:gd name="T12" fmla="*/ 6 w 10"/>
                <a:gd name="T13" fmla="*/ 5 h 11"/>
                <a:gd name="T14" fmla="*/ 8 w 10"/>
                <a:gd name="T15" fmla="*/ 5 h 11"/>
                <a:gd name="T16" fmla="*/ 8 w 10"/>
                <a:gd name="T17" fmla="*/ 5 h 11"/>
                <a:gd name="T18" fmla="*/ 8 w 10"/>
                <a:gd name="T19" fmla="*/ 5 h 11"/>
                <a:gd name="T20" fmla="*/ 8 w 10"/>
                <a:gd name="T21" fmla="*/ 4 h 11"/>
                <a:gd name="T22" fmla="*/ 8 w 10"/>
                <a:gd name="T23" fmla="*/ 4 h 11"/>
                <a:gd name="T24" fmla="*/ 8 w 10"/>
                <a:gd name="T25" fmla="*/ 4 h 11"/>
                <a:gd name="T26" fmla="*/ 8 w 10"/>
                <a:gd name="T27" fmla="*/ 4 h 11"/>
                <a:gd name="T28" fmla="*/ 6 w 10"/>
                <a:gd name="T29" fmla="*/ 4 h 11"/>
                <a:gd name="T30" fmla="*/ 6 w 10"/>
                <a:gd name="T31" fmla="*/ 4 h 11"/>
                <a:gd name="T32" fmla="*/ 6 w 10"/>
                <a:gd name="T33" fmla="*/ 2 h 11"/>
                <a:gd name="T34" fmla="*/ 8 w 10"/>
                <a:gd name="T35" fmla="*/ 2 h 11"/>
                <a:gd name="T36" fmla="*/ 8 w 10"/>
                <a:gd name="T37" fmla="*/ 2 h 11"/>
                <a:gd name="T38" fmla="*/ 8 w 10"/>
                <a:gd name="T39" fmla="*/ 2 h 11"/>
                <a:gd name="T40" fmla="*/ 10 w 10"/>
                <a:gd name="T41" fmla="*/ 2 h 11"/>
                <a:gd name="T42" fmla="*/ 8 w 10"/>
                <a:gd name="T43" fmla="*/ 0 h 11"/>
                <a:gd name="T44" fmla="*/ 8 w 10"/>
                <a:gd name="T45" fmla="*/ 0 h 11"/>
                <a:gd name="T46" fmla="*/ 6 w 10"/>
                <a:gd name="T47" fmla="*/ 0 h 11"/>
                <a:gd name="T48" fmla="*/ 4 w 10"/>
                <a:gd name="T49" fmla="*/ 0 h 11"/>
                <a:gd name="T50" fmla="*/ 4 w 10"/>
                <a:gd name="T51" fmla="*/ 0 h 11"/>
                <a:gd name="T52" fmla="*/ 4 w 10"/>
                <a:gd name="T53" fmla="*/ 0 h 11"/>
                <a:gd name="T54" fmla="*/ 2 w 10"/>
                <a:gd name="T55" fmla="*/ 0 h 11"/>
                <a:gd name="T56" fmla="*/ 2 w 10"/>
                <a:gd name="T57" fmla="*/ 2 h 11"/>
                <a:gd name="T58" fmla="*/ 2 w 10"/>
                <a:gd name="T59" fmla="*/ 2 h 11"/>
                <a:gd name="T60" fmla="*/ 2 w 10"/>
                <a:gd name="T61" fmla="*/ 4 h 11"/>
                <a:gd name="T62" fmla="*/ 2 w 10"/>
                <a:gd name="T63" fmla="*/ 4 h 11"/>
                <a:gd name="T64" fmla="*/ 2 w 10"/>
                <a:gd name="T65" fmla="*/ 5 h 11"/>
                <a:gd name="T66" fmla="*/ 2 w 10"/>
                <a:gd name="T67" fmla="*/ 5 h 11"/>
                <a:gd name="T68" fmla="*/ 0 w 10"/>
                <a:gd name="T69" fmla="*/ 5 h 11"/>
                <a:gd name="T70" fmla="*/ 0 w 10"/>
                <a:gd name="T71" fmla="*/ 5 h 11"/>
                <a:gd name="T72" fmla="*/ 0 w 10"/>
                <a:gd name="T73" fmla="*/ 5 h 11"/>
                <a:gd name="T74" fmla="*/ 0 w 10"/>
                <a:gd name="T75" fmla="*/ 7 h 11"/>
                <a:gd name="T76" fmla="*/ 0 w 10"/>
                <a:gd name="T77" fmla="*/ 7 h 11"/>
                <a:gd name="T78" fmla="*/ 0 w 10"/>
                <a:gd name="T79" fmla="*/ 9 h 11"/>
                <a:gd name="T80" fmla="*/ 0 w 10"/>
                <a:gd name="T81" fmla="*/ 9 h 11"/>
                <a:gd name="T82" fmla="*/ 2 w 10"/>
                <a:gd name="T83" fmla="*/ 9 h 11"/>
                <a:gd name="T84" fmla="*/ 2 w 10"/>
                <a:gd name="T85" fmla="*/ 9 h 11"/>
                <a:gd name="T86" fmla="*/ 4 w 10"/>
                <a:gd name="T87" fmla="*/ 11 h 11"/>
                <a:gd name="T88" fmla="*/ 4 w 10"/>
                <a:gd name="T89" fmla="*/ 11 h 11"/>
                <a:gd name="T90" fmla="*/ 4 w 10"/>
                <a:gd name="T9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 h="11">
                  <a:moveTo>
                    <a:pt x="4" y="11"/>
                  </a:moveTo>
                  <a:lnTo>
                    <a:pt x="4" y="11"/>
                  </a:lnTo>
                  <a:lnTo>
                    <a:pt x="4" y="9"/>
                  </a:lnTo>
                  <a:lnTo>
                    <a:pt x="4" y="9"/>
                  </a:lnTo>
                  <a:lnTo>
                    <a:pt x="6" y="9"/>
                  </a:lnTo>
                  <a:lnTo>
                    <a:pt x="6" y="9"/>
                  </a:lnTo>
                  <a:lnTo>
                    <a:pt x="6" y="9"/>
                  </a:lnTo>
                  <a:lnTo>
                    <a:pt x="6" y="9"/>
                  </a:lnTo>
                  <a:lnTo>
                    <a:pt x="6" y="9"/>
                  </a:lnTo>
                  <a:lnTo>
                    <a:pt x="6" y="9"/>
                  </a:lnTo>
                  <a:lnTo>
                    <a:pt x="6" y="7"/>
                  </a:lnTo>
                  <a:lnTo>
                    <a:pt x="6" y="7"/>
                  </a:lnTo>
                  <a:lnTo>
                    <a:pt x="6" y="7"/>
                  </a:lnTo>
                  <a:lnTo>
                    <a:pt x="6" y="5"/>
                  </a:lnTo>
                  <a:lnTo>
                    <a:pt x="6" y="5"/>
                  </a:lnTo>
                  <a:lnTo>
                    <a:pt x="8" y="5"/>
                  </a:lnTo>
                  <a:lnTo>
                    <a:pt x="8" y="5"/>
                  </a:lnTo>
                  <a:lnTo>
                    <a:pt x="8" y="5"/>
                  </a:lnTo>
                  <a:lnTo>
                    <a:pt x="8" y="5"/>
                  </a:lnTo>
                  <a:lnTo>
                    <a:pt x="8" y="5"/>
                  </a:lnTo>
                  <a:lnTo>
                    <a:pt x="8" y="4"/>
                  </a:lnTo>
                  <a:lnTo>
                    <a:pt x="8" y="4"/>
                  </a:lnTo>
                  <a:lnTo>
                    <a:pt x="8" y="4"/>
                  </a:lnTo>
                  <a:lnTo>
                    <a:pt x="8" y="4"/>
                  </a:lnTo>
                  <a:lnTo>
                    <a:pt x="8" y="4"/>
                  </a:lnTo>
                  <a:lnTo>
                    <a:pt x="8" y="4"/>
                  </a:lnTo>
                  <a:lnTo>
                    <a:pt x="8" y="4"/>
                  </a:lnTo>
                  <a:lnTo>
                    <a:pt x="8" y="4"/>
                  </a:lnTo>
                  <a:lnTo>
                    <a:pt x="6" y="4"/>
                  </a:lnTo>
                  <a:lnTo>
                    <a:pt x="6" y="4"/>
                  </a:lnTo>
                  <a:lnTo>
                    <a:pt x="6" y="4"/>
                  </a:lnTo>
                  <a:lnTo>
                    <a:pt x="6" y="4"/>
                  </a:lnTo>
                  <a:lnTo>
                    <a:pt x="6" y="4"/>
                  </a:lnTo>
                  <a:lnTo>
                    <a:pt x="6" y="2"/>
                  </a:lnTo>
                  <a:lnTo>
                    <a:pt x="8" y="2"/>
                  </a:lnTo>
                  <a:lnTo>
                    <a:pt x="8" y="2"/>
                  </a:lnTo>
                  <a:lnTo>
                    <a:pt x="8" y="2"/>
                  </a:lnTo>
                  <a:lnTo>
                    <a:pt x="8" y="2"/>
                  </a:lnTo>
                  <a:lnTo>
                    <a:pt x="8" y="2"/>
                  </a:lnTo>
                  <a:lnTo>
                    <a:pt x="8" y="2"/>
                  </a:lnTo>
                  <a:lnTo>
                    <a:pt x="10" y="2"/>
                  </a:lnTo>
                  <a:lnTo>
                    <a:pt x="10" y="2"/>
                  </a:lnTo>
                  <a:lnTo>
                    <a:pt x="8" y="0"/>
                  </a:lnTo>
                  <a:lnTo>
                    <a:pt x="8" y="0"/>
                  </a:lnTo>
                  <a:lnTo>
                    <a:pt x="8" y="0"/>
                  </a:lnTo>
                  <a:lnTo>
                    <a:pt x="8" y="0"/>
                  </a:lnTo>
                  <a:lnTo>
                    <a:pt x="6" y="0"/>
                  </a:lnTo>
                  <a:lnTo>
                    <a:pt x="6" y="0"/>
                  </a:lnTo>
                  <a:lnTo>
                    <a:pt x="6" y="0"/>
                  </a:lnTo>
                  <a:lnTo>
                    <a:pt x="4" y="0"/>
                  </a:lnTo>
                  <a:lnTo>
                    <a:pt x="4" y="0"/>
                  </a:lnTo>
                  <a:lnTo>
                    <a:pt x="4" y="0"/>
                  </a:lnTo>
                  <a:lnTo>
                    <a:pt x="4" y="0"/>
                  </a:lnTo>
                  <a:lnTo>
                    <a:pt x="4" y="0"/>
                  </a:lnTo>
                  <a:lnTo>
                    <a:pt x="4" y="0"/>
                  </a:lnTo>
                  <a:lnTo>
                    <a:pt x="2" y="0"/>
                  </a:lnTo>
                  <a:lnTo>
                    <a:pt x="2" y="0"/>
                  </a:lnTo>
                  <a:lnTo>
                    <a:pt x="2" y="2"/>
                  </a:lnTo>
                  <a:lnTo>
                    <a:pt x="2" y="2"/>
                  </a:lnTo>
                  <a:lnTo>
                    <a:pt x="2" y="2"/>
                  </a:lnTo>
                  <a:lnTo>
                    <a:pt x="2" y="2"/>
                  </a:lnTo>
                  <a:lnTo>
                    <a:pt x="2" y="4"/>
                  </a:lnTo>
                  <a:lnTo>
                    <a:pt x="2" y="4"/>
                  </a:lnTo>
                  <a:lnTo>
                    <a:pt x="2" y="4"/>
                  </a:lnTo>
                  <a:lnTo>
                    <a:pt x="2" y="4"/>
                  </a:lnTo>
                  <a:lnTo>
                    <a:pt x="2" y="5"/>
                  </a:lnTo>
                  <a:lnTo>
                    <a:pt x="2" y="5"/>
                  </a:lnTo>
                  <a:lnTo>
                    <a:pt x="2" y="5"/>
                  </a:lnTo>
                  <a:lnTo>
                    <a:pt x="2" y="5"/>
                  </a:lnTo>
                  <a:lnTo>
                    <a:pt x="0" y="5"/>
                  </a:lnTo>
                  <a:lnTo>
                    <a:pt x="0" y="5"/>
                  </a:lnTo>
                  <a:lnTo>
                    <a:pt x="0" y="5"/>
                  </a:lnTo>
                  <a:lnTo>
                    <a:pt x="0" y="5"/>
                  </a:lnTo>
                  <a:lnTo>
                    <a:pt x="0" y="5"/>
                  </a:lnTo>
                  <a:lnTo>
                    <a:pt x="0" y="7"/>
                  </a:lnTo>
                  <a:lnTo>
                    <a:pt x="0" y="7"/>
                  </a:lnTo>
                  <a:lnTo>
                    <a:pt x="0" y="7"/>
                  </a:lnTo>
                  <a:lnTo>
                    <a:pt x="0" y="7"/>
                  </a:lnTo>
                  <a:lnTo>
                    <a:pt x="0" y="9"/>
                  </a:lnTo>
                  <a:lnTo>
                    <a:pt x="0" y="9"/>
                  </a:lnTo>
                  <a:lnTo>
                    <a:pt x="0" y="9"/>
                  </a:lnTo>
                  <a:lnTo>
                    <a:pt x="0" y="9"/>
                  </a:lnTo>
                  <a:lnTo>
                    <a:pt x="2" y="9"/>
                  </a:lnTo>
                  <a:lnTo>
                    <a:pt x="2" y="9"/>
                  </a:lnTo>
                  <a:lnTo>
                    <a:pt x="2" y="9"/>
                  </a:lnTo>
                  <a:lnTo>
                    <a:pt x="2" y="9"/>
                  </a:lnTo>
                  <a:lnTo>
                    <a:pt x="4" y="11"/>
                  </a:lnTo>
                  <a:lnTo>
                    <a:pt x="4" y="11"/>
                  </a:lnTo>
                  <a:lnTo>
                    <a:pt x="4" y="11"/>
                  </a:lnTo>
                  <a:lnTo>
                    <a:pt x="4" y="11"/>
                  </a:lnTo>
                  <a:lnTo>
                    <a:pt x="4" y="11"/>
                  </a:lnTo>
                  <a:lnTo>
                    <a:pt x="4" y="11"/>
                  </a:lnTo>
                  <a:lnTo>
                    <a:pt x="4"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Freeform 5548"/>
            <p:cNvSpPr>
              <a:spLocks/>
            </p:cNvSpPr>
            <p:nvPr/>
          </p:nvSpPr>
          <p:spPr bwMode="auto">
            <a:xfrm>
              <a:off x="3578" y="2726"/>
              <a:ext cx="4" cy="8"/>
            </a:xfrm>
            <a:custGeom>
              <a:avLst/>
              <a:gdLst>
                <a:gd name="T0" fmla="*/ 4 w 4"/>
                <a:gd name="T1" fmla="*/ 0 h 8"/>
                <a:gd name="T2" fmla="*/ 4 w 4"/>
                <a:gd name="T3" fmla="*/ 0 h 8"/>
                <a:gd name="T4" fmla="*/ 4 w 4"/>
                <a:gd name="T5" fmla="*/ 0 h 8"/>
                <a:gd name="T6" fmla="*/ 4 w 4"/>
                <a:gd name="T7" fmla="*/ 0 h 8"/>
                <a:gd name="T8" fmla="*/ 4 w 4"/>
                <a:gd name="T9" fmla="*/ 0 h 8"/>
                <a:gd name="T10" fmla="*/ 2 w 4"/>
                <a:gd name="T11" fmla="*/ 2 h 8"/>
                <a:gd name="T12" fmla="*/ 2 w 4"/>
                <a:gd name="T13" fmla="*/ 2 h 8"/>
                <a:gd name="T14" fmla="*/ 2 w 4"/>
                <a:gd name="T15" fmla="*/ 2 h 8"/>
                <a:gd name="T16" fmla="*/ 2 w 4"/>
                <a:gd name="T17" fmla="*/ 4 h 8"/>
                <a:gd name="T18" fmla="*/ 2 w 4"/>
                <a:gd name="T19" fmla="*/ 4 h 8"/>
                <a:gd name="T20" fmla="*/ 0 w 4"/>
                <a:gd name="T21" fmla="*/ 6 h 8"/>
                <a:gd name="T22" fmla="*/ 0 w 4"/>
                <a:gd name="T23" fmla="*/ 8 h 8"/>
                <a:gd name="T24" fmla="*/ 0 w 4"/>
                <a:gd name="T2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8">
                  <a:moveTo>
                    <a:pt x="4" y="0"/>
                  </a:moveTo>
                  <a:lnTo>
                    <a:pt x="4" y="0"/>
                  </a:lnTo>
                  <a:lnTo>
                    <a:pt x="4" y="0"/>
                  </a:lnTo>
                  <a:lnTo>
                    <a:pt x="4" y="0"/>
                  </a:lnTo>
                  <a:lnTo>
                    <a:pt x="4" y="0"/>
                  </a:lnTo>
                  <a:lnTo>
                    <a:pt x="2" y="2"/>
                  </a:lnTo>
                  <a:lnTo>
                    <a:pt x="2" y="2"/>
                  </a:lnTo>
                  <a:lnTo>
                    <a:pt x="2" y="2"/>
                  </a:lnTo>
                  <a:lnTo>
                    <a:pt x="2" y="4"/>
                  </a:lnTo>
                  <a:lnTo>
                    <a:pt x="2" y="4"/>
                  </a:lnTo>
                  <a:lnTo>
                    <a:pt x="0" y="6"/>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Freeform 5549"/>
            <p:cNvSpPr>
              <a:spLocks/>
            </p:cNvSpPr>
            <p:nvPr/>
          </p:nvSpPr>
          <p:spPr bwMode="auto">
            <a:xfrm>
              <a:off x="3578" y="2734"/>
              <a:ext cx="0" cy="2"/>
            </a:xfrm>
            <a:custGeom>
              <a:avLst/>
              <a:gdLst>
                <a:gd name="T0" fmla="*/ 0 h 2"/>
                <a:gd name="T1" fmla="*/ 0 h 2"/>
                <a:gd name="T2" fmla="*/ 0 h 2"/>
                <a:gd name="T3" fmla="*/ 2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Freeform 5550"/>
            <p:cNvSpPr>
              <a:spLocks/>
            </p:cNvSpPr>
            <p:nvPr/>
          </p:nvSpPr>
          <p:spPr bwMode="auto">
            <a:xfrm>
              <a:off x="3578" y="2734"/>
              <a:ext cx="0" cy="2"/>
            </a:xfrm>
            <a:custGeom>
              <a:avLst/>
              <a:gdLst>
                <a:gd name="T0" fmla="*/ 0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Freeform 5551"/>
            <p:cNvSpPr>
              <a:spLocks/>
            </p:cNvSpPr>
            <p:nvPr/>
          </p:nvSpPr>
          <p:spPr bwMode="auto">
            <a:xfrm>
              <a:off x="3417" y="2738"/>
              <a:ext cx="2" cy="2"/>
            </a:xfrm>
            <a:custGeom>
              <a:avLst/>
              <a:gdLst>
                <a:gd name="T0" fmla="*/ 0 w 2"/>
                <a:gd name="T1" fmla="*/ 2 h 2"/>
                <a:gd name="T2" fmla="*/ 2 w 2"/>
                <a:gd name="T3" fmla="*/ 2 h 2"/>
                <a:gd name="T4" fmla="*/ 2 w 2"/>
                <a:gd name="T5" fmla="*/ 2 h 2"/>
                <a:gd name="T6" fmla="*/ 2 w 2"/>
                <a:gd name="T7" fmla="*/ 2 h 2"/>
                <a:gd name="T8" fmla="*/ 0 w 2"/>
                <a:gd name="T9" fmla="*/ 0 h 2"/>
                <a:gd name="T10" fmla="*/ 0 w 2"/>
                <a:gd name="T11" fmla="*/ 0 h 2"/>
                <a:gd name="T12" fmla="*/ 0 w 2"/>
                <a:gd name="T13" fmla="*/ 2 h 2"/>
                <a:gd name="T14" fmla="*/ 0 w 2"/>
                <a:gd name="T15" fmla="*/ 2 h 2"/>
                <a:gd name="T16" fmla="*/ 0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2" y="2"/>
                  </a:lnTo>
                  <a:lnTo>
                    <a:pt x="2" y="2"/>
                  </a:lnTo>
                  <a:lnTo>
                    <a:pt x="2" y="2"/>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Freeform 5552"/>
            <p:cNvSpPr>
              <a:spLocks/>
            </p:cNvSpPr>
            <p:nvPr/>
          </p:nvSpPr>
          <p:spPr bwMode="auto">
            <a:xfrm>
              <a:off x="3417" y="2742"/>
              <a:ext cx="2" cy="0"/>
            </a:xfrm>
            <a:custGeom>
              <a:avLst/>
              <a:gdLst>
                <a:gd name="T0" fmla="*/ 2 w 2"/>
                <a:gd name="T1" fmla="*/ 2 w 2"/>
                <a:gd name="T2" fmla="*/ 2 w 2"/>
                <a:gd name="T3" fmla="*/ 2 w 2"/>
                <a:gd name="T4" fmla="*/ 2 w 2"/>
                <a:gd name="T5" fmla="*/ 2 w 2"/>
                <a:gd name="T6" fmla="*/ 0 w 2"/>
                <a:gd name="T7" fmla="*/ 0 w 2"/>
                <a:gd name="T8" fmla="*/ 0 w 2"/>
                <a:gd name="T9"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2" y="0"/>
                  </a:moveTo>
                  <a:lnTo>
                    <a:pt x="2" y="0"/>
                  </a:lnTo>
                  <a:lnTo>
                    <a:pt x="2" y="0"/>
                  </a:lnTo>
                  <a:lnTo>
                    <a:pt x="2" y="0"/>
                  </a:lnTo>
                  <a:lnTo>
                    <a:pt x="2" y="0"/>
                  </a:lnTo>
                  <a:lnTo>
                    <a:pt x="2"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Freeform 5553"/>
            <p:cNvSpPr>
              <a:spLocks/>
            </p:cNvSpPr>
            <p:nvPr/>
          </p:nvSpPr>
          <p:spPr bwMode="auto">
            <a:xfrm>
              <a:off x="3570" y="2734"/>
              <a:ext cx="8" cy="10"/>
            </a:xfrm>
            <a:custGeom>
              <a:avLst/>
              <a:gdLst>
                <a:gd name="T0" fmla="*/ 8 w 8"/>
                <a:gd name="T1" fmla="*/ 0 h 10"/>
                <a:gd name="T2" fmla="*/ 8 w 8"/>
                <a:gd name="T3" fmla="*/ 0 h 10"/>
                <a:gd name="T4" fmla="*/ 8 w 8"/>
                <a:gd name="T5" fmla="*/ 0 h 10"/>
                <a:gd name="T6" fmla="*/ 6 w 8"/>
                <a:gd name="T7" fmla="*/ 0 h 10"/>
                <a:gd name="T8" fmla="*/ 6 w 8"/>
                <a:gd name="T9" fmla="*/ 0 h 10"/>
                <a:gd name="T10" fmla="*/ 6 w 8"/>
                <a:gd name="T11" fmla="*/ 2 h 10"/>
                <a:gd name="T12" fmla="*/ 6 w 8"/>
                <a:gd name="T13" fmla="*/ 2 h 10"/>
                <a:gd name="T14" fmla="*/ 4 w 8"/>
                <a:gd name="T15" fmla="*/ 2 h 10"/>
                <a:gd name="T16" fmla="*/ 2 w 8"/>
                <a:gd name="T17" fmla="*/ 4 h 10"/>
                <a:gd name="T18" fmla="*/ 2 w 8"/>
                <a:gd name="T19" fmla="*/ 4 h 10"/>
                <a:gd name="T20" fmla="*/ 2 w 8"/>
                <a:gd name="T21" fmla="*/ 6 h 10"/>
                <a:gd name="T22" fmla="*/ 2 w 8"/>
                <a:gd name="T23" fmla="*/ 6 h 10"/>
                <a:gd name="T24" fmla="*/ 0 w 8"/>
                <a:gd name="T25" fmla="*/ 6 h 10"/>
                <a:gd name="T26" fmla="*/ 0 w 8"/>
                <a:gd name="T27" fmla="*/ 6 h 10"/>
                <a:gd name="T28" fmla="*/ 2 w 8"/>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0">
                  <a:moveTo>
                    <a:pt x="8" y="0"/>
                  </a:moveTo>
                  <a:lnTo>
                    <a:pt x="8" y="0"/>
                  </a:lnTo>
                  <a:lnTo>
                    <a:pt x="8" y="0"/>
                  </a:lnTo>
                  <a:lnTo>
                    <a:pt x="6" y="0"/>
                  </a:lnTo>
                  <a:lnTo>
                    <a:pt x="6" y="0"/>
                  </a:lnTo>
                  <a:lnTo>
                    <a:pt x="6" y="2"/>
                  </a:lnTo>
                  <a:lnTo>
                    <a:pt x="6" y="2"/>
                  </a:lnTo>
                  <a:lnTo>
                    <a:pt x="4" y="2"/>
                  </a:lnTo>
                  <a:lnTo>
                    <a:pt x="2" y="4"/>
                  </a:lnTo>
                  <a:lnTo>
                    <a:pt x="2" y="4"/>
                  </a:lnTo>
                  <a:lnTo>
                    <a:pt x="2" y="6"/>
                  </a:lnTo>
                  <a:lnTo>
                    <a:pt x="2" y="6"/>
                  </a:lnTo>
                  <a:lnTo>
                    <a:pt x="0" y="6"/>
                  </a:lnTo>
                  <a:lnTo>
                    <a:pt x="0" y="6"/>
                  </a:lnTo>
                  <a:lnTo>
                    <a:pt x="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Freeform 5554"/>
            <p:cNvSpPr>
              <a:spLocks/>
            </p:cNvSpPr>
            <p:nvPr/>
          </p:nvSpPr>
          <p:spPr bwMode="auto">
            <a:xfrm>
              <a:off x="3568" y="2744"/>
              <a:ext cx="4" cy="3"/>
            </a:xfrm>
            <a:custGeom>
              <a:avLst/>
              <a:gdLst>
                <a:gd name="T0" fmla="*/ 4 w 4"/>
                <a:gd name="T1" fmla="*/ 0 h 3"/>
                <a:gd name="T2" fmla="*/ 4 w 4"/>
                <a:gd name="T3" fmla="*/ 0 h 3"/>
                <a:gd name="T4" fmla="*/ 2 w 4"/>
                <a:gd name="T5" fmla="*/ 0 h 3"/>
                <a:gd name="T6" fmla="*/ 4 w 4"/>
                <a:gd name="T7" fmla="*/ 0 h 3"/>
                <a:gd name="T8" fmla="*/ 2 w 4"/>
                <a:gd name="T9" fmla="*/ 2 h 3"/>
                <a:gd name="T10" fmla="*/ 2 w 4"/>
                <a:gd name="T11" fmla="*/ 2 h 3"/>
                <a:gd name="T12" fmla="*/ 2 w 4"/>
                <a:gd name="T13" fmla="*/ 2 h 3"/>
                <a:gd name="T14" fmla="*/ 2 w 4"/>
                <a:gd name="T15" fmla="*/ 2 h 3"/>
                <a:gd name="T16" fmla="*/ 0 w 4"/>
                <a:gd name="T17" fmla="*/ 3 h 3"/>
                <a:gd name="T18" fmla="*/ 0 w 4"/>
                <a:gd name="T19" fmla="*/ 3 h 3"/>
                <a:gd name="T20" fmla="*/ 0 w 4"/>
                <a:gd name="T21" fmla="*/ 3 h 3"/>
                <a:gd name="T22" fmla="*/ 0 w 4"/>
                <a:gd name="T23"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3">
                  <a:moveTo>
                    <a:pt x="4" y="0"/>
                  </a:moveTo>
                  <a:lnTo>
                    <a:pt x="4" y="0"/>
                  </a:lnTo>
                  <a:lnTo>
                    <a:pt x="2" y="0"/>
                  </a:lnTo>
                  <a:lnTo>
                    <a:pt x="4" y="0"/>
                  </a:lnTo>
                  <a:lnTo>
                    <a:pt x="2" y="2"/>
                  </a:lnTo>
                  <a:lnTo>
                    <a:pt x="2" y="2"/>
                  </a:lnTo>
                  <a:lnTo>
                    <a:pt x="2" y="2"/>
                  </a:lnTo>
                  <a:lnTo>
                    <a:pt x="2" y="2"/>
                  </a:lnTo>
                  <a:lnTo>
                    <a:pt x="0" y="3"/>
                  </a:lnTo>
                  <a:lnTo>
                    <a:pt x="0"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Freeform 5555"/>
            <p:cNvSpPr>
              <a:spLocks/>
            </p:cNvSpPr>
            <p:nvPr/>
          </p:nvSpPr>
          <p:spPr bwMode="auto">
            <a:xfrm>
              <a:off x="3566" y="2747"/>
              <a:ext cx="2" cy="6"/>
            </a:xfrm>
            <a:custGeom>
              <a:avLst/>
              <a:gdLst>
                <a:gd name="T0" fmla="*/ 0 w 2"/>
                <a:gd name="T1" fmla="*/ 6 h 6"/>
                <a:gd name="T2" fmla="*/ 0 w 2"/>
                <a:gd name="T3" fmla="*/ 4 h 6"/>
                <a:gd name="T4" fmla="*/ 0 w 2"/>
                <a:gd name="T5" fmla="*/ 4 h 6"/>
                <a:gd name="T6" fmla="*/ 0 w 2"/>
                <a:gd name="T7" fmla="*/ 4 h 6"/>
                <a:gd name="T8" fmla="*/ 0 w 2"/>
                <a:gd name="T9" fmla="*/ 4 h 6"/>
                <a:gd name="T10" fmla="*/ 0 w 2"/>
                <a:gd name="T11" fmla="*/ 2 h 6"/>
                <a:gd name="T12" fmla="*/ 0 w 2"/>
                <a:gd name="T13" fmla="*/ 2 h 6"/>
                <a:gd name="T14" fmla="*/ 0 w 2"/>
                <a:gd name="T15" fmla="*/ 2 h 6"/>
                <a:gd name="T16" fmla="*/ 2 w 2"/>
                <a:gd name="T17" fmla="*/ 0 h 6"/>
                <a:gd name="T18" fmla="*/ 2 w 2"/>
                <a:gd name="T19" fmla="*/ 0 h 6"/>
                <a:gd name="T20" fmla="*/ 2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0" y="6"/>
                  </a:moveTo>
                  <a:lnTo>
                    <a:pt x="0" y="4"/>
                  </a:lnTo>
                  <a:lnTo>
                    <a:pt x="0" y="4"/>
                  </a:lnTo>
                  <a:lnTo>
                    <a:pt x="0" y="4"/>
                  </a:lnTo>
                  <a:lnTo>
                    <a:pt x="0" y="4"/>
                  </a:lnTo>
                  <a:lnTo>
                    <a:pt x="0" y="2"/>
                  </a:lnTo>
                  <a:lnTo>
                    <a:pt x="0" y="2"/>
                  </a:ln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Freeform 5556"/>
            <p:cNvSpPr>
              <a:spLocks/>
            </p:cNvSpPr>
            <p:nvPr/>
          </p:nvSpPr>
          <p:spPr bwMode="auto">
            <a:xfrm>
              <a:off x="3563" y="2753"/>
              <a:ext cx="23" cy="12"/>
            </a:xfrm>
            <a:custGeom>
              <a:avLst/>
              <a:gdLst>
                <a:gd name="T0" fmla="*/ 3 w 23"/>
                <a:gd name="T1" fmla="*/ 0 h 12"/>
                <a:gd name="T2" fmla="*/ 2 w 23"/>
                <a:gd name="T3" fmla="*/ 2 h 12"/>
                <a:gd name="T4" fmla="*/ 2 w 23"/>
                <a:gd name="T5" fmla="*/ 2 h 12"/>
                <a:gd name="T6" fmla="*/ 2 w 23"/>
                <a:gd name="T7" fmla="*/ 2 h 12"/>
                <a:gd name="T8" fmla="*/ 0 w 23"/>
                <a:gd name="T9" fmla="*/ 2 h 12"/>
                <a:gd name="T10" fmla="*/ 2 w 23"/>
                <a:gd name="T11" fmla="*/ 2 h 12"/>
                <a:gd name="T12" fmla="*/ 2 w 23"/>
                <a:gd name="T13" fmla="*/ 4 h 12"/>
                <a:gd name="T14" fmla="*/ 2 w 23"/>
                <a:gd name="T15" fmla="*/ 4 h 12"/>
                <a:gd name="T16" fmla="*/ 2 w 23"/>
                <a:gd name="T17" fmla="*/ 4 h 12"/>
                <a:gd name="T18" fmla="*/ 2 w 23"/>
                <a:gd name="T19" fmla="*/ 6 h 12"/>
                <a:gd name="T20" fmla="*/ 3 w 23"/>
                <a:gd name="T21" fmla="*/ 6 h 12"/>
                <a:gd name="T22" fmla="*/ 3 w 23"/>
                <a:gd name="T23" fmla="*/ 8 h 12"/>
                <a:gd name="T24" fmla="*/ 3 w 23"/>
                <a:gd name="T25" fmla="*/ 8 h 12"/>
                <a:gd name="T26" fmla="*/ 3 w 23"/>
                <a:gd name="T27" fmla="*/ 8 h 12"/>
                <a:gd name="T28" fmla="*/ 5 w 23"/>
                <a:gd name="T29" fmla="*/ 8 h 12"/>
                <a:gd name="T30" fmla="*/ 5 w 23"/>
                <a:gd name="T31" fmla="*/ 8 h 12"/>
                <a:gd name="T32" fmla="*/ 7 w 23"/>
                <a:gd name="T33" fmla="*/ 6 h 12"/>
                <a:gd name="T34" fmla="*/ 7 w 23"/>
                <a:gd name="T35" fmla="*/ 6 h 12"/>
                <a:gd name="T36" fmla="*/ 9 w 23"/>
                <a:gd name="T37" fmla="*/ 6 h 12"/>
                <a:gd name="T38" fmla="*/ 9 w 23"/>
                <a:gd name="T39" fmla="*/ 6 h 12"/>
                <a:gd name="T40" fmla="*/ 11 w 23"/>
                <a:gd name="T41" fmla="*/ 6 h 12"/>
                <a:gd name="T42" fmla="*/ 11 w 23"/>
                <a:gd name="T43" fmla="*/ 6 h 12"/>
                <a:gd name="T44" fmla="*/ 13 w 23"/>
                <a:gd name="T45" fmla="*/ 6 h 12"/>
                <a:gd name="T46" fmla="*/ 15 w 23"/>
                <a:gd name="T47" fmla="*/ 8 h 12"/>
                <a:gd name="T48" fmla="*/ 15 w 23"/>
                <a:gd name="T49" fmla="*/ 8 h 12"/>
                <a:gd name="T50" fmla="*/ 17 w 23"/>
                <a:gd name="T51" fmla="*/ 12 h 12"/>
                <a:gd name="T52" fmla="*/ 17 w 23"/>
                <a:gd name="T53" fmla="*/ 12 h 12"/>
                <a:gd name="T54" fmla="*/ 19 w 23"/>
                <a:gd name="T55" fmla="*/ 12 h 12"/>
                <a:gd name="T56" fmla="*/ 19 w 23"/>
                <a:gd name="T57" fmla="*/ 12 h 12"/>
                <a:gd name="T58" fmla="*/ 21 w 23"/>
                <a:gd name="T59" fmla="*/ 12 h 12"/>
                <a:gd name="T60" fmla="*/ 21 w 23"/>
                <a:gd name="T61" fmla="*/ 10 h 12"/>
                <a:gd name="T62" fmla="*/ 23 w 23"/>
                <a:gd name="T6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 h="12">
                  <a:moveTo>
                    <a:pt x="3" y="0"/>
                  </a:moveTo>
                  <a:lnTo>
                    <a:pt x="3" y="0"/>
                  </a:lnTo>
                  <a:lnTo>
                    <a:pt x="2" y="0"/>
                  </a:lnTo>
                  <a:lnTo>
                    <a:pt x="2" y="2"/>
                  </a:lnTo>
                  <a:lnTo>
                    <a:pt x="2" y="2"/>
                  </a:lnTo>
                  <a:lnTo>
                    <a:pt x="2" y="2"/>
                  </a:lnTo>
                  <a:lnTo>
                    <a:pt x="2" y="2"/>
                  </a:lnTo>
                  <a:lnTo>
                    <a:pt x="2" y="2"/>
                  </a:lnTo>
                  <a:lnTo>
                    <a:pt x="0" y="2"/>
                  </a:lnTo>
                  <a:lnTo>
                    <a:pt x="0" y="2"/>
                  </a:lnTo>
                  <a:lnTo>
                    <a:pt x="0" y="2"/>
                  </a:lnTo>
                  <a:lnTo>
                    <a:pt x="2" y="2"/>
                  </a:lnTo>
                  <a:lnTo>
                    <a:pt x="2" y="4"/>
                  </a:lnTo>
                  <a:lnTo>
                    <a:pt x="2" y="4"/>
                  </a:lnTo>
                  <a:lnTo>
                    <a:pt x="2" y="4"/>
                  </a:lnTo>
                  <a:lnTo>
                    <a:pt x="2" y="4"/>
                  </a:lnTo>
                  <a:lnTo>
                    <a:pt x="2" y="6"/>
                  </a:lnTo>
                  <a:lnTo>
                    <a:pt x="2" y="4"/>
                  </a:lnTo>
                  <a:lnTo>
                    <a:pt x="2" y="6"/>
                  </a:lnTo>
                  <a:lnTo>
                    <a:pt x="2" y="6"/>
                  </a:lnTo>
                  <a:lnTo>
                    <a:pt x="2" y="6"/>
                  </a:lnTo>
                  <a:lnTo>
                    <a:pt x="3" y="6"/>
                  </a:lnTo>
                  <a:lnTo>
                    <a:pt x="3" y="8"/>
                  </a:lnTo>
                  <a:lnTo>
                    <a:pt x="3" y="8"/>
                  </a:lnTo>
                  <a:lnTo>
                    <a:pt x="3" y="8"/>
                  </a:lnTo>
                  <a:lnTo>
                    <a:pt x="3" y="8"/>
                  </a:lnTo>
                  <a:lnTo>
                    <a:pt x="3" y="8"/>
                  </a:lnTo>
                  <a:lnTo>
                    <a:pt x="3" y="8"/>
                  </a:lnTo>
                  <a:lnTo>
                    <a:pt x="5" y="8"/>
                  </a:lnTo>
                  <a:lnTo>
                    <a:pt x="5" y="8"/>
                  </a:lnTo>
                  <a:lnTo>
                    <a:pt x="5" y="8"/>
                  </a:lnTo>
                  <a:lnTo>
                    <a:pt x="5" y="8"/>
                  </a:lnTo>
                  <a:lnTo>
                    <a:pt x="5" y="6"/>
                  </a:lnTo>
                  <a:lnTo>
                    <a:pt x="7" y="6"/>
                  </a:lnTo>
                  <a:lnTo>
                    <a:pt x="7" y="6"/>
                  </a:lnTo>
                  <a:lnTo>
                    <a:pt x="7" y="6"/>
                  </a:lnTo>
                  <a:lnTo>
                    <a:pt x="7" y="6"/>
                  </a:lnTo>
                  <a:lnTo>
                    <a:pt x="9" y="6"/>
                  </a:lnTo>
                  <a:lnTo>
                    <a:pt x="9" y="6"/>
                  </a:lnTo>
                  <a:lnTo>
                    <a:pt x="9" y="6"/>
                  </a:lnTo>
                  <a:lnTo>
                    <a:pt x="11" y="6"/>
                  </a:lnTo>
                  <a:lnTo>
                    <a:pt x="11" y="6"/>
                  </a:lnTo>
                  <a:lnTo>
                    <a:pt x="11" y="6"/>
                  </a:lnTo>
                  <a:lnTo>
                    <a:pt x="11" y="6"/>
                  </a:lnTo>
                  <a:lnTo>
                    <a:pt x="13" y="6"/>
                  </a:lnTo>
                  <a:lnTo>
                    <a:pt x="13" y="6"/>
                  </a:lnTo>
                  <a:lnTo>
                    <a:pt x="13" y="6"/>
                  </a:lnTo>
                  <a:lnTo>
                    <a:pt x="15" y="8"/>
                  </a:lnTo>
                  <a:lnTo>
                    <a:pt x="15" y="8"/>
                  </a:lnTo>
                  <a:lnTo>
                    <a:pt x="15" y="8"/>
                  </a:lnTo>
                  <a:lnTo>
                    <a:pt x="17" y="10"/>
                  </a:lnTo>
                  <a:lnTo>
                    <a:pt x="17" y="12"/>
                  </a:lnTo>
                  <a:lnTo>
                    <a:pt x="17" y="12"/>
                  </a:lnTo>
                  <a:lnTo>
                    <a:pt x="17" y="12"/>
                  </a:lnTo>
                  <a:lnTo>
                    <a:pt x="19" y="12"/>
                  </a:lnTo>
                  <a:lnTo>
                    <a:pt x="19" y="12"/>
                  </a:lnTo>
                  <a:lnTo>
                    <a:pt x="19" y="12"/>
                  </a:lnTo>
                  <a:lnTo>
                    <a:pt x="19" y="12"/>
                  </a:lnTo>
                  <a:lnTo>
                    <a:pt x="21" y="12"/>
                  </a:lnTo>
                  <a:lnTo>
                    <a:pt x="21" y="12"/>
                  </a:lnTo>
                  <a:lnTo>
                    <a:pt x="21" y="10"/>
                  </a:lnTo>
                  <a:lnTo>
                    <a:pt x="21" y="10"/>
                  </a:lnTo>
                  <a:lnTo>
                    <a:pt x="21" y="10"/>
                  </a:lnTo>
                  <a:lnTo>
                    <a:pt x="23" y="10"/>
                  </a:lnTo>
                  <a:lnTo>
                    <a:pt x="23"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Freeform 5557"/>
            <p:cNvSpPr>
              <a:spLocks/>
            </p:cNvSpPr>
            <p:nvPr/>
          </p:nvSpPr>
          <p:spPr bwMode="auto">
            <a:xfrm>
              <a:off x="3586" y="2763"/>
              <a:ext cx="0" cy="4"/>
            </a:xfrm>
            <a:custGeom>
              <a:avLst/>
              <a:gdLst>
                <a:gd name="T0" fmla="*/ 4 h 4"/>
                <a:gd name="T1" fmla="*/ 4 h 4"/>
                <a:gd name="T2" fmla="*/ 2 h 4"/>
                <a:gd name="T3" fmla="*/ 2 h 4"/>
                <a:gd name="T4" fmla="*/ 2 h 4"/>
                <a:gd name="T5" fmla="*/ 2 h 4"/>
                <a:gd name="T6" fmla="*/ 0 h 4"/>
              </a:gdLst>
              <a:ahLst/>
              <a:cxnLst>
                <a:cxn ang="0">
                  <a:pos x="0" y="T0"/>
                </a:cxn>
                <a:cxn ang="0">
                  <a:pos x="0" y="T1"/>
                </a:cxn>
                <a:cxn ang="0">
                  <a:pos x="0" y="T2"/>
                </a:cxn>
                <a:cxn ang="0">
                  <a:pos x="0" y="T3"/>
                </a:cxn>
                <a:cxn ang="0">
                  <a:pos x="0" y="T4"/>
                </a:cxn>
                <a:cxn ang="0">
                  <a:pos x="0" y="T5"/>
                </a:cxn>
                <a:cxn ang="0">
                  <a:pos x="0" y="T6"/>
                </a:cxn>
              </a:cxnLst>
              <a:rect l="0" t="0" r="r" b="b"/>
              <a:pathLst>
                <a:path h="4">
                  <a:moveTo>
                    <a:pt x="0" y="4"/>
                  </a:moveTo>
                  <a:lnTo>
                    <a:pt x="0" y="4"/>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Freeform 5558"/>
            <p:cNvSpPr>
              <a:spLocks/>
            </p:cNvSpPr>
            <p:nvPr/>
          </p:nvSpPr>
          <p:spPr bwMode="auto">
            <a:xfrm>
              <a:off x="3574" y="2769"/>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Freeform 5559"/>
            <p:cNvSpPr>
              <a:spLocks/>
            </p:cNvSpPr>
            <p:nvPr/>
          </p:nvSpPr>
          <p:spPr bwMode="auto">
            <a:xfrm>
              <a:off x="3561" y="2772"/>
              <a:ext cx="2" cy="4"/>
            </a:xfrm>
            <a:custGeom>
              <a:avLst/>
              <a:gdLst>
                <a:gd name="T0" fmla="*/ 0 w 2"/>
                <a:gd name="T1" fmla="*/ 4 h 4"/>
                <a:gd name="T2" fmla="*/ 0 w 2"/>
                <a:gd name="T3" fmla="*/ 4 h 4"/>
                <a:gd name="T4" fmla="*/ 0 w 2"/>
                <a:gd name="T5" fmla="*/ 4 h 4"/>
                <a:gd name="T6" fmla="*/ 2 w 2"/>
                <a:gd name="T7" fmla="*/ 4 h 4"/>
                <a:gd name="T8" fmla="*/ 2 w 2"/>
                <a:gd name="T9" fmla="*/ 4 h 4"/>
                <a:gd name="T10" fmla="*/ 2 w 2"/>
                <a:gd name="T11" fmla="*/ 4 h 4"/>
                <a:gd name="T12" fmla="*/ 2 w 2"/>
                <a:gd name="T13" fmla="*/ 4 h 4"/>
                <a:gd name="T14" fmla="*/ 2 w 2"/>
                <a:gd name="T15" fmla="*/ 2 h 4"/>
                <a:gd name="T16" fmla="*/ 2 w 2"/>
                <a:gd name="T17" fmla="*/ 2 h 4"/>
                <a:gd name="T18" fmla="*/ 2 w 2"/>
                <a:gd name="T19" fmla="*/ 0 h 4"/>
                <a:gd name="T20" fmla="*/ 0 w 2"/>
                <a:gd name="T21" fmla="*/ 0 h 4"/>
                <a:gd name="T22" fmla="*/ 0 w 2"/>
                <a:gd name="T23" fmla="*/ 0 h 4"/>
                <a:gd name="T24" fmla="*/ 0 w 2"/>
                <a:gd name="T25" fmla="*/ 0 h 4"/>
                <a:gd name="T26" fmla="*/ 0 w 2"/>
                <a:gd name="T27" fmla="*/ 2 h 4"/>
                <a:gd name="T28" fmla="*/ 0 w 2"/>
                <a:gd name="T29" fmla="*/ 4 h 4"/>
                <a:gd name="T30" fmla="*/ 0 w 2"/>
                <a:gd name="T31" fmla="*/ 4 h 4"/>
                <a:gd name="T32" fmla="*/ 0 w 2"/>
                <a:gd name="T33" fmla="*/ 4 h 4"/>
                <a:gd name="T34" fmla="*/ 0 w 2"/>
                <a:gd name="T35" fmla="*/ 4 h 4"/>
                <a:gd name="T36" fmla="*/ 0 w 2"/>
                <a:gd name="T37" fmla="*/ 4 h 4"/>
                <a:gd name="T38" fmla="*/ 0 w 2"/>
                <a:gd name="T39" fmla="*/ 4 h 4"/>
                <a:gd name="T40" fmla="*/ 0 w 2"/>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4">
                  <a:moveTo>
                    <a:pt x="0" y="4"/>
                  </a:moveTo>
                  <a:lnTo>
                    <a:pt x="0" y="4"/>
                  </a:lnTo>
                  <a:lnTo>
                    <a:pt x="0" y="4"/>
                  </a:lnTo>
                  <a:lnTo>
                    <a:pt x="2" y="4"/>
                  </a:lnTo>
                  <a:lnTo>
                    <a:pt x="2" y="4"/>
                  </a:lnTo>
                  <a:lnTo>
                    <a:pt x="2" y="4"/>
                  </a:lnTo>
                  <a:lnTo>
                    <a:pt x="2" y="4"/>
                  </a:lnTo>
                  <a:lnTo>
                    <a:pt x="2" y="2"/>
                  </a:lnTo>
                  <a:lnTo>
                    <a:pt x="2" y="2"/>
                  </a:lnTo>
                  <a:lnTo>
                    <a:pt x="2" y="0"/>
                  </a:lnTo>
                  <a:lnTo>
                    <a:pt x="0" y="0"/>
                  </a:lnTo>
                  <a:lnTo>
                    <a:pt x="0" y="0"/>
                  </a:lnTo>
                  <a:lnTo>
                    <a:pt x="0" y="0"/>
                  </a:lnTo>
                  <a:lnTo>
                    <a:pt x="0" y="2"/>
                  </a:lnTo>
                  <a:lnTo>
                    <a:pt x="0" y="4"/>
                  </a:lnTo>
                  <a:lnTo>
                    <a:pt x="0" y="4"/>
                  </a:lnTo>
                  <a:lnTo>
                    <a:pt x="0" y="4"/>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Freeform 5560"/>
            <p:cNvSpPr>
              <a:spLocks/>
            </p:cNvSpPr>
            <p:nvPr/>
          </p:nvSpPr>
          <p:spPr bwMode="auto">
            <a:xfrm>
              <a:off x="3566" y="2782"/>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4" name="Freeform 5561"/>
            <p:cNvSpPr>
              <a:spLocks/>
            </p:cNvSpPr>
            <p:nvPr/>
          </p:nvSpPr>
          <p:spPr bwMode="auto">
            <a:xfrm>
              <a:off x="3578" y="2767"/>
              <a:ext cx="8" cy="17"/>
            </a:xfrm>
            <a:custGeom>
              <a:avLst/>
              <a:gdLst>
                <a:gd name="T0" fmla="*/ 8 w 8"/>
                <a:gd name="T1" fmla="*/ 0 h 17"/>
                <a:gd name="T2" fmla="*/ 6 w 8"/>
                <a:gd name="T3" fmla="*/ 0 h 17"/>
                <a:gd name="T4" fmla="*/ 6 w 8"/>
                <a:gd name="T5" fmla="*/ 0 h 17"/>
                <a:gd name="T6" fmla="*/ 6 w 8"/>
                <a:gd name="T7" fmla="*/ 0 h 17"/>
                <a:gd name="T8" fmla="*/ 6 w 8"/>
                <a:gd name="T9" fmla="*/ 0 h 17"/>
                <a:gd name="T10" fmla="*/ 4 w 8"/>
                <a:gd name="T11" fmla="*/ 0 h 17"/>
                <a:gd name="T12" fmla="*/ 4 w 8"/>
                <a:gd name="T13" fmla="*/ 0 h 17"/>
                <a:gd name="T14" fmla="*/ 4 w 8"/>
                <a:gd name="T15" fmla="*/ 0 h 17"/>
                <a:gd name="T16" fmla="*/ 4 w 8"/>
                <a:gd name="T17" fmla="*/ 0 h 17"/>
                <a:gd name="T18" fmla="*/ 4 w 8"/>
                <a:gd name="T19" fmla="*/ 0 h 17"/>
                <a:gd name="T20" fmla="*/ 4 w 8"/>
                <a:gd name="T21" fmla="*/ 0 h 17"/>
                <a:gd name="T22" fmla="*/ 2 w 8"/>
                <a:gd name="T23" fmla="*/ 0 h 17"/>
                <a:gd name="T24" fmla="*/ 2 w 8"/>
                <a:gd name="T25" fmla="*/ 0 h 17"/>
                <a:gd name="T26" fmla="*/ 2 w 8"/>
                <a:gd name="T27" fmla="*/ 0 h 17"/>
                <a:gd name="T28" fmla="*/ 2 w 8"/>
                <a:gd name="T29" fmla="*/ 0 h 17"/>
                <a:gd name="T30" fmla="*/ 2 w 8"/>
                <a:gd name="T31" fmla="*/ 0 h 17"/>
                <a:gd name="T32" fmla="*/ 2 w 8"/>
                <a:gd name="T33" fmla="*/ 0 h 17"/>
                <a:gd name="T34" fmla="*/ 2 w 8"/>
                <a:gd name="T35" fmla="*/ 2 h 17"/>
                <a:gd name="T36" fmla="*/ 0 w 8"/>
                <a:gd name="T37" fmla="*/ 4 h 17"/>
                <a:gd name="T38" fmla="*/ 0 w 8"/>
                <a:gd name="T39" fmla="*/ 4 h 17"/>
                <a:gd name="T40" fmla="*/ 0 w 8"/>
                <a:gd name="T41" fmla="*/ 4 h 17"/>
                <a:gd name="T42" fmla="*/ 0 w 8"/>
                <a:gd name="T43" fmla="*/ 4 h 17"/>
                <a:gd name="T44" fmla="*/ 0 w 8"/>
                <a:gd name="T45" fmla="*/ 5 h 17"/>
                <a:gd name="T46" fmla="*/ 0 w 8"/>
                <a:gd name="T47" fmla="*/ 5 h 17"/>
                <a:gd name="T48" fmla="*/ 0 w 8"/>
                <a:gd name="T49" fmla="*/ 5 h 17"/>
                <a:gd name="T50" fmla="*/ 0 w 8"/>
                <a:gd name="T51" fmla="*/ 7 h 17"/>
                <a:gd name="T52" fmla="*/ 0 w 8"/>
                <a:gd name="T53" fmla="*/ 7 h 17"/>
                <a:gd name="T54" fmla="*/ 2 w 8"/>
                <a:gd name="T55" fmla="*/ 11 h 17"/>
                <a:gd name="T56" fmla="*/ 2 w 8"/>
                <a:gd name="T57" fmla="*/ 11 h 17"/>
                <a:gd name="T58" fmla="*/ 2 w 8"/>
                <a:gd name="T59" fmla="*/ 11 h 17"/>
                <a:gd name="T60" fmla="*/ 2 w 8"/>
                <a:gd name="T61" fmla="*/ 13 h 17"/>
                <a:gd name="T62" fmla="*/ 2 w 8"/>
                <a:gd name="T63" fmla="*/ 13 h 17"/>
                <a:gd name="T64" fmla="*/ 4 w 8"/>
                <a:gd name="T65" fmla="*/ 15 h 17"/>
                <a:gd name="T66" fmla="*/ 4 w 8"/>
                <a:gd name="T67" fmla="*/ 17 h 17"/>
                <a:gd name="T68" fmla="*/ 4 w 8"/>
                <a:gd name="T6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17">
                  <a:moveTo>
                    <a:pt x="8" y="0"/>
                  </a:moveTo>
                  <a:lnTo>
                    <a:pt x="6" y="0"/>
                  </a:lnTo>
                  <a:lnTo>
                    <a:pt x="6" y="0"/>
                  </a:lnTo>
                  <a:lnTo>
                    <a:pt x="6" y="0"/>
                  </a:lnTo>
                  <a:lnTo>
                    <a:pt x="6" y="0"/>
                  </a:lnTo>
                  <a:lnTo>
                    <a:pt x="4" y="0"/>
                  </a:lnTo>
                  <a:lnTo>
                    <a:pt x="4" y="0"/>
                  </a:lnTo>
                  <a:lnTo>
                    <a:pt x="4" y="0"/>
                  </a:lnTo>
                  <a:lnTo>
                    <a:pt x="4" y="0"/>
                  </a:lnTo>
                  <a:lnTo>
                    <a:pt x="4" y="0"/>
                  </a:lnTo>
                  <a:lnTo>
                    <a:pt x="4" y="0"/>
                  </a:lnTo>
                  <a:lnTo>
                    <a:pt x="2" y="0"/>
                  </a:lnTo>
                  <a:lnTo>
                    <a:pt x="2" y="0"/>
                  </a:lnTo>
                  <a:lnTo>
                    <a:pt x="2" y="0"/>
                  </a:lnTo>
                  <a:lnTo>
                    <a:pt x="2" y="0"/>
                  </a:lnTo>
                  <a:lnTo>
                    <a:pt x="2" y="0"/>
                  </a:lnTo>
                  <a:lnTo>
                    <a:pt x="2" y="0"/>
                  </a:lnTo>
                  <a:lnTo>
                    <a:pt x="2" y="2"/>
                  </a:lnTo>
                  <a:lnTo>
                    <a:pt x="0" y="4"/>
                  </a:lnTo>
                  <a:lnTo>
                    <a:pt x="0" y="4"/>
                  </a:lnTo>
                  <a:lnTo>
                    <a:pt x="0" y="4"/>
                  </a:lnTo>
                  <a:lnTo>
                    <a:pt x="0" y="4"/>
                  </a:lnTo>
                  <a:lnTo>
                    <a:pt x="0" y="5"/>
                  </a:lnTo>
                  <a:lnTo>
                    <a:pt x="0" y="5"/>
                  </a:lnTo>
                  <a:lnTo>
                    <a:pt x="0" y="5"/>
                  </a:lnTo>
                  <a:lnTo>
                    <a:pt x="0" y="7"/>
                  </a:lnTo>
                  <a:lnTo>
                    <a:pt x="0" y="7"/>
                  </a:lnTo>
                  <a:lnTo>
                    <a:pt x="2" y="11"/>
                  </a:lnTo>
                  <a:lnTo>
                    <a:pt x="2" y="11"/>
                  </a:lnTo>
                  <a:lnTo>
                    <a:pt x="2" y="11"/>
                  </a:lnTo>
                  <a:lnTo>
                    <a:pt x="2" y="13"/>
                  </a:lnTo>
                  <a:lnTo>
                    <a:pt x="2" y="13"/>
                  </a:lnTo>
                  <a:lnTo>
                    <a:pt x="4" y="15"/>
                  </a:lnTo>
                  <a:lnTo>
                    <a:pt x="4" y="17"/>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5" name="Freeform 5562"/>
            <p:cNvSpPr>
              <a:spLocks/>
            </p:cNvSpPr>
            <p:nvPr/>
          </p:nvSpPr>
          <p:spPr bwMode="auto">
            <a:xfrm>
              <a:off x="3582" y="2784"/>
              <a:ext cx="0" cy="6"/>
            </a:xfrm>
            <a:custGeom>
              <a:avLst/>
              <a:gdLst>
                <a:gd name="T0" fmla="*/ 6 h 6"/>
                <a:gd name="T1" fmla="*/ 4 h 6"/>
                <a:gd name="T2" fmla="*/ 2 h 6"/>
                <a:gd name="T3" fmla="*/ 2 h 6"/>
                <a:gd name="T4" fmla="*/ 0 h 6"/>
                <a:gd name="T5" fmla="*/ 0 h 6"/>
              </a:gdLst>
              <a:ahLst/>
              <a:cxnLst>
                <a:cxn ang="0">
                  <a:pos x="0" y="T0"/>
                </a:cxn>
                <a:cxn ang="0">
                  <a:pos x="0" y="T1"/>
                </a:cxn>
                <a:cxn ang="0">
                  <a:pos x="0" y="T2"/>
                </a:cxn>
                <a:cxn ang="0">
                  <a:pos x="0" y="T3"/>
                </a:cxn>
                <a:cxn ang="0">
                  <a:pos x="0" y="T4"/>
                </a:cxn>
                <a:cxn ang="0">
                  <a:pos x="0" y="T5"/>
                </a:cxn>
              </a:cxnLst>
              <a:rect l="0" t="0" r="r" b="b"/>
              <a:pathLst>
                <a:path h="6">
                  <a:moveTo>
                    <a:pt x="0" y="6"/>
                  </a:moveTo>
                  <a:lnTo>
                    <a:pt x="0" y="4"/>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6" name="Line 5563"/>
            <p:cNvSpPr>
              <a:spLocks noChangeShapeType="1"/>
            </p:cNvSpPr>
            <p:nvPr/>
          </p:nvSpPr>
          <p:spPr bwMode="auto">
            <a:xfrm>
              <a:off x="3578" y="279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7" name="Freeform 5564"/>
            <p:cNvSpPr>
              <a:spLocks/>
            </p:cNvSpPr>
            <p:nvPr/>
          </p:nvSpPr>
          <p:spPr bwMode="auto">
            <a:xfrm>
              <a:off x="3578" y="2796"/>
              <a:ext cx="0" cy="3"/>
            </a:xfrm>
            <a:custGeom>
              <a:avLst/>
              <a:gdLst>
                <a:gd name="T0" fmla="*/ 3 h 3"/>
                <a:gd name="T1" fmla="*/ 3 h 3"/>
                <a:gd name="T2" fmla="*/ 1 h 3"/>
                <a:gd name="T3" fmla="*/ 1 h 3"/>
                <a:gd name="T4" fmla="*/ 1 h 3"/>
                <a:gd name="T5" fmla="*/ 0 h 3"/>
                <a:gd name="T6" fmla="*/ 0 h 3"/>
                <a:gd name="T7" fmla="*/ 0 h 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3">
                  <a:moveTo>
                    <a:pt x="0" y="3"/>
                  </a:moveTo>
                  <a:lnTo>
                    <a:pt x="0" y="3"/>
                  </a:lnTo>
                  <a:lnTo>
                    <a:pt x="0" y="1"/>
                  </a:lnTo>
                  <a:lnTo>
                    <a:pt x="0" y="1"/>
                  </a:lnTo>
                  <a:lnTo>
                    <a:pt x="0" y="1"/>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8" name="Freeform 5565"/>
            <p:cNvSpPr>
              <a:spLocks/>
            </p:cNvSpPr>
            <p:nvPr/>
          </p:nvSpPr>
          <p:spPr bwMode="auto">
            <a:xfrm>
              <a:off x="3582" y="2790"/>
              <a:ext cx="0" cy="11"/>
            </a:xfrm>
            <a:custGeom>
              <a:avLst/>
              <a:gdLst>
                <a:gd name="T0" fmla="*/ 11 h 11"/>
                <a:gd name="T1" fmla="*/ 11 h 11"/>
                <a:gd name="T2" fmla="*/ 11 h 11"/>
                <a:gd name="T3" fmla="*/ 11 h 11"/>
                <a:gd name="T4" fmla="*/ 9 h 11"/>
                <a:gd name="T5" fmla="*/ 9 h 11"/>
                <a:gd name="T6" fmla="*/ 7 h 11"/>
                <a:gd name="T7" fmla="*/ 7 h 11"/>
                <a:gd name="T8" fmla="*/ 7 h 11"/>
                <a:gd name="T9" fmla="*/ 7 h 11"/>
                <a:gd name="T10" fmla="*/ 6 h 11"/>
                <a:gd name="T11" fmla="*/ 6 h 11"/>
                <a:gd name="T12" fmla="*/ 6 h 11"/>
                <a:gd name="T13" fmla="*/ 6 h 11"/>
                <a:gd name="T14" fmla="*/ 6 h 11"/>
                <a:gd name="T15" fmla="*/ 6 h 11"/>
                <a:gd name="T16" fmla="*/ 4 h 11"/>
                <a:gd name="T17" fmla="*/ 4 h 11"/>
                <a:gd name="T18" fmla="*/ 4 h 11"/>
                <a:gd name="T19" fmla="*/ 4 h 11"/>
                <a:gd name="T20" fmla="*/ 2 h 11"/>
                <a:gd name="T21" fmla="*/ 2 h 11"/>
                <a:gd name="T22" fmla="*/ 0 h 11"/>
                <a:gd name="T23" fmla="*/ 0 h 11"/>
                <a:gd name="T24" fmla="*/ 0 h 1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Lst>
              <a:rect l="0" t="0" r="r" b="b"/>
              <a:pathLst>
                <a:path h="11">
                  <a:moveTo>
                    <a:pt x="0" y="11"/>
                  </a:moveTo>
                  <a:lnTo>
                    <a:pt x="0" y="11"/>
                  </a:lnTo>
                  <a:lnTo>
                    <a:pt x="0" y="11"/>
                  </a:lnTo>
                  <a:lnTo>
                    <a:pt x="0" y="11"/>
                  </a:lnTo>
                  <a:lnTo>
                    <a:pt x="0" y="9"/>
                  </a:lnTo>
                  <a:lnTo>
                    <a:pt x="0" y="9"/>
                  </a:lnTo>
                  <a:lnTo>
                    <a:pt x="0" y="7"/>
                  </a:lnTo>
                  <a:lnTo>
                    <a:pt x="0" y="7"/>
                  </a:lnTo>
                  <a:lnTo>
                    <a:pt x="0" y="7"/>
                  </a:lnTo>
                  <a:lnTo>
                    <a:pt x="0" y="7"/>
                  </a:lnTo>
                  <a:lnTo>
                    <a:pt x="0" y="6"/>
                  </a:lnTo>
                  <a:lnTo>
                    <a:pt x="0" y="6"/>
                  </a:lnTo>
                  <a:lnTo>
                    <a:pt x="0" y="6"/>
                  </a:lnTo>
                  <a:lnTo>
                    <a:pt x="0" y="6"/>
                  </a:lnTo>
                  <a:lnTo>
                    <a:pt x="0" y="6"/>
                  </a:lnTo>
                  <a:lnTo>
                    <a:pt x="0" y="6"/>
                  </a:lnTo>
                  <a:lnTo>
                    <a:pt x="0" y="4"/>
                  </a:lnTo>
                  <a:lnTo>
                    <a:pt x="0" y="4"/>
                  </a:lnTo>
                  <a:lnTo>
                    <a:pt x="0" y="4"/>
                  </a:lnTo>
                  <a:lnTo>
                    <a:pt x="0" y="4"/>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9" name="Freeform 5566"/>
            <p:cNvSpPr>
              <a:spLocks/>
            </p:cNvSpPr>
            <p:nvPr/>
          </p:nvSpPr>
          <p:spPr bwMode="auto">
            <a:xfrm>
              <a:off x="3580" y="2799"/>
              <a:ext cx="0" cy="2"/>
            </a:xfrm>
            <a:custGeom>
              <a:avLst/>
              <a:gdLst>
                <a:gd name="T0" fmla="*/ 0 h 2"/>
                <a:gd name="T1" fmla="*/ 0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0" name="Freeform 5567"/>
            <p:cNvSpPr>
              <a:spLocks/>
            </p:cNvSpPr>
            <p:nvPr/>
          </p:nvSpPr>
          <p:spPr bwMode="auto">
            <a:xfrm>
              <a:off x="3580" y="2801"/>
              <a:ext cx="2" cy="2"/>
            </a:xfrm>
            <a:custGeom>
              <a:avLst/>
              <a:gdLst>
                <a:gd name="T0" fmla="*/ 2 w 2"/>
                <a:gd name="T1" fmla="*/ 0 h 2"/>
                <a:gd name="T2" fmla="*/ 2 w 2"/>
                <a:gd name="T3" fmla="*/ 0 h 2"/>
                <a:gd name="T4" fmla="*/ 0 w 2"/>
                <a:gd name="T5" fmla="*/ 0 h 2"/>
                <a:gd name="T6" fmla="*/ 0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0"/>
                  </a:moveTo>
                  <a:lnTo>
                    <a:pt x="2"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1" name="Freeform 5568"/>
            <p:cNvSpPr>
              <a:spLocks/>
            </p:cNvSpPr>
            <p:nvPr/>
          </p:nvSpPr>
          <p:spPr bwMode="auto">
            <a:xfrm>
              <a:off x="3367" y="2809"/>
              <a:ext cx="13" cy="4"/>
            </a:xfrm>
            <a:custGeom>
              <a:avLst/>
              <a:gdLst>
                <a:gd name="T0" fmla="*/ 11 w 13"/>
                <a:gd name="T1" fmla="*/ 4 h 4"/>
                <a:gd name="T2" fmla="*/ 13 w 13"/>
                <a:gd name="T3" fmla="*/ 2 h 4"/>
                <a:gd name="T4" fmla="*/ 13 w 13"/>
                <a:gd name="T5" fmla="*/ 2 h 4"/>
                <a:gd name="T6" fmla="*/ 11 w 13"/>
                <a:gd name="T7" fmla="*/ 2 h 4"/>
                <a:gd name="T8" fmla="*/ 11 w 13"/>
                <a:gd name="T9" fmla="*/ 2 h 4"/>
                <a:gd name="T10" fmla="*/ 11 w 13"/>
                <a:gd name="T11" fmla="*/ 2 h 4"/>
                <a:gd name="T12" fmla="*/ 11 w 13"/>
                <a:gd name="T13" fmla="*/ 0 h 4"/>
                <a:gd name="T14" fmla="*/ 9 w 13"/>
                <a:gd name="T15" fmla="*/ 0 h 4"/>
                <a:gd name="T16" fmla="*/ 9 w 13"/>
                <a:gd name="T17" fmla="*/ 0 h 4"/>
                <a:gd name="T18" fmla="*/ 9 w 13"/>
                <a:gd name="T19" fmla="*/ 0 h 4"/>
                <a:gd name="T20" fmla="*/ 7 w 13"/>
                <a:gd name="T21" fmla="*/ 0 h 4"/>
                <a:gd name="T22" fmla="*/ 7 w 13"/>
                <a:gd name="T23" fmla="*/ 0 h 4"/>
                <a:gd name="T24" fmla="*/ 7 w 13"/>
                <a:gd name="T25" fmla="*/ 0 h 4"/>
                <a:gd name="T26" fmla="*/ 6 w 13"/>
                <a:gd name="T27" fmla="*/ 0 h 4"/>
                <a:gd name="T28" fmla="*/ 6 w 13"/>
                <a:gd name="T29" fmla="*/ 0 h 4"/>
                <a:gd name="T30" fmla="*/ 6 w 13"/>
                <a:gd name="T31" fmla="*/ 0 h 4"/>
                <a:gd name="T32" fmla="*/ 6 w 13"/>
                <a:gd name="T33" fmla="*/ 0 h 4"/>
                <a:gd name="T34" fmla="*/ 6 w 13"/>
                <a:gd name="T35" fmla="*/ 0 h 4"/>
                <a:gd name="T36" fmla="*/ 6 w 13"/>
                <a:gd name="T37" fmla="*/ 0 h 4"/>
                <a:gd name="T38" fmla="*/ 6 w 13"/>
                <a:gd name="T39" fmla="*/ 0 h 4"/>
                <a:gd name="T40" fmla="*/ 4 w 13"/>
                <a:gd name="T41" fmla="*/ 0 h 4"/>
                <a:gd name="T42" fmla="*/ 4 w 13"/>
                <a:gd name="T43" fmla="*/ 2 h 4"/>
                <a:gd name="T44" fmla="*/ 2 w 13"/>
                <a:gd name="T45" fmla="*/ 4 h 4"/>
                <a:gd name="T46" fmla="*/ 2 w 13"/>
                <a:gd name="T47" fmla="*/ 4 h 4"/>
                <a:gd name="T48" fmla="*/ 2 w 13"/>
                <a:gd name="T49" fmla="*/ 4 h 4"/>
                <a:gd name="T50" fmla="*/ 0 w 13"/>
                <a:gd name="T51" fmla="*/ 4 h 4"/>
                <a:gd name="T52" fmla="*/ 0 w 13"/>
                <a:gd name="T5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 h="4">
                  <a:moveTo>
                    <a:pt x="11" y="4"/>
                  </a:moveTo>
                  <a:lnTo>
                    <a:pt x="13" y="2"/>
                  </a:lnTo>
                  <a:lnTo>
                    <a:pt x="13" y="2"/>
                  </a:lnTo>
                  <a:lnTo>
                    <a:pt x="11" y="2"/>
                  </a:lnTo>
                  <a:lnTo>
                    <a:pt x="11" y="2"/>
                  </a:lnTo>
                  <a:lnTo>
                    <a:pt x="11" y="2"/>
                  </a:lnTo>
                  <a:lnTo>
                    <a:pt x="11" y="0"/>
                  </a:lnTo>
                  <a:lnTo>
                    <a:pt x="9" y="0"/>
                  </a:lnTo>
                  <a:lnTo>
                    <a:pt x="9" y="0"/>
                  </a:lnTo>
                  <a:lnTo>
                    <a:pt x="9" y="0"/>
                  </a:lnTo>
                  <a:lnTo>
                    <a:pt x="7" y="0"/>
                  </a:lnTo>
                  <a:lnTo>
                    <a:pt x="7" y="0"/>
                  </a:lnTo>
                  <a:lnTo>
                    <a:pt x="7" y="0"/>
                  </a:lnTo>
                  <a:lnTo>
                    <a:pt x="6" y="0"/>
                  </a:lnTo>
                  <a:lnTo>
                    <a:pt x="6" y="0"/>
                  </a:lnTo>
                  <a:lnTo>
                    <a:pt x="6" y="0"/>
                  </a:lnTo>
                  <a:lnTo>
                    <a:pt x="6" y="0"/>
                  </a:lnTo>
                  <a:lnTo>
                    <a:pt x="6" y="0"/>
                  </a:lnTo>
                  <a:lnTo>
                    <a:pt x="6" y="0"/>
                  </a:lnTo>
                  <a:lnTo>
                    <a:pt x="6" y="0"/>
                  </a:lnTo>
                  <a:lnTo>
                    <a:pt x="4" y="0"/>
                  </a:lnTo>
                  <a:lnTo>
                    <a:pt x="4" y="2"/>
                  </a:lnTo>
                  <a:lnTo>
                    <a:pt x="2" y="4"/>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2" name="Freeform 5569"/>
            <p:cNvSpPr>
              <a:spLocks/>
            </p:cNvSpPr>
            <p:nvPr/>
          </p:nvSpPr>
          <p:spPr bwMode="auto">
            <a:xfrm>
              <a:off x="3561" y="2792"/>
              <a:ext cx="17" cy="27"/>
            </a:xfrm>
            <a:custGeom>
              <a:avLst/>
              <a:gdLst>
                <a:gd name="T0" fmla="*/ 17 w 17"/>
                <a:gd name="T1" fmla="*/ 25 h 27"/>
                <a:gd name="T2" fmla="*/ 15 w 17"/>
                <a:gd name="T3" fmla="*/ 25 h 27"/>
                <a:gd name="T4" fmla="*/ 15 w 17"/>
                <a:gd name="T5" fmla="*/ 25 h 27"/>
                <a:gd name="T6" fmla="*/ 13 w 17"/>
                <a:gd name="T7" fmla="*/ 27 h 27"/>
                <a:gd name="T8" fmla="*/ 13 w 17"/>
                <a:gd name="T9" fmla="*/ 25 h 27"/>
                <a:gd name="T10" fmla="*/ 11 w 17"/>
                <a:gd name="T11" fmla="*/ 23 h 27"/>
                <a:gd name="T12" fmla="*/ 11 w 17"/>
                <a:gd name="T13" fmla="*/ 21 h 27"/>
                <a:gd name="T14" fmla="*/ 9 w 17"/>
                <a:gd name="T15" fmla="*/ 19 h 27"/>
                <a:gd name="T16" fmla="*/ 7 w 17"/>
                <a:gd name="T17" fmla="*/ 17 h 27"/>
                <a:gd name="T18" fmla="*/ 7 w 17"/>
                <a:gd name="T19" fmla="*/ 15 h 27"/>
                <a:gd name="T20" fmla="*/ 7 w 17"/>
                <a:gd name="T21" fmla="*/ 13 h 27"/>
                <a:gd name="T22" fmla="*/ 5 w 17"/>
                <a:gd name="T23" fmla="*/ 11 h 27"/>
                <a:gd name="T24" fmla="*/ 4 w 17"/>
                <a:gd name="T25" fmla="*/ 11 h 27"/>
                <a:gd name="T26" fmla="*/ 2 w 17"/>
                <a:gd name="T27" fmla="*/ 9 h 27"/>
                <a:gd name="T28" fmla="*/ 2 w 17"/>
                <a:gd name="T29" fmla="*/ 9 h 27"/>
                <a:gd name="T30" fmla="*/ 0 w 17"/>
                <a:gd name="T31" fmla="*/ 11 h 27"/>
                <a:gd name="T32" fmla="*/ 0 w 17"/>
                <a:gd name="T33" fmla="*/ 9 h 27"/>
                <a:gd name="T34" fmla="*/ 0 w 17"/>
                <a:gd name="T35" fmla="*/ 7 h 27"/>
                <a:gd name="T36" fmla="*/ 0 w 17"/>
                <a:gd name="T37" fmla="*/ 7 h 27"/>
                <a:gd name="T38" fmla="*/ 0 w 17"/>
                <a:gd name="T39" fmla="*/ 4 h 27"/>
                <a:gd name="T40" fmla="*/ 0 w 17"/>
                <a:gd name="T41" fmla="*/ 4 h 27"/>
                <a:gd name="T42" fmla="*/ 2 w 17"/>
                <a:gd name="T43" fmla="*/ 2 h 27"/>
                <a:gd name="T44" fmla="*/ 2 w 17"/>
                <a:gd name="T45" fmla="*/ 4 h 27"/>
                <a:gd name="T46" fmla="*/ 2 w 17"/>
                <a:gd name="T47" fmla="*/ 2 h 27"/>
                <a:gd name="T48" fmla="*/ 4 w 17"/>
                <a:gd name="T49" fmla="*/ 2 h 27"/>
                <a:gd name="T50" fmla="*/ 5 w 17"/>
                <a:gd name="T51" fmla="*/ 0 h 27"/>
                <a:gd name="T52" fmla="*/ 7 w 17"/>
                <a:gd name="T53" fmla="*/ 0 h 27"/>
                <a:gd name="T54" fmla="*/ 9 w 17"/>
                <a:gd name="T55" fmla="*/ 2 h 27"/>
                <a:gd name="T56" fmla="*/ 9 w 17"/>
                <a:gd name="T57" fmla="*/ 2 h 27"/>
                <a:gd name="T58" fmla="*/ 9 w 17"/>
                <a:gd name="T59" fmla="*/ 0 h 27"/>
                <a:gd name="T60" fmla="*/ 11 w 17"/>
                <a:gd name="T61" fmla="*/ 0 h 27"/>
                <a:gd name="T62" fmla="*/ 11 w 17"/>
                <a:gd name="T63" fmla="*/ 0 h 27"/>
                <a:gd name="T64" fmla="*/ 13 w 17"/>
                <a:gd name="T65" fmla="*/ 0 h 27"/>
                <a:gd name="T66" fmla="*/ 13 w 17"/>
                <a:gd name="T67" fmla="*/ 0 h 27"/>
                <a:gd name="T68" fmla="*/ 13 w 17"/>
                <a:gd name="T69" fmla="*/ 0 h 27"/>
                <a:gd name="T70" fmla="*/ 15 w 17"/>
                <a:gd name="T71" fmla="*/ 0 h 27"/>
                <a:gd name="T72" fmla="*/ 15 w 17"/>
                <a:gd name="T73" fmla="*/ 0 h 27"/>
                <a:gd name="T74" fmla="*/ 15 w 17"/>
                <a:gd name="T75" fmla="*/ 2 h 27"/>
                <a:gd name="T76" fmla="*/ 15 w 17"/>
                <a:gd name="T77"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 h="27">
                  <a:moveTo>
                    <a:pt x="17" y="25"/>
                  </a:moveTo>
                  <a:lnTo>
                    <a:pt x="17" y="25"/>
                  </a:lnTo>
                  <a:lnTo>
                    <a:pt x="17" y="25"/>
                  </a:lnTo>
                  <a:lnTo>
                    <a:pt x="15" y="25"/>
                  </a:lnTo>
                  <a:lnTo>
                    <a:pt x="15" y="25"/>
                  </a:lnTo>
                  <a:lnTo>
                    <a:pt x="15" y="25"/>
                  </a:lnTo>
                  <a:lnTo>
                    <a:pt x="13" y="25"/>
                  </a:lnTo>
                  <a:lnTo>
                    <a:pt x="13" y="27"/>
                  </a:lnTo>
                  <a:lnTo>
                    <a:pt x="13" y="25"/>
                  </a:lnTo>
                  <a:lnTo>
                    <a:pt x="13" y="25"/>
                  </a:lnTo>
                  <a:lnTo>
                    <a:pt x="13" y="25"/>
                  </a:lnTo>
                  <a:lnTo>
                    <a:pt x="11" y="23"/>
                  </a:lnTo>
                  <a:lnTo>
                    <a:pt x="11" y="23"/>
                  </a:lnTo>
                  <a:lnTo>
                    <a:pt x="11" y="21"/>
                  </a:lnTo>
                  <a:lnTo>
                    <a:pt x="11" y="21"/>
                  </a:lnTo>
                  <a:lnTo>
                    <a:pt x="9" y="19"/>
                  </a:lnTo>
                  <a:lnTo>
                    <a:pt x="9" y="19"/>
                  </a:lnTo>
                  <a:lnTo>
                    <a:pt x="7" y="17"/>
                  </a:lnTo>
                  <a:lnTo>
                    <a:pt x="7" y="15"/>
                  </a:lnTo>
                  <a:lnTo>
                    <a:pt x="7" y="15"/>
                  </a:lnTo>
                  <a:lnTo>
                    <a:pt x="7" y="15"/>
                  </a:lnTo>
                  <a:lnTo>
                    <a:pt x="7" y="13"/>
                  </a:lnTo>
                  <a:lnTo>
                    <a:pt x="5" y="13"/>
                  </a:lnTo>
                  <a:lnTo>
                    <a:pt x="5" y="11"/>
                  </a:lnTo>
                  <a:lnTo>
                    <a:pt x="5" y="11"/>
                  </a:lnTo>
                  <a:lnTo>
                    <a:pt x="4" y="11"/>
                  </a:lnTo>
                  <a:lnTo>
                    <a:pt x="2" y="9"/>
                  </a:lnTo>
                  <a:lnTo>
                    <a:pt x="2" y="9"/>
                  </a:lnTo>
                  <a:lnTo>
                    <a:pt x="2" y="9"/>
                  </a:lnTo>
                  <a:lnTo>
                    <a:pt x="2" y="9"/>
                  </a:lnTo>
                  <a:lnTo>
                    <a:pt x="2" y="9"/>
                  </a:lnTo>
                  <a:lnTo>
                    <a:pt x="0" y="11"/>
                  </a:lnTo>
                  <a:lnTo>
                    <a:pt x="0" y="9"/>
                  </a:lnTo>
                  <a:lnTo>
                    <a:pt x="0" y="9"/>
                  </a:lnTo>
                  <a:lnTo>
                    <a:pt x="0" y="9"/>
                  </a:lnTo>
                  <a:lnTo>
                    <a:pt x="0" y="7"/>
                  </a:lnTo>
                  <a:lnTo>
                    <a:pt x="0" y="7"/>
                  </a:lnTo>
                  <a:lnTo>
                    <a:pt x="0" y="7"/>
                  </a:lnTo>
                  <a:lnTo>
                    <a:pt x="0" y="5"/>
                  </a:lnTo>
                  <a:lnTo>
                    <a:pt x="0" y="4"/>
                  </a:lnTo>
                  <a:lnTo>
                    <a:pt x="0" y="4"/>
                  </a:lnTo>
                  <a:lnTo>
                    <a:pt x="0" y="4"/>
                  </a:lnTo>
                  <a:lnTo>
                    <a:pt x="0" y="4"/>
                  </a:lnTo>
                  <a:lnTo>
                    <a:pt x="2" y="2"/>
                  </a:lnTo>
                  <a:lnTo>
                    <a:pt x="2" y="4"/>
                  </a:lnTo>
                  <a:lnTo>
                    <a:pt x="2" y="4"/>
                  </a:lnTo>
                  <a:lnTo>
                    <a:pt x="2" y="2"/>
                  </a:lnTo>
                  <a:lnTo>
                    <a:pt x="2" y="2"/>
                  </a:lnTo>
                  <a:lnTo>
                    <a:pt x="4" y="2"/>
                  </a:lnTo>
                  <a:lnTo>
                    <a:pt x="4" y="2"/>
                  </a:lnTo>
                  <a:lnTo>
                    <a:pt x="5" y="2"/>
                  </a:lnTo>
                  <a:lnTo>
                    <a:pt x="5" y="0"/>
                  </a:lnTo>
                  <a:lnTo>
                    <a:pt x="7" y="0"/>
                  </a:lnTo>
                  <a:lnTo>
                    <a:pt x="7" y="0"/>
                  </a:lnTo>
                  <a:lnTo>
                    <a:pt x="9" y="2"/>
                  </a:lnTo>
                  <a:lnTo>
                    <a:pt x="9" y="2"/>
                  </a:lnTo>
                  <a:lnTo>
                    <a:pt x="7" y="2"/>
                  </a:lnTo>
                  <a:lnTo>
                    <a:pt x="9" y="2"/>
                  </a:lnTo>
                  <a:lnTo>
                    <a:pt x="9" y="2"/>
                  </a:lnTo>
                  <a:lnTo>
                    <a:pt x="9" y="0"/>
                  </a:lnTo>
                  <a:lnTo>
                    <a:pt x="11" y="0"/>
                  </a:lnTo>
                  <a:lnTo>
                    <a:pt x="11" y="0"/>
                  </a:lnTo>
                  <a:lnTo>
                    <a:pt x="11" y="0"/>
                  </a:lnTo>
                  <a:lnTo>
                    <a:pt x="11" y="0"/>
                  </a:lnTo>
                  <a:lnTo>
                    <a:pt x="11" y="0"/>
                  </a:lnTo>
                  <a:lnTo>
                    <a:pt x="13" y="0"/>
                  </a:lnTo>
                  <a:lnTo>
                    <a:pt x="13" y="0"/>
                  </a:lnTo>
                  <a:lnTo>
                    <a:pt x="13" y="0"/>
                  </a:lnTo>
                  <a:lnTo>
                    <a:pt x="13" y="0"/>
                  </a:lnTo>
                  <a:lnTo>
                    <a:pt x="13" y="0"/>
                  </a:lnTo>
                  <a:lnTo>
                    <a:pt x="13" y="0"/>
                  </a:lnTo>
                  <a:lnTo>
                    <a:pt x="15" y="0"/>
                  </a:lnTo>
                  <a:lnTo>
                    <a:pt x="15" y="0"/>
                  </a:lnTo>
                  <a:lnTo>
                    <a:pt x="15" y="0"/>
                  </a:lnTo>
                  <a:lnTo>
                    <a:pt x="15" y="2"/>
                  </a:lnTo>
                  <a:lnTo>
                    <a:pt x="15" y="2"/>
                  </a:lnTo>
                  <a:lnTo>
                    <a:pt x="15" y="2"/>
                  </a:lnTo>
                  <a:lnTo>
                    <a:pt x="15"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3" name="Freeform 5570"/>
            <p:cNvSpPr>
              <a:spLocks/>
            </p:cNvSpPr>
            <p:nvPr/>
          </p:nvSpPr>
          <p:spPr bwMode="auto">
            <a:xfrm>
              <a:off x="3361" y="2813"/>
              <a:ext cx="6" cy="6"/>
            </a:xfrm>
            <a:custGeom>
              <a:avLst/>
              <a:gdLst>
                <a:gd name="T0" fmla="*/ 6 w 6"/>
                <a:gd name="T1" fmla="*/ 0 h 6"/>
                <a:gd name="T2" fmla="*/ 6 w 6"/>
                <a:gd name="T3" fmla="*/ 0 h 6"/>
                <a:gd name="T4" fmla="*/ 4 w 6"/>
                <a:gd name="T5" fmla="*/ 2 h 6"/>
                <a:gd name="T6" fmla="*/ 4 w 6"/>
                <a:gd name="T7" fmla="*/ 2 h 6"/>
                <a:gd name="T8" fmla="*/ 4 w 6"/>
                <a:gd name="T9" fmla="*/ 2 h 6"/>
                <a:gd name="T10" fmla="*/ 2 w 6"/>
                <a:gd name="T11" fmla="*/ 2 h 6"/>
                <a:gd name="T12" fmla="*/ 2 w 6"/>
                <a:gd name="T13" fmla="*/ 4 h 6"/>
                <a:gd name="T14" fmla="*/ 2 w 6"/>
                <a:gd name="T15" fmla="*/ 4 h 6"/>
                <a:gd name="T16" fmla="*/ 2 w 6"/>
                <a:gd name="T17" fmla="*/ 6 h 6"/>
                <a:gd name="T18" fmla="*/ 2 w 6"/>
                <a:gd name="T19" fmla="*/ 6 h 6"/>
                <a:gd name="T20" fmla="*/ 0 w 6"/>
                <a:gd name="T21" fmla="*/ 6 h 6"/>
                <a:gd name="T22" fmla="*/ 0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6" y="0"/>
                  </a:moveTo>
                  <a:lnTo>
                    <a:pt x="6" y="0"/>
                  </a:lnTo>
                  <a:lnTo>
                    <a:pt x="4" y="2"/>
                  </a:lnTo>
                  <a:lnTo>
                    <a:pt x="4" y="2"/>
                  </a:lnTo>
                  <a:lnTo>
                    <a:pt x="4" y="2"/>
                  </a:lnTo>
                  <a:lnTo>
                    <a:pt x="2" y="2"/>
                  </a:lnTo>
                  <a:lnTo>
                    <a:pt x="2" y="4"/>
                  </a:lnTo>
                  <a:lnTo>
                    <a:pt x="2" y="4"/>
                  </a:lnTo>
                  <a:lnTo>
                    <a:pt x="2" y="6"/>
                  </a:lnTo>
                  <a:lnTo>
                    <a:pt x="2"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4" name="Freeform 5571"/>
            <p:cNvSpPr>
              <a:spLocks/>
            </p:cNvSpPr>
            <p:nvPr/>
          </p:nvSpPr>
          <p:spPr bwMode="auto">
            <a:xfrm>
              <a:off x="3576" y="2819"/>
              <a:ext cx="2" cy="1"/>
            </a:xfrm>
            <a:custGeom>
              <a:avLst/>
              <a:gdLst>
                <a:gd name="T0" fmla="*/ 2 w 2"/>
                <a:gd name="T1" fmla="*/ 1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2 w 2"/>
                <a:gd name="T15" fmla="*/ 0 h 1"/>
                <a:gd name="T16" fmla="*/ 2 w 2"/>
                <a:gd name="T17" fmla="*/ 0 h 1"/>
                <a:gd name="T18" fmla="*/ 2 w 2"/>
                <a:gd name="T19" fmla="*/ 1 h 1"/>
                <a:gd name="T20" fmla="*/ 2 w 2"/>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1">
                  <a:moveTo>
                    <a:pt x="2" y="1"/>
                  </a:moveTo>
                  <a:lnTo>
                    <a:pt x="2" y="0"/>
                  </a:lnTo>
                  <a:lnTo>
                    <a:pt x="2" y="0"/>
                  </a:lnTo>
                  <a:lnTo>
                    <a:pt x="2" y="0"/>
                  </a:lnTo>
                  <a:lnTo>
                    <a:pt x="2" y="0"/>
                  </a:lnTo>
                  <a:lnTo>
                    <a:pt x="2" y="0"/>
                  </a:lnTo>
                  <a:lnTo>
                    <a:pt x="0" y="0"/>
                  </a:lnTo>
                  <a:lnTo>
                    <a:pt x="2" y="0"/>
                  </a:lnTo>
                  <a:lnTo>
                    <a:pt x="2" y="0"/>
                  </a:lnTo>
                  <a:lnTo>
                    <a:pt x="2" y="1"/>
                  </a:lnTo>
                  <a:lnTo>
                    <a:pt x="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5" name="Freeform 5572"/>
            <p:cNvSpPr>
              <a:spLocks/>
            </p:cNvSpPr>
            <p:nvPr/>
          </p:nvSpPr>
          <p:spPr bwMode="auto">
            <a:xfrm>
              <a:off x="3378" y="2813"/>
              <a:ext cx="4" cy="9"/>
            </a:xfrm>
            <a:custGeom>
              <a:avLst/>
              <a:gdLst>
                <a:gd name="T0" fmla="*/ 0 w 4"/>
                <a:gd name="T1" fmla="*/ 0 h 9"/>
                <a:gd name="T2" fmla="*/ 0 w 4"/>
                <a:gd name="T3" fmla="*/ 0 h 9"/>
                <a:gd name="T4" fmla="*/ 0 w 4"/>
                <a:gd name="T5" fmla="*/ 0 h 9"/>
                <a:gd name="T6" fmla="*/ 2 w 4"/>
                <a:gd name="T7" fmla="*/ 0 h 9"/>
                <a:gd name="T8" fmla="*/ 2 w 4"/>
                <a:gd name="T9" fmla="*/ 0 h 9"/>
                <a:gd name="T10" fmla="*/ 2 w 4"/>
                <a:gd name="T11" fmla="*/ 0 h 9"/>
                <a:gd name="T12" fmla="*/ 2 w 4"/>
                <a:gd name="T13" fmla="*/ 0 h 9"/>
                <a:gd name="T14" fmla="*/ 2 w 4"/>
                <a:gd name="T15" fmla="*/ 0 h 9"/>
                <a:gd name="T16" fmla="*/ 2 w 4"/>
                <a:gd name="T17" fmla="*/ 0 h 9"/>
                <a:gd name="T18" fmla="*/ 2 w 4"/>
                <a:gd name="T19" fmla="*/ 0 h 9"/>
                <a:gd name="T20" fmla="*/ 2 w 4"/>
                <a:gd name="T21" fmla="*/ 0 h 9"/>
                <a:gd name="T22" fmla="*/ 2 w 4"/>
                <a:gd name="T23" fmla="*/ 0 h 9"/>
                <a:gd name="T24" fmla="*/ 2 w 4"/>
                <a:gd name="T25" fmla="*/ 2 h 9"/>
                <a:gd name="T26" fmla="*/ 2 w 4"/>
                <a:gd name="T27" fmla="*/ 2 h 9"/>
                <a:gd name="T28" fmla="*/ 2 w 4"/>
                <a:gd name="T29" fmla="*/ 2 h 9"/>
                <a:gd name="T30" fmla="*/ 4 w 4"/>
                <a:gd name="T31" fmla="*/ 2 h 9"/>
                <a:gd name="T32" fmla="*/ 4 w 4"/>
                <a:gd name="T33" fmla="*/ 4 h 9"/>
                <a:gd name="T34" fmla="*/ 4 w 4"/>
                <a:gd name="T35" fmla="*/ 4 h 9"/>
                <a:gd name="T36" fmla="*/ 4 w 4"/>
                <a:gd name="T37" fmla="*/ 4 h 9"/>
                <a:gd name="T38" fmla="*/ 4 w 4"/>
                <a:gd name="T39" fmla="*/ 4 h 9"/>
                <a:gd name="T40" fmla="*/ 4 w 4"/>
                <a:gd name="T41" fmla="*/ 4 h 9"/>
                <a:gd name="T42" fmla="*/ 4 w 4"/>
                <a:gd name="T43" fmla="*/ 4 h 9"/>
                <a:gd name="T44" fmla="*/ 4 w 4"/>
                <a:gd name="T45" fmla="*/ 6 h 9"/>
                <a:gd name="T46" fmla="*/ 2 w 4"/>
                <a:gd name="T47" fmla="*/ 6 h 9"/>
                <a:gd name="T48" fmla="*/ 4 w 4"/>
                <a:gd name="T49" fmla="*/ 6 h 9"/>
                <a:gd name="T50" fmla="*/ 2 w 4"/>
                <a:gd name="T51" fmla="*/ 6 h 9"/>
                <a:gd name="T52" fmla="*/ 2 w 4"/>
                <a:gd name="T53" fmla="*/ 7 h 9"/>
                <a:gd name="T54" fmla="*/ 4 w 4"/>
                <a:gd name="T55" fmla="*/ 7 h 9"/>
                <a:gd name="T56" fmla="*/ 2 w 4"/>
                <a:gd name="T57" fmla="*/ 7 h 9"/>
                <a:gd name="T58" fmla="*/ 2 w 4"/>
                <a:gd name="T59" fmla="*/ 7 h 9"/>
                <a:gd name="T60" fmla="*/ 2 w 4"/>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 h="9">
                  <a:moveTo>
                    <a:pt x="0" y="0"/>
                  </a:moveTo>
                  <a:lnTo>
                    <a:pt x="0" y="0"/>
                  </a:lnTo>
                  <a:lnTo>
                    <a:pt x="0" y="0"/>
                  </a:lnTo>
                  <a:lnTo>
                    <a:pt x="2" y="0"/>
                  </a:lnTo>
                  <a:lnTo>
                    <a:pt x="2" y="0"/>
                  </a:lnTo>
                  <a:lnTo>
                    <a:pt x="2" y="0"/>
                  </a:lnTo>
                  <a:lnTo>
                    <a:pt x="2" y="0"/>
                  </a:lnTo>
                  <a:lnTo>
                    <a:pt x="2" y="0"/>
                  </a:lnTo>
                  <a:lnTo>
                    <a:pt x="2" y="0"/>
                  </a:lnTo>
                  <a:lnTo>
                    <a:pt x="2" y="0"/>
                  </a:lnTo>
                  <a:lnTo>
                    <a:pt x="2" y="0"/>
                  </a:lnTo>
                  <a:lnTo>
                    <a:pt x="2" y="0"/>
                  </a:lnTo>
                  <a:lnTo>
                    <a:pt x="2" y="2"/>
                  </a:lnTo>
                  <a:lnTo>
                    <a:pt x="2" y="2"/>
                  </a:lnTo>
                  <a:lnTo>
                    <a:pt x="2" y="2"/>
                  </a:lnTo>
                  <a:lnTo>
                    <a:pt x="4" y="2"/>
                  </a:lnTo>
                  <a:lnTo>
                    <a:pt x="4" y="4"/>
                  </a:lnTo>
                  <a:lnTo>
                    <a:pt x="4" y="4"/>
                  </a:lnTo>
                  <a:lnTo>
                    <a:pt x="4" y="4"/>
                  </a:lnTo>
                  <a:lnTo>
                    <a:pt x="4" y="4"/>
                  </a:lnTo>
                  <a:lnTo>
                    <a:pt x="4" y="4"/>
                  </a:lnTo>
                  <a:lnTo>
                    <a:pt x="4" y="4"/>
                  </a:lnTo>
                  <a:lnTo>
                    <a:pt x="4" y="6"/>
                  </a:lnTo>
                  <a:lnTo>
                    <a:pt x="2" y="6"/>
                  </a:lnTo>
                  <a:lnTo>
                    <a:pt x="4" y="6"/>
                  </a:lnTo>
                  <a:lnTo>
                    <a:pt x="2" y="6"/>
                  </a:lnTo>
                  <a:lnTo>
                    <a:pt x="2" y="7"/>
                  </a:lnTo>
                  <a:lnTo>
                    <a:pt x="4" y="7"/>
                  </a:lnTo>
                  <a:lnTo>
                    <a:pt x="2" y="7"/>
                  </a:lnTo>
                  <a:lnTo>
                    <a:pt x="2" y="7"/>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6" name="Freeform 5573"/>
            <p:cNvSpPr>
              <a:spLocks/>
            </p:cNvSpPr>
            <p:nvPr/>
          </p:nvSpPr>
          <p:spPr bwMode="auto">
            <a:xfrm>
              <a:off x="3566" y="2820"/>
              <a:ext cx="0" cy="2"/>
            </a:xfrm>
            <a:custGeom>
              <a:avLst/>
              <a:gdLst>
                <a:gd name="T0" fmla="*/ 0 h 2"/>
                <a:gd name="T1" fmla="*/ 0 h 2"/>
                <a:gd name="T2" fmla="*/ 2 h 2"/>
                <a:gd name="T3" fmla="*/ 2 h 2"/>
              </a:gdLst>
              <a:ahLst/>
              <a:cxnLst>
                <a:cxn ang="0">
                  <a:pos x="0" y="T0"/>
                </a:cxn>
                <a:cxn ang="0">
                  <a:pos x="0" y="T1"/>
                </a:cxn>
                <a:cxn ang="0">
                  <a:pos x="0" y="T2"/>
                </a:cxn>
                <a:cxn ang="0">
                  <a:pos x="0" y="T3"/>
                </a:cxn>
              </a:cxnLst>
              <a:rect l="0" t="0" r="r" b="b"/>
              <a:pathLst>
                <a:path h="2">
                  <a:moveTo>
                    <a:pt x="0" y="0"/>
                  </a:move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7" name="Freeform 5574"/>
            <p:cNvSpPr>
              <a:spLocks/>
            </p:cNvSpPr>
            <p:nvPr/>
          </p:nvSpPr>
          <p:spPr bwMode="auto">
            <a:xfrm>
              <a:off x="3578" y="2817"/>
              <a:ext cx="12" cy="5"/>
            </a:xfrm>
            <a:custGeom>
              <a:avLst/>
              <a:gdLst>
                <a:gd name="T0" fmla="*/ 0 w 12"/>
                <a:gd name="T1" fmla="*/ 0 h 5"/>
                <a:gd name="T2" fmla="*/ 2 w 12"/>
                <a:gd name="T3" fmla="*/ 0 h 5"/>
                <a:gd name="T4" fmla="*/ 2 w 12"/>
                <a:gd name="T5" fmla="*/ 2 h 5"/>
                <a:gd name="T6" fmla="*/ 2 w 12"/>
                <a:gd name="T7" fmla="*/ 2 h 5"/>
                <a:gd name="T8" fmla="*/ 2 w 12"/>
                <a:gd name="T9" fmla="*/ 2 h 5"/>
                <a:gd name="T10" fmla="*/ 2 w 12"/>
                <a:gd name="T11" fmla="*/ 2 h 5"/>
                <a:gd name="T12" fmla="*/ 4 w 12"/>
                <a:gd name="T13" fmla="*/ 3 h 5"/>
                <a:gd name="T14" fmla="*/ 4 w 12"/>
                <a:gd name="T15" fmla="*/ 3 h 5"/>
                <a:gd name="T16" fmla="*/ 4 w 12"/>
                <a:gd name="T17" fmla="*/ 3 h 5"/>
                <a:gd name="T18" fmla="*/ 4 w 12"/>
                <a:gd name="T19" fmla="*/ 3 h 5"/>
                <a:gd name="T20" fmla="*/ 6 w 12"/>
                <a:gd name="T21" fmla="*/ 3 h 5"/>
                <a:gd name="T22" fmla="*/ 6 w 12"/>
                <a:gd name="T23" fmla="*/ 3 h 5"/>
                <a:gd name="T24" fmla="*/ 8 w 12"/>
                <a:gd name="T25" fmla="*/ 3 h 5"/>
                <a:gd name="T26" fmla="*/ 8 w 12"/>
                <a:gd name="T27" fmla="*/ 5 h 5"/>
                <a:gd name="T28" fmla="*/ 8 w 12"/>
                <a:gd name="T29" fmla="*/ 5 h 5"/>
                <a:gd name="T30" fmla="*/ 8 w 12"/>
                <a:gd name="T31" fmla="*/ 5 h 5"/>
                <a:gd name="T32" fmla="*/ 8 w 12"/>
                <a:gd name="T33" fmla="*/ 5 h 5"/>
                <a:gd name="T34" fmla="*/ 8 w 12"/>
                <a:gd name="T35" fmla="*/ 5 h 5"/>
                <a:gd name="T36" fmla="*/ 8 w 12"/>
                <a:gd name="T37" fmla="*/ 5 h 5"/>
                <a:gd name="T38" fmla="*/ 10 w 12"/>
                <a:gd name="T39" fmla="*/ 5 h 5"/>
                <a:gd name="T40" fmla="*/ 12 w 12"/>
                <a:gd name="T4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5">
                  <a:moveTo>
                    <a:pt x="0" y="0"/>
                  </a:moveTo>
                  <a:lnTo>
                    <a:pt x="2" y="0"/>
                  </a:lnTo>
                  <a:lnTo>
                    <a:pt x="2" y="2"/>
                  </a:lnTo>
                  <a:lnTo>
                    <a:pt x="2" y="2"/>
                  </a:lnTo>
                  <a:lnTo>
                    <a:pt x="2" y="2"/>
                  </a:lnTo>
                  <a:lnTo>
                    <a:pt x="2" y="2"/>
                  </a:lnTo>
                  <a:lnTo>
                    <a:pt x="4" y="3"/>
                  </a:lnTo>
                  <a:lnTo>
                    <a:pt x="4" y="3"/>
                  </a:lnTo>
                  <a:lnTo>
                    <a:pt x="4" y="3"/>
                  </a:lnTo>
                  <a:lnTo>
                    <a:pt x="4" y="3"/>
                  </a:lnTo>
                  <a:lnTo>
                    <a:pt x="6" y="3"/>
                  </a:lnTo>
                  <a:lnTo>
                    <a:pt x="6" y="3"/>
                  </a:lnTo>
                  <a:lnTo>
                    <a:pt x="8" y="3"/>
                  </a:lnTo>
                  <a:lnTo>
                    <a:pt x="8" y="5"/>
                  </a:lnTo>
                  <a:lnTo>
                    <a:pt x="8" y="5"/>
                  </a:lnTo>
                  <a:lnTo>
                    <a:pt x="8" y="5"/>
                  </a:lnTo>
                  <a:lnTo>
                    <a:pt x="8" y="5"/>
                  </a:lnTo>
                  <a:lnTo>
                    <a:pt x="8" y="5"/>
                  </a:lnTo>
                  <a:lnTo>
                    <a:pt x="8" y="5"/>
                  </a:lnTo>
                  <a:lnTo>
                    <a:pt x="10" y="5"/>
                  </a:lnTo>
                  <a:lnTo>
                    <a:pt x="1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8" name="Line 5575"/>
            <p:cNvSpPr>
              <a:spLocks noChangeShapeType="1"/>
            </p:cNvSpPr>
            <p:nvPr/>
          </p:nvSpPr>
          <p:spPr bwMode="auto">
            <a:xfrm>
              <a:off x="3568" y="2822"/>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9" name="Freeform 5576"/>
            <p:cNvSpPr>
              <a:spLocks/>
            </p:cNvSpPr>
            <p:nvPr/>
          </p:nvSpPr>
          <p:spPr bwMode="auto">
            <a:xfrm>
              <a:off x="3590" y="2822"/>
              <a:ext cx="5" cy="4"/>
            </a:xfrm>
            <a:custGeom>
              <a:avLst/>
              <a:gdLst>
                <a:gd name="T0" fmla="*/ 0 w 5"/>
                <a:gd name="T1" fmla="*/ 0 h 4"/>
                <a:gd name="T2" fmla="*/ 0 w 5"/>
                <a:gd name="T3" fmla="*/ 0 h 4"/>
                <a:gd name="T4" fmla="*/ 0 w 5"/>
                <a:gd name="T5" fmla="*/ 0 h 4"/>
                <a:gd name="T6" fmla="*/ 0 w 5"/>
                <a:gd name="T7" fmla="*/ 0 h 4"/>
                <a:gd name="T8" fmla="*/ 0 w 5"/>
                <a:gd name="T9" fmla="*/ 2 h 4"/>
                <a:gd name="T10" fmla="*/ 1 w 5"/>
                <a:gd name="T11" fmla="*/ 2 h 4"/>
                <a:gd name="T12" fmla="*/ 3 w 5"/>
                <a:gd name="T13" fmla="*/ 2 h 4"/>
                <a:gd name="T14" fmla="*/ 3 w 5"/>
                <a:gd name="T15" fmla="*/ 2 h 4"/>
                <a:gd name="T16" fmla="*/ 5 w 5"/>
                <a:gd name="T17" fmla="*/ 4 h 4"/>
                <a:gd name="T18" fmla="*/ 5 w 5"/>
                <a:gd name="T19" fmla="*/ 4 h 4"/>
                <a:gd name="T20" fmla="*/ 5 w 5"/>
                <a:gd name="T21" fmla="*/ 4 h 4"/>
                <a:gd name="T22" fmla="*/ 5 w 5"/>
                <a:gd name="T23" fmla="*/ 2 h 4"/>
                <a:gd name="T24" fmla="*/ 5 w 5"/>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4">
                  <a:moveTo>
                    <a:pt x="0" y="0"/>
                  </a:moveTo>
                  <a:lnTo>
                    <a:pt x="0" y="0"/>
                  </a:lnTo>
                  <a:lnTo>
                    <a:pt x="0" y="0"/>
                  </a:lnTo>
                  <a:lnTo>
                    <a:pt x="0" y="0"/>
                  </a:lnTo>
                  <a:lnTo>
                    <a:pt x="0" y="2"/>
                  </a:lnTo>
                  <a:lnTo>
                    <a:pt x="1" y="2"/>
                  </a:lnTo>
                  <a:lnTo>
                    <a:pt x="3" y="2"/>
                  </a:lnTo>
                  <a:lnTo>
                    <a:pt x="3" y="2"/>
                  </a:lnTo>
                  <a:lnTo>
                    <a:pt x="5" y="4"/>
                  </a:lnTo>
                  <a:lnTo>
                    <a:pt x="5" y="4"/>
                  </a:lnTo>
                  <a:lnTo>
                    <a:pt x="5" y="4"/>
                  </a:lnTo>
                  <a:lnTo>
                    <a:pt x="5" y="2"/>
                  </a:lnTo>
                  <a:lnTo>
                    <a:pt x="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0" name="Freeform 5577"/>
            <p:cNvSpPr>
              <a:spLocks/>
            </p:cNvSpPr>
            <p:nvPr/>
          </p:nvSpPr>
          <p:spPr bwMode="auto">
            <a:xfrm>
              <a:off x="3570" y="2824"/>
              <a:ext cx="0" cy="2"/>
            </a:xfrm>
            <a:custGeom>
              <a:avLst/>
              <a:gdLst>
                <a:gd name="T0" fmla="*/ 2 h 2"/>
                <a:gd name="T1" fmla="*/ 2 h 2"/>
                <a:gd name="T2" fmla="*/ 0 h 2"/>
                <a:gd name="T3" fmla="*/ 0 h 2"/>
                <a:gd name="T4" fmla="*/ 0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1" name="Freeform 5578"/>
            <p:cNvSpPr>
              <a:spLocks/>
            </p:cNvSpPr>
            <p:nvPr/>
          </p:nvSpPr>
          <p:spPr bwMode="auto">
            <a:xfrm>
              <a:off x="3595" y="2824"/>
              <a:ext cx="8" cy="2"/>
            </a:xfrm>
            <a:custGeom>
              <a:avLst/>
              <a:gdLst>
                <a:gd name="T0" fmla="*/ 0 w 8"/>
                <a:gd name="T1" fmla="*/ 0 h 2"/>
                <a:gd name="T2" fmla="*/ 0 w 8"/>
                <a:gd name="T3" fmla="*/ 0 h 2"/>
                <a:gd name="T4" fmla="*/ 0 w 8"/>
                <a:gd name="T5" fmla="*/ 0 h 2"/>
                <a:gd name="T6" fmla="*/ 0 w 8"/>
                <a:gd name="T7" fmla="*/ 2 h 2"/>
                <a:gd name="T8" fmla="*/ 0 w 8"/>
                <a:gd name="T9" fmla="*/ 2 h 2"/>
                <a:gd name="T10" fmla="*/ 2 w 8"/>
                <a:gd name="T11" fmla="*/ 2 h 2"/>
                <a:gd name="T12" fmla="*/ 2 w 8"/>
                <a:gd name="T13" fmla="*/ 2 h 2"/>
                <a:gd name="T14" fmla="*/ 4 w 8"/>
                <a:gd name="T15" fmla="*/ 2 h 2"/>
                <a:gd name="T16" fmla="*/ 6 w 8"/>
                <a:gd name="T17" fmla="*/ 0 h 2"/>
                <a:gd name="T18" fmla="*/ 8 w 8"/>
                <a:gd name="T19" fmla="*/ 0 h 2"/>
                <a:gd name="T20" fmla="*/ 8 w 8"/>
                <a:gd name="T21" fmla="*/ 0 h 2"/>
                <a:gd name="T22" fmla="*/ 8 w 8"/>
                <a:gd name="T23" fmla="*/ 0 h 2"/>
                <a:gd name="T24" fmla="*/ 8 w 8"/>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2">
                  <a:moveTo>
                    <a:pt x="0" y="0"/>
                  </a:moveTo>
                  <a:lnTo>
                    <a:pt x="0" y="0"/>
                  </a:lnTo>
                  <a:lnTo>
                    <a:pt x="0" y="0"/>
                  </a:lnTo>
                  <a:lnTo>
                    <a:pt x="0" y="2"/>
                  </a:lnTo>
                  <a:lnTo>
                    <a:pt x="0" y="2"/>
                  </a:lnTo>
                  <a:lnTo>
                    <a:pt x="2" y="2"/>
                  </a:lnTo>
                  <a:lnTo>
                    <a:pt x="2" y="2"/>
                  </a:lnTo>
                  <a:lnTo>
                    <a:pt x="4" y="2"/>
                  </a:lnTo>
                  <a:lnTo>
                    <a:pt x="6" y="0"/>
                  </a:lnTo>
                  <a:lnTo>
                    <a:pt x="8" y="0"/>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2" name="Line 5579"/>
            <p:cNvSpPr>
              <a:spLocks noChangeShapeType="1"/>
            </p:cNvSpPr>
            <p:nvPr/>
          </p:nvSpPr>
          <p:spPr bwMode="auto">
            <a:xfrm flipV="1">
              <a:off x="3603" y="2824"/>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3" name="Line 5580"/>
            <p:cNvSpPr>
              <a:spLocks noChangeShapeType="1"/>
            </p:cNvSpPr>
            <p:nvPr/>
          </p:nvSpPr>
          <p:spPr bwMode="auto">
            <a:xfrm>
              <a:off x="3603" y="282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4" name="Freeform 5581"/>
            <p:cNvSpPr>
              <a:spLocks/>
            </p:cNvSpPr>
            <p:nvPr/>
          </p:nvSpPr>
          <p:spPr bwMode="auto">
            <a:xfrm>
              <a:off x="3601" y="2824"/>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0 w 2"/>
                <a:gd name="T11" fmla="*/ 2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0"/>
                  </a:lnTo>
                  <a:lnTo>
                    <a:pt x="2" y="0"/>
                  </a:lnTo>
                  <a:lnTo>
                    <a:pt x="2" y="0"/>
                  </a:lnTo>
                  <a:lnTo>
                    <a:pt x="2"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5" name="Freeform 5582"/>
            <p:cNvSpPr>
              <a:spLocks/>
            </p:cNvSpPr>
            <p:nvPr/>
          </p:nvSpPr>
          <p:spPr bwMode="auto">
            <a:xfrm>
              <a:off x="3570" y="2824"/>
              <a:ext cx="0" cy="2"/>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6" name="Freeform 5583"/>
            <p:cNvSpPr>
              <a:spLocks/>
            </p:cNvSpPr>
            <p:nvPr/>
          </p:nvSpPr>
          <p:spPr bwMode="auto">
            <a:xfrm>
              <a:off x="3568" y="2824"/>
              <a:ext cx="2" cy="2"/>
            </a:xfrm>
            <a:custGeom>
              <a:avLst/>
              <a:gdLst>
                <a:gd name="T0" fmla="*/ 2 w 2"/>
                <a:gd name="T1" fmla="*/ 2 h 2"/>
                <a:gd name="T2" fmla="*/ 2 w 2"/>
                <a:gd name="T3" fmla="*/ 0 h 2"/>
                <a:gd name="T4" fmla="*/ 0 w 2"/>
                <a:gd name="T5" fmla="*/ 0 h 2"/>
                <a:gd name="T6" fmla="*/ 0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7" name="Freeform 5584"/>
            <p:cNvSpPr>
              <a:spLocks/>
            </p:cNvSpPr>
            <p:nvPr/>
          </p:nvSpPr>
          <p:spPr bwMode="auto">
            <a:xfrm>
              <a:off x="3570" y="2826"/>
              <a:ext cx="2" cy="2"/>
            </a:xfrm>
            <a:custGeom>
              <a:avLst/>
              <a:gdLst>
                <a:gd name="T0" fmla="*/ 2 w 2"/>
                <a:gd name="T1" fmla="*/ 2 h 2"/>
                <a:gd name="T2" fmla="*/ 0 w 2"/>
                <a:gd name="T3" fmla="*/ 0 h 2"/>
                <a:gd name="T4" fmla="*/ 0 w 2"/>
                <a:gd name="T5" fmla="*/ 0 h 2"/>
              </a:gdLst>
              <a:ahLst/>
              <a:cxnLst>
                <a:cxn ang="0">
                  <a:pos x="T0" y="T1"/>
                </a:cxn>
                <a:cxn ang="0">
                  <a:pos x="T2" y="T3"/>
                </a:cxn>
                <a:cxn ang="0">
                  <a:pos x="T4" y="T5"/>
                </a:cxn>
              </a:cxnLst>
              <a:rect l="0" t="0" r="r" b="b"/>
              <a:pathLst>
                <a:path w="2" h="2">
                  <a:moveTo>
                    <a:pt x="2"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8" name="Freeform 5585"/>
            <p:cNvSpPr>
              <a:spLocks/>
            </p:cNvSpPr>
            <p:nvPr/>
          </p:nvSpPr>
          <p:spPr bwMode="auto">
            <a:xfrm>
              <a:off x="3597" y="2826"/>
              <a:ext cx="6" cy="2"/>
            </a:xfrm>
            <a:custGeom>
              <a:avLst/>
              <a:gdLst>
                <a:gd name="T0" fmla="*/ 6 w 6"/>
                <a:gd name="T1" fmla="*/ 0 h 2"/>
                <a:gd name="T2" fmla="*/ 6 w 6"/>
                <a:gd name="T3" fmla="*/ 0 h 2"/>
                <a:gd name="T4" fmla="*/ 4 w 6"/>
                <a:gd name="T5" fmla="*/ 0 h 2"/>
                <a:gd name="T6" fmla="*/ 2 w 6"/>
                <a:gd name="T7" fmla="*/ 0 h 2"/>
                <a:gd name="T8" fmla="*/ 2 w 6"/>
                <a:gd name="T9" fmla="*/ 2 h 2"/>
                <a:gd name="T10" fmla="*/ 0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0"/>
                  </a:moveTo>
                  <a:lnTo>
                    <a:pt x="6" y="0"/>
                  </a:lnTo>
                  <a:lnTo>
                    <a:pt x="4" y="0"/>
                  </a:lnTo>
                  <a:lnTo>
                    <a:pt x="2"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9" name="Freeform 5586"/>
            <p:cNvSpPr>
              <a:spLocks/>
            </p:cNvSpPr>
            <p:nvPr/>
          </p:nvSpPr>
          <p:spPr bwMode="auto">
            <a:xfrm>
              <a:off x="3574" y="2826"/>
              <a:ext cx="6" cy="2"/>
            </a:xfrm>
            <a:custGeom>
              <a:avLst/>
              <a:gdLst>
                <a:gd name="T0" fmla="*/ 6 w 6"/>
                <a:gd name="T1" fmla="*/ 2 h 2"/>
                <a:gd name="T2" fmla="*/ 6 w 6"/>
                <a:gd name="T3" fmla="*/ 2 h 2"/>
                <a:gd name="T4" fmla="*/ 6 w 6"/>
                <a:gd name="T5" fmla="*/ 0 h 2"/>
                <a:gd name="T6" fmla="*/ 4 w 6"/>
                <a:gd name="T7" fmla="*/ 0 h 2"/>
                <a:gd name="T8" fmla="*/ 4 w 6"/>
                <a:gd name="T9" fmla="*/ 0 h 2"/>
                <a:gd name="T10" fmla="*/ 2 w 6"/>
                <a:gd name="T11" fmla="*/ 0 h 2"/>
                <a:gd name="T12" fmla="*/ 2 w 6"/>
                <a:gd name="T13" fmla="*/ 0 h 2"/>
                <a:gd name="T14" fmla="*/ 2 w 6"/>
                <a:gd name="T15" fmla="*/ 0 h 2"/>
                <a:gd name="T16" fmla="*/ 0 w 6"/>
                <a:gd name="T17" fmla="*/ 0 h 2"/>
                <a:gd name="T18" fmla="*/ 0 w 6"/>
                <a:gd name="T19" fmla="*/ 0 h 2"/>
                <a:gd name="T20" fmla="*/ 0 w 6"/>
                <a:gd name="T21" fmla="*/ 0 h 2"/>
                <a:gd name="T22" fmla="*/ 0 w 6"/>
                <a:gd name="T23" fmla="*/ 0 h 2"/>
                <a:gd name="T24" fmla="*/ 0 w 6"/>
                <a:gd name="T25" fmla="*/ 0 h 2"/>
                <a:gd name="T26" fmla="*/ 0 w 6"/>
                <a:gd name="T27" fmla="*/ 0 h 2"/>
                <a:gd name="T28" fmla="*/ 0 w 6"/>
                <a:gd name="T29" fmla="*/ 2 h 2"/>
                <a:gd name="T30" fmla="*/ 0 w 6"/>
                <a:gd name="T31" fmla="*/ 2 h 2"/>
                <a:gd name="T32" fmla="*/ 0 w 6"/>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2">
                  <a:moveTo>
                    <a:pt x="6" y="2"/>
                  </a:moveTo>
                  <a:lnTo>
                    <a:pt x="6" y="2"/>
                  </a:lnTo>
                  <a:lnTo>
                    <a:pt x="6" y="0"/>
                  </a:lnTo>
                  <a:lnTo>
                    <a:pt x="4" y="0"/>
                  </a:lnTo>
                  <a:lnTo>
                    <a:pt x="4" y="0"/>
                  </a:lnTo>
                  <a:lnTo>
                    <a:pt x="2" y="0"/>
                  </a:lnTo>
                  <a:lnTo>
                    <a:pt x="2" y="0"/>
                  </a:lnTo>
                  <a:lnTo>
                    <a:pt x="2" y="0"/>
                  </a:lnTo>
                  <a:lnTo>
                    <a:pt x="0" y="0"/>
                  </a:lnTo>
                  <a:lnTo>
                    <a:pt x="0" y="0"/>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0" name="Freeform 5587"/>
            <p:cNvSpPr>
              <a:spLocks/>
            </p:cNvSpPr>
            <p:nvPr/>
          </p:nvSpPr>
          <p:spPr bwMode="auto">
            <a:xfrm>
              <a:off x="3361" y="2819"/>
              <a:ext cx="2" cy="9"/>
            </a:xfrm>
            <a:custGeom>
              <a:avLst/>
              <a:gdLst>
                <a:gd name="T0" fmla="*/ 0 w 2"/>
                <a:gd name="T1" fmla="*/ 0 h 9"/>
                <a:gd name="T2" fmla="*/ 0 w 2"/>
                <a:gd name="T3" fmla="*/ 1 h 9"/>
                <a:gd name="T4" fmla="*/ 0 w 2"/>
                <a:gd name="T5" fmla="*/ 1 h 9"/>
                <a:gd name="T6" fmla="*/ 0 w 2"/>
                <a:gd name="T7" fmla="*/ 1 h 9"/>
                <a:gd name="T8" fmla="*/ 0 w 2"/>
                <a:gd name="T9" fmla="*/ 3 h 9"/>
                <a:gd name="T10" fmla="*/ 0 w 2"/>
                <a:gd name="T11" fmla="*/ 3 h 9"/>
                <a:gd name="T12" fmla="*/ 0 w 2"/>
                <a:gd name="T13" fmla="*/ 3 h 9"/>
                <a:gd name="T14" fmla="*/ 0 w 2"/>
                <a:gd name="T15" fmla="*/ 3 h 9"/>
                <a:gd name="T16" fmla="*/ 0 w 2"/>
                <a:gd name="T17" fmla="*/ 5 h 9"/>
                <a:gd name="T18" fmla="*/ 2 w 2"/>
                <a:gd name="T19" fmla="*/ 7 h 9"/>
                <a:gd name="T20" fmla="*/ 2 w 2"/>
                <a:gd name="T21" fmla="*/ 7 h 9"/>
                <a:gd name="T22" fmla="*/ 2 w 2"/>
                <a:gd name="T23" fmla="*/ 9 h 9"/>
                <a:gd name="T24" fmla="*/ 2 w 2"/>
                <a:gd name="T25" fmla="*/ 9 h 9"/>
                <a:gd name="T26" fmla="*/ 2 w 2"/>
                <a:gd name="T27" fmla="*/ 9 h 9"/>
                <a:gd name="T28" fmla="*/ 2 w 2"/>
                <a:gd name="T29" fmla="*/ 9 h 9"/>
                <a:gd name="T30" fmla="*/ 2 w 2"/>
                <a:gd name="T31" fmla="*/ 9 h 9"/>
                <a:gd name="T32" fmla="*/ 2 w 2"/>
                <a:gd name="T33" fmla="*/ 9 h 9"/>
                <a:gd name="T34" fmla="*/ 2 w 2"/>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9">
                  <a:moveTo>
                    <a:pt x="0" y="0"/>
                  </a:moveTo>
                  <a:lnTo>
                    <a:pt x="0" y="1"/>
                  </a:lnTo>
                  <a:lnTo>
                    <a:pt x="0" y="1"/>
                  </a:lnTo>
                  <a:lnTo>
                    <a:pt x="0" y="1"/>
                  </a:lnTo>
                  <a:lnTo>
                    <a:pt x="0" y="3"/>
                  </a:lnTo>
                  <a:lnTo>
                    <a:pt x="0" y="3"/>
                  </a:lnTo>
                  <a:lnTo>
                    <a:pt x="0" y="3"/>
                  </a:lnTo>
                  <a:lnTo>
                    <a:pt x="0" y="3"/>
                  </a:lnTo>
                  <a:lnTo>
                    <a:pt x="0" y="5"/>
                  </a:lnTo>
                  <a:lnTo>
                    <a:pt x="2" y="7"/>
                  </a:lnTo>
                  <a:lnTo>
                    <a:pt x="2" y="7"/>
                  </a:lnTo>
                  <a:lnTo>
                    <a:pt x="2" y="9"/>
                  </a:lnTo>
                  <a:lnTo>
                    <a:pt x="2" y="9"/>
                  </a:lnTo>
                  <a:lnTo>
                    <a:pt x="2" y="9"/>
                  </a:lnTo>
                  <a:lnTo>
                    <a:pt x="2" y="9"/>
                  </a:lnTo>
                  <a:lnTo>
                    <a:pt x="2" y="9"/>
                  </a:lnTo>
                  <a:lnTo>
                    <a:pt x="2"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1" name="Freeform 5588"/>
            <p:cNvSpPr>
              <a:spLocks/>
            </p:cNvSpPr>
            <p:nvPr/>
          </p:nvSpPr>
          <p:spPr bwMode="auto">
            <a:xfrm>
              <a:off x="3591" y="2828"/>
              <a:ext cx="4" cy="2"/>
            </a:xfrm>
            <a:custGeom>
              <a:avLst/>
              <a:gdLst>
                <a:gd name="T0" fmla="*/ 4 w 4"/>
                <a:gd name="T1" fmla="*/ 0 h 2"/>
                <a:gd name="T2" fmla="*/ 4 w 4"/>
                <a:gd name="T3" fmla="*/ 0 h 2"/>
                <a:gd name="T4" fmla="*/ 4 w 4"/>
                <a:gd name="T5" fmla="*/ 0 h 2"/>
                <a:gd name="T6" fmla="*/ 2 w 4"/>
                <a:gd name="T7" fmla="*/ 0 h 2"/>
                <a:gd name="T8" fmla="*/ 0 w 4"/>
                <a:gd name="T9" fmla="*/ 0 h 2"/>
                <a:gd name="T10" fmla="*/ 0 w 4"/>
                <a:gd name="T11" fmla="*/ 0 h 2"/>
                <a:gd name="T12" fmla="*/ 0 w 4"/>
                <a:gd name="T13" fmla="*/ 0 h 2"/>
                <a:gd name="T14" fmla="*/ 0 w 4"/>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4" y="0"/>
                  </a:moveTo>
                  <a:lnTo>
                    <a:pt x="4" y="0"/>
                  </a:lnTo>
                  <a:lnTo>
                    <a:pt x="4" y="0"/>
                  </a:lnTo>
                  <a:lnTo>
                    <a:pt x="2"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2" name="Freeform 5589"/>
            <p:cNvSpPr>
              <a:spLocks/>
            </p:cNvSpPr>
            <p:nvPr/>
          </p:nvSpPr>
          <p:spPr bwMode="auto">
            <a:xfrm>
              <a:off x="3580" y="2826"/>
              <a:ext cx="6" cy="4"/>
            </a:xfrm>
            <a:custGeom>
              <a:avLst/>
              <a:gdLst>
                <a:gd name="T0" fmla="*/ 0 w 6"/>
                <a:gd name="T1" fmla="*/ 2 h 4"/>
                <a:gd name="T2" fmla="*/ 2 w 6"/>
                <a:gd name="T3" fmla="*/ 2 h 4"/>
                <a:gd name="T4" fmla="*/ 2 w 6"/>
                <a:gd name="T5" fmla="*/ 2 h 4"/>
                <a:gd name="T6" fmla="*/ 2 w 6"/>
                <a:gd name="T7" fmla="*/ 2 h 4"/>
                <a:gd name="T8" fmla="*/ 2 w 6"/>
                <a:gd name="T9" fmla="*/ 2 h 4"/>
                <a:gd name="T10" fmla="*/ 2 w 6"/>
                <a:gd name="T11" fmla="*/ 0 h 4"/>
                <a:gd name="T12" fmla="*/ 4 w 6"/>
                <a:gd name="T13" fmla="*/ 0 h 4"/>
                <a:gd name="T14" fmla="*/ 4 w 6"/>
                <a:gd name="T15" fmla="*/ 2 h 4"/>
                <a:gd name="T16" fmla="*/ 4 w 6"/>
                <a:gd name="T17" fmla="*/ 2 h 4"/>
                <a:gd name="T18" fmla="*/ 4 w 6"/>
                <a:gd name="T19" fmla="*/ 2 h 4"/>
                <a:gd name="T20" fmla="*/ 6 w 6"/>
                <a:gd name="T21" fmla="*/ 2 h 4"/>
                <a:gd name="T22" fmla="*/ 6 w 6"/>
                <a:gd name="T23" fmla="*/ 2 h 4"/>
                <a:gd name="T24" fmla="*/ 6 w 6"/>
                <a:gd name="T25" fmla="*/ 4 h 4"/>
                <a:gd name="T26" fmla="*/ 6 w 6"/>
                <a:gd name="T27" fmla="*/ 4 h 4"/>
                <a:gd name="T28" fmla="*/ 6 w 6"/>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4">
                  <a:moveTo>
                    <a:pt x="0" y="2"/>
                  </a:moveTo>
                  <a:lnTo>
                    <a:pt x="2" y="2"/>
                  </a:lnTo>
                  <a:lnTo>
                    <a:pt x="2" y="2"/>
                  </a:lnTo>
                  <a:lnTo>
                    <a:pt x="2" y="2"/>
                  </a:lnTo>
                  <a:lnTo>
                    <a:pt x="2" y="2"/>
                  </a:lnTo>
                  <a:lnTo>
                    <a:pt x="2" y="0"/>
                  </a:lnTo>
                  <a:lnTo>
                    <a:pt x="4" y="0"/>
                  </a:lnTo>
                  <a:lnTo>
                    <a:pt x="4" y="2"/>
                  </a:lnTo>
                  <a:lnTo>
                    <a:pt x="4" y="2"/>
                  </a:lnTo>
                  <a:lnTo>
                    <a:pt x="4" y="2"/>
                  </a:lnTo>
                  <a:lnTo>
                    <a:pt x="6" y="2"/>
                  </a:lnTo>
                  <a:lnTo>
                    <a:pt x="6" y="2"/>
                  </a:lnTo>
                  <a:lnTo>
                    <a:pt x="6" y="4"/>
                  </a:lnTo>
                  <a:lnTo>
                    <a:pt x="6" y="4"/>
                  </a:lnTo>
                  <a:lnTo>
                    <a:pt x="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3" name="Freeform 5590"/>
            <p:cNvSpPr>
              <a:spLocks/>
            </p:cNvSpPr>
            <p:nvPr/>
          </p:nvSpPr>
          <p:spPr bwMode="auto">
            <a:xfrm>
              <a:off x="3586" y="2828"/>
              <a:ext cx="5" cy="2"/>
            </a:xfrm>
            <a:custGeom>
              <a:avLst/>
              <a:gdLst>
                <a:gd name="T0" fmla="*/ 0 w 5"/>
                <a:gd name="T1" fmla="*/ 2 h 2"/>
                <a:gd name="T2" fmla="*/ 0 w 5"/>
                <a:gd name="T3" fmla="*/ 2 h 2"/>
                <a:gd name="T4" fmla="*/ 0 w 5"/>
                <a:gd name="T5" fmla="*/ 0 h 2"/>
                <a:gd name="T6" fmla="*/ 0 w 5"/>
                <a:gd name="T7" fmla="*/ 0 h 2"/>
                <a:gd name="T8" fmla="*/ 0 w 5"/>
                <a:gd name="T9" fmla="*/ 0 h 2"/>
                <a:gd name="T10" fmla="*/ 2 w 5"/>
                <a:gd name="T11" fmla="*/ 0 h 2"/>
                <a:gd name="T12" fmla="*/ 2 w 5"/>
                <a:gd name="T13" fmla="*/ 0 h 2"/>
                <a:gd name="T14" fmla="*/ 4 w 5"/>
                <a:gd name="T15" fmla="*/ 2 h 2"/>
                <a:gd name="T16" fmla="*/ 4 w 5"/>
                <a:gd name="T17" fmla="*/ 2 h 2"/>
                <a:gd name="T18" fmla="*/ 5 w 5"/>
                <a:gd name="T19" fmla="*/ 2 h 2"/>
                <a:gd name="T20" fmla="*/ 5 w 5"/>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2">
                  <a:moveTo>
                    <a:pt x="0" y="2"/>
                  </a:moveTo>
                  <a:lnTo>
                    <a:pt x="0" y="2"/>
                  </a:lnTo>
                  <a:lnTo>
                    <a:pt x="0" y="0"/>
                  </a:lnTo>
                  <a:lnTo>
                    <a:pt x="0" y="0"/>
                  </a:lnTo>
                  <a:lnTo>
                    <a:pt x="0" y="0"/>
                  </a:lnTo>
                  <a:lnTo>
                    <a:pt x="2" y="0"/>
                  </a:lnTo>
                  <a:lnTo>
                    <a:pt x="2" y="0"/>
                  </a:lnTo>
                  <a:lnTo>
                    <a:pt x="4" y="2"/>
                  </a:lnTo>
                  <a:lnTo>
                    <a:pt x="4" y="2"/>
                  </a:lnTo>
                  <a:lnTo>
                    <a:pt x="5" y="2"/>
                  </a:lnTo>
                  <a:lnTo>
                    <a:pt x="5"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4" name="Freeform 5591"/>
            <p:cNvSpPr>
              <a:spLocks/>
            </p:cNvSpPr>
            <p:nvPr/>
          </p:nvSpPr>
          <p:spPr bwMode="auto">
            <a:xfrm>
              <a:off x="3374" y="2822"/>
              <a:ext cx="6" cy="8"/>
            </a:xfrm>
            <a:custGeom>
              <a:avLst/>
              <a:gdLst>
                <a:gd name="T0" fmla="*/ 0 w 6"/>
                <a:gd name="T1" fmla="*/ 8 h 8"/>
                <a:gd name="T2" fmla="*/ 0 w 6"/>
                <a:gd name="T3" fmla="*/ 8 h 8"/>
                <a:gd name="T4" fmla="*/ 0 w 6"/>
                <a:gd name="T5" fmla="*/ 8 h 8"/>
                <a:gd name="T6" fmla="*/ 0 w 6"/>
                <a:gd name="T7" fmla="*/ 8 h 8"/>
                <a:gd name="T8" fmla="*/ 0 w 6"/>
                <a:gd name="T9" fmla="*/ 6 h 8"/>
                <a:gd name="T10" fmla="*/ 0 w 6"/>
                <a:gd name="T11" fmla="*/ 6 h 8"/>
                <a:gd name="T12" fmla="*/ 0 w 6"/>
                <a:gd name="T13" fmla="*/ 6 h 8"/>
                <a:gd name="T14" fmla="*/ 0 w 6"/>
                <a:gd name="T15" fmla="*/ 6 h 8"/>
                <a:gd name="T16" fmla="*/ 0 w 6"/>
                <a:gd name="T17" fmla="*/ 6 h 8"/>
                <a:gd name="T18" fmla="*/ 2 w 6"/>
                <a:gd name="T19" fmla="*/ 6 h 8"/>
                <a:gd name="T20" fmla="*/ 2 w 6"/>
                <a:gd name="T21" fmla="*/ 4 h 8"/>
                <a:gd name="T22" fmla="*/ 2 w 6"/>
                <a:gd name="T23" fmla="*/ 4 h 8"/>
                <a:gd name="T24" fmla="*/ 2 w 6"/>
                <a:gd name="T25" fmla="*/ 4 h 8"/>
                <a:gd name="T26" fmla="*/ 2 w 6"/>
                <a:gd name="T27" fmla="*/ 4 h 8"/>
                <a:gd name="T28" fmla="*/ 2 w 6"/>
                <a:gd name="T29" fmla="*/ 4 h 8"/>
                <a:gd name="T30" fmla="*/ 2 w 6"/>
                <a:gd name="T31" fmla="*/ 4 h 8"/>
                <a:gd name="T32" fmla="*/ 2 w 6"/>
                <a:gd name="T33" fmla="*/ 4 h 8"/>
                <a:gd name="T34" fmla="*/ 2 w 6"/>
                <a:gd name="T35" fmla="*/ 4 h 8"/>
                <a:gd name="T36" fmla="*/ 2 w 6"/>
                <a:gd name="T37" fmla="*/ 4 h 8"/>
                <a:gd name="T38" fmla="*/ 2 w 6"/>
                <a:gd name="T39" fmla="*/ 4 h 8"/>
                <a:gd name="T40" fmla="*/ 2 w 6"/>
                <a:gd name="T41" fmla="*/ 2 h 8"/>
                <a:gd name="T42" fmla="*/ 2 w 6"/>
                <a:gd name="T43" fmla="*/ 2 h 8"/>
                <a:gd name="T44" fmla="*/ 4 w 6"/>
                <a:gd name="T45" fmla="*/ 2 h 8"/>
                <a:gd name="T46" fmla="*/ 4 w 6"/>
                <a:gd name="T47" fmla="*/ 2 h 8"/>
                <a:gd name="T48" fmla="*/ 4 w 6"/>
                <a:gd name="T49" fmla="*/ 2 h 8"/>
                <a:gd name="T50" fmla="*/ 4 w 6"/>
                <a:gd name="T51" fmla="*/ 2 h 8"/>
                <a:gd name="T52" fmla="*/ 4 w 6"/>
                <a:gd name="T53" fmla="*/ 2 h 8"/>
                <a:gd name="T54" fmla="*/ 6 w 6"/>
                <a:gd name="T55" fmla="*/ 0 h 8"/>
                <a:gd name="T56" fmla="*/ 6 w 6"/>
                <a:gd name="T5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8">
                  <a:moveTo>
                    <a:pt x="0" y="8"/>
                  </a:moveTo>
                  <a:lnTo>
                    <a:pt x="0" y="8"/>
                  </a:lnTo>
                  <a:lnTo>
                    <a:pt x="0" y="8"/>
                  </a:lnTo>
                  <a:lnTo>
                    <a:pt x="0" y="8"/>
                  </a:lnTo>
                  <a:lnTo>
                    <a:pt x="0" y="6"/>
                  </a:lnTo>
                  <a:lnTo>
                    <a:pt x="0" y="6"/>
                  </a:lnTo>
                  <a:lnTo>
                    <a:pt x="0" y="6"/>
                  </a:lnTo>
                  <a:lnTo>
                    <a:pt x="0" y="6"/>
                  </a:lnTo>
                  <a:lnTo>
                    <a:pt x="0" y="6"/>
                  </a:lnTo>
                  <a:lnTo>
                    <a:pt x="2" y="6"/>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4" y="2"/>
                  </a:lnTo>
                  <a:lnTo>
                    <a:pt x="4" y="2"/>
                  </a:lnTo>
                  <a:lnTo>
                    <a:pt x="4" y="2"/>
                  </a:lnTo>
                  <a:lnTo>
                    <a:pt x="4" y="2"/>
                  </a:lnTo>
                  <a:lnTo>
                    <a:pt x="4" y="2"/>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5" name="Freeform 5592"/>
            <p:cNvSpPr>
              <a:spLocks/>
            </p:cNvSpPr>
            <p:nvPr/>
          </p:nvSpPr>
          <p:spPr bwMode="auto">
            <a:xfrm>
              <a:off x="3363" y="2828"/>
              <a:ext cx="11" cy="8"/>
            </a:xfrm>
            <a:custGeom>
              <a:avLst/>
              <a:gdLst>
                <a:gd name="T0" fmla="*/ 0 w 11"/>
                <a:gd name="T1" fmla="*/ 0 h 8"/>
                <a:gd name="T2" fmla="*/ 0 w 11"/>
                <a:gd name="T3" fmla="*/ 2 h 8"/>
                <a:gd name="T4" fmla="*/ 0 w 11"/>
                <a:gd name="T5" fmla="*/ 2 h 8"/>
                <a:gd name="T6" fmla="*/ 2 w 11"/>
                <a:gd name="T7" fmla="*/ 2 h 8"/>
                <a:gd name="T8" fmla="*/ 2 w 11"/>
                <a:gd name="T9" fmla="*/ 2 h 8"/>
                <a:gd name="T10" fmla="*/ 2 w 11"/>
                <a:gd name="T11" fmla="*/ 2 h 8"/>
                <a:gd name="T12" fmla="*/ 2 w 11"/>
                <a:gd name="T13" fmla="*/ 2 h 8"/>
                <a:gd name="T14" fmla="*/ 2 w 11"/>
                <a:gd name="T15" fmla="*/ 4 h 8"/>
                <a:gd name="T16" fmla="*/ 2 w 11"/>
                <a:gd name="T17" fmla="*/ 6 h 8"/>
                <a:gd name="T18" fmla="*/ 2 w 11"/>
                <a:gd name="T19" fmla="*/ 6 h 8"/>
                <a:gd name="T20" fmla="*/ 2 w 11"/>
                <a:gd name="T21" fmla="*/ 6 h 8"/>
                <a:gd name="T22" fmla="*/ 2 w 11"/>
                <a:gd name="T23" fmla="*/ 6 h 8"/>
                <a:gd name="T24" fmla="*/ 2 w 11"/>
                <a:gd name="T25" fmla="*/ 6 h 8"/>
                <a:gd name="T26" fmla="*/ 2 w 11"/>
                <a:gd name="T27" fmla="*/ 8 h 8"/>
                <a:gd name="T28" fmla="*/ 2 w 11"/>
                <a:gd name="T29" fmla="*/ 8 h 8"/>
                <a:gd name="T30" fmla="*/ 2 w 11"/>
                <a:gd name="T31" fmla="*/ 8 h 8"/>
                <a:gd name="T32" fmla="*/ 4 w 11"/>
                <a:gd name="T33" fmla="*/ 8 h 8"/>
                <a:gd name="T34" fmla="*/ 4 w 11"/>
                <a:gd name="T35" fmla="*/ 6 h 8"/>
                <a:gd name="T36" fmla="*/ 4 w 11"/>
                <a:gd name="T37" fmla="*/ 6 h 8"/>
                <a:gd name="T38" fmla="*/ 4 w 11"/>
                <a:gd name="T39" fmla="*/ 6 h 8"/>
                <a:gd name="T40" fmla="*/ 4 w 11"/>
                <a:gd name="T41" fmla="*/ 6 h 8"/>
                <a:gd name="T42" fmla="*/ 4 w 11"/>
                <a:gd name="T43" fmla="*/ 8 h 8"/>
                <a:gd name="T44" fmla="*/ 4 w 11"/>
                <a:gd name="T45" fmla="*/ 8 h 8"/>
                <a:gd name="T46" fmla="*/ 6 w 11"/>
                <a:gd name="T47" fmla="*/ 8 h 8"/>
                <a:gd name="T48" fmla="*/ 6 w 11"/>
                <a:gd name="T49" fmla="*/ 6 h 8"/>
                <a:gd name="T50" fmla="*/ 6 w 11"/>
                <a:gd name="T51" fmla="*/ 6 h 8"/>
                <a:gd name="T52" fmla="*/ 6 w 11"/>
                <a:gd name="T53" fmla="*/ 6 h 8"/>
                <a:gd name="T54" fmla="*/ 6 w 11"/>
                <a:gd name="T55" fmla="*/ 4 h 8"/>
                <a:gd name="T56" fmla="*/ 6 w 11"/>
                <a:gd name="T57" fmla="*/ 4 h 8"/>
                <a:gd name="T58" fmla="*/ 6 w 11"/>
                <a:gd name="T59" fmla="*/ 4 h 8"/>
                <a:gd name="T60" fmla="*/ 6 w 11"/>
                <a:gd name="T61" fmla="*/ 4 h 8"/>
                <a:gd name="T62" fmla="*/ 6 w 11"/>
                <a:gd name="T63" fmla="*/ 4 h 8"/>
                <a:gd name="T64" fmla="*/ 6 w 11"/>
                <a:gd name="T65" fmla="*/ 4 h 8"/>
                <a:gd name="T66" fmla="*/ 8 w 11"/>
                <a:gd name="T67" fmla="*/ 4 h 8"/>
                <a:gd name="T68" fmla="*/ 8 w 11"/>
                <a:gd name="T69" fmla="*/ 4 h 8"/>
                <a:gd name="T70" fmla="*/ 8 w 11"/>
                <a:gd name="T71" fmla="*/ 4 h 8"/>
                <a:gd name="T72" fmla="*/ 8 w 11"/>
                <a:gd name="T73" fmla="*/ 4 h 8"/>
                <a:gd name="T74" fmla="*/ 8 w 11"/>
                <a:gd name="T75" fmla="*/ 4 h 8"/>
                <a:gd name="T76" fmla="*/ 10 w 11"/>
                <a:gd name="T77" fmla="*/ 4 h 8"/>
                <a:gd name="T78" fmla="*/ 10 w 11"/>
                <a:gd name="T79" fmla="*/ 4 h 8"/>
                <a:gd name="T80" fmla="*/ 10 w 11"/>
                <a:gd name="T81" fmla="*/ 2 h 8"/>
                <a:gd name="T82" fmla="*/ 10 w 11"/>
                <a:gd name="T83" fmla="*/ 2 h 8"/>
                <a:gd name="T84" fmla="*/ 11 w 11"/>
                <a:gd name="T8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 h="8">
                  <a:moveTo>
                    <a:pt x="0" y="0"/>
                  </a:moveTo>
                  <a:lnTo>
                    <a:pt x="0" y="2"/>
                  </a:lnTo>
                  <a:lnTo>
                    <a:pt x="0" y="2"/>
                  </a:lnTo>
                  <a:lnTo>
                    <a:pt x="2" y="2"/>
                  </a:lnTo>
                  <a:lnTo>
                    <a:pt x="2" y="2"/>
                  </a:lnTo>
                  <a:lnTo>
                    <a:pt x="2" y="2"/>
                  </a:lnTo>
                  <a:lnTo>
                    <a:pt x="2" y="2"/>
                  </a:lnTo>
                  <a:lnTo>
                    <a:pt x="2" y="4"/>
                  </a:lnTo>
                  <a:lnTo>
                    <a:pt x="2" y="6"/>
                  </a:lnTo>
                  <a:lnTo>
                    <a:pt x="2" y="6"/>
                  </a:lnTo>
                  <a:lnTo>
                    <a:pt x="2" y="6"/>
                  </a:lnTo>
                  <a:lnTo>
                    <a:pt x="2" y="6"/>
                  </a:lnTo>
                  <a:lnTo>
                    <a:pt x="2" y="6"/>
                  </a:lnTo>
                  <a:lnTo>
                    <a:pt x="2" y="8"/>
                  </a:lnTo>
                  <a:lnTo>
                    <a:pt x="2" y="8"/>
                  </a:lnTo>
                  <a:lnTo>
                    <a:pt x="2" y="8"/>
                  </a:lnTo>
                  <a:lnTo>
                    <a:pt x="4" y="8"/>
                  </a:lnTo>
                  <a:lnTo>
                    <a:pt x="4" y="6"/>
                  </a:lnTo>
                  <a:lnTo>
                    <a:pt x="4" y="6"/>
                  </a:lnTo>
                  <a:lnTo>
                    <a:pt x="4" y="6"/>
                  </a:lnTo>
                  <a:lnTo>
                    <a:pt x="4" y="6"/>
                  </a:lnTo>
                  <a:lnTo>
                    <a:pt x="4" y="8"/>
                  </a:lnTo>
                  <a:lnTo>
                    <a:pt x="4" y="8"/>
                  </a:lnTo>
                  <a:lnTo>
                    <a:pt x="6" y="8"/>
                  </a:lnTo>
                  <a:lnTo>
                    <a:pt x="6" y="6"/>
                  </a:lnTo>
                  <a:lnTo>
                    <a:pt x="6" y="6"/>
                  </a:lnTo>
                  <a:lnTo>
                    <a:pt x="6" y="6"/>
                  </a:lnTo>
                  <a:lnTo>
                    <a:pt x="6" y="4"/>
                  </a:lnTo>
                  <a:lnTo>
                    <a:pt x="6" y="4"/>
                  </a:lnTo>
                  <a:lnTo>
                    <a:pt x="6" y="4"/>
                  </a:lnTo>
                  <a:lnTo>
                    <a:pt x="6" y="4"/>
                  </a:lnTo>
                  <a:lnTo>
                    <a:pt x="6" y="4"/>
                  </a:lnTo>
                  <a:lnTo>
                    <a:pt x="6" y="4"/>
                  </a:lnTo>
                  <a:lnTo>
                    <a:pt x="8" y="4"/>
                  </a:lnTo>
                  <a:lnTo>
                    <a:pt x="8" y="4"/>
                  </a:lnTo>
                  <a:lnTo>
                    <a:pt x="8" y="4"/>
                  </a:lnTo>
                  <a:lnTo>
                    <a:pt x="8" y="4"/>
                  </a:lnTo>
                  <a:lnTo>
                    <a:pt x="8" y="4"/>
                  </a:lnTo>
                  <a:lnTo>
                    <a:pt x="10" y="4"/>
                  </a:lnTo>
                  <a:lnTo>
                    <a:pt x="10" y="4"/>
                  </a:lnTo>
                  <a:lnTo>
                    <a:pt x="10" y="2"/>
                  </a:lnTo>
                  <a:lnTo>
                    <a:pt x="10" y="2"/>
                  </a:lnTo>
                  <a:lnTo>
                    <a:pt x="1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6" name="Freeform 5593"/>
            <p:cNvSpPr>
              <a:spLocks/>
            </p:cNvSpPr>
            <p:nvPr/>
          </p:nvSpPr>
          <p:spPr bwMode="auto">
            <a:xfrm>
              <a:off x="3561" y="2813"/>
              <a:ext cx="5" cy="25"/>
            </a:xfrm>
            <a:custGeom>
              <a:avLst/>
              <a:gdLst>
                <a:gd name="T0" fmla="*/ 5 w 5"/>
                <a:gd name="T1" fmla="*/ 7 h 25"/>
                <a:gd name="T2" fmla="*/ 5 w 5"/>
                <a:gd name="T3" fmla="*/ 7 h 25"/>
                <a:gd name="T4" fmla="*/ 5 w 5"/>
                <a:gd name="T5" fmla="*/ 7 h 25"/>
                <a:gd name="T6" fmla="*/ 5 w 5"/>
                <a:gd name="T7" fmla="*/ 6 h 25"/>
                <a:gd name="T8" fmla="*/ 4 w 5"/>
                <a:gd name="T9" fmla="*/ 4 h 25"/>
                <a:gd name="T10" fmla="*/ 4 w 5"/>
                <a:gd name="T11" fmla="*/ 4 h 25"/>
                <a:gd name="T12" fmla="*/ 4 w 5"/>
                <a:gd name="T13" fmla="*/ 4 h 25"/>
                <a:gd name="T14" fmla="*/ 4 w 5"/>
                <a:gd name="T15" fmla="*/ 4 h 25"/>
                <a:gd name="T16" fmla="*/ 4 w 5"/>
                <a:gd name="T17" fmla="*/ 4 h 25"/>
                <a:gd name="T18" fmla="*/ 4 w 5"/>
                <a:gd name="T19" fmla="*/ 4 h 25"/>
                <a:gd name="T20" fmla="*/ 4 w 5"/>
                <a:gd name="T21" fmla="*/ 4 h 25"/>
                <a:gd name="T22" fmla="*/ 4 w 5"/>
                <a:gd name="T23" fmla="*/ 2 h 25"/>
                <a:gd name="T24" fmla="*/ 4 w 5"/>
                <a:gd name="T25" fmla="*/ 2 h 25"/>
                <a:gd name="T26" fmla="*/ 4 w 5"/>
                <a:gd name="T27" fmla="*/ 2 h 25"/>
                <a:gd name="T28" fmla="*/ 4 w 5"/>
                <a:gd name="T29" fmla="*/ 0 h 25"/>
                <a:gd name="T30" fmla="*/ 4 w 5"/>
                <a:gd name="T31" fmla="*/ 0 h 25"/>
                <a:gd name="T32" fmla="*/ 4 w 5"/>
                <a:gd name="T33" fmla="*/ 0 h 25"/>
                <a:gd name="T34" fmla="*/ 4 w 5"/>
                <a:gd name="T35" fmla="*/ 0 h 25"/>
                <a:gd name="T36" fmla="*/ 2 w 5"/>
                <a:gd name="T37" fmla="*/ 0 h 25"/>
                <a:gd name="T38" fmla="*/ 2 w 5"/>
                <a:gd name="T39" fmla="*/ 0 h 25"/>
                <a:gd name="T40" fmla="*/ 2 w 5"/>
                <a:gd name="T41" fmla="*/ 0 h 25"/>
                <a:gd name="T42" fmla="*/ 2 w 5"/>
                <a:gd name="T43" fmla="*/ 2 h 25"/>
                <a:gd name="T44" fmla="*/ 0 w 5"/>
                <a:gd name="T45" fmla="*/ 2 h 25"/>
                <a:gd name="T46" fmla="*/ 0 w 5"/>
                <a:gd name="T47" fmla="*/ 2 h 25"/>
                <a:gd name="T48" fmla="*/ 0 w 5"/>
                <a:gd name="T49" fmla="*/ 2 h 25"/>
                <a:gd name="T50" fmla="*/ 0 w 5"/>
                <a:gd name="T51" fmla="*/ 4 h 25"/>
                <a:gd name="T52" fmla="*/ 0 w 5"/>
                <a:gd name="T53" fmla="*/ 4 h 25"/>
                <a:gd name="T54" fmla="*/ 0 w 5"/>
                <a:gd name="T55" fmla="*/ 4 h 25"/>
                <a:gd name="T56" fmla="*/ 0 w 5"/>
                <a:gd name="T57" fmla="*/ 4 h 25"/>
                <a:gd name="T58" fmla="*/ 0 w 5"/>
                <a:gd name="T59" fmla="*/ 4 h 25"/>
                <a:gd name="T60" fmla="*/ 0 w 5"/>
                <a:gd name="T61" fmla="*/ 4 h 25"/>
                <a:gd name="T62" fmla="*/ 0 w 5"/>
                <a:gd name="T63" fmla="*/ 6 h 25"/>
                <a:gd name="T64" fmla="*/ 0 w 5"/>
                <a:gd name="T65" fmla="*/ 6 h 25"/>
                <a:gd name="T66" fmla="*/ 0 w 5"/>
                <a:gd name="T67" fmla="*/ 7 h 25"/>
                <a:gd name="T68" fmla="*/ 0 w 5"/>
                <a:gd name="T69" fmla="*/ 9 h 25"/>
                <a:gd name="T70" fmla="*/ 0 w 5"/>
                <a:gd name="T71" fmla="*/ 9 h 25"/>
                <a:gd name="T72" fmla="*/ 0 w 5"/>
                <a:gd name="T73" fmla="*/ 11 h 25"/>
                <a:gd name="T74" fmla="*/ 2 w 5"/>
                <a:gd name="T75" fmla="*/ 15 h 25"/>
                <a:gd name="T76" fmla="*/ 2 w 5"/>
                <a:gd name="T77" fmla="*/ 15 h 25"/>
                <a:gd name="T78" fmla="*/ 2 w 5"/>
                <a:gd name="T79" fmla="*/ 17 h 25"/>
                <a:gd name="T80" fmla="*/ 2 w 5"/>
                <a:gd name="T81" fmla="*/ 17 h 25"/>
                <a:gd name="T82" fmla="*/ 2 w 5"/>
                <a:gd name="T83" fmla="*/ 21 h 25"/>
                <a:gd name="T84" fmla="*/ 2 w 5"/>
                <a:gd name="T85" fmla="*/ 23 h 25"/>
                <a:gd name="T86" fmla="*/ 2 w 5"/>
                <a:gd name="T87" fmla="*/ 25 h 25"/>
                <a:gd name="T88" fmla="*/ 2 w 5"/>
                <a:gd name="T8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 h="25">
                  <a:moveTo>
                    <a:pt x="5" y="7"/>
                  </a:moveTo>
                  <a:lnTo>
                    <a:pt x="5" y="7"/>
                  </a:lnTo>
                  <a:lnTo>
                    <a:pt x="5" y="7"/>
                  </a:lnTo>
                  <a:lnTo>
                    <a:pt x="5" y="6"/>
                  </a:lnTo>
                  <a:lnTo>
                    <a:pt x="4" y="4"/>
                  </a:lnTo>
                  <a:lnTo>
                    <a:pt x="4" y="4"/>
                  </a:lnTo>
                  <a:lnTo>
                    <a:pt x="4" y="4"/>
                  </a:lnTo>
                  <a:lnTo>
                    <a:pt x="4" y="4"/>
                  </a:lnTo>
                  <a:lnTo>
                    <a:pt x="4" y="4"/>
                  </a:lnTo>
                  <a:lnTo>
                    <a:pt x="4" y="4"/>
                  </a:lnTo>
                  <a:lnTo>
                    <a:pt x="4" y="4"/>
                  </a:lnTo>
                  <a:lnTo>
                    <a:pt x="4" y="2"/>
                  </a:lnTo>
                  <a:lnTo>
                    <a:pt x="4" y="2"/>
                  </a:lnTo>
                  <a:lnTo>
                    <a:pt x="4" y="2"/>
                  </a:lnTo>
                  <a:lnTo>
                    <a:pt x="4" y="0"/>
                  </a:lnTo>
                  <a:lnTo>
                    <a:pt x="4" y="0"/>
                  </a:lnTo>
                  <a:lnTo>
                    <a:pt x="4" y="0"/>
                  </a:lnTo>
                  <a:lnTo>
                    <a:pt x="4" y="0"/>
                  </a:lnTo>
                  <a:lnTo>
                    <a:pt x="2" y="0"/>
                  </a:lnTo>
                  <a:lnTo>
                    <a:pt x="2" y="0"/>
                  </a:lnTo>
                  <a:lnTo>
                    <a:pt x="2" y="0"/>
                  </a:lnTo>
                  <a:lnTo>
                    <a:pt x="2" y="2"/>
                  </a:lnTo>
                  <a:lnTo>
                    <a:pt x="0" y="2"/>
                  </a:lnTo>
                  <a:lnTo>
                    <a:pt x="0" y="2"/>
                  </a:lnTo>
                  <a:lnTo>
                    <a:pt x="0" y="2"/>
                  </a:lnTo>
                  <a:lnTo>
                    <a:pt x="0" y="4"/>
                  </a:lnTo>
                  <a:lnTo>
                    <a:pt x="0" y="4"/>
                  </a:lnTo>
                  <a:lnTo>
                    <a:pt x="0" y="4"/>
                  </a:lnTo>
                  <a:lnTo>
                    <a:pt x="0" y="4"/>
                  </a:lnTo>
                  <a:lnTo>
                    <a:pt x="0" y="4"/>
                  </a:lnTo>
                  <a:lnTo>
                    <a:pt x="0" y="4"/>
                  </a:lnTo>
                  <a:lnTo>
                    <a:pt x="0" y="6"/>
                  </a:lnTo>
                  <a:lnTo>
                    <a:pt x="0" y="6"/>
                  </a:lnTo>
                  <a:lnTo>
                    <a:pt x="0" y="7"/>
                  </a:lnTo>
                  <a:lnTo>
                    <a:pt x="0" y="9"/>
                  </a:lnTo>
                  <a:lnTo>
                    <a:pt x="0" y="9"/>
                  </a:lnTo>
                  <a:lnTo>
                    <a:pt x="0" y="11"/>
                  </a:lnTo>
                  <a:lnTo>
                    <a:pt x="2" y="15"/>
                  </a:lnTo>
                  <a:lnTo>
                    <a:pt x="2" y="15"/>
                  </a:lnTo>
                  <a:lnTo>
                    <a:pt x="2" y="17"/>
                  </a:lnTo>
                  <a:lnTo>
                    <a:pt x="2" y="17"/>
                  </a:lnTo>
                  <a:lnTo>
                    <a:pt x="2" y="21"/>
                  </a:lnTo>
                  <a:lnTo>
                    <a:pt x="2" y="23"/>
                  </a:lnTo>
                  <a:lnTo>
                    <a:pt x="2" y="25"/>
                  </a:lnTo>
                  <a:lnTo>
                    <a:pt x="2" y="2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7" name="Freeform 5594"/>
            <p:cNvSpPr>
              <a:spLocks/>
            </p:cNvSpPr>
            <p:nvPr/>
          </p:nvSpPr>
          <p:spPr bwMode="auto">
            <a:xfrm>
              <a:off x="1923" y="213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8" name="Freeform 5595"/>
            <p:cNvSpPr>
              <a:spLocks/>
            </p:cNvSpPr>
            <p:nvPr/>
          </p:nvSpPr>
          <p:spPr bwMode="auto">
            <a:xfrm>
              <a:off x="1925" y="2133"/>
              <a:ext cx="3" cy="2"/>
            </a:xfrm>
            <a:custGeom>
              <a:avLst/>
              <a:gdLst>
                <a:gd name="T0" fmla="*/ 0 w 3"/>
                <a:gd name="T1" fmla="*/ 0 h 2"/>
                <a:gd name="T2" fmla="*/ 0 w 3"/>
                <a:gd name="T3" fmla="*/ 0 h 2"/>
                <a:gd name="T4" fmla="*/ 2 w 3"/>
                <a:gd name="T5" fmla="*/ 2 h 2"/>
                <a:gd name="T6" fmla="*/ 2 w 3"/>
                <a:gd name="T7" fmla="*/ 2 h 2"/>
                <a:gd name="T8" fmla="*/ 2 w 3"/>
                <a:gd name="T9" fmla="*/ 2 h 2"/>
                <a:gd name="T10" fmla="*/ 2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0"/>
                  </a:moveTo>
                  <a:lnTo>
                    <a:pt x="0" y="0"/>
                  </a:lnTo>
                  <a:lnTo>
                    <a:pt x="2" y="2"/>
                  </a:lnTo>
                  <a:lnTo>
                    <a:pt x="2" y="2"/>
                  </a:lnTo>
                  <a:lnTo>
                    <a:pt x="2" y="2"/>
                  </a:lnTo>
                  <a:lnTo>
                    <a:pt x="2"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9" name="Line 5596"/>
            <p:cNvSpPr>
              <a:spLocks noChangeShapeType="1"/>
            </p:cNvSpPr>
            <p:nvPr/>
          </p:nvSpPr>
          <p:spPr bwMode="auto">
            <a:xfrm>
              <a:off x="1948" y="21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0" name="Freeform 5597"/>
            <p:cNvSpPr>
              <a:spLocks/>
            </p:cNvSpPr>
            <p:nvPr/>
          </p:nvSpPr>
          <p:spPr bwMode="auto">
            <a:xfrm>
              <a:off x="1946" y="2139"/>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1" name="Freeform 5598"/>
            <p:cNvSpPr>
              <a:spLocks/>
            </p:cNvSpPr>
            <p:nvPr/>
          </p:nvSpPr>
          <p:spPr bwMode="auto">
            <a:xfrm>
              <a:off x="1946" y="2139"/>
              <a:ext cx="2" cy="1"/>
            </a:xfrm>
            <a:custGeom>
              <a:avLst/>
              <a:gdLst>
                <a:gd name="T0" fmla="*/ 2 w 2"/>
                <a:gd name="T1" fmla="*/ 0 h 1"/>
                <a:gd name="T2" fmla="*/ 2 w 2"/>
                <a:gd name="T3" fmla="*/ 1 h 1"/>
                <a:gd name="T4" fmla="*/ 0 w 2"/>
                <a:gd name="T5" fmla="*/ 1 h 1"/>
                <a:gd name="T6" fmla="*/ 0 w 2"/>
                <a:gd name="T7" fmla="*/ 1 h 1"/>
                <a:gd name="T8" fmla="*/ 0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2" name="Freeform 5599"/>
            <p:cNvSpPr>
              <a:spLocks/>
            </p:cNvSpPr>
            <p:nvPr/>
          </p:nvSpPr>
          <p:spPr bwMode="auto">
            <a:xfrm>
              <a:off x="1946" y="2137"/>
              <a:ext cx="2" cy="3"/>
            </a:xfrm>
            <a:custGeom>
              <a:avLst/>
              <a:gdLst>
                <a:gd name="T0" fmla="*/ 0 w 2"/>
                <a:gd name="T1" fmla="*/ 3 h 3"/>
                <a:gd name="T2" fmla="*/ 2 w 2"/>
                <a:gd name="T3" fmla="*/ 2 h 3"/>
                <a:gd name="T4" fmla="*/ 2 w 2"/>
                <a:gd name="T5" fmla="*/ 0 h 3"/>
                <a:gd name="T6" fmla="*/ 2 w 2"/>
                <a:gd name="T7" fmla="*/ 0 h 3"/>
              </a:gdLst>
              <a:ahLst/>
              <a:cxnLst>
                <a:cxn ang="0">
                  <a:pos x="T0" y="T1"/>
                </a:cxn>
                <a:cxn ang="0">
                  <a:pos x="T2" y="T3"/>
                </a:cxn>
                <a:cxn ang="0">
                  <a:pos x="T4" y="T5"/>
                </a:cxn>
                <a:cxn ang="0">
                  <a:pos x="T6" y="T7"/>
                </a:cxn>
              </a:cxnLst>
              <a:rect l="0" t="0" r="r" b="b"/>
              <a:pathLst>
                <a:path w="2" h="3">
                  <a:moveTo>
                    <a:pt x="0" y="3"/>
                  </a:move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3" name="Freeform 5600"/>
            <p:cNvSpPr>
              <a:spLocks/>
            </p:cNvSpPr>
            <p:nvPr/>
          </p:nvSpPr>
          <p:spPr bwMode="auto">
            <a:xfrm>
              <a:off x="1944" y="2142"/>
              <a:ext cx="2" cy="0"/>
            </a:xfrm>
            <a:custGeom>
              <a:avLst/>
              <a:gdLst>
                <a:gd name="T0" fmla="*/ 0 w 2"/>
                <a:gd name="T1" fmla="*/ 0 w 2"/>
                <a:gd name="T2" fmla="*/ 2 w 2"/>
                <a:gd name="T3" fmla="*/ 0 w 2"/>
                <a:gd name="T4" fmla="*/ 0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4" name="Freeform 5601"/>
            <p:cNvSpPr>
              <a:spLocks/>
            </p:cNvSpPr>
            <p:nvPr/>
          </p:nvSpPr>
          <p:spPr bwMode="auto">
            <a:xfrm>
              <a:off x="1940" y="2137"/>
              <a:ext cx="8" cy="7"/>
            </a:xfrm>
            <a:custGeom>
              <a:avLst/>
              <a:gdLst>
                <a:gd name="T0" fmla="*/ 8 w 8"/>
                <a:gd name="T1" fmla="*/ 0 h 7"/>
                <a:gd name="T2" fmla="*/ 8 w 8"/>
                <a:gd name="T3" fmla="*/ 0 h 7"/>
                <a:gd name="T4" fmla="*/ 6 w 8"/>
                <a:gd name="T5" fmla="*/ 2 h 7"/>
                <a:gd name="T6" fmla="*/ 6 w 8"/>
                <a:gd name="T7" fmla="*/ 2 h 7"/>
                <a:gd name="T8" fmla="*/ 6 w 8"/>
                <a:gd name="T9" fmla="*/ 3 h 7"/>
                <a:gd name="T10" fmla="*/ 6 w 8"/>
                <a:gd name="T11" fmla="*/ 3 h 7"/>
                <a:gd name="T12" fmla="*/ 4 w 8"/>
                <a:gd name="T13" fmla="*/ 5 h 7"/>
                <a:gd name="T14" fmla="*/ 4 w 8"/>
                <a:gd name="T15" fmla="*/ 5 h 7"/>
                <a:gd name="T16" fmla="*/ 2 w 8"/>
                <a:gd name="T17" fmla="*/ 5 h 7"/>
                <a:gd name="T18" fmla="*/ 2 w 8"/>
                <a:gd name="T19" fmla="*/ 5 h 7"/>
                <a:gd name="T20" fmla="*/ 2 w 8"/>
                <a:gd name="T21" fmla="*/ 5 h 7"/>
                <a:gd name="T22" fmla="*/ 0 w 8"/>
                <a:gd name="T23" fmla="*/ 7 h 7"/>
                <a:gd name="T24" fmla="*/ 0 w 8"/>
                <a:gd name="T2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8" y="0"/>
                  </a:moveTo>
                  <a:lnTo>
                    <a:pt x="8" y="0"/>
                  </a:lnTo>
                  <a:lnTo>
                    <a:pt x="6" y="2"/>
                  </a:lnTo>
                  <a:lnTo>
                    <a:pt x="6" y="2"/>
                  </a:lnTo>
                  <a:lnTo>
                    <a:pt x="6" y="3"/>
                  </a:lnTo>
                  <a:lnTo>
                    <a:pt x="6" y="3"/>
                  </a:lnTo>
                  <a:lnTo>
                    <a:pt x="4" y="5"/>
                  </a:lnTo>
                  <a:lnTo>
                    <a:pt x="4" y="5"/>
                  </a:lnTo>
                  <a:lnTo>
                    <a:pt x="2" y="5"/>
                  </a:lnTo>
                  <a:lnTo>
                    <a:pt x="2" y="5"/>
                  </a:lnTo>
                  <a:lnTo>
                    <a:pt x="2" y="5"/>
                  </a:lnTo>
                  <a:lnTo>
                    <a:pt x="0" y="7"/>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5" name="Freeform 5602"/>
            <p:cNvSpPr>
              <a:spLocks/>
            </p:cNvSpPr>
            <p:nvPr/>
          </p:nvSpPr>
          <p:spPr bwMode="auto">
            <a:xfrm>
              <a:off x="1928" y="2135"/>
              <a:ext cx="12" cy="9"/>
            </a:xfrm>
            <a:custGeom>
              <a:avLst/>
              <a:gdLst>
                <a:gd name="T0" fmla="*/ 0 w 12"/>
                <a:gd name="T1" fmla="*/ 0 h 9"/>
                <a:gd name="T2" fmla="*/ 0 w 12"/>
                <a:gd name="T3" fmla="*/ 0 h 9"/>
                <a:gd name="T4" fmla="*/ 0 w 12"/>
                <a:gd name="T5" fmla="*/ 0 h 9"/>
                <a:gd name="T6" fmla="*/ 4 w 12"/>
                <a:gd name="T7" fmla="*/ 2 h 9"/>
                <a:gd name="T8" fmla="*/ 6 w 12"/>
                <a:gd name="T9" fmla="*/ 4 h 9"/>
                <a:gd name="T10" fmla="*/ 6 w 12"/>
                <a:gd name="T11" fmla="*/ 5 h 9"/>
                <a:gd name="T12" fmla="*/ 6 w 12"/>
                <a:gd name="T13" fmla="*/ 5 h 9"/>
                <a:gd name="T14" fmla="*/ 8 w 12"/>
                <a:gd name="T15" fmla="*/ 7 h 9"/>
                <a:gd name="T16" fmla="*/ 10 w 12"/>
                <a:gd name="T17" fmla="*/ 9 h 9"/>
                <a:gd name="T18" fmla="*/ 10 w 12"/>
                <a:gd name="T19" fmla="*/ 9 h 9"/>
                <a:gd name="T20" fmla="*/ 10 w 12"/>
                <a:gd name="T21" fmla="*/ 9 h 9"/>
                <a:gd name="T22" fmla="*/ 10 w 12"/>
                <a:gd name="T23" fmla="*/ 9 h 9"/>
                <a:gd name="T24" fmla="*/ 12 w 12"/>
                <a:gd name="T25" fmla="*/ 9 h 9"/>
                <a:gd name="T26" fmla="*/ 12 w 12"/>
                <a:gd name="T27" fmla="*/ 9 h 9"/>
                <a:gd name="T28" fmla="*/ 12 w 12"/>
                <a:gd name="T2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9">
                  <a:moveTo>
                    <a:pt x="0" y="0"/>
                  </a:moveTo>
                  <a:lnTo>
                    <a:pt x="0" y="0"/>
                  </a:lnTo>
                  <a:lnTo>
                    <a:pt x="0" y="0"/>
                  </a:lnTo>
                  <a:lnTo>
                    <a:pt x="4" y="2"/>
                  </a:lnTo>
                  <a:lnTo>
                    <a:pt x="6" y="4"/>
                  </a:lnTo>
                  <a:lnTo>
                    <a:pt x="6" y="5"/>
                  </a:lnTo>
                  <a:lnTo>
                    <a:pt x="6" y="5"/>
                  </a:lnTo>
                  <a:lnTo>
                    <a:pt x="8" y="7"/>
                  </a:lnTo>
                  <a:lnTo>
                    <a:pt x="10" y="9"/>
                  </a:lnTo>
                  <a:lnTo>
                    <a:pt x="10" y="9"/>
                  </a:lnTo>
                  <a:lnTo>
                    <a:pt x="10" y="9"/>
                  </a:lnTo>
                  <a:lnTo>
                    <a:pt x="10" y="9"/>
                  </a:lnTo>
                  <a:lnTo>
                    <a:pt x="12" y="9"/>
                  </a:lnTo>
                  <a:lnTo>
                    <a:pt x="12" y="9"/>
                  </a:lnTo>
                  <a:lnTo>
                    <a:pt x="1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6" name="Freeform 5603"/>
            <p:cNvSpPr>
              <a:spLocks/>
            </p:cNvSpPr>
            <p:nvPr/>
          </p:nvSpPr>
          <p:spPr bwMode="auto">
            <a:xfrm>
              <a:off x="1940" y="2142"/>
              <a:ext cx="2" cy="2"/>
            </a:xfrm>
            <a:custGeom>
              <a:avLst/>
              <a:gdLst>
                <a:gd name="T0" fmla="*/ 2 w 2"/>
                <a:gd name="T1" fmla="*/ 0 h 2"/>
                <a:gd name="T2" fmla="*/ 2 w 2"/>
                <a:gd name="T3" fmla="*/ 2 h 2"/>
                <a:gd name="T4" fmla="*/ 0 w 2"/>
                <a:gd name="T5" fmla="*/ 2 h 2"/>
                <a:gd name="T6" fmla="*/ 0 w 2"/>
                <a:gd name="T7" fmla="*/ 2 h 2"/>
                <a:gd name="T8" fmla="*/ 0 w 2"/>
                <a:gd name="T9" fmla="*/ 2 h 2"/>
                <a:gd name="T10" fmla="*/ 0 w 2"/>
                <a:gd name="T11" fmla="*/ 2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0" y="2"/>
                  </a:lnTo>
                  <a:lnTo>
                    <a:pt x="0" y="2"/>
                  </a:ln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7" name="Line 5604"/>
            <p:cNvSpPr>
              <a:spLocks noChangeShapeType="1"/>
            </p:cNvSpPr>
            <p:nvPr/>
          </p:nvSpPr>
          <p:spPr bwMode="auto">
            <a:xfrm>
              <a:off x="1950" y="214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8" name="Freeform 5605"/>
            <p:cNvSpPr>
              <a:spLocks/>
            </p:cNvSpPr>
            <p:nvPr/>
          </p:nvSpPr>
          <p:spPr bwMode="auto">
            <a:xfrm>
              <a:off x="1944" y="2140"/>
              <a:ext cx="2" cy="4"/>
            </a:xfrm>
            <a:custGeom>
              <a:avLst/>
              <a:gdLst>
                <a:gd name="T0" fmla="*/ 2 w 2"/>
                <a:gd name="T1" fmla="*/ 0 h 4"/>
                <a:gd name="T2" fmla="*/ 2 w 2"/>
                <a:gd name="T3" fmla="*/ 0 h 4"/>
                <a:gd name="T4" fmla="*/ 2 w 2"/>
                <a:gd name="T5" fmla="*/ 2 h 4"/>
                <a:gd name="T6" fmla="*/ 0 w 2"/>
                <a:gd name="T7" fmla="*/ 2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0"/>
                  </a:lnTo>
                  <a:lnTo>
                    <a:pt x="2"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9" name="Freeform 5606"/>
            <p:cNvSpPr>
              <a:spLocks/>
            </p:cNvSpPr>
            <p:nvPr/>
          </p:nvSpPr>
          <p:spPr bwMode="auto">
            <a:xfrm>
              <a:off x="1950" y="2144"/>
              <a:ext cx="2" cy="2"/>
            </a:xfrm>
            <a:custGeom>
              <a:avLst/>
              <a:gdLst>
                <a:gd name="T0" fmla="*/ 2 w 2"/>
                <a:gd name="T1" fmla="*/ 0 h 2"/>
                <a:gd name="T2" fmla="*/ 0 w 2"/>
                <a:gd name="T3" fmla="*/ 2 h 2"/>
                <a:gd name="T4" fmla="*/ 0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0" name="Freeform 5607"/>
            <p:cNvSpPr>
              <a:spLocks/>
            </p:cNvSpPr>
            <p:nvPr/>
          </p:nvSpPr>
          <p:spPr bwMode="auto">
            <a:xfrm>
              <a:off x="1940" y="2142"/>
              <a:ext cx="4" cy="4"/>
            </a:xfrm>
            <a:custGeom>
              <a:avLst/>
              <a:gdLst>
                <a:gd name="T0" fmla="*/ 4 w 4"/>
                <a:gd name="T1" fmla="*/ 0 h 4"/>
                <a:gd name="T2" fmla="*/ 2 w 4"/>
                <a:gd name="T3" fmla="*/ 2 h 4"/>
                <a:gd name="T4" fmla="*/ 2 w 4"/>
                <a:gd name="T5" fmla="*/ 2 h 4"/>
                <a:gd name="T6" fmla="*/ 2 w 4"/>
                <a:gd name="T7" fmla="*/ 2 h 4"/>
                <a:gd name="T8" fmla="*/ 0 w 4"/>
                <a:gd name="T9" fmla="*/ 2 h 4"/>
                <a:gd name="T10" fmla="*/ 0 w 4"/>
                <a:gd name="T11" fmla="*/ 2 h 4"/>
                <a:gd name="T12" fmla="*/ 0 w 4"/>
                <a:gd name="T13" fmla="*/ 4 h 4"/>
                <a:gd name="T14" fmla="*/ 0 w 4"/>
                <a:gd name="T15" fmla="*/ 4 h 4"/>
                <a:gd name="T16" fmla="*/ 2 w 4"/>
                <a:gd name="T17" fmla="*/ 4 h 4"/>
                <a:gd name="T18" fmla="*/ 2 w 4"/>
                <a:gd name="T19" fmla="*/ 2 h 4"/>
                <a:gd name="T20" fmla="*/ 2 w 4"/>
                <a:gd name="T21" fmla="*/ 2 h 4"/>
                <a:gd name="T22" fmla="*/ 2 w 4"/>
                <a:gd name="T23" fmla="*/ 2 h 4"/>
                <a:gd name="T24" fmla="*/ 2 w 4"/>
                <a:gd name="T25" fmla="*/ 2 h 4"/>
                <a:gd name="T26" fmla="*/ 4 w 4"/>
                <a:gd name="T27" fmla="*/ 0 h 4"/>
                <a:gd name="T28" fmla="*/ 4 w 4"/>
                <a:gd name="T29" fmla="*/ 0 h 4"/>
                <a:gd name="T30" fmla="*/ 4 w 4"/>
                <a:gd name="T3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4">
                  <a:moveTo>
                    <a:pt x="4" y="0"/>
                  </a:moveTo>
                  <a:lnTo>
                    <a:pt x="2" y="2"/>
                  </a:lnTo>
                  <a:lnTo>
                    <a:pt x="2" y="2"/>
                  </a:lnTo>
                  <a:lnTo>
                    <a:pt x="2" y="2"/>
                  </a:lnTo>
                  <a:lnTo>
                    <a:pt x="0" y="2"/>
                  </a:lnTo>
                  <a:lnTo>
                    <a:pt x="0" y="2"/>
                  </a:lnTo>
                  <a:lnTo>
                    <a:pt x="0" y="4"/>
                  </a:lnTo>
                  <a:lnTo>
                    <a:pt x="0" y="4"/>
                  </a:lnTo>
                  <a:lnTo>
                    <a:pt x="2" y="4"/>
                  </a:lnTo>
                  <a:lnTo>
                    <a:pt x="2" y="2"/>
                  </a:lnTo>
                  <a:lnTo>
                    <a:pt x="2" y="2"/>
                  </a:lnTo>
                  <a:lnTo>
                    <a:pt x="2" y="2"/>
                  </a:lnTo>
                  <a:lnTo>
                    <a:pt x="2"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1" name="Freeform 5608"/>
            <p:cNvSpPr>
              <a:spLocks/>
            </p:cNvSpPr>
            <p:nvPr/>
          </p:nvSpPr>
          <p:spPr bwMode="auto">
            <a:xfrm>
              <a:off x="1952" y="2144"/>
              <a:ext cx="0" cy="2"/>
            </a:xfrm>
            <a:custGeom>
              <a:avLst/>
              <a:gdLst>
                <a:gd name="T0" fmla="*/ 2 h 2"/>
                <a:gd name="T1" fmla="*/ 2 h 2"/>
                <a:gd name="T2" fmla="*/ 2 h 2"/>
                <a:gd name="T3" fmla="*/ 2 h 2"/>
                <a:gd name="T4" fmla="*/ 2 h 2"/>
                <a:gd name="T5" fmla="*/ 0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2" name="Line 5609"/>
            <p:cNvSpPr>
              <a:spLocks noChangeShapeType="1"/>
            </p:cNvSpPr>
            <p:nvPr/>
          </p:nvSpPr>
          <p:spPr bwMode="auto">
            <a:xfrm flipH="1">
              <a:off x="1942" y="2146"/>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3" name="Line 5610"/>
            <p:cNvSpPr>
              <a:spLocks noChangeShapeType="1"/>
            </p:cNvSpPr>
            <p:nvPr/>
          </p:nvSpPr>
          <p:spPr bwMode="auto">
            <a:xfrm>
              <a:off x="1952" y="214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4" name="Freeform 5611"/>
            <p:cNvSpPr>
              <a:spLocks/>
            </p:cNvSpPr>
            <p:nvPr/>
          </p:nvSpPr>
          <p:spPr bwMode="auto">
            <a:xfrm>
              <a:off x="1952" y="2146"/>
              <a:ext cx="3" cy="4"/>
            </a:xfrm>
            <a:custGeom>
              <a:avLst/>
              <a:gdLst>
                <a:gd name="T0" fmla="*/ 0 w 3"/>
                <a:gd name="T1" fmla="*/ 0 h 4"/>
                <a:gd name="T2" fmla="*/ 0 w 3"/>
                <a:gd name="T3" fmla="*/ 0 h 4"/>
                <a:gd name="T4" fmla="*/ 0 w 3"/>
                <a:gd name="T5" fmla="*/ 2 h 4"/>
                <a:gd name="T6" fmla="*/ 0 w 3"/>
                <a:gd name="T7" fmla="*/ 2 h 4"/>
                <a:gd name="T8" fmla="*/ 0 w 3"/>
                <a:gd name="T9" fmla="*/ 2 h 4"/>
                <a:gd name="T10" fmla="*/ 0 w 3"/>
                <a:gd name="T11" fmla="*/ 2 h 4"/>
                <a:gd name="T12" fmla="*/ 1 w 3"/>
                <a:gd name="T13" fmla="*/ 4 h 4"/>
                <a:gd name="T14" fmla="*/ 3 w 3"/>
                <a:gd name="T15" fmla="*/ 2 h 4"/>
                <a:gd name="T16" fmla="*/ 3 w 3"/>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0"/>
                  </a:moveTo>
                  <a:lnTo>
                    <a:pt x="0" y="0"/>
                  </a:lnTo>
                  <a:lnTo>
                    <a:pt x="0" y="2"/>
                  </a:lnTo>
                  <a:lnTo>
                    <a:pt x="0" y="2"/>
                  </a:lnTo>
                  <a:lnTo>
                    <a:pt x="0" y="2"/>
                  </a:lnTo>
                  <a:lnTo>
                    <a:pt x="0" y="2"/>
                  </a:lnTo>
                  <a:lnTo>
                    <a:pt x="1" y="4"/>
                  </a:lnTo>
                  <a:lnTo>
                    <a:pt x="3"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5" name="Freeform 5612"/>
            <p:cNvSpPr>
              <a:spLocks/>
            </p:cNvSpPr>
            <p:nvPr/>
          </p:nvSpPr>
          <p:spPr bwMode="auto">
            <a:xfrm>
              <a:off x="1948" y="2144"/>
              <a:ext cx="2" cy="6"/>
            </a:xfrm>
            <a:custGeom>
              <a:avLst/>
              <a:gdLst>
                <a:gd name="T0" fmla="*/ 2 w 2"/>
                <a:gd name="T1" fmla="*/ 0 h 6"/>
                <a:gd name="T2" fmla="*/ 2 w 2"/>
                <a:gd name="T3" fmla="*/ 2 h 6"/>
                <a:gd name="T4" fmla="*/ 2 w 2"/>
                <a:gd name="T5" fmla="*/ 2 h 6"/>
                <a:gd name="T6" fmla="*/ 2 w 2"/>
                <a:gd name="T7" fmla="*/ 4 h 6"/>
                <a:gd name="T8" fmla="*/ 2 w 2"/>
                <a:gd name="T9" fmla="*/ 4 h 6"/>
                <a:gd name="T10" fmla="*/ 2 w 2"/>
                <a:gd name="T11" fmla="*/ 4 h 6"/>
                <a:gd name="T12" fmla="*/ 2 w 2"/>
                <a:gd name="T13" fmla="*/ 4 h 6"/>
                <a:gd name="T14" fmla="*/ 0 w 2"/>
                <a:gd name="T15" fmla="*/ 6 h 6"/>
                <a:gd name="T16" fmla="*/ 0 w 2"/>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2" y="0"/>
                  </a:moveTo>
                  <a:lnTo>
                    <a:pt x="2" y="2"/>
                  </a:lnTo>
                  <a:lnTo>
                    <a:pt x="2" y="2"/>
                  </a:lnTo>
                  <a:lnTo>
                    <a:pt x="2" y="4"/>
                  </a:lnTo>
                  <a:lnTo>
                    <a:pt x="2" y="4"/>
                  </a:lnTo>
                  <a:lnTo>
                    <a:pt x="2" y="4"/>
                  </a:lnTo>
                  <a:lnTo>
                    <a:pt x="2"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6" name="Freeform 5613"/>
            <p:cNvSpPr>
              <a:spLocks/>
            </p:cNvSpPr>
            <p:nvPr/>
          </p:nvSpPr>
          <p:spPr bwMode="auto">
            <a:xfrm>
              <a:off x="1942" y="2146"/>
              <a:ext cx="2" cy="4"/>
            </a:xfrm>
            <a:custGeom>
              <a:avLst/>
              <a:gdLst>
                <a:gd name="T0" fmla="*/ 2 w 2"/>
                <a:gd name="T1" fmla="*/ 4 h 4"/>
                <a:gd name="T2" fmla="*/ 0 w 2"/>
                <a:gd name="T3" fmla="*/ 2 h 4"/>
                <a:gd name="T4" fmla="*/ 0 w 2"/>
                <a:gd name="T5" fmla="*/ 2 h 4"/>
                <a:gd name="T6" fmla="*/ 0 w 2"/>
                <a:gd name="T7" fmla="*/ 2 h 4"/>
                <a:gd name="T8" fmla="*/ 0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7" name="Freeform 5614"/>
            <p:cNvSpPr>
              <a:spLocks/>
            </p:cNvSpPr>
            <p:nvPr/>
          </p:nvSpPr>
          <p:spPr bwMode="auto">
            <a:xfrm>
              <a:off x="1944" y="2150"/>
              <a:ext cx="4" cy="2"/>
            </a:xfrm>
            <a:custGeom>
              <a:avLst/>
              <a:gdLst>
                <a:gd name="T0" fmla="*/ 4 w 4"/>
                <a:gd name="T1" fmla="*/ 0 h 2"/>
                <a:gd name="T2" fmla="*/ 4 w 4"/>
                <a:gd name="T3" fmla="*/ 0 h 2"/>
                <a:gd name="T4" fmla="*/ 2 w 4"/>
                <a:gd name="T5" fmla="*/ 2 h 2"/>
                <a:gd name="T6" fmla="*/ 0 w 4"/>
                <a:gd name="T7" fmla="*/ 0 h 2"/>
                <a:gd name="T8" fmla="*/ 0 w 4"/>
                <a:gd name="T9" fmla="*/ 0 h 2"/>
                <a:gd name="T10" fmla="*/ 0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Freeform 5615"/>
            <p:cNvSpPr>
              <a:spLocks/>
            </p:cNvSpPr>
            <p:nvPr/>
          </p:nvSpPr>
          <p:spPr bwMode="auto">
            <a:xfrm>
              <a:off x="1953" y="2150"/>
              <a:ext cx="2" cy="2"/>
            </a:xfrm>
            <a:custGeom>
              <a:avLst/>
              <a:gdLst>
                <a:gd name="T0" fmla="*/ 0 w 2"/>
                <a:gd name="T1" fmla="*/ 2 h 2"/>
                <a:gd name="T2" fmla="*/ 0 w 2"/>
                <a:gd name="T3" fmla="*/ 2 h 2"/>
                <a:gd name="T4" fmla="*/ 0 w 2"/>
                <a:gd name="T5" fmla="*/ 2 h 2"/>
                <a:gd name="T6" fmla="*/ 0 w 2"/>
                <a:gd name="T7" fmla="*/ 2 h 2"/>
                <a:gd name="T8" fmla="*/ 0 w 2"/>
                <a:gd name="T9" fmla="*/ 0 h 2"/>
                <a:gd name="T10" fmla="*/ 0 w 2"/>
                <a:gd name="T11" fmla="*/ 0 h 2"/>
                <a:gd name="T12" fmla="*/ 0 w 2"/>
                <a:gd name="T13" fmla="*/ 0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0" y="2"/>
                  </a:lnTo>
                  <a:lnTo>
                    <a:pt x="0" y="2"/>
                  </a:ln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9" name="Freeform 5616"/>
            <p:cNvSpPr>
              <a:spLocks/>
            </p:cNvSpPr>
            <p:nvPr/>
          </p:nvSpPr>
          <p:spPr bwMode="auto">
            <a:xfrm>
              <a:off x="1953" y="2152"/>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0" name="Freeform 5617"/>
            <p:cNvSpPr>
              <a:spLocks/>
            </p:cNvSpPr>
            <p:nvPr/>
          </p:nvSpPr>
          <p:spPr bwMode="auto">
            <a:xfrm>
              <a:off x="1952" y="2152"/>
              <a:ext cx="1" cy="4"/>
            </a:xfrm>
            <a:custGeom>
              <a:avLst/>
              <a:gdLst>
                <a:gd name="T0" fmla="*/ 0 w 1"/>
                <a:gd name="T1" fmla="*/ 4 h 4"/>
                <a:gd name="T2" fmla="*/ 0 w 1"/>
                <a:gd name="T3" fmla="*/ 4 h 4"/>
                <a:gd name="T4" fmla="*/ 0 w 1"/>
                <a:gd name="T5" fmla="*/ 4 h 4"/>
                <a:gd name="T6" fmla="*/ 0 w 1"/>
                <a:gd name="T7" fmla="*/ 2 h 4"/>
                <a:gd name="T8" fmla="*/ 0 w 1"/>
                <a:gd name="T9" fmla="*/ 0 h 4"/>
                <a:gd name="T10" fmla="*/ 0 w 1"/>
                <a:gd name="T11" fmla="*/ 0 h 4"/>
                <a:gd name="T12" fmla="*/ 0 w 1"/>
                <a:gd name="T13" fmla="*/ 0 h 4"/>
                <a:gd name="T14" fmla="*/ 1 w 1"/>
                <a:gd name="T15" fmla="*/ 0 h 4"/>
                <a:gd name="T16" fmla="*/ 1 w 1"/>
                <a:gd name="T17" fmla="*/ 0 h 4"/>
                <a:gd name="T18" fmla="*/ 1 w 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4">
                  <a:moveTo>
                    <a:pt x="0" y="4"/>
                  </a:moveTo>
                  <a:lnTo>
                    <a:pt x="0" y="4"/>
                  </a:lnTo>
                  <a:lnTo>
                    <a:pt x="0" y="4"/>
                  </a:lnTo>
                  <a:lnTo>
                    <a:pt x="0" y="2"/>
                  </a:lnTo>
                  <a:lnTo>
                    <a:pt x="0" y="0"/>
                  </a:lnTo>
                  <a:lnTo>
                    <a:pt x="0" y="0"/>
                  </a:lnTo>
                  <a:lnTo>
                    <a:pt x="0"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1" name="Freeform 5618"/>
            <p:cNvSpPr>
              <a:spLocks/>
            </p:cNvSpPr>
            <p:nvPr/>
          </p:nvSpPr>
          <p:spPr bwMode="auto">
            <a:xfrm>
              <a:off x="1944" y="2156"/>
              <a:ext cx="9" cy="11"/>
            </a:xfrm>
            <a:custGeom>
              <a:avLst/>
              <a:gdLst>
                <a:gd name="T0" fmla="*/ 8 w 9"/>
                <a:gd name="T1" fmla="*/ 0 h 11"/>
                <a:gd name="T2" fmla="*/ 8 w 9"/>
                <a:gd name="T3" fmla="*/ 0 h 11"/>
                <a:gd name="T4" fmla="*/ 8 w 9"/>
                <a:gd name="T5" fmla="*/ 0 h 11"/>
                <a:gd name="T6" fmla="*/ 8 w 9"/>
                <a:gd name="T7" fmla="*/ 0 h 11"/>
                <a:gd name="T8" fmla="*/ 8 w 9"/>
                <a:gd name="T9" fmla="*/ 2 h 11"/>
                <a:gd name="T10" fmla="*/ 8 w 9"/>
                <a:gd name="T11" fmla="*/ 2 h 11"/>
                <a:gd name="T12" fmla="*/ 8 w 9"/>
                <a:gd name="T13" fmla="*/ 4 h 11"/>
                <a:gd name="T14" fmla="*/ 8 w 9"/>
                <a:gd name="T15" fmla="*/ 4 h 11"/>
                <a:gd name="T16" fmla="*/ 6 w 9"/>
                <a:gd name="T17" fmla="*/ 4 h 11"/>
                <a:gd name="T18" fmla="*/ 6 w 9"/>
                <a:gd name="T19" fmla="*/ 4 h 11"/>
                <a:gd name="T20" fmla="*/ 6 w 9"/>
                <a:gd name="T21" fmla="*/ 4 h 11"/>
                <a:gd name="T22" fmla="*/ 6 w 9"/>
                <a:gd name="T23" fmla="*/ 6 h 11"/>
                <a:gd name="T24" fmla="*/ 6 w 9"/>
                <a:gd name="T25" fmla="*/ 6 h 11"/>
                <a:gd name="T26" fmla="*/ 4 w 9"/>
                <a:gd name="T27" fmla="*/ 8 h 11"/>
                <a:gd name="T28" fmla="*/ 4 w 9"/>
                <a:gd name="T29" fmla="*/ 8 h 11"/>
                <a:gd name="T30" fmla="*/ 4 w 9"/>
                <a:gd name="T31" fmla="*/ 8 h 11"/>
                <a:gd name="T32" fmla="*/ 2 w 9"/>
                <a:gd name="T33" fmla="*/ 9 h 11"/>
                <a:gd name="T34" fmla="*/ 2 w 9"/>
                <a:gd name="T35" fmla="*/ 9 h 11"/>
                <a:gd name="T36" fmla="*/ 2 w 9"/>
                <a:gd name="T37" fmla="*/ 9 h 11"/>
                <a:gd name="T38" fmla="*/ 2 w 9"/>
                <a:gd name="T39" fmla="*/ 11 h 11"/>
                <a:gd name="T40" fmla="*/ 0 w 9"/>
                <a:gd name="T41" fmla="*/ 11 h 11"/>
                <a:gd name="T42" fmla="*/ 0 w 9"/>
                <a:gd name="T43" fmla="*/ 11 h 11"/>
                <a:gd name="T44" fmla="*/ 0 w 9"/>
                <a:gd name="T45" fmla="*/ 11 h 11"/>
                <a:gd name="T46" fmla="*/ 0 w 9"/>
                <a:gd name="T47" fmla="*/ 11 h 11"/>
                <a:gd name="T48" fmla="*/ 0 w 9"/>
                <a:gd name="T49" fmla="*/ 11 h 11"/>
                <a:gd name="T50" fmla="*/ 2 w 9"/>
                <a:gd name="T51" fmla="*/ 11 h 11"/>
                <a:gd name="T52" fmla="*/ 2 w 9"/>
                <a:gd name="T53" fmla="*/ 11 h 11"/>
                <a:gd name="T54" fmla="*/ 2 w 9"/>
                <a:gd name="T55" fmla="*/ 11 h 11"/>
                <a:gd name="T56" fmla="*/ 4 w 9"/>
                <a:gd name="T57" fmla="*/ 9 h 11"/>
                <a:gd name="T58" fmla="*/ 6 w 9"/>
                <a:gd name="T59" fmla="*/ 9 h 11"/>
                <a:gd name="T60" fmla="*/ 6 w 9"/>
                <a:gd name="T61" fmla="*/ 9 h 11"/>
                <a:gd name="T62" fmla="*/ 6 w 9"/>
                <a:gd name="T63" fmla="*/ 9 h 11"/>
                <a:gd name="T64" fmla="*/ 6 w 9"/>
                <a:gd name="T65" fmla="*/ 9 h 11"/>
                <a:gd name="T66" fmla="*/ 6 w 9"/>
                <a:gd name="T67" fmla="*/ 8 h 11"/>
                <a:gd name="T68" fmla="*/ 8 w 9"/>
                <a:gd name="T69" fmla="*/ 8 h 11"/>
                <a:gd name="T70" fmla="*/ 8 w 9"/>
                <a:gd name="T71" fmla="*/ 8 h 11"/>
                <a:gd name="T72" fmla="*/ 8 w 9"/>
                <a:gd name="T73" fmla="*/ 8 h 11"/>
                <a:gd name="T74" fmla="*/ 8 w 9"/>
                <a:gd name="T75" fmla="*/ 8 h 11"/>
                <a:gd name="T76" fmla="*/ 8 w 9"/>
                <a:gd name="T77" fmla="*/ 8 h 11"/>
                <a:gd name="T78" fmla="*/ 9 w 9"/>
                <a:gd name="T79" fmla="*/ 8 h 11"/>
                <a:gd name="T80" fmla="*/ 9 w 9"/>
                <a:gd name="T81"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11">
                  <a:moveTo>
                    <a:pt x="8" y="0"/>
                  </a:moveTo>
                  <a:lnTo>
                    <a:pt x="8" y="0"/>
                  </a:lnTo>
                  <a:lnTo>
                    <a:pt x="8" y="0"/>
                  </a:lnTo>
                  <a:lnTo>
                    <a:pt x="8" y="0"/>
                  </a:lnTo>
                  <a:lnTo>
                    <a:pt x="8" y="2"/>
                  </a:lnTo>
                  <a:lnTo>
                    <a:pt x="8" y="2"/>
                  </a:lnTo>
                  <a:lnTo>
                    <a:pt x="8" y="4"/>
                  </a:lnTo>
                  <a:lnTo>
                    <a:pt x="8" y="4"/>
                  </a:lnTo>
                  <a:lnTo>
                    <a:pt x="6" y="4"/>
                  </a:lnTo>
                  <a:lnTo>
                    <a:pt x="6" y="4"/>
                  </a:lnTo>
                  <a:lnTo>
                    <a:pt x="6" y="4"/>
                  </a:lnTo>
                  <a:lnTo>
                    <a:pt x="6" y="6"/>
                  </a:lnTo>
                  <a:lnTo>
                    <a:pt x="6" y="6"/>
                  </a:lnTo>
                  <a:lnTo>
                    <a:pt x="4" y="8"/>
                  </a:lnTo>
                  <a:lnTo>
                    <a:pt x="4" y="8"/>
                  </a:lnTo>
                  <a:lnTo>
                    <a:pt x="4" y="8"/>
                  </a:lnTo>
                  <a:lnTo>
                    <a:pt x="2" y="9"/>
                  </a:lnTo>
                  <a:lnTo>
                    <a:pt x="2" y="9"/>
                  </a:lnTo>
                  <a:lnTo>
                    <a:pt x="2" y="9"/>
                  </a:lnTo>
                  <a:lnTo>
                    <a:pt x="2" y="11"/>
                  </a:lnTo>
                  <a:lnTo>
                    <a:pt x="0" y="11"/>
                  </a:lnTo>
                  <a:lnTo>
                    <a:pt x="0" y="11"/>
                  </a:lnTo>
                  <a:lnTo>
                    <a:pt x="0" y="11"/>
                  </a:lnTo>
                  <a:lnTo>
                    <a:pt x="0" y="11"/>
                  </a:lnTo>
                  <a:lnTo>
                    <a:pt x="0" y="11"/>
                  </a:lnTo>
                  <a:lnTo>
                    <a:pt x="2" y="11"/>
                  </a:lnTo>
                  <a:lnTo>
                    <a:pt x="2" y="11"/>
                  </a:lnTo>
                  <a:lnTo>
                    <a:pt x="2" y="11"/>
                  </a:lnTo>
                  <a:lnTo>
                    <a:pt x="4" y="9"/>
                  </a:lnTo>
                  <a:lnTo>
                    <a:pt x="6" y="9"/>
                  </a:lnTo>
                  <a:lnTo>
                    <a:pt x="6" y="9"/>
                  </a:lnTo>
                  <a:lnTo>
                    <a:pt x="6" y="9"/>
                  </a:lnTo>
                  <a:lnTo>
                    <a:pt x="6" y="9"/>
                  </a:lnTo>
                  <a:lnTo>
                    <a:pt x="6" y="8"/>
                  </a:lnTo>
                  <a:lnTo>
                    <a:pt x="8" y="8"/>
                  </a:lnTo>
                  <a:lnTo>
                    <a:pt x="8" y="8"/>
                  </a:lnTo>
                  <a:lnTo>
                    <a:pt x="8" y="8"/>
                  </a:lnTo>
                  <a:lnTo>
                    <a:pt x="8" y="8"/>
                  </a:lnTo>
                  <a:lnTo>
                    <a:pt x="8" y="8"/>
                  </a:lnTo>
                  <a:lnTo>
                    <a:pt x="9"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2" name="Freeform 5619"/>
            <p:cNvSpPr>
              <a:spLocks/>
            </p:cNvSpPr>
            <p:nvPr/>
          </p:nvSpPr>
          <p:spPr bwMode="auto">
            <a:xfrm>
              <a:off x="1953" y="2164"/>
              <a:ext cx="6" cy="5"/>
            </a:xfrm>
            <a:custGeom>
              <a:avLst/>
              <a:gdLst>
                <a:gd name="T0" fmla="*/ 0 w 6"/>
                <a:gd name="T1" fmla="*/ 0 h 5"/>
                <a:gd name="T2" fmla="*/ 0 w 6"/>
                <a:gd name="T3" fmla="*/ 1 h 5"/>
                <a:gd name="T4" fmla="*/ 0 w 6"/>
                <a:gd name="T5" fmla="*/ 1 h 5"/>
                <a:gd name="T6" fmla="*/ 2 w 6"/>
                <a:gd name="T7" fmla="*/ 3 h 5"/>
                <a:gd name="T8" fmla="*/ 2 w 6"/>
                <a:gd name="T9" fmla="*/ 3 h 5"/>
                <a:gd name="T10" fmla="*/ 4 w 6"/>
                <a:gd name="T11" fmla="*/ 3 h 5"/>
                <a:gd name="T12" fmla="*/ 4 w 6"/>
                <a:gd name="T13" fmla="*/ 5 h 5"/>
                <a:gd name="T14" fmla="*/ 4 w 6"/>
                <a:gd name="T15" fmla="*/ 5 h 5"/>
                <a:gd name="T16" fmla="*/ 6 w 6"/>
                <a:gd name="T17" fmla="*/ 3 h 5"/>
                <a:gd name="T18" fmla="*/ 6 w 6"/>
                <a:gd name="T19" fmla="*/ 3 h 5"/>
                <a:gd name="T20" fmla="*/ 6 w 6"/>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0" y="0"/>
                  </a:moveTo>
                  <a:lnTo>
                    <a:pt x="0" y="1"/>
                  </a:lnTo>
                  <a:lnTo>
                    <a:pt x="0" y="1"/>
                  </a:lnTo>
                  <a:lnTo>
                    <a:pt x="2" y="3"/>
                  </a:lnTo>
                  <a:lnTo>
                    <a:pt x="2" y="3"/>
                  </a:lnTo>
                  <a:lnTo>
                    <a:pt x="4" y="3"/>
                  </a:lnTo>
                  <a:lnTo>
                    <a:pt x="4" y="5"/>
                  </a:lnTo>
                  <a:lnTo>
                    <a:pt x="4" y="5"/>
                  </a:lnTo>
                  <a:lnTo>
                    <a:pt x="6" y="3"/>
                  </a:lnTo>
                  <a:lnTo>
                    <a:pt x="6" y="3"/>
                  </a:lnTo>
                  <a:lnTo>
                    <a:pt x="6"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3" name="Freeform 5620"/>
            <p:cNvSpPr>
              <a:spLocks/>
            </p:cNvSpPr>
            <p:nvPr/>
          </p:nvSpPr>
          <p:spPr bwMode="auto">
            <a:xfrm>
              <a:off x="1938" y="2169"/>
              <a:ext cx="2" cy="2"/>
            </a:xfrm>
            <a:custGeom>
              <a:avLst/>
              <a:gdLst>
                <a:gd name="T0" fmla="*/ 2 w 2"/>
                <a:gd name="T1" fmla="*/ 2 h 2"/>
                <a:gd name="T2" fmla="*/ 2 w 2"/>
                <a:gd name="T3" fmla="*/ 2 h 2"/>
                <a:gd name="T4" fmla="*/ 2 w 2"/>
                <a:gd name="T5" fmla="*/ 2 h 2"/>
                <a:gd name="T6" fmla="*/ 2 w 2"/>
                <a:gd name="T7" fmla="*/ 2 h 2"/>
                <a:gd name="T8" fmla="*/ 2 w 2"/>
                <a:gd name="T9" fmla="*/ 0 h 2"/>
                <a:gd name="T10" fmla="*/ 2 w 2"/>
                <a:gd name="T11" fmla="*/ 2 h 2"/>
                <a:gd name="T12" fmla="*/ 0 w 2"/>
                <a:gd name="T13" fmla="*/ 2 h 2"/>
                <a:gd name="T14" fmla="*/ 0 w 2"/>
                <a:gd name="T15" fmla="*/ 2 h 2"/>
                <a:gd name="T16" fmla="*/ 2 w 2"/>
                <a:gd name="T17" fmla="*/ 2 h 2"/>
                <a:gd name="T18" fmla="*/ 2 w 2"/>
                <a:gd name="T19" fmla="*/ 2 h 2"/>
                <a:gd name="T20" fmla="*/ 2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2"/>
                  </a:moveTo>
                  <a:lnTo>
                    <a:pt x="2" y="2"/>
                  </a:lnTo>
                  <a:lnTo>
                    <a:pt x="2" y="2"/>
                  </a:lnTo>
                  <a:lnTo>
                    <a:pt x="2" y="2"/>
                  </a:lnTo>
                  <a:lnTo>
                    <a:pt x="2" y="0"/>
                  </a:lnTo>
                  <a:lnTo>
                    <a:pt x="2" y="2"/>
                  </a:lnTo>
                  <a:lnTo>
                    <a:pt x="0" y="2"/>
                  </a:lnTo>
                  <a:lnTo>
                    <a:pt x="0"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4" name="Freeform 5621"/>
            <p:cNvSpPr>
              <a:spLocks/>
            </p:cNvSpPr>
            <p:nvPr/>
          </p:nvSpPr>
          <p:spPr bwMode="auto">
            <a:xfrm>
              <a:off x="1936" y="2167"/>
              <a:ext cx="4" cy="4"/>
            </a:xfrm>
            <a:custGeom>
              <a:avLst/>
              <a:gdLst>
                <a:gd name="T0" fmla="*/ 0 w 4"/>
                <a:gd name="T1" fmla="*/ 4 h 4"/>
                <a:gd name="T2" fmla="*/ 0 w 4"/>
                <a:gd name="T3" fmla="*/ 4 h 4"/>
                <a:gd name="T4" fmla="*/ 0 w 4"/>
                <a:gd name="T5" fmla="*/ 4 h 4"/>
                <a:gd name="T6" fmla="*/ 0 w 4"/>
                <a:gd name="T7" fmla="*/ 4 h 4"/>
                <a:gd name="T8" fmla="*/ 0 w 4"/>
                <a:gd name="T9" fmla="*/ 2 h 4"/>
                <a:gd name="T10" fmla="*/ 2 w 4"/>
                <a:gd name="T11" fmla="*/ 2 h 4"/>
                <a:gd name="T12" fmla="*/ 2 w 4"/>
                <a:gd name="T13" fmla="*/ 2 h 4"/>
                <a:gd name="T14" fmla="*/ 2 w 4"/>
                <a:gd name="T15" fmla="*/ 0 h 4"/>
                <a:gd name="T16" fmla="*/ 4 w 4"/>
                <a:gd name="T17" fmla="*/ 0 h 4"/>
                <a:gd name="T18" fmla="*/ 4 w 4"/>
                <a:gd name="T19" fmla="*/ 0 h 4"/>
                <a:gd name="T20" fmla="*/ 4 w 4"/>
                <a:gd name="T21" fmla="*/ 0 h 4"/>
                <a:gd name="T22" fmla="*/ 4 w 4"/>
                <a:gd name="T23" fmla="*/ 0 h 4"/>
                <a:gd name="T24" fmla="*/ 2 w 4"/>
                <a:gd name="T25" fmla="*/ 0 h 4"/>
                <a:gd name="T26" fmla="*/ 2 w 4"/>
                <a:gd name="T27" fmla="*/ 0 h 4"/>
                <a:gd name="T28" fmla="*/ 2 w 4"/>
                <a:gd name="T29" fmla="*/ 0 h 4"/>
                <a:gd name="T30" fmla="*/ 2 w 4"/>
                <a:gd name="T31" fmla="*/ 0 h 4"/>
                <a:gd name="T32" fmla="*/ 2 w 4"/>
                <a:gd name="T33" fmla="*/ 0 h 4"/>
                <a:gd name="T34" fmla="*/ 2 w 4"/>
                <a:gd name="T35" fmla="*/ 2 h 4"/>
                <a:gd name="T36" fmla="*/ 0 w 4"/>
                <a:gd name="T37" fmla="*/ 2 h 4"/>
                <a:gd name="T38" fmla="*/ 0 w 4"/>
                <a:gd name="T39" fmla="*/ 2 h 4"/>
                <a:gd name="T40" fmla="*/ 0 w 4"/>
                <a:gd name="T41" fmla="*/ 2 h 4"/>
                <a:gd name="T42" fmla="*/ 0 w 4"/>
                <a:gd name="T43" fmla="*/ 4 h 4"/>
                <a:gd name="T44" fmla="*/ 0 w 4"/>
                <a:gd name="T45" fmla="*/ 4 h 4"/>
                <a:gd name="T46" fmla="*/ 0 w 4"/>
                <a:gd name="T47" fmla="*/ 4 h 4"/>
                <a:gd name="T48" fmla="*/ 0 w 4"/>
                <a:gd name="T49" fmla="*/ 4 h 4"/>
                <a:gd name="T50" fmla="*/ 0 w 4"/>
                <a:gd name="T51" fmla="*/ 4 h 4"/>
                <a:gd name="T52" fmla="*/ 0 w 4"/>
                <a:gd name="T5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 h="4">
                  <a:moveTo>
                    <a:pt x="0" y="4"/>
                  </a:moveTo>
                  <a:lnTo>
                    <a:pt x="0" y="4"/>
                  </a:lnTo>
                  <a:lnTo>
                    <a:pt x="0" y="4"/>
                  </a:lnTo>
                  <a:lnTo>
                    <a:pt x="0" y="4"/>
                  </a:lnTo>
                  <a:lnTo>
                    <a:pt x="0" y="2"/>
                  </a:lnTo>
                  <a:lnTo>
                    <a:pt x="2" y="2"/>
                  </a:lnTo>
                  <a:lnTo>
                    <a:pt x="2" y="2"/>
                  </a:lnTo>
                  <a:lnTo>
                    <a:pt x="2" y="0"/>
                  </a:lnTo>
                  <a:lnTo>
                    <a:pt x="4" y="0"/>
                  </a:lnTo>
                  <a:lnTo>
                    <a:pt x="4" y="0"/>
                  </a:lnTo>
                  <a:lnTo>
                    <a:pt x="4" y="0"/>
                  </a:lnTo>
                  <a:lnTo>
                    <a:pt x="4" y="0"/>
                  </a:lnTo>
                  <a:lnTo>
                    <a:pt x="2" y="0"/>
                  </a:lnTo>
                  <a:lnTo>
                    <a:pt x="2" y="0"/>
                  </a:lnTo>
                  <a:lnTo>
                    <a:pt x="2" y="0"/>
                  </a:lnTo>
                  <a:lnTo>
                    <a:pt x="2" y="0"/>
                  </a:lnTo>
                  <a:lnTo>
                    <a:pt x="2" y="0"/>
                  </a:lnTo>
                  <a:lnTo>
                    <a:pt x="2" y="2"/>
                  </a:lnTo>
                  <a:lnTo>
                    <a:pt x="0" y="2"/>
                  </a:lnTo>
                  <a:lnTo>
                    <a:pt x="0" y="2"/>
                  </a:lnTo>
                  <a:lnTo>
                    <a:pt x="0" y="2"/>
                  </a:lnTo>
                  <a:lnTo>
                    <a:pt x="0" y="4"/>
                  </a:lnTo>
                  <a:lnTo>
                    <a:pt x="0" y="4"/>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5" name="Freeform 5622"/>
            <p:cNvSpPr>
              <a:spLocks/>
            </p:cNvSpPr>
            <p:nvPr/>
          </p:nvSpPr>
          <p:spPr bwMode="auto">
            <a:xfrm>
              <a:off x="1942" y="2167"/>
              <a:ext cx="2" cy="6"/>
            </a:xfrm>
            <a:custGeom>
              <a:avLst/>
              <a:gdLst>
                <a:gd name="T0" fmla="*/ 0 w 2"/>
                <a:gd name="T1" fmla="*/ 6 h 6"/>
                <a:gd name="T2" fmla="*/ 0 w 2"/>
                <a:gd name="T3" fmla="*/ 4 h 6"/>
                <a:gd name="T4" fmla="*/ 0 w 2"/>
                <a:gd name="T5" fmla="*/ 4 h 6"/>
                <a:gd name="T6" fmla="*/ 2 w 2"/>
                <a:gd name="T7" fmla="*/ 4 h 6"/>
                <a:gd name="T8" fmla="*/ 2 w 2"/>
                <a:gd name="T9" fmla="*/ 4 h 6"/>
                <a:gd name="T10" fmla="*/ 2 w 2"/>
                <a:gd name="T11" fmla="*/ 2 h 6"/>
                <a:gd name="T12" fmla="*/ 2 w 2"/>
                <a:gd name="T13" fmla="*/ 2 h 6"/>
                <a:gd name="T14" fmla="*/ 0 w 2"/>
                <a:gd name="T15" fmla="*/ 2 h 6"/>
                <a:gd name="T16" fmla="*/ 0 w 2"/>
                <a:gd name="T17" fmla="*/ 0 h 6"/>
                <a:gd name="T18" fmla="*/ 0 w 2"/>
                <a:gd name="T19" fmla="*/ 0 h 6"/>
                <a:gd name="T20" fmla="*/ 0 w 2"/>
                <a:gd name="T21" fmla="*/ 0 h 6"/>
                <a:gd name="T22" fmla="*/ 0 w 2"/>
                <a:gd name="T23" fmla="*/ 0 h 6"/>
                <a:gd name="T24" fmla="*/ 0 w 2"/>
                <a:gd name="T25" fmla="*/ 2 h 6"/>
                <a:gd name="T26" fmla="*/ 0 w 2"/>
                <a:gd name="T27" fmla="*/ 2 h 6"/>
                <a:gd name="T28" fmla="*/ 0 w 2"/>
                <a:gd name="T29" fmla="*/ 2 h 6"/>
                <a:gd name="T30" fmla="*/ 0 w 2"/>
                <a:gd name="T31" fmla="*/ 2 h 6"/>
                <a:gd name="T32" fmla="*/ 0 w 2"/>
                <a:gd name="T33" fmla="*/ 4 h 6"/>
                <a:gd name="T34" fmla="*/ 0 w 2"/>
                <a:gd name="T35" fmla="*/ 4 h 6"/>
                <a:gd name="T36" fmla="*/ 0 w 2"/>
                <a:gd name="T37" fmla="*/ 4 h 6"/>
                <a:gd name="T38" fmla="*/ 0 w 2"/>
                <a:gd name="T39" fmla="*/ 4 h 6"/>
                <a:gd name="T40" fmla="*/ 0 w 2"/>
                <a:gd name="T4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 h="6">
                  <a:moveTo>
                    <a:pt x="0" y="6"/>
                  </a:moveTo>
                  <a:lnTo>
                    <a:pt x="0" y="4"/>
                  </a:lnTo>
                  <a:lnTo>
                    <a:pt x="0" y="4"/>
                  </a:lnTo>
                  <a:lnTo>
                    <a:pt x="2" y="4"/>
                  </a:lnTo>
                  <a:lnTo>
                    <a:pt x="2" y="4"/>
                  </a:lnTo>
                  <a:lnTo>
                    <a:pt x="2" y="2"/>
                  </a:lnTo>
                  <a:lnTo>
                    <a:pt x="2" y="2"/>
                  </a:lnTo>
                  <a:lnTo>
                    <a:pt x="0" y="2"/>
                  </a:lnTo>
                  <a:lnTo>
                    <a:pt x="0" y="0"/>
                  </a:lnTo>
                  <a:lnTo>
                    <a:pt x="0" y="0"/>
                  </a:lnTo>
                  <a:lnTo>
                    <a:pt x="0" y="0"/>
                  </a:lnTo>
                  <a:lnTo>
                    <a:pt x="0" y="0"/>
                  </a:lnTo>
                  <a:lnTo>
                    <a:pt x="0" y="2"/>
                  </a:lnTo>
                  <a:lnTo>
                    <a:pt x="0" y="2"/>
                  </a:lnTo>
                  <a:lnTo>
                    <a:pt x="0" y="2"/>
                  </a:lnTo>
                  <a:lnTo>
                    <a:pt x="0" y="2"/>
                  </a:lnTo>
                  <a:lnTo>
                    <a:pt x="0" y="4"/>
                  </a:lnTo>
                  <a:lnTo>
                    <a:pt x="0" y="4"/>
                  </a:lnTo>
                  <a:lnTo>
                    <a:pt x="0" y="4"/>
                  </a:ln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6" name="Freeform 5623"/>
            <p:cNvSpPr>
              <a:spLocks/>
            </p:cNvSpPr>
            <p:nvPr/>
          </p:nvSpPr>
          <p:spPr bwMode="auto">
            <a:xfrm>
              <a:off x="1959" y="2167"/>
              <a:ext cx="6" cy="8"/>
            </a:xfrm>
            <a:custGeom>
              <a:avLst/>
              <a:gdLst>
                <a:gd name="T0" fmla="*/ 0 w 6"/>
                <a:gd name="T1" fmla="*/ 0 h 8"/>
                <a:gd name="T2" fmla="*/ 0 w 6"/>
                <a:gd name="T3" fmla="*/ 0 h 8"/>
                <a:gd name="T4" fmla="*/ 0 w 6"/>
                <a:gd name="T5" fmla="*/ 2 h 8"/>
                <a:gd name="T6" fmla="*/ 0 w 6"/>
                <a:gd name="T7" fmla="*/ 2 h 8"/>
                <a:gd name="T8" fmla="*/ 0 w 6"/>
                <a:gd name="T9" fmla="*/ 2 h 8"/>
                <a:gd name="T10" fmla="*/ 0 w 6"/>
                <a:gd name="T11" fmla="*/ 4 h 8"/>
                <a:gd name="T12" fmla="*/ 0 w 6"/>
                <a:gd name="T13" fmla="*/ 4 h 8"/>
                <a:gd name="T14" fmla="*/ 2 w 6"/>
                <a:gd name="T15" fmla="*/ 6 h 8"/>
                <a:gd name="T16" fmla="*/ 2 w 6"/>
                <a:gd name="T17" fmla="*/ 6 h 8"/>
                <a:gd name="T18" fmla="*/ 2 w 6"/>
                <a:gd name="T19" fmla="*/ 8 h 8"/>
                <a:gd name="T20" fmla="*/ 2 w 6"/>
                <a:gd name="T21" fmla="*/ 8 h 8"/>
                <a:gd name="T22" fmla="*/ 4 w 6"/>
                <a:gd name="T23" fmla="*/ 8 h 8"/>
                <a:gd name="T24" fmla="*/ 4 w 6"/>
                <a:gd name="T25" fmla="*/ 8 h 8"/>
                <a:gd name="T26" fmla="*/ 4 w 6"/>
                <a:gd name="T27" fmla="*/ 8 h 8"/>
                <a:gd name="T28" fmla="*/ 6 w 6"/>
                <a:gd name="T29" fmla="*/ 8 h 8"/>
                <a:gd name="T30" fmla="*/ 6 w 6"/>
                <a:gd name="T31" fmla="*/ 8 h 8"/>
                <a:gd name="T32" fmla="*/ 6 w 6"/>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8">
                  <a:moveTo>
                    <a:pt x="0" y="0"/>
                  </a:moveTo>
                  <a:lnTo>
                    <a:pt x="0" y="0"/>
                  </a:lnTo>
                  <a:lnTo>
                    <a:pt x="0" y="2"/>
                  </a:lnTo>
                  <a:lnTo>
                    <a:pt x="0" y="2"/>
                  </a:lnTo>
                  <a:lnTo>
                    <a:pt x="0" y="2"/>
                  </a:lnTo>
                  <a:lnTo>
                    <a:pt x="0" y="4"/>
                  </a:lnTo>
                  <a:lnTo>
                    <a:pt x="0" y="4"/>
                  </a:lnTo>
                  <a:lnTo>
                    <a:pt x="2" y="6"/>
                  </a:lnTo>
                  <a:lnTo>
                    <a:pt x="2" y="6"/>
                  </a:lnTo>
                  <a:lnTo>
                    <a:pt x="2" y="8"/>
                  </a:lnTo>
                  <a:lnTo>
                    <a:pt x="2" y="8"/>
                  </a:lnTo>
                  <a:lnTo>
                    <a:pt x="4" y="8"/>
                  </a:lnTo>
                  <a:lnTo>
                    <a:pt x="4" y="8"/>
                  </a:lnTo>
                  <a:lnTo>
                    <a:pt x="4" y="8"/>
                  </a:lnTo>
                  <a:lnTo>
                    <a:pt x="6" y="8"/>
                  </a:lnTo>
                  <a:lnTo>
                    <a:pt x="6" y="8"/>
                  </a:lnTo>
                  <a:lnTo>
                    <a:pt x="6"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7" name="Freeform 5624"/>
            <p:cNvSpPr>
              <a:spLocks/>
            </p:cNvSpPr>
            <p:nvPr/>
          </p:nvSpPr>
          <p:spPr bwMode="auto">
            <a:xfrm>
              <a:off x="1971" y="2179"/>
              <a:ext cx="2" cy="2"/>
            </a:xfrm>
            <a:custGeom>
              <a:avLst/>
              <a:gdLst>
                <a:gd name="T0" fmla="*/ 2 w 2"/>
                <a:gd name="T1" fmla="*/ 0 h 2"/>
                <a:gd name="T2" fmla="*/ 0 w 2"/>
                <a:gd name="T3" fmla="*/ 0 h 2"/>
                <a:gd name="T4" fmla="*/ 0 w 2"/>
                <a:gd name="T5" fmla="*/ 2 h 2"/>
              </a:gdLst>
              <a:ahLst/>
              <a:cxnLst>
                <a:cxn ang="0">
                  <a:pos x="T0" y="T1"/>
                </a:cxn>
                <a:cxn ang="0">
                  <a:pos x="T2" y="T3"/>
                </a:cxn>
                <a:cxn ang="0">
                  <a:pos x="T4" y="T5"/>
                </a:cxn>
              </a:cxnLst>
              <a:rect l="0" t="0" r="r" b="b"/>
              <a:pathLst>
                <a:path w="2" h="2">
                  <a:moveTo>
                    <a:pt x="2"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8" name="Freeform 5625"/>
            <p:cNvSpPr>
              <a:spLocks/>
            </p:cNvSpPr>
            <p:nvPr/>
          </p:nvSpPr>
          <p:spPr bwMode="auto">
            <a:xfrm>
              <a:off x="1965" y="2175"/>
              <a:ext cx="6" cy="10"/>
            </a:xfrm>
            <a:custGeom>
              <a:avLst/>
              <a:gdLst>
                <a:gd name="T0" fmla="*/ 6 w 6"/>
                <a:gd name="T1" fmla="*/ 6 h 10"/>
                <a:gd name="T2" fmla="*/ 6 w 6"/>
                <a:gd name="T3" fmla="*/ 6 h 10"/>
                <a:gd name="T4" fmla="*/ 6 w 6"/>
                <a:gd name="T5" fmla="*/ 8 h 10"/>
                <a:gd name="T6" fmla="*/ 6 w 6"/>
                <a:gd name="T7" fmla="*/ 8 h 10"/>
                <a:gd name="T8" fmla="*/ 6 w 6"/>
                <a:gd name="T9" fmla="*/ 8 h 10"/>
                <a:gd name="T10" fmla="*/ 6 w 6"/>
                <a:gd name="T11" fmla="*/ 10 h 10"/>
                <a:gd name="T12" fmla="*/ 4 w 6"/>
                <a:gd name="T13" fmla="*/ 10 h 10"/>
                <a:gd name="T14" fmla="*/ 4 w 6"/>
                <a:gd name="T15" fmla="*/ 10 h 10"/>
                <a:gd name="T16" fmla="*/ 4 w 6"/>
                <a:gd name="T17" fmla="*/ 10 h 10"/>
                <a:gd name="T18" fmla="*/ 4 w 6"/>
                <a:gd name="T19" fmla="*/ 10 h 10"/>
                <a:gd name="T20" fmla="*/ 2 w 6"/>
                <a:gd name="T21" fmla="*/ 10 h 10"/>
                <a:gd name="T22" fmla="*/ 2 w 6"/>
                <a:gd name="T23" fmla="*/ 10 h 10"/>
                <a:gd name="T24" fmla="*/ 2 w 6"/>
                <a:gd name="T25" fmla="*/ 8 h 10"/>
                <a:gd name="T26" fmla="*/ 2 w 6"/>
                <a:gd name="T27" fmla="*/ 8 h 10"/>
                <a:gd name="T28" fmla="*/ 2 w 6"/>
                <a:gd name="T29" fmla="*/ 8 h 10"/>
                <a:gd name="T30" fmla="*/ 2 w 6"/>
                <a:gd name="T31" fmla="*/ 8 h 10"/>
                <a:gd name="T32" fmla="*/ 2 w 6"/>
                <a:gd name="T33" fmla="*/ 6 h 10"/>
                <a:gd name="T34" fmla="*/ 0 w 6"/>
                <a:gd name="T35" fmla="*/ 6 h 10"/>
                <a:gd name="T36" fmla="*/ 0 w 6"/>
                <a:gd name="T37" fmla="*/ 4 h 10"/>
                <a:gd name="T38" fmla="*/ 0 w 6"/>
                <a:gd name="T39" fmla="*/ 4 h 10"/>
                <a:gd name="T40" fmla="*/ 0 w 6"/>
                <a:gd name="T41" fmla="*/ 2 h 10"/>
                <a:gd name="T42" fmla="*/ 0 w 6"/>
                <a:gd name="T43" fmla="*/ 2 h 10"/>
                <a:gd name="T44" fmla="*/ 0 w 6"/>
                <a:gd name="T45" fmla="*/ 0 h 10"/>
                <a:gd name="T46" fmla="*/ 0 w 6"/>
                <a:gd name="T47" fmla="*/ 0 h 10"/>
                <a:gd name="T48" fmla="*/ 0 w 6"/>
                <a:gd name="T4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 h="10">
                  <a:moveTo>
                    <a:pt x="6" y="6"/>
                  </a:moveTo>
                  <a:lnTo>
                    <a:pt x="6" y="6"/>
                  </a:lnTo>
                  <a:lnTo>
                    <a:pt x="6" y="8"/>
                  </a:lnTo>
                  <a:lnTo>
                    <a:pt x="6" y="8"/>
                  </a:lnTo>
                  <a:lnTo>
                    <a:pt x="6" y="8"/>
                  </a:lnTo>
                  <a:lnTo>
                    <a:pt x="6" y="10"/>
                  </a:lnTo>
                  <a:lnTo>
                    <a:pt x="4" y="10"/>
                  </a:lnTo>
                  <a:lnTo>
                    <a:pt x="4" y="10"/>
                  </a:lnTo>
                  <a:lnTo>
                    <a:pt x="4" y="10"/>
                  </a:lnTo>
                  <a:lnTo>
                    <a:pt x="4" y="10"/>
                  </a:lnTo>
                  <a:lnTo>
                    <a:pt x="2" y="10"/>
                  </a:lnTo>
                  <a:lnTo>
                    <a:pt x="2" y="10"/>
                  </a:lnTo>
                  <a:lnTo>
                    <a:pt x="2" y="8"/>
                  </a:lnTo>
                  <a:lnTo>
                    <a:pt x="2" y="8"/>
                  </a:lnTo>
                  <a:lnTo>
                    <a:pt x="2" y="8"/>
                  </a:lnTo>
                  <a:lnTo>
                    <a:pt x="2" y="8"/>
                  </a:lnTo>
                  <a:lnTo>
                    <a:pt x="2" y="6"/>
                  </a:lnTo>
                  <a:lnTo>
                    <a:pt x="0" y="6"/>
                  </a:lnTo>
                  <a:lnTo>
                    <a:pt x="0" y="4"/>
                  </a:lnTo>
                  <a:lnTo>
                    <a:pt x="0" y="4"/>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9" name="Freeform 5626"/>
            <p:cNvSpPr>
              <a:spLocks/>
            </p:cNvSpPr>
            <p:nvPr/>
          </p:nvSpPr>
          <p:spPr bwMode="auto">
            <a:xfrm>
              <a:off x="1973" y="2181"/>
              <a:ext cx="0" cy="4"/>
            </a:xfrm>
            <a:custGeom>
              <a:avLst/>
              <a:gdLst>
                <a:gd name="T0" fmla="*/ 0 h 4"/>
                <a:gd name="T1" fmla="*/ 0 h 4"/>
                <a:gd name="T2" fmla="*/ 0 h 4"/>
                <a:gd name="T3" fmla="*/ 0 h 4"/>
                <a:gd name="T4" fmla="*/ 2 h 4"/>
                <a:gd name="T5" fmla="*/ 2 h 4"/>
                <a:gd name="T6" fmla="*/ 4 h 4"/>
                <a:gd name="T7" fmla="*/ 4 h 4"/>
                <a:gd name="T8" fmla="*/ 4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0"/>
                  </a:moveTo>
                  <a:lnTo>
                    <a:pt x="0" y="0"/>
                  </a:lnTo>
                  <a:lnTo>
                    <a:pt x="0" y="0"/>
                  </a:lnTo>
                  <a:lnTo>
                    <a:pt x="0" y="0"/>
                  </a:lnTo>
                  <a:lnTo>
                    <a:pt x="0" y="2"/>
                  </a:lnTo>
                  <a:lnTo>
                    <a:pt x="0"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0" name="Freeform 5627"/>
            <p:cNvSpPr>
              <a:spLocks/>
            </p:cNvSpPr>
            <p:nvPr/>
          </p:nvSpPr>
          <p:spPr bwMode="auto">
            <a:xfrm>
              <a:off x="1965" y="218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1" name="Freeform 5628"/>
            <p:cNvSpPr>
              <a:spLocks/>
            </p:cNvSpPr>
            <p:nvPr/>
          </p:nvSpPr>
          <p:spPr bwMode="auto">
            <a:xfrm>
              <a:off x="1973" y="2185"/>
              <a:ext cx="0" cy="5"/>
            </a:xfrm>
            <a:custGeom>
              <a:avLst/>
              <a:gdLst>
                <a:gd name="T0" fmla="*/ 0 h 5"/>
                <a:gd name="T1" fmla="*/ 0 h 5"/>
                <a:gd name="T2" fmla="*/ 2 h 5"/>
                <a:gd name="T3" fmla="*/ 2 h 5"/>
                <a:gd name="T4" fmla="*/ 4 h 5"/>
                <a:gd name="T5" fmla="*/ 4 h 5"/>
                <a:gd name="T6" fmla="*/ 4 h 5"/>
                <a:gd name="T7" fmla="*/ 5 h 5"/>
                <a:gd name="T8" fmla="*/ 5 h 5"/>
                <a:gd name="T9" fmla="*/ 5 h 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5">
                  <a:moveTo>
                    <a:pt x="0" y="0"/>
                  </a:moveTo>
                  <a:lnTo>
                    <a:pt x="0" y="0"/>
                  </a:lnTo>
                  <a:lnTo>
                    <a:pt x="0" y="2"/>
                  </a:lnTo>
                  <a:lnTo>
                    <a:pt x="0" y="2"/>
                  </a:lnTo>
                  <a:lnTo>
                    <a:pt x="0" y="4"/>
                  </a:lnTo>
                  <a:lnTo>
                    <a:pt x="0" y="4"/>
                  </a:lnTo>
                  <a:lnTo>
                    <a:pt x="0" y="4"/>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2" name="Freeform 5629"/>
            <p:cNvSpPr>
              <a:spLocks/>
            </p:cNvSpPr>
            <p:nvPr/>
          </p:nvSpPr>
          <p:spPr bwMode="auto">
            <a:xfrm>
              <a:off x="1977" y="2190"/>
              <a:ext cx="1" cy="2"/>
            </a:xfrm>
            <a:custGeom>
              <a:avLst/>
              <a:gdLst>
                <a:gd name="T0" fmla="*/ 1 w 1"/>
                <a:gd name="T1" fmla="*/ 2 h 2"/>
                <a:gd name="T2" fmla="*/ 0 w 1"/>
                <a:gd name="T3" fmla="*/ 2 h 2"/>
                <a:gd name="T4" fmla="*/ 0 w 1"/>
                <a:gd name="T5" fmla="*/ 0 h 2"/>
              </a:gdLst>
              <a:ahLst/>
              <a:cxnLst>
                <a:cxn ang="0">
                  <a:pos x="T0" y="T1"/>
                </a:cxn>
                <a:cxn ang="0">
                  <a:pos x="T2" y="T3"/>
                </a:cxn>
                <a:cxn ang="0">
                  <a:pos x="T4" y="T5"/>
                </a:cxn>
              </a:cxnLst>
              <a:rect l="0" t="0" r="r" b="b"/>
              <a:pathLst>
                <a:path w="1" h="2">
                  <a:moveTo>
                    <a:pt x="1"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3" name="Freeform 5630"/>
            <p:cNvSpPr>
              <a:spLocks/>
            </p:cNvSpPr>
            <p:nvPr/>
          </p:nvSpPr>
          <p:spPr bwMode="auto">
            <a:xfrm>
              <a:off x="1973" y="2190"/>
              <a:ext cx="4" cy="2"/>
            </a:xfrm>
            <a:custGeom>
              <a:avLst/>
              <a:gdLst>
                <a:gd name="T0" fmla="*/ 4 w 4"/>
                <a:gd name="T1" fmla="*/ 0 h 2"/>
                <a:gd name="T2" fmla="*/ 4 w 4"/>
                <a:gd name="T3" fmla="*/ 0 h 2"/>
                <a:gd name="T4" fmla="*/ 4 w 4"/>
                <a:gd name="T5" fmla="*/ 2 h 2"/>
                <a:gd name="T6" fmla="*/ 4 w 4"/>
                <a:gd name="T7" fmla="*/ 2 h 2"/>
                <a:gd name="T8" fmla="*/ 4 w 4"/>
                <a:gd name="T9" fmla="*/ 2 h 2"/>
                <a:gd name="T10" fmla="*/ 4 w 4"/>
                <a:gd name="T11" fmla="*/ 2 h 2"/>
                <a:gd name="T12" fmla="*/ 2 w 4"/>
                <a:gd name="T13" fmla="*/ 2 h 2"/>
                <a:gd name="T14" fmla="*/ 2 w 4"/>
                <a:gd name="T15" fmla="*/ 2 h 2"/>
                <a:gd name="T16" fmla="*/ 0 w 4"/>
                <a:gd name="T17" fmla="*/ 2 h 2"/>
                <a:gd name="T18" fmla="*/ 0 w 4"/>
                <a:gd name="T19" fmla="*/ 2 h 2"/>
                <a:gd name="T20" fmla="*/ 0 w 4"/>
                <a:gd name="T21" fmla="*/ 2 h 2"/>
                <a:gd name="T22" fmla="*/ 0 w 4"/>
                <a:gd name="T23" fmla="*/ 0 h 2"/>
                <a:gd name="T24" fmla="*/ 0 w 4"/>
                <a:gd name="T25" fmla="*/ 0 h 2"/>
                <a:gd name="T26" fmla="*/ 0 w 4"/>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4" y="0"/>
                  </a:moveTo>
                  <a:lnTo>
                    <a:pt x="4" y="0"/>
                  </a:lnTo>
                  <a:lnTo>
                    <a:pt x="4" y="2"/>
                  </a:lnTo>
                  <a:lnTo>
                    <a:pt x="4" y="2"/>
                  </a:lnTo>
                  <a:lnTo>
                    <a:pt x="4" y="2"/>
                  </a:lnTo>
                  <a:lnTo>
                    <a:pt x="4" y="2"/>
                  </a:lnTo>
                  <a:lnTo>
                    <a:pt x="2" y="2"/>
                  </a:lnTo>
                  <a:lnTo>
                    <a:pt x="2" y="2"/>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4" name="Freeform 5631"/>
            <p:cNvSpPr>
              <a:spLocks/>
            </p:cNvSpPr>
            <p:nvPr/>
          </p:nvSpPr>
          <p:spPr bwMode="auto">
            <a:xfrm>
              <a:off x="1973" y="2192"/>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5" name="Freeform 5632"/>
            <p:cNvSpPr>
              <a:spLocks/>
            </p:cNvSpPr>
            <p:nvPr/>
          </p:nvSpPr>
          <p:spPr bwMode="auto">
            <a:xfrm>
              <a:off x="1973" y="2194"/>
              <a:ext cx="5" cy="6"/>
            </a:xfrm>
            <a:custGeom>
              <a:avLst/>
              <a:gdLst>
                <a:gd name="T0" fmla="*/ 2 w 5"/>
                <a:gd name="T1" fmla="*/ 6 h 6"/>
                <a:gd name="T2" fmla="*/ 0 w 5"/>
                <a:gd name="T3" fmla="*/ 6 h 6"/>
                <a:gd name="T4" fmla="*/ 0 w 5"/>
                <a:gd name="T5" fmla="*/ 6 h 6"/>
                <a:gd name="T6" fmla="*/ 0 w 5"/>
                <a:gd name="T7" fmla="*/ 4 h 6"/>
                <a:gd name="T8" fmla="*/ 0 w 5"/>
                <a:gd name="T9" fmla="*/ 4 h 6"/>
                <a:gd name="T10" fmla="*/ 0 w 5"/>
                <a:gd name="T11" fmla="*/ 4 h 6"/>
                <a:gd name="T12" fmla="*/ 2 w 5"/>
                <a:gd name="T13" fmla="*/ 4 h 6"/>
                <a:gd name="T14" fmla="*/ 2 w 5"/>
                <a:gd name="T15" fmla="*/ 2 h 6"/>
                <a:gd name="T16" fmla="*/ 2 w 5"/>
                <a:gd name="T17" fmla="*/ 2 h 6"/>
                <a:gd name="T18" fmla="*/ 2 w 5"/>
                <a:gd name="T19" fmla="*/ 2 h 6"/>
                <a:gd name="T20" fmla="*/ 4 w 5"/>
                <a:gd name="T21" fmla="*/ 2 h 6"/>
                <a:gd name="T22" fmla="*/ 4 w 5"/>
                <a:gd name="T23" fmla="*/ 0 h 6"/>
                <a:gd name="T24" fmla="*/ 4 w 5"/>
                <a:gd name="T25" fmla="*/ 0 h 6"/>
                <a:gd name="T26" fmla="*/ 4 w 5"/>
                <a:gd name="T27" fmla="*/ 0 h 6"/>
                <a:gd name="T28" fmla="*/ 5 w 5"/>
                <a:gd name="T29" fmla="*/ 0 h 6"/>
                <a:gd name="T30" fmla="*/ 5 w 5"/>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 h="6">
                  <a:moveTo>
                    <a:pt x="2" y="6"/>
                  </a:moveTo>
                  <a:lnTo>
                    <a:pt x="0" y="6"/>
                  </a:lnTo>
                  <a:lnTo>
                    <a:pt x="0" y="6"/>
                  </a:lnTo>
                  <a:lnTo>
                    <a:pt x="0" y="4"/>
                  </a:lnTo>
                  <a:lnTo>
                    <a:pt x="0" y="4"/>
                  </a:lnTo>
                  <a:lnTo>
                    <a:pt x="0" y="4"/>
                  </a:lnTo>
                  <a:lnTo>
                    <a:pt x="2" y="4"/>
                  </a:lnTo>
                  <a:lnTo>
                    <a:pt x="2" y="2"/>
                  </a:lnTo>
                  <a:lnTo>
                    <a:pt x="2" y="2"/>
                  </a:lnTo>
                  <a:lnTo>
                    <a:pt x="2" y="2"/>
                  </a:lnTo>
                  <a:lnTo>
                    <a:pt x="4" y="2"/>
                  </a:lnTo>
                  <a:lnTo>
                    <a:pt x="4" y="0"/>
                  </a:lnTo>
                  <a:lnTo>
                    <a:pt x="4" y="0"/>
                  </a:lnTo>
                  <a:lnTo>
                    <a:pt x="4" y="0"/>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6" name="Freeform 5633"/>
            <p:cNvSpPr>
              <a:spLocks/>
            </p:cNvSpPr>
            <p:nvPr/>
          </p:nvSpPr>
          <p:spPr bwMode="auto">
            <a:xfrm>
              <a:off x="1975" y="2200"/>
              <a:ext cx="0" cy="4"/>
            </a:xfrm>
            <a:custGeom>
              <a:avLst/>
              <a:gdLst>
                <a:gd name="T0" fmla="*/ 4 h 4"/>
                <a:gd name="T1" fmla="*/ 4 h 4"/>
                <a:gd name="T2" fmla="*/ 4 h 4"/>
                <a:gd name="T3" fmla="*/ 0 h 4"/>
              </a:gdLst>
              <a:ahLst/>
              <a:cxnLst>
                <a:cxn ang="0">
                  <a:pos x="0" y="T0"/>
                </a:cxn>
                <a:cxn ang="0">
                  <a:pos x="0" y="T1"/>
                </a:cxn>
                <a:cxn ang="0">
                  <a:pos x="0" y="T2"/>
                </a:cxn>
                <a:cxn ang="0">
                  <a:pos x="0" y="T3"/>
                </a:cxn>
              </a:cxnLst>
              <a:rect l="0" t="0" r="r" b="b"/>
              <a:pathLst>
                <a:path h="4">
                  <a:moveTo>
                    <a:pt x="0" y="4"/>
                  </a:moveTo>
                  <a:lnTo>
                    <a:pt x="0" y="4"/>
                  </a:lnTo>
                  <a:lnTo>
                    <a:pt x="0" y="4"/>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7" name="Freeform 5634"/>
            <p:cNvSpPr>
              <a:spLocks/>
            </p:cNvSpPr>
            <p:nvPr/>
          </p:nvSpPr>
          <p:spPr bwMode="auto">
            <a:xfrm>
              <a:off x="1975" y="2204"/>
              <a:ext cx="2" cy="4"/>
            </a:xfrm>
            <a:custGeom>
              <a:avLst/>
              <a:gdLst>
                <a:gd name="T0" fmla="*/ 2 w 2"/>
                <a:gd name="T1" fmla="*/ 4 h 4"/>
                <a:gd name="T2" fmla="*/ 2 w 2"/>
                <a:gd name="T3" fmla="*/ 4 h 4"/>
                <a:gd name="T4" fmla="*/ 2 w 2"/>
                <a:gd name="T5" fmla="*/ 4 h 4"/>
                <a:gd name="T6" fmla="*/ 0 w 2"/>
                <a:gd name="T7" fmla="*/ 4 h 4"/>
                <a:gd name="T8" fmla="*/ 0 w 2"/>
                <a:gd name="T9" fmla="*/ 4 h 4"/>
                <a:gd name="T10" fmla="*/ 0 w 2"/>
                <a:gd name="T11" fmla="*/ 4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4"/>
                  </a:lnTo>
                  <a:lnTo>
                    <a:pt x="0" y="4"/>
                  </a:lnTo>
                  <a:lnTo>
                    <a:pt x="0" y="4"/>
                  </a:lnTo>
                  <a:lnTo>
                    <a:pt x="0"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8" name="Freeform 5635"/>
            <p:cNvSpPr>
              <a:spLocks/>
            </p:cNvSpPr>
            <p:nvPr/>
          </p:nvSpPr>
          <p:spPr bwMode="auto">
            <a:xfrm>
              <a:off x="1977" y="2208"/>
              <a:ext cx="1" cy="0"/>
            </a:xfrm>
            <a:custGeom>
              <a:avLst/>
              <a:gdLst>
                <a:gd name="T0" fmla="*/ 0 w 1"/>
                <a:gd name="T1" fmla="*/ 1 w 1"/>
                <a:gd name="T2" fmla="*/ 1 w 1"/>
                <a:gd name="T3" fmla="*/ 1 w 1"/>
                <a:gd name="T4" fmla="*/ 1 w 1"/>
              </a:gdLst>
              <a:ahLst/>
              <a:cxnLst>
                <a:cxn ang="0">
                  <a:pos x="T0" y="0"/>
                </a:cxn>
                <a:cxn ang="0">
                  <a:pos x="T1" y="0"/>
                </a:cxn>
                <a:cxn ang="0">
                  <a:pos x="T2" y="0"/>
                </a:cxn>
                <a:cxn ang="0">
                  <a:pos x="T3" y="0"/>
                </a:cxn>
                <a:cxn ang="0">
                  <a:pos x="T4" y="0"/>
                </a:cxn>
              </a:cxnLst>
              <a:rect l="0" t="0" r="r" b="b"/>
              <a:pathLst>
                <a:path w="1">
                  <a:moveTo>
                    <a:pt x="0" y="0"/>
                  </a:moveTo>
                  <a:lnTo>
                    <a:pt x="1"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9" name="Freeform 5636"/>
            <p:cNvSpPr>
              <a:spLocks/>
            </p:cNvSpPr>
            <p:nvPr/>
          </p:nvSpPr>
          <p:spPr bwMode="auto">
            <a:xfrm>
              <a:off x="1978" y="2208"/>
              <a:ext cx="6" cy="2"/>
            </a:xfrm>
            <a:custGeom>
              <a:avLst/>
              <a:gdLst>
                <a:gd name="T0" fmla="*/ 0 w 6"/>
                <a:gd name="T1" fmla="*/ 0 h 2"/>
                <a:gd name="T2" fmla="*/ 2 w 6"/>
                <a:gd name="T3" fmla="*/ 0 h 2"/>
                <a:gd name="T4" fmla="*/ 2 w 6"/>
                <a:gd name="T5" fmla="*/ 2 h 2"/>
                <a:gd name="T6" fmla="*/ 2 w 6"/>
                <a:gd name="T7" fmla="*/ 2 h 2"/>
                <a:gd name="T8" fmla="*/ 2 w 6"/>
                <a:gd name="T9" fmla="*/ 2 h 2"/>
                <a:gd name="T10" fmla="*/ 4 w 6"/>
                <a:gd name="T11" fmla="*/ 2 h 2"/>
                <a:gd name="T12" fmla="*/ 4 w 6"/>
                <a:gd name="T13" fmla="*/ 2 h 2"/>
                <a:gd name="T14" fmla="*/ 4 w 6"/>
                <a:gd name="T15" fmla="*/ 2 h 2"/>
                <a:gd name="T16" fmla="*/ 6 w 6"/>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
                  <a:moveTo>
                    <a:pt x="0" y="0"/>
                  </a:moveTo>
                  <a:lnTo>
                    <a:pt x="2" y="0"/>
                  </a:lnTo>
                  <a:lnTo>
                    <a:pt x="2" y="2"/>
                  </a:lnTo>
                  <a:lnTo>
                    <a:pt x="2" y="2"/>
                  </a:lnTo>
                  <a:lnTo>
                    <a:pt x="2" y="2"/>
                  </a:lnTo>
                  <a:lnTo>
                    <a:pt x="4" y="2"/>
                  </a:lnTo>
                  <a:lnTo>
                    <a:pt x="4" y="2"/>
                  </a:lnTo>
                  <a:lnTo>
                    <a:pt x="4"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0" name="Freeform 5637"/>
            <p:cNvSpPr>
              <a:spLocks/>
            </p:cNvSpPr>
            <p:nvPr/>
          </p:nvSpPr>
          <p:spPr bwMode="auto">
            <a:xfrm>
              <a:off x="1978" y="2210"/>
              <a:ext cx="4" cy="2"/>
            </a:xfrm>
            <a:custGeom>
              <a:avLst/>
              <a:gdLst>
                <a:gd name="T0" fmla="*/ 2 w 4"/>
                <a:gd name="T1" fmla="*/ 2 h 2"/>
                <a:gd name="T2" fmla="*/ 2 w 4"/>
                <a:gd name="T3" fmla="*/ 2 h 2"/>
                <a:gd name="T4" fmla="*/ 2 w 4"/>
                <a:gd name="T5" fmla="*/ 2 h 2"/>
                <a:gd name="T6" fmla="*/ 4 w 4"/>
                <a:gd name="T7" fmla="*/ 2 h 2"/>
                <a:gd name="T8" fmla="*/ 2 w 4"/>
                <a:gd name="T9" fmla="*/ 2 h 2"/>
                <a:gd name="T10" fmla="*/ 2 w 4"/>
                <a:gd name="T11" fmla="*/ 2 h 2"/>
                <a:gd name="T12" fmla="*/ 2 w 4"/>
                <a:gd name="T13" fmla="*/ 0 h 2"/>
                <a:gd name="T14" fmla="*/ 2 w 4"/>
                <a:gd name="T15" fmla="*/ 0 h 2"/>
                <a:gd name="T16" fmla="*/ 2 w 4"/>
                <a:gd name="T17" fmla="*/ 0 h 2"/>
                <a:gd name="T18" fmla="*/ 0 w 4"/>
                <a:gd name="T19" fmla="*/ 0 h 2"/>
                <a:gd name="T20" fmla="*/ 0 w 4"/>
                <a:gd name="T21" fmla="*/ 0 h 2"/>
                <a:gd name="T22" fmla="*/ 0 w 4"/>
                <a:gd name="T23" fmla="*/ 2 h 2"/>
                <a:gd name="T24" fmla="*/ 0 w 4"/>
                <a:gd name="T25" fmla="*/ 2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2" y="2"/>
                  </a:moveTo>
                  <a:lnTo>
                    <a:pt x="2" y="2"/>
                  </a:lnTo>
                  <a:lnTo>
                    <a:pt x="2" y="2"/>
                  </a:lnTo>
                  <a:lnTo>
                    <a:pt x="4" y="2"/>
                  </a:lnTo>
                  <a:lnTo>
                    <a:pt x="2" y="2"/>
                  </a:lnTo>
                  <a:lnTo>
                    <a:pt x="2" y="2"/>
                  </a:lnTo>
                  <a:lnTo>
                    <a:pt x="2" y="0"/>
                  </a:lnTo>
                  <a:lnTo>
                    <a:pt x="2" y="0"/>
                  </a:lnTo>
                  <a:lnTo>
                    <a:pt x="2" y="0"/>
                  </a:lnTo>
                  <a:lnTo>
                    <a:pt x="0" y="0"/>
                  </a:ln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1" name="Freeform 5638"/>
            <p:cNvSpPr>
              <a:spLocks/>
            </p:cNvSpPr>
            <p:nvPr/>
          </p:nvSpPr>
          <p:spPr bwMode="auto">
            <a:xfrm>
              <a:off x="1984" y="2212"/>
              <a:ext cx="0" cy="1"/>
            </a:xfrm>
            <a:custGeom>
              <a:avLst/>
              <a:gdLst>
                <a:gd name="T0" fmla="*/ 1 h 1"/>
                <a:gd name="T1" fmla="*/ 1 h 1"/>
                <a:gd name="T2" fmla="*/ 0 h 1"/>
                <a:gd name="T3" fmla="*/ 0 h 1"/>
                <a:gd name="T4" fmla="*/ 0 h 1"/>
                <a:gd name="T5" fmla="*/ 0 h 1"/>
                <a:gd name="T6" fmla="*/ 0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lnTo>
                    <a:pt x="0" y="1"/>
                  </a:lnTo>
                  <a:lnTo>
                    <a:pt x="0" y="0"/>
                  </a:lnTo>
                  <a:lnTo>
                    <a:pt x="0" y="0"/>
                  </a:lnTo>
                  <a:lnTo>
                    <a:pt x="0" y="0"/>
                  </a:lnTo>
                  <a:lnTo>
                    <a:pt x="0" y="0"/>
                  </a:lnTo>
                  <a:lnTo>
                    <a:pt x="0" y="0"/>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2" name="Freeform 5639"/>
            <p:cNvSpPr>
              <a:spLocks/>
            </p:cNvSpPr>
            <p:nvPr/>
          </p:nvSpPr>
          <p:spPr bwMode="auto">
            <a:xfrm>
              <a:off x="1984" y="2212"/>
              <a:ext cx="2" cy="3"/>
            </a:xfrm>
            <a:custGeom>
              <a:avLst/>
              <a:gdLst>
                <a:gd name="T0" fmla="*/ 0 w 2"/>
                <a:gd name="T1" fmla="*/ 0 h 3"/>
                <a:gd name="T2" fmla="*/ 0 w 2"/>
                <a:gd name="T3" fmla="*/ 0 h 3"/>
                <a:gd name="T4" fmla="*/ 0 w 2"/>
                <a:gd name="T5" fmla="*/ 0 h 3"/>
                <a:gd name="T6" fmla="*/ 0 w 2"/>
                <a:gd name="T7" fmla="*/ 1 h 3"/>
                <a:gd name="T8" fmla="*/ 2 w 2"/>
                <a:gd name="T9" fmla="*/ 1 h 3"/>
                <a:gd name="T10" fmla="*/ 2 w 2"/>
                <a:gd name="T11" fmla="*/ 1 h 3"/>
                <a:gd name="T12" fmla="*/ 2 w 2"/>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0"/>
                  </a:moveTo>
                  <a:lnTo>
                    <a:pt x="0" y="0"/>
                  </a:lnTo>
                  <a:lnTo>
                    <a:pt x="0" y="0"/>
                  </a:lnTo>
                  <a:lnTo>
                    <a:pt x="0" y="1"/>
                  </a:lnTo>
                  <a:lnTo>
                    <a:pt x="2" y="1"/>
                  </a:lnTo>
                  <a:lnTo>
                    <a:pt x="2" y="1"/>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3" name="Line 5640"/>
            <p:cNvSpPr>
              <a:spLocks noChangeShapeType="1"/>
            </p:cNvSpPr>
            <p:nvPr/>
          </p:nvSpPr>
          <p:spPr bwMode="auto">
            <a:xfrm>
              <a:off x="1986" y="2215"/>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4" name="Freeform 5641"/>
            <p:cNvSpPr>
              <a:spLocks/>
            </p:cNvSpPr>
            <p:nvPr/>
          </p:nvSpPr>
          <p:spPr bwMode="auto">
            <a:xfrm>
              <a:off x="1988" y="2233"/>
              <a:ext cx="10" cy="2"/>
            </a:xfrm>
            <a:custGeom>
              <a:avLst/>
              <a:gdLst>
                <a:gd name="T0" fmla="*/ 0 w 10"/>
                <a:gd name="T1" fmla="*/ 0 h 2"/>
                <a:gd name="T2" fmla="*/ 0 w 10"/>
                <a:gd name="T3" fmla="*/ 0 h 2"/>
                <a:gd name="T4" fmla="*/ 0 w 10"/>
                <a:gd name="T5" fmla="*/ 0 h 2"/>
                <a:gd name="T6" fmla="*/ 2 w 10"/>
                <a:gd name="T7" fmla="*/ 0 h 2"/>
                <a:gd name="T8" fmla="*/ 2 w 10"/>
                <a:gd name="T9" fmla="*/ 0 h 2"/>
                <a:gd name="T10" fmla="*/ 2 w 10"/>
                <a:gd name="T11" fmla="*/ 0 h 2"/>
                <a:gd name="T12" fmla="*/ 2 w 10"/>
                <a:gd name="T13" fmla="*/ 0 h 2"/>
                <a:gd name="T14" fmla="*/ 2 w 10"/>
                <a:gd name="T15" fmla="*/ 2 h 2"/>
                <a:gd name="T16" fmla="*/ 4 w 10"/>
                <a:gd name="T17" fmla="*/ 2 h 2"/>
                <a:gd name="T18" fmla="*/ 4 w 10"/>
                <a:gd name="T19" fmla="*/ 2 h 2"/>
                <a:gd name="T20" fmla="*/ 4 w 10"/>
                <a:gd name="T21" fmla="*/ 0 h 2"/>
                <a:gd name="T22" fmla="*/ 6 w 10"/>
                <a:gd name="T23" fmla="*/ 0 h 2"/>
                <a:gd name="T24" fmla="*/ 6 w 10"/>
                <a:gd name="T25" fmla="*/ 0 h 2"/>
                <a:gd name="T26" fmla="*/ 6 w 10"/>
                <a:gd name="T27" fmla="*/ 0 h 2"/>
                <a:gd name="T28" fmla="*/ 6 w 10"/>
                <a:gd name="T29" fmla="*/ 0 h 2"/>
                <a:gd name="T30" fmla="*/ 6 w 10"/>
                <a:gd name="T31" fmla="*/ 0 h 2"/>
                <a:gd name="T32" fmla="*/ 6 w 10"/>
                <a:gd name="T33" fmla="*/ 0 h 2"/>
                <a:gd name="T34" fmla="*/ 6 w 10"/>
                <a:gd name="T35" fmla="*/ 0 h 2"/>
                <a:gd name="T36" fmla="*/ 8 w 10"/>
                <a:gd name="T37" fmla="*/ 0 h 2"/>
                <a:gd name="T38" fmla="*/ 8 w 10"/>
                <a:gd name="T39" fmla="*/ 0 h 2"/>
                <a:gd name="T40" fmla="*/ 8 w 10"/>
                <a:gd name="T41" fmla="*/ 0 h 2"/>
                <a:gd name="T42" fmla="*/ 10 w 10"/>
                <a:gd name="T4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2">
                  <a:moveTo>
                    <a:pt x="0" y="0"/>
                  </a:moveTo>
                  <a:lnTo>
                    <a:pt x="0" y="0"/>
                  </a:lnTo>
                  <a:lnTo>
                    <a:pt x="0" y="0"/>
                  </a:lnTo>
                  <a:lnTo>
                    <a:pt x="2" y="0"/>
                  </a:lnTo>
                  <a:lnTo>
                    <a:pt x="2" y="0"/>
                  </a:lnTo>
                  <a:lnTo>
                    <a:pt x="2" y="0"/>
                  </a:lnTo>
                  <a:lnTo>
                    <a:pt x="2" y="0"/>
                  </a:lnTo>
                  <a:lnTo>
                    <a:pt x="2" y="2"/>
                  </a:lnTo>
                  <a:lnTo>
                    <a:pt x="4" y="2"/>
                  </a:lnTo>
                  <a:lnTo>
                    <a:pt x="4" y="2"/>
                  </a:lnTo>
                  <a:lnTo>
                    <a:pt x="4" y="0"/>
                  </a:lnTo>
                  <a:lnTo>
                    <a:pt x="6" y="0"/>
                  </a:lnTo>
                  <a:lnTo>
                    <a:pt x="6" y="0"/>
                  </a:lnTo>
                  <a:lnTo>
                    <a:pt x="6" y="0"/>
                  </a:lnTo>
                  <a:lnTo>
                    <a:pt x="6" y="0"/>
                  </a:lnTo>
                  <a:lnTo>
                    <a:pt x="6" y="0"/>
                  </a:lnTo>
                  <a:lnTo>
                    <a:pt x="6" y="0"/>
                  </a:lnTo>
                  <a:lnTo>
                    <a:pt x="6" y="0"/>
                  </a:lnTo>
                  <a:lnTo>
                    <a:pt x="8" y="0"/>
                  </a:lnTo>
                  <a:lnTo>
                    <a:pt x="8" y="0"/>
                  </a:lnTo>
                  <a:lnTo>
                    <a:pt x="8"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5" name="Freeform 5642"/>
            <p:cNvSpPr>
              <a:spLocks/>
            </p:cNvSpPr>
            <p:nvPr/>
          </p:nvSpPr>
          <p:spPr bwMode="auto">
            <a:xfrm>
              <a:off x="1994" y="2233"/>
              <a:ext cx="0" cy="2"/>
            </a:xfrm>
            <a:custGeom>
              <a:avLst/>
              <a:gdLst>
                <a:gd name="T0" fmla="*/ 2 h 2"/>
                <a:gd name="T1" fmla="*/ 0 h 2"/>
                <a:gd name="T2" fmla="*/ 0 h 2"/>
                <a:gd name="T3" fmla="*/ 0 h 2"/>
                <a:gd name="T4" fmla="*/ 0 h 2"/>
                <a:gd name="T5" fmla="*/ 2 h 2"/>
                <a:gd name="T6" fmla="*/ 2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0"/>
                  </a:lnTo>
                  <a:lnTo>
                    <a:pt x="0" y="0"/>
                  </a:lnTo>
                  <a:lnTo>
                    <a:pt x="0" y="0"/>
                  </a:ln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6" name="Freeform 5643"/>
            <p:cNvSpPr>
              <a:spLocks/>
            </p:cNvSpPr>
            <p:nvPr/>
          </p:nvSpPr>
          <p:spPr bwMode="auto">
            <a:xfrm>
              <a:off x="1994" y="2233"/>
              <a:ext cx="4" cy="2"/>
            </a:xfrm>
            <a:custGeom>
              <a:avLst/>
              <a:gdLst>
                <a:gd name="T0" fmla="*/ 4 w 4"/>
                <a:gd name="T1" fmla="*/ 2 h 2"/>
                <a:gd name="T2" fmla="*/ 4 w 4"/>
                <a:gd name="T3" fmla="*/ 0 h 2"/>
                <a:gd name="T4" fmla="*/ 4 w 4"/>
                <a:gd name="T5" fmla="*/ 0 h 2"/>
                <a:gd name="T6" fmla="*/ 2 w 4"/>
                <a:gd name="T7" fmla="*/ 0 h 2"/>
                <a:gd name="T8" fmla="*/ 2 w 4"/>
                <a:gd name="T9" fmla="*/ 2 h 2"/>
                <a:gd name="T10" fmla="*/ 2 w 4"/>
                <a:gd name="T11" fmla="*/ 2 h 2"/>
                <a:gd name="T12" fmla="*/ 0 w 4"/>
                <a:gd name="T13" fmla="*/ 2 h 2"/>
                <a:gd name="T14" fmla="*/ 0 w 4"/>
                <a:gd name="T15" fmla="*/ 2 h 2"/>
                <a:gd name="T16" fmla="*/ 2 w 4"/>
                <a:gd name="T17" fmla="*/ 2 h 2"/>
                <a:gd name="T18" fmla="*/ 2 w 4"/>
                <a:gd name="T19" fmla="*/ 2 h 2"/>
                <a:gd name="T20" fmla="*/ 2 w 4"/>
                <a:gd name="T21" fmla="*/ 2 h 2"/>
                <a:gd name="T22" fmla="*/ 2 w 4"/>
                <a:gd name="T23" fmla="*/ 2 h 2"/>
                <a:gd name="T24" fmla="*/ 2 w 4"/>
                <a:gd name="T25" fmla="*/ 2 h 2"/>
                <a:gd name="T26" fmla="*/ 4 w 4"/>
                <a:gd name="T27" fmla="*/ 2 h 2"/>
                <a:gd name="T28" fmla="*/ 4 w 4"/>
                <a:gd name="T29" fmla="*/ 2 h 2"/>
                <a:gd name="T30" fmla="*/ 4 w 4"/>
                <a:gd name="T31" fmla="*/ 2 h 2"/>
                <a:gd name="T32" fmla="*/ 4 w 4"/>
                <a:gd name="T33" fmla="*/ 2 h 2"/>
                <a:gd name="T34" fmla="*/ 4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4" y="2"/>
                  </a:moveTo>
                  <a:lnTo>
                    <a:pt x="4" y="0"/>
                  </a:lnTo>
                  <a:lnTo>
                    <a:pt x="4" y="0"/>
                  </a:lnTo>
                  <a:lnTo>
                    <a:pt x="2" y="0"/>
                  </a:lnTo>
                  <a:lnTo>
                    <a:pt x="2" y="2"/>
                  </a:lnTo>
                  <a:lnTo>
                    <a:pt x="2" y="2"/>
                  </a:lnTo>
                  <a:lnTo>
                    <a:pt x="0" y="2"/>
                  </a:lnTo>
                  <a:lnTo>
                    <a:pt x="0" y="2"/>
                  </a:lnTo>
                  <a:lnTo>
                    <a:pt x="2" y="2"/>
                  </a:lnTo>
                  <a:lnTo>
                    <a:pt x="2" y="2"/>
                  </a:lnTo>
                  <a:lnTo>
                    <a:pt x="2" y="2"/>
                  </a:lnTo>
                  <a:lnTo>
                    <a:pt x="2" y="2"/>
                  </a:lnTo>
                  <a:lnTo>
                    <a:pt x="2" y="2"/>
                  </a:lnTo>
                  <a:lnTo>
                    <a:pt x="4" y="2"/>
                  </a:lnTo>
                  <a:lnTo>
                    <a:pt x="4" y="2"/>
                  </a:lnTo>
                  <a:lnTo>
                    <a:pt x="4" y="2"/>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7" name="Freeform 5644"/>
            <p:cNvSpPr>
              <a:spLocks/>
            </p:cNvSpPr>
            <p:nvPr/>
          </p:nvSpPr>
          <p:spPr bwMode="auto">
            <a:xfrm>
              <a:off x="1998" y="2233"/>
              <a:ext cx="2" cy="2"/>
            </a:xfrm>
            <a:custGeom>
              <a:avLst/>
              <a:gdLst>
                <a:gd name="T0" fmla="*/ 2 w 2"/>
                <a:gd name="T1" fmla="*/ 0 h 2"/>
                <a:gd name="T2" fmla="*/ 2 w 2"/>
                <a:gd name="T3" fmla="*/ 0 h 2"/>
                <a:gd name="T4" fmla="*/ 0 w 2"/>
                <a:gd name="T5" fmla="*/ 0 h 2"/>
                <a:gd name="T6" fmla="*/ 2 w 2"/>
                <a:gd name="T7" fmla="*/ 2 h 2"/>
                <a:gd name="T8" fmla="*/ 2 w 2"/>
                <a:gd name="T9" fmla="*/ 2 h 2"/>
                <a:gd name="T10" fmla="*/ 2 w 2"/>
                <a:gd name="T11" fmla="*/ 2 h 2"/>
                <a:gd name="T12" fmla="*/ 2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0" y="0"/>
                  </a:lnTo>
                  <a:lnTo>
                    <a:pt x="2"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8" name="Freeform 5645"/>
            <p:cNvSpPr>
              <a:spLocks/>
            </p:cNvSpPr>
            <p:nvPr/>
          </p:nvSpPr>
          <p:spPr bwMode="auto">
            <a:xfrm>
              <a:off x="1986" y="2233"/>
              <a:ext cx="2" cy="2"/>
            </a:xfrm>
            <a:custGeom>
              <a:avLst/>
              <a:gdLst>
                <a:gd name="T0" fmla="*/ 0 w 2"/>
                <a:gd name="T1" fmla="*/ 2 h 2"/>
                <a:gd name="T2" fmla="*/ 0 w 2"/>
                <a:gd name="T3" fmla="*/ 2 h 2"/>
                <a:gd name="T4" fmla="*/ 2 w 2"/>
                <a:gd name="T5" fmla="*/ 2 h 2"/>
                <a:gd name="T6" fmla="*/ 2 w 2"/>
                <a:gd name="T7" fmla="*/ 0 h 2"/>
                <a:gd name="T8" fmla="*/ 2 w 2"/>
                <a:gd name="T9" fmla="*/ 0 h 2"/>
                <a:gd name="T10" fmla="*/ 0 w 2"/>
                <a:gd name="T11" fmla="*/ 2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2" y="2"/>
                  </a:lnTo>
                  <a:lnTo>
                    <a:pt x="2" y="0"/>
                  </a:lnTo>
                  <a:lnTo>
                    <a:pt x="2"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9" name="Freeform 5646"/>
            <p:cNvSpPr>
              <a:spLocks/>
            </p:cNvSpPr>
            <p:nvPr/>
          </p:nvSpPr>
          <p:spPr bwMode="auto">
            <a:xfrm>
              <a:off x="1988" y="223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0" name="Freeform 5647"/>
            <p:cNvSpPr>
              <a:spLocks/>
            </p:cNvSpPr>
            <p:nvPr/>
          </p:nvSpPr>
          <p:spPr bwMode="auto">
            <a:xfrm>
              <a:off x="1998" y="2235"/>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1" name="Freeform 5648"/>
            <p:cNvSpPr>
              <a:spLocks/>
            </p:cNvSpPr>
            <p:nvPr/>
          </p:nvSpPr>
          <p:spPr bwMode="auto">
            <a:xfrm>
              <a:off x="1994" y="2235"/>
              <a:ext cx="4" cy="0"/>
            </a:xfrm>
            <a:custGeom>
              <a:avLst/>
              <a:gdLst>
                <a:gd name="T0" fmla="*/ 4 w 4"/>
                <a:gd name="T1" fmla="*/ 4 w 4"/>
                <a:gd name="T2" fmla="*/ 4 w 4"/>
                <a:gd name="T3" fmla="*/ 2 w 4"/>
                <a:gd name="T4" fmla="*/ 2 w 4"/>
                <a:gd name="T5" fmla="*/ 0 w 4"/>
                <a:gd name="T6" fmla="*/ 0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4" y="0"/>
                  </a:moveTo>
                  <a:lnTo>
                    <a:pt x="4" y="0"/>
                  </a:lnTo>
                  <a:lnTo>
                    <a:pt x="4" y="0"/>
                  </a:lnTo>
                  <a:lnTo>
                    <a:pt x="2" y="0"/>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2" name="Freeform 5649"/>
            <p:cNvSpPr>
              <a:spLocks/>
            </p:cNvSpPr>
            <p:nvPr/>
          </p:nvSpPr>
          <p:spPr bwMode="auto">
            <a:xfrm>
              <a:off x="1986" y="2235"/>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3" name="Freeform 5650"/>
            <p:cNvSpPr>
              <a:spLocks/>
            </p:cNvSpPr>
            <p:nvPr/>
          </p:nvSpPr>
          <p:spPr bwMode="auto">
            <a:xfrm>
              <a:off x="1986" y="2231"/>
              <a:ext cx="2" cy="6"/>
            </a:xfrm>
            <a:custGeom>
              <a:avLst/>
              <a:gdLst>
                <a:gd name="T0" fmla="*/ 0 w 2"/>
                <a:gd name="T1" fmla="*/ 6 h 6"/>
                <a:gd name="T2" fmla="*/ 0 w 2"/>
                <a:gd name="T3" fmla="*/ 6 h 6"/>
                <a:gd name="T4" fmla="*/ 0 w 2"/>
                <a:gd name="T5" fmla="*/ 4 h 6"/>
                <a:gd name="T6" fmla="*/ 0 w 2"/>
                <a:gd name="T7" fmla="*/ 4 h 6"/>
                <a:gd name="T8" fmla="*/ 0 w 2"/>
                <a:gd name="T9" fmla="*/ 4 h 6"/>
                <a:gd name="T10" fmla="*/ 0 w 2"/>
                <a:gd name="T11" fmla="*/ 2 h 6"/>
                <a:gd name="T12" fmla="*/ 2 w 2"/>
                <a:gd name="T13" fmla="*/ 2 h 6"/>
                <a:gd name="T14" fmla="*/ 2 w 2"/>
                <a:gd name="T15" fmla="*/ 2 h 6"/>
                <a:gd name="T16" fmla="*/ 0 w 2"/>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6">
                  <a:moveTo>
                    <a:pt x="0" y="6"/>
                  </a:moveTo>
                  <a:lnTo>
                    <a:pt x="0" y="6"/>
                  </a:lnTo>
                  <a:lnTo>
                    <a:pt x="0" y="4"/>
                  </a:lnTo>
                  <a:lnTo>
                    <a:pt x="0" y="4"/>
                  </a:lnTo>
                  <a:lnTo>
                    <a:pt x="0" y="4"/>
                  </a:lnTo>
                  <a:lnTo>
                    <a:pt x="0"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4" name="Freeform 5651"/>
            <p:cNvSpPr>
              <a:spLocks/>
            </p:cNvSpPr>
            <p:nvPr/>
          </p:nvSpPr>
          <p:spPr bwMode="auto">
            <a:xfrm>
              <a:off x="1986" y="2237"/>
              <a:ext cx="2" cy="0"/>
            </a:xfrm>
            <a:custGeom>
              <a:avLst/>
              <a:gdLst>
                <a:gd name="T0" fmla="*/ 2 w 2"/>
                <a:gd name="T1" fmla="*/ 0 w 2"/>
                <a:gd name="T2" fmla="*/ 0 w 2"/>
                <a:gd name="T3" fmla="*/ 0 w 2"/>
                <a:gd name="T4" fmla="*/ 0 w 2"/>
                <a:gd name="T5" fmla="*/ 0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0" y="0"/>
                  </a:lnTo>
                  <a:lnTo>
                    <a:pt x="0" y="0"/>
                  </a:lnTo>
                  <a:lnTo>
                    <a:pt x="0" y="0"/>
                  </a:ln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5" name="Freeform 5652"/>
            <p:cNvSpPr>
              <a:spLocks/>
            </p:cNvSpPr>
            <p:nvPr/>
          </p:nvSpPr>
          <p:spPr bwMode="auto">
            <a:xfrm>
              <a:off x="1990" y="2235"/>
              <a:ext cx="2" cy="2"/>
            </a:xfrm>
            <a:custGeom>
              <a:avLst/>
              <a:gdLst>
                <a:gd name="T0" fmla="*/ 0 w 2"/>
                <a:gd name="T1" fmla="*/ 2 h 2"/>
                <a:gd name="T2" fmla="*/ 2 w 2"/>
                <a:gd name="T3" fmla="*/ 2 h 2"/>
                <a:gd name="T4" fmla="*/ 2 w 2"/>
                <a:gd name="T5" fmla="*/ 2 h 2"/>
                <a:gd name="T6" fmla="*/ 0 w 2"/>
                <a:gd name="T7" fmla="*/ 0 h 2"/>
                <a:gd name="T8" fmla="*/ 2 w 2"/>
                <a:gd name="T9" fmla="*/ 0 h 2"/>
                <a:gd name="T10" fmla="*/ 0 w 2"/>
                <a:gd name="T11" fmla="*/ 0 h 2"/>
                <a:gd name="T12" fmla="*/ 0 w 2"/>
                <a:gd name="T13" fmla="*/ 0 h 2"/>
                <a:gd name="T14" fmla="*/ 0 w 2"/>
                <a:gd name="T15" fmla="*/ 0 h 2"/>
                <a:gd name="T16" fmla="*/ 0 w 2"/>
                <a:gd name="T17" fmla="*/ 0 h 2"/>
                <a:gd name="T18" fmla="*/ 0 w 2"/>
                <a:gd name="T19" fmla="*/ 2 h 2"/>
                <a:gd name="T20" fmla="*/ 0 w 2"/>
                <a:gd name="T21" fmla="*/ 2 h 2"/>
                <a:gd name="T22" fmla="*/ 0 w 2"/>
                <a:gd name="T23" fmla="*/ 2 h 2"/>
                <a:gd name="T24" fmla="*/ 0 w 2"/>
                <a:gd name="T25" fmla="*/ 2 h 2"/>
                <a:gd name="T26" fmla="*/ 0 w 2"/>
                <a:gd name="T27" fmla="*/ 2 h 2"/>
                <a:gd name="T28" fmla="*/ 0 w 2"/>
                <a:gd name="T29" fmla="*/ 2 h 2"/>
                <a:gd name="T30" fmla="*/ 0 w 2"/>
                <a:gd name="T3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 h="2">
                  <a:moveTo>
                    <a:pt x="0" y="2"/>
                  </a:moveTo>
                  <a:lnTo>
                    <a:pt x="2" y="2"/>
                  </a:lnTo>
                  <a:lnTo>
                    <a:pt x="2" y="2"/>
                  </a:lnTo>
                  <a:lnTo>
                    <a:pt x="0" y="0"/>
                  </a:lnTo>
                  <a:lnTo>
                    <a:pt x="2" y="0"/>
                  </a:lnTo>
                  <a:lnTo>
                    <a:pt x="0" y="0"/>
                  </a:lnTo>
                  <a:lnTo>
                    <a:pt x="0" y="0"/>
                  </a:lnTo>
                  <a:lnTo>
                    <a:pt x="0" y="0"/>
                  </a:lnTo>
                  <a:lnTo>
                    <a:pt x="0" y="0"/>
                  </a:lnTo>
                  <a:lnTo>
                    <a:pt x="0" y="2"/>
                  </a:lnTo>
                  <a:lnTo>
                    <a:pt x="0"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6" name="Freeform 5653"/>
            <p:cNvSpPr>
              <a:spLocks/>
            </p:cNvSpPr>
            <p:nvPr/>
          </p:nvSpPr>
          <p:spPr bwMode="auto">
            <a:xfrm>
              <a:off x="1992" y="2235"/>
              <a:ext cx="2" cy="2"/>
            </a:xfrm>
            <a:custGeom>
              <a:avLst/>
              <a:gdLst>
                <a:gd name="T0" fmla="*/ 0 w 2"/>
                <a:gd name="T1" fmla="*/ 2 h 2"/>
                <a:gd name="T2" fmla="*/ 0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7" name="Freeform 5654"/>
            <p:cNvSpPr>
              <a:spLocks/>
            </p:cNvSpPr>
            <p:nvPr/>
          </p:nvSpPr>
          <p:spPr bwMode="auto">
            <a:xfrm>
              <a:off x="1986" y="2237"/>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8" name="Freeform 5655"/>
            <p:cNvSpPr>
              <a:spLocks/>
            </p:cNvSpPr>
            <p:nvPr/>
          </p:nvSpPr>
          <p:spPr bwMode="auto">
            <a:xfrm>
              <a:off x="1978" y="2213"/>
              <a:ext cx="8" cy="25"/>
            </a:xfrm>
            <a:custGeom>
              <a:avLst/>
              <a:gdLst>
                <a:gd name="T0" fmla="*/ 8 w 8"/>
                <a:gd name="T1" fmla="*/ 2 h 25"/>
                <a:gd name="T2" fmla="*/ 8 w 8"/>
                <a:gd name="T3" fmla="*/ 2 h 25"/>
                <a:gd name="T4" fmla="*/ 6 w 8"/>
                <a:gd name="T5" fmla="*/ 2 h 25"/>
                <a:gd name="T6" fmla="*/ 6 w 8"/>
                <a:gd name="T7" fmla="*/ 2 h 25"/>
                <a:gd name="T8" fmla="*/ 4 w 8"/>
                <a:gd name="T9" fmla="*/ 2 h 25"/>
                <a:gd name="T10" fmla="*/ 4 w 8"/>
                <a:gd name="T11" fmla="*/ 2 h 25"/>
                <a:gd name="T12" fmla="*/ 6 w 8"/>
                <a:gd name="T13" fmla="*/ 2 h 25"/>
                <a:gd name="T14" fmla="*/ 6 w 8"/>
                <a:gd name="T15" fmla="*/ 2 h 25"/>
                <a:gd name="T16" fmla="*/ 4 w 8"/>
                <a:gd name="T17" fmla="*/ 2 h 25"/>
                <a:gd name="T18" fmla="*/ 4 w 8"/>
                <a:gd name="T19" fmla="*/ 0 h 25"/>
                <a:gd name="T20" fmla="*/ 2 w 8"/>
                <a:gd name="T21" fmla="*/ 0 h 25"/>
                <a:gd name="T22" fmla="*/ 2 w 8"/>
                <a:gd name="T23" fmla="*/ 0 h 25"/>
                <a:gd name="T24" fmla="*/ 2 w 8"/>
                <a:gd name="T25" fmla="*/ 2 h 25"/>
                <a:gd name="T26" fmla="*/ 0 w 8"/>
                <a:gd name="T27" fmla="*/ 2 h 25"/>
                <a:gd name="T28" fmla="*/ 0 w 8"/>
                <a:gd name="T29" fmla="*/ 2 h 25"/>
                <a:gd name="T30" fmla="*/ 0 w 8"/>
                <a:gd name="T31" fmla="*/ 2 h 25"/>
                <a:gd name="T32" fmla="*/ 0 w 8"/>
                <a:gd name="T33" fmla="*/ 2 h 25"/>
                <a:gd name="T34" fmla="*/ 0 w 8"/>
                <a:gd name="T35" fmla="*/ 4 h 25"/>
                <a:gd name="T36" fmla="*/ 0 w 8"/>
                <a:gd name="T37" fmla="*/ 6 h 25"/>
                <a:gd name="T38" fmla="*/ 0 w 8"/>
                <a:gd name="T39" fmla="*/ 6 h 25"/>
                <a:gd name="T40" fmla="*/ 0 w 8"/>
                <a:gd name="T41" fmla="*/ 12 h 25"/>
                <a:gd name="T42" fmla="*/ 0 w 8"/>
                <a:gd name="T43" fmla="*/ 12 h 25"/>
                <a:gd name="T44" fmla="*/ 0 w 8"/>
                <a:gd name="T45" fmla="*/ 12 h 25"/>
                <a:gd name="T46" fmla="*/ 0 w 8"/>
                <a:gd name="T47" fmla="*/ 12 h 25"/>
                <a:gd name="T48" fmla="*/ 0 w 8"/>
                <a:gd name="T49" fmla="*/ 10 h 25"/>
                <a:gd name="T50" fmla="*/ 0 w 8"/>
                <a:gd name="T51" fmla="*/ 10 h 25"/>
                <a:gd name="T52" fmla="*/ 0 w 8"/>
                <a:gd name="T53" fmla="*/ 10 h 25"/>
                <a:gd name="T54" fmla="*/ 0 w 8"/>
                <a:gd name="T55" fmla="*/ 12 h 25"/>
                <a:gd name="T56" fmla="*/ 0 w 8"/>
                <a:gd name="T57" fmla="*/ 14 h 25"/>
                <a:gd name="T58" fmla="*/ 0 w 8"/>
                <a:gd name="T59" fmla="*/ 14 h 25"/>
                <a:gd name="T60" fmla="*/ 0 w 8"/>
                <a:gd name="T61" fmla="*/ 16 h 25"/>
                <a:gd name="T62" fmla="*/ 0 w 8"/>
                <a:gd name="T63" fmla="*/ 16 h 25"/>
                <a:gd name="T64" fmla="*/ 2 w 8"/>
                <a:gd name="T65" fmla="*/ 16 h 25"/>
                <a:gd name="T66" fmla="*/ 2 w 8"/>
                <a:gd name="T67" fmla="*/ 18 h 25"/>
                <a:gd name="T68" fmla="*/ 2 w 8"/>
                <a:gd name="T69" fmla="*/ 18 h 25"/>
                <a:gd name="T70" fmla="*/ 2 w 8"/>
                <a:gd name="T71" fmla="*/ 18 h 25"/>
                <a:gd name="T72" fmla="*/ 2 w 8"/>
                <a:gd name="T73" fmla="*/ 20 h 25"/>
                <a:gd name="T74" fmla="*/ 4 w 8"/>
                <a:gd name="T75" fmla="*/ 22 h 25"/>
                <a:gd name="T76" fmla="*/ 4 w 8"/>
                <a:gd name="T77" fmla="*/ 22 h 25"/>
                <a:gd name="T78" fmla="*/ 4 w 8"/>
                <a:gd name="T79" fmla="*/ 24 h 25"/>
                <a:gd name="T80" fmla="*/ 6 w 8"/>
                <a:gd name="T81" fmla="*/ 24 h 25"/>
                <a:gd name="T82" fmla="*/ 6 w 8"/>
                <a:gd name="T83" fmla="*/ 25 h 25"/>
                <a:gd name="T84" fmla="*/ 6 w 8"/>
                <a:gd name="T85" fmla="*/ 25 h 25"/>
                <a:gd name="T86" fmla="*/ 6 w 8"/>
                <a:gd name="T87" fmla="*/ 25 h 25"/>
                <a:gd name="T88" fmla="*/ 6 w 8"/>
                <a:gd name="T89" fmla="*/ 25 h 25"/>
                <a:gd name="T90" fmla="*/ 6 w 8"/>
                <a:gd name="T91" fmla="*/ 25 h 25"/>
                <a:gd name="T92" fmla="*/ 8 w 8"/>
                <a:gd name="T93" fmla="*/ 25 h 25"/>
                <a:gd name="T94" fmla="*/ 8 w 8"/>
                <a:gd name="T95" fmla="*/ 24 h 25"/>
                <a:gd name="T96" fmla="*/ 8 w 8"/>
                <a:gd name="T97" fmla="*/ 24 h 25"/>
                <a:gd name="T98" fmla="*/ 8 w 8"/>
                <a:gd name="T99"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25">
                  <a:moveTo>
                    <a:pt x="8" y="2"/>
                  </a:moveTo>
                  <a:lnTo>
                    <a:pt x="8" y="2"/>
                  </a:lnTo>
                  <a:lnTo>
                    <a:pt x="6" y="2"/>
                  </a:lnTo>
                  <a:lnTo>
                    <a:pt x="6" y="2"/>
                  </a:lnTo>
                  <a:lnTo>
                    <a:pt x="4" y="2"/>
                  </a:lnTo>
                  <a:lnTo>
                    <a:pt x="4" y="2"/>
                  </a:lnTo>
                  <a:lnTo>
                    <a:pt x="6" y="2"/>
                  </a:lnTo>
                  <a:lnTo>
                    <a:pt x="6" y="2"/>
                  </a:lnTo>
                  <a:lnTo>
                    <a:pt x="4" y="2"/>
                  </a:lnTo>
                  <a:lnTo>
                    <a:pt x="4" y="0"/>
                  </a:lnTo>
                  <a:lnTo>
                    <a:pt x="2" y="0"/>
                  </a:lnTo>
                  <a:lnTo>
                    <a:pt x="2" y="0"/>
                  </a:lnTo>
                  <a:lnTo>
                    <a:pt x="2" y="2"/>
                  </a:lnTo>
                  <a:lnTo>
                    <a:pt x="0" y="2"/>
                  </a:lnTo>
                  <a:lnTo>
                    <a:pt x="0" y="2"/>
                  </a:lnTo>
                  <a:lnTo>
                    <a:pt x="0" y="2"/>
                  </a:lnTo>
                  <a:lnTo>
                    <a:pt x="0" y="2"/>
                  </a:lnTo>
                  <a:lnTo>
                    <a:pt x="0" y="4"/>
                  </a:lnTo>
                  <a:lnTo>
                    <a:pt x="0" y="6"/>
                  </a:lnTo>
                  <a:lnTo>
                    <a:pt x="0" y="6"/>
                  </a:lnTo>
                  <a:lnTo>
                    <a:pt x="0" y="12"/>
                  </a:lnTo>
                  <a:lnTo>
                    <a:pt x="0" y="12"/>
                  </a:lnTo>
                  <a:lnTo>
                    <a:pt x="0" y="12"/>
                  </a:lnTo>
                  <a:lnTo>
                    <a:pt x="0" y="12"/>
                  </a:lnTo>
                  <a:lnTo>
                    <a:pt x="0" y="10"/>
                  </a:lnTo>
                  <a:lnTo>
                    <a:pt x="0" y="10"/>
                  </a:lnTo>
                  <a:lnTo>
                    <a:pt x="0" y="10"/>
                  </a:lnTo>
                  <a:lnTo>
                    <a:pt x="0" y="12"/>
                  </a:lnTo>
                  <a:lnTo>
                    <a:pt x="0" y="14"/>
                  </a:lnTo>
                  <a:lnTo>
                    <a:pt x="0" y="14"/>
                  </a:lnTo>
                  <a:lnTo>
                    <a:pt x="0" y="16"/>
                  </a:lnTo>
                  <a:lnTo>
                    <a:pt x="0" y="16"/>
                  </a:lnTo>
                  <a:lnTo>
                    <a:pt x="2" y="16"/>
                  </a:lnTo>
                  <a:lnTo>
                    <a:pt x="2" y="18"/>
                  </a:lnTo>
                  <a:lnTo>
                    <a:pt x="2" y="18"/>
                  </a:lnTo>
                  <a:lnTo>
                    <a:pt x="2" y="18"/>
                  </a:lnTo>
                  <a:lnTo>
                    <a:pt x="2" y="20"/>
                  </a:lnTo>
                  <a:lnTo>
                    <a:pt x="4" y="22"/>
                  </a:lnTo>
                  <a:lnTo>
                    <a:pt x="4" y="22"/>
                  </a:lnTo>
                  <a:lnTo>
                    <a:pt x="4" y="24"/>
                  </a:lnTo>
                  <a:lnTo>
                    <a:pt x="6" y="24"/>
                  </a:lnTo>
                  <a:lnTo>
                    <a:pt x="6" y="25"/>
                  </a:lnTo>
                  <a:lnTo>
                    <a:pt x="6" y="25"/>
                  </a:lnTo>
                  <a:lnTo>
                    <a:pt x="6" y="25"/>
                  </a:lnTo>
                  <a:lnTo>
                    <a:pt x="6" y="25"/>
                  </a:lnTo>
                  <a:lnTo>
                    <a:pt x="6" y="25"/>
                  </a:lnTo>
                  <a:lnTo>
                    <a:pt x="8" y="25"/>
                  </a:lnTo>
                  <a:lnTo>
                    <a:pt x="8" y="24"/>
                  </a:lnTo>
                  <a:lnTo>
                    <a:pt x="8" y="24"/>
                  </a:lnTo>
                  <a:lnTo>
                    <a:pt x="8" y="2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9" name="Freeform 5656"/>
            <p:cNvSpPr>
              <a:spLocks/>
            </p:cNvSpPr>
            <p:nvPr/>
          </p:nvSpPr>
          <p:spPr bwMode="auto">
            <a:xfrm>
              <a:off x="1986" y="2238"/>
              <a:ext cx="6" cy="6"/>
            </a:xfrm>
            <a:custGeom>
              <a:avLst/>
              <a:gdLst>
                <a:gd name="T0" fmla="*/ 0 w 6"/>
                <a:gd name="T1" fmla="*/ 6 h 6"/>
                <a:gd name="T2" fmla="*/ 0 w 6"/>
                <a:gd name="T3" fmla="*/ 4 h 6"/>
                <a:gd name="T4" fmla="*/ 0 w 6"/>
                <a:gd name="T5" fmla="*/ 4 h 6"/>
                <a:gd name="T6" fmla="*/ 0 w 6"/>
                <a:gd name="T7" fmla="*/ 4 h 6"/>
                <a:gd name="T8" fmla="*/ 2 w 6"/>
                <a:gd name="T9" fmla="*/ 4 h 6"/>
                <a:gd name="T10" fmla="*/ 2 w 6"/>
                <a:gd name="T11" fmla="*/ 4 h 6"/>
                <a:gd name="T12" fmla="*/ 2 w 6"/>
                <a:gd name="T13" fmla="*/ 4 h 6"/>
                <a:gd name="T14" fmla="*/ 2 w 6"/>
                <a:gd name="T15" fmla="*/ 4 h 6"/>
                <a:gd name="T16" fmla="*/ 2 w 6"/>
                <a:gd name="T17" fmla="*/ 4 h 6"/>
                <a:gd name="T18" fmla="*/ 2 w 6"/>
                <a:gd name="T19" fmla="*/ 2 h 6"/>
                <a:gd name="T20" fmla="*/ 2 w 6"/>
                <a:gd name="T21" fmla="*/ 2 h 6"/>
                <a:gd name="T22" fmla="*/ 2 w 6"/>
                <a:gd name="T23" fmla="*/ 2 h 6"/>
                <a:gd name="T24" fmla="*/ 2 w 6"/>
                <a:gd name="T25" fmla="*/ 2 h 6"/>
                <a:gd name="T26" fmla="*/ 4 w 6"/>
                <a:gd name="T27" fmla="*/ 2 h 6"/>
                <a:gd name="T28" fmla="*/ 4 w 6"/>
                <a:gd name="T29" fmla="*/ 2 h 6"/>
                <a:gd name="T30" fmla="*/ 4 w 6"/>
                <a:gd name="T31" fmla="*/ 2 h 6"/>
                <a:gd name="T32" fmla="*/ 4 w 6"/>
                <a:gd name="T33" fmla="*/ 2 h 6"/>
                <a:gd name="T34" fmla="*/ 4 w 6"/>
                <a:gd name="T35" fmla="*/ 0 h 6"/>
                <a:gd name="T36" fmla="*/ 6 w 6"/>
                <a:gd name="T3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6">
                  <a:moveTo>
                    <a:pt x="0" y="6"/>
                  </a:moveTo>
                  <a:lnTo>
                    <a:pt x="0" y="4"/>
                  </a:lnTo>
                  <a:lnTo>
                    <a:pt x="0" y="4"/>
                  </a:lnTo>
                  <a:lnTo>
                    <a:pt x="0" y="4"/>
                  </a:lnTo>
                  <a:lnTo>
                    <a:pt x="2" y="4"/>
                  </a:lnTo>
                  <a:lnTo>
                    <a:pt x="2" y="4"/>
                  </a:lnTo>
                  <a:lnTo>
                    <a:pt x="2" y="4"/>
                  </a:lnTo>
                  <a:lnTo>
                    <a:pt x="2" y="4"/>
                  </a:lnTo>
                  <a:lnTo>
                    <a:pt x="2" y="4"/>
                  </a:lnTo>
                  <a:lnTo>
                    <a:pt x="2" y="2"/>
                  </a:lnTo>
                  <a:lnTo>
                    <a:pt x="2" y="2"/>
                  </a:lnTo>
                  <a:lnTo>
                    <a:pt x="2" y="2"/>
                  </a:lnTo>
                  <a:lnTo>
                    <a:pt x="2" y="2"/>
                  </a:lnTo>
                  <a:lnTo>
                    <a:pt x="4" y="2"/>
                  </a:lnTo>
                  <a:lnTo>
                    <a:pt x="4" y="2"/>
                  </a:lnTo>
                  <a:lnTo>
                    <a:pt x="4" y="2"/>
                  </a:lnTo>
                  <a:lnTo>
                    <a:pt x="4" y="2"/>
                  </a:lnTo>
                  <a:lnTo>
                    <a:pt x="4"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0" name="Freeform 5657"/>
            <p:cNvSpPr>
              <a:spLocks/>
            </p:cNvSpPr>
            <p:nvPr/>
          </p:nvSpPr>
          <p:spPr bwMode="auto">
            <a:xfrm>
              <a:off x="1986" y="2244"/>
              <a:ext cx="4" cy="0"/>
            </a:xfrm>
            <a:custGeom>
              <a:avLst/>
              <a:gdLst>
                <a:gd name="T0" fmla="*/ 4 w 4"/>
                <a:gd name="T1" fmla="*/ 2 w 4"/>
                <a:gd name="T2" fmla="*/ 0 w 4"/>
                <a:gd name="T3" fmla="*/ 0 w 4"/>
              </a:gdLst>
              <a:ahLst/>
              <a:cxnLst>
                <a:cxn ang="0">
                  <a:pos x="T0" y="0"/>
                </a:cxn>
                <a:cxn ang="0">
                  <a:pos x="T1" y="0"/>
                </a:cxn>
                <a:cxn ang="0">
                  <a:pos x="T2" y="0"/>
                </a:cxn>
                <a:cxn ang="0">
                  <a:pos x="T3" y="0"/>
                </a:cxn>
              </a:cxnLst>
              <a:rect l="0" t="0" r="r" b="b"/>
              <a:pathLst>
                <a:path w="4">
                  <a:moveTo>
                    <a:pt x="4" y="0"/>
                  </a:move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1" name="Freeform 5658"/>
            <p:cNvSpPr>
              <a:spLocks/>
            </p:cNvSpPr>
            <p:nvPr/>
          </p:nvSpPr>
          <p:spPr bwMode="auto">
            <a:xfrm>
              <a:off x="1994" y="2258"/>
              <a:ext cx="2" cy="0"/>
            </a:xfrm>
            <a:custGeom>
              <a:avLst/>
              <a:gdLst>
                <a:gd name="T0" fmla="*/ 0 w 2"/>
                <a:gd name="T1" fmla="*/ 0 w 2"/>
                <a:gd name="T2" fmla="*/ 2 w 2"/>
              </a:gdLst>
              <a:ahLst/>
              <a:cxnLst>
                <a:cxn ang="0">
                  <a:pos x="T0" y="0"/>
                </a:cxn>
                <a:cxn ang="0">
                  <a:pos x="T1" y="0"/>
                </a:cxn>
                <a:cxn ang="0">
                  <a:pos x="T2" y="0"/>
                </a:cxn>
              </a:cxnLst>
              <a:rect l="0" t="0" r="r" b="b"/>
              <a:pathLst>
                <a:path w="2">
                  <a:moveTo>
                    <a:pt x="0" y="0"/>
                  </a:move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2" name="Freeform 5659"/>
            <p:cNvSpPr>
              <a:spLocks/>
            </p:cNvSpPr>
            <p:nvPr/>
          </p:nvSpPr>
          <p:spPr bwMode="auto">
            <a:xfrm>
              <a:off x="1975" y="2238"/>
              <a:ext cx="19" cy="25"/>
            </a:xfrm>
            <a:custGeom>
              <a:avLst/>
              <a:gdLst>
                <a:gd name="T0" fmla="*/ 13 w 19"/>
                <a:gd name="T1" fmla="*/ 8 h 25"/>
                <a:gd name="T2" fmla="*/ 13 w 19"/>
                <a:gd name="T3" fmla="*/ 8 h 25"/>
                <a:gd name="T4" fmla="*/ 11 w 19"/>
                <a:gd name="T5" fmla="*/ 8 h 25"/>
                <a:gd name="T6" fmla="*/ 11 w 19"/>
                <a:gd name="T7" fmla="*/ 6 h 25"/>
                <a:gd name="T8" fmla="*/ 11 w 19"/>
                <a:gd name="T9" fmla="*/ 6 h 25"/>
                <a:gd name="T10" fmla="*/ 9 w 19"/>
                <a:gd name="T11" fmla="*/ 6 h 25"/>
                <a:gd name="T12" fmla="*/ 9 w 19"/>
                <a:gd name="T13" fmla="*/ 4 h 25"/>
                <a:gd name="T14" fmla="*/ 9 w 19"/>
                <a:gd name="T15" fmla="*/ 4 h 25"/>
                <a:gd name="T16" fmla="*/ 7 w 19"/>
                <a:gd name="T17" fmla="*/ 2 h 25"/>
                <a:gd name="T18" fmla="*/ 7 w 19"/>
                <a:gd name="T19" fmla="*/ 2 h 25"/>
                <a:gd name="T20" fmla="*/ 5 w 19"/>
                <a:gd name="T21" fmla="*/ 2 h 25"/>
                <a:gd name="T22" fmla="*/ 5 w 19"/>
                <a:gd name="T23" fmla="*/ 2 h 25"/>
                <a:gd name="T24" fmla="*/ 5 w 19"/>
                <a:gd name="T25" fmla="*/ 2 h 25"/>
                <a:gd name="T26" fmla="*/ 3 w 19"/>
                <a:gd name="T27" fmla="*/ 2 h 25"/>
                <a:gd name="T28" fmla="*/ 3 w 19"/>
                <a:gd name="T29" fmla="*/ 2 h 25"/>
                <a:gd name="T30" fmla="*/ 3 w 19"/>
                <a:gd name="T31" fmla="*/ 2 h 25"/>
                <a:gd name="T32" fmla="*/ 3 w 19"/>
                <a:gd name="T33" fmla="*/ 2 h 25"/>
                <a:gd name="T34" fmla="*/ 2 w 19"/>
                <a:gd name="T35" fmla="*/ 2 h 25"/>
                <a:gd name="T36" fmla="*/ 2 w 19"/>
                <a:gd name="T37" fmla="*/ 2 h 25"/>
                <a:gd name="T38" fmla="*/ 2 w 19"/>
                <a:gd name="T39" fmla="*/ 2 h 25"/>
                <a:gd name="T40" fmla="*/ 2 w 19"/>
                <a:gd name="T41" fmla="*/ 2 h 25"/>
                <a:gd name="T42" fmla="*/ 2 w 19"/>
                <a:gd name="T43" fmla="*/ 2 h 25"/>
                <a:gd name="T44" fmla="*/ 0 w 19"/>
                <a:gd name="T45" fmla="*/ 0 h 25"/>
                <a:gd name="T46" fmla="*/ 0 w 19"/>
                <a:gd name="T47" fmla="*/ 2 h 25"/>
                <a:gd name="T48" fmla="*/ 2 w 19"/>
                <a:gd name="T49" fmla="*/ 4 h 25"/>
                <a:gd name="T50" fmla="*/ 2 w 19"/>
                <a:gd name="T51" fmla="*/ 6 h 25"/>
                <a:gd name="T52" fmla="*/ 0 w 19"/>
                <a:gd name="T53" fmla="*/ 6 h 25"/>
                <a:gd name="T54" fmla="*/ 0 w 19"/>
                <a:gd name="T55" fmla="*/ 6 h 25"/>
                <a:gd name="T56" fmla="*/ 0 w 19"/>
                <a:gd name="T57" fmla="*/ 6 h 25"/>
                <a:gd name="T58" fmla="*/ 2 w 19"/>
                <a:gd name="T59" fmla="*/ 8 h 25"/>
                <a:gd name="T60" fmla="*/ 2 w 19"/>
                <a:gd name="T61" fmla="*/ 10 h 25"/>
                <a:gd name="T62" fmla="*/ 3 w 19"/>
                <a:gd name="T63" fmla="*/ 12 h 25"/>
                <a:gd name="T64" fmla="*/ 3 w 19"/>
                <a:gd name="T65" fmla="*/ 12 h 25"/>
                <a:gd name="T66" fmla="*/ 3 w 19"/>
                <a:gd name="T67" fmla="*/ 12 h 25"/>
                <a:gd name="T68" fmla="*/ 5 w 19"/>
                <a:gd name="T69" fmla="*/ 12 h 25"/>
                <a:gd name="T70" fmla="*/ 5 w 19"/>
                <a:gd name="T71" fmla="*/ 12 h 25"/>
                <a:gd name="T72" fmla="*/ 7 w 19"/>
                <a:gd name="T73" fmla="*/ 14 h 25"/>
                <a:gd name="T74" fmla="*/ 7 w 19"/>
                <a:gd name="T75" fmla="*/ 14 h 25"/>
                <a:gd name="T76" fmla="*/ 7 w 19"/>
                <a:gd name="T77" fmla="*/ 16 h 25"/>
                <a:gd name="T78" fmla="*/ 7 w 19"/>
                <a:gd name="T79" fmla="*/ 16 h 25"/>
                <a:gd name="T80" fmla="*/ 9 w 19"/>
                <a:gd name="T81" fmla="*/ 16 h 25"/>
                <a:gd name="T82" fmla="*/ 9 w 19"/>
                <a:gd name="T83" fmla="*/ 16 h 25"/>
                <a:gd name="T84" fmla="*/ 9 w 19"/>
                <a:gd name="T85" fmla="*/ 16 h 25"/>
                <a:gd name="T86" fmla="*/ 9 w 19"/>
                <a:gd name="T87" fmla="*/ 18 h 25"/>
                <a:gd name="T88" fmla="*/ 9 w 19"/>
                <a:gd name="T89" fmla="*/ 18 h 25"/>
                <a:gd name="T90" fmla="*/ 9 w 19"/>
                <a:gd name="T91" fmla="*/ 20 h 25"/>
                <a:gd name="T92" fmla="*/ 9 w 19"/>
                <a:gd name="T93" fmla="*/ 20 h 25"/>
                <a:gd name="T94" fmla="*/ 9 w 19"/>
                <a:gd name="T95" fmla="*/ 22 h 25"/>
                <a:gd name="T96" fmla="*/ 9 w 19"/>
                <a:gd name="T97" fmla="*/ 22 h 25"/>
                <a:gd name="T98" fmla="*/ 9 w 19"/>
                <a:gd name="T99" fmla="*/ 23 h 25"/>
                <a:gd name="T100" fmla="*/ 9 w 19"/>
                <a:gd name="T101" fmla="*/ 25 h 25"/>
                <a:gd name="T102" fmla="*/ 9 w 19"/>
                <a:gd name="T103" fmla="*/ 25 h 25"/>
                <a:gd name="T104" fmla="*/ 11 w 19"/>
                <a:gd name="T105" fmla="*/ 23 h 25"/>
                <a:gd name="T106" fmla="*/ 11 w 19"/>
                <a:gd name="T107" fmla="*/ 22 h 25"/>
                <a:gd name="T108" fmla="*/ 15 w 19"/>
                <a:gd name="T109" fmla="*/ 22 h 25"/>
                <a:gd name="T110" fmla="*/ 15 w 19"/>
                <a:gd name="T111" fmla="*/ 20 h 25"/>
                <a:gd name="T112" fmla="*/ 17 w 19"/>
                <a:gd name="T113" fmla="*/ 20 h 25"/>
                <a:gd name="T114" fmla="*/ 17 w 19"/>
                <a:gd name="T115" fmla="*/ 20 h 25"/>
                <a:gd name="T116" fmla="*/ 19 w 19"/>
                <a:gd name="T1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5">
                  <a:moveTo>
                    <a:pt x="13" y="8"/>
                  </a:moveTo>
                  <a:lnTo>
                    <a:pt x="13" y="8"/>
                  </a:lnTo>
                  <a:lnTo>
                    <a:pt x="13" y="8"/>
                  </a:lnTo>
                  <a:lnTo>
                    <a:pt x="13" y="8"/>
                  </a:lnTo>
                  <a:lnTo>
                    <a:pt x="13" y="8"/>
                  </a:lnTo>
                  <a:lnTo>
                    <a:pt x="11" y="8"/>
                  </a:lnTo>
                  <a:lnTo>
                    <a:pt x="11" y="6"/>
                  </a:lnTo>
                  <a:lnTo>
                    <a:pt x="11" y="6"/>
                  </a:lnTo>
                  <a:lnTo>
                    <a:pt x="11" y="6"/>
                  </a:lnTo>
                  <a:lnTo>
                    <a:pt x="11" y="6"/>
                  </a:lnTo>
                  <a:lnTo>
                    <a:pt x="11" y="6"/>
                  </a:lnTo>
                  <a:lnTo>
                    <a:pt x="9" y="6"/>
                  </a:lnTo>
                  <a:lnTo>
                    <a:pt x="9" y="4"/>
                  </a:lnTo>
                  <a:lnTo>
                    <a:pt x="9" y="4"/>
                  </a:lnTo>
                  <a:lnTo>
                    <a:pt x="9" y="4"/>
                  </a:lnTo>
                  <a:lnTo>
                    <a:pt x="9" y="4"/>
                  </a:lnTo>
                  <a:lnTo>
                    <a:pt x="7" y="2"/>
                  </a:lnTo>
                  <a:lnTo>
                    <a:pt x="7" y="2"/>
                  </a:lnTo>
                  <a:lnTo>
                    <a:pt x="7" y="2"/>
                  </a:lnTo>
                  <a:lnTo>
                    <a:pt x="7" y="2"/>
                  </a:lnTo>
                  <a:lnTo>
                    <a:pt x="5" y="2"/>
                  </a:lnTo>
                  <a:lnTo>
                    <a:pt x="5" y="2"/>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2"/>
                  </a:lnTo>
                  <a:lnTo>
                    <a:pt x="2" y="2"/>
                  </a:lnTo>
                  <a:lnTo>
                    <a:pt x="2" y="2"/>
                  </a:lnTo>
                  <a:lnTo>
                    <a:pt x="2" y="2"/>
                  </a:lnTo>
                  <a:lnTo>
                    <a:pt x="2" y="2"/>
                  </a:lnTo>
                  <a:lnTo>
                    <a:pt x="2" y="2"/>
                  </a:lnTo>
                  <a:lnTo>
                    <a:pt x="2" y="2"/>
                  </a:lnTo>
                  <a:lnTo>
                    <a:pt x="2" y="2"/>
                  </a:lnTo>
                  <a:lnTo>
                    <a:pt x="2" y="2"/>
                  </a:lnTo>
                  <a:lnTo>
                    <a:pt x="2" y="2"/>
                  </a:lnTo>
                  <a:lnTo>
                    <a:pt x="0" y="2"/>
                  </a:lnTo>
                  <a:lnTo>
                    <a:pt x="0" y="0"/>
                  </a:lnTo>
                  <a:lnTo>
                    <a:pt x="0" y="0"/>
                  </a:lnTo>
                  <a:lnTo>
                    <a:pt x="0" y="2"/>
                  </a:lnTo>
                  <a:lnTo>
                    <a:pt x="2" y="4"/>
                  </a:lnTo>
                  <a:lnTo>
                    <a:pt x="2" y="4"/>
                  </a:lnTo>
                  <a:lnTo>
                    <a:pt x="2" y="6"/>
                  </a:lnTo>
                  <a:lnTo>
                    <a:pt x="2" y="6"/>
                  </a:lnTo>
                  <a:lnTo>
                    <a:pt x="0" y="6"/>
                  </a:lnTo>
                  <a:lnTo>
                    <a:pt x="0" y="6"/>
                  </a:lnTo>
                  <a:lnTo>
                    <a:pt x="0" y="6"/>
                  </a:lnTo>
                  <a:lnTo>
                    <a:pt x="0" y="6"/>
                  </a:lnTo>
                  <a:lnTo>
                    <a:pt x="0" y="6"/>
                  </a:lnTo>
                  <a:lnTo>
                    <a:pt x="0" y="6"/>
                  </a:lnTo>
                  <a:lnTo>
                    <a:pt x="0" y="6"/>
                  </a:lnTo>
                  <a:lnTo>
                    <a:pt x="2" y="8"/>
                  </a:lnTo>
                  <a:lnTo>
                    <a:pt x="2" y="10"/>
                  </a:lnTo>
                  <a:lnTo>
                    <a:pt x="2" y="10"/>
                  </a:lnTo>
                  <a:lnTo>
                    <a:pt x="3" y="10"/>
                  </a:lnTo>
                  <a:lnTo>
                    <a:pt x="3" y="12"/>
                  </a:lnTo>
                  <a:lnTo>
                    <a:pt x="3" y="12"/>
                  </a:lnTo>
                  <a:lnTo>
                    <a:pt x="3" y="12"/>
                  </a:lnTo>
                  <a:lnTo>
                    <a:pt x="3" y="12"/>
                  </a:lnTo>
                  <a:lnTo>
                    <a:pt x="3" y="12"/>
                  </a:lnTo>
                  <a:lnTo>
                    <a:pt x="5" y="12"/>
                  </a:lnTo>
                  <a:lnTo>
                    <a:pt x="5" y="12"/>
                  </a:lnTo>
                  <a:lnTo>
                    <a:pt x="5" y="12"/>
                  </a:lnTo>
                  <a:lnTo>
                    <a:pt x="5" y="12"/>
                  </a:lnTo>
                  <a:lnTo>
                    <a:pt x="5" y="12"/>
                  </a:lnTo>
                  <a:lnTo>
                    <a:pt x="7" y="14"/>
                  </a:lnTo>
                  <a:lnTo>
                    <a:pt x="7" y="14"/>
                  </a:lnTo>
                  <a:lnTo>
                    <a:pt x="7" y="14"/>
                  </a:lnTo>
                  <a:lnTo>
                    <a:pt x="7" y="16"/>
                  </a:lnTo>
                  <a:lnTo>
                    <a:pt x="7" y="16"/>
                  </a:lnTo>
                  <a:lnTo>
                    <a:pt x="7" y="16"/>
                  </a:lnTo>
                  <a:lnTo>
                    <a:pt x="7" y="16"/>
                  </a:lnTo>
                  <a:lnTo>
                    <a:pt x="7" y="16"/>
                  </a:lnTo>
                  <a:lnTo>
                    <a:pt x="9" y="16"/>
                  </a:lnTo>
                  <a:lnTo>
                    <a:pt x="9" y="16"/>
                  </a:lnTo>
                  <a:lnTo>
                    <a:pt x="9" y="16"/>
                  </a:lnTo>
                  <a:lnTo>
                    <a:pt x="9" y="16"/>
                  </a:lnTo>
                  <a:lnTo>
                    <a:pt x="9" y="16"/>
                  </a:lnTo>
                  <a:lnTo>
                    <a:pt x="9" y="18"/>
                  </a:lnTo>
                  <a:lnTo>
                    <a:pt x="9" y="18"/>
                  </a:lnTo>
                  <a:lnTo>
                    <a:pt x="7" y="18"/>
                  </a:lnTo>
                  <a:lnTo>
                    <a:pt x="9" y="18"/>
                  </a:lnTo>
                  <a:lnTo>
                    <a:pt x="9" y="18"/>
                  </a:lnTo>
                  <a:lnTo>
                    <a:pt x="9" y="20"/>
                  </a:lnTo>
                  <a:lnTo>
                    <a:pt x="9" y="20"/>
                  </a:lnTo>
                  <a:lnTo>
                    <a:pt x="9" y="20"/>
                  </a:lnTo>
                  <a:lnTo>
                    <a:pt x="9" y="20"/>
                  </a:lnTo>
                  <a:lnTo>
                    <a:pt x="9" y="22"/>
                  </a:lnTo>
                  <a:lnTo>
                    <a:pt x="9" y="22"/>
                  </a:lnTo>
                  <a:lnTo>
                    <a:pt x="9" y="22"/>
                  </a:lnTo>
                  <a:lnTo>
                    <a:pt x="9" y="23"/>
                  </a:lnTo>
                  <a:lnTo>
                    <a:pt x="9" y="23"/>
                  </a:lnTo>
                  <a:lnTo>
                    <a:pt x="9" y="23"/>
                  </a:lnTo>
                  <a:lnTo>
                    <a:pt x="9" y="25"/>
                  </a:lnTo>
                  <a:lnTo>
                    <a:pt x="9" y="25"/>
                  </a:lnTo>
                  <a:lnTo>
                    <a:pt x="9" y="25"/>
                  </a:lnTo>
                  <a:lnTo>
                    <a:pt x="9" y="23"/>
                  </a:lnTo>
                  <a:lnTo>
                    <a:pt x="11" y="23"/>
                  </a:lnTo>
                  <a:lnTo>
                    <a:pt x="11" y="23"/>
                  </a:lnTo>
                  <a:lnTo>
                    <a:pt x="11" y="22"/>
                  </a:lnTo>
                  <a:lnTo>
                    <a:pt x="13" y="22"/>
                  </a:lnTo>
                  <a:lnTo>
                    <a:pt x="15" y="22"/>
                  </a:lnTo>
                  <a:lnTo>
                    <a:pt x="15" y="20"/>
                  </a:lnTo>
                  <a:lnTo>
                    <a:pt x="15" y="20"/>
                  </a:lnTo>
                  <a:lnTo>
                    <a:pt x="17" y="20"/>
                  </a:lnTo>
                  <a:lnTo>
                    <a:pt x="17" y="20"/>
                  </a:lnTo>
                  <a:lnTo>
                    <a:pt x="17" y="20"/>
                  </a:lnTo>
                  <a:lnTo>
                    <a:pt x="17" y="20"/>
                  </a:lnTo>
                  <a:lnTo>
                    <a:pt x="19" y="20"/>
                  </a:lnTo>
                  <a:lnTo>
                    <a:pt x="19" y="20"/>
                  </a:lnTo>
                  <a:lnTo>
                    <a:pt x="19" y="2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3" name="Freeform 5660"/>
            <p:cNvSpPr>
              <a:spLocks/>
            </p:cNvSpPr>
            <p:nvPr/>
          </p:nvSpPr>
          <p:spPr bwMode="auto">
            <a:xfrm>
              <a:off x="1978" y="2265"/>
              <a:ext cx="4" cy="2"/>
            </a:xfrm>
            <a:custGeom>
              <a:avLst/>
              <a:gdLst>
                <a:gd name="T0" fmla="*/ 0 w 4"/>
                <a:gd name="T1" fmla="*/ 2 h 2"/>
                <a:gd name="T2" fmla="*/ 2 w 4"/>
                <a:gd name="T3" fmla="*/ 2 h 2"/>
                <a:gd name="T4" fmla="*/ 2 w 4"/>
                <a:gd name="T5" fmla="*/ 2 h 2"/>
                <a:gd name="T6" fmla="*/ 2 w 4"/>
                <a:gd name="T7" fmla="*/ 2 h 2"/>
                <a:gd name="T8" fmla="*/ 2 w 4"/>
                <a:gd name="T9" fmla="*/ 2 h 2"/>
                <a:gd name="T10" fmla="*/ 2 w 4"/>
                <a:gd name="T11" fmla="*/ 0 h 2"/>
                <a:gd name="T12" fmla="*/ 2 w 4"/>
                <a:gd name="T13" fmla="*/ 0 h 2"/>
                <a:gd name="T14" fmla="*/ 2 w 4"/>
                <a:gd name="T15" fmla="*/ 0 h 2"/>
                <a:gd name="T16" fmla="*/ 4 w 4"/>
                <a:gd name="T17" fmla="*/ 0 h 2"/>
                <a:gd name="T18" fmla="*/ 4 w 4"/>
                <a:gd name="T19" fmla="*/ 0 h 2"/>
                <a:gd name="T20" fmla="*/ 4 w 4"/>
                <a:gd name="T21" fmla="*/ 0 h 2"/>
                <a:gd name="T22" fmla="*/ 2 w 4"/>
                <a:gd name="T23" fmla="*/ 0 h 2"/>
                <a:gd name="T24" fmla="*/ 2 w 4"/>
                <a:gd name="T25" fmla="*/ 0 h 2"/>
                <a:gd name="T26" fmla="*/ 2 w 4"/>
                <a:gd name="T27" fmla="*/ 0 h 2"/>
                <a:gd name="T28" fmla="*/ 2 w 4"/>
                <a:gd name="T29" fmla="*/ 2 h 2"/>
                <a:gd name="T30" fmla="*/ 0 w 4"/>
                <a:gd name="T31" fmla="*/ 2 h 2"/>
                <a:gd name="T32" fmla="*/ 0 w 4"/>
                <a:gd name="T33" fmla="*/ 2 h 2"/>
                <a:gd name="T34" fmla="*/ 0 w 4"/>
                <a:gd name="T35" fmla="*/ 2 h 2"/>
                <a:gd name="T36" fmla="*/ 0 w 4"/>
                <a:gd name="T37" fmla="*/ 2 h 2"/>
                <a:gd name="T38" fmla="*/ 0 w 4"/>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2">
                  <a:moveTo>
                    <a:pt x="0" y="2"/>
                  </a:moveTo>
                  <a:lnTo>
                    <a:pt x="2" y="2"/>
                  </a:lnTo>
                  <a:lnTo>
                    <a:pt x="2" y="2"/>
                  </a:lnTo>
                  <a:lnTo>
                    <a:pt x="2" y="2"/>
                  </a:lnTo>
                  <a:lnTo>
                    <a:pt x="2" y="2"/>
                  </a:lnTo>
                  <a:lnTo>
                    <a:pt x="2" y="0"/>
                  </a:lnTo>
                  <a:lnTo>
                    <a:pt x="2" y="0"/>
                  </a:lnTo>
                  <a:lnTo>
                    <a:pt x="2" y="0"/>
                  </a:lnTo>
                  <a:lnTo>
                    <a:pt x="4" y="0"/>
                  </a:lnTo>
                  <a:lnTo>
                    <a:pt x="4" y="0"/>
                  </a:lnTo>
                  <a:lnTo>
                    <a:pt x="4" y="0"/>
                  </a:lnTo>
                  <a:lnTo>
                    <a:pt x="2" y="0"/>
                  </a:lnTo>
                  <a:lnTo>
                    <a:pt x="2" y="0"/>
                  </a:lnTo>
                  <a:lnTo>
                    <a:pt x="2" y="0"/>
                  </a:lnTo>
                  <a:lnTo>
                    <a:pt x="2" y="2"/>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4" name="Freeform 5661"/>
            <p:cNvSpPr>
              <a:spLocks/>
            </p:cNvSpPr>
            <p:nvPr/>
          </p:nvSpPr>
          <p:spPr bwMode="auto">
            <a:xfrm>
              <a:off x="1996" y="2260"/>
              <a:ext cx="5" cy="7"/>
            </a:xfrm>
            <a:custGeom>
              <a:avLst/>
              <a:gdLst>
                <a:gd name="T0" fmla="*/ 0 w 5"/>
                <a:gd name="T1" fmla="*/ 0 h 7"/>
                <a:gd name="T2" fmla="*/ 0 w 5"/>
                <a:gd name="T3" fmla="*/ 0 h 7"/>
                <a:gd name="T4" fmla="*/ 0 w 5"/>
                <a:gd name="T5" fmla="*/ 0 h 7"/>
                <a:gd name="T6" fmla="*/ 0 w 5"/>
                <a:gd name="T7" fmla="*/ 1 h 7"/>
                <a:gd name="T8" fmla="*/ 2 w 5"/>
                <a:gd name="T9" fmla="*/ 1 h 7"/>
                <a:gd name="T10" fmla="*/ 2 w 5"/>
                <a:gd name="T11" fmla="*/ 1 h 7"/>
                <a:gd name="T12" fmla="*/ 2 w 5"/>
                <a:gd name="T13" fmla="*/ 3 h 7"/>
                <a:gd name="T14" fmla="*/ 2 w 5"/>
                <a:gd name="T15" fmla="*/ 3 h 7"/>
                <a:gd name="T16" fmla="*/ 4 w 5"/>
                <a:gd name="T17" fmla="*/ 3 h 7"/>
                <a:gd name="T18" fmla="*/ 4 w 5"/>
                <a:gd name="T19" fmla="*/ 5 h 7"/>
                <a:gd name="T20" fmla="*/ 4 w 5"/>
                <a:gd name="T21" fmla="*/ 5 h 7"/>
                <a:gd name="T22" fmla="*/ 4 w 5"/>
                <a:gd name="T23" fmla="*/ 5 h 7"/>
                <a:gd name="T24" fmla="*/ 4 w 5"/>
                <a:gd name="T25" fmla="*/ 7 h 7"/>
                <a:gd name="T26" fmla="*/ 5 w 5"/>
                <a:gd name="T27" fmla="*/ 7 h 7"/>
                <a:gd name="T28" fmla="*/ 5 w 5"/>
                <a:gd name="T29" fmla="*/ 7 h 7"/>
                <a:gd name="T30" fmla="*/ 5 w 5"/>
                <a:gd name="T31" fmla="*/ 7 h 7"/>
                <a:gd name="T32" fmla="*/ 5 w 5"/>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7">
                  <a:moveTo>
                    <a:pt x="0" y="0"/>
                  </a:moveTo>
                  <a:lnTo>
                    <a:pt x="0" y="0"/>
                  </a:lnTo>
                  <a:lnTo>
                    <a:pt x="0" y="0"/>
                  </a:lnTo>
                  <a:lnTo>
                    <a:pt x="0" y="1"/>
                  </a:lnTo>
                  <a:lnTo>
                    <a:pt x="2" y="1"/>
                  </a:lnTo>
                  <a:lnTo>
                    <a:pt x="2" y="1"/>
                  </a:lnTo>
                  <a:lnTo>
                    <a:pt x="2" y="3"/>
                  </a:lnTo>
                  <a:lnTo>
                    <a:pt x="2" y="3"/>
                  </a:lnTo>
                  <a:lnTo>
                    <a:pt x="4" y="3"/>
                  </a:lnTo>
                  <a:lnTo>
                    <a:pt x="4" y="5"/>
                  </a:lnTo>
                  <a:lnTo>
                    <a:pt x="4" y="5"/>
                  </a:lnTo>
                  <a:lnTo>
                    <a:pt x="4" y="5"/>
                  </a:lnTo>
                  <a:lnTo>
                    <a:pt x="4" y="7"/>
                  </a:lnTo>
                  <a:lnTo>
                    <a:pt x="5" y="7"/>
                  </a:lnTo>
                  <a:lnTo>
                    <a:pt x="5" y="7"/>
                  </a:lnTo>
                  <a:lnTo>
                    <a:pt x="5" y="7"/>
                  </a:lnTo>
                  <a:lnTo>
                    <a:pt x="5"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5" name="Freeform 5662"/>
            <p:cNvSpPr>
              <a:spLocks/>
            </p:cNvSpPr>
            <p:nvPr/>
          </p:nvSpPr>
          <p:spPr bwMode="auto">
            <a:xfrm>
              <a:off x="2001" y="2269"/>
              <a:ext cx="2" cy="6"/>
            </a:xfrm>
            <a:custGeom>
              <a:avLst/>
              <a:gdLst>
                <a:gd name="T0" fmla="*/ 2 w 2"/>
                <a:gd name="T1" fmla="*/ 6 h 6"/>
                <a:gd name="T2" fmla="*/ 0 w 2"/>
                <a:gd name="T3" fmla="*/ 4 h 6"/>
                <a:gd name="T4" fmla="*/ 0 w 2"/>
                <a:gd name="T5" fmla="*/ 4 h 6"/>
                <a:gd name="T6" fmla="*/ 0 w 2"/>
                <a:gd name="T7" fmla="*/ 0 h 6"/>
                <a:gd name="T8" fmla="*/ 0 w 2"/>
                <a:gd name="T9" fmla="*/ 0 h 6"/>
                <a:gd name="T10" fmla="*/ 0 w 2"/>
                <a:gd name="T11" fmla="*/ 0 h 6"/>
                <a:gd name="T12" fmla="*/ 0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6"/>
                  </a:moveTo>
                  <a:lnTo>
                    <a:pt x="0" y="4"/>
                  </a:lnTo>
                  <a:lnTo>
                    <a:pt x="0" y="4"/>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6" name="Freeform 5663"/>
            <p:cNvSpPr>
              <a:spLocks/>
            </p:cNvSpPr>
            <p:nvPr/>
          </p:nvSpPr>
          <p:spPr bwMode="auto">
            <a:xfrm>
              <a:off x="2003" y="2275"/>
              <a:ext cx="6" cy="6"/>
            </a:xfrm>
            <a:custGeom>
              <a:avLst/>
              <a:gdLst>
                <a:gd name="T0" fmla="*/ 6 w 6"/>
                <a:gd name="T1" fmla="*/ 6 h 6"/>
                <a:gd name="T2" fmla="*/ 2 w 6"/>
                <a:gd name="T3" fmla="*/ 4 h 6"/>
                <a:gd name="T4" fmla="*/ 0 w 6"/>
                <a:gd name="T5" fmla="*/ 2 h 6"/>
                <a:gd name="T6" fmla="*/ 0 w 6"/>
                <a:gd name="T7" fmla="*/ 2 h 6"/>
                <a:gd name="T8" fmla="*/ 0 w 6"/>
                <a:gd name="T9" fmla="*/ 0 h 6"/>
                <a:gd name="T10" fmla="*/ 0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6" y="6"/>
                  </a:moveTo>
                  <a:lnTo>
                    <a:pt x="2" y="4"/>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7" name="Freeform 5664"/>
            <p:cNvSpPr>
              <a:spLocks/>
            </p:cNvSpPr>
            <p:nvPr/>
          </p:nvSpPr>
          <p:spPr bwMode="auto">
            <a:xfrm>
              <a:off x="1998" y="2279"/>
              <a:ext cx="17" cy="9"/>
            </a:xfrm>
            <a:custGeom>
              <a:avLst/>
              <a:gdLst>
                <a:gd name="T0" fmla="*/ 11 w 17"/>
                <a:gd name="T1" fmla="*/ 2 h 9"/>
                <a:gd name="T2" fmla="*/ 11 w 17"/>
                <a:gd name="T3" fmla="*/ 2 h 9"/>
                <a:gd name="T4" fmla="*/ 11 w 17"/>
                <a:gd name="T5" fmla="*/ 2 h 9"/>
                <a:gd name="T6" fmla="*/ 9 w 17"/>
                <a:gd name="T7" fmla="*/ 0 h 9"/>
                <a:gd name="T8" fmla="*/ 7 w 17"/>
                <a:gd name="T9" fmla="*/ 0 h 9"/>
                <a:gd name="T10" fmla="*/ 5 w 17"/>
                <a:gd name="T11" fmla="*/ 0 h 9"/>
                <a:gd name="T12" fmla="*/ 3 w 17"/>
                <a:gd name="T13" fmla="*/ 0 h 9"/>
                <a:gd name="T14" fmla="*/ 3 w 17"/>
                <a:gd name="T15" fmla="*/ 0 h 9"/>
                <a:gd name="T16" fmla="*/ 3 w 17"/>
                <a:gd name="T17" fmla="*/ 2 h 9"/>
                <a:gd name="T18" fmla="*/ 0 w 17"/>
                <a:gd name="T19" fmla="*/ 2 h 9"/>
                <a:gd name="T20" fmla="*/ 2 w 17"/>
                <a:gd name="T21" fmla="*/ 4 h 9"/>
                <a:gd name="T22" fmla="*/ 3 w 17"/>
                <a:gd name="T23" fmla="*/ 4 h 9"/>
                <a:gd name="T24" fmla="*/ 3 w 17"/>
                <a:gd name="T25" fmla="*/ 6 h 9"/>
                <a:gd name="T26" fmla="*/ 3 w 17"/>
                <a:gd name="T27" fmla="*/ 4 h 9"/>
                <a:gd name="T28" fmla="*/ 5 w 17"/>
                <a:gd name="T29" fmla="*/ 6 h 9"/>
                <a:gd name="T30" fmla="*/ 5 w 17"/>
                <a:gd name="T31" fmla="*/ 6 h 9"/>
                <a:gd name="T32" fmla="*/ 5 w 17"/>
                <a:gd name="T33" fmla="*/ 6 h 9"/>
                <a:gd name="T34" fmla="*/ 7 w 17"/>
                <a:gd name="T35" fmla="*/ 7 h 9"/>
                <a:gd name="T36" fmla="*/ 7 w 17"/>
                <a:gd name="T37" fmla="*/ 7 h 9"/>
                <a:gd name="T38" fmla="*/ 9 w 17"/>
                <a:gd name="T39" fmla="*/ 9 h 9"/>
                <a:gd name="T40" fmla="*/ 11 w 17"/>
                <a:gd name="T41" fmla="*/ 9 h 9"/>
                <a:gd name="T42" fmla="*/ 11 w 17"/>
                <a:gd name="T43" fmla="*/ 9 h 9"/>
                <a:gd name="T44" fmla="*/ 11 w 17"/>
                <a:gd name="T45" fmla="*/ 9 h 9"/>
                <a:gd name="T46" fmla="*/ 11 w 17"/>
                <a:gd name="T47" fmla="*/ 9 h 9"/>
                <a:gd name="T48" fmla="*/ 11 w 17"/>
                <a:gd name="T49" fmla="*/ 9 h 9"/>
                <a:gd name="T50" fmla="*/ 13 w 17"/>
                <a:gd name="T51" fmla="*/ 9 h 9"/>
                <a:gd name="T52" fmla="*/ 15 w 17"/>
                <a:gd name="T53" fmla="*/ 7 h 9"/>
                <a:gd name="T54" fmla="*/ 15 w 17"/>
                <a:gd name="T55" fmla="*/ 7 h 9"/>
                <a:gd name="T56" fmla="*/ 15 w 17"/>
                <a:gd name="T57" fmla="*/ 7 h 9"/>
                <a:gd name="T58" fmla="*/ 17 w 17"/>
                <a:gd name="T59" fmla="*/ 7 h 9"/>
                <a:gd name="T60" fmla="*/ 17 w 17"/>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9">
                  <a:moveTo>
                    <a:pt x="11" y="2"/>
                  </a:moveTo>
                  <a:lnTo>
                    <a:pt x="11" y="2"/>
                  </a:lnTo>
                  <a:lnTo>
                    <a:pt x="11" y="2"/>
                  </a:lnTo>
                  <a:lnTo>
                    <a:pt x="9" y="0"/>
                  </a:lnTo>
                  <a:lnTo>
                    <a:pt x="7" y="0"/>
                  </a:lnTo>
                  <a:lnTo>
                    <a:pt x="5" y="0"/>
                  </a:lnTo>
                  <a:lnTo>
                    <a:pt x="3" y="0"/>
                  </a:lnTo>
                  <a:lnTo>
                    <a:pt x="3" y="0"/>
                  </a:lnTo>
                  <a:lnTo>
                    <a:pt x="3" y="2"/>
                  </a:lnTo>
                  <a:lnTo>
                    <a:pt x="0" y="2"/>
                  </a:lnTo>
                  <a:lnTo>
                    <a:pt x="2" y="4"/>
                  </a:lnTo>
                  <a:lnTo>
                    <a:pt x="3" y="4"/>
                  </a:lnTo>
                  <a:lnTo>
                    <a:pt x="3" y="6"/>
                  </a:lnTo>
                  <a:lnTo>
                    <a:pt x="3" y="4"/>
                  </a:lnTo>
                  <a:lnTo>
                    <a:pt x="5" y="6"/>
                  </a:lnTo>
                  <a:lnTo>
                    <a:pt x="5" y="6"/>
                  </a:lnTo>
                  <a:lnTo>
                    <a:pt x="5" y="6"/>
                  </a:lnTo>
                  <a:lnTo>
                    <a:pt x="7" y="7"/>
                  </a:lnTo>
                  <a:lnTo>
                    <a:pt x="7" y="7"/>
                  </a:lnTo>
                  <a:lnTo>
                    <a:pt x="9" y="9"/>
                  </a:lnTo>
                  <a:lnTo>
                    <a:pt x="11" y="9"/>
                  </a:lnTo>
                  <a:lnTo>
                    <a:pt x="11" y="9"/>
                  </a:lnTo>
                  <a:lnTo>
                    <a:pt x="11" y="9"/>
                  </a:lnTo>
                  <a:lnTo>
                    <a:pt x="11" y="9"/>
                  </a:lnTo>
                  <a:lnTo>
                    <a:pt x="11" y="9"/>
                  </a:lnTo>
                  <a:lnTo>
                    <a:pt x="13" y="9"/>
                  </a:lnTo>
                  <a:lnTo>
                    <a:pt x="15" y="7"/>
                  </a:lnTo>
                  <a:lnTo>
                    <a:pt x="15" y="7"/>
                  </a:lnTo>
                  <a:lnTo>
                    <a:pt x="15" y="7"/>
                  </a:lnTo>
                  <a:lnTo>
                    <a:pt x="17" y="7"/>
                  </a:lnTo>
                  <a:lnTo>
                    <a:pt x="17"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8" name="Freeform 5665"/>
            <p:cNvSpPr>
              <a:spLocks/>
            </p:cNvSpPr>
            <p:nvPr/>
          </p:nvSpPr>
          <p:spPr bwMode="auto">
            <a:xfrm>
              <a:off x="2032" y="229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9" name="Freeform 5666"/>
            <p:cNvSpPr>
              <a:spLocks/>
            </p:cNvSpPr>
            <p:nvPr/>
          </p:nvSpPr>
          <p:spPr bwMode="auto">
            <a:xfrm>
              <a:off x="2032" y="2290"/>
              <a:ext cx="0" cy="2"/>
            </a:xfrm>
            <a:custGeom>
              <a:avLst/>
              <a:gdLst>
                <a:gd name="T0" fmla="*/ 2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0" name="Line 5667"/>
            <p:cNvSpPr>
              <a:spLocks noChangeShapeType="1"/>
            </p:cNvSpPr>
            <p:nvPr/>
          </p:nvSpPr>
          <p:spPr bwMode="auto">
            <a:xfrm>
              <a:off x="2032" y="2292"/>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1" name="Freeform 5668"/>
            <p:cNvSpPr>
              <a:spLocks/>
            </p:cNvSpPr>
            <p:nvPr/>
          </p:nvSpPr>
          <p:spPr bwMode="auto">
            <a:xfrm>
              <a:off x="2011" y="2288"/>
              <a:ext cx="12" cy="8"/>
            </a:xfrm>
            <a:custGeom>
              <a:avLst/>
              <a:gdLst>
                <a:gd name="T0" fmla="*/ 4 w 12"/>
                <a:gd name="T1" fmla="*/ 0 h 8"/>
                <a:gd name="T2" fmla="*/ 4 w 12"/>
                <a:gd name="T3" fmla="*/ 0 h 8"/>
                <a:gd name="T4" fmla="*/ 4 w 12"/>
                <a:gd name="T5" fmla="*/ 0 h 8"/>
                <a:gd name="T6" fmla="*/ 2 w 12"/>
                <a:gd name="T7" fmla="*/ 0 h 8"/>
                <a:gd name="T8" fmla="*/ 2 w 12"/>
                <a:gd name="T9" fmla="*/ 0 h 8"/>
                <a:gd name="T10" fmla="*/ 2 w 12"/>
                <a:gd name="T11" fmla="*/ 0 h 8"/>
                <a:gd name="T12" fmla="*/ 0 w 12"/>
                <a:gd name="T13" fmla="*/ 0 h 8"/>
                <a:gd name="T14" fmla="*/ 0 w 12"/>
                <a:gd name="T15" fmla="*/ 0 h 8"/>
                <a:gd name="T16" fmla="*/ 0 w 12"/>
                <a:gd name="T17" fmla="*/ 0 h 8"/>
                <a:gd name="T18" fmla="*/ 0 w 12"/>
                <a:gd name="T19" fmla="*/ 0 h 8"/>
                <a:gd name="T20" fmla="*/ 0 w 12"/>
                <a:gd name="T21" fmla="*/ 0 h 8"/>
                <a:gd name="T22" fmla="*/ 0 w 12"/>
                <a:gd name="T23" fmla="*/ 2 h 8"/>
                <a:gd name="T24" fmla="*/ 0 w 12"/>
                <a:gd name="T25" fmla="*/ 2 h 8"/>
                <a:gd name="T26" fmla="*/ 0 w 12"/>
                <a:gd name="T27" fmla="*/ 4 h 8"/>
                <a:gd name="T28" fmla="*/ 0 w 12"/>
                <a:gd name="T29" fmla="*/ 4 h 8"/>
                <a:gd name="T30" fmla="*/ 0 w 12"/>
                <a:gd name="T31" fmla="*/ 4 h 8"/>
                <a:gd name="T32" fmla="*/ 0 w 12"/>
                <a:gd name="T33" fmla="*/ 4 h 8"/>
                <a:gd name="T34" fmla="*/ 2 w 12"/>
                <a:gd name="T35" fmla="*/ 4 h 8"/>
                <a:gd name="T36" fmla="*/ 2 w 12"/>
                <a:gd name="T37" fmla="*/ 4 h 8"/>
                <a:gd name="T38" fmla="*/ 2 w 12"/>
                <a:gd name="T39" fmla="*/ 4 h 8"/>
                <a:gd name="T40" fmla="*/ 2 w 12"/>
                <a:gd name="T41" fmla="*/ 4 h 8"/>
                <a:gd name="T42" fmla="*/ 2 w 12"/>
                <a:gd name="T43" fmla="*/ 6 h 8"/>
                <a:gd name="T44" fmla="*/ 2 w 12"/>
                <a:gd name="T45" fmla="*/ 6 h 8"/>
                <a:gd name="T46" fmla="*/ 4 w 12"/>
                <a:gd name="T47" fmla="*/ 6 h 8"/>
                <a:gd name="T48" fmla="*/ 4 w 12"/>
                <a:gd name="T49" fmla="*/ 6 h 8"/>
                <a:gd name="T50" fmla="*/ 6 w 12"/>
                <a:gd name="T51" fmla="*/ 8 h 8"/>
                <a:gd name="T52" fmla="*/ 6 w 12"/>
                <a:gd name="T53" fmla="*/ 8 h 8"/>
                <a:gd name="T54" fmla="*/ 6 w 12"/>
                <a:gd name="T55" fmla="*/ 8 h 8"/>
                <a:gd name="T56" fmla="*/ 6 w 12"/>
                <a:gd name="T57" fmla="*/ 8 h 8"/>
                <a:gd name="T58" fmla="*/ 6 w 12"/>
                <a:gd name="T59" fmla="*/ 8 h 8"/>
                <a:gd name="T60" fmla="*/ 8 w 12"/>
                <a:gd name="T61" fmla="*/ 8 h 8"/>
                <a:gd name="T62" fmla="*/ 10 w 12"/>
                <a:gd name="T63" fmla="*/ 8 h 8"/>
                <a:gd name="T64" fmla="*/ 10 w 12"/>
                <a:gd name="T65" fmla="*/ 8 h 8"/>
                <a:gd name="T66" fmla="*/ 10 w 12"/>
                <a:gd name="T67" fmla="*/ 8 h 8"/>
                <a:gd name="T68" fmla="*/ 12 w 12"/>
                <a:gd name="T69" fmla="*/ 8 h 8"/>
                <a:gd name="T70" fmla="*/ 12 w 12"/>
                <a:gd name="T71" fmla="*/ 8 h 8"/>
                <a:gd name="T72" fmla="*/ 12 w 12"/>
                <a:gd name="T73" fmla="*/ 8 h 8"/>
                <a:gd name="T74" fmla="*/ 12 w 12"/>
                <a:gd name="T75"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 h="8">
                  <a:moveTo>
                    <a:pt x="4" y="0"/>
                  </a:moveTo>
                  <a:lnTo>
                    <a:pt x="4" y="0"/>
                  </a:lnTo>
                  <a:lnTo>
                    <a:pt x="4" y="0"/>
                  </a:lnTo>
                  <a:lnTo>
                    <a:pt x="2" y="0"/>
                  </a:lnTo>
                  <a:lnTo>
                    <a:pt x="2" y="0"/>
                  </a:lnTo>
                  <a:lnTo>
                    <a:pt x="2" y="0"/>
                  </a:lnTo>
                  <a:lnTo>
                    <a:pt x="0" y="0"/>
                  </a:lnTo>
                  <a:lnTo>
                    <a:pt x="0" y="0"/>
                  </a:lnTo>
                  <a:lnTo>
                    <a:pt x="0" y="0"/>
                  </a:lnTo>
                  <a:lnTo>
                    <a:pt x="0" y="0"/>
                  </a:ln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4" y="6"/>
                  </a:lnTo>
                  <a:lnTo>
                    <a:pt x="4" y="6"/>
                  </a:lnTo>
                  <a:lnTo>
                    <a:pt x="6" y="8"/>
                  </a:lnTo>
                  <a:lnTo>
                    <a:pt x="6" y="8"/>
                  </a:lnTo>
                  <a:lnTo>
                    <a:pt x="6" y="8"/>
                  </a:lnTo>
                  <a:lnTo>
                    <a:pt x="6" y="8"/>
                  </a:lnTo>
                  <a:lnTo>
                    <a:pt x="6" y="8"/>
                  </a:lnTo>
                  <a:lnTo>
                    <a:pt x="8" y="8"/>
                  </a:lnTo>
                  <a:lnTo>
                    <a:pt x="10" y="8"/>
                  </a:lnTo>
                  <a:lnTo>
                    <a:pt x="10" y="8"/>
                  </a:lnTo>
                  <a:lnTo>
                    <a:pt x="10" y="8"/>
                  </a:lnTo>
                  <a:lnTo>
                    <a:pt x="12" y="8"/>
                  </a:lnTo>
                  <a:lnTo>
                    <a:pt x="12" y="8"/>
                  </a:lnTo>
                  <a:lnTo>
                    <a:pt x="12" y="8"/>
                  </a:lnTo>
                  <a:lnTo>
                    <a:pt x="1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2" name="Freeform 5669"/>
            <p:cNvSpPr>
              <a:spLocks/>
            </p:cNvSpPr>
            <p:nvPr/>
          </p:nvSpPr>
          <p:spPr bwMode="auto">
            <a:xfrm>
              <a:off x="2028" y="2294"/>
              <a:ext cx="2" cy="2"/>
            </a:xfrm>
            <a:custGeom>
              <a:avLst/>
              <a:gdLst>
                <a:gd name="T0" fmla="*/ 0 w 2"/>
                <a:gd name="T1" fmla="*/ 2 h 2"/>
                <a:gd name="T2" fmla="*/ 0 w 2"/>
                <a:gd name="T3" fmla="*/ 2 h 2"/>
                <a:gd name="T4" fmla="*/ 2 w 2"/>
                <a:gd name="T5" fmla="*/ 2 h 2"/>
                <a:gd name="T6" fmla="*/ 2 w 2"/>
                <a:gd name="T7" fmla="*/ 2 h 2"/>
                <a:gd name="T8" fmla="*/ 2 w 2"/>
                <a:gd name="T9" fmla="*/ 0 h 2"/>
                <a:gd name="T10" fmla="*/ 2 w 2"/>
                <a:gd name="T11" fmla="*/ 0 h 2"/>
                <a:gd name="T12" fmla="*/ 0 w 2"/>
                <a:gd name="T13" fmla="*/ 2 h 2"/>
                <a:gd name="T14" fmla="*/ 0 w 2"/>
                <a:gd name="T15" fmla="*/ 2 h 2"/>
                <a:gd name="T16" fmla="*/ 0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lnTo>
                    <a:pt x="0" y="2"/>
                  </a:lnTo>
                  <a:lnTo>
                    <a:pt x="2" y="2"/>
                  </a:lnTo>
                  <a:lnTo>
                    <a:pt x="2" y="2"/>
                  </a:lnTo>
                  <a:lnTo>
                    <a:pt x="2" y="0"/>
                  </a:lnTo>
                  <a:lnTo>
                    <a:pt x="2"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3" name="Freeform 5670"/>
            <p:cNvSpPr>
              <a:spLocks/>
            </p:cNvSpPr>
            <p:nvPr/>
          </p:nvSpPr>
          <p:spPr bwMode="auto">
            <a:xfrm>
              <a:off x="2023" y="2290"/>
              <a:ext cx="9" cy="6"/>
            </a:xfrm>
            <a:custGeom>
              <a:avLst/>
              <a:gdLst>
                <a:gd name="T0" fmla="*/ 0 w 9"/>
                <a:gd name="T1" fmla="*/ 4 h 6"/>
                <a:gd name="T2" fmla="*/ 0 w 9"/>
                <a:gd name="T3" fmla="*/ 6 h 6"/>
                <a:gd name="T4" fmla="*/ 0 w 9"/>
                <a:gd name="T5" fmla="*/ 6 h 6"/>
                <a:gd name="T6" fmla="*/ 0 w 9"/>
                <a:gd name="T7" fmla="*/ 6 h 6"/>
                <a:gd name="T8" fmla="*/ 0 w 9"/>
                <a:gd name="T9" fmla="*/ 6 h 6"/>
                <a:gd name="T10" fmla="*/ 2 w 9"/>
                <a:gd name="T11" fmla="*/ 6 h 6"/>
                <a:gd name="T12" fmla="*/ 2 w 9"/>
                <a:gd name="T13" fmla="*/ 6 h 6"/>
                <a:gd name="T14" fmla="*/ 2 w 9"/>
                <a:gd name="T15" fmla="*/ 6 h 6"/>
                <a:gd name="T16" fmla="*/ 2 w 9"/>
                <a:gd name="T17" fmla="*/ 6 h 6"/>
                <a:gd name="T18" fmla="*/ 3 w 9"/>
                <a:gd name="T19" fmla="*/ 6 h 6"/>
                <a:gd name="T20" fmla="*/ 5 w 9"/>
                <a:gd name="T21" fmla="*/ 4 h 6"/>
                <a:gd name="T22" fmla="*/ 5 w 9"/>
                <a:gd name="T23" fmla="*/ 4 h 6"/>
                <a:gd name="T24" fmla="*/ 5 w 9"/>
                <a:gd name="T25" fmla="*/ 4 h 6"/>
                <a:gd name="T26" fmla="*/ 7 w 9"/>
                <a:gd name="T27" fmla="*/ 4 h 6"/>
                <a:gd name="T28" fmla="*/ 7 w 9"/>
                <a:gd name="T29" fmla="*/ 2 h 6"/>
                <a:gd name="T30" fmla="*/ 9 w 9"/>
                <a:gd name="T31" fmla="*/ 2 h 6"/>
                <a:gd name="T32" fmla="*/ 9 w 9"/>
                <a:gd name="T33" fmla="*/ 0 h 6"/>
                <a:gd name="T34" fmla="*/ 9 w 9"/>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6">
                  <a:moveTo>
                    <a:pt x="0" y="4"/>
                  </a:moveTo>
                  <a:lnTo>
                    <a:pt x="0" y="6"/>
                  </a:lnTo>
                  <a:lnTo>
                    <a:pt x="0" y="6"/>
                  </a:lnTo>
                  <a:lnTo>
                    <a:pt x="0" y="6"/>
                  </a:lnTo>
                  <a:lnTo>
                    <a:pt x="0" y="6"/>
                  </a:lnTo>
                  <a:lnTo>
                    <a:pt x="2" y="6"/>
                  </a:lnTo>
                  <a:lnTo>
                    <a:pt x="2" y="6"/>
                  </a:lnTo>
                  <a:lnTo>
                    <a:pt x="2" y="6"/>
                  </a:lnTo>
                  <a:lnTo>
                    <a:pt x="2" y="6"/>
                  </a:lnTo>
                  <a:lnTo>
                    <a:pt x="3" y="6"/>
                  </a:lnTo>
                  <a:lnTo>
                    <a:pt x="5" y="4"/>
                  </a:lnTo>
                  <a:lnTo>
                    <a:pt x="5" y="4"/>
                  </a:lnTo>
                  <a:lnTo>
                    <a:pt x="5" y="4"/>
                  </a:lnTo>
                  <a:lnTo>
                    <a:pt x="7" y="4"/>
                  </a:lnTo>
                  <a:lnTo>
                    <a:pt x="7" y="2"/>
                  </a:lnTo>
                  <a:lnTo>
                    <a:pt x="9" y="2"/>
                  </a:lnTo>
                  <a:lnTo>
                    <a:pt x="9" y="0"/>
                  </a:lnTo>
                  <a:lnTo>
                    <a:pt x="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4" name="Freeform 5671"/>
            <p:cNvSpPr>
              <a:spLocks/>
            </p:cNvSpPr>
            <p:nvPr/>
          </p:nvSpPr>
          <p:spPr bwMode="auto">
            <a:xfrm>
              <a:off x="1990" y="2298"/>
              <a:ext cx="2" cy="0"/>
            </a:xfrm>
            <a:custGeom>
              <a:avLst/>
              <a:gdLst>
                <a:gd name="T0" fmla="*/ 0 w 2"/>
                <a:gd name="T1" fmla="*/ 0 w 2"/>
                <a:gd name="T2" fmla="*/ 2 w 2"/>
                <a:gd name="T3" fmla="*/ 2 w 2"/>
                <a:gd name="T4" fmla="*/ 2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5" name="Freeform 5672"/>
            <p:cNvSpPr>
              <a:spLocks/>
            </p:cNvSpPr>
            <p:nvPr/>
          </p:nvSpPr>
          <p:spPr bwMode="auto">
            <a:xfrm>
              <a:off x="2026" y="2292"/>
              <a:ext cx="8" cy="8"/>
            </a:xfrm>
            <a:custGeom>
              <a:avLst/>
              <a:gdLst>
                <a:gd name="T0" fmla="*/ 8 w 8"/>
                <a:gd name="T1" fmla="*/ 6 h 8"/>
                <a:gd name="T2" fmla="*/ 8 w 8"/>
                <a:gd name="T3" fmla="*/ 6 h 8"/>
                <a:gd name="T4" fmla="*/ 8 w 8"/>
                <a:gd name="T5" fmla="*/ 6 h 8"/>
                <a:gd name="T6" fmla="*/ 8 w 8"/>
                <a:gd name="T7" fmla="*/ 6 h 8"/>
                <a:gd name="T8" fmla="*/ 6 w 8"/>
                <a:gd name="T9" fmla="*/ 6 h 8"/>
                <a:gd name="T10" fmla="*/ 6 w 8"/>
                <a:gd name="T11" fmla="*/ 6 h 8"/>
                <a:gd name="T12" fmla="*/ 6 w 8"/>
                <a:gd name="T13" fmla="*/ 6 h 8"/>
                <a:gd name="T14" fmla="*/ 6 w 8"/>
                <a:gd name="T15" fmla="*/ 6 h 8"/>
                <a:gd name="T16" fmla="*/ 6 w 8"/>
                <a:gd name="T17" fmla="*/ 8 h 8"/>
                <a:gd name="T18" fmla="*/ 4 w 8"/>
                <a:gd name="T19" fmla="*/ 8 h 8"/>
                <a:gd name="T20" fmla="*/ 4 w 8"/>
                <a:gd name="T21" fmla="*/ 8 h 8"/>
                <a:gd name="T22" fmla="*/ 4 w 8"/>
                <a:gd name="T23" fmla="*/ 8 h 8"/>
                <a:gd name="T24" fmla="*/ 4 w 8"/>
                <a:gd name="T25" fmla="*/ 8 h 8"/>
                <a:gd name="T26" fmla="*/ 2 w 8"/>
                <a:gd name="T27" fmla="*/ 8 h 8"/>
                <a:gd name="T28" fmla="*/ 2 w 8"/>
                <a:gd name="T29" fmla="*/ 8 h 8"/>
                <a:gd name="T30" fmla="*/ 2 w 8"/>
                <a:gd name="T31" fmla="*/ 6 h 8"/>
                <a:gd name="T32" fmla="*/ 0 w 8"/>
                <a:gd name="T33" fmla="*/ 6 h 8"/>
                <a:gd name="T34" fmla="*/ 0 w 8"/>
                <a:gd name="T35" fmla="*/ 6 h 8"/>
                <a:gd name="T36" fmla="*/ 2 w 8"/>
                <a:gd name="T37" fmla="*/ 6 h 8"/>
                <a:gd name="T38" fmla="*/ 2 w 8"/>
                <a:gd name="T39" fmla="*/ 4 h 8"/>
                <a:gd name="T40" fmla="*/ 2 w 8"/>
                <a:gd name="T41" fmla="*/ 4 h 8"/>
                <a:gd name="T42" fmla="*/ 4 w 8"/>
                <a:gd name="T43" fmla="*/ 4 h 8"/>
                <a:gd name="T44" fmla="*/ 4 w 8"/>
                <a:gd name="T45" fmla="*/ 4 h 8"/>
                <a:gd name="T46" fmla="*/ 4 w 8"/>
                <a:gd name="T47" fmla="*/ 4 h 8"/>
                <a:gd name="T48" fmla="*/ 4 w 8"/>
                <a:gd name="T49" fmla="*/ 2 h 8"/>
                <a:gd name="T50" fmla="*/ 6 w 8"/>
                <a:gd name="T51" fmla="*/ 0 h 8"/>
                <a:gd name="T52" fmla="*/ 6 w 8"/>
                <a:gd name="T53" fmla="*/ 0 h 8"/>
                <a:gd name="T54" fmla="*/ 6 w 8"/>
                <a:gd name="T55" fmla="*/ 0 h 8"/>
                <a:gd name="T56" fmla="*/ 6 w 8"/>
                <a:gd name="T5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8">
                  <a:moveTo>
                    <a:pt x="8" y="6"/>
                  </a:moveTo>
                  <a:lnTo>
                    <a:pt x="8" y="6"/>
                  </a:lnTo>
                  <a:lnTo>
                    <a:pt x="8" y="6"/>
                  </a:lnTo>
                  <a:lnTo>
                    <a:pt x="8" y="6"/>
                  </a:lnTo>
                  <a:lnTo>
                    <a:pt x="6" y="6"/>
                  </a:lnTo>
                  <a:lnTo>
                    <a:pt x="6" y="6"/>
                  </a:lnTo>
                  <a:lnTo>
                    <a:pt x="6" y="6"/>
                  </a:lnTo>
                  <a:lnTo>
                    <a:pt x="6" y="6"/>
                  </a:lnTo>
                  <a:lnTo>
                    <a:pt x="6" y="8"/>
                  </a:lnTo>
                  <a:lnTo>
                    <a:pt x="4" y="8"/>
                  </a:lnTo>
                  <a:lnTo>
                    <a:pt x="4" y="8"/>
                  </a:lnTo>
                  <a:lnTo>
                    <a:pt x="4" y="8"/>
                  </a:lnTo>
                  <a:lnTo>
                    <a:pt x="4" y="8"/>
                  </a:lnTo>
                  <a:lnTo>
                    <a:pt x="2" y="8"/>
                  </a:lnTo>
                  <a:lnTo>
                    <a:pt x="2" y="8"/>
                  </a:lnTo>
                  <a:lnTo>
                    <a:pt x="2" y="6"/>
                  </a:lnTo>
                  <a:lnTo>
                    <a:pt x="0" y="6"/>
                  </a:lnTo>
                  <a:lnTo>
                    <a:pt x="0" y="6"/>
                  </a:lnTo>
                  <a:lnTo>
                    <a:pt x="2" y="6"/>
                  </a:lnTo>
                  <a:lnTo>
                    <a:pt x="2" y="4"/>
                  </a:lnTo>
                  <a:lnTo>
                    <a:pt x="2" y="4"/>
                  </a:lnTo>
                  <a:lnTo>
                    <a:pt x="4" y="4"/>
                  </a:lnTo>
                  <a:lnTo>
                    <a:pt x="4" y="4"/>
                  </a:lnTo>
                  <a:lnTo>
                    <a:pt x="4" y="4"/>
                  </a:lnTo>
                  <a:lnTo>
                    <a:pt x="4" y="2"/>
                  </a:lnTo>
                  <a:lnTo>
                    <a:pt x="6" y="0"/>
                  </a:lnTo>
                  <a:lnTo>
                    <a:pt x="6" y="0"/>
                  </a:lnTo>
                  <a:lnTo>
                    <a:pt x="6" y="0"/>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6" name="Freeform 5673"/>
            <p:cNvSpPr>
              <a:spLocks/>
            </p:cNvSpPr>
            <p:nvPr/>
          </p:nvSpPr>
          <p:spPr bwMode="auto">
            <a:xfrm>
              <a:off x="1996" y="230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7" name="Freeform 5674"/>
            <p:cNvSpPr>
              <a:spLocks/>
            </p:cNvSpPr>
            <p:nvPr/>
          </p:nvSpPr>
          <p:spPr bwMode="auto">
            <a:xfrm>
              <a:off x="2026" y="2298"/>
              <a:ext cx="2" cy="4"/>
            </a:xfrm>
            <a:custGeom>
              <a:avLst/>
              <a:gdLst>
                <a:gd name="T0" fmla="*/ 2 w 2"/>
                <a:gd name="T1" fmla="*/ 4 h 4"/>
                <a:gd name="T2" fmla="*/ 2 w 2"/>
                <a:gd name="T3" fmla="*/ 4 h 4"/>
                <a:gd name="T4" fmla="*/ 2 w 2"/>
                <a:gd name="T5" fmla="*/ 2 h 4"/>
                <a:gd name="T6" fmla="*/ 2 w 2"/>
                <a:gd name="T7" fmla="*/ 2 h 4"/>
                <a:gd name="T8" fmla="*/ 2 w 2"/>
                <a:gd name="T9" fmla="*/ 2 h 4"/>
                <a:gd name="T10" fmla="*/ 0 w 2"/>
                <a:gd name="T11" fmla="*/ 0 h 4"/>
                <a:gd name="T12" fmla="*/ 0 w 2"/>
                <a:gd name="T13" fmla="*/ 0 h 4"/>
                <a:gd name="T14" fmla="*/ 0 w 2"/>
                <a:gd name="T15" fmla="*/ 2 h 4"/>
                <a:gd name="T16" fmla="*/ 0 w 2"/>
                <a:gd name="T17" fmla="*/ 2 h 4"/>
                <a:gd name="T18" fmla="*/ 2 w 2"/>
                <a:gd name="T19" fmla="*/ 2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4"/>
                  </a:moveTo>
                  <a:lnTo>
                    <a:pt x="2" y="4"/>
                  </a:lnTo>
                  <a:lnTo>
                    <a:pt x="2" y="2"/>
                  </a:lnTo>
                  <a:lnTo>
                    <a:pt x="2" y="2"/>
                  </a:lnTo>
                  <a:lnTo>
                    <a:pt x="2" y="2"/>
                  </a:lnTo>
                  <a:lnTo>
                    <a:pt x="0" y="0"/>
                  </a:lnTo>
                  <a:lnTo>
                    <a:pt x="0" y="0"/>
                  </a:lnTo>
                  <a:lnTo>
                    <a:pt x="0" y="2"/>
                  </a:lnTo>
                  <a:lnTo>
                    <a:pt x="0"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6" name="Group 5876"/>
          <p:cNvGrpSpPr>
            <a:grpSpLocks/>
          </p:cNvGrpSpPr>
          <p:nvPr/>
        </p:nvGrpSpPr>
        <p:grpSpPr bwMode="auto">
          <a:xfrm>
            <a:off x="2669767" y="2759824"/>
            <a:ext cx="2557462" cy="1130300"/>
            <a:chOff x="1677" y="1774"/>
            <a:chExt cx="1611" cy="712"/>
          </a:xfrm>
        </p:grpSpPr>
        <p:sp>
          <p:nvSpPr>
            <p:cNvPr id="4868" name="Freeform 5676"/>
            <p:cNvSpPr>
              <a:spLocks/>
            </p:cNvSpPr>
            <p:nvPr/>
          </p:nvSpPr>
          <p:spPr bwMode="auto">
            <a:xfrm>
              <a:off x="1992" y="2298"/>
              <a:ext cx="2" cy="4"/>
            </a:xfrm>
            <a:custGeom>
              <a:avLst/>
              <a:gdLst>
                <a:gd name="T0" fmla="*/ 2 w 2"/>
                <a:gd name="T1" fmla="*/ 4 h 4"/>
                <a:gd name="T2" fmla="*/ 0 w 2"/>
                <a:gd name="T3" fmla="*/ 2 h 4"/>
                <a:gd name="T4" fmla="*/ 0 w 2"/>
                <a:gd name="T5" fmla="*/ 2 h 4"/>
                <a:gd name="T6" fmla="*/ 2 w 2"/>
                <a:gd name="T7" fmla="*/ 2 h 4"/>
                <a:gd name="T8" fmla="*/ 2 w 2"/>
                <a:gd name="T9" fmla="*/ 0 h 4"/>
                <a:gd name="T10" fmla="*/ 2 w 2"/>
                <a:gd name="T11" fmla="*/ 0 h 4"/>
                <a:gd name="T12" fmla="*/ 2 w 2"/>
                <a:gd name="T13" fmla="*/ 0 h 4"/>
                <a:gd name="T14" fmla="*/ 2 w 2"/>
                <a:gd name="T15" fmla="*/ 2 h 4"/>
                <a:gd name="T16" fmla="*/ 2 w 2"/>
                <a:gd name="T17" fmla="*/ 2 h 4"/>
                <a:gd name="T18" fmla="*/ 0 w 2"/>
                <a:gd name="T19" fmla="*/ 2 h 4"/>
                <a:gd name="T20" fmla="*/ 0 w 2"/>
                <a:gd name="T21" fmla="*/ 2 h 4"/>
                <a:gd name="T22" fmla="*/ 0 w 2"/>
                <a:gd name="T23" fmla="*/ 2 h 4"/>
                <a:gd name="T24" fmla="*/ 0 w 2"/>
                <a:gd name="T25" fmla="*/ 2 h 4"/>
                <a:gd name="T26" fmla="*/ 0 w 2"/>
                <a:gd name="T27" fmla="*/ 2 h 4"/>
                <a:gd name="T28" fmla="*/ 0 w 2"/>
                <a:gd name="T29" fmla="*/ 2 h 4"/>
                <a:gd name="T30" fmla="*/ 0 w 2"/>
                <a:gd name="T31" fmla="*/ 2 h 4"/>
                <a:gd name="T32" fmla="*/ 0 w 2"/>
                <a:gd name="T33" fmla="*/ 2 h 4"/>
                <a:gd name="T34" fmla="*/ 0 w 2"/>
                <a:gd name="T35" fmla="*/ 4 h 4"/>
                <a:gd name="T36" fmla="*/ 2 w 2"/>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4">
                  <a:moveTo>
                    <a:pt x="2" y="4"/>
                  </a:moveTo>
                  <a:lnTo>
                    <a:pt x="0" y="2"/>
                  </a:lnTo>
                  <a:lnTo>
                    <a:pt x="0" y="2"/>
                  </a:lnTo>
                  <a:lnTo>
                    <a:pt x="2" y="2"/>
                  </a:lnTo>
                  <a:lnTo>
                    <a:pt x="2" y="0"/>
                  </a:lnTo>
                  <a:lnTo>
                    <a:pt x="2" y="0"/>
                  </a:lnTo>
                  <a:lnTo>
                    <a:pt x="2" y="0"/>
                  </a:lnTo>
                  <a:lnTo>
                    <a:pt x="2" y="2"/>
                  </a:lnTo>
                  <a:lnTo>
                    <a:pt x="2" y="2"/>
                  </a:lnTo>
                  <a:lnTo>
                    <a:pt x="0" y="2"/>
                  </a:lnTo>
                  <a:lnTo>
                    <a:pt x="0" y="2"/>
                  </a:lnTo>
                  <a:lnTo>
                    <a:pt x="0" y="2"/>
                  </a:lnTo>
                  <a:lnTo>
                    <a:pt x="0" y="2"/>
                  </a:lnTo>
                  <a:lnTo>
                    <a:pt x="0" y="2"/>
                  </a:lnTo>
                  <a:lnTo>
                    <a:pt x="0" y="2"/>
                  </a:lnTo>
                  <a:lnTo>
                    <a:pt x="0" y="2"/>
                  </a:lnTo>
                  <a:lnTo>
                    <a:pt x="0" y="2"/>
                  </a:lnTo>
                  <a:lnTo>
                    <a:pt x="0"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9" name="Freeform 5677"/>
            <p:cNvSpPr>
              <a:spLocks/>
            </p:cNvSpPr>
            <p:nvPr/>
          </p:nvSpPr>
          <p:spPr bwMode="auto">
            <a:xfrm>
              <a:off x="2030" y="2302"/>
              <a:ext cx="2" cy="0"/>
            </a:xfrm>
            <a:custGeom>
              <a:avLst/>
              <a:gdLst>
                <a:gd name="T0" fmla="*/ 2 w 2"/>
                <a:gd name="T1" fmla="*/ 2 w 2"/>
                <a:gd name="T2" fmla="*/ 2 w 2"/>
                <a:gd name="T3" fmla="*/ 0 w 2"/>
                <a:gd name="T4" fmla="*/ 0 w 2"/>
                <a:gd name="T5" fmla="*/ 0 w 2"/>
                <a:gd name="T6" fmla="*/ 0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2" y="0"/>
                  </a:move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0" name="Freeform 5678"/>
            <p:cNvSpPr>
              <a:spLocks/>
            </p:cNvSpPr>
            <p:nvPr/>
          </p:nvSpPr>
          <p:spPr bwMode="auto">
            <a:xfrm>
              <a:off x="2015" y="2300"/>
              <a:ext cx="10" cy="4"/>
            </a:xfrm>
            <a:custGeom>
              <a:avLst/>
              <a:gdLst>
                <a:gd name="T0" fmla="*/ 0 w 10"/>
                <a:gd name="T1" fmla="*/ 2 h 4"/>
                <a:gd name="T2" fmla="*/ 2 w 10"/>
                <a:gd name="T3" fmla="*/ 0 h 4"/>
                <a:gd name="T4" fmla="*/ 2 w 10"/>
                <a:gd name="T5" fmla="*/ 0 h 4"/>
                <a:gd name="T6" fmla="*/ 2 w 10"/>
                <a:gd name="T7" fmla="*/ 0 h 4"/>
                <a:gd name="T8" fmla="*/ 2 w 10"/>
                <a:gd name="T9" fmla="*/ 0 h 4"/>
                <a:gd name="T10" fmla="*/ 4 w 10"/>
                <a:gd name="T11" fmla="*/ 0 h 4"/>
                <a:gd name="T12" fmla="*/ 8 w 10"/>
                <a:gd name="T13" fmla="*/ 0 h 4"/>
                <a:gd name="T14" fmla="*/ 10 w 10"/>
                <a:gd name="T15" fmla="*/ 0 h 4"/>
                <a:gd name="T16" fmla="*/ 10 w 10"/>
                <a:gd name="T17" fmla="*/ 0 h 4"/>
                <a:gd name="T18" fmla="*/ 10 w 10"/>
                <a:gd name="T19" fmla="*/ 2 h 4"/>
                <a:gd name="T20" fmla="*/ 10 w 10"/>
                <a:gd name="T21" fmla="*/ 2 h 4"/>
                <a:gd name="T22" fmla="*/ 10 w 10"/>
                <a:gd name="T23" fmla="*/ 2 h 4"/>
                <a:gd name="T24" fmla="*/ 10 w 10"/>
                <a:gd name="T25" fmla="*/ 2 h 4"/>
                <a:gd name="T26" fmla="*/ 10 w 10"/>
                <a:gd name="T27" fmla="*/ 2 h 4"/>
                <a:gd name="T28" fmla="*/ 10 w 10"/>
                <a:gd name="T29" fmla="*/ 4 h 4"/>
                <a:gd name="T30" fmla="*/ 10 w 10"/>
                <a:gd name="T31" fmla="*/ 4 h 4"/>
                <a:gd name="T32" fmla="*/ 8 w 10"/>
                <a:gd name="T33" fmla="*/ 4 h 4"/>
                <a:gd name="T34" fmla="*/ 8 w 10"/>
                <a:gd name="T35" fmla="*/ 2 h 4"/>
                <a:gd name="T36" fmla="*/ 8 w 10"/>
                <a:gd name="T37" fmla="*/ 2 h 4"/>
                <a:gd name="T38" fmla="*/ 8 w 10"/>
                <a:gd name="T39" fmla="*/ 2 h 4"/>
                <a:gd name="T40" fmla="*/ 8 w 10"/>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4">
                  <a:moveTo>
                    <a:pt x="0" y="2"/>
                  </a:moveTo>
                  <a:lnTo>
                    <a:pt x="2" y="0"/>
                  </a:lnTo>
                  <a:lnTo>
                    <a:pt x="2" y="0"/>
                  </a:lnTo>
                  <a:lnTo>
                    <a:pt x="2" y="0"/>
                  </a:lnTo>
                  <a:lnTo>
                    <a:pt x="2" y="0"/>
                  </a:lnTo>
                  <a:lnTo>
                    <a:pt x="4" y="0"/>
                  </a:lnTo>
                  <a:lnTo>
                    <a:pt x="8" y="0"/>
                  </a:lnTo>
                  <a:lnTo>
                    <a:pt x="10" y="0"/>
                  </a:lnTo>
                  <a:lnTo>
                    <a:pt x="10" y="0"/>
                  </a:lnTo>
                  <a:lnTo>
                    <a:pt x="10" y="2"/>
                  </a:lnTo>
                  <a:lnTo>
                    <a:pt x="10" y="2"/>
                  </a:lnTo>
                  <a:lnTo>
                    <a:pt x="10" y="2"/>
                  </a:lnTo>
                  <a:lnTo>
                    <a:pt x="10" y="2"/>
                  </a:lnTo>
                  <a:lnTo>
                    <a:pt x="10" y="2"/>
                  </a:lnTo>
                  <a:lnTo>
                    <a:pt x="10" y="4"/>
                  </a:lnTo>
                  <a:lnTo>
                    <a:pt x="10" y="4"/>
                  </a:lnTo>
                  <a:lnTo>
                    <a:pt x="8" y="4"/>
                  </a:lnTo>
                  <a:lnTo>
                    <a:pt x="8" y="2"/>
                  </a:lnTo>
                  <a:lnTo>
                    <a:pt x="8" y="2"/>
                  </a:lnTo>
                  <a:lnTo>
                    <a:pt x="8" y="2"/>
                  </a:lnTo>
                  <a:lnTo>
                    <a:pt x="8"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1" name="Freeform 5679"/>
            <p:cNvSpPr>
              <a:spLocks/>
            </p:cNvSpPr>
            <p:nvPr/>
          </p:nvSpPr>
          <p:spPr bwMode="auto">
            <a:xfrm>
              <a:off x="1996" y="2302"/>
              <a:ext cx="0" cy="2"/>
            </a:xfrm>
            <a:custGeom>
              <a:avLst/>
              <a:gdLst>
                <a:gd name="T0" fmla="*/ 2 h 2"/>
                <a:gd name="T1" fmla="*/ 2 h 2"/>
                <a:gd name="T2" fmla="*/ 2 h 2"/>
                <a:gd name="T3" fmla="*/ 0 h 2"/>
                <a:gd name="T4" fmla="*/ 0 h 2"/>
                <a:gd name="T5" fmla="*/ 0 h 2"/>
                <a:gd name="T6" fmla="*/ 0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2" name="Freeform 5680"/>
            <p:cNvSpPr>
              <a:spLocks/>
            </p:cNvSpPr>
            <p:nvPr/>
          </p:nvSpPr>
          <p:spPr bwMode="auto">
            <a:xfrm>
              <a:off x="2001" y="2300"/>
              <a:ext cx="14" cy="4"/>
            </a:xfrm>
            <a:custGeom>
              <a:avLst/>
              <a:gdLst>
                <a:gd name="T0" fmla="*/ 14 w 14"/>
                <a:gd name="T1" fmla="*/ 2 h 4"/>
                <a:gd name="T2" fmla="*/ 14 w 14"/>
                <a:gd name="T3" fmla="*/ 2 h 4"/>
                <a:gd name="T4" fmla="*/ 14 w 14"/>
                <a:gd name="T5" fmla="*/ 2 h 4"/>
                <a:gd name="T6" fmla="*/ 12 w 14"/>
                <a:gd name="T7" fmla="*/ 2 h 4"/>
                <a:gd name="T8" fmla="*/ 10 w 14"/>
                <a:gd name="T9" fmla="*/ 0 h 4"/>
                <a:gd name="T10" fmla="*/ 8 w 14"/>
                <a:gd name="T11" fmla="*/ 2 h 4"/>
                <a:gd name="T12" fmla="*/ 8 w 14"/>
                <a:gd name="T13" fmla="*/ 2 h 4"/>
                <a:gd name="T14" fmla="*/ 8 w 14"/>
                <a:gd name="T15" fmla="*/ 2 h 4"/>
                <a:gd name="T16" fmla="*/ 8 w 14"/>
                <a:gd name="T17" fmla="*/ 2 h 4"/>
                <a:gd name="T18" fmla="*/ 6 w 14"/>
                <a:gd name="T19" fmla="*/ 2 h 4"/>
                <a:gd name="T20" fmla="*/ 6 w 14"/>
                <a:gd name="T21" fmla="*/ 2 h 4"/>
                <a:gd name="T22" fmla="*/ 6 w 14"/>
                <a:gd name="T23" fmla="*/ 2 h 4"/>
                <a:gd name="T24" fmla="*/ 4 w 14"/>
                <a:gd name="T25" fmla="*/ 2 h 4"/>
                <a:gd name="T26" fmla="*/ 4 w 14"/>
                <a:gd name="T27" fmla="*/ 2 h 4"/>
                <a:gd name="T28" fmla="*/ 0 w 14"/>
                <a:gd name="T29" fmla="*/ 4 h 4"/>
                <a:gd name="T30" fmla="*/ 0 w 14"/>
                <a:gd name="T31" fmla="*/ 4 h 4"/>
                <a:gd name="T32" fmla="*/ 0 w 1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4">
                  <a:moveTo>
                    <a:pt x="14" y="2"/>
                  </a:moveTo>
                  <a:lnTo>
                    <a:pt x="14" y="2"/>
                  </a:lnTo>
                  <a:lnTo>
                    <a:pt x="14" y="2"/>
                  </a:lnTo>
                  <a:lnTo>
                    <a:pt x="12" y="2"/>
                  </a:lnTo>
                  <a:lnTo>
                    <a:pt x="10" y="0"/>
                  </a:lnTo>
                  <a:lnTo>
                    <a:pt x="8" y="2"/>
                  </a:lnTo>
                  <a:lnTo>
                    <a:pt x="8" y="2"/>
                  </a:lnTo>
                  <a:lnTo>
                    <a:pt x="8" y="2"/>
                  </a:lnTo>
                  <a:lnTo>
                    <a:pt x="8" y="2"/>
                  </a:lnTo>
                  <a:lnTo>
                    <a:pt x="6" y="2"/>
                  </a:lnTo>
                  <a:lnTo>
                    <a:pt x="6" y="2"/>
                  </a:lnTo>
                  <a:lnTo>
                    <a:pt x="6" y="2"/>
                  </a:lnTo>
                  <a:lnTo>
                    <a:pt x="4" y="2"/>
                  </a:lnTo>
                  <a:lnTo>
                    <a:pt x="4"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3" name="Freeform 5681"/>
            <p:cNvSpPr>
              <a:spLocks/>
            </p:cNvSpPr>
            <p:nvPr/>
          </p:nvSpPr>
          <p:spPr bwMode="auto">
            <a:xfrm>
              <a:off x="1996" y="2304"/>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4" name="Freeform 5682"/>
            <p:cNvSpPr>
              <a:spLocks/>
            </p:cNvSpPr>
            <p:nvPr/>
          </p:nvSpPr>
          <p:spPr bwMode="auto">
            <a:xfrm>
              <a:off x="2023" y="2302"/>
              <a:ext cx="2" cy="2"/>
            </a:xfrm>
            <a:custGeom>
              <a:avLst/>
              <a:gdLst>
                <a:gd name="T0" fmla="*/ 0 w 2"/>
                <a:gd name="T1" fmla="*/ 2 h 2"/>
                <a:gd name="T2" fmla="*/ 0 w 2"/>
                <a:gd name="T3" fmla="*/ 2 h 2"/>
                <a:gd name="T4" fmla="*/ 0 w 2"/>
                <a:gd name="T5" fmla="*/ 2 h 2"/>
                <a:gd name="T6" fmla="*/ 0 w 2"/>
                <a:gd name="T7" fmla="*/ 2 h 2"/>
                <a:gd name="T8" fmla="*/ 2 w 2"/>
                <a:gd name="T9" fmla="*/ 2 h 2"/>
                <a:gd name="T10" fmla="*/ 2 w 2"/>
                <a:gd name="T11" fmla="*/ 2 h 2"/>
                <a:gd name="T12" fmla="*/ 2 w 2"/>
                <a:gd name="T13" fmla="*/ 0 h 2"/>
                <a:gd name="T14" fmla="*/ 2 w 2"/>
                <a:gd name="T15" fmla="*/ 0 h 2"/>
                <a:gd name="T16" fmla="*/ 2 w 2"/>
                <a:gd name="T17" fmla="*/ 0 h 2"/>
                <a:gd name="T18" fmla="*/ 2 w 2"/>
                <a:gd name="T19" fmla="*/ 0 h 2"/>
                <a:gd name="T20" fmla="*/ 2 w 2"/>
                <a:gd name="T21" fmla="*/ 2 h 2"/>
                <a:gd name="T22" fmla="*/ 2 w 2"/>
                <a:gd name="T23" fmla="*/ 2 h 2"/>
                <a:gd name="T24" fmla="*/ 2 w 2"/>
                <a:gd name="T25" fmla="*/ 2 h 2"/>
                <a:gd name="T26" fmla="*/ 2 w 2"/>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2">
                  <a:moveTo>
                    <a:pt x="0" y="2"/>
                  </a:moveTo>
                  <a:lnTo>
                    <a:pt x="0" y="2"/>
                  </a:lnTo>
                  <a:lnTo>
                    <a:pt x="0" y="2"/>
                  </a:lnTo>
                  <a:lnTo>
                    <a:pt x="0" y="2"/>
                  </a:lnTo>
                  <a:lnTo>
                    <a:pt x="2" y="2"/>
                  </a:lnTo>
                  <a:lnTo>
                    <a:pt x="2" y="2"/>
                  </a:lnTo>
                  <a:lnTo>
                    <a:pt x="2" y="0"/>
                  </a:lnTo>
                  <a:lnTo>
                    <a:pt x="2" y="0"/>
                  </a:lnTo>
                  <a:lnTo>
                    <a:pt x="2" y="0"/>
                  </a:lnTo>
                  <a:lnTo>
                    <a:pt x="2" y="0"/>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5" name="Freeform 5683"/>
            <p:cNvSpPr>
              <a:spLocks/>
            </p:cNvSpPr>
            <p:nvPr/>
          </p:nvSpPr>
          <p:spPr bwMode="auto">
            <a:xfrm>
              <a:off x="2032" y="230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6" name="Freeform 5684"/>
            <p:cNvSpPr>
              <a:spLocks/>
            </p:cNvSpPr>
            <p:nvPr/>
          </p:nvSpPr>
          <p:spPr bwMode="auto">
            <a:xfrm>
              <a:off x="2001" y="2304"/>
              <a:ext cx="2" cy="2"/>
            </a:xfrm>
            <a:custGeom>
              <a:avLst/>
              <a:gdLst>
                <a:gd name="T0" fmla="*/ 0 w 2"/>
                <a:gd name="T1" fmla="*/ 0 h 2"/>
                <a:gd name="T2" fmla="*/ 0 w 2"/>
                <a:gd name="T3" fmla="*/ 0 h 2"/>
                <a:gd name="T4" fmla="*/ 2 w 2"/>
                <a:gd name="T5" fmla="*/ 0 h 2"/>
                <a:gd name="T6" fmla="*/ 2 w 2"/>
                <a:gd name="T7" fmla="*/ 2 h 2"/>
              </a:gdLst>
              <a:ahLst/>
              <a:cxnLst>
                <a:cxn ang="0">
                  <a:pos x="T0" y="T1"/>
                </a:cxn>
                <a:cxn ang="0">
                  <a:pos x="T2" y="T3"/>
                </a:cxn>
                <a:cxn ang="0">
                  <a:pos x="T4" y="T5"/>
                </a:cxn>
                <a:cxn ang="0">
                  <a:pos x="T6" y="T7"/>
                </a:cxn>
              </a:cxnLst>
              <a:rect l="0" t="0" r="r" b="b"/>
              <a:pathLst>
                <a:path w="2" h="2">
                  <a:moveTo>
                    <a:pt x="0" y="0"/>
                  </a:moveTo>
                  <a:lnTo>
                    <a:pt x="0"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7" name="Freeform 5685"/>
            <p:cNvSpPr>
              <a:spLocks/>
            </p:cNvSpPr>
            <p:nvPr/>
          </p:nvSpPr>
          <p:spPr bwMode="auto">
            <a:xfrm>
              <a:off x="1996" y="2304"/>
              <a:ext cx="2" cy="2"/>
            </a:xfrm>
            <a:custGeom>
              <a:avLst/>
              <a:gdLst>
                <a:gd name="T0" fmla="*/ 2 w 2"/>
                <a:gd name="T1" fmla="*/ 2 h 2"/>
                <a:gd name="T2" fmla="*/ 2 w 2"/>
                <a:gd name="T3" fmla="*/ 0 h 2"/>
                <a:gd name="T4" fmla="*/ 2 w 2"/>
                <a:gd name="T5" fmla="*/ 0 h 2"/>
                <a:gd name="T6" fmla="*/ 0 w 2"/>
                <a:gd name="T7" fmla="*/ 0 h 2"/>
                <a:gd name="T8" fmla="*/ 0 w 2"/>
                <a:gd name="T9" fmla="*/ 0 h 2"/>
                <a:gd name="T10" fmla="*/ 0 w 2"/>
                <a:gd name="T11" fmla="*/ 0 h 2"/>
                <a:gd name="T12" fmla="*/ 0 w 2"/>
                <a:gd name="T13" fmla="*/ 0 h 2"/>
                <a:gd name="T14" fmla="*/ 0 w 2"/>
                <a:gd name="T15" fmla="*/ 0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0"/>
                  </a:lnTo>
                  <a:lnTo>
                    <a:pt x="2" y="0"/>
                  </a:lnTo>
                  <a:lnTo>
                    <a:pt x="0" y="0"/>
                  </a:lnTo>
                  <a:lnTo>
                    <a:pt x="0" y="0"/>
                  </a:lnTo>
                  <a:lnTo>
                    <a:pt x="0" y="0"/>
                  </a:lnTo>
                  <a:lnTo>
                    <a:pt x="0" y="0"/>
                  </a:lnTo>
                  <a:lnTo>
                    <a:pt x="0"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8" name="Freeform 5686"/>
            <p:cNvSpPr>
              <a:spLocks/>
            </p:cNvSpPr>
            <p:nvPr/>
          </p:nvSpPr>
          <p:spPr bwMode="auto">
            <a:xfrm>
              <a:off x="2040" y="230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9" name="Freeform 5687"/>
            <p:cNvSpPr>
              <a:spLocks/>
            </p:cNvSpPr>
            <p:nvPr/>
          </p:nvSpPr>
          <p:spPr bwMode="auto">
            <a:xfrm>
              <a:off x="2030" y="2298"/>
              <a:ext cx="8" cy="8"/>
            </a:xfrm>
            <a:custGeom>
              <a:avLst/>
              <a:gdLst>
                <a:gd name="T0" fmla="*/ 4 w 8"/>
                <a:gd name="T1" fmla="*/ 0 h 8"/>
                <a:gd name="T2" fmla="*/ 4 w 8"/>
                <a:gd name="T3" fmla="*/ 0 h 8"/>
                <a:gd name="T4" fmla="*/ 4 w 8"/>
                <a:gd name="T5" fmla="*/ 0 h 8"/>
                <a:gd name="T6" fmla="*/ 0 w 8"/>
                <a:gd name="T7" fmla="*/ 2 h 8"/>
                <a:gd name="T8" fmla="*/ 0 w 8"/>
                <a:gd name="T9" fmla="*/ 2 h 8"/>
                <a:gd name="T10" fmla="*/ 0 w 8"/>
                <a:gd name="T11" fmla="*/ 2 h 8"/>
                <a:gd name="T12" fmla="*/ 0 w 8"/>
                <a:gd name="T13" fmla="*/ 2 h 8"/>
                <a:gd name="T14" fmla="*/ 2 w 8"/>
                <a:gd name="T15" fmla="*/ 4 h 8"/>
                <a:gd name="T16" fmla="*/ 2 w 8"/>
                <a:gd name="T17" fmla="*/ 4 h 8"/>
                <a:gd name="T18" fmla="*/ 2 w 8"/>
                <a:gd name="T19" fmla="*/ 4 h 8"/>
                <a:gd name="T20" fmla="*/ 2 w 8"/>
                <a:gd name="T21" fmla="*/ 6 h 8"/>
                <a:gd name="T22" fmla="*/ 2 w 8"/>
                <a:gd name="T23" fmla="*/ 6 h 8"/>
                <a:gd name="T24" fmla="*/ 4 w 8"/>
                <a:gd name="T25" fmla="*/ 6 h 8"/>
                <a:gd name="T26" fmla="*/ 2 w 8"/>
                <a:gd name="T27" fmla="*/ 8 h 8"/>
                <a:gd name="T28" fmla="*/ 2 w 8"/>
                <a:gd name="T29" fmla="*/ 8 h 8"/>
                <a:gd name="T30" fmla="*/ 4 w 8"/>
                <a:gd name="T31" fmla="*/ 8 h 8"/>
                <a:gd name="T32" fmla="*/ 4 w 8"/>
                <a:gd name="T33" fmla="*/ 8 h 8"/>
                <a:gd name="T34" fmla="*/ 4 w 8"/>
                <a:gd name="T35" fmla="*/ 8 h 8"/>
                <a:gd name="T36" fmla="*/ 4 w 8"/>
                <a:gd name="T37" fmla="*/ 8 h 8"/>
                <a:gd name="T38" fmla="*/ 6 w 8"/>
                <a:gd name="T39" fmla="*/ 8 h 8"/>
                <a:gd name="T40" fmla="*/ 8 w 8"/>
                <a:gd name="T41" fmla="*/ 8 h 8"/>
                <a:gd name="T42" fmla="*/ 8 w 8"/>
                <a:gd name="T43" fmla="*/ 8 h 8"/>
                <a:gd name="T44" fmla="*/ 8 w 8"/>
                <a:gd name="T45" fmla="*/ 8 h 8"/>
                <a:gd name="T46" fmla="*/ 6 w 8"/>
                <a:gd name="T47" fmla="*/ 8 h 8"/>
                <a:gd name="T48" fmla="*/ 6 w 8"/>
                <a:gd name="T49" fmla="*/ 8 h 8"/>
                <a:gd name="T50" fmla="*/ 6 w 8"/>
                <a:gd name="T51" fmla="*/ 8 h 8"/>
                <a:gd name="T52" fmla="*/ 6 w 8"/>
                <a:gd name="T5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8">
                  <a:moveTo>
                    <a:pt x="4" y="0"/>
                  </a:moveTo>
                  <a:lnTo>
                    <a:pt x="4" y="0"/>
                  </a:lnTo>
                  <a:lnTo>
                    <a:pt x="4" y="0"/>
                  </a:lnTo>
                  <a:lnTo>
                    <a:pt x="0" y="2"/>
                  </a:lnTo>
                  <a:lnTo>
                    <a:pt x="0" y="2"/>
                  </a:lnTo>
                  <a:lnTo>
                    <a:pt x="0" y="2"/>
                  </a:lnTo>
                  <a:lnTo>
                    <a:pt x="0" y="2"/>
                  </a:lnTo>
                  <a:lnTo>
                    <a:pt x="2" y="4"/>
                  </a:lnTo>
                  <a:lnTo>
                    <a:pt x="2" y="4"/>
                  </a:lnTo>
                  <a:lnTo>
                    <a:pt x="2" y="4"/>
                  </a:lnTo>
                  <a:lnTo>
                    <a:pt x="2" y="6"/>
                  </a:lnTo>
                  <a:lnTo>
                    <a:pt x="2" y="6"/>
                  </a:lnTo>
                  <a:lnTo>
                    <a:pt x="4" y="6"/>
                  </a:lnTo>
                  <a:lnTo>
                    <a:pt x="2" y="8"/>
                  </a:lnTo>
                  <a:lnTo>
                    <a:pt x="2" y="8"/>
                  </a:lnTo>
                  <a:lnTo>
                    <a:pt x="4" y="8"/>
                  </a:lnTo>
                  <a:lnTo>
                    <a:pt x="4" y="8"/>
                  </a:lnTo>
                  <a:lnTo>
                    <a:pt x="4" y="8"/>
                  </a:lnTo>
                  <a:lnTo>
                    <a:pt x="4" y="8"/>
                  </a:lnTo>
                  <a:lnTo>
                    <a:pt x="6" y="8"/>
                  </a:lnTo>
                  <a:lnTo>
                    <a:pt x="8" y="8"/>
                  </a:lnTo>
                  <a:lnTo>
                    <a:pt x="8" y="8"/>
                  </a:lnTo>
                  <a:lnTo>
                    <a:pt x="8" y="8"/>
                  </a:lnTo>
                  <a:lnTo>
                    <a:pt x="6" y="8"/>
                  </a:lnTo>
                  <a:lnTo>
                    <a:pt x="6" y="8"/>
                  </a:lnTo>
                  <a:lnTo>
                    <a:pt x="6" y="8"/>
                  </a:lnTo>
                  <a:lnTo>
                    <a:pt x="6"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0" name="Freeform 5688"/>
            <p:cNvSpPr>
              <a:spLocks/>
            </p:cNvSpPr>
            <p:nvPr/>
          </p:nvSpPr>
          <p:spPr bwMode="auto">
            <a:xfrm>
              <a:off x="2025" y="2302"/>
              <a:ext cx="5" cy="4"/>
            </a:xfrm>
            <a:custGeom>
              <a:avLst/>
              <a:gdLst>
                <a:gd name="T0" fmla="*/ 1 w 5"/>
                <a:gd name="T1" fmla="*/ 4 h 4"/>
                <a:gd name="T2" fmla="*/ 1 w 5"/>
                <a:gd name="T3" fmla="*/ 4 h 4"/>
                <a:gd name="T4" fmla="*/ 1 w 5"/>
                <a:gd name="T5" fmla="*/ 4 h 4"/>
                <a:gd name="T6" fmla="*/ 3 w 5"/>
                <a:gd name="T7" fmla="*/ 4 h 4"/>
                <a:gd name="T8" fmla="*/ 3 w 5"/>
                <a:gd name="T9" fmla="*/ 4 h 4"/>
                <a:gd name="T10" fmla="*/ 3 w 5"/>
                <a:gd name="T11" fmla="*/ 4 h 4"/>
                <a:gd name="T12" fmla="*/ 3 w 5"/>
                <a:gd name="T13" fmla="*/ 4 h 4"/>
                <a:gd name="T14" fmla="*/ 5 w 5"/>
                <a:gd name="T15" fmla="*/ 4 h 4"/>
                <a:gd name="T16" fmla="*/ 5 w 5"/>
                <a:gd name="T17" fmla="*/ 4 h 4"/>
                <a:gd name="T18" fmla="*/ 5 w 5"/>
                <a:gd name="T19" fmla="*/ 4 h 4"/>
                <a:gd name="T20" fmla="*/ 5 w 5"/>
                <a:gd name="T21" fmla="*/ 4 h 4"/>
                <a:gd name="T22" fmla="*/ 5 w 5"/>
                <a:gd name="T23" fmla="*/ 4 h 4"/>
                <a:gd name="T24" fmla="*/ 5 w 5"/>
                <a:gd name="T25" fmla="*/ 4 h 4"/>
                <a:gd name="T26" fmla="*/ 5 w 5"/>
                <a:gd name="T27" fmla="*/ 2 h 4"/>
                <a:gd name="T28" fmla="*/ 5 w 5"/>
                <a:gd name="T29" fmla="*/ 2 h 4"/>
                <a:gd name="T30" fmla="*/ 5 w 5"/>
                <a:gd name="T31" fmla="*/ 2 h 4"/>
                <a:gd name="T32" fmla="*/ 5 w 5"/>
                <a:gd name="T33" fmla="*/ 2 h 4"/>
                <a:gd name="T34" fmla="*/ 3 w 5"/>
                <a:gd name="T35" fmla="*/ 0 h 4"/>
                <a:gd name="T36" fmla="*/ 3 w 5"/>
                <a:gd name="T37" fmla="*/ 0 h 4"/>
                <a:gd name="T38" fmla="*/ 3 w 5"/>
                <a:gd name="T39" fmla="*/ 0 h 4"/>
                <a:gd name="T40" fmla="*/ 1 w 5"/>
                <a:gd name="T41" fmla="*/ 0 h 4"/>
                <a:gd name="T42" fmla="*/ 1 w 5"/>
                <a:gd name="T43" fmla="*/ 0 h 4"/>
                <a:gd name="T44" fmla="*/ 0 w 5"/>
                <a:gd name="T45" fmla="*/ 0 h 4"/>
                <a:gd name="T46" fmla="*/ 0 w 5"/>
                <a:gd name="T47" fmla="*/ 2 h 4"/>
                <a:gd name="T48" fmla="*/ 0 w 5"/>
                <a:gd name="T49" fmla="*/ 2 h 4"/>
                <a:gd name="T50" fmla="*/ 0 w 5"/>
                <a:gd name="T51" fmla="*/ 2 h 4"/>
                <a:gd name="T52" fmla="*/ 0 w 5"/>
                <a:gd name="T53"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 h="4">
                  <a:moveTo>
                    <a:pt x="1" y="4"/>
                  </a:moveTo>
                  <a:lnTo>
                    <a:pt x="1" y="4"/>
                  </a:lnTo>
                  <a:lnTo>
                    <a:pt x="1" y="4"/>
                  </a:lnTo>
                  <a:lnTo>
                    <a:pt x="3" y="4"/>
                  </a:lnTo>
                  <a:lnTo>
                    <a:pt x="3" y="4"/>
                  </a:lnTo>
                  <a:lnTo>
                    <a:pt x="3" y="4"/>
                  </a:lnTo>
                  <a:lnTo>
                    <a:pt x="3" y="4"/>
                  </a:lnTo>
                  <a:lnTo>
                    <a:pt x="5" y="4"/>
                  </a:lnTo>
                  <a:lnTo>
                    <a:pt x="5" y="4"/>
                  </a:lnTo>
                  <a:lnTo>
                    <a:pt x="5" y="4"/>
                  </a:lnTo>
                  <a:lnTo>
                    <a:pt x="5" y="4"/>
                  </a:lnTo>
                  <a:lnTo>
                    <a:pt x="5" y="4"/>
                  </a:lnTo>
                  <a:lnTo>
                    <a:pt x="5" y="4"/>
                  </a:lnTo>
                  <a:lnTo>
                    <a:pt x="5" y="2"/>
                  </a:lnTo>
                  <a:lnTo>
                    <a:pt x="5" y="2"/>
                  </a:lnTo>
                  <a:lnTo>
                    <a:pt x="5" y="2"/>
                  </a:lnTo>
                  <a:lnTo>
                    <a:pt x="5" y="2"/>
                  </a:lnTo>
                  <a:lnTo>
                    <a:pt x="3" y="0"/>
                  </a:lnTo>
                  <a:lnTo>
                    <a:pt x="3" y="0"/>
                  </a:lnTo>
                  <a:lnTo>
                    <a:pt x="3" y="0"/>
                  </a:lnTo>
                  <a:lnTo>
                    <a:pt x="1" y="0"/>
                  </a:lnTo>
                  <a:lnTo>
                    <a:pt x="1"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1" name="Freeform 5689"/>
            <p:cNvSpPr>
              <a:spLocks/>
            </p:cNvSpPr>
            <p:nvPr/>
          </p:nvSpPr>
          <p:spPr bwMode="auto">
            <a:xfrm>
              <a:off x="2036" y="2306"/>
              <a:ext cx="4" cy="2"/>
            </a:xfrm>
            <a:custGeom>
              <a:avLst/>
              <a:gdLst>
                <a:gd name="T0" fmla="*/ 4 w 4"/>
                <a:gd name="T1" fmla="*/ 2 h 2"/>
                <a:gd name="T2" fmla="*/ 2 w 4"/>
                <a:gd name="T3" fmla="*/ 2 h 2"/>
                <a:gd name="T4" fmla="*/ 2 w 4"/>
                <a:gd name="T5" fmla="*/ 2 h 2"/>
                <a:gd name="T6" fmla="*/ 2 w 4"/>
                <a:gd name="T7" fmla="*/ 0 h 2"/>
                <a:gd name="T8" fmla="*/ 2 w 4"/>
                <a:gd name="T9" fmla="*/ 0 h 2"/>
                <a:gd name="T10" fmla="*/ 2 w 4"/>
                <a:gd name="T11" fmla="*/ 0 h 2"/>
                <a:gd name="T12" fmla="*/ 2 w 4"/>
                <a:gd name="T13" fmla="*/ 0 h 2"/>
                <a:gd name="T14" fmla="*/ 2 w 4"/>
                <a:gd name="T15" fmla="*/ 0 h 2"/>
                <a:gd name="T16" fmla="*/ 0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2"/>
                  </a:moveTo>
                  <a:lnTo>
                    <a:pt x="2" y="2"/>
                  </a:lnTo>
                  <a:lnTo>
                    <a:pt x="2" y="2"/>
                  </a:lnTo>
                  <a:lnTo>
                    <a:pt x="2" y="0"/>
                  </a:ln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2" name="Freeform 5690"/>
            <p:cNvSpPr>
              <a:spLocks/>
            </p:cNvSpPr>
            <p:nvPr/>
          </p:nvSpPr>
          <p:spPr bwMode="auto">
            <a:xfrm>
              <a:off x="2040" y="2306"/>
              <a:ext cx="0" cy="2"/>
            </a:xfrm>
            <a:custGeom>
              <a:avLst/>
              <a:gdLst>
                <a:gd name="T0" fmla="*/ 2 h 2"/>
                <a:gd name="T1" fmla="*/ 2 h 2"/>
                <a:gd name="T2" fmla="*/ 2 h 2"/>
                <a:gd name="T3" fmla="*/ 2 h 2"/>
                <a:gd name="T4" fmla="*/ 2 h 2"/>
                <a:gd name="T5" fmla="*/ 0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3" name="Freeform 5691"/>
            <p:cNvSpPr>
              <a:spLocks/>
            </p:cNvSpPr>
            <p:nvPr/>
          </p:nvSpPr>
          <p:spPr bwMode="auto">
            <a:xfrm>
              <a:off x="2026" y="2306"/>
              <a:ext cx="0" cy="2"/>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4" name="Freeform 5692"/>
            <p:cNvSpPr>
              <a:spLocks/>
            </p:cNvSpPr>
            <p:nvPr/>
          </p:nvSpPr>
          <p:spPr bwMode="auto">
            <a:xfrm>
              <a:off x="2030" y="2308"/>
              <a:ext cx="2" cy="0"/>
            </a:xfrm>
            <a:custGeom>
              <a:avLst/>
              <a:gdLst>
                <a:gd name="T0" fmla="*/ 2 w 2"/>
                <a:gd name="T1" fmla="*/ 2 w 2"/>
                <a:gd name="T2" fmla="*/ 0 w 2"/>
                <a:gd name="T3" fmla="*/ 0 w 2"/>
                <a:gd name="T4" fmla="*/ 0 w 2"/>
                <a:gd name="T5" fmla="*/ 0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5" name="Freeform 5693"/>
            <p:cNvSpPr>
              <a:spLocks/>
            </p:cNvSpPr>
            <p:nvPr/>
          </p:nvSpPr>
          <p:spPr bwMode="auto">
            <a:xfrm>
              <a:off x="2040" y="2306"/>
              <a:ext cx="4" cy="2"/>
            </a:xfrm>
            <a:custGeom>
              <a:avLst/>
              <a:gdLst>
                <a:gd name="T0" fmla="*/ 4 w 4"/>
                <a:gd name="T1" fmla="*/ 2 h 2"/>
                <a:gd name="T2" fmla="*/ 4 w 4"/>
                <a:gd name="T3" fmla="*/ 2 h 2"/>
                <a:gd name="T4" fmla="*/ 4 w 4"/>
                <a:gd name="T5" fmla="*/ 2 h 2"/>
                <a:gd name="T6" fmla="*/ 4 w 4"/>
                <a:gd name="T7" fmla="*/ 2 h 2"/>
                <a:gd name="T8" fmla="*/ 2 w 4"/>
                <a:gd name="T9" fmla="*/ 2 h 2"/>
                <a:gd name="T10" fmla="*/ 2 w 4"/>
                <a:gd name="T11" fmla="*/ 0 h 2"/>
                <a:gd name="T12" fmla="*/ 2 w 4"/>
                <a:gd name="T13" fmla="*/ 0 h 2"/>
                <a:gd name="T14" fmla="*/ 2 w 4"/>
                <a:gd name="T15" fmla="*/ 0 h 2"/>
                <a:gd name="T16" fmla="*/ 0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2"/>
                  </a:moveTo>
                  <a:lnTo>
                    <a:pt x="4" y="2"/>
                  </a:lnTo>
                  <a:lnTo>
                    <a:pt x="4" y="2"/>
                  </a:lnTo>
                  <a:lnTo>
                    <a:pt x="4" y="2"/>
                  </a:lnTo>
                  <a:lnTo>
                    <a:pt x="2" y="2"/>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6" name="Line 5694"/>
            <p:cNvSpPr>
              <a:spLocks noChangeShapeType="1"/>
            </p:cNvSpPr>
            <p:nvPr/>
          </p:nvSpPr>
          <p:spPr bwMode="auto">
            <a:xfrm>
              <a:off x="2044" y="230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7" name="Freeform 5695"/>
            <p:cNvSpPr>
              <a:spLocks/>
            </p:cNvSpPr>
            <p:nvPr/>
          </p:nvSpPr>
          <p:spPr bwMode="auto">
            <a:xfrm>
              <a:off x="2032" y="2306"/>
              <a:ext cx="2" cy="2"/>
            </a:xfrm>
            <a:custGeom>
              <a:avLst/>
              <a:gdLst>
                <a:gd name="T0" fmla="*/ 0 w 2"/>
                <a:gd name="T1" fmla="*/ 2 h 2"/>
                <a:gd name="T2" fmla="*/ 0 w 2"/>
                <a:gd name="T3" fmla="*/ 2 h 2"/>
                <a:gd name="T4" fmla="*/ 0 w 2"/>
                <a:gd name="T5" fmla="*/ 2 h 2"/>
                <a:gd name="T6" fmla="*/ 0 w 2"/>
                <a:gd name="T7" fmla="*/ 0 h 2"/>
                <a:gd name="T8" fmla="*/ 2 w 2"/>
                <a:gd name="T9" fmla="*/ 2 h 2"/>
                <a:gd name="T10" fmla="*/ 2 w 2"/>
                <a:gd name="T11" fmla="*/ 2 h 2"/>
                <a:gd name="T12" fmla="*/ 2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0" y="2"/>
                  </a:lnTo>
                  <a:lnTo>
                    <a:pt x="0" y="0"/>
                  </a:lnTo>
                  <a:lnTo>
                    <a:pt x="2" y="2"/>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8" name="Freeform 5696"/>
            <p:cNvSpPr>
              <a:spLocks/>
            </p:cNvSpPr>
            <p:nvPr/>
          </p:nvSpPr>
          <p:spPr bwMode="auto">
            <a:xfrm>
              <a:off x="2032" y="2308"/>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9" name="Rectangle 5697"/>
            <p:cNvSpPr>
              <a:spLocks noChangeArrowheads="1"/>
            </p:cNvSpPr>
            <p:nvPr/>
          </p:nvSpPr>
          <p:spPr bwMode="auto">
            <a:xfrm>
              <a:off x="2030" y="2310"/>
              <a:ext cx="2"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0" name="Freeform 5698"/>
            <p:cNvSpPr>
              <a:spLocks/>
            </p:cNvSpPr>
            <p:nvPr/>
          </p:nvSpPr>
          <p:spPr bwMode="auto">
            <a:xfrm>
              <a:off x="2032" y="2313"/>
              <a:ext cx="0" cy="2"/>
            </a:xfrm>
            <a:custGeom>
              <a:avLst/>
              <a:gdLst>
                <a:gd name="T0" fmla="*/ 0 h 2"/>
                <a:gd name="T1" fmla="*/ 0 h 2"/>
                <a:gd name="T2" fmla="*/ 0 h 2"/>
                <a:gd name="T3" fmla="*/ 0 h 2"/>
                <a:gd name="T4" fmla="*/ 2 h 2"/>
                <a:gd name="T5" fmla="*/ 2 h 2"/>
                <a:gd name="T6" fmla="*/ 2 h 2"/>
                <a:gd name="T7" fmla="*/ 2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0"/>
                  </a:lnTo>
                  <a:lnTo>
                    <a:pt x="0" y="0"/>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1" name="Freeform 5699"/>
            <p:cNvSpPr>
              <a:spLocks/>
            </p:cNvSpPr>
            <p:nvPr/>
          </p:nvSpPr>
          <p:spPr bwMode="auto">
            <a:xfrm>
              <a:off x="2032" y="2306"/>
              <a:ext cx="12" cy="9"/>
            </a:xfrm>
            <a:custGeom>
              <a:avLst/>
              <a:gdLst>
                <a:gd name="T0" fmla="*/ 12 w 12"/>
                <a:gd name="T1" fmla="*/ 2 h 9"/>
                <a:gd name="T2" fmla="*/ 12 w 12"/>
                <a:gd name="T3" fmla="*/ 2 h 9"/>
                <a:gd name="T4" fmla="*/ 12 w 12"/>
                <a:gd name="T5" fmla="*/ 2 h 9"/>
                <a:gd name="T6" fmla="*/ 10 w 12"/>
                <a:gd name="T7" fmla="*/ 2 h 9"/>
                <a:gd name="T8" fmla="*/ 10 w 12"/>
                <a:gd name="T9" fmla="*/ 2 h 9"/>
                <a:gd name="T10" fmla="*/ 10 w 12"/>
                <a:gd name="T11" fmla="*/ 2 h 9"/>
                <a:gd name="T12" fmla="*/ 10 w 12"/>
                <a:gd name="T13" fmla="*/ 0 h 9"/>
                <a:gd name="T14" fmla="*/ 8 w 12"/>
                <a:gd name="T15" fmla="*/ 0 h 9"/>
                <a:gd name="T16" fmla="*/ 8 w 12"/>
                <a:gd name="T17" fmla="*/ 2 h 9"/>
                <a:gd name="T18" fmla="*/ 8 w 12"/>
                <a:gd name="T19" fmla="*/ 2 h 9"/>
                <a:gd name="T20" fmla="*/ 8 w 12"/>
                <a:gd name="T21" fmla="*/ 2 h 9"/>
                <a:gd name="T22" fmla="*/ 6 w 12"/>
                <a:gd name="T23" fmla="*/ 2 h 9"/>
                <a:gd name="T24" fmla="*/ 6 w 12"/>
                <a:gd name="T25" fmla="*/ 2 h 9"/>
                <a:gd name="T26" fmla="*/ 4 w 12"/>
                <a:gd name="T27" fmla="*/ 2 h 9"/>
                <a:gd name="T28" fmla="*/ 4 w 12"/>
                <a:gd name="T29" fmla="*/ 2 h 9"/>
                <a:gd name="T30" fmla="*/ 2 w 12"/>
                <a:gd name="T31" fmla="*/ 4 h 9"/>
                <a:gd name="T32" fmla="*/ 2 w 12"/>
                <a:gd name="T33" fmla="*/ 4 h 9"/>
                <a:gd name="T34" fmla="*/ 2 w 12"/>
                <a:gd name="T35" fmla="*/ 4 h 9"/>
                <a:gd name="T36" fmla="*/ 0 w 12"/>
                <a:gd name="T37" fmla="*/ 5 h 9"/>
                <a:gd name="T38" fmla="*/ 0 w 12"/>
                <a:gd name="T39" fmla="*/ 7 h 9"/>
                <a:gd name="T40" fmla="*/ 0 w 12"/>
                <a:gd name="T41" fmla="*/ 7 h 9"/>
                <a:gd name="T42" fmla="*/ 0 w 12"/>
                <a:gd name="T43" fmla="*/ 7 h 9"/>
                <a:gd name="T44" fmla="*/ 0 w 12"/>
                <a:gd name="T45" fmla="*/ 7 h 9"/>
                <a:gd name="T46" fmla="*/ 0 w 12"/>
                <a:gd name="T47" fmla="*/ 7 h 9"/>
                <a:gd name="T48" fmla="*/ 0 w 12"/>
                <a:gd name="T49" fmla="*/ 9 h 9"/>
                <a:gd name="T50" fmla="*/ 2 w 12"/>
                <a:gd name="T51" fmla="*/ 9 h 9"/>
                <a:gd name="T52" fmla="*/ 2 w 12"/>
                <a:gd name="T53" fmla="*/ 9 h 9"/>
                <a:gd name="T54" fmla="*/ 2 w 12"/>
                <a:gd name="T55" fmla="*/ 9 h 9"/>
                <a:gd name="T56" fmla="*/ 4 w 12"/>
                <a:gd name="T5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 h="9">
                  <a:moveTo>
                    <a:pt x="12" y="2"/>
                  </a:moveTo>
                  <a:lnTo>
                    <a:pt x="12" y="2"/>
                  </a:lnTo>
                  <a:lnTo>
                    <a:pt x="12" y="2"/>
                  </a:lnTo>
                  <a:lnTo>
                    <a:pt x="10" y="2"/>
                  </a:lnTo>
                  <a:lnTo>
                    <a:pt x="10" y="2"/>
                  </a:lnTo>
                  <a:lnTo>
                    <a:pt x="10" y="2"/>
                  </a:lnTo>
                  <a:lnTo>
                    <a:pt x="10" y="0"/>
                  </a:lnTo>
                  <a:lnTo>
                    <a:pt x="8" y="0"/>
                  </a:lnTo>
                  <a:lnTo>
                    <a:pt x="8" y="2"/>
                  </a:lnTo>
                  <a:lnTo>
                    <a:pt x="8" y="2"/>
                  </a:lnTo>
                  <a:lnTo>
                    <a:pt x="8" y="2"/>
                  </a:lnTo>
                  <a:lnTo>
                    <a:pt x="6" y="2"/>
                  </a:lnTo>
                  <a:lnTo>
                    <a:pt x="6" y="2"/>
                  </a:lnTo>
                  <a:lnTo>
                    <a:pt x="4" y="2"/>
                  </a:lnTo>
                  <a:lnTo>
                    <a:pt x="4" y="2"/>
                  </a:lnTo>
                  <a:lnTo>
                    <a:pt x="2" y="4"/>
                  </a:lnTo>
                  <a:lnTo>
                    <a:pt x="2" y="4"/>
                  </a:lnTo>
                  <a:lnTo>
                    <a:pt x="2" y="4"/>
                  </a:lnTo>
                  <a:lnTo>
                    <a:pt x="0" y="5"/>
                  </a:lnTo>
                  <a:lnTo>
                    <a:pt x="0" y="7"/>
                  </a:lnTo>
                  <a:lnTo>
                    <a:pt x="0" y="7"/>
                  </a:lnTo>
                  <a:lnTo>
                    <a:pt x="0" y="7"/>
                  </a:lnTo>
                  <a:lnTo>
                    <a:pt x="0" y="7"/>
                  </a:lnTo>
                  <a:lnTo>
                    <a:pt x="0" y="7"/>
                  </a:lnTo>
                  <a:lnTo>
                    <a:pt x="0" y="9"/>
                  </a:lnTo>
                  <a:lnTo>
                    <a:pt x="2" y="9"/>
                  </a:lnTo>
                  <a:lnTo>
                    <a:pt x="2" y="9"/>
                  </a:lnTo>
                  <a:lnTo>
                    <a:pt x="2" y="9"/>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2" name="Freeform 5700"/>
            <p:cNvSpPr>
              <a:spLocks/>
            </p:cNvSpPr>
            <p:nvPr/>
          </p:nvSpPr>
          <p:spPr bwMode="auto">
            <a:xfrm>
              <a:off x="2036" y="2315"/>
              <a:ext cx="0" cy="2"/>
            </a:xfrm>
            <a:custGeom>
              <a:avLst/>
              <a:gdLst>
                <a:gd name="T0" fmla="*/ 2 h 2"/>
                <a:gd name="T1" fmla="*/ 0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3" name="Freeform 5701"/>
            <p:cNvSpPr>
              <a:spLocks/>
            </p:cNvSpPr>
            <p:nvPr/>
          </p:nvSpPr>
          <p:spPr bwMode="auto">
            <a:xfrm>
              <a:off x="2034" y="2315"/>
              <a:ext cx="2" cy="2"/>
            </a:xfrm>
            <a:custGeom>
              <a:avLst/>
              <a:gdLst>
                <a:gd name="T0" fmla="*/ 2 w 2"/>
                <a:gd name="T1" fmla="*/ 0 h 2"/>
                <a:gd name="T2" fmla="*/ 2 w 2"/>
                <a:gd name="T3" fmla="*/ 0 h 2"/>
                <a:gd name="T4" fmla="*/ 2 w 2"/>
                <a:gd name="T5" fmla="*/ 0 h 2"/>
                <a:gd name="T6" fmla="*/ 0 w 2"/>
                <a:gd name="T7" fmla="*/ 0 h 2"/>
                <a:gd name="T8" fmla="*/ 0 w 2"/>
                <a:gd name="T9" fmla="*/ 0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2" y="0"/>
                  </a:moveTo>
                  <a:lnTo>
                    <a:pt x="2" y="0"/>
                  </a:lnTo>
                  <a:lnTo>
                    <a:pt x="2"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4" name="Freeform 5702"/>
            <p:cNvSpPr>
              <a:spLocks/>
            </p:cNvSpPr>
            <p:nvPr/>
          </p:nvSpPr>
          <p:spPr bwMode="auto">
            <a:xfrm>
              <a:off x="2026" y="2306"/>
              <a:ext cx="4" cy="11"/>
            </a:xfrm>
            <a:custGeom>
              <a:avLst/>
              <a:gdLst>
                <a:gd name="T0" fmla="*/ 2 w 4"/>
                <a:gd name="T1" fmla="*/ 11 h 11"/>
                <a:gd name="T2" fmla="*/ 2 w 4"/>
                <a:gd name="T3" fmla="*/ 9 h 11"/>
                <a:gd name="T4" fmla="*/ 2 w 4"/>
                <a:gd name="T5" fmla="*/ 9 h 11"/>
                <a:gd name="T6" fmla="*/ 2 w 4"/>
                <a:gd name="T7" fmla="*/ 7 h 11"/>
                <a:gd name="T8" fmla="*/ 2 w 4"/>
                <a:gd name="T9" fmla="*/ 7 h 11"/>
                <a:gd name="T10" fmla="*/ 2 w 4"/>
                <a:gd name="T11" fmla="*/ 5 h 11"/>
                <a:gd name="T12" fmla="*/ 4 w 4"/>
                <a:gd name="T13" fmla="*/ 5 h 11"/>
                <a:gd name="T14" fmla="*/ 4 w 4"/>
                <a:gd name="T15" fmla="*/ 4 h 11"/>
                <a:gd name="T16" fmla="*/ 4 w 4"/>
                <a:gd name="T17" fmla="*/ 4 h 11"/>
                <a:gd name="T18" fmla="*/ 4 w 4"/>
                <a:gd name="T19" fmla="*/ 4 h 11"/>
                <a:gd name="T20" fmla="*/ 4 w 4"/>
                <a:gd name="T21" fmla="*/ 4 h 11"/>
                <a:gd name="T22" fmla="*/ 4 w 4"/>
                <a:gd name="T23" fmla="*/ 2 h 11"/>
                <a:gd name="T24" fmla="*/ 4 w 4"/>
                <a:gd name="T25" fmla="*/ 2 h 11"/>
                <a:gd name="T26" fmla="*/ 4 w 4"/>
                <a:gd name="T27" fmla="*/ 0 h 11"/>
                <a:gd name="T28" fmla="*/ 4 w 4"/>
                <a:gd name="T29" fmla="*/ 0 h 11"/>
                <a:gd name="T30" fmla="*/ 4 w 4"/>
                <a:gd name="T31" fmla="*/ 0 h 11"/>
                <a:gd name="T32" fmla="*/ 2 w 4"/>
                <a:gd name="T33" fmla="*/ 0 h 11"/>
                <a:gd name="T34" fmla="*/ 2 w 4"/>
                <a:gd name="T35" fmla="*/ 0 h 11"/>
                <a:gd name="T36" fmla="*/ 2 w 4"/>
                <a:gd name="T37" fmla="*/ 0 h 11"/>
                <a:gd name="T38" fmla="*/ 2 w 4"/>
                <a:gd name="T39" fmla="*/ 2 h 11"/>
                <a:gd name="T40" fmla="*/ 2 w 4"/>
                <a:gd name="T41" fmla="*/ 2 h 11"/>
                <a:gd name="T42" fmla="*/ 0 w 4"/>
                <a:gd name="T43" fmla="*/ 2 h 11"/>
                <a:gd name="T44" fmla="*/ 0 w 4"/>
                <a:gd name="T45"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1">
                  <a:moveTo>
                    <a:pt x="2" y="11"/>
                  </a:moveTo>
                  <a:lnTo>
                    <a:pt x="2" y="9"/>
                  </a:lnTo>
                  <a:lnTo>
                    <a:pt x="2" y="9"/>
                  </a:lnTo>
                  <a:lnTo>
                    <a:pt x="2" y="7"/>
                  </a:lnTo>
                  <a:lnTo>
                    <a:pt x="2" y="7"/>
                  </a:lnTo>
                  <a:lnTo>
                    <a:pt x="2" y="5"/>
                  </a:lnTo>
                  <a:lnTo>
                    <a:pt x="4" y="5"/>
                  </a:lnTo>
                  <a:lnTo>
                    <a:pt x="4" y="4"/>
                  </a:lnTo>
                  <a:lnTo>
                    <a:pt x="4" y="4"/>
                  </a:lnTo>
                  <a:lnTo>
                    <a:pt x="4" y="4"/>
                  </a:lnTo>
                  <a:lnTo>
                    <a:pt x="4" y="4"/>
                  </a:lnTo>
                  <a:lnTo>
                    <a:pt x="4" y="2"/>
                  </a:lnTo>
                  <a:lnTo>
                    <a:pt x="4" y="2"/>
                  </a:lnTo>
                  <a:lnTo>
                    <a:pt x="4" y="0"/>
                  </a:lnTo>
                  <a:lnTo>
                    <a:pt x="4" y="0"/>
                  </a:lnTo>
                  <a:lnTo>
                    <a:pt x="4" y="0"/>
                  </a:lnTo>
                  <a:lnTo>
                    <a:pt x="2" y="0"/>
                  </a:lnTo>
                  <a:lnTo>
                    <a:pt x="2" y="0"/>
                  </a:lnTo>
                  <a:lnTo>
                    <a:pt x="2"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5" name="Freeform 5703"/>
            <p:cNvSpPr>
              <a:spLocks/>
            </p:cNvSpPr>
            <p:nvPr/>
          </p:nvSpPr>
          <p:spPr bwMode="auto">
            <a:xfrm>
              <a:off x="2032" y="2317"/>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6" name="Freeform 5704"/>
            <p:cNvSpPr>
              <a:spLocks/>
            </p:cNvSpPr>
            <p:nvPr/>
          </p:nvSpPr>
          <p:spPr bwMode="auto">
            <a:xfrm>
              <a:off x="2036" y="2315"/>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7" name="Freeform 5705"/>
            <p:cNvSpPr>
              <a:spLocks/>
            </p:cNvSpPr>
            <p:nvPr/>
          </p:nvSpPr>
          <p:spPr bwMode="auto">
            <a:xfrm>
              <a:off x="2036" y="2315"/>
              <a:ext cx="4" cy="2"/>
            </a:xfrm>
            <a:custGeom>
              <a:avLst/>
              <a:gdLst>
                <a:gd name="T0" fmla="*/ 0 w 4"/>
                <a:gd name="T1" fmla="*/ 0 h 2"/>
                <a:gd name="T2" fmla="*/ 0 w 4"/>
                <a:gd name="T3" fmla="*/ 0 h 2"/>
                <a:gd name="T4" fmla="*/ 0 w 4"/>
                <a:gd name="T5" fmla="*/ 0 h 2"/>
                <a:gd name="T6" fmla="*/ 0 w 4"/>
                <a:gd name="T7" fmla="*/ 0 h 2"/>
                <a:gd name="T8" fmla="*/ 0 w 4"/>
                <a:gd name="T9" fmla="*/ 0 h 2"/>
                <a:gd name="T10" fmla="*/ 0 w 4"/>
                <a:gd name="T11" fmla="*/ 0 h 2"/>
                <a:gd name="T12" fmla="*/ 0 w 4"/>
                <a:gd name="T13" fmla="*/ 0 h 2"/>
                <a:gd name="T14" fmla="*/ 2 w 4"/>
                <a:gd name="T15" fmla="*/ 0 h 2"/>
                <a:gd name="T16" fmla="*/ 2 w 4"/>
                <a:gd name="T17" fmla="*/ 2 h 2"/>
                <a:gd name="T18" fmla="*/ 4 w 4"/>
                <a:gd name="T19" fmla="*/ 2 h 2"/>
                <a:gd name="T20" fmla="*/ 4 w 4"/>
                <a:gd name="T21" fmla="*/ 2 h 2"/>
                <a:gd name="T22" fmla="*/ 4 w 4"/>
                <a:gd name="T23" fmla="*/ 2 h 2"/>
                <a:gd name="T24" fmla="*/ 4 w 4"/>
                <a:gd name="T25" fmla="*/ 2 h 2"/>
                <a:gd name="T26" fmla="*/ 2 w 4"/>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2">
                  <a:moveTo>
                    <a:pt x="0" y="0"/>
                  </a:moveTo>
                  <a:lnTo>
                    <a:pt x="0" y="0"/>
                  </a:lnTo>
                  <a:lnTo>
                    <a:pt x="0" y="0"/>
                  </a:lnTo>
                  <a:lnTo>
                    <a:pt x="0" y="0"/>
                  </a:lnTo>
                  <a:lnTo>
                    <a:pt x="0" y="0"/>
                  </a:lnTo>
                  <a:lnTo>
                    <a:pt x="0" y="0"/>
                  </a:lnTo>
                  <a:lnTo>
                    <a:pt x="0" y="0"/>
                  </a:lnTo>
                  <a:lnTo>
                    <a:pt x="2" y="0"/>
                  </a:lnTo>
                  <a:lnTo>
                    <a:pt x="2" y="2"/>
                  </a:lnTo>
                  <a:lnTo>
                    <a:pt x="4" y="2"/>
                  </a:lnTo>
                  <a:lnTo>
                    <a:pt x="4" y="2"/>
                  </a:lnTo>
                  <a:lnTo>
                    <a:pt x="4" y="2"/>
                  </a:lnTo>
                  <a:lnTo>
                    <a:pt x="4"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8" name="Freeform 5706"/>
            <p:cNvSpPr>
              <a:spLocks/>
            </p:cNvSpPr>
            <p:nvPr/>
          </p:nvSpPr>
          <p:spPr bwMode="auto">
            <a:xfrm>
              <a:off x="2000" y="2304"/>
              <a:ext cx="28" cy="13"/>
            </a:xfrm>
            <a:custGeom>
              <a:avLst/>
              <a:gdLst>
                <a:gd name="T0" fmla="*/ 3 w 28"/>
                <a:gd name="T1" fmla="*/ 2 h 13"/>
                <a:gd name="T2" fmla="*/ 1 w 28"/>
                <a:gd name="T3" fmla="*/ 0 h 13"/>
                <a:gd name="T4" fmla="*/ 1 w 28"/>
                <a:gd name="T5" fmla="*/ 0 h 13"/>
                <a:gd name="T6" fmla="*/ 0 w 28"/>
                <a:gd name="T7" fmla="*/ 0 h 13"/>
                <a:gd name="T8" fmla="*/ 0 w 28"/>
                <a:gd name="T9" fmla="*/ 2 h 13"/>
                <a:gd name="T10" fmla="*/ 0 w 28"/>
                <a:gd name="T11" fmla="*/ 2 h 13"/>
                <a:gd name="T12" fmla="*/ 0 w 28"/>
                <a:gd name="T13" fmla="*/ 2 h 13"/>
                <a:gd name="T14" fmla="*/ 3 w 28"/>
                <a:gd name="T15" fmla="*/ 2 h 13"/>
                <a:gd name="T16" fmla="*/ 3 w 28"/>
                <a:gd name="T17" fmla="*/ 2 h 13"/>
                <a:gd name="T18" fmla="*/ 7 w 28"/>
                <a:gd name="T19" fmla="*/ 4 h 13"/>
                <a:gd name="T20" fmla="*/ 9 w 28"/>
                <a:gd name="T21" fmla="*/ 4 h 13"/>
                <a:gd name="T22" fmla="*/ 11 w 28"/>
                <a:gd name="T23" fmla="*/ 4 h 13"/>
                <a:gd name="T24" fmla="*/ 11 w 28"/>
                <a:gd name="T25" fmla="*/ 4 h 13"/>
                <a:gd name="T26" fmla="*/ 13 w 28"/>
                <a:gd name="T27" fmla="*/ 4 h 13"/>
                <a:gd name="T28" fmla="*/ 13 w 28"/>
                <a:gd name="T29" fmla="*/ 4 h 13"/>
                <a:gd name="T30" fmla="*/ 15 w 28"/>
                <a:gd name="T31" fmla="*/ 6 h 13"/>
                <a:gd name="T32" fmla="*/ 17 w 28"/>
                <a:gd name="T33" fmla="*/ 6 h 13"/>
                <a:gd name="T34" fmla="*/ 21 w 28"/>
                <a:gd name="T35" fmla="*/ 7 h 13"/>
                <a:gd name="T36" fmla="*/ 23 w 28"/>
                <a:gd name="T37" fmla="*/ 7 h 13"/>
                <a:gd name="T38" fmla="*/ 25 w 28"/>
                <a:gd name="T39" fmla="*/ 9 h 13"/>
                <a:gd name="T40" fmla="*/ 25 w 28"/>
                <a:gd name="T41" fmla="*/ 9 h 13"/>
                <a:gd name="T42" fmla="*/ 26 w 28"/>
                <a:gd name="T43" fmla="*/ 9 h 13"/>
                <a:gd name="T44" fmla="*/ 26 w 28"/>
                <a:gd name="T45" fmla="*/ 11 h 13"/>
                <a:gd name="T46" fmla="*/ 26 w 28"/>
                <a:gd name="T47" fmla="*/ 11 h 13"/>
                <a:gd name="T48" fmla="*/ 26 w 28"/>
                <a:gd name="T49" fmla="*/ 13 h 13"/>
                <a:gd name="T50" fmla="*/ 26 w 28"/>
                <a:gd name="T51" fmla="*/ 13 h 13"/>
                <a:gd name="T52" fmla="*/ 26 w 28"/>
                <a:gd name="T53" fmla="*/ 13 h 13"/>
                <a:gd name="T54" fmla="*/ 26 w 28"/>
                <a:gd name="T55" fmla="*/ 13 h 13"/>
                <a:gd name="T56" fmla="*/ 26 w 28"/>
                <a:gd name="T57" fmla="*/ 13 h 13"/>
                <a:gd name="T58" fmla="*/ 26 w 28"/>
                <a:gd name="T59" fmla="*/ 13 h 13"/>
                <a:gd name="T60" fmla="*/ 26 w 28"/>
                <a:gd name="T61" fmla="*/ 13 h 13"/>
                <a:gd name="T62" fmla="*/ 28 w 28"/>
                <a:gd name="T63" fmla="*/ 13 h 13"/>
                <a:gd name="T64" fmla="*/ 28 w 28"/>
                <a:gd name="T65" fmla="*/ 13 h 13"/>
                <a:gd name="T66" fmla="*/ 28 w 28"/>
                <a:gd name="T67" fmla="*/ 13 h 13"/>
                <a:gd name="T68" fmla="*/ 28 w 28"/>
                <a:gd name="T6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 h="13">
                  <a:moveTo>
                    <a:pt x="3" y="2"/>
                  </a:moveTo>
                  <a:lnTo>
                    <a:pt x="1" y="0"/>
                  </a:lnTo>
                  <a:lnTo>
                    <a:pt x="1" y="0"/>
                  </a:lnTo>
                  <a:lnTo>
                    <a:pt x="0" y="0"/>
                  </a:lnTo>
                  <a:lnTo>
                    <a:pt x="0" y="2"/>
                  </a:lnTo>
                  <a:lnTo>
                    <a:pt x="0" y="2"/>
                  </a:lnTo>
                  <a:lnTo>
                    <a:pt x="0" y="2"/>
                  </a:lnTo>
                  <a:lnTo>
                    <a:pt x="3" y="2"/>
                  </a:lnTo>
                  <a:lnTo>
                    <a:pt x="3" y="2"/>
                  </a:lnTo>
                  <a:lnTo>
                    <a:pt x="7" y="4"/>
                  </a:lnTo>
                  <a:lnTo>
                    <a:pt x="9" y="4"/>
                  </a:lnTo>
                  <a:lnTo>
                    <a:pt x="11" y="4"/>
                  </a:lnTo>
                  <a:lnTo>
                    <a:pt x="11" y="4"/>
                  </a:lnTo>
                  <a:lnTo>
                    <a:pt x="13" y="4"/>
                  </a:lnTo>
                  <a:lnTo>
                    <a:pt x="13" y="4"/>
                  </a:lnTo>
                  <a:lnTo>
                    <a:pt x="15" y="6"/>
                  </a:lnTo>
                  <a:lnTo>
                    <a:pt x="17" y="6"/>
                  </a:lnTo>
                  <a:lnTo>
                    <a:pt x="21" y="7"/>
                  </a:lnTo>
                  <a:lnTo>
                    <a:pt x="23" y="7"/>
                  </a:lnTo>
                  <a:lnTo>
                    <a:pt x="25" y="9"/>
                  </a:lnTo>
                  <a:lnTo>
                    <a:pt x="25" y="9"/>
                  </a:lnTo>
                  <a:lnTo>
                    <a:pt x="26" y="9"/>
                  </a:lnTo>
                  <a:lnTo>
                    <a:pt x="26" y="11"/>
                  </a:lnTo>
                  <a:lnTo>
                    <a:pt x="26" y="11"/>
                  </a:lnTo>
                  <a:lnTo>
                    <a:pt x="26" y="13"/>
                  </a:lnTo>
                  <a:lnTo>
                    <a:pt x="26" y="13"/>
                  </a:lnTo>
                  <a:lnTo>
                    <a:pt x="26" y="13"/>
                  </a:lnTo>
                  <a:lnTo>
                    <a:pt x="26" y="13"/>
                  </a:lnTo>
                  <a:lnTo>
                    <a:pt x="26" y="13"/>
                  </a:lnTo>
                  <a:lnTo>
                    <a:pt x="26" y="13"/>
                  </a:lnTo>
                  <a:lnTo>
                    <a:pt x="26" y="13"/>
                  </a:lnTo>
                  <a:lnTo>
                    <a:pt x="28" y="13"/>
                  </a:lnTo>
                  <a:lnTo>
                    <a:pt x="28" y="13"/>
                  </a:lnTo>
                  <a:lnTo>
                    <a:pt x="28" y="13"/>
                  </a:lnTo>
                  <a:lnTo>
                    <a:pt x="28"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9" name="Freeform 5707"/>
            <p:cNvSpPr>
              <a:spLocks/>
            </p:cNvSpPr>
            <p:nvPr/>
          </p:nvSpPr>
          <p:spPr bwMode="auto">
            <a:xfrm>
              <a:off x="2036" y="2315"/>
              <a:ext cx="6" cy="2"/>
            </a:xfrm>
            <a:custGeom>
              <a:avLst/>
              <a:gdLst>
                <a:gd name="T0" fmla="*/ 0 w 6"/>
                <a:gd name="T1" fmla="*/ 0 h 2"/>
                <a:gd name="T2" fmla="*/ 0 w 6"/>
                <a:gd name="T3" fmla="*/ 0 h 2"/>
                <a:gd name="T4" fmla="*/ 2 w 6"/>
                <a:gd name="T5" fmla="*/ 0 h 2"/>
                <a:gd name="T6" fmla="*/ 2 w 6"/>
                <a:gd name="T7" fmla="*/ 0 h 2"/>
                <a:gd name="T8" fmla="*/ 2 w 6"/>
                <a:gd name="T9" fmla="*/ 2 h 2"/>
                <a:gd name="T10" fmla="*/ 4 w 6"/>
                <a:gd name="T11" fmla="*/ 2 h 2"/>
                <a:gd name="T12" fmla="*/ 4 w 6"/>
                <a:gd name="T13" fmla="*/ 2 h 2"/>
                <a:gd name="T14" fmla="*/ 6 w 6"/>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2">
                  <a:moveTo>
                    <a:pt x="0" y="0"/>
                  </a:moveTo>
                  <a:lnTo>
                    <a:pt x="0" y="0"/>
                  </a:lnTo>
                  <a:lnTo>
                    <a:pt x="2" y="0"/>
                  </a:lnTo>
                  <a:lnTo>
                    <a:pt x="2" y="0"/>
                  </a:lnTo>
                  <a:lnTo>
                    <a:pt x="2" y="2"/>
                  </a:lnTo>
                  <a:lnTo>
                    <a:pt x="4" y="2"/>
                  </a:lnTo>
                  <a:lnTo>
                    <a:pt x="4"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0" name="Rectangle 5708"/>
            <p:cNvSpPr>
              <a:spLocks noChangeArrowheads="1"/>
            </p:cNvSpPr>
            <p:nvPr/>
          </p:nvSpPr>
          <p:spPr bwMode="auto">
            <a:xfrm>
              <a:off x="2044" y="2317"/>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1" name="Line 5709"/>
            <p:cNvSpPr>
              <a:spLocks noChangeShapeType="1"/>
            </p:cNvSpPr>
            <p:nvPr/>
          </p:nvSpPr>
          <p:spPr bwMode="auto">
            <a:xfrm>
              <a:off x="2044" y="231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2" name="Freeform 5710"/>
            <p:cNvSpPr>
              <a:spLocks/>
            </p:cNvSpPr>
            <p:nvPr/>
          </p:nvSpPr>
          <p:spPr bwMode="auto">
            <a:xfrm>
              <a:off x="2042" y="2317"/>
              <a:ext cx="2" cy="2"/>
            </a:xfrm>
            <a:custGeom>
              <a:avLst/>
              <a:gdLst>
                <a:gd name="T0" fmla="*/ 2 w 2"/>
                <a:gd name="T1" fmla="*/ 0 h 2"/>
                <a:gd name="T2" fmla="*/ 0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0"/>
                  </a:move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3" name="Freeform 5711"/>
            <p:cNvSpPr>
              <a:spLocks/>
            </p:cNvSpPr>
            <p:nvPr/>
          </p:nvSpPr>
          <p:spPr bwMode="auto">
            <a:xfrm>
              <a:off x="2036" y="2317"/>
              <a:ext cx="8" cy="2"/>
            </a:xfrm>
            <a:custGeom>
              <a:avLst/>
              <a:gdLst>
                <a:gd name="T0" fmla="*/ 8 w 8"/>
                <a:gd name="T1" fmla="*/ 2 h 2"/>
                <a:gd name="T2" fmla="*/ 8 w 8"/>
                <a:gd name="T3" fmla="*/ 0 h 2"/>
                <a:gd name="T4" fmla="*/ 6 w 8"/>
                <a:gd name="T5" fmla="*/ 2 h 2"/>
                <a:gd name="T6" fmla="*/ 6 w 8"/>
                <a:gd name="T7" fmla="*/ 2 h 2"/>
                <a:gd name="T8" fmla="*/ 4 w 8"/>
                <a:gd name="T9" fmla="*/ 0 h 2"/>
                <a:gd name="T10" fmla="*/ 2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8" y="2"/>
                  </a:moveTo>
                  <a:lnTo>
                    <a:pt x="8" y="0"/>
                  </a:lnTo>
                  <a:lnTo>
                    <a:pt x="6" y="2"/>
                  </a:lnTo>
                  <a:lnTo>
                    <a:pt x="6" y="2"/>
                  </a:lnTo>
                  <a:lnTo>
                    <a:pt x="4"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4" name="Freeform 5712"/>
            <p:cNvSpPr>
              <a:spLocks/>
            </p:cNvSpPr>
            <p:nvPr/>
          </p:nvSpPr>
          <p:spPr bwMode="auto">
            <a:xfrm>
              <a:off x="2028" y="2317"/>
              <a:ext cx="64" cy="27"/>
            </a:xfrm>
            <a:custGeom>
              <a:avLst/>
              <a:gdLst>
                <a:gd name="T0" fmla="*/ 4 w 64"/>
                <a:gd name="T1" fmla="*/ 0 h 27"/>
                <a:gd name="T2" fmla="*/ 2 w 64"/>
                <a:gd name="T3" fmla="*/ 0 h 27"/>
                <a:gd name="T4" fmla="*/ 2 w 64"/>
                <a:gd name="T5" fmla="*/ 0 h 27"/>
                <a:gd name="T6" fmla="*/ 0 w 64"/>
                <a:gd name="T7" fmla="*/ 0 h 27"/>
                <a:gd name="T8" fmla="*/ 2 w 64"/>
                <a:gd name="T9" fmla="*/ 0 h 27"/>
                <a:gd name="T10" fmla="*/ 4 w 64"/>
                <a:gd name="T11" fmla="*/ 2 h 27"/>
                <a:gd name="T12" fmla="*/ 4 w 64"/>
                <a:gd name="T13" fmla="*/ 2 h 27"/>
                <a:gd name="T14" fmla="*/ 8 w 64"/>
                <a:gd name="T15" fmla="*/ 2 h 27"/>
                <a:gd name="T16" fmla="*/ 8 w 64"/>
                <a:gd name="T17" fmla="*/ 2 h 27"/>
                <a:gd name="T18" fmla="*/ 14 w 64"/>
                <a:gd name="T19" fmla="*/ 4 h 27"/>
                <a:gd name="T20" fmla="*/ 14 w 64"/>
                <a:gd name="T21" fmla="*/ 4 h 27"/>
                <a:gd name="T22" fmla="*/ 16 w 64"/>
                <a:gd name="T23" fmla="*/ 6 h 27"/>
                <a:gd name="T24" fmla="*/ 21 w 64"/>
                <a:gd name="T25" fmla="*/ 8 h 27"/>
                <a:gd name="T26" fmla="*/ 21 w 64"/>
                <a:gd name="T27" fmla="*/ 8 h 27"/>
                <a:gd name="T28" fmla="*/ 23 w 64"/>
                <a:gd name="T29" fmla="*/ 8 h 27"/>
                <a:gd name="T30" fmla="*/ 25 w 64"/>
                <a:gd name="T31" fmla="*/ 8 h 27"/>
                <a:gd name="T32" fmla="*/ 29 w 64"/>
                <a:gd name="T33" fmla="*/ 10 h 27"/>
                <a:gd name="T34" fmla="*/ 29 w 64"/>
                <a:gd name="T35" fmla="*/ 10 h 27"/>
                <a:gd name="T36" fmla="*/ 31 w 64"/>
                <a:gd name="T37" fmla="*/ 12 h 27"/>
                <a:gd name="T38" fmla="*/ 37 w 64"/>
                <a:gd name="T39" fmla="*/ 14 h 27"/>
                <a:gd name="T40" fmla="*/ 41 w 64"/>
                <a:gd name="T41" fmla="*/ 14 h 27"/>
                <a:gd name="T42" fmla="*/ 46 w 64"/>
                <a:gd name="T43" fmla="*/ 17 h 27"/>
                <a:gd name="T44" fmla="*/ 46 w 64"/>
                <a:gd name="T45" fmla="*/ 17 h 27"/>
                <a:gd name="T46" fmla="*/ 52 w 64"/>
                <a:gd name="T47" fmla="*/ 19 h 27"/>
                <a:gd name="T48" fmla="*/ 54 w 64"/>
                <a:gd name="T49" fmla="*/ 21 h 27"/>
                <a:gd name="T50" fmla="*/ 56 w 64"/>
                <a:gd name="T51" fmla="*/ 21 h 27"/>
                <a:gd name="T52" fmla="*/ 62 w 64"/>
                <a:gd name="T53" fmla="*/ 25 h 27"/>
                <a:gd name="T54" fmla="*/ 62 w 64"/>
                <a:gd name="T55" fmla="*/ 25 h 27"/>
                <a:gd name="T56" fmla="*/ 62 w 64"/>
                <a:gd name="T57" fmla="*/ 25 h 27"/>
                <a:gd name="T58" fmla="*/ 64 w 64"/>
                <a:gd name="T5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27">
                  <a:moveTo>
                    <a:pt x="4" y="0"/>
                  </a:moveTo>
                  <a:lnTo>
                    <a:pt x="2" y="0"/>
                  </a:lnTo>
                  <a:lnTo>
                    <a:pt x="2" y="0"/>
                  </a:lnTo>
                  <a:lnTo>
                    <a:pt x="0" y="0"/>
                  </a:lnTo>
                  <a:lnTo>
                    <a:pt x="2" y="0"/>
                  </a:lnTo>
                  <a:lnTo>
                    <a:pt x="4" y="2"/>
                  </a:lnTo>
                  <a:lnTo>
                    <a:pt x="4" y="2"/>
                  </a:lnTo>
                  <a:lnTo>
                    <a:pt x="8" y="2"/>
                  </a:lnTo>
                  <a:lnTo>
                    <a:pt x="8" y="2"/>
                  </a:lnTo>
                  <a:lnTo>
                    <a:pt x="14" y="4"/>
                  </a:lnTo>
                  <a:lnTo>
                    <a:pt x="14" y="4"/>
                  </a:lnTo>
                  <a:lnTo>
                    <a:pt x="16" y="6"/>
                  </a:lnTo>
                  <a:lnTo>
                    <a:pt x="21" y="8"/>
                  </a:lnTo>
                  <a:lnTo>
                    <a:pt x="21" y="8"/>
                  </a:lnTo>
                  <a:lnTo>
                    <a:pt x="23" y="8"/>
                  </a:lnTo>
                  <a:lnTo>
                    <a:pt x="25" y="8"/>
                  </a:lnTo>
                  <a:lnTo>
                    <a:pt x="29" y="10"/>
                  </a:lnTo>
                  <a:lnTo>
                    <a:pt x="29" y="10"/>
                  </a:lnTo>
                  <a:lnTo>
                    <a:pt x="31" y="12"/>
                  </a:lnTo>
                  <a:lnTo>
                    <a:pt x="37" y="14"/>
                  </a:lnTo>
                  <a:lnTo>
                    <a:pt x="41" y="14"/>
                  </a:lnTo>
                  <a:lnTo>
                    <a:pt x="46" y="17"/>
                  </a:lnTo>
                  <a:lnTo>
                    <a:pt x="46" y="17"/>
                  </a:lnTo>
                  <a:lnTo>
                    <a:pt x="52" y="19"/>
                  </a:lnTo>
                  <a:lnTo>
                    <a:pt x="54" y="21"/>
                  </a:lnTo>
                  <a:lnTo>
                    <a:pt x="56" y="21"/>
                  </a:lnTo>
                  <a:lnTo>
                    <a:pt x="62" y="25"/>
                  </a:lnTo>
                  <a:lnTo>
                    <a:pt x="62" y="25"/>
                  </a:lnTo>
                  <a:lnTo>
                    <a:pt x="62" y="25"/>
                  </a:lnTo>
                  <a:lnTo>
                    <a:pt x="64"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5" name="Freeform 5713"/>
            <p:cNvSpPr>
              <a:spLocks/>
            </p:cNvSpPr>
            <p:nvPr/>
          </p:nvSpPr>
          <p:spPr bwMode="auto">
            <a:xfrm>
              <a:off x="2092" y="2346"/>
              <a:ext cx="4" cy="0"/>
            </a:xfrm>
            <a:custGeom>
              <a:avLst/>
              <a:gdLst>
                <a:gd name="T0" fmla="*/ 4 w 4"/>
                <a:gd name="T1" fmla="*/ 4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4"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6" name="Freeform 5714"/>
            <p:cNvSpPr>
              <a:spLocks/>
            </p:cNvSpPr>
            <p:nvPr/>
          </p:nvSpPr>
          <p:spPr bwMode="auto">
            <a:xfrm>
              <a:off x="2096" y="2346"/>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7" name="Freeform 5715"/>
            <p:cNvSpPr>
              <a:spLocks/>
            </p:cNvSpPr>
            <p:nvPr/>
          </p:nvSpPr>
          <p:spPr bwMode="auto">
            <a:xfrm>
              <a:off x="2094" y="2346"/>
              <a:ext cx="9" cy="4"/>
            </a:xfrm>
            <a:custGeom>
              <a:avLst/>
              <a:gdLst>
                <a:gd name="T0" fmla="*/ 3 w 9"/>
                <a:gd name="T1" fmla="*/ 0 h 4"/>
                <a:gd name="T2" fmla="*/ 2 w 9"/>
                <a:gd name="T3" fmla="*/ 2 h 4"/>
                <a:gd name="T4" fmla="*/ 2 w 9"/>
                <a:gd name="T5" fmla="*/ 2 h 4"/>
                <a:gd name="T6" fmla="*/ 0 w 9"/>
                <a:gd name="T7" fmla="*/ 2 h 4"/>
                <a:gd name="T8" fmla="*/ 0 w 9"/>
                <a:gd name="T9" fmla="*/ 2 h 4"/>
                <a:gd name="T10" fmla="*/ 3 w 9"/>
                <a:gd name="T11" fmla="*/ 2 h 4"/>
                <a:gd name="T12" fmla="*/ 3 w 9"/>
                <a:gd name="T13" fmla="*/ 2 h 4"/>
                <a:gd name="T14" fmla="*/ 3 w 9"/>
                <a:gd name="T15" fmla="*/ 2 h 4"/>
                <a:gd name="T16" fmla="*/ 5 w 9"/>
                <a:gd name="T17" fmla="*/ 4 h 4"/>
                <a:gd name="T18" fmla="*/ 7 w 9"/>
                <a:gd name="T19" fmla="*/ 4 h 4"/>
                <a:gd name="T20" fmla="*/ 7 w 9"/>
                <a:gd name="T21" fmla="*/ 4 h 4"/>
                <a:gd name="T22" fmla="*/ 9 w 9"/>
                <a:gd name="T23" fmla="*/ 4 h 4"/>
                <a:gd name="T24" fmla="*/ 9 w 9"/>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4">
                  <a:moveTo>
                    <a:pt x="3" y="0"/>
                  </a:moveTo>
                  <a:lnTo>
                    <a:pt x="2" y="2"/>
                  </a:lnTo>
                  <a:lnTo>
                    <a:pt x="2" y="2"/>
                  </a:lnTo>
                  <a:lnTo>
                    <a:pt x="0" y="2"/>
                  </a:lnTo>
                  <a:lnTo>
                    <a:pt x="0" y="2"/>
                  </a:lnTo>
                  <a:lnTo>
                    <a:pt x="3" y="2"/>
                  </a:lnTo>
                  <a:lnTo>
                    <a:pt x="3" y="2"/>
                  </a:lnTo>
                  <a:lnTo>
                    <a:pt x="3" y="2"/>
                  </a:lnTo>
                  <a:lnTo>
                    <a:pt x="5" y="4"/>
                  </a:lnTo>
                  <a:lnTo>
                    <a:pt x="7" y="4"/>
                  </a:lnTo>
                  <a:lnTo>
                    <a:pt x="7" y="4"/>
                  </a:lnTo>
                  <a:lnTo>
                    <a:pt x="9" y="4"/>
                  </a:lnTo>
                  <a:lnTo>
                    <a:pt x="9"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8" name="Freeform 5716"/>
            <p:cNvSpPr>
              <a:spLocks/>
            </p:cNvSpPr>
            <p:nvPr/>
          </p:nvSpPr>
          <p:spPr bwMode="auto">
            <a:xfrm>
              <a:off x="2097" y="2350"/>
              <a:ext cx="4" cy="0"/>
            </a:xfrm>
            <a:custGeom>
              <a:avLst/>
              <a:gdLst>
                <a:gd name="T0" fmla="*/ 0 w 4"/>
                <a:gd name="T1" fmla="*/ 2 w 4"/>
                <a:gd name="T2" fmla="*/ 4 w 4"/>
                <a:gd name="T3" fmla="*/ 4 w 4"/>
                <a:gd name="T4" fmla="*/ 4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0" y="0"/>
                  </a:moveTo>
                  <a:lnTo>
                    <a:pt x="2" y="0"/>
                  </a:lnTo>
                  <a:lnTo>
                    <a:pt x="4" y="0"/>
                  </a:lnTo>
                  <a:lnTo>
                    <a:pt x="4" y="0"/>
                  </a:lnTo>
                  <a:lnTo>
                    <a:pt x="4"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9" name="Freeform 5717"/>
            <p:cNvSpPr>
              <a:spLocks/>
            </p:cNvSpPr>
            <p:nvPr/>
          </p:nvSpPr>
          <p:spPr bwMode="auto">
            <a:xfrm>
              <a:off x="2101" y="2350"/>
              <a:ext cx="10" cy="11"/>
            </a:xfrm>
            <a:custGeom>
              <a:avLst/>
              <a:gdLst>
                <a:gd name="T0" fmla="*/ 2 w 10"/>
                <a:gd name="T1" fmla="*/ 0 h 11"/>
                <a:gd name="T2" fmla="*/ 2 w 10"/>
                <a:gd name="T3" fmla="*/ 0 h 11"/>
                <a:gd name="T4" fmla="*/ 0 w 10"/>
                <a:gd name="T5" fmla="*/ 0 h 11"/>
                <a:gd name="T6" fmla="*/ 2 w 10"/>
                <a:gd name="T7" fmla="*/ 2 h 11"/>
                <a:gd name="T8" fmla="*/ 2 w 10"/>
                <a:gd name="T9" fmla="*/ 2 h 11"/>
                <a:gd name="T10" fmla="*/ 2 w 10"/>
                <a:gd name="T11" fmla="*/ 4 h 11"/>
                <a:gd name="T12" fmla="*/ 4 w 10"/>
                <a:gd name="T13" fmla="*/ 4 h 11"/>
                <a:gd name="T14" fmla="*/ 4 w 10"/>
                <a:gd name="T15" fmla="*/ 4 h 11"/>
                <a:gd name="T16" fmla="*/ 6 w 10"/>
                <a:gd name="T17" fmla="*/ 4 h 11"/>
                <a:gd name="T18" fmla="*/ 6 w 10"/>
                <a:gd name="T19" fmla="*/ 6 h 11"/>
                <a:gd name="T20" fmla="*/ 6 w 10"/>
                <a:gd name="T21" fmla="*/ 6 h 11"/>
                <a:gd name="T22" fmla="*/ 8 w 10"/>
                <a:gd name="T23" fmla="*/ 8 h 11"/>
                <a:gd name="T24" fmla="*/ 8 w 10"/>
                <a:gd name="T25" fmla="*/ 9 h 11"/>
                <a:gd name="T26" fmla="*/ 10 w 10"/>
                <a:gd name="T27" fmla="*/ 11 h 11"/>
                <a:gd name="T28" fmla="*/ 8 w 10"/>
                <a:gd name="T29" fmla="*/ 11 h 11"/>
                <a:gd name="T30" fmla="*/ 10 w 10"/>
                <a:gd name="T31" fmla="*/ 11 h 11"/>
                <a:gd name="T32" fmla="*/ 10 w 10"/>
                <a:gd name="T33" fmla="*/ 11 h 11"/>
                <a:gd name="T34" fmla="*/ 10 w 10"/>
                <a:gd name="T35" fmla="*/ 9 h 11"/>
                <a:gd name="T36" fmla="*/ 10 w 10"/>
                <a:gd name="T37" fmla="*/ 9 h 11"/>
                <a:gd name="T38" fmla="*/ 8 w 10"/>
                <a:gd name="T39" fmla="*/ 6 h 11"/>
                <a:gd name="T40" fmla="*/ 8 w 10"/>
                <a:gd name="T41" fmla="*/ 8 h 11"/>
                <a:gd name="T42" fmla="*/ 10 w 10"/>
                <a:gd name="T43" fmla="*/ 9 h 11"/>
                <a:gd name="T44" fmla="*/ 10 w 10"/>
                <a:gd name="T45" fmla="*/ 9 h 11"/>
                <a:gd name="T46" fmla="*/ 10 w 10"/>
                <a:gd name="T47" fmla="*/ 9 h 11"/>
                <a:gd name="T48" fmla="*/ 10 w 10"/>
                <a:gd name="T49" fmla="*/ 11 h 11"/>
                <a:gd name="T50" fmla="*/ 10 w 10"/>
                <a:gd name="T51"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11">
                  <a:moveTo>
                    <a:pt x="2" y="0"/>
                  </a:moveTo>
                  <a:lnTo>
                    <a:pt x="2" y="0"/>
                  </a:lnTo>
                  <a:lnTo>
                    <a:pt x="0" y="0"/>
                  </a:lnTo>
                  <a:lnTo>
                    <a:pt x="2" y="2"/>
                  </a:lnTo>
                  <a:lnTo>
                    <a:pt x="2" y="2"/>
                  </a:lnTo>
                  <a:lnTo>
                    <a:pt x="2" y="4"/>
                  </a:lnTo>
                  <a:lnTo>
                    <a:pt x="4" y="4"/>
                  </a:lnTo>
                  <a:lnTo>
                    <a:pt x="4" y="4"/>
                  </a:lnTo>
                  <a:lnTo>
                    <a:pt x="6" y="4"/>
                  </a:lnTo>
                  <a:lnTo>
                    <a:pt x="6" y="6"/>
                  </a:lnTo>
                  <a:lnTo>
                    <a:pt x="6" y="6"/>
                  </a:lnTo>
                  <a:lnTo>
                    <a:pt x="8" y="8"/>
                  </a:lnTo>
                  <a:lnTo>
                    <a:pt x="8" y="9"/>
                  </a:lnTo>
                  <a:lnTo>
                    <a:pt x="10" y="11"/>
                  </a:lnTo>
                  <a:lnTo>
                    <a:pt x="8" y="11"/>
                  </a:lnTo>
                  <a:lnTo>
                    <a:pt x="10" y="11"/>
                  </a:lnTo>
                  <a:lnTo>
                    <a:pt x="10" y="11"/>
                  </a:lnTo>
                  <a:lnTo>
                    <a:pt x="10" y="9"/>
                  </a:lnTo>
                  <a:lnTo>
                    <a:pt x="10" y="9"/>
                  </a:lnTo>
                  <a:lnTo>
                    <a:pt x="8" y="6"/>
                  </a:lnTo>
                  <a:lnTo>
                    <a:pt x="8" y="8"/>
                  </a:lnTo>
                  <a:lnTo>
                    <a:pt x="10" y="9"/>
                  </a:lnTo>
                  <a:lnTo>
                    <a:pt x="10" y="9"/>
                  </a:lnTo>
                  <a:lnTo>
                    <a:pt x="10" y="9"/>
                  </a:lnTo>
                  <a:lnTo>
                    <a:pt x="10" y="11"/>
                  </a:lnTo>
                  <a:lnTo>
                    <a:pt x="1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0" name="Freeform 5718"/>
            <p:cNvSpPr>
              <a:spLocks/>
            </p:cNvSpPr>
            <p:nvPr/>
          </p:nvSpPr>
          <p:spPr bwMode="auto">
            <a:xfrm>
              <a:off x="2111" y="2361"/>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1" name="Freeform 5719"/>
            <p:cNvSpPr>
              <a:spLocks/>
            </p:cNvSpPr>
            <p:nvPr/>
          </p:nvSpPr>
          <p:spPr bwMode="auto">
            <a:xfrm>
              <a:off x="2109" y="2361"/>
              <a:ext cx="21" cy="14"/>
            </a:xfrm>
            <a:custGeom>
              <a:avLst/>
              <a:gdLst>
                <a:gd name="T0" fmla="*/ 2 w 21"/>
                <a:gd name="T1" fmla="*/ 0 h 14"/>
                <a:gd name="T2" fmla="*/ 0 w 21"/>
                <a:gd name="T3" fmla="*/ 2 h 14"/>
                <a:gd name="T4" fmla="*/ 0 w 21"/>
                <a:gd name="T5" fmla="*/ 2 h 14"/>
                <a:gd name="T6" fmla="*/ 0 w 21"/>
                <a:gd name="T7" fmla="*/ 2 h 14"/>
                <a:gd name="T8" fmla="*/ 0 w 21"/>
                <a:gd name="T9" fmla="*/ 4 h 14"/>
                <a:gd name="T10" fmla="*/ 2 w 21"/>
                <a:gd name="T11" fmla="*/ 4 h 14"/>
                <a:gd name="T12" fmla="*/ 2 w 21"/>
                <a:gd name="T13" fmla="*/ 4 h 14"/>
                <a:gd name="T14" fmla="*/ 2 w 21"/>
                <a:gd name="T15" fmla="*/ 6 h 14"/>
                <a:gd name="T16" fmla="*/ 4 w 21"/>
                <a:gd name="T17" fmla="*/ 6 h 14"/>
                <a:gd name="T18" fmla="*/ 6 w 21"/>
                <a:gd name="T19" fmla="*/ 6 h 14"/>
                <a:gd name="T20" fmla="*/ 6 w 21"/>
                <a:gd name="T21" fmla="*/ 6 h 14"/>
                <a:gd name="T22" fmla="*/ 8 w 21"/>
                <a:gd name="T23" fmla="*/ 8 h 14"/>
                <a:gd name="T24" fmla="*/ 12 w 21"/>
                <a:gd name="T25" fmla="*/ 8 h 14"/>
                <a:gd name="T26" fmla="*/ 13 w 21"/>
                <a:gd name="T27" fmla="*/ 10 h 14"/>
                <a:gd name="T28" fmla="*/ 15 w 21"/>
                <a:gd name="T29" fmla="*/ 12 h 14"/>
                <a:gd name="T30" fmla="*/ 21 w 21"/>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4">
                  <a:moveTo>
                    <a:pt x="2" y="0"/>
                  </a:moveTo>
                  <a:lnTo>
                    <a:pt x="0" y="2"/>
                  </a:lnTo>
                  <a:lnTo>
                    <a:pt x="0" y="2"/>
                  </a:lnTo>
                  <a:lnTo>
                    <a:pt x="0" y="2"/>
                  </a:lnTo>
                  <a:lnTo>
                    <a:pt x="0" y="4"/>
                  </a:lnTo>
                  <a:lnTo>
                    <a:pt x="2" y="4"/>
                  </a:lnTo>
                  <a:lnTo>
                    <a:pt x="2" y="4"/>
                  </a:lnTo>
                  <a:lnTo>
                    <a:pt x="2" y="6"/>
                  </a:lnTo>
                  <a:lnTo>
                    <a:pt x="4" y="6"/>
                  </a:lnTo>
                  <a:lnTo>
                    <a:pt x="6" y="6"/>
                  </a:lnTo>
                  <a:lnTo>
                    <a:pt x="6" y="6"/>
                  </a:lnTo>
                  <a:lnTo>
                    <a:pt x="8" y="8"/>
                  </a:lnTo>
                  <a:lnTo>
                    <a:pt x="12" y="8"/>
                  </a:lnTo>
                  <a:lnTo>
                    <a:pt x="13" y="10"/>
                  </a:lnTo>
                  <a:lnTo>
                    <a:pt x="15" y="12"/>
                  </a:lnTo>
                  <a:lnTo>
                    <a:pt x="21"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2" name="Freeform 5720"/>
            <p:cNvSpPr>
              <a:spLocks/>
            </p:cNvSpPr>
            <p:nvPr/>
          </p:nvSpPr>
          <p:spPr bwMode="auto">
            <a:xfrm>
              <a:off x="2130" y="2371"/>
              <a:ext cx="2" cy="4"/>
            </a:xfrm>
            <a:custGeom>
              <a:avLst/>
              <a:gdLst>
                <a:gd name="T0" fmla="*/ 0 w 2"/>
                <a:gd name="T1" fmla="*/ 4 h 4"/>
                <a:gd name="T2" fmla="*/ 2 w 2"/>
                <a:gd name="T3" fmla="*/ 4 h 4"/>
                <a:gd name="T4" fmla="*/ 2 w 2"/>
                <a:gd name="T5" fmla="*/ 4 h 4"/>
                <a:gd name="T6" fmla="*/ 0 w 2"/>
                <a:gd name="T7" fmla="*/ 2 h 4"/>
                <a:gd name="T8" fmla="*/ 0 w 2"/>
                <a:gd name="T9" fmla="*/ 2 h 4"/>
                <a:gd name="T10" fmla="*/ 0 w 2"/>
                <a:gd name="T11" fmla="*/ 2 h 4"/>
                <a:gd name="T12" fmla="*/ 0 w 2"/>
                <a:gd name="T13" fmla="*/ 0 h 4"/>
                <a:gd name="T14" fmla="*/ 0 w 2"/>
                <a:gd name="T15" fmla="*/ 0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2" y="4"/>
                  </a:lnTo>
                  <a:lnTo>
                    <a:pt x="2" y="4"/>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3" name="Freeform 5721"/>
            <p:cNvSpPr>
              <a:spLocks/>
            </p:cNvSpPr>
            <p:nvPr/>
          </p:nvSpPr>
          <p:spPr bwMode="auto">
            <a:xfrm>
              <a:off x="2130" y="2371"/>
              <a:ext cx="12" cy="10"/>
            </a:xfrm>
            <a:custGeom>
              <a:avLst/>
              <a:gdLst>
                <a:gd name="T0" fmla="*/ 0 w 12"/>
                <a:gd name="T1" fmla="*/ 0 h 10"/>
                <a:gd name="T2" fmla="*/ 0 w 12"/>
                <a:gd name="T3" fmla="*/ 0 h 10"/>
                <a:gd name="T4" fmla="*/ 0 w 12"/>
                <a:gd name="T5" fmla="*/ 0 h 10"/>
                <a:gd name="T6" fmla="*/ 0 w 12"/>
                <a:gd name="T7" fmla="*/ 0 h 10"/>
                <a:gd name="T8" fmla="*/ 2 w 12"/>
                <a:gd name="T9" fmla="*/ 2 h 10"/>
                <a:gd name="T10" fmla="*/ 2 w 12"/>
                <a:gd name="T11" fmla="*/ 4 h 10"/>
                <a:gd name="T12" fmla="*/ 2 w 12"/>
                <a:gd name="T13" fmla="*/ 4 h 10"/>
                <a:gd name="T14" fmla="*/ 2 w 12"/>
                <a:gd name="T15" fmla="*/ 4 h 10"/>
                <a:gd name="T16" fmla="*/ 2 w 12"/>
                <a:gd name="T17" fmla="*/ 6 h 10"/>
                <a:gd name="T18" fmla="*/ 4 w 12"/>
                <a:gd name="T19" fmla="*/ 6 h 10"/>
                <a:gd name="T20" fmla="*/ 4 w 12"/>
                <a:gd name="T21" fmla="*/ 6 h 10"/>
                <a:gd name="T22" fmla="*/ 8 w 12"/>
                <a:gd name="T23" fmla="*/ 8 h 10"/>
                <a:gd name="T24" fmla="*/ 10 w 12"/>
                <a:gd name="T25" fmla="*/ 10 h 10"/>
                <a:gd name="T26" fmla="*/ 12 w 12"/>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0"/>
                  </a:moveTo>
                  <a:lnTo>
                    <a:pt x="0" y="0"/>
                  </a:lnTo>
                  <a:lnTo>
                    <a:pt x="0" y="0"/>
                  </a:lnTo>
                  <a:lnTo>
                    <a:pt x="0" y="0"/>
                  </a:lnTo>
                  <a:lnTo>
                    <a:pt x="2" y="2"/>
                  </a:lnTo>
                  <a:lnTo>
                    <a:pt x="2" y="4"/>
                  </a:lnTo>
                  <a:lnTo>
                    <a:pt x="2" y="4"/>
                  </a:lnTo>
                  <a:lnTo>
                    <a:pt x="2" y="4"/>
                  </a:lnTo>
                  <a:lnTo>
                    <a:pt x="2" y="6"/>
                  </a:lnTo>
                  <a:lnTo>
                    <a:pt x="4" y="6"/>
                  </a:lnTo>
                  <a:lnTo>
                    <a:pt x="4" y="6"/>
                  </a:lnTo>
                  <a:lnTo>
                    <a:pt x="8" y="8"/>
                  </a:lnTo>
                  <a:lnTo>
                    <a:pt x="10" y="10"/>
                  </a:lnTo>
                  <a:lnTo>
                    <a:pt x="1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4" name="Freeform 5722"/>
            <p:cNvSpPr>
              <a:spLocks/>
            </p:cNvSpPr>
            <p:nvPr/>
          </p:nvSpPr>
          <p:spPr bwMode="auto">
            <a:xfrm>
              <a:off x="2151" y="2386"/>
              <a:ext cx="4" cy="2"/>
            </a:xfrm>
            <a:custGeom>
              <a:avLst/>
              <a:gdLst>
                <a:gd name="T0" fmla="*/ 4 w 4"/>
                <a:gd name="T1" fmla="*/ 0 h 2"/>
                <a:gd name="T2" fmla="*/ 2 w 4"/>
                <a:gd name="T3" fmla="*/ 2 h 2"/>
                <a:gd name="T4" fmla="*/ 2 w 4"/>
                <a:gd name="T5" fmla="*/ 2 h 2"/>
                <a:gd name="T6" fmla="*/ 2 w 4"/>
                <a:gd name="T7" fmla="*/ 2 h 2"/>
                <a:gd name="T8" fmla="*/ 0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2" y="2"/>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5" name="Freeform 5723"/>
            <p:cNvSpPr>
              <a:spLocks/>
            </p:cNvSpPr>
            <p:nvPr/>
          </p:nvSpPr>
          <p:spPr bwMode="auto">
            <a:xfrm>
              <a:off x="2142" y="2381"/>
              <a:ext cx="13" cy="7"/>
            </a:xfrm>
            <a:custGeom>
              <a:avLst/>
              <a:gdLst>
                <a:gd name="T0" fmla="*/ 0 w 13"/>
                <a:gd name="T1" fmla="*/ 0 h 7"/>
                <a:gd name="T2" fmla="*/ 0 w 13"/>
                <a:gd name="T3" fmla="*/ 0 h 7"/>
                <a:gd name="T4" fmla="*/ 5 w 13"/>
                <a:gd name="T5" fmla="*/ 3 h 7"/>
                <a:gd name="T6" fmla="*/ 5 w 13"/>
                <a:gd name="T7" fmla="*/ 5 h 7"/>
                <a:gd name="T8" fmla="*/ 5 w 13"/>
                <a:gd name="T9" fmla="*/ 5 h 7"/>
                <a:gd name="T10" fmla="*/ 7 w 13"/>
                <a:gd name="T11" fmla="*/ 5 h 7"/>
                <a:gd name="T12" fmla="*/ 7 w 13"/>
                <a:gd name="T13" fmla="*/ 7 h 7"/>
                <a:gd name="T14" fmla="*/ 7 w 13"/>
                <a:gd name="T15" fmla="*/ 7 h 7"/>
                <a:gd name="T16" fmla="*/ 9 w 13"/>
                <a:gd name="T17" fmla="*/ 7 h 7"/>
                <a:gd name="T18" fmla="*/ 9 w 13"/>
                <a:gd name="T19" fmla="*/ 7 h 7"/>
                <a:gd name="T20" fmla="*/ 9 w 13"/>
                <a:gd name="T21" fmla="*/ 7 h 7"/>
                <a:gd name="T22" fmla="*/ 11 w 13"/>
                <a:gd name="T23" fmla="*/ 7 h 7"/>
                <a:gd name="T24" fmla="*/ 11 w 13"/>
                <a:gd name="T25" fmla="*/ 5 h 7"/>
                <a:gd name="T26" fmla="*/ 13 w 13"/>
                <a:gd name="T27" fmla="*/ 5 h 7"/>
                <a:gd name="T28" fmla="*/ 13 w 13"/>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7">
                  <a:moveTo>
                    <a:pt x="0" y="0"/>
                  </a:moveTo>
                  <a:lnTo>
                    <a:pt x="0" y="0"/>
                  </a:lnTo>
                  <a:lnTo>
                    <a:pt x="5" y="3"/>
                  </a:lnTo>
                  <a:lnTo>
                    <a:pt x="5" y="5"/>
                  </a:lnTo>
                  <a:lnTo>
                    <a:pt x="5" y="5"/>
                  </a:lnTo>
                  <a:lnTo>
                    <a:pt x="7" y="5"/>
                  </a:lnTo>
                  <a:lnTo>
                    <a:pt x="7" y="7"/>
                  </a:lnTo>
                  <a:lnTo>
                    <a:pt x="7" y="7"/>
                  </a:lnTo>
                  <a:lnTo>
                    <a:pt x="9" y="7"/>
                  </a:lnTo>
                  <a:lnTo>
                    <a:pt x="9" y="7"/>
                  </a:lnTo>
                  <a:lnTo>
                    <a:pt x="9" y="7"/>
                  </a:lnTo>
                  <a:lnTo>
                    <a:pt x="11" y="7"/>
                  </a:lnTo>
                  <a:lnTo>
                    <a:pt x="11" y="5"/>
                  </a:lnTo>
                  <a:lnTo>
                    <a:pt x="13" y="5"/>
                  </a:lnTo>
                  <a:lnTo>
                    <a:pt x="13"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6" name="Freeform 5724"/>
            <p:cNvSpPr>
              <a:spLocks/>
            </p:cNvSpPr>
            <p:nvPr/>
          </p:nvSpPr>
          <p:spPr bwMode="auto">
            <a:xfrm>
              <a:off x="2149" y="2388"/>
              <a:ext cx="2" cy="4"/>
            </a:xfrm>
            <a:custGeom>
              <a:avLst/>
              <a:gdLst>
                <a:gd name="T0" fmla="*/ 2 w 2"/>
                <a:gd name="T1" fmla="*/ 0 h 4"/>
                <a:gd name="T2" fmla="*/ 2 w 2"/>
                <a:gd name="T3" fmla="*/ 2 h 4"/>
                <a:gd name="T4" fmla="*/ 0 w 2"/>
                <a:gd name="T5" fmla="*/ 2 h 4"/>
                <a:gd name="T6" fmla="*/ 0 w 2"/>
                <a:gd name="T7" fmla="*/ 2 h 4"/>
                <a:gd name="T8" fmla="*/ 2 w 2"/>
                <a:gd name="T9" fmla="*/ 2 h 4"/>
                <a:gd name="T10" fmla="*/ 2 w 2"/>
                <a:gd name="T11" fmla="*/ 4 h 4"/>
                <a:gd name="T12" fmla="*/ 2 w 2"/>
                <a:gd name="T13" fmla="*/ 4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0"/>
                  </a:moveTo>
                  <a:lnTo>
                    <a:pt x="2" y="2"/>
                  </a:lnTo>
                  <a:lnTo>
                    <a:pt x="0" y="2"/>
                  </a:lnTo>
                  <a:lnTo>
                    <a:pt x="0" y="2"/>
                  </a:lnTo>
                  <a:lnTo>
                    <a:pt x="2" y="2"/>
                  </a:lnTo>
                  <a:lnTo>
                    <a:pt x="2" y="4"/>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7" name="Line 5725"/>
            <p:cNvSpPr>
              <a:spLocks noChangeShapeType="1"/>
            </p:cNvSpPr>
            <p:nvPr/>
          </p:nvSpPr>
          <p:spPr bwMode="auto">
            <a:xfrm>
              <a:off x="2149" y="2392"/>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8" name="Freeform 5726"/>
            <p:cNvSpPr>
              <a:spLocks/>
            </p:cNvSpPr>
            <p:nvPr/>
          </p:nvSpPr>
          <p:spPr bwMode="auto">
            <a:xfrm>
              <a:off x="2149" y="2392"/>
              <a:ext cx="31" cy="15"/>
            </a:xfrm>
            <a:custGeom>
              <a:avLst/>
              <a:gdLst>
                <a:gd name="T0" fmla="*/ 0 w 31"/>
                <a:gd name="T1" fmla="*/ 0 h 15"/>
                <a:gd name="T2" fmla="*/ 0 w 31"/>
                <a:gd name="T3" fmla="*/ 2 h 15"/>
                <a:gd name="T4" fmla="*/ 0 w 31"/>
                <a:gd name="T5" fmla="*/ 2 h 15"/>
                <a:gd name="T6" fmla="*/ 0 w 31"/>
                <a:gd name="T7" fmla="*/ 2 h 15"/>
                <a:gd name="T8" fmla="*/ 0 w 31"/>
                <a:gd name="T9" fmla="*/ 2 h 15"/>
                <a:gd name="T10" fmla="*/ 2 w 31"/>
                <a:gd name="T11" fmla="*/ 4 h 15"/>
                <a:gd name="T12" fmla="*/ 4 w 31"/>
                <a:gd name="T13" fmla="*/ 4 h 15"/>
                <a:gd name="T14" fmla="*/ 4 w 31"/>
                <a:gd name="T15" fmla="*/ 6 h 15"/>
                <a:gd name="T16" fmla="*/ 6 w 31"/>
                <a:gd name="T17" fmla="*/ 6 h 15"/>
                <a:gd name="T18" fmla="*/ 6 w 31"/>
                <a:gd name="T19" fmla="*/ 6 h 15"/>
                <a:gd name="T20" fmla="*/ 8 w 31"/>
                <a:gd name="T21" fmla="*/ 6 h 15"/>
                <a:gd name="T22" fmla="*/ 8 w 31"/>
                <a:gd name="T23" fmla="*/ 8 h 15"/>
                <a:gd name="T24" fmla="*/ 8 w 31"/>
                <a:gd name="T25" fmla="*/ 8 h 15"/>
                <a:gd name="T26" fmla="*/ 10 w 31"/>
                <a:gd name="T27" fmla="*/ 8 h 15"/>
                <a:gd name="T28" fmla="*/ 14 w 31"/>
                <a:gd name="T29" fmla="*/ 10 h 15"/>
                <a:gd name="T30" fmla="*/ 16 w 31"/>
                <a:gd name="T31" fmla="*/ 10 h 15"/>
                <a:gd name="T32" fmla="*/ 16 w 31"/>
                <a:gd name="T33" fmla="*/ 10 h 15"/>
                <a:gd name="T34" fmla="*/ 16 w 31"/>
                <a:gd name="T35" fmla="*/ 10 h 15"/>
                <a:gd name="T36" fmla="*/ 20 w 31"/>
                <a:gd name="T37" fmla="*/ 10 h 15"/>
                <a:gd name="T38" fmla="*/ 20 w 31"/>
                <a:gd name="T39" fmla="*/ 10 h 15"/>
                <a:gd name="T40" fmla="*/ 18 w 31"/>
                <a:gd name="T41" fmla="*/ 10 h 15"/>
                <a:gd name="T42" fmla="*/ 16 w 31"/>
                <a:gd name="T43" fmla="*/ 10 h 15"/>
                <a:gd name="T44" fmla="*/ 16 w 31"/>
                <a:gd name="T45" fmla="*/ 10 h 15"/>
                <a:gd name="T46" fmla="*/ 16 w 31"/>
                <a:gd name="T47" fmla="*/ 10 h 15"/>
                <a:gd name="T48" fmla="*/ 18 w 31"/>
                <a:gd name="T49" fmla="*/ 10 h 15"/>
                <a:gd name="T50" fmla="*/ 20 w 31"/>
                <a:gd name="T51" fmla="*/ 10 h 15"/>
                <a:gd name="T52" fmla="*/ 21 w 31"/>
                <a:gd name="T53" fmla="*/ 12 h 15"/>
                <a:gd name="T54" fmla="*/ 21 w 31"/>
                <a:gd name="T55" fmla="*/ 10 h 15"/>
                <a:gd name="T56" fmla="*/ 21 w 31"/>
                <a:gd name="T57" fmla="*/ 12 h 15"/>
                <a:gd name="T58" fmla="*/ 21 w 31"/>
                <a:gd name="T59" fmla="*/ 12 h 15"/>
                <a:gd name="T60" fmla="*/ 21 w 31"/>
                <a:gd name="T61" fmla="*/ 12 h 15"/>
                <a:gd name="T62" fmla="*/ 23 w 31"/>
                <a:gd name="T63" fmla="*/ 12 h 15"/>
                <a:gd name="T64" fmla="*/ 23 w 31"/>
                <a:gd name="T65" fmla="*/ 12 h 15"/>
                <a:gd name="T66" fmla="*/ 23 w 31"/>
                <a:gd name="T67" fmla="*/ 12 h 15"/>
                <a:gd name="T68" fmla="*/ 25 w 31"/>
                <a:gd name="T69" fmla="*/ 12 h 15"/>
                <a:gd name="T70" fmla="*/ 25 w 31"/>
                <a:gd name="T71" fmla="*/ 12 h 15"/>
                <a:gd name="T72" fmla="*/ 25 w 31"/>
                <a:gd name="T73" fmla="*/ 12 h 15"/>
                <a:gd name="T74" fmla="*/ 25 w 31"/>
                <a:gd name="T75" fmla="*/ 12 h 15"/>
                <a:gd name="T76" fmla="*/ 29 w 31"/>
                <a:gd name="T77" fmla="*/ 14 h 15"/>
                <a:gd name="T78" fmla="*/ 31 w 31"/>
                <a:gd name="T79" fmla="*/ 14 h 15"/>
                <a:gd name="T80" fmla="*/ 31 w 31"/>
                <a:gd name="T8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 h="15">
                  <a:moveTo>
                    <a:pt x="0" y="0"/>
                  </a:moveTo>
                  <a:lnTo>
                    <a:pt x="0" y="2"/>
                  </a:lnTo>
                  <a:lnTo>
                    <a:pt x="0" y="2"/>
                  </a:lnTo>
                  <a:lnTo>
                    <a:pt x="0" y="2"/>
                  </a:lnTo>
                  <a:lnTo>
                    <a:pt x="0" y="2"/>
                  </a:lnTo>
                  <a:lnTo>
                    <a:pt x="2" y="4"/>
                  </a:lnTo>
                  <a:lnTo>
                    <a:pt x="4" y="4"/>
                  </a:lnTo>
                  <a:lnTo>
                    <a:pt x="4" y="6"/>
                  </a:lnTo>
                  <a:lnTo>
                    <a:pt x="6" y="6"/>
                  </a:lnTo>
                  <a:lnTo>
                    <a:pt x="6" y="6"/>
                  </a:lnTo>
                  <a:lnTo>
                    <a:pt x="8" y="6"/>
                  </a:lnTo>
                  <a:lnTo>
                    <a:pt x="8" y="8"/>
                  </a:lnTo>
                  <a:lnTo>
                    <a:pt x="8" y="8"/>
                  </a:lnTo>
                  <a:lnTo>
                    <a:pt x="10" y="8"/>
                  </a:lnTo>
                  <a:lnTo>
                    <a:pt x="14" y="10"/>
                  </a:lnTo>
                  <a:lnTo>
                    <a:pt x="16" y="10"/>
                  </a:lnTo>
                  <a:lnTo>
                    <a:pt x="16" y="10"/>
                  </a:lnTo>
                  <a:lnTo>
                    <a:pt x="16" y="10"/>
                  </a:lnTo>
                  <a:lnTo>
                    <a:pt x="20" y="10"/>
                  </a:lnTo>
                  <a:lnTo>
                    <a:pt x="20" y="10"/>
                  </a:lnTo>
                  <a:lnTo>
                    <a:pt x="18" y="10"/>
                  </a:lnTo>
                  <a:lnTo>
                    <a:pt x="16" y="10"/>
                  </a:lnTo>
                  <a:lnTo>
                    <a:pt x="16" y="10"/>
                  </a:lnTo>
                  <a:lnTo>
                    <a:pt x="16" y="10"/>
                  </a:lnTo>
                  <a:lnTo>
                    <a:pt x="18" y="10"/>
                  </a:lnTo>
                  <a:lnTo>
                    <a:pt x="20" y="10"/>
                  </a:lnTo>
                  <a:lnTo>
                    <a:pt x="21" y="12"/>
                  </a:lnTo>
                  <a:lnTo>
                    <a:pt x="21" y="10"/>
                  </a:lnTo>
                  <a:lnTo>
                    <a:pt x="21" y="12"/>
                  </a:lnTo>
                  <a:lnTo>
                    <a:pt x="21" y="12"/>
                  </a:lnTo>
                  <a:lnTo>
                    <a:pt x="21" y="12"/>
                  </a:lnTo>
                  <a:lnTo>
                    <a:pt x="23" y="12"/>
                  </a:lnTo>
                  <a:lnTo>
                    <a:pt x="23" y="12"/>
                  </a:lnTo>
                  <a:lnTo>
                    <a:pt x="23" y="12"/>
                  </a:lnTo>
                  <a:lnTo>
                    <a:pt x="25" y="12"/>
                  </a:lnTo>
                  <a:lnTo>
                    <a:pt x="25" y="12"/>
                  </a:lnTo>
                  <a:lnTo>
                    <a:pt x="25" y="12"/>
                  </a:lnTo>
                  <a:lnTo>
                    <a:pt x="25" y="12"/>
                  </a:lnTo>
                  <a:lnTo>
                    <a:pt x="29" y="14"/>
                  </a:lnTo>
                  <a:lnTo>
                    <a:pt x="31" y="14"/>
                  </a:lnTo>
                  <a:lnTo>
                    <a:pt x="31"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9" name="Freeform 5727"/>
            <p:cNvSpPr>
              <a:spLocks/>
            </p:cNvSpPr>
            <p:nvPr/>
          </p:nvSpPr>
          <p:spPr bwMode="auto">
            <a:xfrm>
              <a:off x="2180" y="2407"/>
              <a:ext cx="12" cy="8"/>
            </a:xfrm>
            <a:custGeom>
              <a:avLst/>
              <a:gdLst>
                <a:gd name="T0" fmla="*/ 12 w 12"/>
                <a:gd name="T1" fmla="*/ 8 h 8"/>
                <a:gd name="T2" fmla="*/ 12 w 12"/>
                <a:gd name="T3" fmla="*/ 8 h 8"/>
                <a:gd name="T4" fmla="*/ 12 w 12"/>
                <a:gd name="T5" fmla="*/ 6 h 8"/>
                <a:gd name="T6" fmla="*/ 10 w 12"/>
                <a:gd name="T7" fmla="*/ 6 h 8"/>
                <a:gd name="T8" fmla="*/ 10 w 12"/>
                <a:gd name="T9" fmla="*/ 6 h 8"/>
                <a:gd name="T10" fmla="*/ 8 w 12"/>
                <a:gd name="T11" fmla="*/ 4 h 8"/>
                <a:gd name="T12" fmla="*/ 8 w 12"/>
                <a:gd name="T13" fmla="*/ 4 h 8"/>
                <a:gd name="T14" fmla="*/ 6 w 12"/>
                <a:gd name="T15" fmla="*/ 2 h 8"/>
                <a:gd name="T16" fmla="*/ 0 w 12"/>
                <a:gd name="T17" fmla="*/ 2 h 8"/>
                <a:gd name="T18" fmla="*/ 0 w 12"/>
                <a:gd name="T19" fmla="*/ 0 h 8"/>
                <a:gd name="T20" fmla="*/ 0 w 12"/>
                <a:gd name="T21" fmla="*/ 0 h 8"/>
                <a:gd name="T22" fmla="*/ 0 w 12"/>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8">
                  <a:moveTo>
                    <a:pt x="12" y="8"/>
                  </a:moveTo>
                  <a:lnTo>
                    <a:pt x="12" y="8"/>
                  </a:lnTo>
                  <a:lnTo>
                    <a:pt x="12" y="6"/>
                  </a:lnTo>
                  <a:lnTo>
                    <a:pt x="10" y="6"/>
                  </a:lnTo>
                  <a:lnTo>
                    <a:pt x="10" y="6"/>
                  </a:lnTo>
                  <a:lnTo>
                    <a:pt x="8" y="4"/>
                  </a:lnTo>
                  <a:lnTo>
                    <a:pt x="8" y="4"/>
                  </a:lnTo>
                  <a:lnTo>
                    <a:pt x="6"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0" name="Freeform 5728"/>
            <p:cNvSpPr>
              <a:spLocks/>
            </p:cNvSpPr>
            <p:nvPr/>
          </p:nvSpPr>
          <p:spPr bwMode="auto">
            <a:xfrm>
              <a:off x="2192" y="2415"/>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1" name="Freeform 5729"/>
            <p:cNvSpPr>
              <a:spLocks/>
            </p:cNvSpPr>
            <p:nvPr/>
          </p:nvSpPr>
          <p:spPr bwMode="auto">
            <a:xfrm>
              <a:off x="2197" y="2417"/>
              <a:ext cx="4" cy="4"/>
            </a:xfrm>
            <a:custGeom>
              <a:avLst/>
              <a:gdLst>
                <a:gd name="T0" fmla="*/ 4 w 4"/>
                <a:gd name="T1" fmla="*/ 4 h 4"/>
                <a:gd name="T2" fmla="*/ 4 w 4"/>
                <a:gd name="T3" fmla="*/ 4 h 4"/>
                <a:gd name="T4" fmla="*/ 4 w 4"/>
                <a:gd name="T5" fmla="*/ 4 h 4"/>
                <a:gd name="T6" fmla="*/ 4 w 4"/>
                <a:gd name="T7" fmla="*/ 2 h 4"/>
                <a:gd name="T8" fmla="*/ 4 w 4"/>
                <a:gd name="T9" fmla="*/ 2 h 4"/>
                <a:gd name="T10" fmla="*/ 4 w 4"/>
                <a:gd name="T11" fmla="*/ 2 h 4"/>
                <a:gd name="T12" fmla="*/ 4 w 4"/>
                <a:gd name="T13" fmla="*/ 2 h 4"/>
                <a:gd name="T14" fmla="*/ 4 w 4"/>
                <a:gd name="T15" fmla="*/ 2 h 4"/>
                <a:gd name="T16" fmla="*/ 4 w 4"/>
                <a:gd name="T17" fmla="*/ 2 h 4"/>
                <a:gd name="T18" fmla="*/ 4 w 4"/>
                <a:gd name="T19" fmla="*/ 2 h 4"/>
                <a:gd name="T20" fmla="*/ 4 w 4"/>
                <a:gd name="T21" fmla="*/ 2 h 4"/>
                <a:gd name="T22" fmla="*/ 2 w 4"/>
                <a:gd name="T23" fmla="*/ 2 h 4"/>
                <a:gd name="T24" fmla="*/ 2 w 4"/>
                <a:gd name="T25" fmla="*/ 2 h 4"/>
                <a:gd name="T26" fmla="*/ 2 w 4"/>
                <a:gd name="T27" fmla="*/ 2 h 4"/>
                <a:gd name="T28" fmla="*/ 2 w 4"/>
                <a:gd name="T29" fmla="*/ 0 h 4"/>
                <a:gd name="T30" fmla="*/ 2 w 4"/>
                <a:gd name="T31" fmla="*/ 0 h 4"/>
                <a:gd name="T32" fmla="*/ 2 w 4"/>
                <a:gd name="T33" fmla="*/ 0 h 4"/>
                <a:gd name="T34" fmla="*/ 2 w 4"/>
                <a:gd name="T35" fmla="*/ 0 h 4"/>
                <a:gd name="T36" fmla="*/ 2 w 4"/>
                <a:gd name="T37" fmla="*/ 0 h 4"/>
                <a:gd name="T38" fmla="*/ 2 w 4"/>
                <a:gd name="T39" fmla="*/ 0 h 4"/>
                <a:gd name="T40" fmla="*/ 2 w 4"/>
                <a:gd name="T41" fmla="*/ 0 h 4"/>
                <a:gd name="T42" fmla="*/ 2 w 4"/>
                <a:gd name="T43" fmla="*/ 0 h 4"/>
                <a:gd name="T44" fmla="*/ 0 w 4"/>
                <a:gd name="T45" fmla="*/ 0 h 4"/>
                <a:gd name="T46" fmla="*/ 0 w 4"/>
                <a:gd name="T47" fmla="*/ 0 h 4"/>
                <a:gd name="T48" fmla="*/ 0 w 4"/>
                <a:gd name="T49" fmla="*/ 0 h 4"/>
                <a:gd name="T50" fmla="*/ 2 w 4"/>
                <a:gd name="T51" fmla="*/ 0 h 4"/>
                <a:gd name="T52" fmla="*/ 2 w 4"/>
                <a:gd name="T53" fmla="*/ 2 h 4"/>
                <a:gd name="T54" fmla="*/ 2 w 4"/>
                <a:gd name="T55" fmla="*/ 2 h 4"/>
                <a:gd name="T56" fmla="*/ 2 w 4"/>
                <a:gd name="T5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 h="4">
                  <a:moveTo>
                    <a:pt x="4" y="4"/>
                  </a:moveTo>
                  <a:lnTo>
                    <a:pt x="4" y="4"/>
                  </a:lnTo>
                  <a:lnTo>
                    <a:pt x="4" y="4"/>
                  </a:lnTo>
                  <a:lnTo>
                    <a:pt x="4" y="2"/>
                  </a:lnTo>
                  <a:lnTo>
                    <a:pt x="4" y="2"/>
                  </a:lnTo>
                  <a:lnTo>
                    <a:pt x="4" y="2"/>
                  </a:lnTo>
                  <a:lnTo>
                    <a:pt x="4" y="2"/>
                  </a:lnTo>
                  <a:lnTo>
                    <a:pt x="4" y="2"/>
                  </a:lnTo>
                  <a:lnTo>
                    <a:pt x="4" y="2"/>
                  </a:lnTo>
                  <a:lnTo>
                    <a:pt x="4" y="2"/>
                  </a:lnTo>
                  <a:lnTo>
                    <a:pt x="4" y="2"/>
                  </a:lnTo>
                  <a:lnTo>
                    <a:pt x="2" y="2"/>
                  </a:lnTo>
                  <a:lnTo>
                    <a:pt x="2" y="2"/>
                  </a:lnTo>
                  <a:lnTo>
                    <a:pt x="2" y="2"/>
                  </a:lnTo>
                  <a:lnTo>
                    <a:pt x="2" y="0"/>
                  </a:lnTo>
                  <a:lnTo>
                    <a:pt x="2" y="0"/>
                  </a:lnTo>
                  <a:lnTo>
                    <a:pt x="2" y="0"/>
                  </a:lnTo>
                  <a:lnTo>
                    <a:pt x="2" y="0"/>
                  </a:lnTo>
                  <a:lnTo>
                    <a:pt x="2" y="0"/>
                  </a:lnTo>
                  <a:lnTo>
                    <a:pt x="2" y="0"/>
                  </a:lnTo>
                  <a:lnTo>
                    <a:pt x="2" y="0"/>
                  </a:lnTo>
                  <a:lnTo>
                    <a:pt x="2" y="0"/>
                  </a:lnTo>
                  <a:lnTo>
                    <a:pt x="0" y="0"/>
                  </a:lnTo>
                  <a:lnTo>
                    <a:pt x="0" y="0"/>
                  </a:lnTo>
                  <a:lnTo>
                    <a:pt x="0" y="0"/>
                  </a:lnTo>
                  <a:lnTo>
                    <a:pt x="2" y="0"/>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2" name="Freeform 5730"/>
            <p:cNvSpPr>
              <a:spLocks/>
            </p:cNvSpPr>
            <p:nvPr/>
          </p:nvSpPr>
          <p:spPr bwMode="auto">
            <a:xfrm>
              <a:off x="2192" y="2415"/>
              <a:ext cx="9" cy="6"/>
            </a:xfrm>
            <a:custGeom>
              <a:avLst/>
              <a:gdLst>
                <a:gd name="T0" fmla="*/ 7 w 9"/>
                <a:gd name="T1" fmla="*/ 4 h 6"/>
                <a:gd name="T2" fmla="*/ 7 w 9"/>
                <a:gd name="T3" fmla="*/ 4 h 6"/>
                <a:gd name="T4" fmla="*/ 7 w 9"/>
                <a:gd name="T5" fmla="*/ 4 h 6"/>
                <a:gd name="T6" fmla="*/ 7 w 9"/>
                <a:gd name="T7" fmla="*/ 6 h 6"/>
                <a:gd name="T8" fmla="*/ 9 w 9"/>
                <a:gd name="T9" fmla="*/ 6 h 6"/>
                <a:gd name="T10" fmla="*/ 9 w 9"/>
                <a:gd name="T11" fmla="*/ 6 h 6"/>
                <a:gd name="T12" fmla="*/ 9 w 9"/>
                <a:gd name="T13" fmla="*/ 6 h 6"/>
                <a:gd name="T14" fmla="*/ 9 w 9"/>
                <a:gd name="T15" fmla="*/ 6 h 6"/>
                <a:gd name="T16" fmla="*/ 9 w 9"/>
                <a:gd name="T17" fmla="*/ 6 h 6"/>
                <a:gd name="T18" fmla="*/ 7 w 9"/>
                <a:gd name="T19" fmla="*/ 6 h 6"/>
                <a:gd name="T20" fmla="*/ 5 w 9"/>
                <a:gd name="T21" fmla="*/ 4 h 6"/>
                <a:gd name="T22" fmla="*/ 3 w 9"/>
                <a:gd name="T23" fmla="*/ 4 h 6"/>
                <a:gd name="T24" fmla="*/ 3 w 9"/>
                <a:gd name="T25" fmla="*/ 4 h 6"/>
                <a:gd name="T26" fmla="*/ 3 w 9"/>
                <a:gd name="T27" fmla="*/ 2 h 6"/>
                <a:gd name="T28" fmla="*/ 1 w 9"/>
                <a:gd name="T29" fmla="*/ 2 h 6"/>
                <a:gd name="T30" fmla="*/ 1 w 9"/>
                <a:gd name="T31" fmla="*/ 2 h 6"/>
                <a:gd name="T32" fmla="*/ 1 w 9"/>
                <a:gd name="T33" fmla="*/ 2 h 6"/>
                <a:gd name="T34" fmla="*/ 0 w 9"/>
                <a:gd name="T3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6">
                  <a:moveTo>
                    <a:pt x="7" y="4"/>
                  </a:moveTo>
                  <a:lnTo>
                    <a:pt x="7" y="4"/>
                  </a:lnTo>
                  <a:lnTo>
                    <a:pt x="7" y="4"/>
                  </a:lnTo>
                  <a:lnTo>
                    <a:pt x="7" y="6"/>
                  </a:lnTo>
                  <a:lnTo>
                    <a:pt x="9" y="6"/>
                  </a:lnTo>
                  <a:lnTo>
                    <a:pt x="9" y="6"/>
                  </a:lnTo>
                  <a:lnTo>
                    <a:pt x="9" y="6"/>
                  </a:lnTo>
                  <a:lnTo>
                    <a:pt x="9" y="6"/>
                  </a:lnTo>
                  <a:lnTo>
                    <a:pt x="9" y="6"/>
                  </a:lnTo>
                  <a:lnTo>
                    <a:pt x="7" y="6"/>
                  </a:lnTo>
                  <a:lnTo>
                    <a:pt x="5" y="4"/>
                  </a:lnTo>
                  <a:lnTo>
                    <a:pt x="3" y="4"/>
                  </a:lnTo>
                  <a:lnTo>
                    <a:pt x="3" y="4"/>
                  </a:lnTo>
                  <a:lnTo>
                    <a:pt x="3" y="2"/>
                  </a:lnTo>
                  <a:lnTo>
                    <a:pt x="1" y="2"/>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3" name="Freeform 5731"/>
            <p:cNvSpPr>
              <a:spLocks/>
            </p:cNvSpPr>
            <p:nvPr/>
          </p:nvSpPr>
          <p:spPr bwMode="auto">
            <a:xfrm>
              <a:off x="2201" y="2419"/>
              <a:ext cx="4" cy="2"/>
            </a:xfrm>
            <a:custGeom>
              <a:avLst/>
              <a:gdLst>
                <a:gd name="T0" fmla="*/ 0 w 4"/>
                <a:gd name="T1" fmla="*/ 2 h 2"/>
                <a:gd name="T2" fmla="*/ 0 w 4"/>
                <a:gd name="T3" fmla="*/ 2 h 2"/>
                <a:gd name="T4" fmla="*/ 0 w 4"/>
                <a:gd name="T5" fmla="*/ 2 h 2"/>
                <a:gd name="T6" fmla="*/ 0 w 4"/>
                <a:gd name="T7" fmla="*/ 2 h 2"/>
                <a:gd name="T8" fmla="*/ 0 w 4"/>
                <a:gd name="T9" fmla="*/ 2 h 2"/>
                <a:gd name="T10" fmla="*/ 2 w 4"/>
                <a:gd name="T11" fmla="*/ 2 h 2"/>
                <a:gd name="T12" fmla="*/ 2 w 4"/>
                <a:gd name="T13" fmla="*/ 2 h 2"/>
                <a:gd name="T14" fmla="*/ 2 w 4"/>
                <a:gd name="T15" fmla="*/ 2 h 2"/>
                <a:gd name="T16" fmla="*/ 2 w 4"/>
                <a:gd name="T17" fmla="*/ 2 h 2"/>
                <a:gd name="T18" fmla="*/ 2 w 4"/>
                <a:gd name="T19" fmla="*/ 2 h 2"/>
                <a:gd name="T20" fmla="*/ 2 w 4"/>
                <a:gd name="T21" fmla="*/ 2 h 2"/>
                <a:gd name="T22" fmla="*/ 2 w 4"/>
                <a:gd name="T23" fmla="*/ 2 h 2"/>
                <a:gd name="T24" fmla="*/ 2 w 4"/>
                <a:gd name="T25" fmla="*/ 2 h 2"/>
                <a:gd name="T26" fmla="*/ 2 w 4"/>
                <a:gd name="T27" fmla="*/ 2 h 2"/>
                <a:gd name="T28" fmla="*/ 4 w 4"/>
                <a:gd name="T29" fmla="*/ 0 h 2"/>
                <a:gd name="T30" fmla="*/ 4 w 4"/>
                <a:gd name="T31" fmla="*/ 0 h 2"/>
                <a:gd name="T32" fmla="*/ 4 w 4"/>
                <a:gd name="T33" fmla="*/ 2 h 2"/>
                <a:gd name="T34" fmla="*/ 4 w 4"/>
                <a:gd name="T3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2">
                  <a:moveTo>
                    <a:pt x="0" y="2"/>
                  </a:move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4" y="0"/>
                  </a:lnTo>
                  <a:lnTo>
                    <a:pt x="4" y="0"/>
                  </a:lnTo>
                  <a:lnTo>
                    <a:pt x="4"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4" name="Freeform 5732"/>
            <p:cNvSpPr>
              <a:spLocks/>
            </p:cNvSpPr>
            <p:nvPr/>
          </p:nvSpPr>
          <p:spPr bwMode="auto">
            <a:xfrm>
              <a:off x="2201" y="2421"/>
              <a:ext cx="4" cy="8"/>
            </a:xfrm>
            <a:custGeom>
              <a:avLst/>
              <a:gdLst>
                <a:gd name="T0" fmla="*/ 4 w 4"/>
                <a:gd name="T1" fmla="*/ 0 h 8"/>
                <a:gd name="T2" fmla="*/ 4 w 4"/>
                <a:gd name="T3" fmla="*/ 0 h 8"/>
                <a:gd name="T4" fmla="*/ 4 w 4"/>
                <a:gd name="T5" fmla="*/ 2 h 8"/>
                <a:gd name="T6" fmla="*/ 4 w 4"/>
                <a:gd name="T7" fmla="*/ 2 h 8"/>
                <a:gd name="T8" fmla="*/ 4 w 4"/>
                <a:gd name="T9" fmla="*/ 2 h 8"/>
                <a:gd name="T10" fmla="*/ 2 w 4"/>
                <a:gd name="T11" fmla="*/ 2 h 8"/>
                <a:gd name="T12" fmla="*/ 2 w 4"/>
                <a:gd name="T13" fmla="*/ 2 h 8"/>
                <a:gd name="T14" fmla="*/ 2 w 4"/>
                <a:gd name="T15" fmla="*/ 2 h 8"/>
                <a:gd name="T16" fmla="*/ 2 w 4"/>
                <a:gd name="T17" fmla="*/ 2 h 8"/>
                <a:gd name="T18" fmla="*/ 2 w 4"/>
                <a:gd name="T19" fmla="*/ 0 h 8"/>
                <a:gd name="T20" fmla="*/ 2 w 4"/>
                <a:gd name="T21" fmla="*/ 2 h 8"/>
                <a:gd name="T22" fmla="*/ 2 w 4"/>
                <a:gd name="T23" fmla="*/ 2 h 8"/>
                <a:gd name="T24" fmla="*/ 2 w 4"/>
                <a:gd name="T25" fmla="*/ 2 h 8"/>
                <a:gd name="T26" fmla="*/ 2 w 4"/>
                <a:gd name="T27" fmla="*/ 2 h 8"/>
                <a:gd name="T28" fmla="*/ 2 w 4"/>
                <a:gd name="T29" fmla="*/ 2 h 8"/>
                <a:gd name="T30" fmla="*/ 0 w 4"/>
                <a:gd name="T31" fmla="*/ 2 h 8"/>
                <a:gd name="T32" fmla="*/ 0 w 4"/>
                <a:gd name="T33" fmla="*/ 0 h 8"/>
                <a:gd name="T34" fmla="*/ 0 w 4"/>
                <a:gd name="T35" fmla="*/ 0 h 8"/>
                <a:gd name="T36" fmla="*/ 0 w 4"/>
                <a:gd name="T37" fmla="*/ 0 h 8"/>
                <a:gd name="T38" fmla="*/ 0 w 4"/>
                <a:gd name="T39" fmla="*/ 2 h 8"/>
                <a:gd name="T40" fmla="*/ 2 w 4"/>
                <a:gd name="T41" fmla="*/ 4 h 8"/>
                <a:gd name="T42" fmla="*/ 0 w 4"/>
                <a:gd name="T43" fmla="*/ 4 h 8"/>
                <a:gd name="T44" fmla="*/ 2 w 4"/>
                <a:gd name="T45" fmla="*/ 6 h 8"/>
                <a:gd name="T46" fmla="*/ 4 w 4"/>
                <a:gd name="T47" fmla="*/ 6 h 8"/>
                <a:gd name="T48" fmla="*/ 4 w 4"/>
                <a:gd name="T49" fmla="*/ 8 h 8"/>
                <a:gd name="T50" fmla="*/ 4 w 4"/>
                <a:gd name="T5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 h="8">
                  <a:moveTo>
                    <a:pt x="4" y="0"/>
                  </a:moveTo>
                  <a:lnTo>
                    <a:pt x="4" y="0"/>
                  </a:lnTo>
                  <a:lnTo>
                    <a:pt x="4" y="2"/>
                  </a:lnTo>
                  <a:lnTo>
                    <a:pt x="4" y="2"/>
                  </a:lnTo>
                  <a:lnTo>
                    <a:pt x="4" y="2"/>
                  </a:lnTo>
                  <a:lnTo>
                    <a:pt x="2" y="2"/>
                  </a:lnTo>
                  <a:lnTo>
                    <a:pt x="2" y="2"/>
                  </a:lnTo>
                  <a:lnTo>
                    <a:pt x="2" y="2"/>
                  </a:lnTo>
                  <a:lnTo>
                    <a:pt x="2" y="2"/>
                  </a:lnTo>
                  <a:lnTo>
                    <a:pt x="2" y="0"/>
                  </a:lnTo>
                  <a:lnTo>
                    <a:pt x="2" y="2"/>
                  </a:lnTo>
                  <a:lnTo>
                    <a:pt x="2" y="2"/>
                  </a:lnTo>
                  <a:lnTo>
                    <a:pt x="2" y="2"/>
                  </a:lnTo>
                  <a:lnTo>
                    <a:pt x="2" y="2"/>
                  </a:lnTo>
                  <a:lnTo>
                    <a:pt x="2" y="2"/>
                  </a:lnTo>
                  <a:lnTo>
                    <a:pt x="0" y="2"/>
                  </a:lnTo>
                  <a:lnTo>
                    <a:pt x="0" y="0"/>
                  </a:lnTo>
                  <a:lnTo>
                    <a:pt x="0" y="0"/>
                  </a:lnTo>
                  <a:lnTo>
                    <a:pt x="0" y="0"/>
                  </a:lnTo>
                  <a:lnTo>
                    <a:pt x="0" y="2"/>
                  </a:lnTo>
                  <a:lnTo>
                    <a:pt x="2" y="4"/>
                  </a:lnTo>
                  <a:lnTo>
                    <a:pt x="0" y="4"/>
                  </a:lnTo>
                  <a:lnTo>
                    <a:pt x="2" y="6"/>
                  </a:lnTo>
                  <a:lnTo>
                    <a:pt x="4" y="6"/>
                  </a:lnTo>
                  <a:lnTo>
                    <a:pt x="4" y="8"/>
                  </a:lnTo>
                  <a:lnTo>
                    <a:pt x="4"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5" name="Freeform 5733"/>
            <p:cNvSpPr>
              <a:spLocks/>
            </p:cNvSpPr>
            <p:nvPr/>
          </p:nvSpPr>
          <p:spPr bwMode="auto">
            <a:xfrm>
              <a:off x="2205" y="2429"/>
              <a:ext cx="4" cy="2"/>
            </a:xfrm>
            <a:custGeom>
              <a:avLst/>
              <a:gdLst>
                <a:gd name="T0" fmla="*/ 0 w 4"/>
                <a:gd name="T1" fmla="*/ 0 h 2"/>
                <a:gd name="T2" fmla="*/ 2 w 4"/>
                <a:gd name="T3" fmla="*/ 2 h 2"/>
                <a:gd name="T4" fmla="*/ 4 w 4"/>
                <a:gd name="T5" fmla="*/ 2 h 2"/>
              </a:gdLst>
              <a:ahLst/>
              <a:cxnLst>
                <a:cxn ang="0">
                  <a:pos x="T0" y="T1"/>
                </a:cxn>
                <a:cxn ang="0">
                  <a:pos x="T2" y="T3"/>
                </a:cxn>
                <a:cxn ang="0">
                  <a:pos x="T4" y="T5"/>
                </a:cxn>
              </a:cxnLst>
              <a:rect l="0" t="0" r="r" b="b"/>
              <a:pathLst>
                <a:path w="4" h="2">
                  <a:moveTo>
                    <a:pt x="0" y="0"/>
                  </a:moveTo>
                  <a:lnTo>
                    <a:pt x="2" y="2"/>
                  </a:lnTo>
                  <a:lnTo>
                    <a:pt x="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6" name="Freeform 5734"/>
            <p:cNvSpPr>
              <a:spLocks/>
            </p:cNvSpPr>
            <p:nvPr/>
          </p:nvSpPr>
          <p:spPr bwMode="auto">
            <a:xfrm>
              <a:off x="2209" y="2431"/>
              <a:ext cx="8" cy="7"/>
            </a:xfrm>
            <a:custGeom>
              <a:avLst/>
              <a:gdLst>
                <a:gd name="T0" fmla="*/ 0 w 8"/>
                <a:gd name="T1" fmla="*/ 0 h 7"/>
                <a:gd name="T2" fmla="*/ 0 w 8"/>
                <a:gd name="T3" fmla="*/ 1 h 7"/>
                <a:gd name="T4" fmla="*/ 2 w 8"/>
                <a:gd name="T5" fmla="*/ 1 h 7"/>
                <a:gd name="T6" fmla="*/ 2 w 8"/>
                <a:gd name="T7" fmla="*/ 3 h 7"/>
                <a:gd name="T8" fmla="*/ 4 w 8"/>
                <a:gd name="T9" fmla="*/ 5 h 7"/>
                <a:gd name="T10" fmla="*/ 6 w 8"/>
                <a:gd name="T11" fmla="*/ 5 h 7"/>
                <a:gd name="T12" fmla="*/ 6 w 8"/>
                <a:gd name="T13" fmla="*/ 5 h 7"/>
                <a:gd name="T14" fmla="*/ 8 w 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7">
                  <a:moveTo>
                    <a:pt x="0" y="0"/>
                  </a:moveTo>
                  <a:lnTo>
                    <a:pt x="0" y="1"/>
                  </a:lnTo>
                  <a:lnTo>
                    <a:pt x="2" y="1"/>
                  </a:lnTo>
                  <a:lnTo>
                    <a:pt x="2" y="3"/>
                  </a:lnTo>
                  <a:lnTo>
                    <a:pt x="4" y="5"/>
                  </a:lnTo>
                  <a:lnTo>
                    <a:pt x="6" y="5"/>
                  </a:lnTo>
                  <a:lnTo>
                    <a:pt x="6" y="5"/>
                  </a:lnTo>
                  <a:lnTo>
                    <a:pt x="8"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7" name="Freeform 5735"/>
            <p:cNvSpPr>
              <a:spLocks/>
            </p:cNvSpPr>
            <p:nvPr/>
          </p:nvSpPr>
          <p:spPr bwMode="auto">
            <a:xfrm>
              <a:off x="2217" y="2438"/>
              <a:ext cx="7" cy="8"/>
            </a:xfrm>
            <a:custGeom>
              <a:avLst/>
              <a:gdLst>
                <a:gd name="T0" fmla="*/ 7 w 7"/>
                <a:gd name="T1" fmla="*/ 8 h 8"/>
                <a:gd name="T2" fmla="*/ 7 w 7"/>
                <a:gd name="T3" fmla="*/ 8 h 8"/>
                <a:gd name="T4" fmla="*/ 5 w 7"/>
                <a:gd name="T5" fmla="*/ 6 h 8"/>
                <a:gd name="T6" fmla="*/ 1 w 7"/>
                <a:gd name="T7" fmla="*/ 2 h 8"/>
                <a:gd name="T8" fmla="*/ 1 w 7"/>
                <a:gd name="T9" fmla="*/ 2 h 8"/>
                <a:gd name="T10" fmla="*/ 0 w 7"/>
                <a:gd name="T11" fmla="*/ 0 h 8"/>
              </a:gdLst>
              <a:ahLst/>
              <a:cxnLst>
                <a:cxn ang="0">
                  <a:pos x="T0" y="T1"/>
                </a:cxn>
                <a:cxn ang="0">
                  <a:pos x="T2" y="T3"/>
                </a:cxn>
                <a:cxn ang="0">
                  <a:pos x="T4" y="T5"/>
                </a:cxn>
                <a:cxn ang="0">
                  <a:pos x="T6" y="T7"/>
                </a:cxn>
                <a:cxn ang="0">
                  <a:pos x="T8" y="T9"/>
                </a:cxn>
                <a:cxn ang="0">
                  <a:pos x="T10" y="T11"/>
                </a:cxn>
              </a:cxnLst>
              <a:rect l="0" t="0" r="r" b="b"/>
              <a:pathLst>
                <a:path w="7" h="8">
                  <a:moveTo>
                    <a:pt x="7" y="8"/>
                  </a:moveTo>
                  <a:lnTo>
                    <a:pt x="7" y="8"/>
                  </a:lnTo>
                  <a:lnTo>
                    <a:pt x="5" y="6"/>
                  </a:lnTo>
                  <a:lnTo>
                    <a:pt x="1" y="2"/>
                  </a:lnTo>
                  <a:lnTo>
                    <a:pt x="1"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8" name="Freeform 5736"/>
            <p:cNvSpPr>
              <a:spLocks/>
            </p:cNvSpPr>
            <p:nvPr/>
          </p:nvSpPr>
          <p:spPr bwMode="auto">
            <a:xfrm>
              <a:off x="2224" y="2446"/>
              <a:ext cx="14" cy="10"/>
            </a:xfrm>
            <a:custGeom>
              <a:avLst/>
              <a:gdLst>
                <a:gd name="T0" fmla="*/ 14 w 14"/>
                <a:gd name="T1" fmla="*/ 8 h 10"/>
                <a:gd name="T2" fmla="*/ 14 w 14"/>
                <a:gd name="T3" fmla="*/ 8 h 10"/>
                <a:gd name="T4" fmla="*/ 14 w 14"/>
                <a:gd name="T5" fmla="*/ 6 h 10"/>
                <a:gd name="T6" fmla="*/ 14 w 14"/>
                <a:gd name="T7" fmla="*/ 6 h 10"/>
                <a:gd name="T8" fmla="*/ 14 w 14"/>
                <a:gd name="T9" fmla="*/ 6 h 10"/>
                <a:gd name="T10" fmla="*/ 14 w 14"/>
                <a:gd name="T11" fmla="*/ 6 h 10"/>
                <a:gd name="T12" fmla="*/ 12 w 14"/>
                <a:gd name="T13" fmla="*/ 6 h 10"/>
                <a:gd name="T14" fmla="*/ 12 w 14"/>
                <a:gd name="T15" fmla="*/ 6 h 10"/>
                <a:gd name="T16" fmla="*/ 12 w 14"/>
                <a:gd name="T17" fmla="*/ 6 h 10"/>
                <a:gd name="T18" fmla="*/ 12 w 14"/>
                <a:gd name="T19" fmla="*/ 6 h 10"/>
                <a:gd name="T20" fmla="*/ 10 w 14"/>
                <a:gd name="T21" fmla="*/ 6 h 10"/>
                <a:gd name="T22" fmla="*/ 10 w 14"/>
                <a:gd name="T23" fmla="*/ 6 h 10"/>
                <a:gd name="T24" fmla="*/ 10 w 14"/>
                <a:gd name="T25" fmla="*/ 6 h 10"/>
                <a:gd name="T26" fmla="*/ 10 w 14"/>
                <a:gd name="T27" fmla="*/ 6 h 10"/>
                <a:gd name="T28" fmla="*/ 10 w 14"/>
                <a:gd name="T29" fmla="*/ 6 h 10"/>
                <a:gd name="T30" fmla="*/ 12 w 14"/>
                <a:gd name="T31" fmla="*/ 6 h 10"/>
                <a:gd name="T32" fmla="*/ 12 w 14"/>
                <a:gd name="T33" fmla="*/ 6 h 10"/>
                <a:gd name="T34" fmla="*/ 10 w 14"/>
                <a:gd name="T35" fmla="*/ 6 h 10"/>
                <a:gd name="T36" fmla="*/ 10 w 14"/>
                <a:gd name="T37" fmla="*/ 6 h 10"/>
                <a:gd name="T38" fmla="*/ 12 w 14"/>
                <a:gd name="T39" fmla="*/ 8 h 10"/>
                <a:gd name="T40" fmla="*/ 12 w 14"/>
                <a:gd name="T41" fmla="*/ 8 h 10"/>
                <a:gd name="T42" fmla="*/ 12 w 14"/>
                <a:gd name="T43" fmla="*/ 8 h 10"/>
                <a:gd name="T44" fmla="*/ 12 w 14"/>
                <a:gd name="T45" fmla="*/ 8 h 10"/>
                <a:gd name="T46" fmla="*/ 12 w 14"/>
                <a:gd name="T47" fmla="*/ 8 h 10"/>
                <a:gd name="T48" fmla="*/ 12 w 14"/>
                <a:gd name="T49" fmla="*/ 10 h 10"/>
                <a:gd name="T50" fmla="*/ 12 w 14"/>
                <a:gd name="T51" fmla="*/ 10 h 10"/>
                <a:gd name="T52" fmla="*/ 10 w 14"/>
                <a:gd name="T53" fmla="*/ 8 h 10"/>
                <a:gd name="T54" fmla="*/ 8 w 14"/>
                <a:gd name="T55" fmla="*/ 6 h 10"/>
                <a:gd name="T56" fmla="*/ 6 w 14"/>
                <a:gd name="T57" fmla="*/ 4 h 10"/>
                <a:gd name="T58" fmla="*/ 6 w 14"/>
                <a:gd name="T59" fmla="*/ 4 h 10"/>
                <a:gd name="T60" fmla="*/ 4 w 14"/>
                <a:gd name="T61" fmla="*/ 2 h 10"/>
                <a:gd name="T62" fmla="*/ 2 w 14"/>
                <a:gd name="T63" fmla="*/ 2 h 10"/>
                <a:gd name="T64" fmla="*/ 2 w 14"/>
                <a:gd name="T65" fmla="*/ 2 h 10"/>
                <a:gd name="T66" fmla="*/ 0 w 14"/>
                <a:gd name="T67" fmla="*/ 0 h 10"/>
                <a:gd name="T68" fmla="*/ 0 w 14"/>
                <a:gd name="T6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 h="10">
                  <a:moveTo>
                    <a:pt x="14" y="8"/>
                  </a:moveTo>
                  <a:lnTo>
                    <a:pt x="14" y="8"/>
                  </a:lnTo>
                  <a:lnTo>
                    <a:pt x="14" y="6"/>
                  </a:lnTo>
                  <a:lnTo>
                    <a:pt x="14" y="6"/>
                  </a:lnTo>
                  <a:lnTo>
                    <a:pt x="14" y="6"/>
                  </a:lnTo>
                  <a:lnTo>
                    <a:pt x="14" y="6"/>
                  </a:lnTo>
                  <a:lnTo>
                    <a:pt x="12" y="6"/>
                  </a:lnTo>
                  <a:lnTo>
                    <a:pt x="12" y="6"/>
                  </a:lnTo>
                  <a:lnTo>
                    <a:pt x="12" y="6"/>
                  </a:lnTo>
                  <a:lnTo>
                    <a:pt x="12" y="6"/>
                  </a:lnTo>
                  <a:lnTo>
                    <a:pt x="10" y="6"/>
                  </a:lnTo>
                  <a:lnTo>
                    <a:pt x="10" y="6"/>
                  </a:lnTo>
                  <a:lnTo>
                    <a:pt x="10" y="6"/>
                  </a:lnTo>
                  <a:lnTo>
                    <a:pt x="10" y="6"/>
                  </a:lnTo>
                  <a:lnTo>
                    <a:pt x="10" y="6"/>
                  </a:lnTo>
                  <a:lnTo>
                    <a:pt x="12" y="6"/>
                  </a:lnTo>
                  <a:lnTo>
                    <a:pt x="12" y="6"/>
                  </a:lnTo>
                  <a:lnTo>
                    <a:pt x="10" y="6"/>
                  </a:lnTo>
                  <a:lnTo>
                    <a:pt x="10" y="6"/>
                  </a:lnTo>
                  <a:lnTo>
                    <a:pt x="12" y="8"/>
                  </a:lnTo>
                  <a:lnTo>
                    <a:pt x="12" y="8"/>
                  </a:lnTo>
                  <a:lnTo>
                    <a:pt x="12" y="8"/>
                  </a:lnTo>
                  <a:lnTo>
                    <a:pt x="12" y="8"/>
                  </a:lnTo>
                  <a:lnTo>
                    <a:pt x="12" y="8"/>
                  </a:lnTo>
                  <a:lnTo>
                    <a:pt x="12" y="10"/>
                  </a:lnTo>
                  <a:lnTo>
                    <a:pt x="12" y="10"/>
                  </a:lnTo>
                  <a:lnTo>
                    <a:pt x="10" y="8"/>
                  </a:lnTo>
                  <a:lnTo>
                    <a:pt x="8" y="6"/>
                  </a:lnTo>
                  <a:lnTo>
                    <a:pt x="6" y="4"/>
                  </a:lnTo>
                  <a:lnTo>
                    <a:pt x="6" y="4"/>
                  </a:lnTo>
                  <a:lnTo>
                    <a:pt x="4"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9" name="Freeform 5737"/>
            <p:cNvSpPr>
              <a:spLocks/>
            </p:cNvSpPr>
            <p:nvPr/>
          </p:nvSpPr>
          <p:spPr bwMode="auto">
            <a:xfrm>
              <a:off x="2234" y="2454"/>
              <a:ext cx="8" cy="5"/>
            </a:xfrm>
            <a:custGeom>
              <a:avLst/>
              <a:gdLst>
                <a:gd name="T0" fmla="*/ 8 w 8"/>
                <a:gd name="T1" fmla="*/ 5 h 5"/>
                <a:gd name="T2" fmla="*/ 6 w 8"/>
                <a:gd name="T3" fmla="*/ 3 h 5"/>
                <a:gd name="T4" fmla="*/ 2 w 8"/>
                <a:gd name="T5" fmla="*/ 3 h 5"/>
                <a:gd name="T6" fmla="*/ 2 w 8"/>
                <a:gd name="T7" fmla="*/ 2 h 5"/>
                <a:gd name="T8" fmla="*/ 0 w 8"/>
                <a:gd name="T9" fmla="*/ 2 h 5"/>
                <a:gd name="T10" fmla="*/ 0 w 8"/>
                <a:gd name="T11" fmla="*/ 2 h 5"/>
                <a:gd name="T12" fmla="*/ 2 w 8"/>
                <a:gd name="T13" fmla="*/ 2 h 5"/>
                <a:gd name="T14" fmla="*/ 2 w 8"/>
                <a:gd name="T15" fmla="*/ 2 h 5"/>
                <a:gd name="T16" fmla="*/ 2 w 8"/>
                <a:gd name="T17" fmla="*/ 2 h 5"/>
                <a:gd name="T18" fmla="*/ 2 w 8"/>
                <a:gd name="T19" fmla="*/ 2 h 5"/>
                <a:gd name="T20" fmla="*/ 2 w 8"/>
                <a:gd name="T21" fmla="*/ 2 h 5"/>
                <a:gd name="T22" fmla="*/ 2 w 8"/>
                <a:gd name="T23" fmla="*/ 2 h 5"/>
                <a:gd name="T24" fmla="*/ 2 w 8"/>
                <a:gd name="T25" fmla="*/ 2 h 5"/>
                <a:gd name="T26" fmla="*/ 2 w 8"/>
                <a:gd name="T27" fmla="*/ 2 h 5"/>
                <a:gd name="T28" fmla="*/ 2 w 8"/>
                <a:gd name="T29" fmla="*/ 2 h 5"/>
                <a:gd name="T30" fmla="*/ 2 w 8"/>
                <a:gd name="T31" fmla="*/ 2 h 5"/>
                <a:gd name="T32" fmla="*/ 2 w 8"/>
                <a:gd name="T33" fmla="*/ 2 h 5"/>
                <a:gd name="T34" fmla="*/ 2 w 8"/>
                <a:gd name="T35" fmla="*/ 2 h 5"/>
                <a:gd name="T36" fmla="*/ 2 w 8"/>
                <a:gd name="T37" fmla="*/ 2 h 5"/>
                <a:gd name="T38" fmla="*/ 4 w 8"/>
                <a:gd name="T39" fmla="*/ 2 h 5"/>
                <a:gd name="T40" fmla="*/ 4 w 8"/>
                <a:gd name="T41" fmla="*/ 2 h 5"/>
                <a:gd name="T42" fmla="*/ 4 w 8"/>
                <a:gd name="T43" fmla="*/ 0 h 5"/>
                <a:gd name="T44" fmla="*/ 4 w 8"/>
                <a:gd name="T45" fmla="*/ 0 h 5"/>
                <a:gd name="T46" fmla="*/ 4 w 8"/>
                <a:gd name="T47" fmla="*/ 0 h 5"/>
                <a:gd name="T48" fmla="*/ 4 w 8"/>
                <a:gd name="T49" fmla="*/ 0 h 5"/>
                <a:gd name="T50" fmla="*/ 4 w 8"/>
                <a:gd name="T51" fmla="*/ 0 h 5"/>
                <a:gd name="T52" fmla="*/ 4 w 8"/>
                <a:gd name="T53" fmla="*/ 0 h 5"/>
                <a:gd name="T54" fmla="*/ 4 w 8"/>
                <a:gd name="T55" fmla="*/ 0 h 5"/>
                <a:gd name="T56" fmla="*/ 4 w 8"/>
                <a:gd name="T57" fmla="*/ 0 h 5"/>
                <a:gd name="T58" fmla="*/ 4 w 8"/>
                <a:gd name="T59" fmla="*/ 0 h 5"/>
                <a:gd name="T60" fmla="*/ 4 w 8"/>
                <a:gd name="T61" fmla="*/ 0 h 5"/>
                <a:gd name="T62" fmla="*/ 4 w 8"/>
                <a:gd name="T63" fmla="*/ 0 h 5"/>
                <a:gd name="T64" fmla="*/ 4 w 8"/>
                <a:gd name="T65" fmla="*/ 0 h 5"/>
                <a:gd name="T66" fmla="*/ 2 w 8"/>
                <a:gd name="T67" fmla="*/ 0 h 5"/>
                <a:gd name="T68" fmla="*/ 2 w 8"/>
                <a:gd name="T69" fmla="*/ 0 h 5"/>
                <a:gd name="T70" fmla="*/ 2 w 8"/>
                <a:gd name="T71" fmla="*/ 0 h 5"/>
                <a:gd name="T72" fmla="*/ 2 w 8"/>
                <a:gd name="T73" fmla="*/ 0 h 5"/>
                <a:gd name="T74" fmla="*/ 4 w 8"/>
                <a:gd name="T75" fmla="*/ 0 h 5"/>
                <a:gd name="T76" fmla="*/ 4 w 8"/>
                <a:gd name="T7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 h="5">
                  <a:moveTo>
                    <a:pt x="8" y="5"/>
                  </a:moveTo>
                  <a:lnTo>
                    <a:pt x="6" y="3"/>
                  </a:lnTo>
                  <a:lnTo>
                    <a:pt x="2" y="3"/>
                  </a:lnTo>
                  <a:lnTo>
                    <a:pt x="2"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2" y="0"/>
                  </a:lnTo>
                  <a:lnTo>
                    <a:pt x="2" y="0"/>
                  </a:lnTo>
                  <a:lnTo>
                    <a:pt x="2" y="0"/>
                  </a:lnTo>
                  <a:lnTo>
                    <a:pt x="2"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0" name="Freeform 5738"/>
            <p:cNvSpPr>
              <a:spLocks/>
            </p:cNvSpPr>
            <p:nvPr/>
          </p:nvSpPr>
          <p:spPr bwMode="auto">
            <a:xfrm>
              <a:off x="2242" y="2459"/>
              <a:ext cx="13" cy="12"/>
            </a:xfrm>
            <a:custGeom>
              <a:avLst/>
              <a:gdLst>
                <a:gd name="T0" fmla="*/ 13 w 13"/>
                <a:gd name="T1" fmla="*/ 10 h 12"/>
                <a:gd name="T2" fmla="*/ 11 w 13"/>
                <a:gd name="T3" fmla="*/ 10 h 12"/>
                <a:gd name="T4" fmla="*/ 11 w 13"/>
                <a:gd name="T5" fmla="*/ 10 h 12"/>
                <a:gd name="T6" fmla="*/ 11 w 13"/>
                <a:gd name="T7" fmla="*/ 10 h 12"/>
                <a:gd name="T8" fmla="*/ 11 w 13"/>
                <a:gd name="T9" fmla="*/ 10 h 12"/>
                <a:gd name="T10" fmla="*/ 11 w 13"/>
                <a:gd name="T11" fmla="*/ 10 h 12"/>
                <a:gd name="T12" fmla="*/ 11 w 13"/>
                <a:gd name="T13" fmla="*/ 10 h 12"/>
                <a:gd name="T14" fmla="*/ 11 w 13"/>
                <a:gd name="T15" fmla="*/ 10 h 12"/>
                <a:gd name="T16" fmla="*/ 11 w 13"/>
                <a:gd name="T17" fmla="*/ 10 h 12"/>
                <a:gd name="T18" fmla="*/ 11 w 13"/>
                <a:gd name="T19" fmla="*/ 12 h 12"/>
                <a:gd name="T20" fmla="*/ 11 w 13"/>
                <a:gd name="T21" fmla="*/ 12 h 12"/>
                <a:gd name="T22" fmla="*/ 11 w 13"/>
                <a:gd name="T23" fmla="*/ 12 h 12"/>
                <a:gd name="T24" fmla="*/ 11 w 13"/>
                <a:gd name="T25" fmla="*/ 12 h 12"/>
                <a:gd name="T26" fmla="*/ 11 w 13"/>
                <a:gd name="T27" fmla="*/ 12 h 12"/>
                <a:gd name="T28" fmla="*/ 11 w 13"/>
                <a:gd name="T29" fmla="*/ 12 h 12"/>
                <a:gd name="T30" fmla="*/ 11 w 13"/>
                <a:gd name="T31" fmla="*/ 10 h 12"/>
                <a:gd name="T32" fmla="*/ 11 w 13"/>
                <a:gd name="T33" fmla="*/ 10 h 12"/>
                <a:gd name="T34" fmla="*/ 11 w 13"/>
                <a:gd name="T35" fmla="*/ 12 h 12"/>
                <a:gd name="T36" fmla="*/ 11 w 13"/>
                <a:gd name="T37" fmla="*/ 12 h 12"/>
                <a:gd name="T38" fmla="*/ 11 w 13"/>
                <a:gd name="T39" fmla="*/ 10 h 12"/>
                <a:gd name="T40" fmla="*/ 9 w 13"/>
                <a:gd name="T41" fmla="*/ 10 h 12"/>
                <a:gd name="T42" fmla="*/ 9 w 13"/>
                <a:gd name="T43" fmla="*/ 12 h 12"/>
                <a:gd name="T44" fmla="*/ 9 w 13"/>
                <a:gd name="T45" fmla="*/ 12 h 12"/>
                <a:gd name="T46" fmla="*/ 9 w 13"/>
                <a:gd name="T47" fmla="*/ 12 h 12"/>
                <a:gd name="T48" fmla="*/ 9 w 13"/>
                <a:gd name="T49" fmla="*/ 12 h 12"/>
                <a:gd name="T50" fmla="*/ 9 w 13"/>
                <a:gd name="T51" fmla="*/ 12 h 12"/>
                <a:gd name="T52" fmla="*/ 9 w 13"/>
                <a:gd name="T53" fmla="*/ 12 h 12"/>
                <a:gd name="T54" fmla="*/ 9 w 13"/>
                <a:gd name="T55" fmla="*/ 12 h 12"/>
                <a:gd name="T56" fmla="*/ 9 w 13"/>
                <a:gd name="T57" fmla="*/ 12 h 12"/>
                <a:gd name="T58" fmla="*/ 7 w 13"/>
                <a:gd name="T59" fmla="*/ 12 h 12"/>
                <a:gd name="T60" fmla="*/ 7 w 13"/>
                <a:gd name="T61" fmla="*/ 10 h 12"/>
                <a:gd name="T62" fmla="*/ 7 w 13"/>
                <a:gd name="T63" fmla="*/ 10 h 12"/>
                <a:gd name="T64" fmla="*/ 5 w 13"/>
                <a:gd name="T65" fmla="*/ 8 h 12"/>
                <a:gd name="T66" fmla="*/ 5 w 13"/>
                <a:gd name="T67" fmla="*/ 8 h 12"/>
                <a:gd name="T68" fmla="*/ 3 w 13"/>
                <a:gd name="T69" fmla="*/ 8 h 12"/>
                <a:gd name="T70" fmla="*/ 3 w 13"/>
                <a:gd name="T71" fmla="*/ 8 h 12"/>
                <a:gd name="T72" fmla="*/ 1 w 13"/>
                <a:gd name="T73" fmla="*/ 6 h 12"/>
                <a:gd name="T74" fmla="*/ 1 w 13"/>
                <a:gd name="T75" fmla="*/ 6 h 12"/>
                <a:gd name="T76" fmla="*/ 1 w 13"/>
                <a:gd name="T77" fmla="*/ 4 h 12"/>
                <a:gd name="T78" fmla="*/ 1 w 13"/>
                <a:gd name="T79" fmla="*/ 4 h 12"/>
                <a:gd name="T80" fmla="*/ 0 w 13"/>
                <a:gd name="T81" fmla="*/ 4 h 12"/>
                <a:gd name="T82" fmla="*/ 0 w 13"/>
                <a:gd name="T83" fmla="*/ 2 h 12"/>
                <a:gd name="T84" fmla="*/ 0 w 13"/>
                <a:gd name="T85" fmla="*/ 2 h 12"/>
                <a:gd name="T86" fmla="*/ 0 w 13"/>
                <a:gd name="T87" fmla="*/ 0 h 12"/>
                <a:gd name="T88" fmla="*/ 0 w 13"/>
                <a:gd name="T89" fmla="*/ 0 h 12"/>
                <a:gd name="T90" fmla="*/ 0 w 13"/>
                <a:gd name="T9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 h="12">
                  <a:moveTo>
                    <a:pt x="13" y="10"/>
                  </a:moveTo>
                  <a:lnTo>
                    <a:pt x="11" y="10"/>
                  </a:lnTo>
                  <a:lnTo>
                    <a:pt x="11" y="10"/>
                  </a:lnTo>
                  <a:lnTo>
                    <a:pt x="11" y="10"/>
                  </a:lnTo>
                  <a:lnTo>
                    <a:pt x="11" y="10"/>
                  </a:lnTo>
                  <a:lnTo>
                    <a:pt x="11" y="10"/>
                  </a:lnTo>
                  <a:lnTo>
                    <a:pt x="11" y="10"/>
                  </a:lnTo>
                  <a:lnTo>
                    <a:pt x="11" y="10"/>
                  </a:lnTo>
                  <a:lnTo>
                    <a:pt x="11" y="10"/>
                  </a:lnTo>
                  <a:lnTo>
                    <a:pt x="11" y="12"/>
                  </a:lnTo>
                  <a:lnTo>
                    <a:pt x="11" y="12"/>
                  </a:lnTo>
                  <a:lnTo>
                    <a:pt x="11" y="12"/>
                  </a:lnTo>
                  <a:lnTo>
                    <a:pt x="11" y="12"/>
                  </a:lnTo>
                  <a:lnTo>
                    <a:pt x="11" y="12"/>
                  </a:lnTo>
                  <a:lnTo>
                    <a:pt x="11" y="12"/>
                  </a:lnTo>
                  <a:lnTo>
                    <a:pt x="11" y="10"/>
                  </a:lnTo>
                  <a:lnTo>
                    <a:pt x="11" y="10"/>
                  </a:lnTo>
                  <a:lnTo>
                    <a:pt x="11" y="12"/>
                  </a:lnTo>
                  <a:lnTo>
                    <a:pt x="11" y="12"/>
                  </a:lnTo>
                  <a:lnTo>
                    <a:pt x="11" y="10"/>
                  </a:lnTo>
                  <a:lnTo>
                    <a:pt x="9" y="10"/>
                  </a:lnTo>
                  <a:lnTo>
                    <a:pt x="9" y="12"/>
                  </a:lnTo>
                  <a:lnTo>
                    <a:pt x="9" y="12"/>
                  </a:lnTo>
                  <a:lnTo>
                    <a:pt x="9" y="12"/>
                  </a:lnTo>
                  <a:lnTo>
                    <a:pt x="9" y="12"/>
                  </a:lnTo>
                  <a:lnTo>
                    <a:pt x="9" y="12"/>
                  </a:lnTo>
                  <a:lnTo>
                    <a:pt x="9" y="12"/>
                  </a:lnTo>
                  <a:lnTo>
                    <a:pt x="9" y="12"/>
                  </a:lnTo>
                  <a:lnTo>
                    <a:pt x="9" y="12"/>
                  </a:lnTo>
                  <a:lnTo>
                    <a:pt x="7" y="12"/>
                  </a:lnTo>
                  <a:lnTo>
                    <a:pt x="7" y="10"/>
                  </a:lnTo>
                  <a:lnTo>
                    <a:pt x="7" y="10"/>
                  </a:lnTo>
                  <a:lnTo>
                    <a:pt x="5" y="8"/>
                  </a:lnTo>
                  <a:lnTo>
                    <a:pt x="5" y="8"/>
                  </a:lnTo>
                  <a:lnTo>
                    <a:pt x="3" y="8"/>
                  </a:lnTo>
                  <a:lnTo>
                    <a:pt x="3" y="8"/>
                  </a:lnTo>
                  <a:lnTo>
                    <a:pt x="1" y="6"/>
                  </a:lnTo>
                  <a:lnTo>
                    <a:pt x="1" y="6"/>
                  </a:lnTo>
                  <a:lnTo>
                    <a:pt x="1" y="4"/>
                  </a:lnTo>
                  <a:lnTo>
                    <a:pt x="1" y="4"/>
                  </a:lnTo>
                  <a:lnTo>
                    <a:pt x="0" y="4"/>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1" name="Freeform 5739"/>
            <p:cNvSpPr>
              <a:spLocks/>
            </p:cNvSpPr>
            <p:nvPr/>
          </p:nvSpPr>
          <p:spPr bwMode="auto">
            <a:xfrm>
              <a:off x="2251" y="2469"/>
              <a:ext cx="8" cy="6"/>
            </a:xfrm>
            <a:custGeom>
              <a:avLst/>
              <a:gdLst>
                <a:gd name="T0" fmla="*/ 4 w 8"/>
                <a:gd name="T1" fmla="*/ 0 h 6"/>
                <a:gd name="T2" fmla="*/ 4 w 8"/>
                <a:gd name="T3" fmla="*/ 0 h 6"/>
                <a:gd name="T4" fmla="*/ 4 w 8"/>
                <a:gd name="T5" fmla="*/ 2 h 6"/>
                <a:gd name="T6" fmla="*/ 4 w 8"/>
                <a:gd name="T7" fmla="*/ 2 h 6"/>
                <a:gd name="T8" fmla="*/ 4 w 8"/>
                <a:gd name="T9" fmla="*/ 2 h 6"/>
                <a:gd name="T10" fmla="*/ 4 w 8"/>
                <a:gd name="T11" fmla="*/ 2 h 6"/>
                <a:gd name="T12" fmla="*/ 4 w 8"/>
                <a:gd name="T13" fmla="*/ 2 h 6"/>
                <a:gd name="T14" fmla="*/ 2 w 8"/>
                <a:gd name="T15" fmla="*/ 2 h 6"/>
                <a:gd name="T16" fmla="*/ 4 w 8"/>
                <a:gd name="T17" fmla="*/ 2 h 6"/>
                <a:gd name="T18" fmla="*/ 2 w 8"/>
                <a:gd name="T19" fmla="*/ 2 h 6"/>
                <a:gd name="T20" fmla="*/ 2 w 8"/>
                <a:gd name="T21" fmla="*/ 2 h 6"/>
                <a:gd name="T22" fmla="*/ 2 w 8"/>
                <a:gd name="T23" fmla="*/ 2 h 6"/>
                <a:gd name="T24" fmla="*/ 2 w 8"/>
                <a:gd name="T25" fmla="*/ 2 h 6"/>
                <a:gd name="T26" fmla="*/ 2 w 8"/>
                <a:gd name="T27" fmla="*/ 2 h 6"/>
                <a:gd name="T28" fmla="*/ 0 w 8"/>
                <a:gd name="T29" fmla="*/ 2 h 6"/>
                <a:gd name="T30" fmla="*/ 0 w 8"/>
                <a:gd name="T31" fmla="*/ 2 h 6"/>
                <a:gd name="T32" fmla="*/ 0 w 8"/>
                <a:gd name="T33" fmla="*/ 4 h 6"/>
                <a:gd name="T34" fmla="*/ 2 w 8"/>
                <a:gd name="T35" fmla="*/ 4 h 6"/>
                <a:gd name="T36" fmla="*/ 2 w 8"/>
                <a:gd name="T37" fmla="*/ 4 h 6"/>
                <a:gd name="T38" fmla="*/ 2 w 8"/>
                <a:gd name="T39" fmla="*/ 4 h 6"/>
                <a:gd name="T40" fmla="*/ 4 w 8"/>
                <a:gd name="T41" fmla="*/ 6 h 6"/>
                <a:gd name="T42" fmla="*/ 6 w 8"/>
                <a:gd name="T43" fmla="*/ 6 h 6"/>
                <a:gd name="T44" fmla="*/ 6 w 8"/>
                <a:gd name="T45" fmla="*/ 6 h 6"/>
                <a:gd name="T46" fmla="*/ 6 w 8"/>
                <a:gd name="T47" fmla="*/ 6 h 6"/>
                <a:gd name="T48" fmla="*/ 6 w 8"/>
                <a:gd name="T49" fmla="*/ 6 h 6"/>
                <a:gd name="T50" fmla="*/ 6 w 8"/>
                <a:gd name="T51" fmla="*/ 6 h 6"/>
                <a:gd name="T52" fmla="*/ 6 w 8"/>
                <a:gd name="T53" fmla="*/ 6 h 6"/>
                <a:gd name="T54" fmla="*/ 6 w 8"/>
                <a:gd name="T55" fmla="*/ 6 h 6"/>
                <a:gd name="T56" fmla="*/ 6 w 8"/>
                <a:gd name="T57" fmla="*/ 6 h 6"/>
                <a:gd name="T58" fmla="*/ 8 w 8"/>
                <a:gd name="T59" fmla="*/ 6 h 6"/>
                <a:gd name="T60" fmla="*/ 8 w 8"/>
                <a:gd name="T6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6">
                  <a:moveTo>
                    <a:pt x="4" y="0"/>
                  </a:moveTo>
                  <a:lnTo>
                    <a:pt x="4" y="0"/>
                  </a:lnTo>
                  <a:lnTo>
                    <a:pt x="4" y="2"/>
                  </a:lnTo>
                  <a:lnTo>
                    <a:pt x="4" y="2"/>
                  </a:lnTo>
                  <a:lnTo>
                    <a:pt x="4" y="2"/>
                  </a:lnTo>
                  <a:lnTo>
                    <a:pt x="4" y="2"/>
                  </a:lnTo>
                  <a:lnTo>
                    <a:pt x="4" y="2"/>
                  </a:lnTo>
                  <a:lnTo>
                    <a:pt x="2" y="2"/>
                  </a:lnTo>
                  <a:lnTo>
                    <a:pt x="4" y="2"/>
                  </a:lnTo>
                  <a:lnTo>
                    <a:pt x="2" y="2"/>
                  </a:lnTo>
                  <a:lnTo>
                    <a:pt x="2" y="2"/>
                  </a:lnTo>
                  <a:lnTo>
                    <a:pt x="2" y="2"/>
                  </a:lnTo>
                  <a:lnTo>
                    <a:pt x="2" y="2"/>
                  </a:lnTo>
                  <a:lnTo>
                    <a:pt x="2" y="2"/>
                  </a:lnTo>
                  <a:lnTo>
                    <a:pt x="0" y="2"/>
                  </a:lnTo>
                  <a:lnTo>
                    <a:pt x="0" y="2"/>
                  </a:lnTo>
                  <a:lnTo>
                    <a:pt x="0" y="4"/>
                  </a:lnTo>
                  <a:lnTo>
                    <a:pt x="2" y="4"/>
                  </a:lnTo>
                  <a:lnTo>
                    <a:pt x="2" y="4"/>
                  </a:lnTo>
                  <a:lnTo>
                    <a:pt x="2" y="4"/>
                  </a:lnTo>
                  <a:lnTo>
                    <a:pt x="4" y="6"/>
                  </a:lnTo>
                  <a:lnTo>
                    <a:pt x="6" y="6"/>
                  </a:lnTo>
                  <a:lnTo>
                    <a:pt x="6" y="6"/>
                  </a:lnTo>
                  <a:lnTo>
                    <a:pt x="6" y="6"/>
                  </a:lnTo>
                  <a:lnTo>
                    <a:pt x="6" y="6"/>
                  </a:lnTo>
                  <a:lnTo>
                    <a:pt x="6" y="6"/>
                  </a:lnTo>
                  <a:lnTo>
                    <a:pt x="6" y="6"/>
                  </a:lnTo>
                  <a:lnTo>
                    <a:pt x="6" y="6"/>
                  </a:lnTo>
                  <a:lnTo>
                    <a:pt x="6" y="6"/>
                  </a:lnTo>
                  <a:lnTo>
                    <a:pt x="8" y="6"/>
                  </a:lnTo>
                  <a:lnTo>
                    <a:pt x="8"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2" name="Freeform 5740"/>
            <p:cNvSpPr>
              <a:spLocks/>
            </p:cNvSpPr>
            <p:nvPr/>
          </p:nvSpPr>
          <p:spPr bwMode="auto">
            <a:xfrm>
              <a:off x="2255" y="2475"/>
              <a:ext cx="8" cy="4"/>
            </a:xfrm>
            <a:custGeom>
              <a:avLst/>
              <a:gdLst>
                <a:gd name="T0" fmla="*/ 8 w 8"/>
                <a:gd name="T1" fmla="*/ 4 h 4"/>
                <a:gd name="T2" fmla="*/ 8 w 8"/>
                <a:gd name="T3" fmla="*/ 4 h 4"/>
                <a:gd name="T4" fmla="*/ 6 w 8"/>
                <a:gd name="T5" fmla="*/ 4 h 4"/>
                <a:gd name="T6" fmla="*/ 6 w 8"/>
                <a:gd name="T7" fmla="*/ 4 h 4"/>
                <a:gd name="T8" fmla="*/ 6 w 8"/>
                <a:gd name="T9" fmla="*/ 4 h 4"/>
                <a:gd name="T10" fmla="*/ 4 w 8"/>
                <a:gd name="T11" fmla="*/ 2 h 4"/>
                <a:gd name="T12" fmla="*/ 4 w 8"/>
                <a:gd name="T13" fmla="*/ 2 h 4"/>
                <a:gd name="T14" fmla="*/ 4 w 8"/>
                <a:gd name="T15" fmla="*/ 2 h 4"/>
                <a:gd name="T16" fmla="*/ 2 w 8"/>
                <a:gd name="T17" fmla="*/ 2 h 4"/>
                <a:gd name="T18" fmla="*/ 2 w 8"/>
                <a:gd name="T19" fmla="*/ 2 h 4"/>
                <a:gd name="T20" fmla="*/ 0 w 8"/>
                <a:gd name="T21" fmla="*/ 2 h 4"/>
                <a:gd name="T22" fmla="*/ 0 w 8"/>
                <a:gd name="T23" fmla="*/ 2 h 4"/>
                <a:gd name="T24" fmla="*/ 0 w 8"/>
                <a:gd name="T25" fmla="*/ 2 h 4"/>
                <a:gd name="T26" fmla="*/ 0 w 8"/>
                <a:gd name="T27" fmla="*/ 0 h 4"/>
                <a:gd name="T28" fmla="*/ 0 w 8"/>
                <a:gd name="T29" fmla="*/ 0 h 4"/>
                <a:gd name="T30" fmla="*/ 2 w 8"/>
                <a:gd name="T31" fmla="*/ 0 h 4"/>
                <a:gd name="T32" fmla="*/ 2 w 8"/>
                <a:gd name="T33" fmla="*/ 0 h 4"/>
                <a:gd name="T34" fmla="*/ 2 w 8"/>
                <a:gd name="T35" fmla="*/ 0 h 4"/>
                <a:gd name="T36" fmla="*/ 4 w 8"/>
                <a:gd name="T37" fmla="*/ 2 h 4"/>
                <a:gd name="T38" fmla="*/ 4 w 8"/>
                <a:gd name="T39" fmla="*/ 2 h 4"/>
                <a:gd name="T40" fmla="*/ 4 w 8"/>
                <a:gd name="T41" fmla="*/ 0 h 4"/>
                <a:gd name="T42" fmla="*/ 4 w 8"/>
                <a:gd name="T43" fmla="*/ 0 h 4"/>
                <a:gd name="T44" fmla="*/ 4 w 8"/>
                <a:gd name="T45" fmla="*/ 0 h 4"/>
                <a:gd name="T46" fmla="*/ 4 w 8"/>
                <a:gd name="T47" fmla="*/ 0 h 4"/>
                <a:gd name="T48" fmla="*/ 4 w 8"/>
                <a:gd name="T49" fmla="*/ 0 h 4"/>
                <a:gd name="T50" fmla="*/ 4 w 8"/>
                <a:gd name="T51" fmla="*/ 0 h 4"/>
                <a:gd name="T52" fmla="*/ 4 w 8"/>
                <a:gd name="T53" fmla="*/ 0 h 4"/>
                <a:gd name="T54" fmla="*/ 4 w 8"/>
                <a:gd name="T55" fmla="*/ 0 h 4"/>
                <a:gd name="T56" fmla="*/ 4 w 8"/>
                <a:gd name="T5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 h="4">
                  <a:moveTo>
                    <a:pt x="8" y="4"/>
                  </a:moveTo>
                  <a:lnTo>
                    <a:pt x="8" y="4"/>
                  </a:lnTo>
                  <a:lnTo>
                    <a:pt x="6" y="4"/>
                  </a:lnTo>
                  <a:lnTo>
                    <a:pt x="6" y="4"/>
                  </a:lnTo>
                  <a:lnTo>
                    <a:pt x="6" y="4"/>
                  </a:lnTo>
                  <a:lnTo>
                    <a:pt x="4" y="2"/>
                  </a:lnTo>
                  <a:lnTo>
                    <a:pt x="4" y="2"/>
                  </a:lnTo>
                  <a:lnTo>
                    <a:pt x="4" y="2"/>
                  </a:lnTo>
                  <a:lnTo>
                    <a:pt x="2" y="2"/>
                  </a:lnTo>
                  <a:lnTo>
                    <a:pt x="2" y="2"/>
                  </a:lnTo>
                  <a:lnTo>
                    <a:pt x="0" y="2"/>
                  </a:lnTo>
                  <a:lnTo>
                    <a:pt x="0" y="2"/>
                  </a:lnTo>
                  <a:lnTo>
                    <a:pt x="0" y="2"/>
                  </a:lnTo>
                  <a:lnTo>
                    <a:pt x="0" y="0"/>
                  </a:lnTo>
                  <a:lnTo>
                    <a:pt x="0" y="0"/>
                  </a:lnTo>
                  <a:lnTo>
                    <a:pt x="2" y="0"/>
                  </a:lnTo>
                  <a:lnTo>
                    <a:pt x="2" y="0"/>
                  </a:lnTo>
                  <a:lnTo>
                    <a:pt x="2" y="0"/>
                  </a:lnTo>
                  <a:lnTo>
                    <a:pt x="4" y="2"/>
                  </a:lnTo>
                  <a:lnTo>
                    <a:pt x="4" y="2"/>
                  </a:lnTo>
                  <a:lnTo>
                    <a:pt x="4" y="0"/>
                  </a:lnTo>
                  <a:lnTo>
                    <a:pt x="4" y="0"/>
                  </a:lnTo>
                  <a:lnTo>
                    <a:pt x="4" y="0"/>
                  </a:lnTo>
                  <a:lnTo>
                    <a:pt x="4" y="0"/>
                  </a:lnTo>
                  <a:lnTo>
                    <a:pt x="4" y="0"/>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3" name="Freeform 5741"/>
            <p:cNvSpPr>
              <a:spLocks/>
            </p:cNvSpPr>
            <p:nvPr/>
          </p:nvSpPr>
          <p:spPr bwMode="auto">
            <a:xfrm>
              <a:off x="2518" y="2477"/>
              <a:ext cx="38" cy="3"/>
            </a:xfrm>
            <a:custGeom>
              <a:avLst/>
              <a:gdLst>
                <a:gd name="T0" fmla="*/ 0 w 38"/>
                <a:gd name="T1" fmla="*/ 3 h 3"/>
                <a:gd name="T2" fmla="*/ 2 w 38"/>
                <a:gd name="T3" fmla="*/ 3 h 3"/>
                <a:gd name="T4" fmla="*/ 4 w 38"/>
                <a:gd name="T5" fmla="*/ 3 h 3"/>
                <a:gd name="T6" fmla="*/ 10 w 38"/>
                <a:gd name="T7" fmla="*/ 2 h 3"/>
                <a:gd name="T8" fmla="*/ 12 w 38"/>
                <a:gd name="T9" fmla="*/ 2 h 3"/>
                <a:gd name="T10" fmla="*/ 15 w 38"/>
                <a:gd name="T11" fmla="*/ 2 h 3"/>
                <a:gd name="T12" fmla="*/ 17 w 38"/>
                <a:gd name="T13" fmla="*/ 2 h 3"/>
                <a:gd name="T14" fmla="*/ 21 w 38"/>
                <a:gd name="T15" fmla="*/ 2 h 3"/>
                <a:gd name="T16" fmla="*/ 27 w 38"/>
                <a:gd name="T17" fmla="*/ 2 h 3"/>
                <a:gd name="T18" fmla="*/ 35 w 38"/>
                <a:gd name="T19" fmla="*/ 2 h 3"/>
                <a:gd name="T20" fmla="*/ 35 w 38"/>
                <a:gd name="T21" fmla="*/ 0 h 3"/>
                <a:gd name="T22" fmla="*/ 38 w 38"/>
                <a:gd name="T23" fmla="*/ 0 h 3"/>
                <a:gd name="T24" fmla="*/ 38 w 38"/>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3">
                  <a:moveTo>
                    <a:pt x="0" y="3"/>
                  </a:moveTo>
                  <a:lnTo>
                    <a:pt x="2" y="3"/>
                  </a:lnTo>
                  <a:lnTo>
                    <a:pt x="4" y="3"/>
                  </a:lnTo>
                  <a:lnTo>
                    <a:pt x="10" y="2"/>
                  </a:lnTo>
                  <a:lnTo>
                    <a:pt x="12" y="2"/>
                  </a:lnTo>
                  <a:lnTo>
                    <a:pt x="15" y="2"/>
                  </a:lnTo>
                  <a:lnTo>
                    <a:pt x="17" y="2"/>
                  </a:lnTo>
                  <a:lnTo>
                    <a:pt x="21" y="2"/>
                  </a:lnTo>
                  <a:lnTo>
                    <a:pt x="27" y="2"/>
                  </a:lnTo>
                  <a:lnTo>
                    <a:pt x="35" y="2"/>
                  </a:lnTo>
                  <a:lnTo>
                    <a:pt x="35" y="0"/>
                  </a:lnTo>
                  <a:lnTo>
                    <a:pt x="38" y="0"/>
                  </a:lnTo>
                  <a:lnTo>
                    <a:pt x="3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4" name="Freeform 5742"/>
            <p:cNvSpPr>
              <a:spLocks/>
            </p:cNvSpPr>
            <p:nvPr/>
          </p:nvSpPr>
          <p:spPr bwMode="auto">
            <a:xfrm>
              <a:off x="2263" y="2479"/>
              <a:ext cx="11" cy="7"/>
            </a:xfrm>
            <a:custGeom>
              <a:avLst/>
              <a:gdLst>
                <a:gd name="T0" fmla="*/ 11 w 11"/>
                <a:gd name="T1" fmla="*/ 7 h 7"/>
                <a:gd name="T2" fmla="*/ 9 w 11"/>
                <a:gd name="T3" fmla="*/ 7 h 7"/>
                <a:gd name="T4" fmla="*/ 9 w 11"/>
                <a:gd name="T5" fmla="*/ 7 h 7"/>
                <a:gd name="T6" fmla="*/ 9 w 11"/>
                <a:gd name="T7" fmla="*/ 5 h 7"/>
                <a:gd name="T8" fmla="*/ 7 w 11"/>
                <a:gd name="T9" fmla="*/ 5 h 7"/>
                <a:gd name="T10" fmla="*/ 7 w 11"/>
                <a:gd name="T11" fmla="*/ 5 h 7"/>
                <a:gd name="T12" fmla="*/ 7 w 11"/>
                <a:gd name="T13" fmla="*/ 5 h 7"/>
                <a:gd name="T14" fmla="*/ 5 w 11"/>
                <a:gd name="T15" fmla="*/ 5 h 7"/>
                <a:gd name="T16" fmla="*/ 5 w 11"/>
                <a:gd name="T17" fmla="*/ 5 h 7"/>
                <a:gd name="T18" fmla="*/ 3 w 11"/>
                <a:gd name="T19" fmla="*/ 3 h 7"/>
                <a:gd name="T20" fmla="*/ 3 w 11"/>
                <a:gd name="T21" fmla="*/ 3 h 7"/>
                <a:gd name="T22" fmla="*/ 5 w 11"/>
                <a:gd name="T23" fmla="*/ 3 h 7"/>
                <a:gd name="T24" fmla="*/ 3 w 11"/>
                <a:gd name="T25" fmla="*/ 3 h 7"/>
                <a:gd name="T26" fmla="*/ 3 w 11"/>
                <a:gd name="T27" fmla="*/ 3 h 7"/>
                <a:gd name="T28" fmla="*/ 3 w 11"/>
                <a:gd name="T29" fmla="*/ 3 h 7"/>
                <a:gd name="T30" fmla="*/ 3 w 11"/>
                <a:gd name="T31" fmla="*/ 3 h 7"/>
                <a:gd name="T32" fmla="*/ 3 w 11"/>
                <a:gd name="T33" fmla="*/ 1 h 7"/>
                <a:gd name="T34" fmla="*/ 2 w 11"/>
                <a:gd name="T35" fmla="*/ 1 h 7"/>
                <a:gd name="T36" fmla="*/ 2 w 11"/>
                <a:gd name="T37" fmla="*/ 1 h 7"/>
                <a:gd name="T38" fmla="*/ 2 w 11"/>
                <a:gd name="T39" fmla="*/ 1 h 7"/>
                <a:gd name="T40" fmla="*/ 2 w 11"/>
                <a:gd name="T41" fmla="*/ 1 h 7"/>
                <a:gd name="T42" fmla="*/ 0 w 11"/>
                <a:gd name="T43" fmla="*/ 1 h 7"/>
                <a:gd name="T44" fmla="*/ 0 w 11"/>
                <a:gd name="T4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 h="7">
                  <a:moveTo>
                    <a:pt x="11" y="7"/>
                  </a:moveTo>
                  <a:lnTo>
                    <a:pt x="9" y="7"/>
                  </a:lnTo>
                  <a:lnTo>
                    <a:pt x="9" y="7"/>
                  </a:lnTo>
                  <a:lnTo>
                    <a:pt x="9" y="5"/>
                  </a:lnTo>
                  <a:lnTo>
                    <a:pt x="7" y="5"/>
                  </a:lnTo>
                  <a:lnTo>
                    <a:pt x="7" y="5"/>
                  </a:lnTo>
                  <a:lnTo>
                    <a:pt x="7" y="5"/>
                  </a:lnTo>
                  <a:lnTo>
                    <a:pt x="5" y="5"/>
                  </a:lnTo>
                  <a:lnTo>
                    <a:pt x="5" y="5"/>
                  </a:lnTo>
                  <a:lnTo>
                    <a:pt x="3" y="3"/>
                  </a:lnTo>
                  <a:lnTo>
                    <a:pt x="3" y="3"/>
                  </a:lnTo>
                  <a:lnTo>
                    <a:pt x="5" y="3"/>
                  </a:lnTo>
                  <a:lnTo>
                    <a:pt x="3" y="3"/>
                  </a:lnTo>
                  <a:lnTo>
                    <a:pt x="3" y="3"/>
                  </a:lnTo>
                  <a:lnTo>
                    <a:pt x="3" y="3"/>
                  </a:lnTo>
                  <a:lnTo>
                    <a:pt x="3" y="3"/>
                  </a:lnTo>
                  <a:lnTo>
                    <a:pt x="3" y="1"/>
                  </a:lnTo>
                  <a:lnTo>
                    <a:pt x="2" y="1"/>
                  </a:lnTo>
                  <a:lnTo>
                    <a:pt x="2" y="1"/>
                  </a:lnTo>
                  <a:lnTo>
                    <a:pt x="2" y="1"/>
                  </a:lnTo>
                  <a:lnTo>
                    <a:pt x="2"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5" name="Freeform 5743"/>
            <p:cNvSpPr>
              <a:spLocks/>
            </p:cNvSpPr>
            <p:nvPr/>
          </p:nvSpPr>
          <p:spPr bwMode="auto">
            <a:xfrm>
              <a:off x="2491" y="2480"/>
              <a:ext cx="27" cy="6"/>
            </a:xfrm>
            <a:custGeom>
              <a:avLst/>
              <a:gdLst>
                <a:gd name="T0" fmla="*/ 0 w 27"/>
                <a:gd name="T1" fmla="*/ 6 h 6"/>
                <a:gd name="T2" fmla="*/ 0 w 27"/>
                <a:gd name="T3" fmla="*/ 6 h 6"/>
                <a:gd name="T4" fmla="*/ 0 w 27"/>
                <a:gd name="T5" fmla="*/ 6 h 6"/>
                <a:gd name="T6" fmla="*/ 2 w 27"/>
                <a:gd name="T7" fmla="*/ 4 h 6"/>
                <a:gd name="T8" fmla="*/ 6 w 27"/>
                <a:gd name="T9" fmla="*/ 4 h 6"/>
                <a:gd name="T10" fmla="*/ 12 w 27"/>
                <a:gd name="T11" fmla="*/ 2 h 6"/>
                <a:gd name="T12" fmla="*/ 14 w 27"/>
                <a:gd name="T13" fmla="*/ 2 h 6"/>
                <a:gd name="T14" fmla="*/ 17 w 27"/>
                <a:gd name="T15" fmla="*/ 2 h 6"/>
                <a:gd name="T16" fmla="*/ 19 w 27"/>
                <a:gd name="T17" fmla="*/ 2 h 6"/>
                <a:gd name="T18" fmla="*/ 21 w 27"/>
                <a:gd name="T19" fmla="*/ 2 h 6"/>
                <a:gd name="T20" fmla="*/ 21 w 27"/>
                <a:gd name="T21" fmla="*/ 2 h 6"/>
                <a:gd name="T22" fmla="*/ 21 w 27"/>
                <a:gd name="T23" fmla="*/ 2 h 6"/>
                <a:gd name="T24" fmla="*/ 23 w 27"/>
                <a:gd name="T25" fmla="*/ 0 h 6"/>
                <a:gd name="T26" fmla="*/ 23 w 27"/>
                <a:gd name="T27" fmla="*/ 0 h 6"/>
                <a:gd name="T28" fmla="*/ 25 w 27"/>
                <a:gd name="T29" fmla="*/ 0 h 6"/>
                <a:gd name="T30" fmla="*/ 27 w 27"/>
                <a:gd name="T31" fmla="*/ 0 h 6"/>
                <a:gd name="T32" fmla="*/ 27 w 27"/>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6">
                  <a:moveTo>
                    <a:pt x="0" y="6"/>
                  </a:moveTo>
                  <a:lnTo>
                    <a:pt x="0" y="6"/>
                  </a:lnTo>
                  <a:lnTo>
                    <a:pt x="0" y="6"/>
                  </a:lnTo>
                  <a:lnTo>
                    <a:pt x="2" y="4"/>
                  </a:lnTo>
                  <a:lnTo>
                    <a:pt x="6" y="4"/>
                  </a:lnTo>
                  <a:lnTo>
                    <a:pt x="12" y="2"/>
                  </a:lnTo>
                  <a:lnTo>
                    <a:pt x="14" y="2"/>
                  </a:lnTo>
                  <a:lnTo>
                    <a:pt x="17" y="2"/>
                  </a:lnTo>
                  <a:lnTo>
                    <a:pt x="19" y="2"/>
                  </a:lnTo>
                  <a:lnTo>
                    <a:pt x="21" y="2"/>
                  </a:lnTo>
                  <a:lnTo>
                    <a:pt x="21" y="2"/>
                  </a:lnTo>
                  <a:lnTo>
                    <a:pt x="21" y="2"/>
                  </a:lnTo>
                  <a:lnTo>
                    <a:pt x="23" y="0"/>
                  </a:lnTo>
                  <a:lnTo>
                    <a:pt x="23" y="0"/>
                  </a:lnTo>
                  <a:lnTo>
                    <a:pt x="25" y="0"/>
                  </a:lnTo>
                  <a:lnTo>
                    <a:pt x="27" y="0"/>
                  </a:lnTo>
                  <a:lnTo>
                    <a:pt x="2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6" name="Freeform 5744"/>
            <p:cNvSpPr>
              <a:spLocks/>
            </p:cNvSpPr>
            <p:nvPr/>
          </p:nvSpPr>
          <p:spPr bwMode="auto">
            <a:xfrm>
              <a:off x="2892" y="2442"/>
              <a:ext cx="16" cy="8"/>
            </a:xfrm>
            <a:custGeom>
              <a:avLst/>
              <a:gdLst>
                <a:gd name="T0" fmla="*/ 0 w 16"/>
                <a:gd name="T1" fmla="*/ 8 h 8"/>
                <a:gd name="T2" fmla="*/ 0 w 16"/>
                <a:gd name="T3" fmla="*/ 8 h 8"/>
                <a:gd name="T4" fmla="*/ 0 w 16"/>
                <a:gd name="T5" fmla="*/ 6 h 8"/>
                <a:gd name="T6" fmla="*/ 2 w 16"/>
                <a:gd name="T7" fmla="*/ 6 h 8"/>
                <a:gd name="T8" fmla="*/ 4 w 16"/>
                <a:gd name="T9" fmla="*/ 6 h 8"/>
                <a:gd name="T10" fmla="*/ 4 w 16"/>
                <a:gd name="T11" fmla="*/ 6 h 8"/>
                <a:gd name="T12" fmla="*/ 6 w 16"/>
                <a:gd name="T13" fmla="*/ 6 h 8"/>
                <a:gd name="T14" fmla="*/ 6 w 16"/>
                <a:gd name="T15" fmla="*/ 4 h 8"/>
                <a:gd name="T16" fmla="*/ 8 w 16"/>
                <a:gd name="T17" fmla="*/ 4 h 8"/>
                <a:gd name="T18" fmla="*/ 8 w 16"/>
                <a:gd name="T19" fmla="*/ 4 h 8"/>
                <a:gd name="T20" fmla="*/ 8 w 16"/>
                <a:gd name="T21" fmla="*/ 4 h 8"/>
                <a:gd name="T22" fmla="*/ 10 w 16"/>
                <a:gd name="T23" fmla="*/ 4 h 8"/>
                <a:gd name="T24" fmla="*/ 10 w 16"/>
                <a:gd name="T25" fmla="*/ 2 h 8"/>
                <a:gd name="T26" fmla="*/ 10 w 16"/>
                <a:gd name="T27" fmla="*/ 2 h 8"/>
                <a:gd name="T28" fmla="*/ 12 w 16"/>
                <a:gd name="T29" fmla="*/ 2 h 8"/>
                <a:gd name="T30" fmla="*/ 12 w 16"/>
                <a:gd name="T31" fmla="*/ 2 h 8"/>
                <a:gd name="T32" fmla="*/ 14 w 16"/>
                <a:gd name="T33" fmla="*/ 2 h 8"/>
                <a:gd name="T34" fmla="*/ 16 w 16"/>
                <a:gd name="T3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8">
                  <a:moveTo>
                    <a:pt x="0" y="8"/>
                  </a:moveTo>
                  <a:lnTo>
                    <a:pt x="0" y="8"/>
                  </a:lnTo>
                  <a:lnTo>
                    <a:pt x="0" y="6"/>
                  </a:lnTo>
                  <a:lnTo>
                    <a:pt x="2" y="6"/>
                  </a:lnTo>
                  <a:lnTo>
                    <a:pt x="4" y="6"/>
                  </a:lnTo>
                  <a:lnTo>
                    <a:pt x="4" y="6"/>
                  </a:lnTo>
                  <a:lnTo>
                    <a:pt x="6" y="6"/>
                  </a:lnTo>
                  <a:lnTo>
                    <a:pt x="6" y="4"/>
                  </a:lnTo>
                  <a:lnTo>
                    <a:pt x="8" y="4"/>
                  </a:lnTo>
                  <a:lnTo>
                    <a:pt x="8" y="4"/>
                  </a:lnTo>
                  <a:lnTo>
                    <a:pt x="8" y="4"/>
                  </a:lnTo>
                  <a:lnTo>
                    <a:pt x="10" y="4"/>
                  </a:lnTo>
                  <a:lnTo>
                    <a:pt x="10" y="2"/>
                  </a:lnTo>
                  <a:lnTo>
                    <a:pt x="10" y="2"/>
                  </a:lnTo>
                  <a:lnTo>
                    <a:pt x="12" y="2"/>
                  </a:lnTo>
                  <a:lnTo>
                    <a:pt x="12" y="2"/>
                  </a:lnTo>
                  <a:lnTo>
                    <a:pt x="14" y="2"/>
                  </a:lnTo>
                  <a:lnTo>
                    <a:pt x="1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7" name="Freeform 5745"/>
            <p:cNvSpPr>
              <a:spLocks/>
            </p:cNvSpPr>
            <p:nvPr/>
          </p:nvSpPr>
          <p:spPr bwMode="auto">
            <a:xfrm>
              <a:off x="2885" y="2450"/>
              <a:ext cx="7" cy="2"/>
            </a:xfrm>
            <a:custGeom>
              <a:avLst/>
              <a:gdLst>
                <a:gd name="T0" fmla="*/ 7 w 7"/>
                <a:gd name="T1" fmla="*/ 0 h 2"/>
                <a:gd name="T2" fmla="*/ 6 w 7"/>
                <a:gd name="T3" fmla="*/ 0 h 2"/>
                <a:gd name="T4" fmla="*/ 4 w 7"/>
                <a:gd name="T5" fmla="*/ 0 h 2"/>
                <a:gd name="T6" fmla="*/ 2 w 7"/>
                <a:gd name="T7" fmla="*/ 0 h 2"/>
                <a:gd name="T8" fmla="*/ 0 w 7"/>
                <a:gd name="T9" fmla="*/ 2 h 2"/>
                <a:gd name="T10" fmla="*/ 0 w 7"/>
                <a:gd name="T11" fmla="*/ 2 h 2"/>
              </a:gdLst>
              <a:ahLst/>
              <a:cxnLst>
                <a:cxn ang="0">
                  <a:pos x="T0" y="T1"/>
                </a:cxn>
                <a:cxn ang="0">
                  <a:pos x="T2" y="T3"/>
                </a:cxn>
                <a:cxn ang="0">
                  <a:pos x="T4" y="T5"/>
                </a:cxn>
                <a:cxn ang="0">
                  <a:pos x="T6" y="T7"/>
                </a:cxn>
                <a:cxn ang="0">
                  <a:pos x="T8" y="T9"/>
                </a:cxn>
                <a:cxn ang="0">
                  <a:pos x="T10" y="T11"/>
                </a:cxn>
              </a:cxnLst>
              <a:rect l="0" t="0" r="r" b="b"/>
              <a:pathLst>
                <a:path w="7" h="2">
                  <a:moveTo>
                    <a:pt x="7" y="0"/>
                  </a:moveTo>
                  <a:lnTo>
                    <a:pt x="6" y="0"/>
                  </a:lnTo>
                  <a:lnTo>
                    <a:pt x="4" y="0"/>
                  </a:ln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8" name="Freeform 5746"/>
            <p:cNvSpPr>
              <a:spLocks/>
            </p:cNvSpPr>
            <p:nvPr/>
          </p:nvSpPr>
          <p:spPr bwMode="auto">
            <a:xfrm>
              <a:off x="2866" y="2452"/>
              <a:ext cx="19" cy="9"/>
            </a:xfrm>
            <a:custGeom>
              <a:avLst/>
              <a:gdLst>
                <a:gd name="T0" fmla="*/ 19 w 19"/>
                <a:gd name="T1" fmla="*/ 0 h 9"/>
                <a:gd name="T2" fmla="*/ 15 w 19"/>
                <a:gd name="T3" fmla="*/ 0 h 9"/>
                <a:gd name="T4" fmla="*/ 15 w 19"/>
                <a:gd name="T5" fmla="*/ 0 h 9"/>
                <a:gd name="T6" fmla="*/ 13 w 19"/>
                <a:gd name="T7" fmla="*/ 2 h 9"/>
                <a:gd name="T8" fmla="*/ 13 w 19"/>
                <a:gd name="T9" fmla="*/ 2 h 9"/>
                <a:gd name="T10" fmla="*/ 11 w 19"/>
                <a:gd name="T11" fmla="*/ 4 h 9"/>
                <a:gd name="T12" fmla="*/ 11 w 19"/>
                <a:gd name="T13" fmla="*/ 4 h 9"/>
                <a:gd name="T14" fmla="*/ 9 w 19"/>
                <a:gd name="T15" fmla="*/ 4 h 9"/>
                <a:gd name="T16" fmla="*/ 9 w 19"/>
                <a:gd name="T17" fmla="*/ 4 h 9"/>
                <a:gd name="T18" fmla="*/ 9 w 19"/>
                <a:gd name="T19" fmla="*/ 4 h 9"/>
                <a:gd name="T20" fmla="*/ 9 w 19"/>
                <a:gd name="T21" fmla="*/ 5 h 9"/>
                <a:gd name="T22" fmla="*/ 9 w 19"/>
                <a:gd name="T23" fmla="*/ 5 h 9"/>
                <a:gd name="T24" fmla="*/ 9 w 19"/>
                <a:gd name="T25" fmla="*/ 5 h 9"/>
                <a:gd name="T26" fmla="*/ 7 w 19"/>
                <a:gd name="T27" fmla="*/ 5 h 9"/>
                <a:gd name="T28" fmla="*/ 7 w 19"/>
                <a:gd name="T29" fmla="*/ 7 h 9"/>
                <a:gd name="T30" fmla="*/ 7 w 19"/>
                <a:gd name="T31" fmla="*/ 7 h 9"/>
                <a:gd name="T32" fmla="*/ 7 w 19"/>
                <a:gd name="T33" fmla="*/ 7 h 9"/>
                <a:gd name="T34" fmla="*/ 5 w 19"/>
                <a:gd name="T35" fmla="*/ 7 h 9"/>
                <a:gd name="T36" fmla="*/ 5 w 19"/>
                <a:gd name="T37" fmla="*/ 9 h 9"/>
                <a:gd name="T38" fmla="*/ 3 w 19"/>
                <a:gd name="T39" fmla="*/ 9 h 9"/>
                <a:gd name="T40" fmla="*/ 3 w 19"/>
                <a:gd name="T41" fmla="*/ 9 h 9"/>
                <a:gd name="T42" fmla="*/ 2 w 19"/>
                <a:gd name="T43" fmla="*/ 9 h 9"/>
                <a:gd name="T44" fmla="*/ 0 w 19"/>
                <a:gd name="T4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9">
                  <a:moveTo>
                    <a:pt x="19" y="0"/>
                  </a:moveTo>
                  <a:lnTo>
                    <a:pt x="15" y="0"/>
                  </a:lnTo>
                  <a:lnTo>
                    <a:pt x="15" y="0"/>
                  </a:lnTo>
                  <a:lnTo>
                    <a:pt x="13" y="2"/>
                  </a:lnTo>
                  <a:lnTo>
                    <a:pt x="13" y="2"/>
                  </a:lnTo>
                  <a:lnTo>
                    <a:pt x="11" y="4"/>
                  </a:lnTo>
                  <a:lnTo>
                    <a:pt x="11" y="4"/>
                  </a:lnTo>
                  <a:lnTo>
                    <a:pt x="9" y="4"/>
                  </a:lnTo>
                  <a:lnTo>
                    <a:pt x="9" y="4"/>
                  </a:lnTo>
                  <a:lnTo>
                    <a:pt x="9" y="4"/>
                  </a:lnTo>
                  <a:lnTo>
                    <a:pt x="9" y="5"/>
                  </a:lnTo>
                  <a:lnTo>
                    <a:pt x="9" y="5"/>
                  </a:lnTo>
                  <a:lnTo>
                    <a:pt x="9" y="5"/>
                  </a:lnTo>
                  <a:lnTo>
                    <a:pt x="7" y="5"/>
                  </a:lnTo>
                  <a:lnTo>
                    <a:pt x="7" y="7"/>
                  </a:lnTo>
                  <a:lnTo>
                    <a:pt x="7" y="7"/>
                  </a:lnTo>
                  <a:lnTo>
                    <a:pt x="7" y="7"/>
                  </a:lnTo>
                  <a:lnTo>
                    <a:pt x="5" y="7"/>
                  </a:lnTo>
                  <a:lnTo>
                    <a:pt x="5" y="9"/>
                  </a:lnTo>
                  <a:lnTo>
                    <a:pt x="3" y="9"/>
                  </a:lnTo>
                  <a:lnTo>
                    <a:pt x="3" y="9"/>
                  </a:lnTo>
                  <a:lnTo>
                    <a:pt x="2"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9" name="Freeform 5747"/>
            <p:cNvSpPr>
              <a:spLocks/>
            </p:cNvSpPr>
            <p:nvPr/>
          </p:nvSpPr>
          <p:spPr bwMode="auto">
            <a:xfrm>
              <a:off x="2862" y="2461"/>
              <a:ext cx="4" cy="2"/>
            </a:xfrm>
            <a:custGeom>
              <a:avLst/>
              <a:gdLst>
                <a:gd name="T0" fmla="*/ 4 w 4"/>
                <a:gd name="T1" fmla="*/ 0 h 2"/>
                <a:gd name="T2" fmla="*/ 4 w 4"/>
                <a:gd name="T3" fmla="*/ 0 h 2"/>
                <a:gd name="T4" fmla="*/ 2 w 4"/>
                <a:gd name="T5" fmla="*/ 0 h 2"/>
                <a:gd name="T6" fmla="*/ 2 w 4"/>
                <a:gd name="T7" fmla="*/ 2 h 2"/>
                <a:gd name="T8" fmla="*/ 2 w 4"/>
                <a:gd name="T9" fmla="*/ 2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4" y="0"/>
                  </a:moveTo>
                  <a:lnTo>
                    <a:pt x="4" y="0"/>
                  </a:lnTo>
                  <a:lnTo>
                    <a:pt x="2" y="0"/>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0" name="Freeform 5748"/>
            <p:cNvSpPr>
              <a:spLocks/>
            </p:cNvSpPr>
            <p:nvPr/>
          </p:nvSpPr>
          <p:spPr bwMode="auto">
            <a:xfrm>
              <a:off x="2856" y="2463"/>
              <a:ext cx="6" cy="4"/>
            </a:xfrm>
            <a:custGeom>
              <a:avLst/>
              <a:gdLst>
                <a:gd name="T0" fmla="*/ 6 w 6"/>
                <a:gd name="T1" fmla="*/ 0 h 4"/>
                <a:gd name="T2" fmla="*/ 6 w 6"/>
                <a:gd name="T3" fmla="*/ 0 h 4"/>
                <a:gd name="T4" fmla="*/ 4 w 6"/>
                <a:gd name="T5" fmla="*/ 0 h 4"/>
                <a:gd name="T6" fmla="*/ 4 w 6"/>
                <a:gd name="T7" fmla="*/ 2 h 4"/>
                <a:gd name="T8" fmla="*/ 2 w 6"/>
                <a:gd name="T9" fmla="*/ 2 h 4"/>
                <a:gd name="T10" fmla="*/ 2 w 6"/>
                <a:gd name="T11" fmla="*/ 2 h 4"/>
                <a:gd name="T12" fmla="*/ 0 w 6"/>
                <a:gd name="T13" fmla="*/ 2 h 4"/>
                <a:gd name="T14" fmla="*/ 0 w 6"/>
                <a:gd name="T15" fmla="*/ 2 h 4"/>
                <a:gd name="T16" fmla="*/ 0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6" y="0"/>
                  </a:lnTo>
                  <a:lnTo>
                    <a:pt x="4" y="0"/>
                  </a:lnTo>
                  <a:lnTo>
                    <a:pt x="4" y="2"/>
                  </a:lnTo>
                  <a:lnTo>
                    <a:pt x="2" y="2"/>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1" name="Freeform 5749"/>
            <p:cNvSpPr>
              <a:spLocks/>
            </p:cNvSpPr>
            <p:nvPr/>
          </p:nvSpPr>
          <p:spPr bwMode="auto">
            <a:xfrm>
              <a:off x="2843" y="2467"/>
              <a:ext cx="13" cy="6"/>
            </a:xfrm>
            <a:custGeom>
              <a:avLst/>
              <a:gdLst>
                <a:gd name="T0" fmla="*/ 13 w 13"/>
                <a:gd name="T1" fmla="*/ 0 h 6"/>
                <a:gd name="T2" fmla="*/ 13 w 13"/>
                <a:gd name="T3" fmla="*/ 0 h 6"/>
                <a:gd name="T4" fmla="*/ 13 w 13"/>
                <a:gd name="T5" fmla="*/ 0 h 6"/>
                <a:gd name="T6" fmla="*/ 11 w 13"/>
                <a:gd name="T7" fmla="*/ 0 h 6"/>
                <a:gd name="T8" fmla="*/ 11 w 13"/>
                <a:gd name="T9" fmla="*/ 0 h 6"/>
                <a:gd name="T10" fmla="*/ 11 w 13"/>
                <a:gd name="T11" fmla="*/ 0 h 6"/>
                <a:gd name="T12" fmla="*/ 11 w 13"/>
                <a:gd name="T13" fmla="*/ 2 h 6"/>
                <a:gd name="T14" fmla="*/ 11 w 13"/>
                <a:gd name="T15" fmla="*/ 2 h 6"/>
                <a:gd name="T16" fmla="*/ 9 w 13"/>
                <a:gd name="T17" fmla="*/ 2 h 6"/>
                <a:gd name="T18" fmla="*/ 9 w 13"/>
                <a:gd name="T19" fmla="*/ 2 h 6"/>
                <a:gd name="T20" fmla="*/ 9 w 13"/>
                <a:gd name="T21" fmla="*/ 4 h 6"/>
                <a:gd name="T22" fmla="*/ 9 w 13"/>
                <a:gd name="T23" fmla="*/ 4 h 6"/>
                <a:gd name="T24" fmla="*/ 7 w 13"/>
                <a:gd name="T25" fmla="*/ 4 h 6"/>
                <a:gd name="T26" fmla="*/ 7 w 13"/>
                <a:gd name="T27" fmla="*/ 4 h 6"/>
                <a:gd name="T28" fmla="*/ 7 w 13"/>
                <a:gd name="T29" fmla="*/ 4 h 6"/>
                <a:gd name="T30" fmla="*/ 7 w 13"/>
                <a:gd name="T31" fmla="*/ 4 h 6"/>
                <a:gd name="T32" fmla="*/ 5 w 13"/>
                <a:gd name="T33" fmla="*/ 4 h 6"/>
                <a:gd name="T34" fmla="*/ 3 w 13"/>
                <a:gd name="T35" fmla="*/ 6 h 6"/>
                <a:gd name="T36" fmla="*/ 1 w 13"/>
                <a:gd name="T37" fmla="*/ 6 h 6"/>
                <a:gd name="T38" fmla="*/ 0 w 13"/>
                <a:gd name="T3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6">
                  <a:moveTo>
                    <a:pt x="13" y="0"/>
                  </a:moveTo>
                  <a:lnTo>
                    <a:pt x="13" y="0"/>
                  </a:lnTo>
                  <a:lnTo>
                    <a:pt x="13" y="0"/>
                  </a:lnTo>
                  <a:lnTo>
                    <a:pt x="11" y="0"/>
                  </a:lnTo>
                  <a:lnTo>
                    <a:pt x="11" y="0"/>
                  </a:lnTo>
                  <a:lnTo>
                    <a:pt x="11" y="0"/>
                  </a:lnTo>
                  <a:lnTo>
                    <a:pt x="11" y="2"/>
                  </a:lnTo>
                  <a:lnTo>
                    <a:pt x="11" y="2"/>
                  </a:lnTo>
                  <a:lnTo>
                    <a:pt x="9" y="2"/>
                  </a:lnTo>
                  <a:lnTo>
                    <a:pt x="9" y="2"/>
                  </a:lnTo>
                  <a:lnTo>
                    <a:pt x="9" y="4"/>
                  </a:lnTo>
                  <a:lnTo>
                    <a:pt x="9" y="4"/>
                  </a:lnTo>
                  <a:lnTo>
                    <a:pt x="7" y="4"/>
                  </a:lnTo>
                  <a:lnTo>
                    <a:pt x="7" y="4"/>
                  </a:lnTo>
                  <a:lnTo>
                    <a:pt x="7" y="4"/>
                  </a:lnTo>
                  <a:lnTo>
                    <a:pt x="7" y="4"/>
                  </a:lnTo>
                  <a:lnTo>
                    <a:pt x="5" y="4"/>
                  </a:lnTo>
                  <a:lnTo>
                    <a:pt x="3" y="6"/>
                  </a:lnTo>
                  <a:lnTo>
                    <a:pt x="1"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2" name="Freeform 5750"/>
            <p:cNvSpPr>
              <a:spLocks/>
            </p:cNvSpPr>
            <p:nvPr/>
          </p:nvSpPr>
          <p:spPr bwMode="auto">
            <a:xfrm>
              <a:off x="2837" y="2473"/>
              <a:ext cx="4" cy="0"/>
            </a:xfrm>
            <a:custGeom>
              <a:avLst/>
              <a:gdLst>
                <a:gd name="T0" fmla="*/ 4 w 4"/>
                <a:gd name="T1" fmla="*/ 2 w 4"/>
                <a:gd name="T2" fmla="*/ 0 w 4"/>
              </a:gdLst>
              <a:ahLst/>
              <a:cxnLst>
                <a:cxn ang="0">
                  <a:pos x="T0" y="0"/>
                </a:cxn>
                <a:cxn ang="0">
                  <a:pos x="T1" y="0"/>
                </a:cxn>
                <a:cxn ang="0">
                  <a:pos x="T2" y="0"/>
                </a:cxn>
              </a:cxnLst>
              <a:rect l="0" t="0" r="r" b="b"/>
              <a:pathLst>
                <a:path w="4">
                  <a:moveTo>
                    <a:pt x="4"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3" name="Freeform 5751"/>
            <p:cNvSpPr>
              <a:spLocks/>
            </p:cNvSpPr>
            <p:nvPr/>
          </p:nvSpPr>
          <p:spPr bwMode="auto">
            <a:xfrm>
              <a:off x="2626" y="2469"/>
              <a:ext cx="36" cy="8"/>
            </a:xfrm>
            <a:custGeom>
              <a:avLst/>
              <a:gdLst>
                <a:gd name="T0" fmla="*/ 0 w 36"/>
                <a:gd name="T1" fmla="*/ 0 h 8"/>
                <a:gd name="T2" fmla="*/ 1 w 36"/>
                <a:gd name="T3" fmla="*/ 0 h 8"/>
                <a:gd name="T4" fmla="*/ 1 w 36"/>
                <a:gd name="T5" fmla="*/ 0 h 8"/>
                <a:gd name="T6" fmla="*/ 1 w 36"/>
                <a:gd name="T7" fmla="*/ 0 h 8"/>
                <a:gd name="T8" fmla="*/ 3 w 36"/>
                <a:gd name="T9" fmla="*/ 0 h 8"/>
                <a:gd name="T10" fmla="*/ 3 w 36"/>
                <a:gd name="T11" fmla="*/ 2 h 8"/>
                <a:gd name="T12" fmla="*/ 7 w 36"/>
                <a:gd name="T13" fmla="*/ 2 h 8"/>
                <a:gd name="T14" fmla="*/ 9 w 36"/>
                <a:gd name="T15" fmla="*/ 2 h 8"/>
                <a:gd name="T16" fmla="*/ 9 w 36"/>
                <a:gd name="T17" fmla="*/ 2 h 8"/>
                <a:gd name="T18" fmla="*/ 13 w 36"/>
                <a:gd name="T19" fmla="*/ 4 h 8"/>
                <a:gd name="T20" fmla="*/ 13 w 36"/>
                <a:gd name="T21" fmla="*/ 4 h 8"/>
                <a:gd name="T22" fmla="*/ 17 w 36"/>
                <a:gd name="T23" fmla="*/ 4 h 8"/>
                <a:gd name="T24" fmla="*/ 17 w 36"/>
                <a:gd name="T25" fmla="*/ 4 h 8"/>
                <a:gd name="T26" fmla="*/ 19 w 36"/>
                <a:gd name="T27" fmla="*/ 4 h 8"/>
                <a:gd name="T28" fmla="*/ 19 w 36"/>
                <a:gd name="T29" fmla="*/ 4 h 8"/>
                <a:gd name="T30" fmla="*/ 21 w 36"/>
                <a:gd name="T31" fmla="*/ 4 h 8"/>
                <a:gd name="T32" fmla="*/ 21 w 36"/>
                <a:gd name="T33" fmla="*/ 4 h 8"/>
                <a:gd name="T34" fmla="*/ 21 w 36"/>
                <a:gd name="T35" fmla="*/ 6 h 8"/>
                <a:gd name="T36" fmla="*/ 25 w 36"/>
                <a:gd name="T37" fmla="*/ 6 h 8"/>
                <a:gd name="T38" fmla="*/ 26 w 36"/>
                <a:gd name="T39" fmla="*/ 6 h 8"/>
                <a:gd name="T40" fmla="*/ 26 w 36"/>
                <a:gd name="T41" fmla="*/ 6 h 8"/>
                <a:gd name="T42" fmla="*/ 32 w 36"/>
                <a:gd name="T43" fmla="*/ 6 h 8"/>
                <a:gd name="T44" fmla="*/ 34 w 36"/>
                <a:gd name="T45" fmla="*/ 6 h 8"/>
                <a:gd name="T46" fmla="*/ 34 w 36"/>
                <a:gd name="T47" fmla="*/ 6 h 8"/>
                <a:gd name="T48" fmla="*/ 36 w 36"/>
                <a:gd name="T49" fmla="*/ 8 h 8"/>
                <a:gd name="T50" fmla="*/ 36 w 36"/>
                <a:gd name="T5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8">
                  <a:moveTo>
                    <a:pt x="0" y="0"/>
                  </a:moveTo>
                  <a:lnTo>
                    <a:pt x="1" y="0"/>
                  </a:lnTo>
                  <a:lnTo>
                    <a:pt x="1" y="0"/>
                  </a:lnTo>
                  <a:lnTo>
                    <a:pt x="1" y="0"/>
                  </a:lnTo>
                  <a:lnTo>
                    <a:pt x="3" y="0"/>
                  </a:lnTo>
                  <a:lnTo>
                    <a:pt x="3" y="2"/>
                  </a:lnTo>
                  <a:lnTo>
                    <a:pt x="7" y="2"/>
                  </a:lnTo>
                  <a:lnTo>
                    <a:pt x="9" y="2"/>
                  </a:lnTo>
                  <a:lnTo>
                    <a:pt x="9" y="2"/>
                  </a:lnTo>
                  <a:lnTo>
                    <a:pt x="13" y="4"/>
                  </a:lnTo>
                  <a:lnTo>
                    <a:pt x="13" y="4"/>
                  </a:lnTo>
                  <a:lnTo>
                    <a:pt x="17" y="4"/>
                  </a:lnTo>
                  <a:lnTo>
                    <a:pt x="17" y="4"/>
                  </a:lnTo>
                  <a:lnTo>
                    <a:pt x="19" y="4"/>
                  </a:lnTo>
                  <a:lnTo>
                    <a:pt x="19" y="4"/>
                  </a:lnTo>
                  <a:lnTo>
                    <a:pt x="21" y="4"/>
                  </a:lnTo>
                  <a:lnTo>
                    <a:pt x="21" y="4"/>
                  </a:lnTo>
                  <a:lnTo>
                    <a:pt x="21" y="6"/>
                  </a:lnTo>
                  <a:lnTo>
                    <a:pt x="25" y="6"/>
                  </a:lnTo>
                  <a:lnTo>
                    <a:pt x="26" y="6"/>
                  </a:lnTo>
                  <a:lnTo>
                    <a:pt x="26" y="6"/>
                  </a:lnTo>
                  <a:lnTo>
                    <a:pt x="32" y="6"/>
                  </a:lnTo>
                  <a:lnTo>
                    <a:pt x="34" y="6"/>
                  </a:lnTo>
                  <a:lnTo>
                    <a:pt x="34" y="6"/>
                  </a:lnTo>
                  <a:lnTo>
                    <a:pt x="36" y="8"/>
                  </a:lnTo>
                  <a:lnTo>
                    <a:pt x="36"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4" name="Freeform 5752"/>
            <p:cNvSpPr>
              <a:spLocks/>
            </p:cNvSpPr>
            <p:nvPr/>
          </p:nvSpPr>
          <p:spPr bwMode="auto">
            <a:xfrm>
              <a:off x="2823" y="2473"/>
              <a:ext cx="14" cy="4"/>
            </a:xfrm>
            <a:custGeom>
              <a:avLst/>
              <a:gdLst>
                <a:gd name="T0" fmla="*/ 14 w 14"/>
                <a:gd name="T1" fmla="*/ 0 h 4"/>
                <a:gd name="T2" fmla="*/ 14 w 14"/>
                <a:gd name="T3" fmla="*/ 0 h 4"/>
                <a:gd name="T4" fmla="*/ 10 w 14"/>
                <a:gd name="T5" fmla="*/ 0 h 4"/>
                <a:gd name="T6" fmla="*/ 10 w 14"/>
                <a:gd name="T7" fmla="*/ 0 h 4"/>
                <a:gd name="T8" fmla="*/ 8 w 14"/>
                <a:gd name="T9" fmla="*/ 0 h 4"/>
                <a:gd name="T10" fmla="*/ 8 w 14"/>
                <a:gd name="T11" fmla="*/ 0 h 4"/>
                <a:gd name="T12" fmla="*/ 8 w 14"/>
                <a:gd name="T13" fmla="*/ 0 h 4"/>
                <a:gd name="T14" fmla="*/ 6 w 14"/>
                <a:gd name="T15" fmla="*/ 2 h 4"/>
                <a:gd name="T16" fmla="*/ 6 w 14"/>
                <a:gd name="T17" fmla="*/ 2 h 4"/>
                <a:gd name="T18" fmla="*/ 4 w 14"/>
                <a:gd name="T19" fmla="*/ 2 h 4"/>
                <a:gd name="T20" fmla="*/ 4 w 14"/>
                <a:gd name="T21" fmla="*/ 2 h 4"/>
                <a:gd name="T22" fmla="*/ 4 w 14"/>
                <a:gd name="T23" fmla="*/ 2 h 4"/>
                <a:gd name="T24" fmla="*/ 2 w 14"/>
                <a:gd name="T25" fmla="*/ 4 h 4"/>
                <a:gd name="T26" fmla="*/ 2 w 14"/>
                <a:gd name="T27" fmla="*/ 4 h 4"/>
                <a:gd name="T28" fmla="*/ 0 w 14"/>
                <a:gd name="T29" fmla="*/ 4 h 4"/>
                <a:gd name="T30" fmla="*/ 0 w 14"/>
                <a:gd name="T3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4">
                  <a:moveTo>
                    <a:pt x="14" y="0"/>
                  </a:moveTo>
                  <a:lnTo>
                    <a:pt x="14" y="0"/>
                  </a:lnTo>
                  <a:lnTo>
                    <a:pt x="10" y="0"/>
                  </a:lnTo>
                  <a:lnTo>
                    <a:pt x="10" y="0"/>
                  </a:lnTo>
                  <a:lnTo>
                    <a:pt x="8" y="0"/>
                  </a:lnTo>
                  <a:lnTo>
                    <a:pt x="8" y="0"/>
                  </a:lnTo>
                  <a:lnTo>
                    <a:pt x="8" y="0"/>
                  </a:lnTo>
                  <a:lnTo>
                    <a:pt x="6" y="2"/>
                  </a:lnTo>
                  <a:lnTo>
                    <a:pt x="6" y="2"/>
                  </a:lnTo>
                  <a:lnTo>
                    <a:pt x="4" y="2"/>
                  </a:lnTo>
                  <a:lnTo>
                    <a:pt x="4" y="2"/>
                  </a:lnTo>
                  <a:lnTo>
                    <a:pt x="4" y="2"/>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5" name="Freeform 5753"/>
            <p:cNvSpPr>
              <a:spLocks/>
            </p:cNvSpPr>
            <p:nvPr/>
          </p:nvSpPr>
          <p:spPr bwMode="auto">
            <a:xfrm>
              <a:off x="2662" y="2477"/>
              <a:ext cx="10" cy="0"/>
            </a:xfrm>
            <a:custGeom>
              <a:avLst/>
              <a:gdLst>
                <a:gd name="T0" fmla="*/ 0 w 10"/>
                <a:gd name="T1" fmla="*/ 0 w 10"/>
                <a:gd name="T2" fmla="*/ 0 w 10"/>
                <a:gd name="T3" fmla="*/ 6 w 10"/>
                <a:gd name="T4" fmla="*/ 10 w 10"/>
                <a:gd name="T5" fmla="*/ 10 w 10"/>
              </a:gdLst>
              <a:ahLst/>
              <a:cxnLst>
                <a:cxn ang="0">
                  <a:pos x="T0" y="0"/>
                </a:cxn>
                <a:cxn ang="0">
                  <a:pos x="T1" y="0"/>
                </a:cxn>
                <a:cxn ang="0">
                  <a:pos x="T2" y="0"/>
                </a:cxn>
                <a:cxn ang="0">
                  <a:pos x="T3" y="0"/>
                </a:cxn>
                <a:cxn ang="0">
                  <a:pos x="T4" y="0"/>
                </a:cxn>
                <a:cxn ang="0">
                  <a:pos x="T5" y="0"/>
                </a:cxn>
              </a:cxnLst>
              <a:rect l="0" t="0" r="r" b="b"/>
              <a:pathLst>
                <a:path w="10">
                  <a:moveTo>
                    <a:pt x="0" y="0"/>
                  </a:moveTo>
                  <a:lnTo>
                    <a:pt x="0" y="0"/>
                  </a:lnTo>
                  <a:lnTo>
                    <a:pt x="0" y="0"/>
                  </a:lnTo>
                  <a:lnTo>
                    <a:pt x="6" y="0"/>
                  </a:lnTo>
                  <a:lnTo>
                    <a:pt x="10"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6" name="Freeform 5754"/>
            <p:cNvSpPr>
              <a:spLocks/>
            </p:cNvSpPr>
            <p:nvPr/>
          </p:nvSpPr>
          <p:spPr bwMode="auto">
            <a:xfrm>
              <a:off x="2556" y="2469"/>
              <a:ext cx="70" cy="8"/>
            </a:xfrm>
            <a:custGeom>
              <a:avLst/>
              <a:gdLst>
                <a:gd name="T0" fmla="*/ 0 w 70"/>
                <a:gd name="T1" fmla="*/ 8 h 8"/>
                <a:gd name="T2" fmla="*/ 4 w 70"/>
                <a:gd name="T3" fmla="*/ 8 h 8"/>
                <a:gd name="T4" fmla="*/ 10 w 70"/>
                <a:gd name="T5" fmla="*/ 8 h 8"/>
                <a:gd name="T6" fmla="*/ 12 w 70"/>
                <a:gd name="T7" fmla="*/ 8 h 8"/>
                <a:gd name="T8" fmla="*/ 16 w 70"/>
                <a:gd name="T9" fmla="*/ 8 h 8"/>
                <a:gd name="T10" fmla="*/ 16 w 70"/>
                <a:gd name="T11" fmla="*/ 8 h 8"/>
                <a:gd name="T12" fmla="*/ 18 w 70"/>
                <a:gd name="T13" fmla="*/ 8 h 8"/>
                <a:gd name="T14" fmla="*/ 20 w 70"/>
                <a:gd name="T15" fmla="*/ 8 h 8"/>
                <a:gd name="T16" fmla="*/ 27 w 70"/>
                <a:gd name="T17" fmla="*/ 6 h 8"/>
                <a:gd name="T18" fmla="*/ 27 w 70"/>
                <a:gd name="T19" fmla="*/ 6 h 8"/>
                <a:gd name="T20" fmla="*/ 35 w 70"/>
                <a:gd name="T21" fmla="*/ 4 h 8"/>
                <a:gd name="T22" fmla="*/ 37 w 70"/>
                <a:gd name="T23" fmla="*/ 4 h 8"/>
                <a:gd name="T24" fmla="*/ 37 w 70"/>
                <a:gd name="T25" fmla="*/ 4 h 8"/>
                <a:gd name="T26" fmla="*/ 39 w 70"/>
                <a:gd name="T27" fmla="*/ 4 h 8"/>
                <a:gd name="T28" fmla="*/ 43 w 70"/>
                <a:gd name="T29" fmla="*/ 4 h 8"/>
                <a:gd name="T30" fmla="*/ 45 w 70"/>
                <a:gd name="T31" fmla="*/ 4 h 8"/>
                <a:gd name="T32" fmla="*/ 45 w 70"/>
                <a:gd name="T33" fmla="*/ 4 h 8"/>
                <a:gd name="T34" fmla="*/ 52 w 70"/>
                <a:gd name="T35" fmla="*/ 2 h 8"/>
                <a:gd name="T36" fmla="*/ 54 w 70"/>
                <a:gd name="T37" fmla="*/ 2 h 8"/>
                <a:gd name="T38" fmla="*/ 56 w 70"/>
                <a:gd name="T39" fmla="*/ 2 h 8"/>
                <a:gd name="T40" fmla="*/ 58 w 70"/>
                <a:gd name="T41" fmla="*/ 2 h 8"/>
                <a:gd name="T42" fmla="*/ 60 w 70"/>
                <a:gd name="T43" fmla="*/ 2 h 8"/>
                <a:gd name="T44" fmla="*/ 62 w 70"/>
                <a:gd name="T45" fmla="*/ 2 h 8"/>
                <a:gd name="T46" fmla="*/ 68 w 70"/>
                <a:gd name="T47" fmla="*/ 0 h 8"/>
                <a:gd name="T48" fmla="*/ 70 w 70"/>
                <a:gd name="T49" fmla="*/ 0 h 8"/>
                <a:gd name="T50" fmla="*/ 70 w 70"/>
                <a:gd name="T5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8">
                  <a:moveTo>
                    <a:pt x="0" y="8"/>
                  </a:moveTo>
                  <a:lnTo>
                    <a:pt x="4" y="8"/>
                  </a:lnTo>
                  <a:lnTo>
                    <a:pt x="10" y="8"/>
                  </a:lnTo>
                  <a:lnTo>
                    <a:pt x="12" y="8"/>
                  </a:lnTo>
                  <a:lnTo>
                    <a:pt x="16" y="8"/>
                  </a:lnTo>
                  <a:lnTo>
                    <a:pt x="16" y="8"/>
                  </a:lnTo>
                  <a:lnTo>
                    <a:pt x="18" y="8"/>
                  </a:lnTo>
                  <a:lnTo>
                    <a:pt x="20" y="8"/>
                  </a:lnTo>
                  <a:lnTo>
                    <a:pt x="27" y="6"/>
                  </a:lnTo>
                  <a:lnTo>
                    <a:pt x="27" y="6"/>
                  </a:lnTo>
                  <a:lnTo>
                    <a:pt x="35" y="4"/>
                  </a:lnTo>
                  <a:lnTo>
                    <a:pt x="37" y="4"/>
                  </a:lnTo>
                  <a:lnTo>
                    <a:pt x="37" y="4"/>
                  </a:lnTo>
                  <a:lnTo>
                    <a:pt x="39" y="4"/>
                  </a:lnTo>
                  <a:lnTo>
                    <a:pt x="43" y="4"/>
                  </a:lnTo>
                  <a:lnTo>
                    <a:pt x="45" y="4"/>
                  </a:lnTo>
                  <a:lnTo>
                    <a:pt x="45" y="4"/>
                  </a:lnTo>
                  <a:lnTo>
                    <a:pt x="52" y="2"/>
                  </a:lnTo>
                  <a:lnTo>
                    <a:pt x="54" y="2"/>
                  </a:lnTo>
                  <a:lnTo>
                    <a:pt x="56" y="2"/>
                  </a:lnTo>
                  <a:lnTo>
                    <a:pt x="58" y="2"/>
                  </a:lnTo>
                  <a:lnTo>
                    <a:pt x="60" y="2"/>
                  </a:lnTo>
                  <a:lnTo>
                    <a:pt x="62" y="2"/>
                  </a:lnTo>
                  <a:lnTo>
                    <a:pt x="68" y="0"/>
                  </a:lnTo>
                  <a:lnTo>
                    <a:pt x="70" y="0"/>
                  </a:lnTo>
                  <a:lnTo>
                    <a:pt x="7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7" name="Line 5755"/>
            <p:cNvSpPr>
              <a:spLocks noChangeShapeType="1"/>
            </p:cNvSpPr>
            <p:nvPr/>
          </p:nvSpPr>
          <p:spPr bwMode="auto">
            <a:xfrm flipH="1">
              <a:off x="2672" y="247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8" name="Freeform 5756"/>
            <p:cNvSpPr>
              <a:spLocks/>
            </p:cNvSpPr>
            <p:nvPr/>
          </p:nvSpPr>
          <p:spPr bwMode="auto">
            <a:xfrm>
              <a:off x="2814" y="2477"/>
              <a:ext cx="9" cy="3"/>
            </a:xfrm>
            <a:custGeom>
              <a:avLst/>
              <a:gdLst>
                <a:gd name="T0" fmla="*/ 9 w 9"/>
                <a:gd name="T1" fmla="*/ 0 h 3"/>
                <a:gd name="T2" fmla="*/ 9 w 9"/>
                <a:gd name="T3" fmla="*/ 0 h 3"/>
                <a:gd name="T4" fmla="*/ 9 w 9"/>
                <a:gd name="T5" fmla="*/ 0 h 3"/>
                <a:gd name="T6" fmla="*/ 9 w 9"/>
                <a:gd name="T7" fmla="*/ 2 h 3"/>
                <a:gd name="T8" fmla="*/ 7 w 9"/>
                <a:gd name="T9" fmla="*/ 2 h 3"/>
                <a:gd name="T10" fmla="*/ 7 w 9"/>
                <a:gd name="T11" fmla="*/ 2 h 3"/>
                <a:gd name="T12" fmla="*/ 6 w 9"/>
                <a:gd name="T13" fmla="*/ 2 h 3"/>
                <a:gd name="T14" fmla="*/ 4 w 9"/>
                <a:gd name="T15" fmla="*/ 2 h 3"/>
                <a:gd name="T16" fmla="*/ 2 w 9"/>
                <a:gd name="T17" fmla="*/ 3 h 3"/>
                <a:gd name="T18" fmla="*/ 2 w 9"/>
                <a:gd name="T19" fmla="*/ 3 h 3"/>
                <a:gd name="T20" fmla="*/ 0 w 9"/>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3">
                  <a:moveTo>
                    <a:pt x="9" y="0"/>
                  </a:moveTo>
                  <a:lnTo>
                    <a:pt x="9" y="0"/>
                  </a:lnTo>
                  <a:lnTo>
                    <a:pt x="9" y="0"/>
                  </a:lnTo>
                  <a:lnTo>
                    <a:pt x="9" y="2"/>
                  </a:lnTo>
                  <a:lnTo>
                    <a:pt x="7" y="2"/>
                  </a:lnTo>
                  <a:lnTo>
                    <a:pt x="7" y="2"/>
                  </a:lnTo>
                  <a:lnTo>
                    <a:pt x="6" y="2"/>
                  </a:lnTo>
                  <a:lnTo>
                    <a:pt x="4" y="2"/>
                  </a:lnTo>
                  <a:lnTo>
                    <a:pt x="2" y="3"/>
                  </a:ln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9" name="Freeform 5757"/>
            <p:cNvSpPr>
              <a:spLocks/>
            </p:cNvSpPr>
            <p:nvPr/>
          </p:nvSpPr>
          <p:spPr bwMode="auto">
            <a:xfrm>
              <a:off x="2674" y="2479"/>
              <a:ext cx="15" cy="1"/>
            </a:xfrm>
            <a:custGeom>
              <a:avLst/>
              <a:gdLst>
                <a:gd name="T0" fmla="*/ 0 w 15"/>
                <a:gd name="T1" fmla="*/ 0 h 1"/>
                <a:gd name="T2" fmla="*/ 3 w 15"/>
                <a:gd name="T3" fmla="*/ 0 h 1"/>
                <a:gd name="T4" fmla="*/ 5 w 15"/>
                <a:gd name="T5" fmla="*/ 0 h 1"/>
                <a:gd name="T6" fmla="*/ 9 w 15"/>
                <a:gd name="T7" fmla="*/ 0 h 1"/>
                <a:gd name="T8" fmla="*/ 9 w 15"/>
                <a:gd name="T9" fmla="*/ 0 h 1"/>
                <a:gd name="T10" fmla="*/ 11 w 15"/>
                <a:gd name="T11" fmla="*/ 0 h 1"/>
                <a:gd name="T12" fmla="*/ 13 w 15"/>
                <a:gd name="T13" fmla="*/ 0 h 1"/>
                <a:gd name="T14" fmla="*/ 13 w 15"/>
                <a:gd name="T15" fmla="*/ 1 h 1"/>
                <a:gd name="T16" fmla="*/ 15 w 15"/>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
                  <a:moveTo>
                    <a:pt x="0" y="0"/>
                  </a:moveTo>
                  <a:lnTo>
                    <a:pt x="3" y="0"/>
                  </a:lnTo>
                  <a:lnTo>
                    <a:pt x="5" y="0"/>
                  </a:lnTo>
                  <a:lnTo>
                    <a:pt x="9" y="0"/>
                  </a:lnTo>
                  <a:lnTo>
                    <a:pt x="9" y="0"/>
                  </a:lnTo>
                  <a:lnTo>
                    <a:pt x="11" y="0"/>
                  </a:lnTo>
                  <a:lnTo>
                    <a:pt x="13" y="0"/>
                  </a:lnTo>
                  <a:lnTo>
                    <a:pt x="13" y="1"/>
                  </a:lnTo>
                  <a:lnTo>
                    <a:pt x="15"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0" name="Freeform 5758"/>
            <p:cNvSpPr>
              <a:spLocks/>
            </p:cNvSpPr>
            <p:nvPr/>
          </p:nvSpPr>
          <p:spPr bwMode="auto">
            <a:xfrm>
              <a:off x="2806" y="2480"/>
              <a:ext cx="8" cy="2"/>
            </a:xfrm>
            <a:custGeom>
              <a:avLst/>
              <a:gdLst>
                <a:gd name="T0" fmla="*/ 8 w 8"/>
                <a:gd name="T1" fmla="*/ 0 h 2"/>
                <a:gd name="T2" fmla="*/ 8 w 8"/>
                <a:gd name="T3" fmla="*/ 0 h 2"/>
                <a:gd name="T4" fmla="*/ 8 w 8"/>
                <a:gd name="T5" fmla="*/ 0 h 2"/>
                <a:gd name="T6" fmla="*/ 6 w 8"/>
                <a:gd name="T7" fmla="*/ 0 h 2"/>
                <a:gd name="T8" fmla="*/ 6 w 8"/>
                <a:gd name="T9" fmla="*/ 0 h 2"/>
                <a:gd name="T10" fmla="*/ 4 w 8"/>
                <a:gd name="T11" fmla="*/ 0 h 2"/>
                <a:gd name="T12" fmla="*/ 4 w 8"/>
                <a:gd name="T13" fmla="*/ 0 h 2"/>
                <a:gd name="T14" fmla="*/ 4 w 8"/>
                <a:gd name="T15" fmla="*/ 2 h 2"/>
                <a:gd name="T16" fmla="*/ 4 w 8"/>
                <a:gd name="T17" fmla="*/ 0 h 2"/>
                <a:gd name="T18" fmla="*/ 2 w 8"/>
                <a:gd name="T19" fmla="*/ 2 h 2"/>
                <a:gd name="T20" fmla="*/ 0 w 8"/>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
                  <a:moveTo>
                    <a:pt x="8" y="0"/>
                  </a:moveTo>
                  <a:lnTo>
                    <a:pt x="8" y="0"/>
                  </a:lnTo>
                  <a:lnTo>
                    <a:pt x="8" y="0"/>
                  </a:lnTo>
                  <a:lnTo>
                    <a:pt x="6" y="0"/>
                  </a:lnTo>
                  <a:lnTo>
                    <a:pt x="6" y="0"/>
                  </a:lnTo>
                  <a:lnTo>
                    <a:pt x="4" y="0"/>
                  </a:lnTo>
                  <a:lnTo>
                    <a:pt x="4" y="0"/>
                  </a:lnTo>
                  <a:lnTo>
                    <a:pt x="4" y="2"/>
                  </a:lnTo>
                  <a:lnTo>
                    <a:pt x="4"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1" name="Freeform 5759"/>
            <p:cNvSpPr>
              <a:spLocks/>
            </p:cNvSpPr>
            <p:nvPr/>
          </p:nvSpPr>
          <p:spPr bwMode="auto">
            <a:xfrm>
              <a:off x="2802" y="2482"/>
              <a:ext cx="4" cy="0"/>
            </a:xfrm>
            <a:custGeom>
              <a:avLst/>
              <a:gdLst>
                <a:gd name="T0" fmla="*/ 0 w 4"/>
                <a:gd name="T1" fmla="*/ 4 w 4"/>
                <a:gd name="T2" fmla="*/ 4 w 4"/>
                <a:gd name="T3" fmla="*/ 4 w 4"/>
              </a:gdLst>
              <a:ahLst/>
              <a:cxnLst>
                <a:cxn ang="0">
                  <a:pos x="T0" y="0"/>
                </a:cxn>
                <a:cxn ang="0">
                  <a:pos x="T1" y="0"/>
                </a:cxn>
                <a:cxn ang="0">
                  <a:pos x="T2" y="0"/>
                </a:cxn>
                <a:cxn ang="0">
                  <a:pos x="T3" y="0"/>
                </a:cxn>
              </a:cxnLst>
              <a:rect l="0" t="0" r="r" b="b"/>
              <a:pathLst>
                <a:path w="4">
                  <a:moveTo>
                    <a:pt x="0" y="0"/>
                  </a:move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2" name="Freeform 5760"/>
            <p:cNvSpPr>
              <a:spLocks/>
            </p:cNvSpPr>
            <p:nvPr/>
          </p:nvSpPr>
          <p:spPr bwMode="auto">
            <a:xfrm>
              <a:off x="2793" y="2482"/>
              <a:ext cx="9" cy="4"/>
            </a:xfrm>
            <a:custGeom>
              <a:avLst/>
              <a:gdLst>
                <a:gd name="T0" fmla="*/ 0 w 9"/>
                <a:gd name="T1" fmla="*/ 4 h 4"/>
                <a:gd name="T2" fmla="*/ 0 w 9"/>
                <a:gd name="T3" fmla="*/ 2 h 4"/>
                <a:gd name="T4" fmla="*/ 2 w 9"/>
                <a:gd name="T5" fmla="*/ 2 h 4"/>
                <a:gd name="T6" fmla="*/ 2 w 9"/>
                <a:gd name="T7" fmla="*/ 2 h 4"/>
                <a:gd name="T8" fmla="*/ 3 w 9"/>
                <a:gd name="T9" fmla="*/ 2 h 4"/>
                <a:gd name="T10" fmla="*/ 3 w 9"/>
                <a:gd name="T11" fmla="*/ 2 h 4"/>
                <a:gd name="T12" fmla="*/ 5 w 9"/>
                <a:gd name="T13" fmla="*/ 2 h 4"/>
                <a:gd name="T14" fmla="*/ 7 w 9"/>
                <a:gd name="T15" fmla="*/ 2 h 4"/>
                <a:gd name="T16" fmla="*/ 9 w 9"/>
                <a:gd name="T17" fmla="*/ 0 h 4"/>
                <a:gd name="T18" fmla="*/ 9 w 9"/>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
                  <a:moveTo>
                    <a:pt x="0" y="4"/>
                  </a:moveTo>
                  <a:lnTo>
                    <a:pt x="0" y="2"/>
                  </a:lnTo>
                  <a:lnTo>
                    <a:pt x="2" y="2"/>
                  </a:lnTo>
                  <a:lnTo>
                    <a:pt x="2" y="2"/>
                  </a:lnTo>
                  <a:lnTo>
                    <a:pt x="3" y="2"/>
                  </a:lnTo>
                  <a:lnTo>
                    <a:pt x="3" y="2"/>
                  </a:lnTo>
                  <a:lnTo>
                    <a:pt x="5" y="2"/>
                  </a:lnTo>
                  <a:lnTo>
                    <a:pt x="7" y="2"/>
                  </a:lnTo>
                  <a:lnTo>
                    <a:pt x="9" y="0"/>
                  </a:lnTo>
                  <a:lnTo>
                    <a:pt x="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3" name="Freeform 5761"/>
            <p:cNvSpPr>
              <a:spLocks/>
            </p:cNvSpPr>
            <p:nvPr/>
          </p:nvSpPr>
          <p:spPr bwMode="auto">
            <a:xfrm>
              <a:off x="2689" y="2480"/>
              <a:ext cx="31" cy="6"/>
            </a:xfrm>
            <a:custGeom>
              <a:avLst/>
              <a:gdLst>
                <a:gd name="T0" fmla="*/ 0 w 31"/>
                <a:gd name="T1" fmla="*/ 0 h 6"/>
                <a:gd name="T2" fmla="*/ 0 w 31"/>
                <a:gd name="T3" fmla="*/ 0 h 6"/>
                <a:gd name="T4" fmla="*/ 2 w 31"/>
                <a:gd name="T5" fmla="*/ 0 h 6"/>
                <a:gd name="T6" fmla="*/ 4 w 31"/>
                <a:gd name="T7" fmla="*/ 0 h 6"/>
                <a:gd name="T8" fmla="*/ 6 w 31"/>
                <a:gd name="T9" fmla="*/ 2 h 6"/>
                <a:gd name="T10" fmla="*/ 11 w 31"/>
                <a:gd name="T11" fmla="*/ 2 h 6"/>
                <a:gd name="T12" fmla="*/ 11 w 31"/>
                <a:gd name="T13" fmla="*/ 2 h 6"/>
                <a:gd name="T14" fmla="*/ 11 w 31"/>
                <a:gd name="T15" fmla="*/ 2 h 6"/>
                <a:gd name="T16" fmla="*/ 15 w 31"/>
                <a:gd name="T17" fmla="*/ 2 h 6"/>
                <a:gd name="T18" fmla="*/ 15 w 31"/>
                <a:gd name="T19" fmla="*/ 2 h 6"/>
                <a:gd name="T20" fmla="*/ 19 w 31"/>
                <a:gd name="T21" fmla="*/ 4 h 6"/>
                <a:gd name="T22" fmla="*/ 19 w 31"/>
                <a:gd name="T23" fmla="*/ 4 h 6"/>
                <a:gd name="T24" fmla="*/ 19 w 31"/>
                <a:gd name="T25" fmla="*/ 4 h 6"/>
                <a:gd name="T26" fmla="*/ 21 w 31"/>
                <a:gd name="T27" fmla="*/ 4 h 6"/>
                <a:gd name="T28" fmla="*/ 25 w 31"/>
                <a:gd name="T29" fmla="*/ 4 h 6"/>
                <a:gd name="T30" fmla="*/ 27 w 31"/>
                <a:gd name="T31" fmla="*/ 6 h 6"/>
                <a:gd name="T32" fmla="*/ 29 w 31"/>
                <a:gd name="T33" fmla="*/ 6 h 6"/>
                <a:gd name="T34" fmla="*/ 29 w 31"/>
                <a:gd name="T35" fmla="*/ 6 h 6"/>
                <a:gd name="T36" fmla="*/ 31 w 31"/>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
                  <a:moveTo>
                    <a:pt x="0" y="0"/>
                  </a:moveTo>
                  <a:lnTo>
                    <a:pt x="0" y="0"/>
                  </a:lnTo>
                  <a:lnTo>
                    <a:pt x="2" y="0"/>
                  </a:lnTo>
                  <a:lnTo>
                    <a:pt x="4" y="0"/>
                  </a:lnTo>
                  <a:lnTo>
                    <a:pt x="6" y="2"/>
                  </a:lnTo>
                  <a:lnTo>
                    <a:pt x="11" y="2"/>
                  </a:lnTo>
                  <a:lnTo>
                    <a:pt x="11" y="2"/>
                  </a:lnTo>
                  <a:lnTo>
                    <a:pt x="11" y="2"/>
                  </a:lnTo>
                  <a:lnTo>
                    <a:pt x="15" y="2"/>
                  </a:lnTo>
                  <a:lnTo>
                    <a:pt x="15" y="2"/>
                  </a:lnTo>
                  <a:lnTo>
                    <a:pt x="19" y="4"/>
                  </a:lnTo>
                  <a:lnTo>
                    <a:pt x="19" y="4"/>
                  </a:lnTo>
                  <a:lnTo>
                    <a:pt x="19" y="4"/>
                  </a:lnTo>
                  <a:lnTo>
                    <a:pt x="21" y="4"/>
                  </a:lnTo>
                  <a:lnTo>
                    <a:pt x="25" y="4"/>
                  </a:lnTo>
                  <a:lnTo>
                    <a:pt x="27" y="6"/>
                  </a:lnTo>
                  <a:lnTo>
                    <a:pt x="29" y="6"/>
                  </a:lnTo>
                  <a:lnTo>
                    <a:pt x="29" y="6"/>
                  </a:lnTo>
                  <a:lnTo>
                    <a:pt x="3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4" name="Line 5762"/>
            <p:cNvSpPr>
              <a:spLocks noChangeShapeType="1"/>
            </p:cNvSpPr>
            <p:nvPr/>
          </p:nvSpPr>
          <p:spPr bwMode="auto">
            <a:xfrm>
              <a:off x="2720" y="2486"/>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5" name="Freeform 5763"/>
            <p:cNvSpPr>
              <a:spLocks/>
            </p:cNvSpPr>
            <p:nvPr/>
          </p:nvSpPr>
          <p:spPr bwMode="auto">
            <a:xfrm>
              <a:off x="2793" y="2486"/>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6" name="Freeform 5764"/>
            <p:cNvSpPr>
              <a:spLocks/>
            </p:cNvSpPr>
            <p:nvPr/>
          </p:nvSpPr>
          <p:spPr bwMode="auto">
            <a:xfrm>
              <a:off x="3098" y="2388"/>
              <a:ext cx="48" cy="2"/>
            </a:xfrm>
            <a:custGeom>
              <a:avLst/>
              <a:gdLst>
                <a:gd name="T0" fmla="*/ 0 w 48"/>
                <a:gd name="T1" fmla="*/ 2 h 2"/>
                <a:gd name="T2" fmla="*/ 0 w 48"/>
                <a:gd name="T3" fmla="*/ 2 h 2"/>
                <a:gd name="T4" fmla="*/ 0 w 48"/>
                <a:gd name="T5" fmla="*/ 2 h 2"/>
                <a:gd name="T6" fmla="*/ 4 w 48"/>
                <a:gd name="T7" fmla="*/ 0 h 2"/>
                <a:gd name="T8" fmla="*/ 10 w 48"/>
                <a:gd name="T9" fmla="*/ 0 h 2"/>
                <a:gd name="T10" fmla="*/ 10 w 48"/>
                <a:gd name="T11" fmla="*/ 0 h 2"/>
                <a:gd name="T12" fmla="*/ 11 w 48"/>
                <a:gd name="T13" fmla="*/ 0 h 2"/>
                <a:gd name="T14" fmla="*/ 13 w 48"/>
                <a:gd name="T15" fmla="*/ 0 h 2"/>
                <a:gd name="T16" fmla="*/ 17 w 48"/>
                <a:gd name="T17" fmla="*/ 0 h 2"/>
                <a:gd name="T18" fmla="*/ 19 w 48"/>
                <a:gd name="T19" fmla="*/ 0 h 2"/>
                <a:gd name="T20" fmla="*/ 19 w 48"/>
                <a:gd name="T21" fmla="*/ 0 h 2"/>
                <a:gd name="T22" fmla="*/ 21 w 48"/>
                <a:gd name="T23" fmla="*/ 0 h 2"/>
                <a:gd name="T24" fmla="*/ 25 w 48"/>
                <a:gd name="T25" fmla="*/ 0 h 2"/>
                <a:gd name="T26" fmla="*/ 25 w 48"/>
                <a:gd name="T27" fmla="*/ 0 h 2"/>
                <a:gd name="T28" fmla="*/ 25 w 48"/>
                <a:gd name="T29" fmla="*/ 0 h 2"/>
                <a:gd name="T30" fmla="*/ 25 w 48"/>
                <a:gd name="T31" fmla="*/ 0 h 2"/>
                <a:gd name="T32" fmla="*/ 27 w 48"/>
                <a:gd name="T33" fmla="*/ 0 h 2"/>
                <a:gd name="T34" fmla="*/ 29 w 48"/>
                <a:gd name="T35" fmla="*/ 0 h 2"/>
                <a:gd name="T36" fmla="*/ 31 w 48"/>
                <a:gd name="T37" fmla="*/ 0 h 2"/>
                <a:gd name="T38" fmla="*/ 35 w 48"/>
                <a:gd name="T39" fmla="*/ 0 h 2"/>
                <a:gd name="T40" fmla="*/ 36 w 48"/>
                <a:gd name="T41" fmla="*/ 0 h 2"/>
                <a:gd name="T42" fmla="*/ 40 w 48"/>
                <a:gd name="T43" fmla="*/ 0 h 2"/>
                <a:gd name="T44" fmla="*/ 42 w 48"/>
                <a:gd name="T45" fmla="*/ 0 h 2"/>
                <a:gd name="T46" fmla="*/ 44 w 48"/>
                <a:gd name="T47" fmla="*/ 0 h 2"/>
                <a:gd name="T48" fmla="*/ 48 w 48"/>
                <a:gd name="T49" fmla="*/ 0 h 2"/>
                <a:gd name="T50" fmla="*/ 48 w 48"/>
                <a:gd name="T51" fmla="*/ 0 h 2"/>
                <a:gd name="T52" fmla="*/ 48 w 48"/>
                <a:gd name="T53" fmla="*/ 0 h 2"/>
                <a:gd name="T54" fmla="*/ 48 w 48"/>
                <a:gd name="T5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8" h="2">
                  <a:moveTo>
                    <a:pt x="0" y="2"/>
                  </a:moveTo>
                  <a:lnTo>
                    <a:pt x="0" y="2"/>
                  </a:lnTo>
                  <a:lnTo>
                    <a:pt x="0" y="2"/>
                  </a:lnTo>
                  <a:lnTo>
                    <a:pt x="4" y="0"/>
                  </a:lnTo>
                  <a:lnTo>
                    <a:pt x="10" y="0"/>
                  </a:lnTo>
                  <a:lnTo>
                    <a:pt x="10" y="0"/>
                  </a:lnTo>
                  <a:lnTo>
                    <a:pt x="11" y="0"/>
                  </a:lnTo>
                  <a:lnTo>
                    <a:pt x="13" y="0"/>
                  </a:lnTo>
                  <a:lnTo>
                    <a:pt x="17" y="0"/>
                  </a:lnTo>
                  <a:lnTo>
                    <a:pt x="19" y="0"/>
                  </a:lnTo>
                  <a:lnTo>
                    <a:pt x="19" y="0"/>
                  </a:lnTo>
                  <a:lnTo>
                    <a:pt x="21" y="0"/>
                  </a:lnTo>
                  <a:lnTo>
                    <a:pt x="25" y="0"/>
                  </a:lnTo>
                  <a:lnTo>
                    <a:pt x="25" y="0"/>
                  </a:lnTo>
                  <a:lnTo>
                    <a:pt x="25" y="0"/>
                  </a:lnTo>
                  <a:lnTo>
                    <a:pt x="25" y="0"/>
                  </a:lnTo>
                  <a:lnTo>
                    <a:pt x="27" y="0"/>
                  </a:lnTo>
                  <a:lnTo>
                    <a:pt x="29" y="0"/>
                  </a:lnTo>
                  <a:lnTo>
                    <a:pt x="31" y="0"/>
                  </a:lnTo>
                  <a:lnTo>
                    <a:pt x="35" y="0"/>
                  </a:lnTo>
                  <a:lnTo>
                    <a:pt x="36" y="0"/>
                  </a:lnTo>
                  <a:lnTo>
                    <a:pt x="40" y="0"/>
                  </a:lnTo>
                  <a:lnTo>
                    <a:pt x="42" y="0"/>
                  </a:lnTo>
                  <a:lnTo>
                    <a:pt x="44" y="0"/>
                  </a:lnTo>
                  <a:lnTo>
                    <a:pt x="48" y="0"/>
                  </a:lnTo>
                  <a:lnTo>
                    <a:pt x="48" y="0"/>
                  </a:lnTo>
                  <a:lnTo>
                    <a:pt x="48" y="0"/>
                  </a:lnTo>
                  <a:lnTo>
                    <a:pt x="4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7" name="Freeform 5765"/>
            <p:cNvSpPr>
              <a:spLocks/>
            </p:cNvSpPr>
            <p:nvPr/>
          </p:nvSpPr>
          <p:spPr bwMode="auto">
            <a:xfrm>
              <a:off x="3146" y="2384"/>
              <a:ext cx="81" cy="12"/>
            </a:xfrm>
            <a:custGeom>
              <a:avLst/>
              <a:gdLst>
                <a:gd name="T0" fmla="*/ 0 w 81"/>
                <a:gd name="T1" fmla="*/ 4 h 12"/>
                <a:gd name="T2" fmla="*/ 0 w 81"/>
                <a:gd name="T3" fmla="*/ 4 h 12"/>
                <a:gd name="T4" fmla="*/ 0 w 81"/>
                <a:gd name="T5" fmla="*/ 4 h 12"/>
                <a:gd name="T6" fmla="*/ 0 w 81"/>
                <a:gd name="T7" fmla="*/ 4 h 12"/>
                <a:gd name="T8" fmla="*/ 0 w 81"/>
                <a:gd name="T9" fmla="*/ 4 h 12"/>
                <a:gd name="T10" fmla="*/ 0 w 81"/>
                <a:gd name="T11" fmla="*/ 2 h 12"/>
                <a:gd name="T12" fmla="*/ 0 w 81"/>
                <a:gd name="T13" fmla="*/ 2 h 12"/>
                <a:gd name="T14" fmla="*/ 0 w 81"/>
                <a:gd name="T15" fmla="*/ 2 h 12"/>
                <a:gd name="T16" fmla="*/ 0 w 81"/>
                <a:gd name="T17" fmla="*/ 2 h 12"/>
                <a:gd name="T18" fmla="*/ 2 w 81"/>
                <a:gd name="T19" fmla="*/ 2 h 12"/>
                <a:gd name="T20" fmla="*/ 2 w 81"/>
                <a:gd name="T21" fmla="*/ 2 h 12"/>
                <a:gd name="T22" fmla="*/ 4 w 81"/>
                <a:gd name="T23" fmla="*/ 2 h 12"/>
                <a:gd name="T24" fmla="*/ 6 w 81"/>
                <a:gd name="T25" fmla="*/ 2 h 12"/>
                <a:gd name="T26" fmla="*/ 8 w 81"/>
                <a:gd name="T27" fmla="*/ 2 h 12"/>
                <a:gd name="T28" fmla="*/ 10 w 81"/>
                <a:gd name="T29" fmla="*/ 2 h 12"/>
                <a:gd name="T30" fmla="*/ 13 w 81"/>
                <a:gd name="T31" fmla="*/ 2 h 12"/>
                <a:gd name="T32" fmla="*/ 17 w 81"/>
                <a:gd name="T33" fmla="*/ 2 h 12"/>
                <a:gd name="T34" fmla="*/ 19 w 81"/>
                <a:gd name="T35" fmla="*/ 2 h 12"/>
                <a:gd name="T36" fmla="*/ 23 w 81"/>
                <a:gd name="T37" fmla="*/ 2 h 12"/>
                <a:gd name="T38" fmla="*/ 25 w 81"/>
                <a:gd name="T39" fmla="*/ 2 h 12"/>
                <a:gd name="T40" fmla="*/ 25 w 81"/>
                <a:gd name="T41" fmla="*/ 2 h 12"/>
                <a:gd name="T42" fmla="*/ 27 w 81"/>
                <a:gd name="T43" fmla="*/ 2 h 12"/>
                <a:gd name="T44" fmla="*/ 27 w 81"/>
                <a:gd name="T45" fmla="*/ 2 h 12"/>
                <a:gd name="T46" fmla="*/ 29 w 81"/>
                <a:gd name="T47" fmla="*/ 0 h 12"/>
                <a:gd name="T48" fmla="*/ 31 w 81"/>
                <a:gd name="T49" fmla="*/ 0 h 12"/>
                <a:gd name="T50" fmla="*/ 33 w 81"/>
                <a:gd name="T51" fmla="*/ 2 h 12"/>
                <a:gd name="T52" fmla="*/ 36 w 81"/>
                <a:gd name="T53" fmla="*/ 2 h 12"/>
                <a:gd name="T54" fmla="*/ 36 w 81"/>
                <a:gd name="T55" fmla="*/ 2 h 12"/>
                <a:gd name="T56" fmla="*/ 36 w 81"/>
                <a:gd name="T57" fmla="*/ 2 h 12"/>
                <a:gd name="T58" fmla="*/ 42 w 81"/>
                <a:gd name="T59" fmla="*/ 2 h 12"/>
                <a:gd name="T60" fmla="*/ 44 w 81"/>
                <a:gd name="T61" fmla="*/ 2 h 12"/>
                <a:gd name="T62" fmla="*/ 46 w 81"/>
                <a:gd name="T63" fmla="*/ 2 h 12"/>
                <a:gd name="T64" fmla="*/ 48 w 81"/>
                <a:gd name="T65" fmla="*/ 2 h 12"/>
                <a:gd name="T66" fmla="*/ 50 w 81"/>
                <a:gd name="T67" fmla="*/ 4 h 12"/>
                <a:gd name="T68" fmla="*/ 54 w 81"/>
                <a:gd name="T69" fmla="*/ 4 h 12"/>
                <a:gd name="T70" fmla="*/ 54 w 81"/>
                <a:gd name="T71" fmla="*/ 4 h 12"/>
                <a:gd name="T72" fmla="*/ 58 w 81"/>
                <a:gd name="T73" fmla="*/ 4 h 12"/>
                <a:gd name="T74" fmla="*/ 58 w 81"/>
                <a:gd name="T75" fmla="*/ 4 h 12"/>
                <a:gd name="T76" fmla="*/ 59 w 81"/>
                <a:gd name="T77" fmla="*/ 4 h 12"/>
                <a:gd name="T78" fmla="*/ 61 w 81"/>
                <a:gd name="T79" fmla="*/ 6 h 12"/>
                <a:gd name="T80" fmla="*/ 61 w 81"/>
                <a:gd name="T81" fmla="*/ 6 h 12"/>
                <a:gd name="T82" fmla="*/ 65 w 81"/>
                <a:gd name="T83" fmla="*/ 6 h 12"/>
                <a:gd name="T84" fmla="*/ 67 w 81"/>
                <a:gd name="T85" fmla="*/ 6 h 12"/>
                <a:gd name="T86" fmla="*/ 69 w 81"/>
                <a:gd name="T87" fmla="*/ 6 h 12"/>
                <a:gd name="T88" fmla="*/ 71 w 81"/>
                <a:gd name="T89" fmla="*/ 6 h 12"/>
                <a:gd name="T90" fmla="*/ 73 w 81"/>
                <a:gd name="T91" fmla="*/ 8 h 12"/>
                <a:gd name="T92" fmla="*/ 73 w 81"/>
                <a:gd name="T93" fmla="*/ 8 h 12"/>
                <a:gd name="T94" fmla="*/ 77 w 81"/>
                <a:gd name="T95" fmla="*/ 10 h 12"/>
                <a:gd name="T96" fmla="*/ 79 w 81"/>
                <a:gd name="T97" fmla="*/ 10 h 12"/>
                <a:gd name="T98" fmla="*/ 79 w 81"/>
                <a:gd name="T99" fmla="*/ 10 h 12"/>
                <a:gd name="T100" fmla="*/ 81 w 81"/>
                <a:gd name="T10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 h="12">
                  <a:moveTo>
                    <a:pt x="0" y="4"/>
                  </a:moveTo>
                  <a:lnTo>
                    <a:pt x="0" y="4"/>
                  </a:lnTo>
                  <a:lnTo>
                    <a:pt x="0" y="4"/>
                  </a:lnTo>
                  <a:lnTo>
                    <a:pt x="0" y="4"/>
                  </a:lnTo>
                  <a:lnTo>
                    <a:pt x="0" y="4"/>
                  </a:lnTo>
                  <a:lnTo>
                    <a:pt x="0" y="2"/>
                  </a:lnTo>
                  <a:lnTo>
                    <a:pt x="0" y="2"/>
                  </a:lnTo>
                  <a:lnTo>
                    <a:pt x="0" y="2"/>
                  </a:lnTo>
                  <a:lnTo>
                    <a:pt x="0" y="2"/>
                  </a:lnTo>
                  <a:lnTo>
                    <a:pt x="2" y="2"/>
                  </a:lnTo>
                  <a:lnTo>
                    <a:pt x="2" y="2"/>
                  </a:lnTo>
                  <a:lnTo>
                    <a:pt x="4" y="2"/>
                  </a:lnTo>
                  <a:lnTo>
                    <a:pt x="6" y="2"/>
                  </a:lnTo>
                  <a:lnTo>
                    <a:pt x="8" y="2"/>
                  </a:lnTo>
                  <a:lnTo>
                    <a:pt x="10" y="2"/>
                  </a:lnTo>
                  <a:lnTo>
                    <a:pt x="13" y="2"/>
                  </a:lnTo>
                  <a:lnTo>
                    <a:pt x="17" y="2"/>
                  </a:lnTo>
                  <a:lnTo>
                    <a:pt x="19" y="2"/>
                  </a:lnTo>
                  <a:lnTo>
                    <a:pt x="23" y="2"/>
                  </a:lnTo>
                  <a:lnTo>
                    <a:pt x="25" y="2"/>
                  </a:lnTo>
                  <a:lnTo>
                    <a:pt x="25" y="2"/>
                  </a:lnTo>
                  <a:lnTo>
                    <a:pt x="27" y="2"/>
                  </a:lnTo>
                  <a:lnTo>
                    <a:pt x="27" y="2"/>
                  </a:lnTo>
                  <a:lnTo>
                    <a:pt x="29" y="0"/>
                  </a:lnTo>
                  <a:lnTo>
                    <a:pt x="31" y="0"/>
                  </a:lnTo>
                  <a:lnTo>
                    <a:pt x="33" y="2"/>
                  </a:lnTo>
                  <a:lnTo>
                    <a:pt x="36" y="2"/>
                  </a:lnTo>
                  <a:lnTo>
                    <a:pt x="36" y="2"/>
                  </a:lnTo>
                  <a:lnTo>
                    <a:pt x="36" y="2"/>
                  </a:lnTo>
                  <a:lnTo>
                    <a:pt x="42" y="2"/>
                  </a:lnTo>
                  <a:lnTo>
                    <a:pt x="44" y="2"/>
                  </a:lnTo>
                  <a:lnTo>
                    <a:pt x="46" y="2"/>
                  </a:lnTo>
                  <a:lnTo>
                    <a:pt x="48" y="2"/>
                  </a:lnTo>
                  <a:lnTo>
                    <a:pt x="50" y="4"/>
                  </a:lnTo>
                  <a:lnTo>
                    <a:pt x="54" y="4"/>
                  </a:lnTo>
                  <a:lnTo>
                    <a:pt x="54" y="4"/>
                  </a:lnTo>
                  <a:lnTo>
                    <a:pt x="58" y="4"/>
                  </a:lnTo>
                  <a:lnTo>
                    <a:pt x="58" y="4"/>
                  </a:lnTo>
                  <a:lnTo>
                    <a:pt x="59" y="4"/>
                  </a:lnTo>
                  <a:lnTo>
                    <a:pt x="61" y="6"/>
                  </a:lnTo>
                  <a:lnTo>
                    <a:pt x="61" y="6"/>
                  </a:lnTo>
                  <a:lnTo>
                    <a:pt x="65" y="6"/>
                  </a:lnTo>
                  <a:lnTo>
                    <a:pt x="67" y="6"/>
                  </a:lnTo>
                  <a:lnTo>
                    <a:pt x="69" y="6"/>
                  </a:lnTo>
                  <a:lnTo>
                    <a:pt x="71" y="6"/>
                  </a:lnTo>
                  <a:lnTo>
                    <a:pt x="73" y="8"/>
                  </a:lnTo>
                  <a:lnTo>
                    <a:pt x="73" y="8"/>
                  </a:lnTo>
                  <a:lnTo>
                    <a:pt x="77" y="10"/>
                  </a:lnTo>
                  <a:lnTo>
                    <a:pt x="79" y="10"/>
                  </a:lnTo>
                  <a:lnTo>
                    <a:pt x="79" y="10"/>
                  </a:lnTo>
                  <a:lnTo>
                    <a:pt x="81"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8" name="Freeform 5766"/>
            <p:cNvSpPr>
              <a:spLocks/>
            </p:cNvSpPr>
            <p:nvPr/>
          </p:nvSpPr>
          <p:spPr bwMode="auto">
            <a:xfrm>
              <a:off x="3227" y="2396"/>
              <a:ext cx="3" cy="2"/>
            </a:xfrm>
            <a:custGeom>
              <a:avLst/>
              <a:gdLst>
                <a:gd name="T0" fmla="*/ 0 w 3"/>
                <a:gd name="T1" fmla="*/ 0 h 2"/>
                <a:gd name="T2" fmla="*/ 2 w 3"/>
                <a:gd name="T3" fmla="*/ 2 h 2"/>
                <a:gd name="T4" fmla="*/ 3 w 3"/>
                <a:gd name="T5" fmla="*/ 2 h 2"/>
              </a:gdLst>
              <a:ahLst/>
              <a:cxnLst>
                <a:cxn ang="0">
                  <a:pos x="T0" y="T1"/>
                </a:cxn>
                <a:cxn ang="0">
                  <a:pos x="T2" y="T3"/>
                </a:cxn>
                <a:cxn ang="0">
                  <a:pos x="T4" y="T5"/>
                </a:cxn>
              </a:cxnLst>
              <a:rect l="0" t="0" r="r" b="b"/>
              <a:pathLst>
                <a:path w="3" h="2">
                  <a:moveTo>
                    <a:pt x="0" y="0"/>
                  </a:moveTo>
                  <a:lnTo>
                    <a:pt x="2"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9" name="Freeform 5767"/>
            <p:cNvSpPr>
              <a:spLocks/>
            </p:cNvSpPr>
            <p:nvPr/>
          </p:nvSpPr>
          <p:spPr bwMode="auto">
            <a:xfrm>
              <a:off x="3021" y="2390"/>
              <a:ext cx="77" cy="10"/>
            </a:xfrm>
            <a:custGeom>
              <a:avLst/>
              <a:gdLst>
                <a:gd name="T0" fmla="*/ 0 w 77"/>
                <a:gd name="T1" fmla="*/ 10 h 10"/>
                <a:gd name="T2" fmla="*/ 2 w 77"/>
                <a:gd name="T3" fmla="*/ 10 h 10"/>
                <a:gd name="T4" fmla="*/ 2 w 77"/>
                <a:gd name="T5" fmla="*/ 10 h 10"/>
                <a:gd name="T6" fmla="*/ 4 w 77"/>
                <a:gd name="T7" fmla="*/ 10 h 10"/>
                <a:gd name="T8" fmla="*/ 4 w 77"/>
                <a:gd name="T9" fmla="*/ 10 h 10"/>
                <a:gd name="T10" fmla="*/ 4 w 77"/>
                <a:gd name="T11" fmla="*/ 8 h 10"/>
                <a:gd name="T12" fmla="*/ 6 w 77"/>
                <a:gd name="T13" fmla="*/ 8 h 10"/>
                <a:gd name="T14" fmla="*/ 6 w 77"/>
                <a:gd name="T15" fmla="*/ 8 h 10"/>
                <a:gd name="T16" fmla="*/ 8 w 77"/>
                <a:gd name="T17" fmla="*/ 8 h 10"/>
                <a:gd name="T18" fmla="*/ 10 w 77"/>
                <a:gd name="T19" fmla="*/ 8 h 10"/>
                <a:gd name="T20" fmla="*/ 12 w 77"/>
                <a:gd name="T21" fmla="*/ 8 h 10"/>
                <a:gd name="T22" fmla="*/ 15 w 77"/>
                <a:gd name="T23" fmla="*/ 6 h 10"/>
                <a:gd name="T24" fmla="*/ 15 w 77"/>
                <a:gd name="T25" fmla="*/ 6 h 10"/>
                <a:gd name="T26" fmla="*/ 17 w 77"/>
                <a:gd name="T27" fmla="*/ 6 h 10"/>
                <a:gd name="T28" fmla="*/ 19 w 77"/>
                <a:gd name="T29" fmla="*/ 6 h 10"/>
                <a:gd name="T30" fmla="*/ 23 w 77"/>
                <a:gd name="T31" fmla="*/ 6 h 10"/>
                <a:gd name="T32" fmla="*/ 25 w 77"/>
                <a:gd name="T33" fmla="*/ 6 h 10"/>
                <a:gd name="T34" fmla="*/ 31 w 77"/>
                <a:gd name="T35" fmla="*/ 4 h 10"/>
                <a:gd name="T36" fmla="*/ 35 w 77"/>
                <a:gd name="T37" fmla="*/ 4 h 10"/>
                <a:gd name="T38" fmla="*/ 35 w 77"/>
                <a:gd name="T39" fmla="*/ 4 h 10"/>
                <a:gd name="T40" fmla="*/ 39 w 77"/>
                <a:gd name="T41" fmla="*/ 4 h 10"/>
                <a:gd name="T42" fmla="*/ 42 w 77"/>
                <a:gd name="T43" fmla="*/ 2 h 10"/>
                <a:gd name="T44" fmla="*/ 42 w 77"/>
                <a:gd name="T45" fmla="*/ 2 h 10"/>
                <a:gd name="T46" fmla="*/ 46 w 77"/>
                <a:gd name="T47" fmla="*/ 2 h 10"/>
                <a:gd name="T48" fmla="*/ 50 w 77"/>
                <a:gd name="T49" fmla="*/ 2 h 10"/>
                <a:gd name="T50" fmla="*/ 52 w 77"/>
                <a:gd name="T51" fmla="*/ 2 h 10"/>
                <a:gd name="T52" fmla="*/ 56 w 77"/>
                <a:gd name="T53" fmla="*/ 2 h 10"/>
                <a:gd name="T54" fmla="*/ 58 w 77"/>
                <a:gd name="T55" fmla="*/ 2 h 10"/>
                <a:gd name="T56" fmla="*/ 60 w 77"/>
                <a:gd name="T57" fmla="*/ 2 h 10"/>
                <a:gd name="T58" fmla="*/ 60 w 77"/>
                <a:gd name="T59" fmla="*/ 2 h 10"/>
                <a:gd name="T60" fmla="*/ 63 w 77"/>
                <a:gd name="T61" fmla="*/ 2 h 10"/>
                <a:gd name="T62" fmla="*/ 65 w 77"/>
                <a:gd name="T63" fmla="*/ 2 h 10"/>
                <a:gd name="T64" fmla="*/ 67 w 77"/>
                <a:gd name="T65" fmla="*/ 0 h 10"/>
                <a:gd name="T66" fmla="*/ 69 w 77"/>
                <a:gd name="T67" fmla="*/ 0 h 10"/>
                <a:gd name="T68" fmla="*/ 73 w 77"/>
                <a:gd name="T69" fmla="*/ 0 h 10"/>
                <a:gd name="T70" fmla="*/ 75 w 77"/>
                <a:gd name="T71" fmla="*/ 0 h 10"/>
                <a:gd name="T72" fmla="*/ 77 w 77"/>
                <a:gd name="T7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10">
                  <a:moveTo>
                    <a:pt x="0" y="10"/>
                  </a:moveTo>
                  <a:lnTo>
                    <a:pt x="2" y="10"/>
                  </a:lnTo>
                  <a:lnTo>
                    <a:pt x="2" y="10"/>
                  </a:lnTo>
                  <a:lnTo>
                    <a:pt x="4" y="10"/>
                  </a:lnTo>
                  <a:lnTo>
                    <a:pt x="4" y="10"/>
                  </a:lnTo>
                  <a:lnTo>
                    <a:pt x="4" y="8"/>
                  </a:lnTo>
                  <a:lnTo>
                    <a:pt x="6" y="8"/>
                  </a:lnTo>
                  <a:lnTo>
                    <a:pt x="6" y="8"/>
                  </a:lnTo>
                  <a:lnTo>
                    <a:pt x="8" y="8"/>
                  </a:lnTo>
                  <a:lnTo>
                    <a:pt x="10" y="8"/>
                  </a:lnTo>
                  <a:lnTo>
                    <a:pt x="12" y="8"/>
                  </a:lnTo>
                  <a:lnTo>
                    <a:pt x="15" y="6"/>
                  </a:lnTo>
                  <a:lnTo>
                    <a:pt x="15" y="6"/>
                  </a:lnTo>
                  <a:lnTo>
                    <a:pt x="17" y="6"/>
                  </a:lnTo>
                  <a:lnTo>
                    <a:pt x="19" y="6"/>
                  </a:lnTo>
                  <a:lnTo>
                    <a:pt x="23" y="6"/>
                  </a:lnTo>
                  <a:lnTo>
                    <a:pt x="25" y="6"/>
                  </a:lnTo>
                  <a:lnTo>
                    <a:pt x="31" y="4"/>
                  </a:lnTo>
                  <a:lnTo>
                    <a:pt x="35" y="4"/>
                  </a:lnTo>
                  <a:lnTo>
                    <a:pt x="35" y="4"/>
                  </a:lnTo>
                  <a:lnTo>
                    <a:pt x="39" y="4"/>
                  </a:lnTo>
                  <a:lnTo>
                    <a:pt x="42" y="2"/>
                  </a:lnTo>
                  <a:lnTo>
                    <a:pt x="42" y="2"/>
                  </a:lnTo>
                  <a:lnTo>
                    <a:pt x="46" y="2"/>
                  </a:lnTo>
                  <a:lnTo>
                    <a:pt x="50" y="2"/>
                  </a:lnTo>
                  <a:lnTo>
                    <a:pt x="52" y="2"/>
                  </a:lnTo>
                  <a:lnTo>
                    <a:pt x="56" y="2"/>
                  </a:lnTo>
                  <a:lnTo>
                    <a:pt x="58" y="2"/>
                  </a:lnTo>
                  <a:lnTo>
                    <a:pt x="60" y="2"/>
                  </a:lnTo>
                  <a:lnTo>
                    <a:pt x="60" y="2"/>
                  </a:lnTo>
                  <a:lnTo>
                    <a:pt x="63" y="2"/>
                  </a:lnTo>
                  <a:lnTo>
                    <a:pt x="65" y="2"/>
                  </a:lnTo>
                  <a:lnTo>
                    <a:pt x="67" y="0"/>
                  </a:lnTo>
                  <a:lnTo>
                    <a:pt x="69" y="0"/>
                  </a:lnTo>
                  <a:lnTo>
                    <a:pt x="73" y="0"/>
                  </a:lnTo>
                  <a:lnTo>
                    <a:pt x="75" y="0"/>
                  </a:lnTo>
                  <a:lnTo>
                    <a:pt x="7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0" name="Line 5768"/>
            <p:cNvSpPr>
              <a:spLocks noChangeShapeType="1"/>
            </p:cNvSpPr>
            <p:nvPr/>
          </p:nvSpPr>
          <p:spPr bwMode="auto">
            <a:xfrm>
              <a:off x="3019" y="2400"/>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1" name="Freeform 5769"/>
            <p:cNvSpPr>
              <a:spLocks/>
            </p:cNvSpPr>
            <p:nvPr/>
          </p:nvSpPr>
          <p:spPr bwMode="auto">
            <a:xfrm>
              <a:off x="3230" y="2398"/>
              <a:ext cx="4" cy="4"/>
            </a:xfrm>
            <a:custGeom>
              <a:avLst/>
              <a:gdLst>
                <a:gd name="T0" fmla="*/ 4 w 4"/>
                <a:gd name="T1" fmla="*/ 4 h 4"/>
                <a:gd name="T2" fmla="*/ 2 w 4"/>
                <a:gd name="T3" fmla="*/ 2 h 4"/>
                <a:gd name="T4" fmla="*/ 0 w 4"/>
                <a:gd name="T5" fmla="*/ 2 h 4"/>
                <a:gd name="T6" fmla="*/ 0 w 4"/>
                <a:gd name="T7" fmla="*/ 0 h 4"/>
              </a:gdLst>
              <a:ahLst/>
              <a:cxnLst>
                <a:cxn ang="0">
                  <a:pos x="T0" y="T1"/>
                </a:cxn>
                <a:cxn ang="0">
                  <a:pos x="T2" y="T3"/>
                </a:cxn>
                <a:cxn ang="0">
                  <a:pos x="T4" y="T5"/>
                </a:cxn>
                <a:cxn ang="0">
                  <a:pos x="T6" y="T7"/>
                </a:cxn>
              </a:cxnLst>
              <a:rect l="0" t="0" r="r" b="b"/>
              <a:pathLst>
                <a:path w="4" h="4">
                  <a:moveTo>
                    <a:pt x="4" y="4"/>
                  </a:move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2" name="Freeform 5770"/>
            <p:cNvSpPr>
              <a:spLocks/>
            </p:cNvSpPr>
            <p:nvPr/>
          </p:nvSpPr>
          <p:spPr bwMode="auto">
            <a:xfrm>
              <a:off x="3234" y="2402"/>
              <a:ext cx="6" cy="5"/>
            </a:xfrm>
            <a:custGeom>
              <a:avLst/>
              <a:gdLst>
                <a:gd name="T0" fmla="*/ 0 w 6"/>
                <a:gd name="T1" fmla="*/ 0 h 5"/>
                <a:gd name="T2" fmla="*/ 2 w 6"/>
                <a:gd name="T3" fmla="*/ 2 h 5"/>
                <a:gd name="T4" fmla="*/ 6 w 6"/>
                <a:gd name="T5" fmla="*/ 5 h 5"/>
                <a:gd name="T6" fmla="*/ 6 w 6"/>
                <a:gd name="T7" fmla="*/ 5 h 5"/>
              </a:gdLst>
              <a:ahLst/>
              <a:cxnLst>
                <a:cxn ang="0">
                  <a:pos x="T0" y="T1"/>
                </a:cxn>
                <a:cxn ang="0">
                  <a:pos x="T2" y="T3"/>
                </a:cxn>
                <a:cxn ang="0">
                  <a:pos x="T4" y="T5"/>
                </a:cxn>
                <a:cxn ang="0">
                  <a:pos x="T6" y="T7"/>
                </a:cxn>
              </a:cxnLst>
              <a:rect l="0" t="0" r="r" b="b"/>
              <a:pathLst>
                <a:path w="6" h="5">
                  <a:moveTo>
                    <a:pt x="0" y="0"/>
                  </a:moveTo>
                  <a:lnTo>
                    <a:pt x="2" y="2"/>
                  </a:lnTo>
                  <a:lnTo>
                    <a:pt x="6" y="5"/>
                  </a:lnTo>
                  <a:lnTo>
                    <a:pt x="6"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3" name="Freeform 5771"/>
            <p:cNvSpPr>
              <a:spLocks/>
            </p:cNvSpPr>
            <p:nvPr/>
          </p:nvSpPr>
          <p:spPr bwMode="auto">
            <a:xfrm>
              <a:off x="2990" y="2400"/>
              <a:ext cx="29" cy="9"/>
            </a:xfrm>
            <a:custGeom>
              <a:avLst/>
              <a:gdLst>
                <a:gd name="T0" fmla="*/ 0 w 29"/>
                <a:gd name="T1" fmla="*/ 9 h 9"/>
                <a:gd name="T2" fmla="*/ 2 w 29"/>
                <a:gd name="T3" fmla="*/ 7 h 9"/>
                <a:gd name="T4" fmla="*/ 4 w 29"/>
                <a:gd name="T5" fmla="*/ 7 h 9"/>
                <a:gd name="T6" fmla="*/ 6 w 29"/>
                <a:gd name="T7" fmla="*/ 7 h 9"/>
                <a:gd name="T8" fmla="*/ 6 w 29"/>
                <a:gd name="T9" fmla="*/ 7 h 9"/>
                <a:gd name="T10" fmla="*/ 8 w 29"/>
                <a:gd name="T11" fmla="*/ 6 h 9"/>
                <a:gd name="T12" fmla="*/ 10 w 29"/>
                <a:gd name="T13" fmla="*/ 6 h 9"/>
                <a:gd name="T14" fmla="*/ 12 w 29"/>
                <a:gd name="T15" fmla="*/ 6 h 9"/>
                <a:gd name="T16" fmla="*/ 12 w 29"/>
                <a:gd name="T17" fmla="*/ 6 h 9"/>
                <a:gd name="T18" fmla="*/ 14 w 29"/>
                <a:gd name="T19" fmla="*/ 4 h 9"/>
                <a:gd name="T20" fmla="*/ 16 w 29"/>
                <a:gd name="T21" fmla="*/ 4 h 9"/>
                <a:gd name="T22" fmla="*/ 18 w 29"/>
                <a:gd name="T23" fmla="*/ 4 h 9"/>
                <a:gd name="T24" fmla="*/ 20 w 29"/>
                <a:gd name="T25" fmla="*/ 4 h 9"/>
                <a:gd name="T26" fmla="*/ 22 w 29"/>
                <a:gd name="T27" fmla="*/ 2 h 9"/>
                <a:gd name="T28" fmla="*/ 23 w 29"/>
                <a:gd name="T29" fmla="*/ 2 h 9"/>
                <a:gd name="T30" fmla="*/ 25 w 29"/>
                <a:gd name="T31" fmla="*/ 2 h 9"/>
                <a:gd name="T32" fmla="*/ 27 w 29"/>
                <a:gd name="T33" fmla="*/ 2 h 9"/>
                <a:gd name="T34" fmla="*/ 29 w 29"/>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9">
                  <a:moveTo>
                    <a:pt x="0" y="9"/>
                  </a:moveTo>
                  <a:lnTo>
                    <a:pt x="2" y="7"/>
                  </a:lnTo>
                  <a:lnTo>
                    <a:pt x="4" y="7"/>
                  </a:lnTo>
                  <a:lnTo>
                    <a:pt x="6" y="7"/>
                  </a:lnTo>
                  <a:lnTo>
                    <a:pt x="6" y="7"/>
                  </a:lnTo>
                  <a:lnTo>
                    <a:pt x="8" y="6"/>
                  </a:lnTo>
                  <a:lnTo>
                    <a:pt x="10" y="6"/>
                  </a:lnTo>
                  <a:lnTo>
                    <a:pt x="12" y="6"/>
                  </a:lnTo>
                  <a:lnTo>
                    <a:pt x="12" y="6"/>
                  </a:lnTo>
                  <a:lnTo>
                    <a:pt x="14" y="4"/>
                  </a:lnTo>
                  <a:lnTo>
                    <a:pt x="16" y="4"/>
                  </a:lnTo>
                  <a:lnTo>
                    <a:pt x="18" y="4"/>
                  </a:lnTo>
                  <a:lnTo>
                    <a:pt x="20" y="4"/>
                  </a:lnTo>
                  <a:lnTo>
                    <a:pt x="22" y="2"/>
                  </a:lnTo>
                  <a:lnTo>
                    <a:pt x="23" y="2"/>
                  </a:lnTo>
                  <a:lnTo>
                    <a:pt x="25" y="2"/>
                  </a:lnTo>
                  <a:lnTo>
                    <a:pt x="27" y="2"/>
                  </a:lnTo>
                  <a:lnTo>
                    <a:pt x="2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4" name="Freeform 5772"/>
            <p:cNvSpPr>
              <a:spLocks/>
            </p:cNvSpPr>
            <p:nvPr/>
          </p:nvSpPr>
          <p:spPr bwMode="auto">
            <a:xfrm>
              <a:off x="3240" y="2407"/>
              <a:ext cx="17" cy="20"/>
            </a:xfrm>
            <a:custGeom>
              <a:avLst/>
              <a:gdLst>
                <a:gd name="T0" fmla="*/ 0 w 17"/>
                <a:gd name="T1" fmla="*/ 0 h 20"/>
                <a:gd name="T2" fmla="*/ 2 w 17"/>
                <a:gd name="T3" fmla="*/ 0 h 20"/>
                <a:gd name="T4" fmla="*/ 2 w 17"/>
                <a:gd name="T5" fmla="*/ 2 h 20"/>
                <a:gd name="T6" fmla="*/ 4 w 17"/>
                <a:gd name="T7" fmla="*/ 2 h 20"/>
                <a:gd name="T8" fmla="*/ 6 w 17"/>
                <a:gd name="T9" fmla="*/ 4 h 20"/>
                <a:gd name="T10" fmla="*/ 8 w 17"/>
                <a:gd name="T11" fmla="*/ 6 h 20"/>
                <a:gd name="T12" fmla="*/ 10 w 17"/>
                <a:gd name="T13" fmla="*/ 8 h 20"/>
                <a:gd name="T14" fmla="*/ 12 w 17"/>
                <a:gd name="T15" fmla="*/ 10 h 20"/>
                <a:gd name="T16" fmla="*/ 13 w 17"/>
                <a:gd name="T17" fmla="*/ 12 h 20"/>
                <a:gd name="T18" fmla="*/ 13 w 17"/>
                <a:gd name="T19" fmla="*/ 12 h 20"/>
                <a:gd name="T20" fmla="*/ 15 w 17"/>
                <a:gd name="T21" fmla="*/ 16 h 20"/>
                <a:gd name="T22" fmla="*/ 17 w 17"/>
                <a:gd name="T23" fmla="*/ 18 h 20"/>
                <a:gd name="T24" fmla="*/ 17 w 17"/>
                <a:gd name="T25" fmla="*/ 20 h 20"/>
                <a:gd name="T26" fmla="*/ 17 w 17"/>
                <a:gd name="T27" fmla="*/ 20 h 20"/>
                <a:gd name="T28" fmla="*/ 17 w 17"/>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0">
                  <a:moveTo>
                    <a:pt x="0" y="0"/>
                  </a:moveTo>
                  <a:lnTo>
                    <a:pt x="2" y="0"/>
                  </a:lnTo>
                  <a:lnTo>
                    <a:pt x="2" y="2"/>
                  </a:lnTo>
                  <a:lnTo>
                    <a:pt x="4" y="2"/>
                  </a:lnTo>
                  <a:lnTo>
                    <a:pt x="6" y="4"/>
                  </a:lnTo>
                  <a:lnTo>
                    <a:pt x="8" y="6"/>
                  </a:lnTo>
                  <a:lnTo>
                    <a:pt x="10" y="8"/>
                  </a:lnTo>
                  <a:lnTo>
                    <a:pt x="12" y="10"/>
                  </a:lnTo>
                  <a:lnTo>
                    <a:pt x="13" y="12"/>
                  </a:lnTo>
                  <a:lnTo>
                    <a:pt x="13" y="12"/>
                  </a:lnTo>
                  <a:lnTo>
                    <a:pt x="15" y="16"/>
                  </a:lnTo>
                  <a:lnTo>
                    <a:pt x="17" y="18"/>
                  </a:lnTo>
                  <a:lnTo>
                    <a:pt x="17" y="20"/>
                  </a:lnTo>
                  <a:lnTo>
                    <a:pt x="17" y="20"/>
                  </a:lnTo>
                  <a:lnTo>
                    <a:pt x="17" y="2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5" name="Freeform 5773"/>
            <p:cNvSpPr>
              <a:spLocks/>
            </p:cNvSpPr>
            <p:nvPr/>
          </p:nvSpPr>
          <p:spPr bwMode="auto">
            <a:xfrm>
              <a:off x="2929" y="2431"/>
              <a:ext cx="25" cy="1"/>
            </a:xfrm>
            <a:custGeom>
              <a:avLst/>
              <a:gdLst>
                <a:gd name="T0" fmla="*/ 0 w 25"/>
                <a:gd name="T1" fmla="*/ 0 h 1"/>
                <a:gd name="T2" fmla="*/ 2 w 25"/>
                <a:gd name="T3" fmla="*/ 0 h 1"/>
                <a:gd name="T4" fmla="*/ 2 w 25"/>
                <a:gd name="T5" fmla="*/ 0 h 1"/>
                <a:gd name="T6" fmla="*/ 4 w 25"/>
                <a:gd name="T7" fmla="*/ 0 h 1"/>
                <a:gd name="T8" fmla="*/ 4 w 25"/>
                <a:gd name="T9" fmla="*/ 0 h 1"/>
                <a:gd name="T10" fmla="*/ 8 w 25"/>
                <a:gd name="T11" fmla="*/ 1 h 1"/>
                <a:gd name="T12" fmla="*/ 10 w 25"/>
                <a:gd name="T13" fmla="*/ 1 h 1"/>
                <a:gd name="T14" fmla="*/ 10 w 25"/>
                <a:gd name="T15" fmla="*/ 1 h 1"/>
                <a:gd name="T16" fmla="*/ 11 w 25"/>
                <a:gd name="T17" fmla="*/ 1 h 1"/>
                <a:gd name="T18" fmla="*/ 17 w 25"/>
                <a:gd name="T19" fmla="*/ 1 h 1"/>
                <a:gd name="T20" fmla="*/ 19 w 25"/>
                <a:gd name="T21" fmla="*/ 1 h 1"/>
                <a:gd name="T22" fmla="*/ 23 w 25"/>
                <a:gd name="T23" fmla="*/ 1 h 1"/>
                <a:gd name="T24" fmla="*/ 23 w 25"/>
                <a:gd name="T25" fmla="*/ 1 h 1"/>
                <a:gd name="T26" fmla="*/ 25 w 25"/>
                <a:gd name="T27" fmla="*/ 1 h 1"/>
                <a:gd name="T28" fmla="*/ 25 w 25"/>
                <a:gd name="T2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1">
                  <a:moveTo>
                    <a:pt x="0" y="0"/>
                  </a:moveTo>
                  <a:lnTo>
                    <a:pt x="2" y="0"/>
                  </a:lnTo>
                  <a:lnTo>
                    <a:pt x="2" y="0"/>
                  </a:lnTo>
                  <a:lnTo>
                    <a:pt x="4" y="0"/>
                  </a:lnTo>
                  <a:lnTo>
                    <a:pt x="4" y="0"/>
                  </a:lnTo>
                  <a:lnTo>
                    <a:pt x="8" y="1"/>
                  </a:lnTo>
                  <a:lnTo>
                    <a:pt x="10" y="1"/>
                  </a:lnTo>
                  <a:lnTo>
                    <a:pt x="10" y="1"/>
                  </a:lnTo>
                  <a:lnTo>
                    <a:pt x="11" y="1"/>
                  </a:lnTo>
                  <a:lnTo>
                    <a:pt x="17" y="1"/>
                  </a:lnTo>
                  <a:lnTo>
                    <a:pt x="19" y="1"/>
                  </a:lnTo>
                  <a:lnTo>
                    <a:pt x="23" y="1"/>
                  </a:lnTo>
                  <a:lnTo>
                    <a:pt x="23" y="1"/>
                  </a:lnTo>
                  <a:lnTo>
                    <a:pt x="25" y="1"/>
                  </a:lnTo>
                  <a:lnTo>
                    <a:pt x="25"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6" name="Freeform 5774"/>
            <p:cNvSpPr>
              <a:spLocks/>
            </p:cNvSpPr>
            <p:nvPr/>
          </p:nvSpPr>
          <p:spPr bwMode="auto">
            <a:xfrm>
              <a:off x="2956" y="2409"/>
              <a:ext cx="34" cy="23"/>
            </a:xfrm>
            <a:custGeom>
              <a:avLst/>
              <a:gdLst>
                <a:gd name="T0" fmla="*/ 0 w 34"/>
                <a:gd name="T1" fmla="*/ 23 h 23"/>
                <a:gd name="T2" fmla="*/ 0 w 34"/>
                <a:gd name="T3" fmla="*/ 23 h 23"/>
                <a:gd name="T4" fmla="*/ 0 w 34"/>
                <a:gd name="T5" fmla="*/ 23 h 23"/>
                <a:gd name="T6" fmla="*/ 2 w 34"/>
                <a:gd name="T7" fmla="*/ 23 h 23"/>
                <a:gd name="T8" fmla="*/ 4 w 34"/>
                <a:gd name="T9" fmla="*/ 23 h 23"/>
                <a:gd name="T10" fmla="*/ 6 w 34"/>
                <a:gd name="T11" fmla="*/ 23 h 23"/>
                <a:gd name="T12" fmla="*/ 6 w 34"/>
                <a:gd name="T13" fmla="*/ 23 h 23"/>
                <a:gd name="T14" fmla="*/ 8 w 34"/>
                <a:gd name="T15" fmla="*/ 23 h 23"/>
                <a:gd name="T16" fmla="*/ 9 w 34"/>
                <a:gd name="T17" fmla="*/ 23 h 23"/>
                <a:gd name="T18" fmla="*/ 9 w 34"/>
                <a:gd name="T19" fmla="*/ 23 h 23"/>
                <a:gd name="T20" fmla="*/ 11 w 34"/>
                <a:gd name="T21" fmla="*/ 23 h 23"/>
                <a:gd name="T22" fmla="*/ 15 w 34"/>
                <a:gd name="T23" fmla="*/ 23 h 23"/>
                <a:gd name="T24" fmla="*/ 17 w 34"/>
                <a:gd name="T25" fmla="*/ 22 h 23"/>
                <a:gd name="T26" fmla="*/ 17 w 34"/>
                <a:gd name="T27" fmla="*/ 22 h 23"/>
                <a:gd name="T28" fmla="*/ 17 w 34"/>
                <a:gd name="T29" fmla="*/ 22 h 23"/>
                <a:gd name="T30" fmla="*/ 19 w 34"/>
                <a:gd name="T31" fmla="*/ 22 h 23"/>
                <a:gd name="T32" fmla="*/ 19 w 34"/>
                <a:gd name="T33" fmla="*/ 20 h 23"/>
                <a:gd name="T34" fmla="*/ 21 w 34"/>
                <a:gd name="T35" fmla="*/ 18 h 23"/>
                <a:gd name="T36" fmla="*/ 21 w 34"/>
                <a:gd name="T37" fmla="*/ 18 h 23"/>
                <a:gd name="T38" fmla="*/ 21 w 34"/>
                <a:gd name="T39" fmla="*/ 16 h 23"/>
                <a:gd name="T40" fmla="*/ 21 w 34"/>
                <a:gd name="T41" fmla="*/ 16 h 23"/>
                <a:gd name="T42" fmla="*/ 21 w 34"/>
                <a:gd name="T43" fmla="*/ 16 h 23"/>
                <a:gd name="T44" fmla="*/ 21 w 34"/>
                <a:gd name="T45" fmla="*/ 14 h 23"/>
                <a:gd name="T46" fmla="*/ 21 w 34"/>
                <a:gd name="T47" fmla="*/ 14 h 23"/>
                <a:gd name="T48" fmla="*/ 23 w 34"/>
                <a:gd name="T49" fmla="*/ 10 h 23"/>
                <a:gd name="T50" fmla="*/ 25 w 34"/>
                <a:gd name="T51" fmla="*/ 8 h 23"/>
                <a:gd name="T52" fmla="*/ 25 w 34"/>
                <a:gd name="T53" fmla="*/ 8 h 23"/>
                <a:gd name="T54" fmla="*/ 27 w 34"/>
                <a:gd name="T55" fmla="*/ 6 h 23"/>
                <a:gd name="T56" fmla="*/ 27 w 34"/>
                <a:gd name="T57" fmla="*/ 6 h 23"/>
                <a:gd name="T58" fmla="*/ 27 w 34"/>
                <a:gd name="T59" fmla="*/ 4 h 23"/>
                <a:gd name="T60" fmla="*/ 27 w 34"/>
                <a:gd name="T61" fmla="*/ 4 h 23"/>
                <a:gd name="T62" fmla="*/ 29 w 34"/>
                <a:gd name="T63" fmla="*/ 4 h 23"/>
                <a:gd name="T64" fmla="*/ 31 w 34"/>
                <a:gd name="T65" fmla="*/ 0 h 23"/>
                <a:gd name="T66" fmla="*/ 32 w 34"/>
                <a:gd name="T67" fmla="*/ 0 h 23"/>
                <a:gd name="T68" fmla="*/ 34 w 34"/>
                <a:gd name="T6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 h="23">
                  <a:moveTo>
                    <a:pt x="0" y="23"/>
                  </a:moveTo>
                  <a:lnTo>
                    <a:pt x="0" y="23"/>
                  </a:lnTo>
                  <a:lnTo>
                    <a:pt x="0" y="23"/>
                  </a:lnTo>
                  <a:lnTo>
                    <a:pt x="2" y="23"/>
                  </a:lnTo>
                  <a:lnTo>
                    <a:pt x="4" y="23"/>
                  </a:lnTo>
                  <a:lnTo>
                    <a:pt x="6" y="23"/>
                  </a:lnTo>
                  <a:lnTo>
                    <a:pt x="6" y="23"/>
                  </a:lnTo>
                  <a:lnTo>
                    <a:pt x="8" y="23"/>
                  </a:lnTo>
                  <a:lnTo>
                    <a:pt x="9" y="23"/>
                  </a:lnTo>
                  <a:lnTo>
                    <a:pt x="9" y="23"/>
                  </a:lnTo>
                  <a:lnTo>
                    <a:pt x="11" y="23"/>
                  </a:lnTo>
                  <a:lnTo>
                    <a:pt x="15" y="23"/>
                  </a:lnTo>
                  <a:lnTo>
                    <a:pt x="17" y="22"/>
                  </a:lnTo>
                  <a:lnTo>
                    <a:pt x="17" y="22"/>
                  </a:lnTo>
                  <a:lnTo>
                    <a:pt x="17" y="22"/>
                  </a:lnTo>
                  <a:lnTo>
                    <a:pt x="19" y="22"/>
                  </a:lnTo>
                  <a:lnTo>
                    <a:pt x="19" y="20"/>
                  </a:lnTo>
                  <a:lnTo>
                    <a:pt x="21" y="18"/>
                  </a:lnTo>
                  <a:lnTo>
                    <a:pt x="21" y="18"/>
                  </a:lnTo>
                  <a:lnTo>
                    <a:pt x="21" y="16"/>
                  </a:lnTo>
                  <a:lnTo>
                    <a:pt x="21" y="16"/>
                  </a:lnTo>
                  <a:lnTo>
                    <a:pt x="21" y="16"/>
                  </a:lnTo>
                  <a:lnTo>
                    <a:pt x="21" y="14"/>
                  </a:lnTo>
                  <a:lnTo>
                    <a:pt x="21" y="14"/>
                  </a:lnTo>
                  <a:lnTo>
                    <a:pt x="23" y="10"/>
                  </a:lnTo>
                  <a:lnTo>
                    <a:pt x="25" y="8"/>
                  </a:lnTo>
                  <a:lnTo>
                    <a:pt x="25" y="8"/>
                  </a:lnTo>
                  <a:lnTo>
                    <a:pt x="27" y="6"/>
                  </a:lnTo>
                  <a:lnTo>
                    <a:pt x="27" y="6"/>
                  </a:lnTo>
                  <a:lnTo>
                    <a:pt x="27" y="4"/>
                  </a:lnTo>
                  <a:lnTo>
                    <a:pt x="27" y="4"/>
                  </a:lnTo>
                  <a:lnTo>
                    <a:pt x="29" y="4"/>
                  </a:lnTo>
                  <a:lnTo>
                    <a:pt x="31" y="0"/>
                  </a:lnTo>
                  <a:lnTo>
                    <a:pt x="32" y="0"/>
                  </a:lnTo>
                  <a:lnTo>
                    <a:pt x="3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7" name="Freeform 5775"/>
            <p:cNvSpPr>
              <a:spLocks/>
            </p:cNvSpPr>
            <p:nvPr/>
          </p:nvSpPr>
          <p:spPr bwMode="auto">
            <a:xfrm>
              <a:off x="2919" y="2431"/>
              <a:ext cx="10" cy="3"/>
            </a:xfrm>
            <a:custGeom>
              <a:avLst/>
              <a:gdLst>
                <a:gd name="T0" fmla="*/ 10 w 10"/>
                <a:gd name="T1" fmla="*/ 0 h 3"/>
                <a:gd name="T2" fmla="*/ 8 w 10"/>
                <a:gd name="T3" fmla="*/ 1 h 3"/>
                <a:gd name="T4" fmla="*/ 8 w 10"/>
                <a:gd name="T5" fmla="*/ 1 h 3"/>
                <a:gd name="T6" fmla="*/ 6 w 10"/>
                <a:gd name="T7" fmla="*/ 1 h 3"/>
                <a:gd name="T8" fmla="*/ 4 w 10"/>
                <a:gd name="T9" fmla="*/ 1 h 3"/>
                <a:gd name="T10" fmla="*/ 4 w 10"/>
                <a:gd name="T11" fmla="*/ 3 h 3"/>
                <a:gd name="T12" fmla="*/ 4 w 10"/>
                <a:gd name="T13" fmla="*/ 3 h 3"/>
                <a:gd name="T14" fmla="*/ 2 w 10"/>
                <a:gd name="T15" fmla="*/ 3 h 3"/>
                <a:gd name="T16" fmla="*/ 0 w 10"/>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
                  <a:moveTo>
                    <a:pt x="10" y="0"/>
                  </a:moveTo>
                  <a:lnTo>
                    <a:pt x="8" y="1"/>
                  </a:lnTo>
                  <a:lnTo>
                    <a:pt x="8" y="1"/>
                  </a:lnTo>
                  <a:lnTo>
                    <a:pt x="6" y="1"/>
                  </a:lnTo>
                  <a:lnTo>
                    <a:pt x="4" y="1"/>
                  </a:lnTo>
                  <a:lnTo>
                    <a:pt x="4" y="3"/>
                  </a:lnTo>
                  <a:lnTo>
                    <a:pt x="4" y="3"/>
                  </a:ln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8" name="Freeform 5776"/>
            <p:cNvSpPr>
              <a:spLocks/>
            </p:cNvSpPr>
            <p:nvPr/>
          </p:nvSpPr>
          <p:spPr bwMode="auto">
            <a:xfrm>
              <a:off x="2908" y="2434"/>
              <a:ext cx="11" cy="8"/>
            </a:xfrm>
            <a:custGeom>
              <a:avLst/>
              <a:gdLst>
                <a:gd name="T0" fmla="*/ 0 w 11"/>
                <a:gd name="T1" fmla="*/ 8 h 8"/>
                <a:gd name="T2" fmla="*/ 0 w 11"/>
                <a:gd name="T3" fmla="*/ 8 h 8"/>
                <a:gd name="T4" fmla="*/ 0 w 11"/>
                <a:gd name="T5" fmla="*/ 8 h 8"/>
                <a:gd name="T6" fmla="*/ 0 w 11"/>
                <a:gd name="T7" fmla="*/ 8 h 8"/>
                <a:gd name="T8" fmla="*/ 0 w 11"/>
                <a:gd name="T9" fmla="*/ 8 h 8"/>
                <a:gd name="T10" fmla="*/ 2 w 11"/>
                <a:gd name="T11" fmla="*/ 8 h 8"/>
                <a:gd name="T12" fmla="*/ 2 w 11"/>
                <a:gd name="T13" fmla="*/ 6 h 8"/>
                <a:gd name="T14" fmla="*/ 2 w 11"/>
                <a:gd name="T15" fmla="*/ 6 h 8"/>
                <a:gd name="T16" fmla="*/ 2 w 11"/>
                <a:gd name="T17" fmla="*/ 6 h 8"/>
                <a:gd name="T18" fmla="*/ 2 w 11"/>
                <a:gd name="T19" fmla="*/ 6 h 8"/>
                <a:gd name="T20" fmla="*/ 2 w 11"/>
                <a:gd name="T21" fmla="*/ 6 h 8"/>
                <a:gd name="T22" fmla="*/ 4 w 11"/>
                <a:gd name="T23" fmla="*/ 4 h 8"/>
                <a:gd name="T24" fmla="*/ 4 w 11"/>
                <a:gd name="T25" fmla="*/ 4 h 8"/>
                <a:gd name="T26" fmla="*/ 4 w 11"/>
                <a:gd name="T27" fmla="*/ 4 h 8"/>
                <a:gd name="T28" fmla="*/ 6 w 11"/>
                <a:gd name="T29" fmla="*/ 4 h 8"/>
                <a:gd name="T30" fmla="*/ 6 w 11"/>
                <a:gd name="T31" fmla="*/ 4 h 8"/>
                <a:gd name="T32" fmla="*/ 6 w 11"/>
                <a:gd name="T33" fmla="*/ 4 h 8"/>
                <a:gd name="T34" fmla="*/ 8 w 11"/>
                <a:gd name="T35" fmla="*/ 2 h 8"/>
                <a:gd name="T36" fmla="*/ 9 w 11"/>
                <a:gd name="T37" fmla="*/ 2 h 8"/>
                <a:gd name="T38" fmla="*/ 9 w 11"/>
                <a:gd name="T39" fmla="*/ 2 h 8"/>
                <a:gd name="T40" fmla="*/ 11 w 11"/>
                <a:gd name="T41" fmla="*/ 0 h 8"/>
                <a:gd name="T42" fmla="*/ 11 w 11"/>
                <a:gd name="T4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8">
                  <a:moveTo>
                    <a:pt x="0" y="8"/>
                  </a:moveTo>
                  <a:lnTo>
                    <a:pt x="0" y="8"/>
                  </a:lnTo>
                  <a:lnTo>
                    <a:pt x="0" y="8"/>
                  </a:lnTo>
                  <a:lnTo>
                    <a:pt x="0" y="8"/>
                  </a:lnTo>
                  <a:lnTo>
                    <a:pt x="0" y="8"/>
                  </a:lnTo>
                  <a:lnTo>
                    <a:pt x="2" y="8"/>
                  </a:lnTo>
                  <a:lnTo>
                    <a:pt x="2" y="6"/>
                  </a:lnTo>
                  <a:lnTo>
                    <a:pt x="2" y="6"/>
                  </a:lnTo>
                  <a:lnTo>
                    <a:pt x="2" y="6"/>
                  </a:lnTo>
                  <a:lnTo>
                    <a:pt x="2" y="6"/>
                  </a:lnTo>
                  <a:lnTo>
                    <a:pt x="2" y="6"/>
                  </a:lnTo>
                  <a:lnTo>
                    <a:pt x="4" y="4"/>
                  </a:lnTo>
                  <a:lnTo>
                    <a:pt x="4" y="4"/>
                  </a:lnTo>
                  <a:lnTo>
                    <a:pt x="4" y="4"/>
                  </a:lnTo>
                  <a:lnTo>
                    <a:pt x="6" y="4"/>
                  </a:lnTo>
                  <a:lnTo>
                    <a:pt x="6" y="4"/>
                  </a:lnTo>
                  <a:lnTo>
                    <a:pt x="6" y="4"/>
                  </a:lnTo>
                  <a:lnTo>
                    <a:pt x="8" y="2"/>
                  </a:lnTo>
                  <a:lnTo>
                    <a:pt x="9" y="2"/>
                  </a:lnTo>
                  <a:lnTo>
                    <a:pt x="9" y="2"/>
                  </a:lnTo>
                  <a:lnTo>
                    <a:pt x="11" y="0"/>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9" name="Freeform 5777"/>
            <p:cNvSpPr>
              <a:spLocks/>
            </p:cNvSpPr>
            <p:nvPr/>
          </p:nvSpPr>
          <p:spPr bwMode="auto">
            <a:xfrm>
              <a:off x="3257" y="2427"/>
              <a:ext cx="6" cy="5"/>
            </a:xfrm>
            <a:custGeom>
              <a:avLst/>
              <a:gdLst>
                <a:gd name="T0" fmla="*/ 0 w 6"/>
                <a:gd name="T1" fmla="*/ 0 h 5"/>
                <a:gd name="T2" fmla="*/ 2 w 6"/>
                <a:gd name="T3" fmla="*/ 2 h 5"/>
                <a:gd name="T4" fmla="*/ 4 w 6"/>
                <a:gd name="T5" fmla="*/ 5 h 5"/>
                <a:gd name="T6" fmla="*/ 4 w 6"/>
                <a:gd name="T7" fmla="*/ 5 h 5"/>
                <a:gd name="T8" fmla="*/ 6 w 6"/>
                <a:gd name="T9" fmla="*/ 5 h 5"/>
              </a:gdLst>
              <a:ahLst/>
              <a:cxnLst>
                <a:cxn ang="0">
                  <a:pos x="T0" y="T1"/>
                </a:cxn>
                <a:cxn ang="0">
                  <a:pos x="T2" y="T3"/>
                </a:cxn>
                <a:cxn ang="0">
                  <a:pos x="T4" y="T5"/>
                </a:cxn>
                <a:cxn ang="0">
                  <a:pos x="T6" y="T7"/>
                </a:cxn>
                <a:cxn ang="0">
                  <a:pos x="T8" y="T9"/>
                </a:cxn>
              </a:cxnLst>
              <a:rect l="0" t="0" r="r" b="b"/>
              <a:pathLst>
                <a:path w="6" h="5">
                  <a:moveTo>
                    <a:pt x="0" y="0"/>
                  </a:moveTo>
                  <a:lnTo>
                    <a:pt x="2" y="2"/>
                  </a:lnTo>
                  <a:lnTo>
                    <a:pt x="4" y="5"/>
                  </a:lnTo>
                  <a:lnTo>
                    <a:pt x="4" y="5"/>
                  </a:lnTo>
                  <a:lnTo>
                    <a:pt x="6"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0" name="Freeform 5778"/>
            <p:cNvSpPr>
              <a:spLocks/>
            </p:cNvSpPr>
            <p:nvPr/>
          </p:nvSpPr>
          <p:spPr bwMode="auto">
            <a:xfrm>
              <a:off x="3263" y="2434"/>
              <a:ext cx="8" cy="12"/>
            </a:xfrm>
            <a:custGeom>
              <a:avLst/>
              <a:gdLst>
                <a:gd name="T0" fmla="*/ 0 w 8"/>
                <a:gd name="T1" fmla="*/ 0 h 12"/>
                <a:gd name="T2" fmla="*/ 0 w 8"/>
                <a:gd name="T3" fmla="*/ 0 h 12"/>
                <a:gd name="T4" fmla="*/ 0 w 8"/>
                <a:gd name="T5" fmla="*/ 2 h 12"/>
                <a:gd name="T6" fmla="*/ 0 w 8"/>
                <a:gd name="T7" fmla="*/ 2 h 12"/>
                <a:gd name="T8" fmla="*/ 0 w 8"/>
                <a:gd name="T9" fmla="*/ 2 h 12"/>
                <a:gd name="T10" fmla="*/ 2 w 8"/>
                <a:gd name="T11" fmla="*/ 4 h 12"/>
                <a:gd name="T12" fmla="*/ 4 w 8"/>
                <a:gd name="T13" fmla="*/ 8 h 12"/>
                <a:gd name="T14" fmla="*/ 4 w 8"/>
                <a:gd name="T15" fmla="*/ 8 h 12"/>
                <a:gd name="T16" fmla="*/ 4 w 8"/>
                <a:gd name="T17" fmla="*/ 8 h 12"/>
                <a:gd name="T18" fmla="*/ 6 w 8"/>
                <a:gd name="T19" fmla="*/ 10 h 12"/>
                <a:gd name="T20" fmla="*/ 8 w 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2">
                  <a:moveTo>
                    <a:pt x="0" y="0"/>
                  </a:moveTo>
                  <a:lnTo>
                    <a:pt x="0" y="0"/>
                  </a:lnTo>
                  <a:lnTo>
                    <a:pt x="0" y="2"/>
                  </a:lnTo>
                  <a:lnTo>
                    <a:pt x="0" y="2"/>
                  </a:lnTo>
                  <a:lnTo>
                    <a:pt x="0" y="2"/>
                  </a:lnTo>
                  <a:lnTo>
                    <a:pt x="2" y="4"/>
                  </a:lnTo>
                  <a:lnTo>
                    <a:pt x="4" y="8"/>
                  </a:lnTo>
                  <a:lnTo>
                    <a:pt x="4" y="8"/>
                  </a:lnTo>
                  <a:lnTo>
                    <a:pt x="4" y="8"/>
                  </a:lnTo>
                  <a:lnTo>
                    <a:pt x="6" y="10"/>
                  </a:lnTo>
                  <a:lnTo>
                    <a:pt x="8"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1" name="Freeform 5779"/>
            <p:cNvSpPr>
              <a:spLocks/>
            </p:cNvSpPr>
            <p:nvPr/>
          </p:nvSpPr>
          <p:spPr bwMode="auto">
            <a:xfrm>
              <a:off x="3271" y="2448"/>
              <a:ext cx="15" cy="11"/>
            </a:xfrm>
            <a:custGeom>
              <a:avLst/>
              <a:gdLst>
                <a:gd name="T0" fmla="*/ 0 w 15"/>
                <a:gd name="T1" fmla="*/ 0 h 11"/>
                <a:gd name="T2" fmla="*/ 0 w 15"/>
                <a:gd name="T3" fmla="*/ 0 h 11"/>
                <a:gd name="T4" fmla="*/ 0 w 15"/>
                <a:gd name="T5" fmla="*/ 2 h 11"/>
                <a:gd name="T6" fmla="*/ 0 w 15"/>
                <a:gd name="T7" fmla="*/ 2 h 11"/>
                <a:gd name="T8" fmla="*/ 0 w 15"/>
                <a:gd name="T9" fmla="*/ 4 h 11"/>
                <a:gd name="T10" fmla="*/ 0 w 15"/>
                <a:gd name="T11" fmla="*/ 4 h 11"/>
                <a:gd name="T12" fmla="*/ 4 w 15"/>
                <a:gd name="T13" fmla="*/ 8 h 11"/>
                <a:gd name="T14" fmla="*/ 4 w 15"/>
                <a:gd name="T15" fmla="*/ 8 h 11"/>
                <a:gd name="T16" fmla="*/ 6 w 15"/>
                <a:gd name="T17" fmla="*/ 8 h 11"/>
                <a:gd name="T18" fmla="*/ 7 w 15"/>
                <a:gd name="T19" fmla="*/ 8 h 11"/>
                <a:gd name="T20" fmla="*/ 7 w 15"/>
                <a:gd name="T21" fmla="*/ 9 h 11"/>
                <a:gd name="T22" fmla="*/ 7 w 15"/>
                <a:gd name="T23" fmla="*/ 9 h 11"/>
                <a:gd name="T24" fmla="*/ 9 w 15"/>
                <a:gd name="T25" fmla="*/ 9 h 11"/>
                <a:gd name="T26" fmla="*/ 11 w 15"/>
                <a:gd name="T27" fmla="*/ 9 h 11"/>
                <a:gd name="T28" fmla="*/ 11 w 15"/>
                <a:gd name="T29" fmla="*/ 9 h 11"/>
                <a:gd name="T30" fmla="*/ 13 w 15"/>
                <a:gd name="T31" fmla="*/ 11 h 11"/>
                <a:gd name="T32" fmla="*/ 13 w 15"/>
                <a:gd name="T33" fmla="*/ 11 h 11"/>
                <a:gd name="T34" fmla="*/ 15 w 15"/>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11">
                  <a:moveTo>
                    <a:pt x="0" y="0"/>
                  </a:moveTo>
                  <a:lnTo>
                    <a:pt x="0" y="0"/>
                  </a:lnTo>
                  <a:lnTo>
                    <a:pt x="0" y="2"/>
                  </a:lnTo>
                  <a:lnTo>
                    <a:pt x="0" y="2"/>
                  </a:lnTo>
                  <a:lnTo>
                    <a:pt x="0" y="4"/>
                  </a:lnTo>
                  <a:lnTo>
                    <a:pt x="0" y="4"/>
                  </a:lnTo>
                  <a:lnTo>
                    <a:pt x="4" y="8"/>
                  </a:lnTo>
                  <a:lnTo>
                    <a:pt x="4" y="8"/>
                  </a:lnTo>
                  <a:lnTo>
                    <a:pt x="6" y="8"/>
                  </a:lnTo>
                  <a:lnTo>
                    <a:pt x="7" y="8"/>
                  </a:lnTo>
                  <a:lnTo>
                    <a:pt x="7" y="9"/>
                  </a:lnTo>
                  <a:lnTo>
                    <a:pt x="7" y="9"/>
                  </a:lnTo>
                  <a:lnTo>
                    <a:pt x="9" y="9"/>
                  </a:lnTo>
                  <a:lnTo>
                    <a:pt x="11" y="9"/>
                  </a:lnTo>
                  <a:lnTo>
                    <a:pt x="11" y="9"/>
                  </a:lnTo>
                  <a:lnTo>
                    <a:pt x="13" y="11"/>
                  </a:lnTo>
                  <a:lnTo>
                    <a:pt x="13" y="11"/>
                  </a:lnTo>
                  <a:lnTo>
                    <a:pt x="15"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2" name="Freeform 5780"/>
            <p:cNvSpPr>
              <a:spLocks/>
            </p:cNvSpPr>
            <p:nvPr/>
          </p:nvSpPr>
          <p:spPr bwMode="auto">
            <a:xfrm>
              <a:off x="3280" y="2461"/>
              <a:ext cx="6" cy="16"/>
            </a:xfrm>
            <a:custGeom>
              <a:avLst/>
              <a:gdLst>
                <a:gd name="T0" fmla="*/ 6 w 6"/>
                <a:gd name="T1" fmla="*/ 0 h 16"/>
                <a:gd name="T2" fmla="*/ 4 w 6"/>
                <a:gd name="T3" fmla="*/ 0 h 16"/>
                <a:gd name="T4" fmla="*/ 4 w 6"/>
                <a:gd name="T5" fmla="*/ 0 h 16"/>
                <a:gd name="T6" fmla="*/ 2 w 6"/>
                <a:gd name="T7" fmla="*/ 0 h 16"/>
                <a:gd name="T8" fmla="*/ 2 w 6"/>
                <a:gd name="T9" fmla="*/ 0 h 16"/>
                <a:gd name="T10" fmla="*/ 0 w 6"/>
                <a:gd name="T11" fmla="*/ 0 h 16"/>
                <a:gd name="T12" fmla="*/ 0 w 6"/>
                <a:gd name="T13" fmla="*/ 0 h 16"/>
                <a:gd name="T14" fmla="*/ 0 w 6"/>
                <a:gd name="T15" fmla="*/ 0 h 16"/>
                <a:gd name="T16" fmla="*/ 0 w 6"/>
                <a:gd name="T17" fmla="*/ 0 h 16"/>
                <a:gd name="T18" fmla="*/ 0 w 6"/>
                <a:gd name="T19" fmla="*/ 2 h 16"/>
                <a:gd name="T20" fmla="*/ 0 w 6"/>
                <a:gd name="T21" fmla="*/ 2 h 16"/>
                <a:gd name="T22" fmla="*/ 2 w 6"/>
                <a:gd name="T23" fmla="*/ 4 h 16"/>
                <a:gd name="T24" fmla="*/ 2 w 6"/>
                <a:gd name="T25" fmla="*/ 8 h 16"/>
                <a:gd name="T26" fmla="*/ 2 w 6"/>
                <a:gd name="T27" fmla="*/ 8 h 16"/>
                <a:gd name="T28" fmla="*/ 2 w 6"/>
                <a:gd name="T29" fmla="*/ 10 h 16"/>
                <a:gd name="T30" fmla="*/ 2 w 6"/>
                <a:gd name="T31" fmla="*/ 12 h 16"/>
                <a:gd name="T32" fmla="*/ 2 w 6"/>
                <a:gd name="T33" fmla="*/ 12 h 16"/>
                <a:gd name="T34" fmla="*/ 2 w 6"/>
                <a:gd name="T35" fmla="*/ 12 h 16"/>
                <a:gd name="T36" fmla="*/ 2 w 6"/>
                <a:gd name="T37" fmla="*/ 14 h 16"/>
                <a:gd name="T38" fmla="*/ 2 w 6"/>
                <a:gd name="T39" fmla="*/ 14 h 16"/>
                <a:gd name="T40" fmla="*/ 2 w 6"/>
                <a:gd name="T41" fmla="*/ 14 h 16"/>
                <a:gd name="T42" fmla="*/ 4 w 6"/>
                <a:gd name="T43" fmla="*/ 14 h 16"/>
                <a:gd name="T44" fmla="*/ 4 w 6"/>
                <a:gd name="T45" fmla="*/ 16 h 16"/>
                <a:gd name="T46" fmla="*/ 4 w 6"/>
                <a:gd name="T4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 h="16">
                  <a:moveTo>
                    <a:pt x="6" y="0"/>
                  </a:moveTo>
                  <a:lnTo>
                    <a:pt x="4" y="0"/>
                  </a:lnTo>
                  <a:lnTo>
                    <a:pt x="4" y="0"/>
                  </a:lnTo>
                  <a:lnTo>
                    <a:pt x="2" y="0"/>
                  </a:lnTo>
                  <a:lnTo>
                    <a:pt x="2" y="0"/>
                  </a:lnTo>
                  <a:lnTo>
                    <a:pt x="0" y="0"/>
                  </a:lnTo>
                  <a:lnTo>
                    <a:pt x="0" y="0"/>
                  </a:lnTo>
                  <a:lnTo>
                    <a:pt x="0" y="0"/>
                  </a:lnTo>
                  <a:lnTo>
                    <a:pt x="0" y="0"/>
                  </a:lnTo>
                  <a:lnTo>
                    <a:pt x="0" y="2"/>
                  </a:lnTo>
                  <a:lnTo>
                    <a:pt x="0" y="2"/>
                  </a:lnTo>
                  <a:lnTo>
                    <a:pt x="2" y="4"/>
                  </a:lnTo>
                  <a:lnTo>
                    <a:pt x="2" y="8"/>
                  </a:lnTo>
                  <a:lnTo>
                    <a:pt x="2" y="8"/>
                  </a:lnTo>
                  <a:lnTo>
                    <a:pt x="2" y="10"/>
                  </a:lnTo>
                  <a:lnTo>
                    <a:pt x="2" y="12"/>
                  </a:lnTo>
                  <a:lnTo>
                    <a:pt x="2" y="12"/>
                  </a:lnTo>
                  <a:lnTo>
                    <a:pt x="2" y="12"/>
                  </a:lnTo>
                  <a:lnTo>
                    <a:pt x="2" y="14"/>
                  </a:lnTo>
                  <a:lnTo>
                    <a:pt x="2" y="14"/>
                  </a:lnTo>
                  <a:lnTo>
                    <a:pt x="2" y="14"/>
                  </a:lnTo>
                  <a:lnTo>
                    <a:pt x="4" y="14"/>
                  </a:lnTo>
                  <a:lnTo>
                    <a:pt x="4" y="16"/>
                  </a:lnTo>
                  <a:lnTo>
                    <a:pt x="4"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3" name="Freeform 5781"/>
            <p:cNvSpPr>
              <a:spLocks/>
            </p:cNvSpPr>
            <p:nvPr/>
          </p:nvSpPr>
          <p:spPr bwMode="auto">
            <a:xfrm>
              <a:off x="3284" y="2477"/>
              <a:ext cx="4" cy="9"/>
            </a:xfrm>
            <a:custGeom>
              <a:avLst/>
              <a:gdLst>
                <a:gd name="T0" fmla="*/ 0 w 4"/>
                <a:gd name="T1" fmla="*/ 0 h 9"/>
                <a:gd name="T2" fmla="*/ 0 w 4"/>
                <a:gd name="T3" fmla="*/ 0 h 9"/>
                <a:gd name="T4" fmla="*/ 0 w 4"/>
                <a:gd name="T5" fmla="*/ 0 h 9"/>
                <a:gd name="T6" fmla="*/ 0 w 4"/>
                <a:gd name="T7" fmla="*/ 2 h 9"/>
                <a:gd name="T8" fmla="*/ 2 w 4"/>
                <a:gd name="T9" fmla="*/ 5 h 9"/>
                <a:gd name="T10" fmla="*/ 4 w 4"/>
                <a:gd name="T11" fmla="*/ 7 h 9"/>
                <a:gd name="T12" fmla="*/ 4 w 4"/>
                <a:gd name="T13" fmla="*/ 7 h 9"/>
                <a:gd name="T14" fmla="*/ 4 w 4"/>
                <a:gd name="T15" fmla="*/ 7 h 9"/>
                <a:gd name="T16" fmla="*/ 4 w 4"/>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9">
                  <a:moveTo>
                    <a:pt x="0" y="0"/>
                  </a:moveTo>
                  <a:lnTo>
                    <a:pt x="0" y="0"/>
                  </a:lnTo>
                  <a:lnTo>
                    <a:pt x="0" y="0"/>
                  </a:lnTo>
                  <a:lnTo>
                    <a:pt x="0" y="2"/>
                  </a:lnTo>
                  <a:lnTo>
                    <a:pt x="2" y="5"/>
                  </a:lnTo>
                  <a:lnTo>
                    <a:pt x="4" y="7"/>
                  </a:lnTo>
                  <a:lnTo>
                    <a:pt x="4" y="7"/>
                  </a:lnTo>
                  <a:lnTo>
                    <a:pt x="4" y="7"/>
                  </a:lnTo>
                  <a:lnTo>
                    <a:pt x="4"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4" name="Freeform 5782"/>
            <p:cNvSpPr>
              <a:spLocks/>
            </p:cNvSpPr>
            <p:nvPr/>
          </p:nvSpPr>
          <p:spPr bwMode="auto">
            <a:xfrm>
              <a:off x="1683" y="1774"/>
              <a:ext cx="27" cy="15"/>
            </a:xfrm>
            <a:custGeom>
              <a:avLst/>
              <a:gdLst>
                <a:gd name="T0" fmla="*/ 27 w 27"/>
                <a:gd name="T1" fmla="*/ 0 h 15"/>
                <a:gd name="T2" fmla="*/ 27 w 27"/>
                <a:gd name="T3" fmla="*/ 0 h 15"/>
                <a:gd name="T4" fmla="*/ 25 w 27"/>
                <a:gd name="T5" fmla="*/ 2 h 15"/>
                <a:gd name="T6" fmla="*/ 25 w 27"/>
                <a:gd name="T7" fmla="*/ 2 h 15"/>
                <a:gd name="T8" fmla="*/ 25 w 27"/>
                <a:gd name="T9" fmla="*/ 2 h 15"/>
                <a:gd name="T10" fmla="*/ 25 w 27"/>
                <a:gd name="T11" fmla="*/ 3 h 15"/>
                <a:gd name="T12" fmla="*/ 23 w 27"/>
                <a:gd name="T13" fmla="*/ 3 h 15"/>
                <a:gd name="T14" fmla="*/ 23 w 27"/>
                <a:gd name="T15" fmla="*/ 5 h 15"/>
                <a:gd name="T16" fmla="*/ 21 w 27"/>
                <a:gd name="T17" fmla="*/ 5 h 15"/>
                <a:gd name="T18" fmla="*/ 21 w 27"/>
                <a:gd name="T19" fmla="*/ 7 h 15"/>
                <a:gd name="T20" fmla="*/ 19 w 27"/>
                <a:gd name="T21" fmla="*/ 7 h 15"/>
                <a:gd name="T22" fmla="*/ 19 w 27"/>
                <a:gd name="T23" fmla="*/ 7 h 15"/>
                <a:gd name="T24" fmla="*/ 17 w 27"/>
                <a:gd name="T25" fmla="*/ 7 h 15"/>
                <a:gd name="T26" fmla="*/ 17 w 27"/>
                <a:gd name="T27" fmla="*/ 9 h 15"/>
                <a:gd name="T28" fmla="*/ 13 w 27"/>
                <a:gd name="T29" fmla="*/ 9 h 15"/>
                <a:gd name="T30" fmla="*/ 13 w 27"/>
                <a:gd name="T31" fmla="*/ 11 h 15"/>
                <a:gd name="T32" fmla="*/ 11 w 27"/>
                <a:gd name="T33" fmla="*/ 11 h 15"/>
                <a:gd name="T34" fmla="*/ 11 w 27"/>
                <a:gd name="T35" fmla="*/ 11 h 15"/>
                <a:gd name="T36" fmla="*/ 11 w 27"/>
                <a:gd name="T37" fmla="*/ 11 h 15"/>
                <a:gd name="T38" fmla="*/ 9 w 27"/>
                <a:gd name="T39" fmla="*/ 11 h 15"/>
                <a:gd name="T40" fmla="*/ 9 w 27"/>
                <a:gd name="T41" fmla="*/ 11 h 15"/>
                <a:gd name="T42" fmla="*/ 7 w 27"/>
                <a:gd name="T43" fmla="*/ 13 h 15"/>
                <a:gd name="T44" fmla="*/ 7 w 27"/>
                <a:gd name="T45" fmla="*/ 13 h 15"/>
                <a:gd name="T46" fmla="*/ 5 w 27"/>
                <a:gd name="T47" fmla="*/ 13 h 15"/>
                <a:gd name="T48" fmla="*/ 5 w 27"/>
                <a:gd name="T49" fmla="*/ 13 h 15"/>
                <a:gd name="T50" fmla="*/ 5 w 27"/>
                <a:gd name="T51" fmla="*/ 13 h 15"/>
                <a:gd name="T52" fmla="*/ 4 w 27"/>
                <a:gd name="T53" fmla="*/ 15 h 15"/>
                <a:gd name="T54" fmla="*/ 4 w 27"/>
                <a:gd name="T55" fmla="*/ 15 h 15"/>
                <a:gd name="T56" fmla="*/ 2 w 27"/>
                <a:gd name="T57" fmla="*/ 15 h 15"/>
                <a:gd name="T58" fmla="*/ 2 w 27"/>
                <a:gd name="T59" fmla="*/ 15 h 15"/>
                <a:gd name="T60" fmla="*/ 2 w 27"/>
                <a:gd name="T61" fmla="*/ 15 h 15"/>
                <a:gd name="T62" fmla="*/ 0 w 27"/>
                <a:gd name="T63" fmla="*/ 15 h 15"/>
                <a:gd name="T64" fmla="*/ 0 w 27"/>
                <a:gd name="T65" fmla="*/ 15 h 15"/>
                <a:gd name="T66" fmla="*/ 0 w 27"/>
                <a:gd name="T6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15">
                  <a:moveTo>
                    <a:pt x="27" y="0"/>
                  </a:moveTo>
                  <a:lnTo>
                    <a:pt x="27" y="0"/>
                  </a:lnTo>
                  <a:lnTo>
                    <a:pt x="25" y="2"/>
                  </a:lnTo>
                  <a:lnTo>
                    <a:pt x="25" y="2"/>
                  </a:lnTo>
                  <a:lnTo>
                    <a:pt x="25" y="2"/>
                  </a:lnTo>
                  <a:lnTo>
                    <a:pt x="25" y="3"/>
                  </a:lnTo>
                  <a:lnTo>
                    <a:pt x="23" y="3"/>
                  </a:lnTo>
                  <a:lnTo>
                    <a:pt x="23" y="5"/>
                  </a:lnTo>
                  <a:lnTo>
                    <a:pt x="21" y="5"/>
                  </a:lnTo>
                  <a:lnTo>
                    <a:pt x="21" y="7"/>
                  </a:lnTo>
                  <a:lnTo>
                    <a:pt x="19" y="7"/>
                  </a:lnTo>
                  <a:lnTo>
                    <a:pt x="19" y="7"/>
                  </a:lnTo>
                  <a:lnTo>
                    <a:pt x="17" y="7"/>
                  </a:lnTo>
                  <a:lnTo>
                    <a:pt x="17" y="9"/>
                  </a:lnTo>
                  <a:lnTo>
                    <a:pt x="13" y="9"/>
                  </a:lnTo>
                  <a:lnTo>
                    <a:pt x="13" y="11"/>
                  </a:lnTo>
                  <a:lnTo>
                    <a:pt x="11" y="11"/>
                  </a:lnTo>
                  <a:lnTo>
                    <a:pt x="11" y="11"/>
                  </a:lnTo>
                  <a:lnTo>
                    <a:pt x="11" y="11"/>
                  </a:lnTo>
                  <a:lnTo>
                    <a:pt x="9" y="11"/>
                  </a:lnTo>
                  <a:lnTo>
                    <a:pt x="9" y="11"/>
                  </a:lnTo>
                  <a:lnTo>
                    <a:pt x="7" y="13"/>
                  </a:lnTo>
                  <a:lnTo>
                    <a:pt x="7" y="13"/>
                  </a:lnTo>
                  <a:lnTo>
                    <a:pt x="5" y="13"/>
                  </a:lnTo>
                  <a:lnTo>
                    <a:pt x="5" y="13"/>
                  </a:lnTo>
                  <a:lnTo>
                    <a:pt x="5" y="13"/>
                  </a:lnTo>
                  <a:lnTo>
                    <a:pt x="4" y="15"/>
                  </a:lnTo>
                  <a:lnTo>
                    <a:pt x="4" y="15"/>
                  </a:lnTo>
                  <a:lnTo>
                    <a:pt x="2" y="15"/>
                  </a:lnTo>
                  <a:lnTo>
                    <a:pt x="2" y="15"/>
                  </a:lnTo>
                  <a:lnTo>
                    <a:pt x="2" y="15"/>
                  </a:lnTo>
                  <a:lnTo>
                    <a:pt x="0" y="15"/>
                  </a:lnTo>
                  <a:lnTo>
                    <a:pt x="0" y="15"/>
                  </a:lnTo>
                  <a:lnTo>
                    <a:pt x="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5" name="Freeform 5783"/>
            <p:cNvSpPr>
              <a:spLocks/>
            </p:cNvSpPr>
            <p:nvPr/>
          </p:nvSpPr>
          <p:spPr bwMode="auto">
            <a:xfrm>
              <a:off x="1681" y="1797"/>
              <a:ext cx="2" cy="2"/>
            </a:xfrm>
            <a:custGeom>
              <a:avLst/>
              <a:gdLst>
                <a:gd name="T0" fmla="*/ 0 w 2"/>
                <a:gd name="T1" fmla="*/ 0 h 2"/>
                <a:gd name="T2" fmla="*/ 0 w 2"/>
                <a:gd name="T3" fmla="*/ 0 h 2"/>
                <a:gd name="T4" fmla="*/ 0 w 2"/>
                <a:gd name="T5" fmla="*/ 2 h 2"/>
                <a:gd name="T6" fmla="*/ 0 w 2"/>
                <a:gd name="T7" fmla="*/ 2 h 2"/>
                <a:gd name="T8" fmla="*/ 2 w 2"/>
                <a:gd name="T9" fmla="*/ 2 h 2"/>
                <a:gd name="T10" fmla="*/ 2 w 2"/>
                <a:gd name="T11" fmla="*/ 2 h 2"/>
                <a:gd name="T12" fmla="*/ 2 w 2"/>
                <a:gd name="T13" fmla="*/ 2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0" y="2"/>
                  </a:lnTo>
                  <a:lnTo>
                    <a:pt x="0"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6" name="Freeform 5784"/>
            <p:cNvSpPr>
              <a:spLocks/>
            </p:cNvSpPr>
            <p:nvPr/>
          </p:nvSpPr>
          <p:spPr bwMode="auto">
            <a:xfrm>
              <a:off x="1677" y="1789"/>
              <a:ext cx="8" cy="10"/>
            </a:xfrm>
            <a:custGeom>
              <a:avLst/>
              <a:gdLst>
                <a:gd name="T0" fmla="*/ 4 w 8"/>
                <a:gd name="T1" fmla="*/ 2 h 10"/>
                <a:gd name="T2" fmla="*/ 4 w 8"/>
                <a:gd name="T3" fmla="*/ 0 h 10"/>
                <a:gd name="T4" fmla="*/ 4 w 8"/>
                <a:gd name="T5" fmla="*/ 0 h 10"/>
                <a:gd name="T6" fmla="*/ 4 w 8"/>
                <a:gd name="T7" fmla="*/ 2 h 10"/>
                <a:gd name="T8" fmla="*/ 2 w 8"/>
                <a:gd name="T9" fmla="*/ 2 h 10"/>
                <a:gd name="T10" fmla="*/ 2 w 8"/>
                <a:gd name="T11" fmla="*/ 2 h 10"/>
                <a:gd name="T12" fmla="*/ 2 w 8"/>
                <a:gd name="T13" fmla="*/ 2 h 10"/>
                <a:gd name="T14" fmla="*/ 2 w 8"/>
                <a:gd name="T15" fmla="*/ 2 h 10"/>
                <a:gd name="T16" fmla="*/ 0 w 8"/>
                <a:gd name="T17" fmla="*/ 2 h 10"/>
                <a:gd name="T18" fmla="*/ 0 w 8"/>
                <a:gd name="T19" fmla="*/ 2 h 10"/>
                <a:gd name="T20" fmla="*/ 0 w 8"/>
                <a:gd name="T21" fmla="*/ 2 h 10"/>
                <a:gd name="T22" fmla="*/ 2 w 8"/>
                <a:gd name="T23" fmla="*/ 2 h 10"/>
                <a:gd name="T24" fmla="*/ 2 w 8"/>
                <a:gd name="T25" fmla="*/ 4 h 10"/>
                <a:gd name="T26" fmla="*/ 2 w 8"/>
                <a:gd name="T27" fmla="*/ 4 h 10"/>
                <a:gd name="T28" fmla="*/ 2 w 8"/>
                <a:gd name="T29" fmla="*/ 4 h 10"/>
                <a:gd name="T30" fmla="*/ 4 w 8"/>
                <a:gd name="T31" fmla="*/ 4 h 10"/>
                <a:gd name="T32" fmla="*/ 4 w 8"/>
                <a:gd name="T33" fmla="*/ 6 h 10"/>
                <a:gd name="T34" fmla="*/ 4 w 8"/>
                <a:gd name="T35" fmla="*/ 6 h 10"/>
                <a:gd name="T36" fmla="*/ 4 w 8"/>
                <a:gd name="T37" fmla="*/ 6 h 10"/>
                <a:gd name="T38" fmla="*/ 4 w 8"/>
                <a:gd name="T39" fmla="*/ 8 h 10"/>
                <a:gd name="T40" fmla="*/ 6 w 8"/>
                <a:gd name="T41" fmla="*/ 8 h 10"/>
                <a:gd name="T42" fmla="*/ 6 w 8"/>
                <a:gd name="T43" fmla="*/ 8 h 10"/>
                <a:gd name="T44" fmla="*/ 6 w 8"/>
                <a:gd name="T45" fmla="*/ 8 h 10"/>
                <a:gd name="T46" fmla="*/ 6 w 8"/>
                <a:gd name="T47" fmla="*/ 8 h 10"/>
                <a:gd name="T48" fmla="*/ 6 w 8"/>
                <a:gd name="T49" fmla="*/ 8 h 10"/>
                <a:gd name="T50" fmla="*/ 6 w 8"/>
                <a:gd name="T51" fmla="*/ 10 h 10"/>
                <a:gd name="T52" fmla="*/ 8 w 8"/>
                <a:gd name="T53" fmla="*/ 10 h 10"/>
                <a:gd name="T54" fmla="*/ 8 w 8"/>
                <a:gd name="T55" fmla="*/ 8 h 10"/>
                <a:gd name="T56" fmla="*/ 8 w 8"/>
                <a:gd name="T57" fmla="*/ 8 h 10"/>
                <a:gd name="T58" fmla="*/ 8 w 8"/>
                <a:gd name="T59" fmla="*/ 8 h 10"/>
                <a:gd name="T60" fmla="*/ 8 w 8"/>
                <a:gd name="T61" fmla="*/ 8 h 10"/>
                <a:gd name="T62" fmla="*/ 8 w 8"/>
                <a:gd name="T63" fmla="*/ 6 h 10"/>
                <a:gd name="T64" fmla="*/ 8 w 8"/>
                <a:gd name="T65" fmla="*/ 6 h 10"/>
                <a:gd name="T66" fmla="*/ 8 w 8"/>
                <a:gd name="T67" fmla="*/ 6 h 10"/>
                <a:gd name="T68" fmla="*/ 8 w 8"/>
                <a:gd name="T69"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10">
                  <a:moveTo>
                    <a:pt x="6" y="0"/>
                  </a:moveTo>
                  <a:lnTo>
                    <a:pt x="4" y="2"/>
                  </a:lnTo>
                  <a:lnTo>
                    <a:pt x="4" y="0"/>
                  </a:lnTo>
                  <a:lnTo>
                    <a:pt x="4" y="0"/>
                  </a:lnTo>
                  <a:lnTo>
                    <a:pt x="4" y="0"/>
                  </a:lnTo>
                  <a:lnTo>
                    <a:pt x="4" y="0"/>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2"/>
                  </a:lnTo>
                  <a:lnTo>
                    <a:pt x="2" y="4"/>
                  </a:lnTo>
                  <a:lnTo>
                    <a:pt x="2" y="4"/>
                  </a:lnTo>
                  <a:lnTo>
                    <a:pt x="2" y="4"/>
                  </a:lnTo>
                  <a:lnTo>
                    <a:pt x="2" y="4"/>
                  </a:lnTo>
                  <a:lnTo>
                    <a:pt x="2" y="4"/>
                  </a:lnTo>
                  <a:lnTo>
                    <a:pt x="2" y="4"/>
                  </a:lnTo>
                  <a:lnTo>
                    <a:pt x="2" y="4"/>
                  </a:lnTo>
                  <a:lnTo>
                    <a:pt x="4" y="4"/>
                  </a:lnTo>
                  <a:lnTo>
                    <a:pt x="4" y="6"/>
                  </a:lnTo>
                  <a:lnTo>
                    <a:pt x="4" y="6"/>
                  </a:lnTo>
                  <a:lnTo>
                    <a:pt x="4" y="6"/>
                  </a:lnTo>
                  <a:lnTo>
                    <a:pt x="4" y="6"/>
                  </a:lnTo>
                  <a:lnTo>
                    <a:pt x="4" y="6"/>
                  </a:lnTo>
                  <a:lnTo>
                    <a:pt x="4" y="6"/>
                  </a:lnTo>
                  <a:lnTo>
                    <a:pt x="4" y="8"/>
                  </a:lnTo>
                  <a:lnTo>
                    <a:pt x="4" y="8"/>
                  </a:lnTo>
                  <a:lnTo>
                    <a:pt x="4" y="8"/>
                  </a:lnTo>
                  <a:lnTo>
                    <a:pt x="6" y="8"/>
                  </a:lnTo>
                  <a:lnTo>
                    <a:pt x="6" y="8"/>
                  </a:lnTo>
                  <a:lnTo>
                    <a:pt x="6" y="8"/>
                  </a:lnTo>
                  <a:lnTo>
                    <a:pt x="6" y="8"/>
                  </a:lnTo>
                  <a:lnTo>
                    <a:pt x="6" y="8"/>
                  </a:lnTo>
                  <a:lnTo>
                    <a:pt x="6" y="8"/>
                  </a:lnTo>
                  <a:lnTo>
                    <a:pt x="6" y="8"/>
                  </a:lnTo>
                  <a:lnTo>
                    <a:pt x="6" y="8"/>
                  </a:lnTo>
                  <a:lnTo>
                    <a:pt x="6" y="8"/>
                  </a:lnTo>
                  <a:lnTo>
                    <a:pt x="6" y="10"/>
                  </a:lnTo>
                  <a:lnTo>
                    <a:pt x="6" y="10"/>
                  </a:lnTo>
                  <a:lnTo>
                    <a:pt x="8" y="10"/>
                  </a:lnTo>
                  <a:lnTo>
                    <a:pt x="8" y="10"/>
                  </a:lnTo>
                  <a:lnTo>
                    <a:pt x="8" y="8"/>
                  </a:lnTo>
                  <a:lnTo>
                    <a:pt x="8" y="8"/>
                  </a:lnTo>
                  <a:lnTo>
                    <a:pt x="8" y="8"/>
                  </a:lnTo>
                  <a:lnTo>
                    <a:pt x="8" y="8"/>
                  </a:lnTo>
                  <a:lnTo>
                    <a:pt x="8" y="8"/>
                  </a:lnTo>
                  <a:lnTo>
                    <a:pt x="8" y="8"/>
                  </a:lnTo>
                  <a:lnTo>
                    <a:pt x="8" y="8"/>
                  </a:lnTo>
                  <a:lnTo>
                    <a:pt x="8" y="8"/>
                  </a:lnTo>
                  <a:lnTo>
                    <a:pt x="8" y="8"/>
                  </a:lnTo>
                  <a:lnTo>
                    <a:pt x="8" y="6"/>
                  </a:lnTo>
                  <a:lnTo>
                    <a:pt x="8" y="6"/>
                  </a:lnTo>
                  <a:lnTo>
                    <a:pt x="8" y="6"/>
                  </a:lnTo>
                  <a:lnTo>
                    <a:pt x="8" y="6"/>
                  </a:lnTo>
                  <a:lnTo>
                    <a:pt x="8" y="6"/>
                  </a:lnTo>
                  <a:lnTo>
                    <a:pt x="8" y="4"/>
                  </a:lnTo>
                  <a:lnTo>
                    <a:pt x="8"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7" name="Freeform 5785"/>
            <p:cNvSpPr>
              <a:spLocks/>
            </p:cNvSpPr>
            <p:nvPr/>
          </p:nvSpPr>
          <p:spPr bwMode="auto">
            <a:xfrm>
              <a:off x="1685" y="1793"/>
              <a:ext cx="30" cy="23"/>
            </a:xfrm>
            <a:custGeom>
              <a:avLst/>
              <a:gdLst>
                <a:gd name="T0" fmla="*/ 0 w 30"/>
                <a:gd name="T1" fmla="*/ 0 h 23"/>
                <a:gd name="T2" fmla="*/ 2 w 30"/>
                <a:gd name="T3" fmla="*/ 0 h 23"/>
                <a:gd name="T4" fmla="*/ 2 w 30"/>
                <a:gd name="T5" fmla="*/ 0 h 23"/>
                <a:gd name="T6" fmla="*/ 5 w 30"/>
                <a:gd name="T7" fmla="*/ 0 h 23"/>
                <a:gd name="T8" fmla="*/ 5 w 30"/>
                <a:gd name="T9" fmla="*/ 0 h 23"/>
                <a:gd name="T10" fmla="*/ 7 w 30"/>
                <a:gd name="T11" fmla="*/ 0 h 23"/>
                <a:gd name="T12" fmla="*/ 9 w 30"/>
                <a:gd name="T13" fmla="*/ 0 h 23"/>
                <a:gd name="T14" fmla="*/ 9 w 30"/>
                <a:gd name="T15" fmla="*/ 0 h 23"/>
                <a:gd name="T16" fmla="*/ 9 w 30"/>
                <a:gd name="T17" fmla="*/ 2 h 23"/>
                <a:gd name="T18" fmla="*/ 9 w 30"/>
                <a:gd name="T19" fmla="*/ 2 h 23"/>
                <a:gd name="T20" fmla="*/ 11 w 30"/>
                <a:gd name="T21" fmla="*/ 2 h 23"/>
                <a:gd name="T22" fmla="*/ 11 w 30"/>
                <a:gd name="T23" fmla="*/ 2 h 23"/>
                <a:gd name="T24" fmla="*/ 11 w 30"/>
                <a:gd name="T25" fmla="*/ 2 h 23"/>
                <a:gd name="T26" fmla="*/ 13 w 30"/>
                <a:gd name="T27" fmla="*/ 2 h 23"/>
                <a:gd name="T28" fmla="*/ 13 w 30"/>
                <a:gd name="T29" fmla="*/ 2 h 23"/>
                <a:gd name="T30" fmla="*/ 15 w 30"/>
                <a:gd name="T31" fmla="*/ 4 h 23"/>
                <a:gd name="T32" fmla="*/ 17 w 30"/>
                <a:gd name="T33" fmla="*/ 6 h 23"/>
                <a:gd name="T34" fmla="*/ 19 w 30"/>
                <a:gd name="T35" fmla="*/ 7 h 23"/>
                <a:gd name="T36" fmla="*/ 19 w 30"/>
                <a:gd name="T37" fmla="*/ 9 h 23"/>
                <a:gd name="T38" fmla="*/ 19 w 30"/>
                <a:gd name="T39" fmla="*/ 11 h 23"/>
                <a:gd name="T40" fmla="*/ 21 w 30"/>
                <a:gd name="T41" fmla="*/ 11 h 23"/>
                <a:gd name="T42" fmla="*/ 21 w 30"/>
                <a:gd name="T43" fmla="*/ 11 h 23"/>
                <a:gd name="T44" fmla="*/ 21 w 30"/>
                <a:gd name="T45" fmla="*/ 11 h 23"/>
                <a:gd name="T46" fmla="*/ 21 w 30"/>
                <a:gd name="T47" fmla="*/ 11 h 23"/>
                <a:gd name="T48" fmla="*/ 23 w 30"/>
                <a:gd name="T49" fmla="*/ 13 h 23"/>
                <a:gd name="T50" fmla="*/ 23 w 30"/>
                <a:gd name="T51" fmla="*/ 15 h 23"/>
                <a:gd name="T52" fmla="*/ 23 w 30"/>
                <a:gd name="T53" fmla="*/ 15 h 23"/>
                <a:gd name="T54" fmla="*/ 23 w 30"/>
                <a:gd name="T55" fmla="*/ 17 h 23"/>
                <a:gd name="T56" fmla="*/ 25 w 30"/>
                <a:gd name="T57" fmla="*/ 17 h 23"/>
                <a:gd name="T58" fmla="*/ 25 w 30"/>
                <a:gd name="T59" fmla="*/ 19 h 23"/>
                <a:gd name="T60" fmla="*/ 25 w 30"/>
                <a:gd name="T61" fmla="*/ 19 h 23"/>
                <a:gd name="T62" fmla="*/ 25 w 30"/>
                <a:gd name="T63" fmla="*/ 19 h 23"/>
                <a:gd name="T64" fmla="*/ 25 w 30"/>
                <a:gd name="T65" fmla="*/ 19 h 23"/>
                <a:gd name="T66" fmla="*/ 25 w 30"/>
                <a:gd name="T67" fmla="*/ 19 h 23"/>
                <a:gd name="T68" fmla="*/ 27 w 30"/>
                <a:gd name="T69" fmla="*/ 19 h 23"/>
                <a:gd name="T70" fmla="*/ 27 w 30"/>
                <a:gd name="T71" fmla="*/ 21 h 23"/>
                <a:gd name="T72" fmla="*/ 28 w 30"/>
                <a:gd name="T73" fmla="*/ 21 h 23"/>
                <a:gd name="T74" fmla="*/ 30 w 30"/>
                <a:gd name="T7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23">
                  <a:moveTo>
                    <a:pt x="0" y="0"/>
                  </a:moveTo>
                  <a:lnTo>
                    <a:pt x="2" y="0"/>
                  </a:lnTo>
                  <a:lnTo>
                    <a:pt x="2" y="0"/>
                  </a:lnTo>
                  <a:lnTo>
                    <a:pt x="5" y="0"/>
                  </a:lnTo>
                  <a:lnTo>
                    <a:pt x="5" y="0"/>
                  </a:lnTo>
                  <a:lnTo>
                    <a:pt x="7" y="0"/>
                  </a:lnTo>
                  <a:lnTo>
                    <a:pt x="9" y="0"/>
                  </a:lnTo>
                  <a:lnTo>
                    <a:pt x="9" y="0"/>
                  </a:lnTo>
                  <a:lnTo>
                    <a:pt x="9" y="2"/>
                  </a:lnTo>
                  <a:lnTo>
                    <a:pt x="9" y="2"/>
                  </a:lnTo>
                  <a:lnTo>
                    <a:pt x="11" y="2"/>
                  </a:lnTo>
                  <a:lnTo>
                    <a:pt x="11" y="2"/>
                  </a:lnTo>
                  <a:lnTo>
                    <a:pt x="11" y="2"/>
                  </a:lnTo>
                  <a:lnTo>
                    <a:pt x="13" y="2"/>
                  </a:lnTo>
                  <a:lnTo>
                    <a:pt x="13" y="2"/>
                  </a:lnTo>
                  <a:lnTo>
                    <a:pt x="15" y="4"/>
                  </a:lnTo>
                  <a:lnTo>
                    <a:pt x="17" y="6"/>
                  </a:lnTo>
                  <a:lnTo>
                    <a:pt x="19" y="7"/>
                  </a:lnTo>
                  <a:lnTo>
                    <a:pt x="19" y="9"/>
                  </a:lnTo>
                  <a:lnTo>
                    <a:pt x="19" y="11"/>
                  </a:lnTo>
                  <a:lnTo>
                    <a:pt x="21" y="11"/>
                  </a:lnTo>
                  <a:lnTo>
                    <a:pt x="21" y="11"/>
                  </a:lnTo>
                  <a:lnTo>
                    <a:pt x="21" y="11"/>
                  </a:lnTo>
                  <a:lnTo>
                    <a:pt x="21" y="11"/>
                  </a:lnTo>
                  <a:lnTo>
                    <a:pt x="23" y="13"/>
                  </a:lnTo>
                  <a:lnTo>
                    <a:pt x="23" y="15"/>
                  </a:lnTo>
                  <a:lnTo>
                    <a:pt x="23" y="15"/>
                  </a:lnTo>
                  <a:lnTo>
                    <a:pt x="23" y="17"/>
                  </a:lnTo>
                  <a:lnTo>
                    <a:pt x="25" y="17"/>
                  </a:lnTo>
                  <a:lnTo>
                    <a:pt x="25" y="19"/>
                  </a:lnTo>
                  <a:lnTo>
                    <a:pt x="25" y="19"/>
                  </a:lnTo>
                  <a:lnTo>
                    <a:pt x="25" y="19"/>
                  </a:lnTo>
                  <a:lnTo>
                    <a:pt x="25" y="19"/>
                  </a:lnTo>
                  <a:lnTo>
                    <a:pt x="25" y="19"/>
                  </a:lnTo>
                  <a:lnTo>
                    <a:pt x="27" y="19"/>
                  </a:lnTo>
                  <a:lnTo>
                    <a:pt x="27" y="21"/>
                  </a:lnTo>
                  <a:lnTo>
                    <a:pt x="28" y="21"/>
                  </a:lnTo>
                  <a:lnTo>
                    <a:pt x="3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8" name="Freeform 5786"/>
            <p:cNvSpPr>
              <a:spLocks/>
            </p:cNvSpPr>
            <p:nvPr/>
          </p:nvSpPr>
          <p:spPr bwMode="auto">
            <a:xfrm>
              <a:off x="1715" y="1816"/>
              <a:ext cx="10" cy="17"/>
            </a:xfrm>
            <a:custGeom>
              <a:avLst/>
              <a:gdLst>
                <a:gd name="T0" fmla="*/ 0 w 10"/>
                <a:gd name="T1" fmla="*/ 0 h 17"/>
                <a:gd name="T2" fmla="*/ 0 w 10"/>
                <a:gd name="T3" fmla="*/ 0 h 17"/>
                <a:gd name="T4" fmla="*/ 0 w 10"/>
                <a:gd name="T5" fmla="*/ 0 h 17"/>
                <a:gd name="T6" fmla="*/ 2 w 10"/>
                <a:gd name="T7" fmla="*/ 2 h 17"/>
                <a:gd name="T8" fmla="*/ 4 w 10"/>
                <a:gd name="T9" fmla="*/ 4 h 17"/>
                <a:gd name="T10" fmla="*/ 4 w 10"/>
                <a:gd name="T11" fmla="*/ 4 h 17"/>
                <a:gd name="T12" fmla="*/ 4 w 10"/>
                <a:gd name="T13" fmla="*/ 6 h 17"/>
                <a:gd name="T14" fmla="*/ 4 w 10"/>
                <a:gd name="T15" fmla="*/ 8 h 17"/>
                <a:gd name="T16" fmla="*/ 4 w 10"/>
                <a:gd name="T17" fmla="*/ 9 h 17"/>
                <a:gd name="T18" fmla="*/ 4 w 10"/>
                <a:gd name="T19" fmla="*/ 9 h 17"/>
                <a:gd name="T20" fmla="*/ 4 w 10"/>
                <a:gd name="T21" fmla="*/ 9 h 17"/>
                <a:gd name="T22" fmla="*/ 6 w 10"/>
                <a:gd name="T23" fmla="*/ 9 h 17"/>
                <a:gd name="T24" fmla="*/ 6 w 10"/>
                <a:gd name="T25" fmla="*/ 9 h 17"/>
                <a:gd name="T26" fmla="*/ 6 w 10"/>
                <a:gd name="T27" fmla="*/ 9 h 17"/>
                <a:gd name="T28" fmla="*/ 8 w 10"/>
                <a:gd name="T29" fmla="*/ 13 h 17"/>
                <a:gd name="T30" fmla="*/ 8 w 10"/>
                <a:gd name="T31" fmla="*/ 13 h 17"/>
                <a:gd name="T32" fmla="*/ 8 w 10"/>
                <a:gd name="T33" fmla="*/ 15 h 17"/>
                <a:gd name="T34" fmla="*/ 8 w 10"/>
                <a:gd name="T35" fmla="*/ 15 h 17"/>
                <a:gd name="T36" fmla="*/ 8 w 10"/>
                <a:gd name="T37" fmla="*/ 17 h 17"/>
                <a:gd name="T38" fmla="*/ 10 w 10"/>
                <a:gd name="T39" fmla="*/ 17 h 17"/>
                <a:gd name="T40" fmla="*/ 10 w 10"/>
                <a:gd name="T4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17">
                  <a:moveTo>
                    <a:pt x="0" y="0"/>
                  </a:moveTo>
                  <a:lnTo>
                    <a:pt x="0" y="0"/>
                  </a:lnTo>
                  <a:lnTo>
                    <a:pt x="0" y="0"/>
                  </a:lnTo>
                  <a:lnTo>
                    <a:pt x="2" y="2"/>
                  </a:lnTo>
                  <a:lnTo>
                    <a:pt x="4" y="4"/>
                  </a:lnTo>
                  <a:lnTo>
                    <a:pt x="4" y="4"/>
                  </a:lnTo>
                  <a:lnTo>
                    <a:pt x="4" y="6"/>
                  </a:lnTo>
                  <a:lnTo>
                    <a:pt x="4" y="8"/>
                  </a:lnTo>
                  <a:lnTo>
                    <a:pt x="4" y="9"/>
                  </a:lnTo>
                  <a:lnTo>
                    <a:pt x="4" y="9"/>
                  </a:lnTo>
                  <a:lnTo>
                    <a:pt x="4" y="9"/>
                  </a:lnTo>
                  <a:lnTo>
                    <a:pt x="6" y="9"/>
                  </a:lnTo>
                  <a:lnTo>
                    <a:pt x="6" y="9"/>
                  </a:lnTo>
                  <a:lnTo>
                    <a:pt x="6" y="9"/>
                  </a:lnTo>
                  <a:lnTo>
                    <a:pt x="8" y="13"/>
                  </a:lnTo>
                  <a:lnTo>
                    <a:pt x="8" y="13"/>
                  </a:lnTo>
                  <a:lnTo>
                    <a:pt x="8" y="15"/>
                  </a:lnTo>
                  <a:lnTo>
                    <a:pt x="8" y="15"/>
                  </a:lnTo>
                  <a:lnTo>
                    <a:pt x="8" y="17"/>
                  </a:lnTo>
                  <a:lnTo>
                    <a:pt x="10" y="17"/>
                  </a:lnTo>
                  <a:lnTo>
                    <a:pt x="10"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9" name="Freeform 5787"/>
            <p:cNvSpPr>
              <a:spLocks/>
            </p:cNvSpPr>
            <p:nvPr/>
          </p:nvSpPr>
          <p:spPr bwMode="auto">
            <a:xfrm>
              <a:off x="1725" y="1833"/>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0" name="Freeform 5788"/>
            <p:cNvSpPr>
              <a:spLocks/>
            </p:cNvSpPr>
            <p:nvPr/>
          </p:nvSpPr>
          <p:spPr bwMode="auto">
            <a:xfrm>
              <a:off x="1725" y="1833"/>
              <a:ext cx="2" cy="2"/>
            </a:xfrm>
            <a:custGeom>
              <a:avLst/>
              <a:gdLst>
                <a:gd name="T0" fmla="*/ 0 w 2"/>
                <a:gd name="T1" fmla="*/ 0 h 2"/>
                <a:gd name="T2" fmla="*/ 0 w 2"/>
                <a:gd name="T3" fmla="*/ 2 h 2"/>
                <a:gd name="T4" fmla="*/ 2 w 2"/>
                <a:gd name="T5" fmla="*/ 2 h 2"/>
              </a:gdLst>
              <a:ahLst/>
              <a:cxnLst>
                <a:cxn ang="0">
                  <a:pos x="T0" y="T1"/>
                </a:cxn>
                <a:cxn ang="0">
                  <a:pos x="T2" y="T3"/>
                </a:cxn>
                <a:cxn ang="0">
                  <a:pos x="T4" y="T5"/>
                </a:cxn>
              </a:cxnLst>
              <a:rect l="0" t="0" r="r" b="b"/>
              <a:pathLst>
                <a:path w="2" h="2">
                  <a:moveTo>
                    <a:pt x="0" y="0"/>
                  </a:move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1" name="Line 5789"/>
            <p:cNvSpPr>
              <a:spLocks noChangeShapeType="1"/>
            </p:cNvSpPr>
            <p:nvPr/>
          </p:nvSpPr>
          <p:spPr bwMode="auto">
            <a:xfrm flipH="1">
              <a:off x="1733" y="184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2" name="Line 5790"/>
            <p:cNvSpPr>
              <a:spLocks noChangeShapeType="1"/>
            </p:cNvSpPr>
            <p:nvPr/>
          </p:nvSpPr>
          <p:spPr bwMode="auto">
            <a:xfrm>
              <a:off x="1733" y="184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3" name="Freeform 5791"/>
            <p:cNvSpPr>
              <a:spLocks/>
            </p:cNvSpPr>
            <p:nvPr/>
          </p:nvSpPr>
          <p:spPr bwMode="auto">
            <a:xfrm>
              <a:off x="1731" y="1850"/>
              <a:ext cx="2" cy="2"/>
            </a:xfrm>
            <a:custGeom>
              <a:avLst/>
              <a:gdLst>
                <a:gd name="T0" fmla="*/ 2 w 2"/>
                <a:gd name="T1" fmla="*/ 2 h 2"/>
                <a:gd name="T2" fmla="*/ 2 w 2"/>
                <a:gd name="T3" fmla="*/ 0 h 2"/>
                <a:gd name="T4" fmla="*/ 2 w 2"/>
                <a:gd name="T5" fmla="*/ 0 h 2"/>
                <a:gd name="T6" fmla="*/ 0 w 2"/>
                <a:gd name="T7" fmla="*/ 0 h 2"/>
                <a:gd name="T8" fmla="*/ 0 w 2"/>
                <a:gd name="T9" fmla="*/ 0 h 2"/>
                <a:gd name="T10" fmla="*/ 0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0"/>
                  </a:lnTo>
                  <a:lnTo>
                    <a:pt x="2" y="0"/>
                  </a:lnTo>
                  <a:lnTo>
                    <a:pt x="0" y="0"/>
                  </a:ln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4" name="Freeform 5792"/>
            <p:cNvSpPr>
              <a:spLocks/>
            </p:cNvSpPr>
            <p:nvPr/>
          </p:nvSpPr>
          <p:spPr bwMode="auto">
            <a:xfrm>
              <a:off x="1733" y="1849"/>
              <a:ext cx="0" cy="3"/>
            </a:xfrm>
            <a:custGeom>
              <a:avLst/>
              <a:gdLst>
                <a:gd name="T0" fmla="*/ 0 h 3"/>
                <a:gd name="T1" fmla="*/ 0 h 3"/>
                <a:gd name="T2" fmla="*/ 0 h 3"/>
                <a:gd name="T3" fmla="*/ 1 h 3"/>
                <a:gd name="T4" fmla="*/ 1 h 3"/>
                <a:gd name="T5" fmla="*/ 1 h 3"/>
                <a:gd name="T6" fmla="*/ 1 h 3"/>
                <a:gd name="T7" fmla="*/ 3 h 3"/>
                <a:gd name="T8" fmla="*/ 3 h 3"/>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3">
                  <a:moveTo>
                    <a:pt x="0" y="0"/>
                  </a:moveTo>
                  <a:lnTo>
                    <a:pt x="0" y="0"/>
                  </a:lnTo>
                  <a:lnTo>
                    <a:pt x="0" y="0"/>
                  </a:lnTo>
                  <a:lnTo>
                    <a:pt x="0" y="1"/>
                  </a:lnTo>
                  <a:lnTo>
                    <a:pt x="0" y="1"/>
                  </a:lnTo>
                  <a:lnTo>
                    <a:pt x="0" y="1"/>
                  </a:lnTo>
                  <a:lnTo>
                    <a:pt x="0" y="1"/>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5" name="Freeform 5793"/>
            <p:cNvSpPr>
              <a:spLocks/>
            </p:cNvSpPr>
            <p:nvPr/>
          </p:nvSpPr>
          <p:spPr bwMode="auto">
            <a:xfrm>
              <a:off x="1746" y="1854"/>
              <a:ext cx="2" cy="2"/>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6" name="Freeform 5794"/>
            <p:cNvSpPr>
              <a:spLocks/>
            </p:cNvSpPr>
            <p:nvPr/>
          </p:nvSpPr>
          <p:spPr bwMode="auto">
            <a:xfrm>
              <a:off x="1746" y="185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7" name="Freeform 5795"/>
            <p:cNvSpPr>
              <a:spLocks/>
            </p:cNvSpPr>
            <p:nvPr/>
          </p:nvSpPr>
          <p:spPr bwMode="auto">
            <a:xfrm>
              <a:off x="1742" y="1856"/>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8" name="Freeform 5796"/>
            <p:cNvSpPr>
              <a:spLocks/>
            </p:cNvSpPr>
            <p:nvPr/>
          </p:nvSpPr>
          <p:spPr bwMode="auto">
            <a:xfrm>
              <a:off x="1746" y="1856"/>
              <a:ext cx="2" cy="2"/>
            </a:xfrm>
            <a:custGeom>
              <a:avLst/>
              <a:gdLst>
                <a:gd name="T0" fmla="*/ 0 w 2"/>
                <a:gd name="T1" fmla="*/ 2 h 2"/>
                <a:gd name="T2" fmla="*/ 0 w 2"/>
                <a:gd name="T3" fmla="*/ 2 h 2"/>
                <a:gd name="T4" fmla="*/ 0 w 2"/>
                <a:gd name="T5" fmla="*/ 0 h 2"/>
                <a:gd name="T6" fmla="*/ 0 w 2"/>
                <a:gd name="T7" fmla="*/ 0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9" name="Freeform 5797"/>
            <p:cNvSpPr>
              <a:spLocks/>
            </p:cNvSpPr>
            <p:nvPr/>
          </p:nvSpPr>
          <p:spPr bwMode="auto">
            <a:xfrm>
              <a:off x="1740" y="1856"/>
              <a:ext cx="2" cy="2"/>
            </a:xfrm>
            <a:custGeom>
              <a:avLst/>
              <a:gdLst>
                <a:gd name="T0" fmla="*/ 0 w 2"/>
                <a:gd name="T1" fmla="*/ 2 h 2"/>
                <a:gd name="T2" fmla="*/ 0 w 2"/>
                <a:gd name="T3" fmla="*/ 2 h 2"/>
                <a:gd name="T4" fmla="*/ 0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0" name="Freeform 5798"/>
            <p:cNvSpPr>
              <a:spLocks/>
            </p:cNvSpPr>
            <p:nvPr/>
          </p:nvSpPr>
          <p:spPr bwMode="auto">
            <a:xfrm>
              <a:off x="1727" y="1835"/>
              <a:ext cx="6" cy="23"/>
            </a:xfrm>
            <a:custGeom>
              <a:avLst/>
              <a:gdLst>
                <a:gd name="T0" fmla="*/ 6 w 6"/>
                <a:gd name="T1" fmla="*/ 12 h 23"/>
                <a:gd name="T2" fmla="*/ 6 w 6"/>
                <a:gd name="T3" fmla="*/ 12 h 23"/>
                <a:gd name="T4" fmla="*/ 6 w 6"/>
                <a:gd name="T5" fmla="*/ 12 h 23"/>
                <a:gd name="T6" fmla="*/ 4 w 6"/>
                <a:gd name="T7" fmla="*/ 12 h 23"/>
                <a:gd name="T8" fmla="*/ 4 w 6"/>
                <a:gd name="T9" fmla="*/ 14 h 23"/>
                <a:gd name="T10" fmla="*/ 4 w 6"/>
                <a:gd name="T11" fmla="*/ 14 h 23"/>
                <a:gd name="T12" fmla="*/ 4 w 6"/>
                <a:gd name="T13" fmla="*/ 15 h 23"/>
                <a:gd name="T14" fmla="*/ 4 w 6"/>
                <a:gd name="T15" fmla="*/ 17 h 23"/>
                <a:gd name="T16" fmla="*/ 4 w 6"/>
                <a:gd name="T17" fmla="*/ 17 h 23"/>
                <a:gd name="T18" fmla="*/ 4 w 6"/>
                <a:gd name="T19" fmla="*/ 19 h 23"/>
                <a:gd name="T20" fmla="*/ 4 w 6"/>
                <a:gd name="T21" fmla="*/ 19 h 23"/>
                <a:gd name="T22" fmla="*/ 4 w 6"/>
                <a:gd name="T23" fmla="*/ 21 h 23"/>
                <a:gd name="T24" fmla="*/ 4 w 6"/>
                <a:gd name="T25" fmla="*/ 23 h 23"/>
                <a:gd name="T26" fmla="*/ 4 w 6"/>
                <a:gd name="T27" fmla="*/ 23 h 23"/>
                <a:gd name="T28" fmla="*/ 4 w 6"/>
                <a:gd name="T29" fmla="*/ 23 h 23"/>
                <a:gd name="T30" fmla="*/ 4 w 6"/>
                <a:gd name="T31" fmla="*/ 21 h 23"/>
                <a:gd name="T32" fmla="*/ 4 w 6"/>
                <a:gd name="T33" fmla="*/ 19 h 23"/>
                <a:gd name="T34" fmla="*/ 4 w 6"/>
                <a:gd name="T35" fmla="*/ 17 h 23"/>
                <a:gd name="T36" fmla="*/ 2 w 6"/>
                <a:gd name="T37" fmla="*/ 15 h 23"/>
                <a:gd name="T38" fmla="*/ 4 w 6"/>
                <a:gd name="T39" fmla="*/ 10 h 23"/>
                <a:gd name="T40" fmla="*/ 4 w 6"/>
                <a:gd name="T41" fmla="*/ 10 h 23"/>
                <a:gd name="T42" fmla="*/ 4 w 6"/>
                <a:gd name="T43" fmla="*/ 8 h 23"/>
                <a:gd name="T44" fmla="*/ 2 w 6"/>
                <a:gd name="T45" fmla="*/ 6 h 23"/>
                <a:gd name="T46" fmla="*/ 2 w 6"/>
                <a:gd name="T47" fmla="*/ 2 h 23"/>
                <a:gd name="T48" fmla="*/ 2 w 6"/>
                <a:gd name="T49" fmla="*/ 2 h 23"/>
                <a:gd name="T50" fmla="*/ 0 w 6"/>
                <a:gd name="T51" fmla="*/ 0 h 23"/>
                <a:gd name="T52" fmla="*/ 0 w 6"/>
                <a:gd name="T53" fmla="*/ 0 h 23"/>
                <a:gd name="T54" fmla="*/ 0 w 6"/>
                <a:gd name="T55" fmla="*/ 0 h 23"/>
                <a:gd name="T56" fmla="*/ 0 w 6"/>
                <a:gd name="T57" fmla="*/ 0 h 23"/>
                <a:gd name="T58" fmla="*/ 0 w 6"/>
                <a:gd name="T59" fmla="*/ 0 h 23"/>
                <a:gd name="T60" fmla="*/ 0 w 6"/>
                <a:gd name="T61" fmla="*/ 0 h 23"/>
                <a:gd name="T62" fmla="*/ 0 w 6"/>
                <a:gd name="T6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23">
                  <a:moveTo>
                    <a:pt x="6" y="12"/>
                  </a:moveTo>
                  <a:lnTo>
                    <a:pt x="6" y="12"/>
                  </a:lnTo>
                  <a:lnTo>
                    <a:pt x="6" y="12"/>
                  </a:lnTo>
                  <a:lnTo>
                    <a:pt x="4" y="12"/>
                  </a:lnTo>
                  <a:lnTo>
                    <a:pt x="4" y="14"/>
                  </a:lnTo>
                  <a:lnTo>
                    <a:pt x="4" y="14"/>
                  </a:lnTo>
                  <a:lnTo>
                    <a:pt x="4" y="15"/>
                  </a:lnTo>
                  <a:lnTo>
                    <a:pt x="4" y="17"/>
                  </a:lnTo>
                  <a:lnTo>
                    <a:pt x="4" y="17"/>
                  </a:lnTo>
                  <a:lnTo>
                    <a:pt x="4" y="19"/>
                  </a:lnTo>
                  <a:lnTo>
                    <a:pt x="4" y="19"/>
                  </a:lnTo>
                  <a:lnTo>
                    <a:pt x="4" y="21"/>
                  </a:lnTo>
                  <a:lnTo>
                    <a:pt x="4" y="23"/>
                  </a:lnTo>
                  <a:lnTo>
                    <a:pt x="4" y="23"/>
                  </a:lnTo>
                  <a:lnTo>
                    <a:pt x="4" y="23"/>
                  </a:lnTo>
                  <a:lnTo>
                    <a:pt x="4" y="21"/>
                  </a:lnTo>
                  <a:lnTo>
                    <a:pt x="4" y="19"/>
                  </a:lnTo>
                  <a:lnTo>
                    <a:pt x="4" y="17"/>
                  </a:lnTo>
                  <a:lnTo>
                    <a:pt x="2" y="15"/>
                  </a:lnTo>
                  <a:lnTo>
                    <a:pt x="4" y="10"/>
                  </a:lnTo>
                  <a:lnTo>
                    <a:pt x="4" y="10"/>
                  </a:lnTo>
                  <a:lnTo>
                    <a:pt x="4" y="8"/>
                  </a:lnTo>
                  <a:lnTo>
                    <a:pt x="2" y="6"/>
                  </a:lnTo>
                  <a:lnTo>
                    <a:pt x="2" y="2"/>
                  </a:lnTo>
                  <a:lnTo>
                    <a:pt x="2" y="2"/>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1" name="Freeform 5799"/>
            <p:cNvSpPr>
              <a:spLocks/>
            </p:cNvSpPr>
            <p:nvPr/>
          </p:nvSpPr>
          <p:spPr bwMode="auto">
            <a:xfrm>
              <a:off x="1738" y="1858"/>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2" name="Line 5800"/>
            <p:cNvSpPr>
              <a:spLocks noChangeShapeType="1"/>
            </p:cNvSpPr>
            <p:nvPr/>
          </p:nvSpPr>
          <p:spPr bwMode="auto">
            <a:xfrm flipH="1">
              <a:off x="1738" y="1858"/>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3" name="Freeform 5801"/>
            <p:cNvSpPr>
              <a:spLocks/>
            </p:cNvSpPr>
            <p:nvPr/>
          </p:nvSpPr>
          <p:spPr bwMode="auto">
            <a:xfrm>
              <a:off x="1740" y="1858"/>
              <a:ext cx="2" cy="2"/>
            </a:xfrm>
            <a:custGeom>
              <a:avLst/>
              <a:gdLst>
                <a:gd name="T0" fmla="*/ 0 w 2"/>
                <a:gd name="T1" fmla="*/ 0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2" y="0"/>
                  </a:lnTo>
                  <a:lnTo>
                    <a:pt x="2" y="0"/>
                  </a:lnTo>
                  <a:lnTo>
                    <a:pt x="2" y="0"/>
                  </a:lnTo>
                  <a:lnTo>
                    <a:pt x="2" y="0"/>
                  </a:lnTo>
                  <a:lnTo>
                    <a:pt x="2"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4" name="Freeform 5802"/>
            <p:cNvSpPr>
              <a:spLocks/>
            </p:cNvSpPr>
            <p:nvPr/>
          </p:nvSpPr>
          <p:spPr bwMode="auto">
            <a:xfrm>
              <a:off x="1736" y="1858"/>
              <a:ext cx="2" cy="2"/>
            </a:xfrm>
            <a:custGeom>
              <a:avLst/>
              <a:gdLst>
                <a:gd name="T0" fmla="*/ 0 w 2"/>
                <a:gd name="T1" fmla="*/ 2 h 2"/>
                <a:gd name="T2" fmla="*/ 2 w 2"/>
                <a:gd name="T3" fmla="*/ 0 h 2"/>
                <a:gd name="T4" fmla="*/ 2 w 2"/>
                <a:gd name="T5" fmla="*/ 0 h 2"/>
              </a:gdLst>
              <a:ahLst/>
              <a:cxnLst>
                <a:cxn ang="0">
                  <a:pos x="T0" y="T1"/>
                </a:cxn>
                <a:cxn ang="0">
                  <a:pos x="T2" y="T3"/>
                </a:cxn>
                <a:cxn ang="0">
                  <a:pos x="T4" y="T5"/>
                </a:cxn>
              </a:cxnLst>
              <a:rect l="0" t="0" r="r" b="b"/>
              <a:pathLst>
                <a:path w="2" h="2">
                  <a:moveTo>
                    <a:pt x="0" y="2"/>
                  </a:move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5" name="Freeform 5803"/>
            <p:cNvSpPr>
              <a:spLocks/>
            </p:cNvSpPr>
            <p:nvPr/>
          </p:nvSpPr>
          <p:spPr bwMode="auto">
            <a:xfrm>
              <a:off x="1736" y="186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6" name="Freeform 5804"/>
            <p:cNvSpPr>
              <a:spLocks/>
            </p:cNvSpPr>
            <p:nvPr/>
          </p:nvSpPr>
          <p:spPr bwMode="auto">
            <a:xfrm>
              <a:off x="1736" y="186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7" name="Freeform 5805"/>
            <p:cNvSpPr>
              <a:spLocks/>
            </p:cNvSpPr>
            <p:nvPr/>
          </p:nvSpPr>
          <p:spPr bwMode="auto">
            <a:xfrm>
              <a:off x="1742" y="1858"/>
              <a:ext cx="4" cy="2"/>
            </a:xfrm>
            <a:custGeom>
              <a:avLst/>
              <a:gdLst>
                <a:gd name="T0" fmla="*/ 4 w 4"/>
                <a:gd name="T1" fmla="*/ 0 h 2"/>
                <a:gd name="T2" fmla="*/ 4 w 4"/>
                <a:gd name="T3" fmla="*/ 0 h 2"/>
                <a:gd name="T4" fmla="*/ 2 w 4"/>
                <a:gd name="T5" fmla="*/ 0 h 2"/>
                <a:gd name="T6" fmla="*/ 2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4" y="0"/>
                  </a:moveTo>
                  <a:lnTo>
                    <a:pt x="4" y="0"/>
                  </a:ln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8" name="Freeform 5806"/>
            <p:cNvSpPr>
              <a:spLocks/>
            </p:cNvSpPr>
            <p:nvPr/>
          </p:nvSpPr>
          <p:spPr bwMode="auto">
            <a:xfrm>
              <a:off x="1738" y="1858"/>
              <a:ext cx="0" cy="4"/>
            </a:xfrm>
            <a:custGeom>
              <a:avLst/>
              <a:gdLst>
                <a:gd name="T0" fmla="*/ 2 h 4"/>
                <a:gd name="T1" fmla="*/ 4 h 4"/>
                <a:gd name="T2" fmla="*/ 4 h 4"/>
                <a:gd name="T3" fmla="*/ 2 h 4"/>
                <a:gd name="T4" fmla="*/ 2 h 4"/>
                <a:gd name="T5" fmla="*/ 0 h 4"/>
              </a:gdLst>
              <a:ahLst/>
              <a:cxnLst>
                <a:cxn ang="0">
                  <a:pos x="0" y="T0"/>
                </a:cxn>
                <a:cxn ang="0">
                  <a:pos x="0" y="T1"/>
                </a:cxn>
                <a:cxn ang="0">
                  <a:pos x="0" y="T2"/>
                </a:cxn>
                <a:cxn ang="0">
                  <a:pos x="0" y="T3"/>
                </a:cxn>
                <a:cxn ang="0">
                  <a:pos x="0" y="T4"/>
                </a:cxn>
                <a:cxn ang="0">
                  <a:pos x="0" y="T5"/>
                </a:cxn>
              </a:cxnLst>
              <a:rect l="0" t="0" r="r" b="b"/>
              <a:pathLst>
                <a:path h="4">
                  <a:moveTo>
                    <a:pt x="0" y="2"/>
                  </a:moveTo>
                  <a:lnTo>
                    <a:pt x="0" y="4"/>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9" name="Freeform 5807"/>
            <p:cNvSpPr>
              <a:spLocks/>
            </p:cNvSpPr>
            <p:nvPr/>
          </p:nvSpPr>
          <p:spPr bwMode="auto">
            <a:xfrm>
              <a:off x="1738" y="1860"/>
              <a:ext cx="4" cy="2"/>
            </a:xfrm>
            <a:custGeom>
              <a:avLst/>
              <a:gdLst>
                <a:gd name="T0" fmla="*/ 4 w 4"/>
                <a:gd name="T1" fmla="*/ 0 h 2"/>
                <a:gd name="T2" fmla="*/ 0 w 4"/>
                <a:gd name="T3" fmla="*/ 2 h 2"/>
                <a:gd name="T4" fmla="*/ 0 w 4"/>
                <a:gd name="T5" fmla="*/ 2 h 2"/>
                <a:gd name="T6" fmla="*/ 0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4" y="0"/>
                  </a:move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0" name="Freeform 5808"/>
            <p:cNvSpPr>
              <a:spLocks/>
            </p:cNvSpPr>
            <p:nvPr/>
          </p:nvSpPr>
          <p:spPr bwMode="auto">
            <a:xfrm>
              <a:off x="1733" y="1852"/>
              <a:ext cx="3" cy="10"/>
            </a:xfrm>
            <a:custGeom>
              <a:avLst/>
              <a:gdLst>
                <a:gd name="T0" fmla="*/ 0 w 3"/>
                <a:gd name="T1" fmla="*/ 0 h 10"/>
                <a:gd name="T2" fmla="*/ 0 w 3"/>
                <a:gd name="T3" fmla="*/ 0 h 10"/>
                <a:gd name="T4" fmla="*/ 0 w 3"/>
                <a:gd name="T5" fmla="*/ 2 h 10"/>
                <a:gd name="T6" fmla="*/ 0 w 3"/>
                <a:gd name="T7" fmla="*/ 4 h 10"/>
                <a:gd name="T8" fmla="*/ 0 w 3"/>
                <a:gd name="T9" fmla="*/ 4 h 10"/>
                <a:gd name="T10" fmla="*/ 0 w 3"/>
                <a:gd name="T11" fmla="*/ 4 h 10"/>
                <a:gd name="T12" fmla="*/ 0 w 3"/>
                <a:gd name="T13" fmla="*/ 4 h 10"/>
                <a:gd name="T14" fmla="*/ 0 w 3"/>
                <a:gd name="T15" fmla="*/ 4 h 10"/>
                <a:gd name="T16" fmla="*/ 0 w 3"/>
                <a:gd name="T17" fmla="*/ 6 h 10"/>
                <a:gd name="T18" fmla="*/ 0 w 3"/>
                <a:gd name="T19" fmla="*/ 6 h 10"/>
                <a:gd name="T20" fmla="*/ 2 w 3"/>
                <a:gd name="T21" fmla="*/ 8 h 10"/>
                <a:gd name="T22" fmla="*/ 2 w 3"/>
                <a:gd name="T23" fmla="*/ 8 h 10"/>
                <a:gd name="T24" fmla="*/ 2 w 3"/>
                <a:gd name="T25" fmla="*/ 10 h 10"/>
                <a:gd name="T26" fmla="*/ 3 w 3"/>
                <a:gd name="T27" fmla="*/ 10 h 10"/>
                <a:gd name="T28" fmla="*/ 3 w 3"/>
                <a:gd name="T29" fmla="*/ 10 h 10"/>
                <a:gd name="T30" fmla="*/ 3 w 3"/>
                <a:gd name="T31" fmla="*/ 10 h 10"/>
                <a:gd name="T32" fmla="*/ 3 w 3"/>
                <a:gd name="T33" fmla="*/ 8 h 10"/>
                <a:gd name="T34" fmla="*/ 3 w 3"/>
                <a:gd name="T3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10">
                  <a:moveTo>
                    <a:pt x="0" y="0"/>
                  </a:moveTo>
                  <a:lnTo>
                    <a:pt x="0" y="0"/>
                  </a:lnTo>
                  <a:lnTo>
                    <a:pt x="0" y="2"/>
                  </a:lnTo>
                  <a:lnTo>
                    <a:pt x="0" y="4"/>
                  </a:lnTo>
                  <a:lnTo>
                    <a:pt x="0" y="4"/>
                  </a:lnTo>
                  <a:lnTo>
                    <a:pt x="0" y="4"/>
                  </a:lnTo>
                  <a:lnTo>
                    <a:pt x="0" y="4"/>
                  </a:lnTo>
                  <a:lnTo>
                    <a:pt x="0" y="4"/>
                  </a:lnTo>
                  <a:lnTo>
                    <a:pt x="0" y="6"/>
                  </a:lnTo>
                  <a:lnTo>
                    <a:pt x="0" y="6"/>
                  </a:lnTo>
                  <a:lnTo>
                    <a:pt x="2" y="8"/>
                  </a:lnTo>
                  <a:lnTo>
                    <a:pt x="2" y="8"/>
                  </a:lnTo>
                  <a:lnTo>
                    <a:pt x="2" y="10"/>
                  </a:lnTo>
                  <a:lnTo>
                    <a:pt x="3" y="10"/>
                  </a:lnTo>
                  <a:lnTo>
                    <a:pt x="3" y="10"/>
                  </a:lnTo>
                  <a:lnTo>
                    <a:pt x="3" y="10"/>
                  </a:lnTo>
                  <a:lnTo>
                    <a:pt x="3" y="8"/>
                  </a:lnTo>
                  <a:lnTo>
                    <a:pt x="3"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1" name="Freeform 5809"/>
            <p:cNvSpPr>
              <a:spLocks/>
            </p:cNvSpPr>
            <p:nvPr/>
          </p:nvSpPr>
          <p:spPr bwMode="auto">
            <a:xfrm>
              <a:off x="1740" y="1860"/>
              <a:ext cx="2" cy="4"/>
            </a:xfrm>
            <a:custGeom>
              <a:avLst/>
              <a:gdLst>
                <a:gd name="T0" fmla="*/ 2 w 2"/>
                <a:gd name="T1" fmla="*/ 0 h 4"/>
                <a:gd name="T2" fmla="*/ 0 w 2"/>
                <a:gd name="T3" fmla="*/ 2 h 4"/>
                <a:gd name="T4" fmla="*/ 0 w 2"/>
                <a:gd name="T5" fmla="*/ 2 h 4"/>
                <a:gd name="T6" fmla="*/ 0 w 2"/>
                <a:gd name="T7" fmla="*/ 2 h 4"/>
                <a:gd name="T8" fmla="*/ 0 w 2"/>
                <a:gd name="T9" fmla="*/ 4 h 4"/>
                <a:gd name="T10" fmla="*/ 0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0" y="2"/>
                  </a:lnTo>
                  <a:lnTo>
                    <a:pt x="0" y="2"/>
                  </a:lnTo>
                  <a:lnTo>
                    <a:pt x="0" y="2"/>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2" name="Freeform 5810"/>
            <p:cNvSpPr>
              <a:spLocks/>
            </p:cNvSpPr>
            <p:nvPr/>
          </p:nvSpPr>
          <p:spPr bwMode="auto">
            <a:xfrm>
              <a:off x="1740" y="1866"/>
              <a:ext cx="0" cy="2"/>
            </a:xfrm>
            <a:custGeom>
              <a:avLst/>
              <a:gdLst>
                <a:gd name="T0" fmla="*/ 0 h 2"/>
                <a:gd name="T1" fmla="*/ 0 h 2"/>
                <a:gd name="T2" fmla="*/ 0 h 2"/>
                <a:gd name="T3" fmla="*/ 2 h 2"/>
              </a:gdLst>
              <a:ahLst/>
              <a:cxnLst>
                <a:cxn ang="0">
                  <a:pos x="0" y="T0"/>
                </a:cxn>
                <a:cxn ang="0">
                  <a:pos x="0" y="T1"/>
                </a:cxn>
                <a:cxn ang="0">
                  <a:pos x="0" y="T2"/>
                </a:cxn>
                <a:cxn ang="0">
                  <a:pos x="0" y="T3"/>
                </a:cxn>
              </a:cxnLst>
              <a:rect l="0" t="0" r="r" b="b"/>
              <a:pathLst>
                <a:path h="2">
                  <a:moveTo>
                    <a:pt x="0" y="0"/>
                  </a:move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3" name="Freeform 5811"/>
            <p:cNvSpPr>
              <a:spLocks/>
            </p:cNvSpPr>
            <p:nvPr/>
          </p:nvSpPr>
          <p:spPr bwMode="auto">
            <a:xfrm>
              <a:off x="1740" y="1868"/>
              <a:ext cx="0" cy="2"/>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4" name="Freeform 5812"/>
            <p:cNvSpPr>
              <a:spLocks/>
            </p:cNvSpPr>
            <p:nvPr/>
          </p:nvSpPr>
          <p:spPr bwMode="auto">
            <a:xfrm>
              <a:off x="1738" y="1868"/>
              <a:ext cx="2" cy="2"/>
            </a:xfrm>
            <a:custGeom>
              <a:avLst/>
              <a:gdLst>
                <a:gd name="T0" fmla="*/ 2 w 2"/>
                <a:gd name="T1" fmla="*/ 2 h 2"/>
                <a:gd name="T2" fmla="*/ 2 w 2"/>
                <a:gd name="T3" fmla="*/ 2 h 2"/>
                <a:gd name="T4" fmla="*/ 2 w 2"/>
                <a:gd name="T5" fmla="*/ 2 h 2"/>
                <a:gd name="T6" fmla="*/ 2 w 2"/>
                <a:gd name="T7" fmla="*/ 0 h 2"/>
                <a:gd name="T8" fmla="*/ 0 w 2"/>
                <a:gd name="T9" fmla="*/ 0 h 2"/>
                <a:gd name="T10" fmla="*/ 0 w 2"/>
                <a:gd name="T11" fmla="*/ 2 h 2"/>
                <a:gd name="T12" fmla="*/ 0 w 2"/>
                <a:gd name="T13" fmla="*/ 2 h 2"/>
                <a:gd name="T14" fmla="*/ 2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2" y="0"/>
                  </a:ln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5" name="Freeform 5813"/>
            <p:cNvSpPr>
              <a:spLocks/>
            </p:cNvSpPr>
            <p:nvPr/>
          </p:nvSpPr>
          <p:spPr bwMode="auto">
            <a:xfrm>
              <a:off x="1740" y="187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6" name="Freeform 5814"/>
            <p:cNvSpPr>
              <a:spLocks/>
            </p:cNvSpPr>
            <p:nvPr/>
          </p:nvSpPr>
          <p:spPr bwMode="auto">
            <a:xfrm>
              <a:off x="1740" y="1870"/>
              <a:ext cx="2" cy="2"/>
            </a:xfrm>
            <a:custGeom>
              <a:avLst/>
              <a:gdLst>
                <a:gd name="T0" fmla="*/ 0 w 2"/>
                <a:gd name="T1" fmla="*/ 0 h 2"/>
                <a:gd name="T2" fmla="*/ 2 w 2"/>
                <a:gd name="T3" fmla="*/ 2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7" name="Freeform 5815"/>
            <p:cNvSpPr>
              <a:spLocks/>
            </p:cNvSpPr>
            <p:nvPr/>
          </p:nvSpPr>
          <p:spPr bwMode="auto">
            <a:xfrm>
              <a:off x="1736" y="1870"/>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0 w 2"/>
                <a:gd name="T11" fmla="*/ 0 h 2"/>
                <a:gd name="T12" fmla="*/ 0 w 2"/>
                <a:gd name="T13" fmla="*/ 0 h 2"/>
                <a:gd name="T14" fmla="*/ 0 w 2"/>
                <a:gd name="T15" fmla="*/ 0 h 2"/>
                <a:gd name="T16" fmla="*/ 0 w 2"/>
                <a:gd name="T17" fmla="*/ 0 h 2"/>
                <a:gd name="T18" fmla="*/ 2 w 2"/>
                <a:gd name="T19" fmla="*/ 2 h 2"/>
                <a:gd name="T20" fmla="*/ 2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2"/>
                  </a:moveTo>
                  <a:lnTo>
                    <a:pt x="2" y="2"/>
                  </a:lnTo>
                  <a:lnTo>
                    <a:pt x="2" y="2"/>
                  </a:lnTo>
                  <a:lnTo>
                    <a:pt x="2" y="2"/>
                  </a:lnTo>
                  <a:lnTo>
                    <a:pt x="2" y="2"/>
                  </a:lnTo>
                  <a:lnTo>
                    <a:pt x="0" y="0"/>
                  </a:lnTo>
                  <a:lnTo>
                    <a:pt x="0" y="0"/>
                  </a:lnTo>
                  <a:lnTo>
                    <a:pt x="0" y="0"/>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8" name="Line 5816"/>
            <p:cNvSpPr>
              <a:spLocks noChangeShapeType="1"/>
            </p:cNvSpPr>
            <p:nvPr/>
          </p:nvSpPr>
          <p:spPr bwMode="auto">
            <a:xfrm>
              <a:off x="1744" y="1872"/>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9" name="Freeform 5817"/>
            <p:cNvSpPr>
              <a:spLocks/>
            </p:cNvSpPr>
            <p:nvPr/>
          </p:nvSpPr>
          <p:spPr bwMode="auto">
            <a:xfrm>
              <a:off x="1744" y="1872"/>
              <a:ext cx="0" cy="1"/>
            </a:xfrm>
            <a:custGeom>
              <a:avLst/>
              <a:gdLst>
                <a:gd name="T0" fmla="*/ 0 h 1"/>
                <a:gd name="T1" fmla="*/ 0 h 1"/>
                <a:gd name="T2" fmla="*/ 1 h 1"/>
                <a:gd name="T3" fmla="*/ 1 h 1"/>
                <a:gd name="T4" fmla="*/ 1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0" name="Line 5818"/>
            <p:cNvSpPr>
              <a:spLocks noChangeShapeType="1"/>
            </p:cNvSpPr>
            <p:nvPr/>
          </p:nvSpPr>
          <p:spPr bwMode="auto">
            <a:xfrm>
              <a:off x="1744" y="187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1" name="Freeform 5819"/>
            <p:cNvSpPr>
              <a:spLocks/>
            </p:cNvSpPr>
            <p:nvPr/>
          </p:nvSpPr>
          <p:spPr bwMode="auto">
            <a:xfrm>
              <a:off x="1744" y="1873"/>
              <a:ext cx="2" cy="2"/>
            </a:xfrm>
            <a:custGeom>
              <a:avLst/>
              <a:gdLst>
                <a:gd name="T0" fmla="*/ 0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0" y="0"/>
                  </a:moveTo>
                  <a:lnTo>
                    <a:pt x="0" y="0"/>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2" name="Freeform 5820"/>
            <p:cNvSpPr>
              <a:spLocks/>
            </p:cNvSpPr>
            <p:nvPr/>
          </p:nvSpPr>
          <p:spPr bwMode="auto">
            <a:xfrm>
              <a:off x="1746" y="187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3" name="Freeform 5821"/>
            <p:cNvSpPr>
              <a:spLocks/>
            </p:cNvSpPr>
            <p:nvPr/>
          </p:nvSpPr>
          <p:spPr bwMode="auto">
            <a:xfrm>
              <a:off x="1746" y="1875"/>
              <a:ext cx="0" cy="8"/>
            </a:xfrm>
            <a:custGeom>
              <a:avLst/>
              <a:gdLst>
                <a:gd name="T0" fmla="*/ 8 h 8"/>
                <a:gd name="T1" fmla="*/ 8 h 8"/>
                <a:gd name="T2" fmla="*/ 8 h 8"/>
                <a:gd name="T3" fmla="*/ 6 h 8"/>
                <a:gd name="T4" fmla="*/ 4 h 8"/>
                <a:gd name="T5" fmla="*/ 4 h 8"/>
                <a:gd name="T6" fmla="*/ 2 h 8"/>
                <a:gd name="T7" fmla="*/ 2 h 8"/>
                <a:gd name="T8" fmla="*/ 2 h 8"/>
                <a:gd name="T9" fmla="*/ 0 h 8"/>
                <a:gd name="T10" fmla="*/ 0 h 8"/>
                <a:gd name="T11" fmla="*/ 0 h 8"/>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Lst>
              <a:rect l="0" t="0" r="r" b="b"/>
              <a:pathLst>
                <a:path h="8">
                  <a:moveTo>
                    <a:pt x="0" y="8"/>
                  </a:moveTo>
                  <a:lnTo>
                    <a:pt x="0" y="8"/>
                  </a:lnTo>
                  <a:lnTo>
                    <a:pt x="0" y="8"/>
                  </a:lnTo>
                  <a:lnTo>
                    <a:pt x="0" y="6"/>
                  </a:lnTo>
                  <a:lnTo>
                    <a:pt x="0" y="4"/>
                  </a:lnTo>
                  <a:lnTo>
                    <a:pt x="0" y="4"/>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4" name="Line 5822"/>
            <p:cNvSpPr>
              <a:spLocks noChangeShapeType="1"/>
            </p:cNvSpPr>
            <p:nvPr/>
          </p:nvSpPr>
          <p:spPr bwMode="auto">
            <a:xfrm>
              <a:off x="1740" y="188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5" name="Line 5823"/>
            <p:cNvSpPr>
              <a:spLocks noChangeShapeType="1"/>
            </p:cNvSpPr>
            <p:nvPr/>
          </p:nvSpPr>
          <p:spPr bwMode="auto">
            <a:xfrm>
              <a:off x="1746" y="1883"/>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6" name="Freeform 5824"/>
            <p:cNvSpPr>
              <a:spLocks/>
            </p:cNvSpPr>
            <p:nvPr/>
          </p:nvSpPr>
          <p:spPr bwMode="auto">
            <a:xfrm>
              <a:off x="1798" y="1881"/>
              <a:ext cx="15" cy="4"/>
            </a:xfrm>
            <a:custGeom>
              <a:avLst/>
              <a:gdLst>
                <a:gd name="T0" fmla="*/ 0 w 15"/>
                <a:gd name="T1" fmla="*/ 4 h 4"/>
                <a:gd name="T2" fmla="*/ 2 w 15"/>
                <a:gd name="T3" fmla="*/ 4 h 4"/>
                <a:gd name="T4" fmla="*/ 4 w 15"/>
                <a:gd name="T5" fmla="*/ 4 h 4"/>
                <a:gd name="T6" fmla="*/ 4 w 15"/>
                <a:gd name="T7" fmla="*/ 2 h 4"/>
                <a:gd name="T8" fmla="*/ 8 w 15"/>
                <a:gd name="T9" fmla="*/ 0 h 4"/>
                <a:gd name="T10" fmla="*/ 10 w 15"/>
                <a:gd name="T11" fmla="*/ 0 h 4"/>
                <a:gd name="T12" fmla="*/ 10 w 15"/>
                <a:gd name="T13" fmla="*/ 0 h 4"/>
                <a:gd name="T14" fmla="*/ 10 w 15"/>
                <a:gd name="T15" fmla="*/ 0 h 4"/>
                <a:gd name="T16" fmla="*/ 11 w 15"/>
                <a:gd name="T17" fmla="*/ 0 h 4"/>
                <a:gd name="T18" fmla="*/ 13 w 15"/>
                <a:gd name="T19" fmla="*/ 2 h 4"/>
                <a:gd name="T20" fmla="*/ 13 w 15"/>
                <a:gd name="T21" fmla="*/ 2 h 4"/>
                <a:gd name="T22" fmla="*/ 13 w 15"/>
                <a:gd name="T23" fmla="*/ 2 h 4"/>
                <a:gd name="T24" fmla="*/ 13 w 15"/>
                <a:gd name="T25" fmla="*/ 2 h 4"/>
                <a:gd name="T26" fmla="*/ 15 w 15"/>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4">
                  <a:moveTo>
                    <a:pt x="0" y="4"/>
                  </a:moveTo>
                  <a:lnTo>
                    <a:pt x="2" y="4"/>
                  </a:lnTo>
                  <a:lnTo>
                    <a:pt x="4" y="4"/>
                  </a:lnTo>
                  <a:lnTo>
                    <a:pt x="4" y="2"/>
                  </a:lnTo>
                  <a:lnTo>
                    <a:pt x="8" y="0"/>
                  </a:lnTo>
                  <a:lnTo>
                    <a:pt x="10" y="0"/>
                  </a:lnTo>
                  <a:lnTo>
                    <a:pt x="10" y="0"/>
                  </a:lnTo>
                  <a:lnTo>
                    <a:pt x="10" y="0"/>
                  </a:lnTo>
                  <a:lnTo>
                    <a:pt x="11" y="0"/>
                  </a:lnTo>
                  <a:lnTo>
                    <a:pt x="13" y="2"/>
                  </a:lnTo>
                  <a:lnTo>
                    <a:pt x="13" y="2"/>
                  </a:lnTo>
                  <a:lnTo>
                    <a:pt x="13" y="2"/>
                  </a:lnTo>
                  <a:lnTo>
                    <a:pt x="13" y="2"/>
                  </a:lnTo>
                  <a:lnTo>
                    <a:pt x="1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7" name="Line 5825"/>
            <p:cNvSpPr>
              <a:spLocks noChangeShapeType="1"/>
            </p:cNvSpPr>
            <p:nvPr/>
          </p:nvSpPr>
          <p:spPr bwMode="auto">
            <a:xfrm flipH="1">
              <a:off x="1794" y="1885"/>
              <a:ext cx="4"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8" name="Freeform 5826"/>
            <p:cNvSpPr>
              <a:spLocks/>
            </p:cNvSpPr>
            <p:nvPr/>
          </p:nvSpPr>
          <p:spPr bwMode="auto">
            <a:xfrm>
              <a:off x="1790" y="1885"/>
              <a:ext cx="4" cy="0"/>
            </a:xfrm>
            <a:custGeom>
              <a:avLst/>
              <a:gdLst>
                <a:gd name="T0" fmla="*/ 4 w 4"/>
                <a:gd name="T1" fmla="*/ 2 w 4"/>
                <a:gd name="T2" fmla="*/ 0 w 4"/>
                <a:gd name="T3" fmla="*/ 0 w 4"/>
              </a:gdLst>
              <a:ahLst/>
              <a:cxnLst>
                <a:cxn ang="0">
                  <a:pos x="T0" y="0"/>
                </a:cxn>
                <a:cxn ang="0">
                  <a:pos x="T1" y="0"/>
                </a:cxn>
                <a:cxn ang="0">
                  <a:pos x="T2" y="0"/>
                </a:cxn>
                <a:cxn ang="0">
                  <a:pos x="T3" y="0"/>
                </a:cxn>
              </a:cxnLst>
              <a:rect l="0" t="0" r="r" b="b"/>
              <a:pathLst>
                <a:path w="4">
                  <a:moveTo>
                    <a:pt x="4" y="0"/>
                  </a:move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9" name="Freeform 5827"/>
            <p:cNvSpPr>
              <a:spLocks/>
            </p:cNvSpPr>
            <p:nvPr/>
          </p:nvSpPr>
          <p:spPr bwMode="auto">
            <a:xfrm>
              <a:off x="1788" y="1885"/>
              <a:ext cx="2" cy="0"/>
            </a:xfrm>
            <a:custGeom>
              <a:avLst/>
              <a:gdLst>
                <a:gd name="T0" fmla="*/ 2 w 2"/>
                <a:gd name="T1" fmla="*/ 2 w 2"/>
                <a:gd name="T2" fmla="*/ 2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0" name="Freeform 5828"/>
            <p:cNvSpPr>
              <a:spLocks/>
            </p:cNvSpPr>
            <p:nvPr/>
          </p:nvSpPr>
          <p:spPr bwMode="auto">
            <a:xfrm>
              <a:off x="1806" y="1883"/>
              <a:ext cx="3" cy="2"/>
            </a:xfrm>
            <a:custGeom>
              <a:avLst/>
              <a:gdLst>
                <a:gd name="T0" fmla="*/ 0 w 3"/>
                <a:gd name="T1" fmla="*/ 2 h 2"/>
                <a:gd name="T2" fmla="*/ 0 w 3"/>
                <a:gd name="T3" fmla="*/ 0 h 2"/>
                <a:gd name="T4" fmla="*/ 2 w 3"/>
                <a:gd name="T5" fmla="*/ 0 h 2"/>
                <a:gd name="T6" fmla="*/ 2 w 3"/>
                <a:gd name="T7" fmla="*/ 0 h 2"/>
                <a:gd name="T8" fmla="*/ 2 w 3"/>
                <a:gd name="T9" fmla="*/ 0 h 2"/>
                <a:gd name="T10" fmla="*/ 3 w 3"/>
                <a:gd name="T11" fmla="*/ 2 h 2"/>
                <a:gd name="T12" fmla="*/ 3 w 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0" y="2"/>
                  </a:moveTo>
                  <a:lnTo>
                    <a:pt x="0" y="0"/>
                  </a:lnTo>
                  <a:lnTo>
                    <a:pt x="2" y="0"/>
                  </a:lnTo>
                  <a:lnTo>
                    <a:pt x="2" y="0"/>
                  </a:lnTo>
                  <a:lnTo>
                    <a:pt x="2" y="0"/>
                  </a:lnTo>
                  <a:lnTo>
                    <a:pt x="3"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1" name="Freeform 5829"/>
            <p:cNvSpPr>
              <a:spLocks/>
            </p:cNvSpPr>
            <p:nvPr/>
          </p:nvSpPr>
          <p:spPr bwMode="auto">
            <a:xfrm>
              <a:off x="1775" y="1885"/>
              <a:ext cx="2" cy="0"/>
            </a:xfrm>
            <a:custGeom>
              <a:avLst/>
              <a:gdLst>
                <a:gd name="T0" fmla="*/ 2 w 2"/>
                <a:gd name="T1" fmla="*/ 2 w 2"/>
                <a:gd name="T2" fmla="*/ 0 w 2"/>
              </a:gdLst>
              <a:ahLst/>
              <a:cxnLst>
                <a:cxn ang="0">
                  <a:pos x="T0" y="0"/>
                </a:cxn>
                <a:cxn ang="0">
                  <a:pos x="T1" y="0"/>
                </a:cxn>
                <a:cxn ang="0">
                  <a:pos x="T2" y="0"/>
                </a:cxn>
              </a:cxnLst>
              <a:rect l="0" t="0" r="r" b="b"/>
              <a:pathLst>
                <a:path w="2">
                  <a:moveTo>
                    <a:pt x="2"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2" name="Freeform 5830"/>
            <p:cNvSpPr>
              <a:spLocks/>
            </p:cNvSpPr>
            <p:nvPr/>
          </p:nvSpPr>
          <p:spPr bwMode="auto">
            <a:xfrm>
              <a:off x="1809" y="1883"/>
              <a:ext cx="4" cy="2"/>
            </a:xfrm>
            <a:custGeom>
              <a:avLst/>
              <a:gdLst>
                <a:gd name="T0" fmla="*/ 0 w 4"/>
                <a:gd name="T1" fmla="*/ 2 h 2"/>
                <a:gd name="T2" fmla="*/ 2 w 4"/>
                <a:gd name="T3" fmla="*/ 2 h 2"/>
                <a:gd name="T4" fmla="*/ 2 w 4"/>
                <a:gd name="T5" fmla="*/ 2 h 2"/>
                <a:gd name="T6" fmla="*/ 2 w 4"/>
                <a:gd name="T7" fmla="*/ 2 h 2"/>
                <a:gd name="T8" fmla="*/ 2 w 4"/>
                <a:gd name="T9" fmla="*/ 2 h 2"/>
                <a:gd name="T10" fmla="*/ 2 w 4"/>
                <a:gd name="T11" fmla="*/ 2 h 2"/>
                <a:gd name="T12" fmla="*/ 4 w 4"/>
                <a:gd name="T13" fmla="*/ 2 h 2"/>
                <a:gd name="T14" fmla="*/ 4 w 4"/>
                <a:gd name="T15" fmla="*/ 0 h 2"/>
                <a:gd name="T16" fmla="*/ 4 w 4"/>
                <a:gd name="T17" fmla="*/ 0 h 2"/>
                <a:gd name="T18" fmla="*/ 4 w 4"/>
                <a:gd name="T19" fmla="*/ 0 h 2"/>
                <a:gd name="T20" fmla="*/ 4 w 4"/>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2">
                  <a:moveTo>
                    <a:pt x="0" y="2"/>
                  </a:moveTo>
                  <a:lnTo>
                    <a:pt x="2" y="2"/>
                  </a:lnTo>
                  <a:lnTo>
                    <a:pt x="2" y="2"/>
                  </a:lnTo>
                  <a:lnTo>
                    <a:pt x="2" y="2"/>
                  </a:lnTo>
                  <a:lnTo>
                    <a:pt x="2" y="2"/>
                  </a:lnTo>
                  <a:lnTo>
                    <a:pt x="2" y="2"/>
                  </a:lnTo>
                  <a:lnTo>
                    <a:pt x="4" y="2"/>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3" name="Freeform 5831"/>
            <p:cNvSpPr>
              <a:spLocks/>
            </p:cNvSpPr>
            <p:nvPr/>
          </p:nvSpPr>
          <p:spPr bwMode="auto">
            <a:xfrm>
              <a:off x="1777" y="1885"/>
              <a:ext cx="11" cy="2"/>
            </a:xfrm>
            <a:custGeom>
              <a:avLst/>
              <a:gdLst>
                <a:gd name="T0" fmla="*/ 11 w 11"/>
                <a:gd name="T1" fmla="*/ 0 h 2"/>
                <a:gd name="T2" fmla="*/ 7 w 11"/>
                <a:gd name="T3" fmla="*/ 0 h 2"/>
                <a:gd name="T4" fmla="*/ 4 w 11"/>
                <a:gd name="T5" fmla="*/ 2 h 2"/>
                <a:gd name="T6" fmla="*/ 2 w 11"/>
                <a:gd name="T7" fmla="*/ 2 h 2"/>
                <a:gd name="T8" fmla="*/ 2 w 11"/>
                <a:gd name="T9" fmla="*/ 2 h 2"/>
                <a:gd name="T10" fmla="*/ 2 w 11"/>
                <a:gd name="T11" fmla="*/ 2 h 2"/>
                <a:gd name="T12" fmla="*/ 0 w 11"/>
                <a:gd name="T13" fmla="*/ 2 h 2"/>
                <a:gd name="T14" fmla="*/ 0 w 1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
                  <a:moveTo>
                    <a:pt x="11" y="0"/>
                  </a:moveTo>
                  <a:lnTo>
                    <a:pt x="7" y="0"/>
                  </a:lnTo>
                  <a:lnTo>
                    <a:pt x="4"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4" name="Freeform 5832"/>
            <p:cNvSpPr>
              <a:spLocks/>
            </p:cNvSpPr>
            <p:nvPr/>
          </p:nvSpPr>
          <p:spPr bwMode="auto">
            <a:xfrm>
              <a:off x="1798" y="1885"/>
              <a:ext cx="8" cy="2"/>
            </a:xfrm>
            <a:custGeom>
              <a:avLst/>
              <a:gdLst>
                <a:gd name="T0" fmla="*/ 0 w 8"/>
                <a:gd name="T1" fmla="*/ 2 h 2"/>
                <a:gd name="T2" fmla="*/ 2 w 8"/>
                <a:gd name="T3" fmla="*/ 2 h 2"/>
                <a:gd name="T4" fmla="*/ 4 w 8"/>
                <a:gd name="T5" fmla="*/ 0 h 2"/>
                <a:gd name="T6" fmla="*/ 6 w 8"/>
                <a:gd name="T7" fmla="*/ 0 h 2"/>
                <a:gd name="T8" fmla="*/ 8 w 8"/>
                <a:gd name="T9" fmla="*/ 0 h 2"/>
                <a:gd name="T10" fmla="*/ 8 w 8"/>
                <a:gd name="T11" fmla="*/ 0 h 2"/>
                <a:gd name="T12" fmla="*/ 8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2"/>
                  </a:moveTo>
                  <a:lnTo>
                    <a:pt x="2" y="2"/>
                  </a:lnTo>
                  <a:lnTo>
                    <a:pt x="4" y="0"/>
                  </a:lnTo>
                  <a:lnTo>
                    <a:pt x="6" y="0"/>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5" name="Freeform 5833"/>
            <p:cNvSpPr>
              <a:spLocks/>
            </p:cNvSpPr>
            <p:nvPr/>
          </p:nvSpPr>
          <p:spPr bwMode="auto">
            <a:xfrm>
              <a:off x="1740" y="1883"/>
              <a:ext cx="4" cy="4"/>
            </a:xfrm>
            <a:custGeom>
              <a:avLst/>
              <a:gdLst>
                <a:gd name="T0" fmla="*/ 2 w 4"/>
                <a:gd name="T1" fmla="*/ 2 h 4"/>
                <a:gd name="T2" fmla="*/ 4 w 4"/>
                <a:gd name="T3" fmla="*/ 4 h 4"/>
                <a:gd name="T4" fmla="*/ 4 w 4"/>
                <a:gd name="T5" fmla="*/ 4 h 4"/>
                <a:gd name="T6" fmla="*/ 4 w 4"/>
                <a:gd name="T7" fmla="*/ 4 h 4"/>
                <a:gd name="T8" fmla="*/ 4 w 4"/>
                <a:gd name="T9" fmla="*/ 4 h 4"/>
                <a:gd name="T10" fmla="*/ 4 w 4"/>
                <a:gd name="T11" fmla="*/ 2 h 4"/>
                <a:gd name="T12" fmla="*/ 4 w 4"/>
                <a:gd name="T13" fmla="*/ 2 h 4"/>
                <a:gd name="T14" fmla="*/ 4 w 4"/>
                <a:gd name="T15" fmla="*/ 2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2" y="2"/>
                  </a:moveTo>
                  <a:lnTo>
                    <a:pt x="4" y="4"/>
                  </a:lnTo>
                  <a:lnTo>
                    <a:pt x="4" y="4"/>
                  </a:lnTo>
                  <a:lnTo>
                    <a:pt x="4" y="4"/>
                  </a:lnTo>
                  <a:lnTo>
                    <a:pt x="4" y="4"/>
                  </a:lnTo>
                  <a:lnTo>
                    <a:pt x="4" y="2"/>
                  </a:lnTo>
                  <a:lnTo>
                    <a:pt x="4" y="2"/>
                  </a:lnTo>
                  <a:lnTo>
                    <a:pt x="4"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6" name="Freeform 5834"/>
            <p:cNvSpPr>
              <a:spLocks/>
            </p:cNvSpPr>
            <p:nvPr/>
          </p:nvSpPr>
          <p:spPr bwMode="auto">
            <a:xfrm>
              <a:off x="1788" y="1885"/>
              <a:ext cx="10" cy="2"/>
            </a:xfrm>
            <a:custGeom>
              <a:avLst/>
              <a:gdLst>
                <a:gd name="T0" fmla="*/ 0 w 10"/>
                <a:gd name="T1" fmla="*/ 2 h 2"/>
                <a:gd name="T2" fmla="*/ 4 w 10"/>
                <a:gd name="T3" fmla="*/ 2 h 2"/>
                <a:gd name="T4" fmla="*/ 4 w 10"/>
                <a:gd name="T5" fmla="*/ 2 h 2"/>
                <a:gd name="T6" fmla="*/ 6 w 10"/>
                <a:gd name="T7" fmla="*/ 0 h 2"/>
                <a:gd name="T8" fmla="*/ 6 w 10"/>
                <a:gd name="T9" fmla="*/ 0 h 2"/>
                <a:gd name="T10" fmla="*/ 6 w 10"/>
                <a:gd name="T11" fmla="*/ 0 h 2"/>
                <a:gd name="T12" fmla="*/ 8 w 10"/>
                <a:gd name="T13" fmla="*/ 0 h 2"/>
                <a:gd name="T14" fmla="*/ 8 w 10"/>
                <a:gd name="T15" fmla="*/ 0 h 2"/>
                <a:gd name="T16" fmla="*/ 8 w 10"/>
                <a:gd name="T17" fmla="*/ 2 h 2"/>
                <a:gd name="T18" fmla="*/ 10 w 10"/>
                <a:gd name="T19" fmla="*/ 2 h 2"/>
                <a:gd name="T20" fmla="*/ 10 w 10"/>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2">
                  <a:moveTo>
                    <a:pt x="0" y="2"/>
                  </a:moveTo>
                  <a:lnTo>
                    <a:pt x="4" y="2"/>
                  </a:lnTo>
                  <a:lnTo>
                    <a:pt x="4" y="2"/>
                  </a:lnTo>
                  <a:lnTo>
                    <a:pt x="6" y="0"/>
                  </a:lnTo>
                  <a:lnTo>
                    <a:pt x="6" y="0"/>
                  </a:lnTo>
                  <a:lnTo>
                    <a:pt x="6" y="0"/>
                  </a:lnTo>
                  <a:lnTo>
                    <a:pt x="8" y="0"/>
                  </a:lnTo>
                  <a:lnTo>
                    <a:pt x="8" y="0"/>
                  </a:lnTo>
                  <a:lnTo>
                    <a:pt x="8" y="2"/>
                  </a:lnTo>
                  <a:lnTo>
                    <a:pt x="10" y="2"/>
                  </a:lnTo>
                  <a:lnTo>
                    <a:pt x="1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7" name="Line 5835"/>
            <p:cNvSpPr>
              <a:spLocks noChangeShapeType="1"/>
            </p:cNvSpPr>
            <p:nvPr/>
          </p:nvSpPr>
          <p:spPr bwMode="auto">
            <a:xfrm>
              <a:off x="1786" y="188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8" name="Freeform 5836"/>
            <p:cNvSpPr>
              <a:spLocks/>
            </p:cNvSpPr>
            <p:nvPr/>
          </p:nvSpPr>
          <p:spPr bwMode="auto">
            <a:xfrm>
              <a:off x="1784" y="1887"/>
              <a:ext cx="2" cy="0"/>
            </a:xfrm>
            <a:custGeom>
              <a:avLst/>
              <a:gdLst>
                <a:gd name="T0" fmla="*/ 0 w 2"/>
                <a:gd name="T1" fmla="*/ 0 w 2"/>
                <a:gd name="T2" fmla="*/ 2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9" name="Freeform 5837"/>
            <p:cNvSpPr>
              <a:spLocks/>
            </p:cNvSpPr>
            <p:nvPr/>
          </p:nvSpPr>
          <p:spPr bwMode="auto">
            <a:xfrm>
              <a:off x="1769" y="1885"/>
              <a:ext cx="6" cy="4"/>
            </a:xfrm>
            <a:custGeom>
              <a:avLst/>
              <a:gdLst>
                <a:gd name="T0" fmla="*/ 6 w 6"/>
                <a:gd name="T1" fmla="*/ 0 h 4"/>
                <a:gd name="T2" fmla="*/ 6 w 6"/>
                <a:gd name="T3" fmla="*/ 0 h 4"/>
                <a:gd name="T4" fmla="*/ 4 w 6"/>
                <a:gd name="T5" fmla="*/ 0 h 4"/>
                <a:gd name="T6" fmla="*/ 4 w 6"/>
                <a:gd name="T7" fmla="*/ 2 h 4"/>
                <a:gd name="T8" fmla="*/ 2 w 6"/>
                <a:gd name="T9" fmla="*/ 2 h 4"/>
                <a:gd name="T10" fmla="*/ 2 w 6"/>
                <a:gd name="T11" fmla="*/ 2 h 4"/>
                <a:gd name="T12" fmla="*/ 2 w 6"/>
                <a:gd name="T13" fmla="*/ 2 h 4"/>
                <a:gd name="T14" fmla="*/ 2 w 6"/>
                <a:gd name="T15" fmla="*/ 2 h 4"/>
                <a:gd name="T16" fmla="*/ 0 w 6"/>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lnTo>
                    <a:pt x="6" y="0"/>
                  </a:lnTo>
                  <a:lnTo>
                    <a:pt x="4" y="0"/>
                  </a:lnTo>
                  <a:lnTo>
                    <a:pt x="4" y="2"/>
                  </a:lnTo>
                  <a:lnTo>
                    <a:pt x="2" y="2"/>
                  </a:lnTo>
                  <a:lnTo>
                    <a:pt x="2" y="2"/>
                  </a:lnTo>
                  <a:lnTo>
                    <a:pt x="2" y="2"/>
                  </a:lnTo>
                  <a:lnTo>
                    <a:pt x="2"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0" name="Line 5838"/>
            <p:cNvSpPr>
              <a:spLocks noChangeShapeType="1"/>
            </p:cNvSpPr>
            <p:nvPr/>
          </p:nvSpPr>
          <p:spPr bwMode="auto">
            <a:xfrm flipV="1">
              <a:off x="1742" y="188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1" name="Freeform 5839"/>
            <p:cNvSpPr>
              <a:spLocks/>
            </p:cNvSpPr>
            <p:nvPr/>
          </p:nvSpPr>
          <p:spPr bwMode="auto">
            <a:xfrm>
              <a:off x="1771" y="1887"/>
              <a:ext cx="13" cy="2"/>
            </a:xfrm>
            <a:custGeom>
              <a:avLst/>
              <a:gdLst>
                <a:gd name="T0" fmla="*/ 0 w 13"/>
                <a:gd name="T1" fmla="*/ 2 h 2"/>
                <a:gd name="T2" fmla="*/ 2 w 13"/>
                <a:gd name="T3" fmla="*/ 2 h 2"/>
                <a:gd name="T4" fmla="*/ 2 w 13"/>
                <a:gd name="T5" fmla="*/ 0 h 2"/>
                <a:gd name="T6" fmla="*/ 4 w 13"/>
                <a:gd name="T7" fmla="*/ 0 h 2"/>
                <a:gd name="T8" fmla="*/ 4 w 13"/>
                <a:gd name="T9" fmla="*/ 0 h 2"/>
                <a:gd name="T10" fmla="*/ 4 w 13"/>
                <a:gd name="T11" fmla="*/ 0 h 2"/>
                <a:gd name="T12" fmla="*/ 6 w 13"/>
                <a:gd name="T13" fmla="*/ 2 h 2"/>
                <a:gd name="T14" fmla="*/ 8 w 13"/>
                <a:gd name="T15" fmla="*/ 2 h 2"/>
                <a:gd name="T16" fmla="*/ 10 w 13"/>
                <a:gd name="T17" fmla="*/ 2 h 2"/>
                <a:gd name="T18" fmla="*/ 10 w 13"/>
                <a:gd name="T19" fmla="*/ 2 h 2"/>
                <a:gd name="T20" fmla="*/ 12 w 13"/>
                <a:gd name="T21" fmla="*/ 0 h 2"/>
                <a:gd name="T22" fmla="*/ 12 w 13"/>
                <a:gd name="T23" fmla="*/ 0 h 2"/>
                <a:gd name="T24" fmla="*/ 13 w 13"/>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
                  <a:moveTo>
                    <a:pt x="0" y="2"/>
                  </a:moveTo>
                  <a:lnTo>
                    <a:pt x="2" y="2"/>
                  </a:lnTo>
                  <a:lnTo>
                    <a:pt x="2" y="0"/>
                  </a:lnTo>
                  <a:lnTo>
                    <a:pt x="4" y="0"/>
                  </a:lnTo>
                  <a:lnTo>
                    <a:pt x="4" y="0"/>
                  </a:lnTo>
                  <a:lnTo>
                    <a:pt x="4" y="0"/>
                  </a:lnTo>
                  <a:lnTo>
                    <a:pt x="6" y="2"/>
                  </a:lnTo>
                  <a:lnTo>
                    <a:pt x="8" y="2"/>
                  </a:lnTo>
                  <a:lnTo>
                    <a:pt x="10" y="2"/>
                  </a:lnTo>
                  <a:lnTo>
                    <a:pt x="10" y="2"/>
                  </a:lnTo>
                  <a:lnTo>
                    <a:pt x="12" y="0"/>
                  </a:lnTo>
                  <a:lnTo>
                    <a:pt x="12" y="0"/>
                  </a:lnTo>
                  <a:lnTo>
                    <a:pt x="1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2" name="Freeform 5840"/>
            <p:cNvSpPr>
              <a:spLocks/>
            </p:cNvSpPr>
            <p:nvPr/>
          </p:nvSpPr>
          <p:spPr bwMode="auto">
            <a:xfrm>
              <a:off x="1729" y="1883"/>
              <a:ext cx="11" cy="10"/>
            </a:xfrm>
            <a:custGeom>
              <a:avLst/>
              <a:gdLst>
                <a:gd name="T0" fmla="*/ 11 w 11"/>
                <a:gd name="T1" fmla="*/ 0 h 10"/>
                <a:gd name="T2" fmla="*/ 9 w 11"/>
                <a:gd name="T3" fmla="*/ 0 h 10"/>
                <a:gd name="T4" fmla="*/ 9 w 11"/>
                <a:gd name="T5" fmla="*/ 0 h 10"/>
                <a:gd name="T6" fmla="*/ 9 w 11"/>
                <a:gd name="T7" fmla="*/ 0 h 10"/>
                <a:gd name="T8" fmla="*/ 9 w 11"/>
                <a:gd name="T9" fmla="*/ 0 h 10"/>
                <a:gd name="T10" fmla="*/ 7 w 11"/>
                <a:gd name="T11" fmla="*/ 0 h 10"/>
                <a:gd name="T12" fmla="*/ 7 w 11"/>
                <a:gd name="T13" fmla="*/ 0 h 10"/>
                <a:gd name="T14" fmla="*/ 7 w 11"/>
                <a:gd name="T15" fmla="*/ 0 h 10"/>
                <a:gd name="T16" fmla="*/ 6 w 11"/>
                <a:gd name="T17" fmla="*/ 0 h 10"/>
                <a:gd name="T18" fmla="*/ 6 w 11"/>
                <a:gd name="T19" fmla="*/ 2 h 10"/>
                <a:gd name="T20" fmla="*/ 4 w 11"/>
                <a:gd name="T21" fmla="*/ 2 h 10"/>
                <a:gd name="T22" fmla="*/ 4 w 11"/>
                <a:gd name="T23" fmla="*/ 2 h 10"/>
                <a:gd name="T24" fmla="*/ 4 w 11"/>
                <a:gd name="T25" fmla="*/ 4 h 10"/>
                <a:gd name="T26" fmla="*/ 4 w 11"/>
                <a:gd name="T27" fmla="*/ 4 h 10"/>
                <a:gd name="T28" fmla="*/ 4 w 11"/>
                <a:gd name="T29" fmla="*/ 6 h 10"/>
                <a:gd name="T30" fmla="*/ 2 w 11"/>
                <a:gd name="T31" fmla="*/ 6 h 10"/>
                <a:gd name="T32" fmla="*/ 0 w 11"/>
                <a:gd name="T33" fmla="*/ 8 h 10"/>
                <a:gd name="T34" fmla="*/ 0 w 11"/>
                <a:gd name="T35" fmla="*/ 8 h 10"/>
                <a:gd name="T36" fmla="*/ 0 w 11"/>
                <a:gd name="T37" fmla="*/ 8 h 10"/>
                <a:gd name="T38" fmla="*/ 0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11" y="0"/>
                  </a:moveTo>
                  <a:lnTo>
                    <a:pt x="9" y="0"/>
                  </a:lnTo>
                  <a:lnTo>
                    <a:pt x="9" y="0"/>
                  </a:lnTo>
                  <a:lnTo>
                    <a:pt x="9" y="0"/>
                  </a:lnTo>
                  <a:lnTo>
                    <a:pt x="9" y="0"/>
                  </a:lnTo>
                  <a:lnTo>
                    <a:pt x="7" y="0"/>
                  </a:lnTo>
                  <a:lnTo>
                    <a:pt x="7" y="0"/>
                  </a:lnTo>
                  <a:lnTo>
                    <a:pt x="7" y="0"/>
                  </a:lnTo>
                  <a:lnTo>
                    <a:pt x="6" y="0"/>
                  </a:lnTo>
                  <a:lnTo>
                    <a:pt x="6" y="2"/>
                  </a:lnTo>
                  <a:lnTo>
                    <a:pt x="4" y="2"/>
                  </a:lnTo>
                  <a:lnTo>
                    <a:pt x="4" y="2"/>
                  </a:lnTo>
                  <a:lnTo>
                    <a:pt x="4" y="4"/>
                  </a:lnTo>
                  <a:lnTo>
                    <a:pt x="4" y="4"/>
                  </a:lnTo>
                  <a:lnTo>
                    <a:pt x="4" y="6"/>
                  </a:lnTo>
                  <a:lnTo>
                    <a:pt x="2" y="6"/>
                  </a:lnTo>
                  <a:lnTo>
                    <a:pt x="0" y="8"/>
                  </a:lnTo>
                  <a:lnTo>
                    <a:pt x="0" y="8"/>
                  </a:lnTo>
                  <a:lnTo>
                    <a:pt x="0" y="8"/>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3" name="Freeform 5841"/>
            <p:cNvSpPr>
              <a:spLocks/>
            </p:cNvSpPr>
            <p:nvPr/>
          </p:nvSpPr>
          <p:spPr bwMode="auto">
            <a:xfrm>
              <a:off x="1763" y="1889"/>
              <a:ext cx="6" cy="4"/>
            </a:xfrm>
            <a:custGeom>
              <a:avLst/>
              <a:gdLst>
                <a:gd name="T0" fmla="*/ 0 w 6"/>
                <a:gd name="T1" fmla="*/ 4 h 4"/>
                <a:gd name="T2" fmla="*/ 2 w 6"/>
                <a:gd name="T3" fmla="*/ 4 h 4"/>
                <a:gd name="T4" fmla="*/ 4 w 6"/>
                <a:gd name="T5" fmla="*/ 0 h 4"/>
                <a:gd name="T6" fmla="*/ 6 w 6"/>
                <a:gd name="T7" fmla="*/ 0 h 4"/>
                <a:gd name="T8" fmla="*/ 6 w 6"/>
                <a:gd name="T9" fmla="*/ 0 h 4"/>
                <a:gd name="T10" fmla="*/ 6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2" y="4"/>
                  </a:lnTo>
                  <a:lnTo>
                    <a:pt x="4" y="0"/>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4" name="Freeform 5842"/>
            <p:cNvSpPr>
              <a:spLocks/>
            </p:cNvSpPr>
            <p:nvPr/>
          </p:nvSpPr>
          <p:spPr bwMode="auto">
            <a:xfrm>
              <a:off x="1742" y="1889"/>
              <a:ext cx="2" cy="4"/>
            </a:xfrm>
            <a:custGeom>
              <a:avLst/>
              <a:gdLst>
                <a:gd name="T0" fmla="*/ 2 w 2"/>
                <a:gd name="T1" fmla="*/ 4 h 4"/>
                <a:gd name="T2" fmla="*/ 2 w 2"/>
                <a:gd name="T3" fmla="*/ 4 h 4"/>
                <a:gd name="T4" fmla="*/ 0 w 2"/>
                <a:gd name="T5" fmla="*/ 2 h 4"/>
                <a:gd name="T6" fmla="*/ 0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2" y="4"/>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5" name="Freeform 5843"/>
            <p:cNvSpPr>
              <a:spLocks/>
            </p:cNvSpPr>
            <p:nvPr/>
          </p:nvSpPr>
          <p:spPr bwMode="auto">
            <a:xfrm>
              <a:off x="1769" y="1889"/>
              <a:ext cx="2" cy="6"/>
            </a:xfrm>
            <a:custGeom>
              <a:avLst/>
              <a:gdLst>
                <a:gd name="T0" fmla="*/ 2 w 2"/>
                <a:gd name="T1" fmla="*/ 0 h 6"/>
                <a:gd name="T2" fmla="*/ 0 w 2"/>
                <a:gd name="T3" fmla="*/ 2 h 6"/>
                <a:gd name="T4" fmla="*/ 0 w 2"/>
                <a:gd name="T5" fmla="*/ 4 h 6"/>
                <a:gd name="T6" fmla="*/ 0 w 2"/>
                <a:gd name="T7" fmla="*/ 6 h 6"/>
              </a:gdLst>
              <a:ahLst/>
              <a:cxnLst>
                <a:cxn ang="0">
                  <a:pos x="T0" y="T1"/>
                </a:cxn>
                <a:cxn ang="0">
                  <a:pos x="T2" y="T3"/>
                </a:cxn>
                <a:cxn ang="0">
                  <a:pos x="T4" y="T5"/>
                </a:cxn>
                <a:cxn ang="0">
                  <a:pos x="T6" y="T7"/>
                </a:cxn>
              </a:cxnLst>
              <a:rect l="0" t="0" r="r" b="b"/>
              <a:pathLst>
                <a:path w="2" h="6">
                  <a:moveTo>
                    <a:pt x="2" y="0"/>
                  </a:moveTo>
                  <a:lnTo>
                    <a:pt x="0" y="2"/>
                  </a:ln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6" name="Freeform 5844"/>
            <p:cNvSpPr>
              <a:spLocks/>
            </p:cNvSpPr>
            <p:nvPr/>
          </p:nvSpPr>
          <p:spPr bwMode="auto">
            <a:xfrm>
              <a:off x="1748" y="1883"/>
              <a:ext cx="15" cy="12"/>
            </a:xfrm>
            <a:custGeom>
              <a:avLst/>
              <a:gdLst>
                <a:gd name="T0" fmla="*/ 15 w 15"/>
                <a:gd name="T1" fmla="*/ 10 h 12"/>
                <a:gd name="T2" fmla="*/ 15 w 15"/>
                <a:gd name="T3" fmla="*/ 10 h 12"/>
                <a:gd name="T4" fmla="*/ 13 w 15"/>
                <a:gd name="T5" fmla="*/ 10 h 12"/>
                <a:gd name="T6" fmla="*/ 13 w 15"/>
                <a:gd name="T7" fmla="*/ 10 h 12"/>
                <a:gd name="T8" fmla="*/ 13 w 15"/>
                <a:gd name="T9" fmla="*/ 10 h 12"/>
                <a:gd name="T10" fmla="*/ 13 w 15"/>
                <a:gd name="T11" fmla="*/ 10 h 12"/>
                <a:gd name="T12" fmla="*/ 10 w 15"/>
                <a:gd name="T13" fmla="*/ 12 h 12"/>
                <a:gd name="T14" fmla="*/ 8 w 15"/>
                <a:gd name="T15" fmla="*/ 12 h 12"/>
                <a:gd name="T16" fmla="*/ 8 w 15"/>
                <a:gd name="T17" fmla="*/ 12 h 12"/>
                <a:gd name="T18" fmla="*/ 6 w 15"/>
                <a:gd name="T19" fmla="*/ 10 h 12"/>
                <a:gd name="T20" fmla="*/ 6 w 15"/>
                <a:gd name="T21" fmla="*/ 10 h 12"/>
                <a:gd name="T22" fmla="*/ 4 w 15"/>
                <a:gd name="T23" fmla="*/ 10 h 12"/>
                <a:gd name="T24" fmla="*/ 4 w 15"/>
                <a:gd name="T25" fmla="*/ 10 h 12"/>
                <a:gd name="T26" fmla="*/ 4 w 15"/>
                <a:gd name="T27" fmla="*/ 10 h 12"/>
                <a:gd name="T28" fmla="*/ 0 w 15"/>
                <a:gd name="T29" fmla="*/ 10 h 12"/>
                <a:gd name="T30" fmla="*/ 0 w 15"/>
                <a:gd name="T31" fmla="*/ 10 h 12"/>
                <a:gd name="T32" fmla="*/ 0 w 15"/>
                <a:gd name="T33" fmla="*/ 8 h 12"/>
                <a:gd name="T34" fmla="*/ 2 w 15"/>
                <a:gd name="T35" fmla="*/ 8 h 12"/>
                <a:gd name="T36" fmla="*/ 2 w 15"/>
                <a:gd name="T37" fmla="*/ 6 h 12"/>
                <a:gd name="T38" fmla="*/ 2 w 15"/>
                <a:gd name="T39" fmla="*/ 4 h 12"/>
                <a:gd name="T40" fmla="*/ 2 w 15"/>
                <a:gd name="T41" fmla="*/ 4 h 12"/>
                <a:gd name="T42" fmla="*/ 2 w 15"/>
                <a:gd name="T43" fmla="*/ 2 h 12"/>
                <a:gd name="T44" fmla="*/ 0 w 15"/>
                <a:gd name="T45" fmla="*/ 2 h 12"/>
                <a:gd name="T46" fmla="*/ 0 w 15"/>
                <a:gd name="T4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2">
                  <a:moveTo>
                    <a:pt x="15" y="10"/>
                  </a:moveTo>
                  <a:lnTo>
                    <a:pt x="15" y="10"/>
                  </a:lnTo>
                  <a:lnTo>
                    <a:pt x="13" y="10"/>
                  </a:lnTo>
                  <a:lnTo>
                    <a:pt x="13" y="10"/>
                  </a:lnTo>
                  <a:lnTo>
                    <a:pt x="13" y="10"/>
                  </a:lnTo>
                  <a:lnTo>
                    <a:pt x="13" y="10"/>
                  </a:lnTo>
                  <a:lnTo>
                    <a:pt x="10" y="12"/>
                  </a:lnTo>
                  <a:lnTo>
                    <a:pt x="8" y="12"/>
                  </a:lnTo>
                  <a:lnTo>
                    <a:pt x="8" y="12"/>
                  </a:lnTo>
                  <a:lnTo>
                    <a:pt x="6" y="10"/>
                  </a:lnTo>
                  <a:lnTo>
                    <a:pt x="6" y="10"/>
                  </a:lnTo>
                  <a:lnTo>
                    <a:pt x="4" y="10"/>
                  </a:lnTo>
                  <a:lnTo>
                    <a:pt x="4" y="10"/>
                  </a:lnTo>
                  <a:lnTo>
                    <a:pt x="4" y="10"/>
                  </a:lnTo>
                  <a:lnTo>
                    <a:pt x="0" y="10"/>
                  </a:lnTo>
                  <a:lnTo>
                    <a:pt x="0" y="10"/>
                  </a:lnTo>
                  <a:lnTo>
                    <a:pt x="0" y="8"/>
                  </a:lnTo>
                  <a:lnTo>
                    <a:pt x="2" y="8"/>
                  </a:lnTo>
                  <a:lnTo>
                    <a:pt x="2" y="6"/>
                  </a:lnTo>
                  <a:lnTo>
                    <a:pt x="2" y="4"/>
                  </a:lnTo>
                  <a:lnTo>
                    <a:pt x="2" y="4"/>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7" name="Freeform 5845"/>
            <p:cNvSpPr>
              <a:spLocks/>
            </p:cNvSpPr>
            <p:nvPr/>
          </p:nvSpPr>
          <p:spPr bwMode="auto">
            <a:xfrm>
              <a:off x="1744" y="189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8" name="Freeform 5846"/>
            <p:cNvSpPr>
              <a:spLocks/>
            </p:cNvSpPr>
            <p:nvPr/>
          </p:nvSpPr>
          <p:spPr bwMode="auto">
            <a:xfrm>
              <a:off x="1744" y="1895"/>
              <a:ext cx="4" cy="2"/>
            </a:xfrm>
            <a:custGeom>
              <a:avLst/>
              <a:gdLst>
                <a:gd name="T0" fmla="*/ 4 w 4"/>
                <a:gd name="T1" fmla="*/ 2 h 2"/>
                <a:gd name="T2" fmla="*/ 4 w 4"/>
                <a:gd name="T3" fmla="*/ 2 h 2"/>
                <a:gd name="T4" fmla="*/ 2 w 4"/>
                <a:gd name="T5" fmla="*/ 2 h 2"/>
                <a:gd name="T6" fmla="*/ 2 w 4"/>
                <a:gd name="T7" fmla="*/ 2 h 2"/>
                <a:gd name="T8" fmla="*/ 0 w 4"/>
                <a:gd name="T9" fmla="*/ 0 h 2"/>
                <a:gd name="T10" fmla="*/ 0 w 4"/>
                <a:gd name="T11" fmla="*/ 0 h 2"/>
                <a:gd name="T12" fmla="*/ 0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4" y="2"/>
                  </a:moveTo>
                  <a:lnTo>
                    <a:pt x="4" y="2"/>
                  </a:lnTo>
                  <a:lnTo>
                    <a:pt x="2" y="2"/>
                  </a:lnTo>
                  <a:lnTo>
                    <a:pt x="2"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9" name="Line 5847"/>
            <p:cNvSpPr>
              <a:spLocks noChangeShapeType="1"/>
            </p:cNvSpPr>
            <p:nvPr/>
          </p:nvSpPr>
          <p:spPr bwMode="auto">
            <a:xfrm flipH="1">
              <a:off x="1748" y="1897"/>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0" name="Freeform 5848"/>
            <p:cNvSpPr>
              <a:spLocks/>
            </p:cNvSpPr>
            <p:nvPr/>
          </p:nvSpPr>
          <p:spPr bwMode="auto">
            <a:xfrm>
              <a:off x="1761" y="1895"/>
              <a:ext cx="6" cy="2"/>
            </a:xfrm>
            <a:custGeom>
              <a:avLst/>
              <a:gdLst>
                <a:gd name="T0" fmla="*/ 6 w 6"/>
                <a:gd name="T1" fmla="*/ 0 h 2"/>
                <a:gd name="T2" fmla="*/ 6 w 6"/>
                <a:gd name="T3" fmla="*/ 0 h 2"/>
                <a:gd name="T4" fmla="*/ 2 w 6"/>
                <a:gd name="T5" fmla="*/ 2 h 2"/>
                <a:gd name="T6" fmla="*/ 2 w 6"/>
                <a:gd name="T7" fmla="*/ 2 h 2"/>
                <a:gd name="T8" fmla="*/ 0 w 6"/>
                <a:gd name="T9" fmla="*/ 2 h 2"/>
                <a:gd name="T10" fmla="*/ 0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0"/>
                  </a:moveTo>
                  <a:lnTo>
                    <a:pt x="6" y="0"/>
                  </a:lnTo>
                  <a:lnTo>
                    <a:pt x="2"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1" name="Freeform 5849"/>
            <p:cNvSpPr>
              <a:spLocks/>
            </p:cNvSpPr>
            <p:nvPr/>
          </p:nvSpPr>
          <p:spPr bwMode="auto">
            <a:xfrm>
              <a:off x="1750" y="1897"/>
              <a:ext cx="2" cy="1"/>
            </a:xfrm>
            <a:custGeom>
              <a:avLst/>
              <a:gdLst>
                <a:gd name="T0" fmla="*/ 2 w 2"/>
                <a:gd name="T1" fmla="*/ 1 h 1"/>
                <a:gd name="T2" fmla="*/ 2 w 2"/>
                <a:gd name="T3" fmla="*/ 0 h 1"/>
                <a:gd name="T4" fmla="*/ 0 w 2"/>
                <a:gd name="T5" fmla="*/ 0 h 1"/>
                <a:gd name="T6" fmla="*/ 0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2" y="1"/>
                  </a:move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2" name="Freeform 5850"/>
            <p:cNvSpPr>
              <a:spLocks/>
            </p:cNvSpPr>
            <p:nvPr/>
          </p:nvSpPr>
          <p:spPr bwMode="auto">
            <a:xfrm>
              <a:off x="1754" y="1898"/>
              <a:ext cx="4" cy="0"/>
            </a:xfrm>
            <a:custGeom>
              <a:avLst/>
              <a:gdLst>
                <a:gd name="T0" fmla="*/ 4 w 4"/>
                <a:gd name="T1" fmla="*/ 4 w 4"/>
                <a:gd name="T2" fmla="*/ 4 w 4"/>
                <a:gd name="T3" fmla="*/ 0 w 4"/>
              </a:gdLst>
              <a:ahLst/>
              <a:cxnLst>
                <a:cxn ang="0">
                  <a:pos x="T0" y="0"/>
                </a:cxn>
                <a:cxn ang="0">
                  <a:pos x="T1" y="0"/>
                </a:cxn>
                <a:cxn ang="0">
                  <a:pos x="T2" y="0"/>
                </a:cxn>
                <a:cxn ang="0">
                  <a:pos x="T3" y="0"/>
                </a:cxn>
              </a:cxnLst>
              <a:rect l="0" t="0" r="r" b="b"/>
              <a:pathLst>
                <a:path w="4">
                  <a:moveTo>
                    <a:pt x="4" y="0"/>
                  </a:moveTo>
                  <a:lnTo>
                    <a:pt x="4" y="0"/>
                  </a:lnTo>
                  <a:lnTo>
                    <a:pt x="4"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3" name="Freeform 5851"/>
            <p:cNvSpPr>
              <a:spLocks/>
            </p:cNvSpPr>
            <p:nvPr/>
          </p:nvSpPr>
          <p:spPr bwMode="auto">
            <a:xfrm>
              <a:off x="1760" y="1897"/>
              <a:ext cx="1" cy="1"/>
            </a:xfrm>
            <a:custGeom>
              <a:avLst/>
              <a:gdLst>
                <a:gd name="T0" fmla="*/ 0 w 1"/>
                <a:gd name="T1" fmla="*/ 1 h 1"/>
                <a:gd name="T2" fmla="*/ 1 w 1"/>
                <a:gd name="T3" fmla="*/ 0 h 1"/>
                <a:gd name="T4" fmla="*/ 1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0" y="1"/>
                  </a:moveTo>
                  <a:lnTo>
                    <a:pt x="1"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4" name="Freeform 5852"/>
            <p:cNvSpPr>
              <a:spLocks/>
            </p:cNvSpPr>
            <p:nvPr/>
          </p:nvSpPr>
          <p:spPr bwMode="auto">
            <a:xfrm>
              <a:off x="1727" y="1893"/>
              <a:ext cx="6" cy="21"/>
            </a:xfrm>
            <a:custGeom>
              <a:avLst/>
              <a:gdLst>
                <a:gd name="T0" fmla="*/ 2 w 6"/>
                <a:gd name="T1" fmla="*/ 0 h 21"/>
                <a:gd name="T2" fmla="*/ 2 w 6"/>
                <a:gd name="T3" fmla="*/ 0 h 21"/>
                <a:gd name="T4" fmla="*/ 0 w 6"/>
                <a:gd name="T5" fmla="*/ 0 h 21"/>
                <a:gd name="T6" fmla="*/ 0 w 6"/>
                <a:gd name="T7" fmla="*/ 0 h 21"/>
                <a:gd name="T8" fmla="*/ 0 w 6"/>
                <a:gd name="T9" fmla="*/ 0 h 21"/>
                <a:gd name="T10" fmla="*/ 0 w 6"/>
                <a:gd name="T11" fmla="*/ 2 h 21"/>
                <a:gd name="T12" fmla="*/ 0 w 6"/>
                <a:gd name="T13" fmla="*/ 2 h 21"/>
                <a:gd name="T14" fmla="*/ 0 w 6"/>
                <a:gd name="T15" fmla="*/ 4 h 21"/>
                <a:gd name="T16" fmla="*/ 0 w 6"/>
                <a:gd name="T17" fmla="*/ 4 h 21"/>
                <a:gd name="T18" fmla="*/ 0 w 6"/>
                <a:gd name="T19" fmla="*/ 5 h 21"/>
                <a:gd name="T20" fmla="*/ 0 w 6"/>
                <a:gd name="T21" fmla="*/ 5 h 21"/>
                <a:gd name="T22" fmla="*/ 2 w 6"/>
                <a:gd name="T23" fmla="*/ 5 h 21"/>
                <a:gd name="T24" fmla="*/ 2 w 6"/>
                <a:gd name="T25" fmla="*/ 5 h 21"/>
                <a:gd name="T26" fmla="*/ 2 w 6"/>
                <a:gd name="T27" fmla="*/ 7 h 21"/>
                <a:gd name="T28" fmla="*/ 2 w 6"/>
                <a:gd name="T29" fmla="*/ 7 h 21"/>
                <a:gd name="T30" fmla="*/ 2 w 6"/>
                <a:gd name="T31" fmla="*/ 7 h 21"/>
                <a:gd name="T32" fmla="*/ 2 w 6"/>
                <a:gd name="T33" fmla="*/ 11 h 21"/>
                <a:gd name="T34" fmla="*/ 2 w 6"/>
                <a:gd name="T35" fmla="*/ 11 h 21"/>
                <a:gd name="T36" fmla="*/ 2 w 6"/>
                <a:gd name="T37" fmla="*/ 13 h 21"/>
                <a:gd name="T38" fmla="*/ 2 w 6"/>
                <a:gd name="T39" fmla="*/ 13 h 21"/>
                <a:gd name="T40" fmla="*/ 4 w 6"/>
                <a:gd name="T41" fmla="*/ 15 h 21"/>
                <a:gd name="T42" fmla="*/ 4 w 6"/>
                <a:gd name="T43" fmla="*/ 15 h 21"/>
                <a:gd name="T44" fmla="*/ 4 w 6"/>
                <a:gd name="T45" fmla="*/ 15 h 21"/>
                <a:gd name="T46" fmla="*/ 4 w 6"/>
                <a:gd name="T47" fmla="*/ 17 h 21"/>
                <a:gd name="T48" fmla="*/ 4 w 6"/>
                <a:gd name="T49" fmla="*/ 17 h 21"/>
                <a:gd name="T50" fmla="*/ 4 w 6"/>
                <a:gd name="T51" fmla="*/ 19 h 21"/>
                <a:gd name="T52" fmla="*/ 4 w 6"/>
                <a:gd name="T53" fmla="*/ 19 h 21"/>
                <a:gd name="T54" fmla="*/ 4 w 6"/>
                <a:gd name="T55" fmla="*/ 19 h 21"/>
                <a:gd name="T56" fmla="*/ 4 w 6"/>
                <a:gd name="T57" fmla="*/ 19 h 21"/>
                <a:gd name="T58" fmla="*/ 6 w 6"/>
                <a:gd name="T5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 h="21">
                  <a:moveTo>
                    <a:pt x="2" y="0"/>
                  </a:moveTo>
                  <a:lnTo>
                    <a:pt x="2" y="0"/>
                  </a:lnTo>
                  <a:lnTo>
                    <a:pt x="0" y="0"/>
                  </a:lnTo>
                  <a:lnTo>
                    <a:pt x="0" y="0"/>
                  </a:lnTo>
                  <a:lnTo>
                    <a:pt x="0" y="0"/>
                  </a:lnTo>
                  <a:lnTo>
                    <a:pt x="0" y="2"/>
                  </a:lnTo>
                  <a:lnTo>
                    <a:pt x="0" y="2"/>
                  </a:lnTo>
                  <a:lnTo>
                    <a:pt x="0" y="4"/>
                  </a:lnTo>
                  <a:lnTo>
                    <a:pt x="0" y="4"/>
                  </a:lnTo>
                  <a:lnTo>
                    <a:pt x="0" y="5"/>
                  </a:lnTo>
                  <a:lnTo>
                    <a:pt x="0" y="5"/>
                  </a:lnTo>
                  <a:lnTo>
                    <a:pt x="2" y="5"/>
                  </a:lnTo>
                  <a:lnTo>
                    <a:pt x="2" y="5"/>
                  </a:lnTo>
                  <a:lnTo>
                    <a:pt x="2" y="7"/>
                  </a:lnTo>
                  <a:lnTo>
                    <a:pt x="2" y="7"/>
                  </a:lnTo>
                  <a:lnTo>
                    <a:pt x="2" y="7"/>
                  </a:lnTo>
                  <a:lnTo>
                    <a:pt x="2" y="11"/>
                  </a:lnTo>
                  <a:lnTo>
                    <a:pt x="2" y="11"/>
                  </a:lnTo>
                  <a:lnTo>
                    <a:pt x="2" y="13"/>
                  </a:lnTo>
                  <a:lnTo>
                    <a:pt x="2" y="13"/>
                  </a:lnTo>
                  <a:lnTo>
                    <a:pt x="4" y="15"/>
                  </a:lnTo>
                  <a:lnTo>
                    <a:pt x="4" y="15"/>
                  </a:lnTo>
                  <a:lnTo>
                    <a:pt x="4" y="15"/>
                  </a:lnTo>
                  <a:lnTo>
                    <a:pt x="4" y="17"/>
                  </a:lnTo>
                  <a:lnTo>
                    <a:pt x="4" y="17"/>
                  </a:lnTo>
                  <a:lnTo>
                    <a:pt x="4" y="19"/>
                  </a:lnTo>
                  <a:lnTo>
                    <a:pt x="4" y="19"/>
                  </a:lnTo>
                  <a:lnTo>
                    <a:pt x="4" y="19"/>
                  </a:lnTo>
                  <a:lnTo>
                    <a:pt x="4" y="19"/>
                  </a:lnTo>
                  <a:lnTo>
                    <a:pt x="6"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5" name="Line 5853"/>
            <p:cNvSpPr>
              <a:spLocks noChangeShapeType="1"/>
            </p:cNvSpPr>
            <p:nvPr/>
          </p:nvSpPr>
          <p:spPr bwMode="auto">
            <a:xfrm>
              <a:off x="1733" y="191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6" name="Freeform 5854"/>
            <p:cNvSpPr>
              <a:spLocks/>
            </p:cNvSpPr>
            <p:nvPr/>
          </p:nvSpPr>
          <p:spPr bwMode="auto">
            <a:xfrm>
              <a:off x="1731" y="1914"/>
              <a:ext cx="2" cy="11"/>
            </a:xfrm>
            <a:custGeom>
              <a:avLst/>
              <a:gdLst>
                <a:gd name="T0" fmla="*/ 2 w 2"/>
                <a:gd name="T1" fmla="*/ 0 h 11"/>
                <a:gd name="T2" fmla="*/ 2 w 2"/>
                <a:gd name="T3" fmla="*/ 2 h 11"/>
                <a:gd name="T4" fmla="*/ 2 w 2"/>
                <a:gd name="T5" fmla="*/ 2 h 11"/>
                <a:gd name="T6" fmla="*/ 2 w 2"/>
                <a:gd name="T7" fmla="*/ 4 h 11"/>
                <a:gd name="T8" fmla="*/ 2 w 2"/>
                <a:gd name="T9" fmla="*/ 6 h 11"/>
                <a:gd name="T10" fmla="*/ 0 w 2"/>
                <a:gd name="T11" fmla="*/ 7 h 11"/>
                <a:gd name="T12" fmla="*/ 0 w 2"/>
                <a:gd name="T13" fmla="*/ 7 h 11"/>
                <a:gd name="T14" fmla="*/ 0 w 2"/>
                <a:gd name="T15" fmla="*/ 9 h 11"/>
                <a:gd name="T16" fmla="*/ 0 w 2"/>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1">
                  <a:moveTo>
                    <a:pt x="2" y="0"/>
                  </a:moveTo>
                  <a:lnTo>
                    <a:pt x="2" y="2"/>
                  </a:lnTo>
                  <a:lnTo>
                    <a:pt x="2" y="2"/>
                  </a:lnTo>
                  <a:lnTo>
                    <a:pt x="2" y="4"/>
                  </a:lnTo>
                  <a:lnTo>
                    <a:pt x="2" y="6"/>
                  </a:lnTo>
                  <a:lnTo>
                    <a:pt x="0" y="7"/>
                  </a:lnTo>
                  <a:lnTo>
                    <a:pt x="0" y="7"/>
                  </a:lnTo>
                  <a:lnTo>
                    <a:pt x="0" y="9"/>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7" name="Freeform 5855"/>
            <p:cNvSpPr>
              <a:spLocks/>
            </p:cNvSpPr>
            <p:nvPr/>
          </p:nvSpPr>
          <p:spPr bwMode="auto">
            <a:xfrm>
              <a:off x="1731" y="1929"/>
              <a:ext cx="0" cy="2"/>
            </a:xfrm>
            <a:custGeom>
              <a:avLst/>
              <a:gdLst>
                <a:gd name="T0" fmla="*/ 0 h 2"/>
                <a:gd name="T1" fmla="*/ 2 h 2"/>
                <a:gd name="T2" fmla="*/ 2 h 2"/>
                <a:gd name="T3" fmla="*/ 2 h 2"/>
                <a:gd name="T4" fmla="*/ 2 h 2"/>
              </a:gdLst>
              <a:ahLst/>
              <a:cxnLst>
                <a:cxn ang="0">
                  <a:pos x="0" y="T0"/>
                </a:cxn>
                <a:cxn ang="0">
                  <a:pos x="0" y="T1"/>
                </a:cxn>
                <a:cxn ang="0">
                  <a:pos x="0" y="T2"/>
                </a:cxn>
                <a:cxn ang="0">
                  <a:pos x="0" y="T3"/>
                </a:cxn>
                <a:cxn ang="0">
                  <a:pos x="0" y="T4"/>
                </a:cxn>
              </a:cxnLst>
              <a:rect l="0" t="0" r="r" b="b"/>
              <a:pathLst>
                <a:path h="2">
                  <a:moveTo>
                    <a:pt x="0" y="0"/>
                  </a:move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8" name="Freeform 5856"/>
            <p:cNvSpPr>
              <a:spLocks/>
            </p:cNvSpPr>
            <p:nvPr/>
          </p:nvSpPr>
          <p:spPr bwMode="auto">
            <a:xfrm>
              <a:off x="1729" y="1925"/>
              <a:ext cx="2" cy="6"/>
            </a:xfrm>
            <a:custGeom>
              <a:avLst/>
              <a:gdLst>
                <a:gd name="T0" fmla="*/ 2 w 2"/>
                <a:gd name="T1" fmla="*/ 0 h 6"/>
                <a:gd name="T2" fmla="*/ 2 w 2"/>
                <a:gd name="T3" fmla="*/ 0 h 6"/>
                <a:gd name="T4" fmla="*/ 2 w 2"/>
                <a:gd name="T5" fmla="*/ 4 h 6"/>
                <a:gd name="T6" fmla="*/ 2 w 2"/>
                <a:gd name="T7" fmla="*/ 4 h 6"/>
                <a:gd name="T8" fmla="*/ 0 w 2"/>
                <a:gd name="T9" fmla="*/ 6 h 6"/>
                <a:gd name="T10" fmla="*/ 0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2" y="0"/>
                  </a:moveTo>
                  <a:lnTo>
                    <a:pt x="2" y="0"/>
                  </a:lnTo>
                  <a:lnTo>
                    <a:pt x="2" y="4"/>
                  </a:lnTo>
                  <a:lnTo>
                    <a:pt x="2"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9" name="Freeform 5857"/>
            <p:cNvSpPr>
              <a:spLocks/>
            </p:cNvSpPr>
            <p:nvPr/>
          </p:nvSpPr>
          <p:spPr bwMode="auto">
            <a:xfrm>
              <a:off x="1729" y="1929"/>
              <a:ext cx="2" cy="6"/>
            </a:xfrm>
            <a:custGeom>
              <a:avLst/>
              <a:gdLst>
                <a:gd name="T0" fmla="*/ 0 w 2"/>
                <a:gd name="T1" fmla="*/ 2 h 6"/>
                <a:gd name="T2" fmla="*/ 0 w 2"/>
                <a:gd name="T3" fmla="*/ 2 h 6"/>
                <a:gd name="T4" fmla="*/ 0 w 2"/>
                <a:gd name="T5" fmla="*/ 4 h 6"/>
                <a:gd name="T6" fmla="*/ 0 w 2"/>
                <a:gd name="T7" fmla="*/ 6 h 6"/>
                <a:gd name="T8" fmla="*/ 0 w 2"/>
                <a:gd name="T9" fmla="*/ 6 h 6"/>
                <a:gd name="T10" fmla="*/ 2 w 2"/>
                <a:gd name="T11" fmla="*/ 6 h 6"/>
                <a:gd name="T12" fmla="*/ 2 w 2"/>
                <a:gd name="T13" fmla="*/ 4 h 6"/>
                <a:gd name="T14" fmla="*/ 2 w 2"/>
                <a:gd name="T15" fmla="*/ 4 h 6"/>
                <a:gd name="T16" fmla="*/ 2 w 2"/>
                <a:gd name="T17" fmla="*/ 2 h 6"/>
                <a:gd name="T18" fmla="*/ 2 w 2"/>
                <a:gd name="T19" fmla="*/ 0 h 6"/>
                <a:gd name="T20" fmla="*/ 2 w 2"/>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0" y="2"/>
                  </a:moveTo>
                  <a:lnTo>
                    <a:pt x="0" y="2"/>
                  </a:lnTo>
                  <a:lnTo>
                    <a:pt x="0" y="4"/>
                  </a:lnTo>
                  <a:lnTo>
                    <a:pt x="0" y="6"/>
                  </a:lnTo>
                  <a:lnTo>
                    <a:pt x="0" y="6"/>
                  </a:lnTo>
                  <a:lnTo>
                    <a:pt x="2" y="6"/>
                  </a:lnTo>
                  <a:lnTo>
                    <a:pt x="2" y="4"/>
                  </a:lnTo>
                  <a:lnTo>
                    <a:pt x="2" y="4"/>
                  </a:ln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0" name="Freeform 5858"/>
            <p:cNvSpPr>
              <a:spLocks/>
            </p:cNvSpPr>
            <p:nvPr/>
          </p:nvSpPr>
          <p:spPr bwMode="auto">
            <a:xfrm>
              <a:off x="1729" y="1933"/>
              <a:ext cx="2" cy="6"/>
            </a:xfrm>
            <a:custGeom>
              <a:avLst/>
              <a:gdLst>
                <a:gd name="T0" fmla="*/ 2 w 2"/>
                <a:gd name="T1" fmla="*/ 0 h 6"/>
                <a:gd name="T2" fmla="*/ 2 w 2"/>
                <a:gd name="T3" fmla="*/ 0 h 6"/>
                <a:gd name="T4" fmla="*/ 2 w 2"/>
                <a:gd name="T5" fmla="*/ 0 h 6"/>
                <a:gd name="T6" fmla="*/ 2 w 2"/>
                <a:gd name="T7" fmla="*/ 0 h 6"/>
                <a:gd name="T8" fmla="*/ 0 w 2"/>
                <a:gd name="T9" fmla="*/ 4 h 6"/>
                <a:gd name="T10" fmla="*/ 2 w 2"/>
                <a:gd name="T11" fmla="*/ 4 h 6"/>
                <a:gd name="T12" fmla="*/ 2 w 2"/>
                <a:gd name="T13" fmla="*/ 4 h 6"/>
                <a:gd name="T14" fmla="*/ 0 w 2"/>
                <a:gd name="T15" fmla="*/ 6 h 6"/>
                <a:gd name="T16" fmla="*/ 2 w 2"/>
                <a:gd name="T17" fmla="*/ 6 h 6"/>
                <a:gd name="T18" fmla="*/ 2 w 2"/>
                <a:gd name="T19" fmla="*/ 6 h 6"/>
                <a:gd name="T20" fmla="*/ 2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2" y="0"/>
                  </a:moveTo>
                  <a:lnTo>
                    <a:pt x="2" y="0"/>
                  </a:lnTo>
                  <a:lnTo>
                    <a:pt x="2" y="0"/>
                  </a:lnTo>
                  <a:lnTo>
                    <a:pt x="2" y="0"/>
                  </a:lnTo>
                  <a:lnTo>
                    <a:pt x="0" y="4"/>
                  </a:lnTo>
                  <a:lnTo>
                    <a:pt x="2" y="4"/>
                  </a:lnTo>
                  <a:lnTo>
                    <a:pt x="2" y="4"/>
                  </a:lnTo>
                  <a:lnTo>
                    <a:pt x="0" y="6"/>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1" name="Freeform 5859"/>
            <p:cNvSpPr>
              <a:spLocks/>
            </p:cNvSpPr>
            <p:nvPr/>
          </p:nvSpPr>
          <p:spPr bwMode="auto">
            <a:xfrm>
              <a:off x="1740" y="1941"/>
              <a:ext cx="2" cy="2"/>
            </a:xfrm>
            <a:custGeom>
              <a:avLst/>
              <a:gdLst>
                <a:gd name="T0" fmla="*/ 0 w 2"/>
                <a:gd name="T1" fmla="*/ 2 h 2"/>
                <a:gd name="T2" fmla="*/ 2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2" name="Freeform 5860"/>
            <p:cNvSpPr>
              <a:spLocks/>
            </p:cNvSpPr>
            <p:nvPr/>
          </p:nvSpPr>
          <p:spPr bwMode="auto">
            <a:xfrm>
              <a:off x="1731" y="1939"/>
              <a:ext cx="0" cy="6"/>
            </a:xfrm>
            <a:custGeom>
              <a:avLst/>
              <a:gdLst>
                <a:gd name="T0" fmla="*/ 0 h 6"/>
                <a:gd name="T1" fmla="*/ 2 h 6"/>
                <a:gd name="T2" fmla="*/ 4 h 6"/>
                <a:gd name="T3" fmla="*/ 6 h 6"/>
                <a:gd name="T4" fmla="*/ 6 h 6"/>
                <a:gd name="T5" fmla="*/ 6 h 6"/>
                <a:gd name="T6" fmla="*/ 6 h 6"/>
              </a:gdLst>
              <a:ahLst/>
              <a:cxnLst>
                <a:cxn ang="0">
                  <a:pos x="0" y="T0"/>
                </a:cxn>
                <a:cxn ang="0">
                  <a:pos x="0" y="T1"/>
                </a:cxn>
                <a:cxn ang="0">
                  <a:pos x="0" y="T2"/>
                </a:cxn>
                <a:cxn ang="0">
                  <a:pos x="0" y="T3"/>
                </a:cxn>
                <a:cxn ang="0">
                  <a:pos x="0" y="T4"/>
                </a:cxn>
                <a:cxn ang="0">
                  <a:pos x="0" y="T5"/>
                </a:cxn>
                <a:cxn ang="0">
                  <a:pos x="0" y="T6"/>
                </a:cxn>
              </a:cxnLst>
              <a:rect l="0" t="0" r="r" b="b"/>
              <a:pathLst>
                <a:path h="6">
                  <a:moveTo>
                    <a:pt x="0" y="0"/>
                  </a:moveTo>
                  <a:lnTo>
                    <a:pt x="0" y="2"/>
                  </a:lnTo>
                  <a:lnTo>
                    <a:pt x="0" y="4"/>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3" name="Freeform 5861"/>
            <p:cNvSpPr>
              <a:spLocks/>
            </p:cNvSpPr>
            <p:nvPr/>
          </p:nvSpPr>
          <p:spPr bwMode="auto">
            <a:xfrm>
              <a:off x="1744" y="1941"/>
              <a:ext cx="6" cy="4"/>
            </a:xfrm>
            <a:custGeom>
              <a:avLst/>
              <a:gdLst>
                <a:gd name="T0" fmla="*/ 0 w 6"/>
                <a:gd name="T1" fmla="*/ 0 h 4"/>
                <a:gd name="T2" fmla="*/ 2 w 6"/>
                <a:gd name="T3" fmla="*/ 0 h 4"/>
                <a:gd name="T4" fmla="*/ 4 w 6"/>
                <a:gd name="T5" fmla="*/ 2 h 4"/>
                <a:gd name="T6" fmla="*/ 4 w 6"/>
                <a:gd name="T7" fmla="*/ 2 h 4"/>
                <a:gd name="T8" fmla="*/ 6 w 6"/>
                <a:gd name="T9" fmla="*/ 4 h 4"/>
                <a:gd name="T10" fmla="*/ 6 w 6"/>
                <a:gd name="T11" fmla="*/ 4 h 4"/>
                <a:gd name="T12" fmla="*/ 6 w 6"/>
                <a:gd name="T13" fmla="*/ 4 h 4"/>
                <a:gd name="T14" fmla="*/ 6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0" y="0"/>
                  </a:moveTo>
                  <a:lnTo>
                    <a:pt x="2" y="0"/>
                  </a:lnTo>
                  <a:lnTo>
                    <a:pt x="4" y="2"/>
                  </a:lnTo>
                  <a:lnTo>
                    <a:pt x="4" y="2"/>
                  </a:lnTo>
                  <a:lnTo>
                    <a:pt x="6" y="4"/>
                  </a:lnTo>
                  <a:lnTo>
                    <a:pt x="6" y="4"/>
                  </a:lnTo>
                  <a:lnTo>
                    <a:pt x="6" y="4"/>
                  </a:lnTo>
                  <a:lnTo>
                    <a:pt x="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4" name="Freeform 5862"/>
            <p:cNvSpPr>
              <a:spLocks/>
            </p:cNvSpPr>
            <p:nvPr/>
          </p:nvSpPr>
          <p:spPr bwMode="auto">
            <a:xfrm>
              <a:off x="1750" y="1945"/>
              <a:ext cx="6" cy="1"/>
            </a:xfrm>
            <a:custGeom>
              <a:avLst/>
              <a:gdLst>
                <a:gd name="T0" fmla="*/ 0 w 6"/>
                <a:gd name="T1" fmla="*/ 0 h 1"/>
                <a:gd name="T2" fmla="*/ 0 w 6"/>
                <a:gd name="T3" fmla="*/ 0 h 1"/>
                <a:gd name="T4" fmla="*/ 0 w 6"/>
                <a:gd name="T5" fmla="*/ 0 h 1"/>
                <a:gd name="T6" fmla="*/ 2 w 6"/>
                <a:gd name="T7" fmla="*/ 0 h 1"/>
                <a:gd name="T8" fmla="*/ 2 w 6"/>
                <a:gd name="T9" fmla="*/ 0 h 1"/>
                <a:gd name="T10" fmla="*/ 2 w 6"/>
                <a:gd name="T11" fmla="*/ 0 h 1"/>
                <a:gd name="T12" fmla="*/ 4 w 6"/>
                <a:gd name="T13" fmla="*/ 0 h 1"/>
                <a:gd name="T14" fmla="*/ 4 w 6"/>
                <a:gd name="T15" fmla="*/ 1 h 1"/>
                <a:gd name="T16" fmla="*/ 4 w 6"/>
                <a:gd name="T17" fmla="*/ 1 h 1"/>
                <a:gd name="T18" fmla="*/ 6 w 6"/>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
                  <a:moveTo>
                    <a:pt x="0" y="0"/>
                  </a:moveTo>
                  <a:lnTo>
                    <a:pt x="0" y="0"/>
                  </a:lnTo>
                  <a:lnTo>
                    <a:pt x="0" y="0"/>
                  </a:lnTo>
                  <a:lnTo>
                    <a:pt x="2" y="0"/>
                  </a:lnTo>
                  <a:lnTo>
                    <a:pt x="2" y="0"/>
                  </a:lnTo>
                  <a:lnTo>
                    <a:pt x="2" y="0"/>
                  </a:lnTo>
                  <a:lnTo>
                    <a:pt x="4" y="0"/>
                  </a:lnTo>
                  <a:lnTo>
                    <a:pt x="4" y="1"/>
                  </a:lnTo>
                  <a:lnTo>
                    <a:pt x="4" y="1"/>
                  </a:lnTo>
                  <a:lnTo>
                    <a:pt x="6"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5" name="Freeform 5863"/>
            <p:cNvSpPr>
              <a:spLocks/>
            </p:cNvSpPr>
            <p:nvPr/>
          </p:nvSpPr>
          <p:spPr bwMode="auto">
            <a:xfrm>
              <a:off x="1744" y="1945"/>
              <a:ext cx="2" cy="1"/>
            </a:xfrm>
            <a:custGeom>
              <a:avLst/>
              <a:gdLst>
                <a:gd name="T0" fmla="*/ 0 w 2"/>
                <a:gd name="T1" fmla="*/ 0 h 1"/>
                <a:gd name="T2" fmla="*/ 0 w 2"/>
                <a:gd name="T3" fmla="*/ 0 h 1"/>
                <a:gd name="T4" fmla="*/ 0 w 2"/>
                <a:gd name="T5" fmla="*/ 0 h 1"/>
                <a:gd name="T6" fmla="*/ 2 w 2"/>
                <a:gd name="T7" fmla="*/ 0 h 1"/>
                <a:gd name="T8" fmla="*/ 2 w 2"/>
                <a:gd name="T9" fmla="*/ 0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0" y="0"/>
                  </a:moveTo>
                  <a:lnTo>
                    <a:pt x="0" y="0"/>
                  </a:lnTo>
                  <a:lnTo>
                    <a:pt x="0" y="0"/>
                  </a:lnTo>
                  <a:lnTo>
                    <a:pt x="2" y="0"/>
                  </a:lnTo>
                  <a:lnTo>
                    <a:pt x="2" y="0"/>
                  </a:lnTo>
                  <a:lnTo>
                    <a:pt x="2" y="1"/>
                  </a:lnTo>
                  <a:lnTo>
                    <a:pt x="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6" name="Freeform 5864"/>
            <p:cNvSpPr>
              <a:spLocks/>
            </p:cNvSpPr>
            <p:nvPr/>
          </p:nvSpPr>
          <p:spPr bwMode="auto">
            <a:xfrm>
              <a:off x="1748" y="1946"/>
              <a:ext cx="2" cy="0"/>
            </a:xfrm>
            <a:custGeom>
              <a:avLst/>
              <a:gdLst>
                <a:gd name="T0" fmla="*/ 0 w 2"/>
                <a:gd name="T1" fmla="*/ 0 w 2"/>
                <a:gd name="T2" fmla="*/ 0 w 2"/>
                <a:gd name="T3" fmla="*/ 0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0" y="0"/>
                  </a:move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7" name="Freeform 5865"/>
            <p:cNvSpPr>
              <a:spLocks/>
            </p:cNvSpPr>
            <p:nvPr/>
          </p:nvSpPr>
          <p:spPr bwMode="auto">
            <a:xfrm>
              <a:off x="1733" y="1943"/>
              <a:ext cx="7" cy="5"/>
            </a:xfrm>
            <a:custGeom>
              <a:avLst/>
              <a:gdLst>
                <a:gd name="T0" fmla="*/ 0 w 7"/>
                <a:gd name="T1" fmla="*/ 5 h 5"/>
                <a:gd name="T2" fmla="*/ 2 w 7"/>
                <a:gd name="T3" fmla="*/ 5 h 5"/>
                <a:gd name="T4" fmla="*/ 2 w 7"/>
                <a:gd name="T5" fmla="*/ 3 h 5"/>
                <a:gd name="T6" fmla="*/ 3 w 7"/>
                <a:gd name="T7" fmla="*/ 3 h 5"/>
                <a:gd name="T8" fmla="*/ 3 w 7"/>
                <a:gd name="T9" fmla="*/ 3 h 5"/>
                <a:gd name="T10" fmla="*/ 5 w 7"/>
                <a:gd name="T11" fmla="*/ 3 h 5"/>
                <a:gd name="T12" fmla="*/ 5 w 7"/>
                <a:gd name="T13" fmla="*/ 2 h 5"/>
                <a:gd name="T14" fmla="*/ 7 w 7"/>
                <a:gd name="T15" fmla="*/ 2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0" y="5"/>
                  </a:moveTo>
                  <a:lnTo>
                    <a:pt x="2" y="5"/>
                  </a:lnTo>
                  <a:lnTo>
                    <a:pt x="2" y="3"/>
                  </a:lnTo>
                  <a:lnTo>
                    <a:pt x="3" y="3"/>
                  </a:lnTo>
                  <a:lnTo>
                    <a:pt x="3" y="3"/>
                  </a:lnTo>
                  <a:lnTo>
                    <a:pt x="5" y="3"/>
                  </a:lnTo>
                  <a:lnTo>
                    <a:pt x="5" y="2"/>
                  </a:lnTo>
                  <a:lnTo>
                    <a:pt x="7" y="2"/>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8" name="Freeform 5866"/>
            <p:cNvSpPr>
              <a:spLocks/>
            </p:cNvSpPr>
            <p:nvPr/>
          </p:nvSpPr>
          <p:spPr bwMode="auto">
            <a:xfrm>
              <a:off x="1756" y="1946"/>
              <a:ext cx="0" cy="2"/>
            </a:xfrm>
            <a:custGeom>
              <a:avLst/>
              <a:gdLst>
                <a:gd name="T0" fmla="*/ 2 h 2"/>
                <a:gd name="T1" fmla="*/ 2 h 2"/>
                <a:gd name="T2" fmla="*/ 0 h 2"/>
                <a:gd name="T3" fmla="*/ 0 h 2"/>
                <a:gd name="T4" fmla="*/ 0 h 2"/>
              </a:gdLst>
              <a:ahLst/>
              <a:cxnLst>
                <a:cxn ang="0">
                  <a:pos x="0" y="T0"/>
                </a:cxn>
                <a:cxn ang="0">
                  <a:pos x="0" y="T1"/>
                </a:cxn>
                <a:cxn ang="0">
                  <a:pos x="0" y="T2"/>
                </a:cxn>
                <a:cxn ang="0">
                  <a:pos x="0" y="T3"/>
                </a:cxn>
                <a:cxn ang="0">
                  <a:pos x="0" y="T4"/>
                </a:cxn>
              </a:cxnLst>
              <a:rect l="0" t="0" r="r" b="b"/>
              <a:pathLst>
                <a:path h="2">
                  <a:moveTo>
                    <a:pt x="0" y="2"/>
                  </a:move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9" name="Line 5867"/>
            <p:cNvSpPr>
              <a:spLocks noChangeShapeType="1"/>
            </p:cNvSpPr>
            <p:nvPr/>
          </p:nvSpPr>
          <p:spPr bwMode="auto">
            <a:xfrm flipH="1">
              <a:off x="1756" y="1948"/>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0" name="Freeform 5868"/>
            <p:cNvSpPr>
              <a:spLocks/>
            </p:cNvSpPr>
            <p:nvPr/>
          </p:nvSpPr>
          <p:spPr bwMode="auto">
            <a:xfrm>
              <a:off x="1731" y="1945"/>
              <a:ext cx="2" cy="3"/>
            </a:xfrm>
            <a:custGeom>
              <a:avLst/>
              <a:gdLst>
                <a:gd name="T0" fmla="*/ 0 w 2"/>
                <a:gd name="T1" fmla="*/ 0 h 3"/>
                <a:gd name="T2" fmla="*/ 0 w 2"/>
                <a:gd name="T3" fmla="*/ 1 h 3"/>
                <a:gd name="T4" fmla="*/ 0 w 2"/>
                <a:gd name="T5" fmla="*/ 3 h 3"/>
                <a:gd name="T6" fmla="*/ 0 w 2"/>
                <a:gd name="T7" fmla="*/ 3 h 3"/>
                <a:gd name="T8" fmla="*/ 0 w 2"/>
                <a:gd name="T9" fmla="*/ 3 h 3"/>
                <a:gd name="T10" fmla="*/ 0 w 2"/>
                <a:gd name="T11" fmla="*/ 3 h 3"/>
                <a:gd name="T12" fmla="*/ 0 w 2"/>
                <a:gd name="T13" fmla="*/ 3 h 3"/>
                <a:gd name="T14" fmla="*/ 2 w 2"/>
                <a:gd name="T15" fmla="*/ 3 h 3"/>
                <a:gd name="T16" fmla="*/ 2 w 2"/>
                <a:gd name="T17" fmla="*/ 3 h 3"/>
                <a:gd name="T18" fmla="*/ 2 w 2"/>
                <a:gd name="T19" fmla="*/ 3 h 3"/>
                <a:gd name="T20" fmla="*/ 2 w 2"/>
                <a:gd name="T2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3">
                  <a:moveTo>
                    <a:pt x="0" y="0"/>
                  </a:moveTo>
                  <a:lnTo>
                    <a:pt x="0" y="1"/>
                  </a:lnTo>
                  <a:lnTo>
                    <a:pt x="0" y="3"/>
                  </a:lnTo>
                  <a:lnTo>
                    <a:pt x="0" y="3"/>
                  </a:lnTo>
                  <a:lnTo>
                    <a:pt x="0" y="3"/>
                  </a:lnTo>
                  <a:lnTo>
                    <a:pt x="0" y="3"/>
                  </a:lnTo>
                  <a:lnTo>
                    <a:pt x="0" y="3"/>
                  </a:lnTo>
                  <a:lnTo>
                    <a:pt x="2" y="3"/>
                  </a:lnTo>
                  <a:lnTo>
                    <a:pt x="2" y="3"/>
                  </a:lnTo>
                  <a:lnTo>
                    <a:pt x="2" y="3"/>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1" name="Freeform 5869"/>
            <p:cNvSpPr>
              <a:spLocks/>
            </p:cNvSpPr>
            <p:nvPr/>
          </p:nvSpPr>
          <p:spPr bwMode="auto">
            <a:xfrm>
              <a:off x="1738" y="1945"/>
              <a:ext cx="6" cy="3"/>
            </a:xfrm>
            <a:custGeom>
              <a:avLst/>
              <a:gdLst>
                <a:gd name="T0" fmla="*/ 0 w 6"/>
                <a:gd name="T1" fmla="*/ 3 h 3"/>
                <a:gd name="T2" fmla="*/ 0 w 6"/>
                <a:gd name="T3" fmla="*/ 3 h 3"/>
                <a:gd name="T4" fmla="*/ 0 w 6"/>
                <a:gd name="T5" fmla="*/ 3 h 3"/>
                <a:gd name="T6" fmla="*/ 2 w 6"/>
                <a:gd name="T7" fmla="*/ 3 h 3"/>
                <a:gd name="T8" fmla="*/ 2 w 6"/>
                <a:gd name="T9" fmla="*/ 3 h 3"/>
                <a:gd name="T10" fmla="*/ 4 w 6"/>
                <a:gd name="T11" fmla="*/ 1 h 3"/>
                <a:gd name="T12" fmla="*/ 4 w 6"/>
                <a:gd name="T13" fmla="*/ 0 h 3"/>
                <a:gd name="T14" fmla="*/ 4 w 6"/>
                <a:gd name="T15" fmla="*/ 0 h 3"/>
                <a:gd name="T16" fmla="*/ 4 w 6"/>
                <a:gd name="T17" fmla="*/ 0 h 3"/>
                <a:gd name="T18" fmla="*/ 6 w 6"/>
                <a:gd name="T19" fmla="*/ 0 h 3"/>
                <a:gd name="T20" fmla="*/ 6 w 6"/>
                <a:gd name="T21" fmla="*/ 0 h 3"/>
                <a:gd name="T22" fmla="*/ 6 w 6"/>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3">
                  <a:moveTo>
                    <a:pt x="0" y="3"/>
                  </a:moveTo>
                  <a:lnTo>
                    <a:pt x="0" y="3"/>
                  </a:lnTo>
                  <a:lnTo>
                    <a:pt x="0" y="3"/>
                  </a:lnTo>
                  <a:lnTo>
                    <a:pt x="2" y="3"/>
                  </a:lnTo>
                  <a:lnTo>
                    <a:pt x="2" y="3"/>
                  </a:lnTo>
                  <a:lnTo>
                    <a:pt x="4" y="1"/>
                  </a:lnTo>
                  <a:lnTo>
                    <a:pt x="4" y="0"/>
                  </a:lnTo>
                  <a:lnTo>
                    <a:pt x="4" y="0"/>
                  </a:lnTo>
                  <a:lnTo>
                    <a:pt x="4" y="0"/>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2" name="Freeform 5870"/>
            <p:cNvSpPr>
              <a:spLocks/>
            </p:cNvSpPr>
            <p:nvPr/>
          </p:nvSpPr>
          <p:spPr bwMode="auto">
            <a:xfrm>
              <a:off x="1750" y="1946"/>
              <a:ext cx="8" cy="4"/>
            </a:xfrm>
            <a:custGeom>
              <a:avLst/>
              <a:gdLst>
                <a:gd name="T0" fmla="*/ 0 w 8"/>
                <a:gd name="T1" fmla="*/ 0 h 4"/>
                <a:gd name="T2" fmla="*/ 0 w 8"/>
                <a:gd name="T3" fmla="*/ 0 h 4"/>
                <a:gd name="T4" fmla="*/ 2 w 8"/>
                <a:gd name="T5" fmla="*/ 0 h 4"/>
                <a:gd name="T6" fmla="*/ 2 w 8"/>
                <a:gd name="T7" fmla="*/ 0 h 4"/>
                <a:gd name="T8" fmla="*/ 6 w 8"/>
                <a:gd name="T9" fmla="*/ 2 h 4"/>
                <a:gd name="T10" fmla="*/ 6 w 8"/>
                <a:gd name="T11" fmla="*/ 2 h 4"/>
                <a:gd name="T12" fmla="*/ 8 w 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0" y="0"/>
                  </a:moveTo>
                  <a:lnTo>
                    <a:pt x="0" y="0"/>
                  </a:lnTo>
                  <a:lnTo>
                    <a:pt x="2" y="0"/>
                  </a:lnTo>
                  <a:lnTo>
                    <a:pt x="2" y="0"/>
                  </a:lnTo>
                  <a:lnTo>
                    <a:pt x="6" y="2"/>
                  </a:lnTo>
                  <a:lnTo>
                    <a:pt x="6" y="2"/>
                  </a:lnTo>
                  <a:lnTo>
                    <a:pt x="8"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3" name="Freeform 5871"/>
            <p:cNvSpPr>
              <a:spLocks/>
            </p:cNvSpPr>
            <p:nvPr/>
          </p:nvSpPr>
          <p:spPr bwMode="auto">
            <a:xfrm>
              <a:off x="1733" y="1950"/>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4" name="Freeform 5872"/>
            <p:cNvSpPr>
              <a:spLocks/>
            </p:cNvSpPr>
            <p:nvPr/>
          </p:nvSpPr>
          <p:spPr bwMode="auto">
            <a:xfrm>
              <a:off x="1733" y="1950"/>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5" name="Freeform 5873"/>
            <p:cNvSpPr>
              <a:spLocks/>
            </p:cNvSpPr>
            <p:nvPr/>
          </p:nvSpPr>
          <p:spPr bwMode="auto">
            <a:xfrm>
              <a:off x="1736" y="1948"/>
              <a:ext cx="2" cy="2"/>
            </a:xfrm>
            <a:custGeom>
              <a:avLst/>
              <a:gdLst>
                <a:gd name="T0" fmla="*/ 0 w 2"/>
                <a:gd name="T1" fmla="*/ 2 h 2"/>
                <a:gd name="T2" fmla="*/ 0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6" name="Freeform 5874"/>
            <p:cNvSpPr>
              <a:spLocks/>
            </p:cNvSpPr>
            <p:nvPr/>
          </p:nvSpPr>
          <p:spPr bwMode="auto">
            <a:xfrm>
              <a:off x="1735" y="1950"/>
              <a:ext cx="1" cy="0"/>
            </a:xfrm>
            <a:custGeom>
              <a:avLst/>
              <a:gdLst>
                <a:gd name="T0" fmla="*/ 0 w 1"/>
                <a:gd name="T1" fmla="*/ 1 w 1"/>
                <a:gd name="T2" fmla="*/ 0 w 1"/>
                <a:gd name="T3" fmla="*/ 1 w 1"/>
                <a:gd name="T4" fmla="*/ 1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lnTo>
                    <a:pt x="1" y="0"/>
                  </a:lnTo>
                  <a:lnTo>
                    <a:pt x="0" y="0"/>
                  </a:lnTo>
                  <a:lnTo>
                    <a:pt x="1" y="0"/>
                  </a:lnTo>
                  <a:lnTo>
                    <a:pt x="1"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7" name="Freeform 5875"/>
            <p:cNvSpPr>
              <a:spLocks/>
            </p:cNvSpPr>
            <p:nvPr/>
          </p:nvSpPr>
          <p:spPr bwMode="auto">
            <a:xfrm>
              <a:off x="1735" y="1966"/>
              <a:ext cx="3" cy="0"/>
            </a:xfrm>
            <a:custGeom>
              <a:avLst/>
              <a:gdLst>
                <a:gd name="T0" fmla="*/ 0 w 3"/>
                <a:gd name="T1" fmla="*/ 0 w 3"/>
                <a:gd name="T2" fmla="*/ 0 w 3"/>
                <a:gd name="T3" fmla="*/ 1 w 3"/>
                <a:gd name="T4" fmla="*/ 1 w 3"/>
                <a:gd name="T5" fmla="*/ 3 w 3"/>
                <a:gd name="T6" fmla="*/ 3 w 3"/>
              </a:gdLst>
              <a:ahLst/>
              <a:cxnLst>
                <a:cxn ang="0">
                  <a:pos x="T0" y="0"/>
                </a:cxn>
                <a:cxn ang="0">
                  <a:pos x="T1" y="0"/>
                </a:cxn>
                <a:cxn ang="0">
                  <a:pos x="T2" y="0"/>
                </a:cxn>
                <a:cxn ang="0">
                  <a:pos x="T3" y="0"/>
                </a:cxn>
                <a:cxn ang="0">
                  <a:pos x="T4" y="0"/>
                </a:cxn>
                <a:cxn ang="0">
                  <a:pos x="T5" y="0"/>
                </a:cxn>
                <a:cxn ang="0">
                  <a:pos x="T6" y="0"/>
                </a:cxn>
              </a:cxnLst>
              <a:rect l="0" t="0" r="r" b="b"/>
              <a:pathLst>
                <a:path w="3">
                  <a:moveTo>
                    <a:pt x="0" y="0"/>
                  </a:moveTo>
                  <a:lnTo>
                    <a:pt x="0" y="0"/>
                  </a:lnTo>
                  <a:lnTo>
                    <a:pt x="0" y="0"/>
                  </a:lnTo>
                  <a:lnTo>
                    <a:pt x="1" y="0"/>
                  </a:lnTo>
                  <a:lnTo>
                    <a:pt x="1" y="0"/>
                  </a:lnTo>
                  <a:lnTo>
                    <a:pt x="3" y="0"/>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7" name="Group 6077"/>
          <p:cNvGrpSpPr>
            <a:grpSpLocks/>
          </p:cNvGrpSpPr>
          <p:nvPr/>
        </p:nvGrpSpPr>
        <p:grpSpPr bwMode="auto">
          <a:xfrm>
            <a:off x="2752317" y="3039224"/>
            <a:ext cx="307975" cy="277813"/>
            <a:chOff x="1729" y="1950"/>
            <a:chExt cx="194" cy="175"/>
          </a:xfrm>
        </p:grpSpPr>
        <p:sp>
          <p:nvSpPr>
            <p:cNvPr id="4668" name="Freeform 5877"/>
            <p:cNvSpPr>
              <a:spLocks/>
            </p:cNvSpPr>
            <p:nvPr/>
          </p:nvSpPr>
          <p:spPr bwMode="auto">
            <a:xfrm>
              <a:off x="1729" y="1950"/>
              <a:ext cx="6" cy="16"/>
            </a:xfrm>
            <a:custGeom>
              <a:avLst/>
              <a:gdLst>
                <a:gd name="T0" fmla="*/ 4 w 6"/>
                <a:gd name="T1" fmla="*/ 0 h 16"/>
                <a:gd name="T2" fmla="*/ 4 w 6"/>
                <a:gd name="T3" fmla="*/ 0 h 16"/>
                <a:gd name="T4" fmla="*/ 2 w 6"/>
                <a:gd name="T5" fmla="*/ 0 h 16"/>
                <a:gd name="T6" fmla="*/ 2 w 6"/>
                <a:gd name="T7" fmla="*/ 2 h 16"/>
                <a:gd name="T8" fmla="*/ 0 w 6"/>
                <a:gd name="T9" fmla="*/ 4 h 16"/>
                <a:gd name="T10" fmla="*/ 0 w 6"/>
                <a:gd name="T11" fmla="*/ 4 h 16"/>
                <a:gd name="T12" fmla="*/ 0 w 6"/>
                <a:gd name="T13" fmla="*/ 6 h 16"/>
                <a:gd name="T14" fmla="*/ 0 w 6"/>
                <a:gd name="T15" fmla="*/ 6 h 16"/>
                <a:gd name="T16" fmla="*/ 0 w 6"/>
                <a:gd name="T17" fmla="*/ 6 h 16"/>
                <a:gd name="T18" fmla="*/ 0 w 6"/>
                <a:gd name="T19" fmla="*/ 6 h 16"/>
                <a:gd name="T20" fmla="*/ 0 w 6"/>
                <a:gd name="T21" fmla="*/ 8 h 16"/>
                <a:gd name="T22" fmla="*/ 2 w 6"/>
                <a:gd name="T23" fmla="*/ 10 h 16"/>
                <a:gd name="T24" fmla="*/ 2 w 6"/>
                <a:gd name="T25" fmla="*/ 12 h 16"/>
                <a:gd name="T26" fmla="*/ 2 w 6"/>
                <a:gd name="T27" fmla="*/ 12 h 16"/>
                <a:gd name="T28" fmla="*/ 4 w 6"/>
                <a:gd name="T29" fmla="*/ 12 h 16"/>
                <a:gd name="T30" fmla="*/ 4 w 6"/>
                <a:gd name="T31" fmla="*/ 14 h 16"/>
                <a:gd name="T32" fmla="*/ 4 w 6"/>
                <a:gd name="T33" fmla="*/ 14 h 16"/>
                <a:gd name="T34" fmla="*/ 4 w 6"/>
                <a:gd name="T35" fmla="*/ 16 h 16"/>
                <a:gd name="T36" fmla="*/ 6 w 6"/>
                <a:gd name="T37" fmla="*/ 16 h 16"/>
                <a:gd name="T38" fmla="*/ 6 w 6"/>
                <a:gd name="T39" fmla="*/ 16 h 16"/>
                <a:gd name="T40" fmla="*/ 6 w 6"/>
                <a:gd name="T41" fmla="*/ 16 h 16"/>
                <a:gd name="T42" fmla="*/ 6 w 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16">
                  <a:moveTo>
                    <a:pt x="4" y="0"/>
                  </a:moveTo>
                  <a:lnTo>
                    <a:pt x="4" y="0"/>
                  </a:lnTo>
                  <a:lnTo>
                    <a:pt x="2" y="0"/>
                  </a:lnTo>
                  <a:lnTo>
                    <a:pt x="2" y="2"/>
                  </a:lnTo>
                  <a:lnTo>
                    <a:pt x="0" y="4"/>
                  </a:lnTo>
                  <a:lnTo>
                    <a:pt x="0" y="4"/>
                  </a:lnTo>
                  <a:lnTo>
                    <a:pt x="0" y="6"/>
                  </a:lnTo>
                  <a:lnTo>
                    <a:pt x="0" y="6"/>
                  </a:lnTo>
                  <a:lnTo>
                    <a:pt x="0" y="6"/>
                  </a:lnTo>
                  <a:lnTo>
                    <a:pt x="0" y="6"/>
                  </a:lnTo>
                  <a:lnTo>
                    <a:pt x="0" y="8"/>
                  </a:lnTo>
                  <a:lnTo>
                    <a:pt x="2" y="10"/>
                  </a:lnTo>
                  <a:lnTo>
                    <a:pt x="2" y="12"/>
                  </a:lnTo>
                  <a:lnTo>
                    <a:pt x="2" y="12"/>
                  </a:lnTo>
                  <a:lnTo>
                    <a:pt x="4" y="12"/>
                  </a:lnTo>
                  <a:lnTo>
                    <a:pt x="4" y="14"/>
                  </a:lnTo>
                  <a:lnTo>
                    <a:pt x="4" y="14"/>
                  </a:lnTo>
                  <a:lnTo>
                    <a:pt x="4" y="16"/>
                  </a:lnTo>
                  <a:lnTo>
                    <a:pt x="6" y="16"/>
                  </a:lnTo>
                  <a:lnTo>
                    <a:pt x="6" y="16"/>
                  </a:lnTo>
                  <a:lnTo>
                    <a:pt x="6" y="16"/>
                  </a:lnTo>
                  <a:lnTo>
                    <a:pt x="6"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9" name="Freeform 5878"/>
            <p:cNvSpPr>
              <a:spLocks/>
            </p:cNvSpPr>
            <p:nvPr/>
          </p:nvSpPr>
          <p:spPr bwMode="auto">
            <a:xfrm>
              <a:off x="1771" y="1968"/>
              <a:ext cx="4" cy="2"/>
            </a:xfrm>
            <a:custGeom>
              <a:avLst/>
              <a:gdLst>
                <a:gd name="T0" fmla="*/ 4 w 4"/>
                <a:gd name="T1" fmla="*/ 0 h 2"/>
                <a:gd name="T2" fmla="*/ 4 w 4"/>
                <a:gd name="T3" fmla="*/ 2 h 2"/>
                <a:gd name="T4" fmla="*/ 2 w 4"/>
                <a:gd name="T5" fmla="*/ 0 h 2"/>
                <a:gd name="T6" fmla="*/ 2 w 4"/>
                <a:gd name="T7" fmla="*/ 0 h 2"/>
                <a:gd name="T8" fmla="*/ 2 w 4"/>
                <a:gd name="T9" fmla="*/ 2 h 2"/>
                <a:gd name="T10" fmla="*/ 0 w 4"/>
                <a:gd name="T11" fmla="*/ 2 h 2"/>
                <a:gd name="T12" fmla="*/ 0 w 4"/>
                <a:gd name="T13" fmla="*/ 2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0"/>
                  </a:moveTo>
                  <a:lnTo>
                    <a:pt x="4" y="2"/>
                  </a:lnTo>
                  <a:lnTo>
                    <a:pt x="2" y="0"/>
                  </a:lnTo>
                  <a:lnTo>
                    <a:pt x="2" y="0"/>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0" name="Line 5879"/>
            <p:cNvSpPr>
              <a:spLocks noChangeShapeType="1"/>
            </p:cNvSpPr>
            <p:nvPr/>
          </p:nvSpPr>
          <p:spPr bwMode="auto">
            <a:xfrm>
              <a:off x="1775" y="1970"/>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1" name="Freeform 5880"/>
            <p:cNvSpPr>
              <a:spLocks/>
            </p:cNvSpPr>
            <p:nvPr/>
          </p:nvSpPr>
          <p:spPr bwMode="auto">
            <a:xfrm>
              <a:off x="1761" y="1970"/>
              <a:ext cx="8" cy="5"/>
            </a:xfrm>
            <a:custGeom>
              <a:avLst/>
              <a:gdLst>
                <a:gd name="T0" fmla="*/ 8 w 8"/>
                <a:gd name="T1" fmla="*/ 0 h 5"/>
                <a:gd name="T2" fmla="*/ 8 w 8"/>
                <a:gd name="T3" fmla="*/ 0 h 5"/>
                <a:gd name="T4" fmla="*/ 8 w 8"/>
                <a:gd name="T5" fmla="*/ 0 h 5"/>
                <a:gd name="T6" fmla="*/ 8 w 8"/>
                <a:gd name="T7" fmla="*/ 0 h 5"/>
                <a:gd name="T8" fmla="*/ 8 w 8"/>
                <a:gd name="T9" fmla="*/ 0 h 5"/>
                <a:gd name="T10" fmla="*/ 6 w 8"/>
                <a:gd name="T11" fmla="*/ 0 h 5"/>
                <a:gd name="T12" fmla="*/ 6 w 8"/>
                <a:gd name="T13" fmla="*/ 1 h 5"/>
                <a:gd name="T14" fmla="*/ 6 w 8"/>
                <a:gd name="T15" fmla="*/ 1 h 5"/>
                <a:gd name="T16" fmla="*/ 4 w 8"/>
                <a:gd name="T17" fmla="*/ 1 h 5"/>
                <a:gd name="T18" fmla="*/ 4 w 8"/>
                <a:gd name="T19" fmla="*/ 1 h 5"/>
                <a:gd name="T20" fmla="*/ 4 w 8"/>
                <a:gd name="T21" fmla="*/ 1 h 5"/>
                <a:gd name="T22" fmla="*/ 4 w 8"/>
                <a:gd name="T23" fmla="*/ 3 h 5"/>
                <a:gd name="T24" fmla="*/ 2 w 8"/>
                <a:gd name="T25" fmla="*/ 5 h 5"/>
                <a:gd name="T26" fmla="*/ 2 w 8"/>
                <a:gd name="T27" fmla="*/ 5 h 5"/>
                <a:gd name="T28" fmla="*/ 0 w 8"/>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
                  <a:moveTo>
                    <a:pt x="8" y="0"/>
                  </a:moveTo>
                  <a:lnTo>
                    <a:pt x="8" y="0"/>
                  </a:lnTo>
                  <a:lnTo>
                    <a:pt x="8" y="0"/>
                  </a:lnTo>
                  <a:lnTo>
                    <a:pt x="8" y="0"/>
                  </a:lnTo>
                  <a:lnTo>
                    <a:pt x="8" y="0"/>
                  </a:lnTo>
                  <a:lnTo>
                    <a:pt x="6" y="0"/>
                  </a:lnTo>
                  <a:lnTo>
                    <a:pt x="6" y="1"/>
                  </a:lnTo>
                  <a:lnTo>
                    <a:pt x="6" y="1"/>
                  </a:lnTo>
                  <a:lnTo>
                    <a:pt x="4" y="1"/>
                  </a:lnTo>
                  <a:lnTo>
                    <a:pt x="4" y="1"/>
                  </a:lnTo>
                  <a:lnTo>
                    <a:pt x="4" y="1"/>
                  </a:lnTo>
                  <a:lnTo>
                    <a:pt x="4" y="3"/>
                  </a:lnTo>
                  <a:lnTo>
                    <a:pt x="2" y="5"/>
                  </a:lnTo>
                  <a:lnTo>
                    <a:pt x="2"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2" name="Freeform 5881"/>
            <p:cNvSpPr>
              <a:spLocks/>
            </p:cNvSpPr>
            <p:nvPr/>
          </p:nvSpPr>
          <p:spPr bwMode="auto">
            <a:xfrm>
              <a:off x="1758" y="1975"/>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882"/>
            <p:cNvSpPr>
              <a:spLocks/>
            </p:cNvSpPr>
            <p:nvPr/>
          </p:nvSpPr>
          <p:spPr bwMode="auto">
            <a:xfrm>
              <a:off x="1758" y="1975"/>
              <a:ext cx="3" cy="0"/>
            </a:xfrm>
            <a:custGeom>
              <a:avLst/>
              <a:gdLst>
                <a:gd name="T0" fmla="*/ 3 w 3"/>
                <a:gd name="T1" fmla="*/ 3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3" y="0"/>
                  </a:moveTo>
                  <a:lnTo>
                    <a:pt x="3" y="0"/>
                  </a:lnTo>
                  <a:lnTo>
                    <a:pt x="3"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4" name="Freeform 5883"/>
            <p:cNvSpPr>
              <a:spLocks/>
            </p:cNvSpPr>
            <p:nvPr/>
          </p:nvSpPr>
          <p:spPr bwMode="auto">
            <a:xfrm>
              <a:off x="1765" y="1970"/>
              <a:ext cx="10" cy="7"/>
            </a:xfrm>
            <a:custGeom>
              <a:avLst/>
              <a:gdLst>
                <a:gd name="T0" fmla="*/ 10 w 10"/>
                <a:gd name="T1" fmla="*/ 0 h 7"/>
                <a:gd name="T2" fmla="*/ 10 w 10"/>
                <a:gd name="T3" fmla="*/ 0 h 7"/>
                <a:gd name="T4" fmla="*/ 8 w 10"/>
                <a:gd name="T5" fmla="*/ 0 h 7"/>
                <a:gd name="T6" fmla="*/ 4 w 10"/>
                <a:gd name="T7" fmla="*/ 1 h 7"/>
                <a:gd name="T8" fmla="*/ 2 w 10"/>
                <a:gd name="T9" fmla="*/ 3 h 7"/>
                <a:gd name="T10" fmla="*/ 2 w 10"/>
                <a:gd name="T11" fmla="*/ 3 h 7"/>
                <a:gd name="T12" fmla="*/ 0 w 10"/>
                <a:gd name="T13" fmla="*/ 5 h 7"/>
                <a:gd name="T14" fmla="*/ 0 w 10"/>
                <a:gd name="T15" fmla="*/ 5 h 7"/>
                <a:gd name="T16" fmla="*/ 2 w 10"/>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7">
                  <a:moveTo>
                    <a:pt x="10" y="0"/>
                  </a:moveTo>
                  <a:lnTo>
                    <a:pt x="10" y="0"/>
                  </a:lnTo>
                  <a:lnTo>
                    <a:pt x="8" y="0"/>
                  </a:lnTo>
                  <a:lnTo>
                    <a:pt x="4" y="1"/>
                  </a:lnTo>
                  <a:lnTo>
                    <a:pt x="2" y="3"/>
                  </a:lnTo>
                  <a:lnTo>
                    <a:pt x="2" y="3"/>
                  </a:lnTo>
                  <a:lnTo>
                    <a:pt x="0" y="5"/>
                  </a:lnTo>
                  <a:lnTo>
                    <a:pt x="0" y="5"/>
                  </a:lnTo>
                  <a:lnTo>
                    <a:pt x="2"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5" name="Freeform 5884"/>
            <p:cNvSpPr>
              <a:spLocks/>
            </p:cNvSpPr>
            <p:nvPr/>
          </p:nvSpPr>
          <p:spPr bwMode="auto">
            <a:xfrm>
              <a:off x="1763" y="1975"/>
              <a:ext cx="2" cy="2"/>
            </a:xfrm>
            <a:custGeom>
              <a:avLst/>
              <a:gdLst>
                <a:gd name="T0" fmla="*/ 2 w 2"/>
                <a:gd name="T1" fmla="*/ 2 h 2"/>
                <a:gd name="T2" fmla="*/ 2 w 2"/>
                <a:gd name="T3" fmla="*/ 0 h 2"/>
                <a:gd name="T4" fmla="*/ 2 w 2"/>
                <a:gd name="T5" fmla="*/ 0 h 2"/>
                <a:gd name="T6" fmla="*/ 2 w 2"/>
                <a:gd name="T7" fmla="*/ 0 h 2"/>
                <a:gd name="T8" fmla="*/ 0 w 2"/>
                <a:gd name="T9" fmla="*/ 2 h 2"/>
              </a:gdLst>
              <a:ahLst/>
              <a:cxnLst>
                <a:cxn ang="0">
                  <a:pos x="T0" y="T1"/>
                </a:cxn>
                <a:cxn ang="0">
                  <a:pos x="T2" y="T3"/>
                </a:cxn>
                <a:cxn ang="0">
                  <a:pos x="T4" y="T5"/>
                </a:cxn>
                <a:cxn ang="0">
                  <a:pos x="T6" y="T7"/>
                </a:cxn>
                <a:cxn ang="0">
                  <a:pos x="T8" y="T9"/>
                </a:cxn>
              </a:cxnLst>
              <a:rect l="0" t="0" r="r" b="b"/>
              <a:pathLst>
                <a:path w="2" h="2">
                  <a:moveTo>
                    <a:pt x="2" y="2"/>
                  </a:moveTo>
                  <a:lnTo>
                    <a:pt x="2" y="0"/>
                  </a:ln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6" name="Freeform 5885"/>
            <p:cNvSpPr>
              <a:spLocks/>
            </p:cNvSpPr>
            <p:nvPr/>
          </p:nvSpPr>
          <p:spPr bwMode="auto">
            <a:xfrm>
              <a:off x="1738" y="1966"/>
              <a:ext cx="18" cy="11"/>
            </a:xfrm>
            <a:custGeom>
              <a:avLst/>
              <a:gdLst>
                <a:gd name="T0" fmla="*/ 18 w 18"/>
                <a:gd name="T1" fmla="*/ 9 h 11"/>
                <a:gd name="T2" fmla="*/ 18 w 18"/>
                <a:gd name="T3" fmla="*/ 9 h 11"/>
                <a:gd name="T4" fmla="*/ 18 w 18"/>
                <a:gd name="T5" fmla="*/ 11 h 11"/>
                <a:gd name="T6" fmla="*/ 18 w 18"/>
                <a:gd name="T7" fmla="*/ 11 h 11"/>
                <a:gd name="T8" fmla="*/ 16 w 18"/>
                <a:gd name="T9" fmla="*/ 11 h 11"/>
                <a:gd name="T10" fmla="*/ 16 w 18"/>
                <a:gd name="T11" fmla="*/ 11 h 11"/>
                <a:gd name="T12" fmla="*/ 16 w 18"/>
                <a:gd name="T13" fmla="*/ 11 h 11"/>
                <a:gd name="T14" fmla="*/ 14 w 18"/>
                <a:gd name="T15" fmla="*/ 11 h 11"/>
                <a:gd name="T16" fmla="*/ 12 w 18"/>
                <a:gd name="T17" fmla="*/ 11 h 11"/>
                <a:gd name="T18" fmla="*/ 12 w 18"/>
                <a:gd name="T19" fmla="*/ 11 h 11"/>
                <a:gd name="T20" fmla="*/ 12 w 18"/>
                <a:gd name="T21" fmla="*/ 9 h 11"/>
                <a:gd name="T22" fmla="*/ 12 w 18"/>
                <a:gd name="T23" fmla="*/ 7 h 11"/>
                <a:gd name="T24" fmla="*/ 12 w 18"/>
                <a:gd name="T25" fmla="*/ 7 h 11"/>
                <a:gd name="T26" fmla="*/ 10 w 18"/>
                <a:gd name="T27" fmla="*/ 5 h 11"/>
                <a:gd name="T28" fmla="*/ 8 w 18"/>
                <a:gd name="T29" fmla="*/ 5 h 11"/>
                <a:gd name="T30" fmla="*/ 6 w 18"/>
                <a:gd name="T31" fmla="*/ 4 h 11"/>
                <a:gd name="T32" fmla="*/ 6 w 18"/>
                <a:gd name="T33" fmla="*/ 4 h 11"/>
                <a:gd name="T34" fmla="*/ 4 w 18"/>
                <a:gd name="T35" fmla="*/ 4 h 11"/>
                <a:gd name="T36" fmla="*/ 4 w 18"/>
                <a:gd name="T37" fmla="*/ 4 h 11"/>
                <a:gd name="T38" fmla="*/ 2 w 18"/>
                <a:gd name="T39" fmla="*/ 2 h 11"/>
                <a:gd name="T40" fmla="*/ 2 w 18"/>
                <a:gd name="T41" fmla="*/ 2 h 11"/>
                <a:gd name="T42" fmla="*/ 2 w 18"/>
                <a:gd name="T43" fmla="*/ 2 h 11"/>
                <a:gd name="T44" fmla="*/ 0 w 18"/>
                <a:gd name="T45" fmla="*/ 0 h 11"/>
                <a:gd name="T46" fmla="*/ 0 w 18"/>
                <a:gd name="T4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11">
                  <a:moveTo>
                    <a:pt x="18" y="9"/>
                  </a:moveTo>
                  <a:lnTo>
                    <a:pt x="18" y="9"/>
                  </a:lnTo>
                  <a:lnTo>
                    <a:pt x="18" y="11"/>
                  </a:lnTo>
                  <a:lnTo>
                    <a:pt x="18" y="11"/>
                  </a:lnTo>
                  <a:lnTo>
                    <a:pt x="16" y="11"/>
                  </a:lnTo>
                  <a:lnTo>
                    <a:pt x="16" y="11"/>
                  </a:lnTo>
                  <a:lnTo>
                    <a:pt x="16" y="11"/>
                  </a:lnTo>
                  <a:lnTo>
                    <a:pt x="14" y="11"/>
                  </a:lnTo>
                  <a:lnTo>
                    <a:pt x="12" y="11"/>
                  </a:lnTo>
                  <a:lnTo>
                    <a:pt x="12" y="11"/>
                  </a:lnTo>
                  <a:lnTo>
                    <a:pt x="12" y="9"/>
                  </a:lnTo>
                  <a:lnTo>
                    <a:pt x="12" y="7"/>
                  </a:lnTo>
                  <a:lnTo>
                    <a:pt x="12" y="7"/>
                  </a:lnTo>
                  <a:lnTo>
                    <a:pt x="10" y="5"/>
                  </a:lnTo>
                  <a:lnTo>
                    <a:pt x="8" y="5"/>
                  </a:lnTo>
                  <a:lnTo>
                    <a:pt x="6" y="4"/>
                  </a:lnTo>
                  <a:lnTo>
                    <a:pt x="6" y="4"/>
                  </a:lnTo>
                  <a:lnTo>
                    <a:pt x="4" y="4"/>
                  </a:lnTo>
                  <a:lnTo>
                    <a:pt x="4" y="4"/>
                  </a:lnTo>
                  <a:lnTo>
                    <a:pt x="2"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7" name="Freeform 5886"/>
            <p:cNvSpPr>
              <a:spLocks/>
            </p:cNvSpPr>
            <p:nvPr/>
          </p:nvSpPr>
          <p:spPr bwMode="auto">
            <a:xfrm>
              <a:off x="1765" y="1977"/>
              <a:ext cx="2"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8" name="Line 5887"/>
            <p:cNvSpPr>
              <a:spLocks noChangeShapeType="1"/>
            </p:cNvSpPr>
            <p:nvPr/>
          </p:nvSpPr>
          <p:spPr bwMode="auto">
            <a:xfrm>
              <a:off x="1767" y="1977"/>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9" name="Freeform 5888"/>
            <p:cNvSpPr>
              <a:spLocks/>
            </p:cNvSpPr>
            <p:nvPr/>
          </p:nvSpPr>
          <p:spPr bwMode="auto">
            <a:xfrm>
              <a:off x="1765" y="1977"/>
              <a:ext cx="2" cy="2"/>
            </a:xfrm>
            <a:custGeom>
              <a:avLst/>
              <a:gdLst>
                <a:gd name="T0" fmla="*/ 2 w 2"/>
                <a:gd name="T1" fmla="*/ 2 h 2"/>
                <a:gd name="T2" fmla="*/ 2 w 2"/>
                <a:gd name="T3" fmla="*/ 2 h 2"/>
                <a:gd name="T4" fmla="*/ 0 w 2"/>
                <a:gd name="T5" fmla="*/ 0 h 2"/>
                <a:gd name="T6" fmla="*/ 0 w 2"/>
                <a:gd name="T7" fmla="*/ 0 h 2"/>
                <a:gd name="T8" fmla="*/ 0 w 2"/>
                <a:gd name="T9" fmla="*/ 0 h 2"/>
                <a:gd name="T10" fmla="*/ 0 w 2"/>
                <a:gd name="T11" fmla="*/ 0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0" name="Freeform 5889"/>
            <p:cNvSpPr>
              <a:spLocks/>
            </p:cNvSpPr>
            <p:nvPr/>
          </p:nvSpPr>
          <p:spPr bwMode="auto">
            <a:xfrm>
              <a:off x="1758" y="1977"/>
              <a:ext cx="5" cy="10"/>
            </a:xfrm>
            <a:custGeom>
              <a:avLst/>
              <a:gdLst>
                <a:gd name="T0" fmla="*/ 5 w 5"/>
                <a:gd name="T1" fmla="*/ 0 h 10"/>
                <a:gd name="T2" fmla="*/ 5 w 5"/>
                <a:gd name="T3" fmla="*/ 0 h 10"/>
                <a:gd name="T4" fmla="*/ 5 w 5"/>
                <a:gd name="T5" fmla="*/ 0 h 10"/>
                <a:gd name="T6" fmla="*/ 5 w 5"/>
                <a:gd name="T7" fmla="*/ 0 h 10"/>
                <a:gd name="T8" fmla="*/ 3 w 5"/>
                <a:gd name="T9" fmla="*/ 2 h 10"/>
                <a:gd name="T10" fmla="*/ 2 w 5"/>
                <a:gd name="T11" fmla="*/ 2 h 10"/>
                <a:gd name="T12" fmla="*/ 2 w 5"/>
                <a:gd name="T13" fmla="*/ 2 h 10"/>
                <a:gd name="T14" fmla="*/ 2 w 5"/>
                <a:gd name="T15" fmla="*/ 4 h 10"/>
                <a:gd name="T16" fmla="*/ 2 w 5"/>
                <a:gd name="T17" fmla="*/ 4 h 10"/>
                <a:gd name="T18" fmla="*/ 0 w 5"/>
                <a:gd name="T19" fmla="*/ 6 h 10"/>
                <a:gd name="T20" fmla="*/ 0 w 5"/>
                <a:gd name="T21" fmla="*/ 8 h 10"/>
                <a:gd name="T22" fmla="*/ 0 w 5"/>
                <a:gd name="T23" fmla="*/ 8 h 10"/>
                <a:gd name="T24" fmla="*/ 0 w 5"/>
                <a:gd name="T25" fmla="*/ 8 h 10"/>
                <a:gd name="T26" fmla="*/ 2 w 5"/>
                <a:gd name="T27" fmla="*/ 8 h 10"/>
                <a:gd name="T28" fmla="*/ 2 w 5"/>
                <a:gd name="T29" fmla="*/ 8 h 10"/>
                <a:gd name="T30" fmla="*/ 2 w 5"/>
                <a:gd name="T31" fmla="*/ 8 h 10"/>
                <a:gd name="T32" fmla="*/ 2 w 5"/>
                <a:gd name="T3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 h="10">
                  <a:moveTo>
                    <a:pt x="5" y="0"/>
                  </a:moveTo>
                  <a:lnTo>
                    <a:pt x="5" y="0"/>
                  </a:lnTo>
                  <a:lnTo>
                    <a:pt x="5" y="0"/>
                  </a:lnTo>
                  <a:lnTo>
                    <a:pt x="5" y="0"/>
                  </a:lnTo>
                  <a:lnTo>
                    <a:pt x="3" y="2"/>
                  </a:lnTo>
                  <a:lnTo>
                    <a:pt x="2" y="2"/>
                  </a:lnTo>
                  <a:lnTo>
                    <a:pt x="2" y="2"/>
                  </a:lnTo>
                  <a:lnTo>
                    <a:pt x="2" y="4"/>
                  </a:lnTo>
                  <a:lnTo>
                    <a:pt x="2" y="4"/>
                  </a:lnTo>
                  <a:lnTo>
                    <a:pt x="0" y="6"/>
                  </a:lnTo>
                  <a:lnTo>
                    <a:pt x="0" y="8"/>
                  </a:lnTo>
                  <a:lnTo>
                    <a:pt x="0" y="8"/>
                  </a:lnTo>
                  <a:lnTo>
                    <a:pt x="0" y="8"/>
                  </a:lnTo>
                  <a:lnTo>
                    <a:pt x="2" y="8"/>
                  </a:lnTo>
                  <a:lnTo>
                    <a:pt x="2" y="8"/>
                  </a:lnTo>
                  <a:lnTo>
                    <a:pt x="2" y="8"/>
                  </a:lnTo>
                  <a:lnTo>
                    <a:pt x="2"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1" name="Freeform 5890"/>
            <p:cNvSpPr>
              <a:spLocks/>
            </p:cNvSpPr>
            <p:nvPr/>
          </p:nvSpPr>
          <p:spPr bwMode="auto">
            <a:xfrm>
              <a:off x="1760" y="198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2" name="Freeform 5891"/>
            <p:cNvSpPr>
              <a:spLocks/>
            </p:cNvSpPr>
            <p:nvPr/>
          </p:nvSpPr>
          <p:spPr bwMode="auto">
            <a:xfrm>
              <a:off x="1760" y="1987"/>
              <a:ext cx="5" cy="4"/>
            </a:xfrm>
            <a:custGeom>
              <a:avLst/>
              <a:gdLst>
                <a:gd name="T0" fmla="*/ 0 w 5"/>
                <a:gd name="T1" fmla="*/ 0 h 4"/>
                <a:gd name="T2" fmla="*/ 0 w 5"/>
                <a:gd name="T3" fmla="*/ 2 h 4"/>
                <a:gd name="T4" fmla="*/ 1 w 5"/>
                <a:gd name="T5" fmla="*/ 2 h 4"/>
                <a:gd name="T6" fmla="*/ 1 w 5"/>
                <a:gd name="T7" fmla="*/ 4 h 4"/>
                <a:gd name="T8" fmla="*/ 1 w 5"/>
                <a:gd name="T9" fmla="*/ 4 h 4"/>
                <a:gd name="T10" fmla="*/ 1 w 5"/>
                <a:gd name="T11" fmla="*/ 4 h 4"/>
                <a:gd name="T12" fmla="*/ 3 w 5"/>
                <a:gd name="T13" fmla="*/ 4 h 4"/>
                <a:gd name="T14" fmla="*/ 5 w 5"/>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0" y="0"/>
                  </a:moveTo>
                  <a:lnTo>
                    <a:pt x="0" y="2"/>
                  </a:lnTo>
                  <a:lnTo>
                    <a:pt x="1" y="2"/>
                  </a:lnTo>
                  <a:lnTo>
                    <a:pt x="1" y="4"/>
                  </a:lnTo>
                  <a:lnTo>
                    <a:pt x="1" y="4"/>
                  </a:lnTo>
                  <a:lnTo>
                    <a:pt x="1" y="4"/>
                  </a:lnTo>
                  <a:lnTo>
                    <a:pt x="3" y="4"/>
                  </a:lnTo>
                  <a:lnTo>
                    <a:pt x="5"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892"/>
            <p:cNvSpPr>
              <a:spLocks/>
            </p:cNvSpPr>
            <p:nvPr/>
          </p:nvSpPr>
          <p:spPr bwMode="auto">
            <a:xfrm>
              <a:off x="1852" y="1991"/>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4" name="Freeform 5893"/>
            <p:cNvSpPr>
              <a:spLocks/>
            </p:cNvSpPr>
            <p:nvPr/>
          </p:nvSpPr>
          <p:spPr bwMode="auto">
            <a:xfrm>
              <a:off x="1844" y="1991"/>
              <a:ext cx="8" cy="3"/>
            </a:xfrm>
            <a:custGeom>
              <a:avLst/>
              <a:gdLst>
                <a:gd name="T0" fmla="*/ 8 w 8"/>
                <a:gd name="T1" fmla="*/ 0 h 3"/>
                <a:gd name="T2" fmla="*/ 6 w 8"/>
                <a:gd name="T3" fmla="*/ 0 h 3"/>
                <a:gd name="T4" fmla="*/ 6 w 8"/>
                <a:gd name="T5" fmla="*/ 0 h 3"/>
                <a:gd name="T6" fmla="*/ 4 w 8"/>
                <a:gd name="T7" fmla="*/ 0 h 3"/>
                <a:gd name="T8" fmla="*/ 2 w 8"/>
                <a:gd name="T9" fmla="*/ 0 h 3"/>
                <a:gd name="T10" fmla="*/ 2 w 8"/>
                <a:gd name="T11" fmla="*/ 2 h 3"/>
                <a:gd name="T12" fmla="*/ 0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8" y="0"/>
                  </a:moveTo>
                  <a:lnTo>
                    <a:pt x="6" y="0"/>
                  </a:lnTo>
                  <a:lnTo>
                    <a:pt x="6" y="0"/>
                  </a:lnTo>
                  <a:lnTo>
                    <a:pt x="4" y="0"/>
                  </a:lnTo>
                  <a:lnTo>
                    <a:pt x="2" y="0"/>
                  </a:lnTo>
                  <a:lnTo>
                    <a:pt x="2" y="2"/>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5" name="Freeform 5894"/>
            <p:cNvSpPr>
              <a:spLocks/>
            </p:cNvSpPr>
            <p:nvPr/>
          </p:nvSpPr>
          <p:spPr bwMode="auto">
            <a:xfrm>
              <a:off x="1854" y="1993"/>
              <a:ext cx="0" cy="1"/>
            </a:xfrm>
            <a:custGeom>
              <a:avLst/>
              <a:gdLst>
                <a:gd name="T0" fmla="*/ 1 h 1"/>
                <a:gd name="T1" fmla="*/ 1 h 1"/>
                <a:gd name="T2" fmla="*/ 1 h 1"/>
                <a:gd name="T3" fmla="*/ 1 h 1"/>
                <a:gd name="T4" fmla="*/ 0 h 1"/>
                <a:gd name="T5" fmla="*/ 0 h 1"/>
                <a:gd name="T6" fmla="*/ 0 h 1"/>
              </a:gdLst>
              <a:ahLst/>
              <a:cxnLst>
                <a:cxn ang="0">
                  <a:pos x="0" y="T0"/>
                </a:cxn>
                <a:cxn ang="0">
                  <a:pos x="0" y="T1"/>
                </a:cxn>
                <a:cxn ang="0">
                  <a:pos x="0" y="T2"/>
                </a:cxn>
                <a:cxn ang="0">
                  <a:pos x="0" y="T3"/>
                </a:cxn>
                <a:cxn ang="0">
                  <a:pos x="0" y="T4"/>
                </a:cxn>
                <a:cxn ang="0">
                  <a:pos x="0" y="T5"/>
                </a:cxn>
                <a:cxn ang="0">
                  <a:pos x="0" y="T6"/>
                </a:cxn>
              </a:cxnLst>
              <a:rect l="0" t="0" r="r" b="b"/>
              <a:pathLst>
                <a:path h="1">
                  <a:moveTo>
                    <a:pt x="0" y="1"/>
                  </a:moveTo>
                  <a:lnTo>
                    <a:pt x="0" y="1"/>
                  </a:lnTo>
                  <a:lnTo>
                    <a:pt x="0" y="1"/>
                  </a:lnTo>
                  <a:lnTo>
                    <a:pt x="0" y="1"/>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6" name="Freeform 5895"/>
            <p:cNvSpPr>
              <a:spLocks/>
            </p:cNvSpPr>
            <p:nvPr/>
          </p:nvSpPr>
          <p:spPr bwMode="auto">
            <a:xfrm>
              <a:off x="1783" y="1993"/>
              <a:ext cx="7" cy="3"/>
            </a:xfrm>
            <a:custGeom>
              <a:avLst/>
              <a:gdLst>
                <a:gd name="T0" fmla="*/ 7 w 7"/>
                <a:gd name="T1" fmla="*/ 0 h 3"/>
                <a:gd name="T2" fmla="*/ 5 w 7"/>
                <a:gd name="T3" fmla="*/ 0 h 3"/>
                <a:gd name="T4" fmla="*/ 5 w 7"/>
                <a:gd name="T5" fmla="*/ 1 h 3"/>
                <a:gd name="T6" fmla="*/ 5 w 7"/>
                <a:gd name="T7" fmla="*/ 1 h 3"/>
                <a:gd name="T8" fmla="*/ 3 w 7"/>
                <a:gd name="T9" fmla="*/ 1 h 3"/>
                <a:gd name="T10" fmla="*/ 3 w 7"/>
                <a:gd name="T11" fmla="*/ 3 h 3"/>
                <a:gd name="T12" fmla="*/ 3 w 7"/>
                <a:gd name="T13" fmla="*/ 3 h 3"/>
                <a:gd name="T14" fmla="*/ 0 w 7"/>
                <a:gd name="T15" fmla="*/ 3 h 3"/>
                <a:gd name="T16" fmla="*/ 0 w 7"/>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3">
                  <a:moveTo>
                    <a:pt x="7" y="0"/>
                  </a:moveTo>
                  <a:lnTo>
                    <a:pt x="5" y="0"/>
                  </a:lnTo>
                  <a:lnTo>
                    <a:pt x="5" y="1"/>
                  </a:lnTo>
                  <a:lnTo>
                    <a:pt x="5" y="1"/>
                  </a:lnTo>
                  <a:lnTo>
                    <a:pt x="3" y="1"/>
                  </a:lnTo>
                  <a:lnTo>
                    <a:pt x="3" y="3"/>
                  </a:lnTo>
                  <a:lnTo>
                    <a:pt x="3"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7" name="Freeform 5896"/>
            <p:cNvSpPr>
              <a:spLocks/>
            </p:cNvSpPr>
            <p:nvPr/>
          </p:nvSpPr>
          <p:spPr bwMode="auto">
            <a:xfrm>
              <a:off x="1765" y="1991"/>
              <a:ext cx="8" cy="5"/>
            </a:xfrm>
            <a:custGeom>
              <a:avLst/>
              <a:gdLst>
                <a:gd name="T0" fmla="*/ 0 w 8"/>
                <a:gd name="T1" fmla="*/ 0 h 5"/>
                <a:gd name="T2" fmla="*/ 0 w 8"/>
                <a:gd name="T3" fmla="*/ 0 h 5"/>
                <a:gd name="T4" fmla="*/ 2 w 8"/>
                <a:gd name="T5" fmla="*/ 2 h 5"/>
                <a:gd name="T6" fmla="*/ 2 w 8"/>
                <a:gd name="T7" fmla="*/ 3 h 5"/>
                <a:gd name="T8" fmla="*/ 2 w 8"/>
                <a:gd name="T9" fmla="*/ 3 h 5"/>
                <a:gd name="T10" fmla="*/ 4 w 8"/>
                <a:gd name="T11" fmla="*/ 3 h 5"/>
                <a:gd name="T12" fmla="*/ 4 w 8"/>
                <a:gd name="T13" fmla="*/ 5 h 5"/>
                <a:gd name="T14" fmla="*/ 6 w 8"/>
                <a:gd name="T15" fmla="*/ 5 h 5"/>
                <a:gd name="T16" fmla="*/ 8 w 8"/>
                <a:gd name="T17" fmla="*/ 5 h 5"/>
                <a:gd name="T18" fmla="*/ 8 w 8"/>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5">
                  <a:moveTo>
                    <a:pt x="0" y="0"/>
                  </a:moveTo>
                  <a:lnTo>
                    <a:pt x="0" y="0"/>
                  </a:lnTo>
                  <a:lnTo>
                    <a:pt x="2" y="2"/>
                  </a:lnTo>
                  <a:lnTo>
                    <a:pt x="2" y="3"/>
                  </a:lnTo>
                  <a:lnTo>
                    <a:pt x="2" y="3"/>
                  </a:lnTo>
                  <a:lnTo>
                    <a:pt x="4" y="3"/>
                  </a:lnTo>
                  <a:lnTo>
                    <a:pt x="4" y="5"/>
                  </a:lnTo>
                  <a:lnTo>
                    <a:pt x="6" y="5"/>
                  </a:lnTo>
                  <a:lnTo>
                    <a:pt x="8" y="5"/>
                  </a:lnTo>
                  <a:lnTo>
                    <a:pt x="8"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8" name="Freeform 5897"/>
            <p:cNvSpPr>
              <a:spLocks/>
            </p:cNvSpPr>
            <p:nvPr/>
          </p:nvSpPr>
          <p:spPr bwMode="auto">
            <a:xfrm>
              <a:off x="1834" y="1994"/>
              <a:ext cx="10" cy="2"/>
            </a:xfrm>
            <a:custGeom>
              <a:avLst/>
              <a:gdLst>
                <a:gd name="T0" fmla="*/ 0 w 10"/>
                <a:gd name="T1" fmla="*/ 0 h 2"/>
                <a:gd name="T2" fmla="*/ 2 w 10"/>
                <a:gd name="T3" fmla="*/ 0 h 2"/>
                <a:gd name="T4" fmla="*/ 4 w 10"/>
                <a:gd name="T5" fmla="*/ 2 h 2"/>
                <a:gd name="T6" fmla="*/ 4 w 10"/>
                <a:gd name="T7" fmla="*/ 2 h 2"/>
                <a:gd name="T8" fmla="*/ 6 w 10"/>
                <a:gd name="T9" fmla="*/ 2 h 2"/>
                <a:gd name="T10" fmla="*/ 6 w 10"/>
                <a:gd name="T11" fmla="*/ 2 h 2"/>
                <a:gd name="T12" fmla="*/ 8 w 10"/>
                <a:gd name="T13" fmla="*/ 2 h 2"/>
                <a:gd name="T14" fmla="*/ 8 w 10"/>
                <a:gd name="T15" fmla="*/ 2 h 2"/>
                <a:gd name="T16" fmla="*/ 8 w 10"/>
                <a:gd name="T17" fmla="*/ 2 h 2"/>
                <a:gd name="T18" fmla="*/ 8 w 10"/>
                <a:gd name="T19" fmla="*/ 2 h 2"/>
                <a:gd name="T20" fmla="*/ 8 w 10"/>
                <a:gd name="T21" fmla="*/ 2 h 2"/>
                <a:gd name="T22" fmla="*/ 10 w 10"/>
                <a:gd name="T23" fmla="*/ 0 h 2"/>
                <a:gd name="T24" fmla="*/ 10 w 10"/>
                <a:gd name="T25" fmla="*/ 0 h 2"/>
                <a:gd name="T26" fmla="*/ 10 w 10"/>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2">
                  <a:moveTo>
                    <a:pt x="0" y="0"/>
                  </a:moveTo>
                  <a:lnTo>
                    <a:pt x="2" y="0"/>
                  </a:lnTo>
                  <a:lnTo>
                    <a:pt x="4" y="2"/>
                  </a:lnTo>
                  <a:lnTo>
                    <a:pt x="4" y="2"/>
                  </a:lnTo>
                  <a:lnTo>
                    <a:pt x="6" y="2"/>
                  </a:lnTo>
                  <a:lnTo>
                    <a:pt x="6" y="2"/>
                  </a:lnTo>
                  <a:lnTo>
                    <a:pt x="8" y="2"/>
                  </a:lnTo>
                  <a:lnTo>
                    <a:pt x="8" y="2"/>
                  </a:lnTo>
                  <a:lnTo>
                    <a:pt x="8" y="2"/>
                  </a:lnTo>
                  <a:lnTo>
                    <a:pt x="8" y="2"/>
                  </a:lnTo>
                  <a:lnTo>
                    <a:pt x="8" y="2"/>
                  </a:lnTo>
                  <a:lnTo>
                    <a:pt x="10" y="0"/>
                  </a:lnTo>
                  <a:lnTo>
                    <a:pt x="10" y="0"/>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9" name="Freeform 5898"/>
            <p:cNvSpPr>
              <a:spLocks/>
            </p:cNvSpPr>
            <p:nvPr/>
          </p:nvSpPr>
          <p:spPr bwMode="auto">
            <a:xfrm>
              <a:off x="1783" y="1996"/>
              <a:ext cx="3" cy="0"/>
            </a:xfrm>
            <a:custGeom>
              <a:avLst/>
              <a:gdLst>
                <a:gd name="T0" fmla="*/ 1 w 3"/>
                <a:gd name="T1" fmla="*/ 3 w 3"/>
                <a:gd name="T2" fmla="*/ 3 w 3"/>
                <a:gd name="T3" fmla="*/ 3 w 3"/>
                <a:gd name="T4" fmla="*/ 3 w 3"/>
                <a:gd name="T5" fmla="*/ 3 w 3"/>
                <a:gd name="T6" fmla="*/ 1 w 3"/>
                <a:gd name="T7" fmla="*/ 1 w 3"/>
                <a:gd name="T8" fmla="*/ 0 w 3"/>
                <a:gd name="T9" fmla="*/ 0 w 3"/>
                <a:gd name="T10" fmla="*/ 0 w 3"/>
                <a:gd name="T11" fmla="*/ 0 w 3"/>
                <a:gd name="T12" fmla="*/ 1 w 3"/>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Lst>
              <a:rect l="0" t="0" r="r" b="b"/>
              <a:pathLst>
                <a:path w="3">
                  <a:moveTo>
                    <a:pt x="1" y="0"/>
                  </a:moveTo>
                  <a:lnTo>
                    <a:pt x="3" y="0"/>
                  </a:lnTo>
                  <a:lnTo>
                    <a:pt x="3" y="0"/>
                  </a:lnTo>
                  <a:lnTo>
                    <a:pt x="3" y="0"/>
                  </a:lnTo>
                  <a:lnTo>
                    <a:pt x="3" y="0"/>
                  </a:lnTo>
                  <a:lnTo>
                    <a:pt x="3" y="0"/>
                  </a:lnTo>
                  <a:lnTo>
                    <a:pt x="1" y="0"/>
                  </a:lnTo>
                  <a:lnTo>
                    <a:pt x="1" y="0"/>
                  </a:lnTo>
                  <a:lnTo>
                    <a:pt x="0" y="0"/>
                  </a:lnTo>
                  <a:lnTo>
                    <a:pt x="0" y="0"/>
                  </a:lnTo>
                  <a:lnTo>
                    <a:pt x="0" y="0"/>
                  </a:lnTo>
                  <a:lnTo>
                    <a:pt x="0"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0" name="Freeform 5899"/>
            <p:cNvSpPr>
              <a:spLocks/>
            </p:cNvSpPr>
            <p:nvPr/>
          </p:nvSpPr>
          <p:spPr bwMode="auto">
            <a:xfrm>
              <a:off x="1817" y="1993"/>
              <a:ext cx="17" cy="3"/>
            </a:xfrm>
            <a:custGeom>
              <a:avLst/>
              <a:gdLst>
                <a:gd name="T0" fmla="*/ 17 w 17"/>
                <a:gd name="T1" fmla="*/ 1 h 3"/>
                <a:gd name="T2" fmla="*/ 17 w 17"/>
                <a:gd name="T3" fmla="*/ 1 h 3"/>
                <a:gd name="T4" fmla="*/ 15 w 17"/>
                <a:gd name="T5" fmla="*/ 0 h 3"/>
                <a:gd name="T6" fmla="*/ 15 w 17"/>
                <a:gd name="T7" fmla="*/ 0 h 3"/>
                <a:gd name="T8" fmla="*/ 14 w 17"/>
                <a:gd name="T9" fmla="*/ 0 h 3"/>
                <a:gd name="T10" fmla="*/ 12 w 17"/>
                <a:gd name="T11" fmla="*/ 0 h 3"/>
                <a:gd name="T12" fmla="*/ 12 w 17"/>
                <a:gd name="T13" fmla="*/ 0 h 3"/>
                <a:gd name="T14" fmla="*/ 10 w 17"/>
                <a:gd name="T15" fmla="*/ 0 h 3"/>
                <a:gd name="T16" fmla="*/ 8 w 17"/>
                <a:gd name="T17" fmla="*/ 0 h 3"/>
                <a:gd name="T18" fmla="*/ 8 w 17"/>
                <a:gd name="T19" fmla="*/ 0 h 3"/>
                <a:gd name="T20" fmla="*/ 6 w 17"/>
                <a:gd name="T21" fmla="*/ 1 h 3"/>
                <a:gd name="T22" fmla="*/ 6 w 17"/>
                <a:gd name="T23" fmla="*/ 1 h 3"/>
                <a:gd name="T24" fmla="*/ 6 w 17"/>
                <a:gd name="T25" fmla="*/ 1 h 3"/>
                <a:gd name="T26" fmla="*/ 4 w 17"/>
                <a:gd name="T27" fmla="*/ 1 h 3"/>
                <a:gd name="T28" fmla="*/ 2 w 17"/>
                <a:gd name="T29" fmla="*/ 1 h 3"/>
                <a:gd name="T30" fmla="*/ 2 w 17"/>
                <a:gd name="T31" fmla="*/ 1 h 3"/>
                <a:gd name="T32" fmla="*/ 2 w 17"/>
                <a:gd name="T33" fmla="*/ 3 h 3"/>
                <a:gd name="T34" fmla="*/ 0 w 17"/>
                <a:gd name="T35" fmla="*/ 3 h 3"/>
                <a:gd name="T36" fmla="*/ 0 w 17"/>
                <a:gd name="T37" fmla="*/ 3 h 3"/>
                <a:gd name="T38" fmla="*/ 0 w 17"/>
                <a:gd name="T3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3">
                  <a:moveTo>
                    <a:pt x="17" y="1"/>
                  </a:moveTo>
                  <a:lnTo>
                    <a:pt x="17" y="1"/>
                  </a:lnTo>
                  <a:lnTo>
                    <a:pt x="15" y="0"/>
                  </a:lnTo>
                  <a:lnTo>
                    <a:pt x="15" y="0"/>
                  </a:lnTo>
                  <a:lnTo>
                    <a:pt x="14" y="0"/>
                  </a:lnTo>
                  <a:lnTo>
                    <a:pt x="12" y="0"/>
                  </a:lnTo>
                  <a:lnTo>
                    <a:pt x="12" y="0"/>
                  </a:lnTo>
                  <a:lnTo>
                    <a:pt x="10" y="0"/>
                  </a:lnTo>
                  <a:lnTo>
                    <a:pt x="8" y="0"/>
                  </a:lnTo>
                  <a:lnTo>
                    <a:pt x="8" y="0"/>
                  </a:lnTo>
                  <a:lnTo>
                    <a:pt x="6" y="1"/>
                  </a:lnTo>
                  <a:lnTo>
                    <a:pt x="6" y="1"/>
                  </a:lnTo>
                  <a:lnTo>
                    <a:pt x="6" y="1"/>
                  </a:lnTo>
                  <a:lnTo>
                    <a:pt x="4" y="1"/>
                  </a:lnTo>
                  <a:lnTo>
                    <a:pt x="2" y="1"/>
                  </a:lnTo>
                  <a:lnTo>
                    <a:pt x="2" y="1"/>
                  </a:lnTo>
                  <a:lnTo>
                    <a:pt x="2" y="3"/>
                  </a:lnTo>
                  <a:lnTo>
                    <a:pt x="0" y="3"/>
                  </a:lnTo>
                  <a:lnTo>
                    <a:pt x="0"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900"/>
            <p:cNvSpPr>
              <a:spLocks/>
            </p:cNvSpPr>
            <p:nvPr/>
          </p:nvSpPr>
          <p:spPr bwMode="auto">
            <a:xfrm>
              <a:off x="1767" y="1994"/>
              <a:ext cx="2" cy="4"/>
            </a:xfrm>
            <a:custGeom>
              <a:avLst/>
              <a:gdLst>
                <a:gd name="T0" fmla="*/ 2 w 2"/>
                <a:gd name="T1" fmla="*/ 4 h 4"/>
                <a:gd name="T2" fmla="*/ 2 w 2"/>
                <a:gd name="T3" fmla="*/ 4 h 4"/>
                <a:gd name="T4" fmla="*/ 2 w 2"/>
                <a:gd name="T5" fmla="*/ 2 h 4"/>
                <a:gd name="T6" fmla="*/ 2 w 2"/>
                <a:gd name="T7" fmla="*/ 2 h 4"/>
                <a:gd name="T8" fmla="*/ 0 w 2"/>
                <a:gd name="T9" fmla="*/ 2 h 4"/>
                <a:gd name="T10" fmla="*/ 0 w 2"/>
                <a:gd name="T11" fmla="*/ 2 h 4"/>
                <a:gd name="T12" fmla="*/ 0 w 2"/>
                <a:gd name="T13" fmla="*/ 2 h 4"/>
                <a:gd name="T14" fmla="*/ 0 w 2"/>
                <a:gd name="T15" fmla="*/ 2 h 4"/>
                <a:gd name="T16" fmla="*/ 0 w 2"/>
                <a:gd name="T17" fmla="*/ 2 h 4"/>
                <a:gd name="T18" fmla="*/ 0 w 2"/>
                <a:gd name="T19" fmla="*/ 2 h 4"/>
                <a:gd name="T20" fmla="*/ 0 w 2"/>
                <a:gd name="T21" fmla="*/ 2 h 4"/>
                <a:gd name="T22" fmla="*/ 0 w 2"/>
                <a:gd name="T23" fmla="*/ 2 h 4"/>
                <a:gd name="T24" fmla="*/ 0 w 2"/>
                <a:gd name="T25" fmla="*/ 0 h 4"/>
                <a:gd name="T26" fmla="*/ 0 w 2"/>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4">
                  <a:moveTo>
                    <a:pt x="2" y="4"/>
                  </a:moveTo>
                  <a:lnTo>
                    <a:pt x="2" y="4"/>
                  </a:lnTo>
                  <a:lnTo>
                    <a:pt x="2" y="2"/>
                  </a:lnTo>
                  <a:lnTo>
                    <a:pt x="2" y="2"/>
                  </a:lnTo>
                  <a:lnTo>
                    <a:pt x="0" y="2"/>
                  </a:lnTo>
                  <a:lnTo>
                    <a:pt x="0" y="2"/>
                  </a:lnTo>
                  <a:lnTo>
                    <a:pt x="0" y="2"/>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2" name="Freeform 5901"/>
            <p:cNvSpPr>
              <a:spLocks/>
            </p:cNvSpPr>
            <p:nvPr/>
          </p:nvSpPr>
          <p:spPr bwMode="auto">
            <a:xfrm>
              <a:off x="1773" y="1994"/>
              <a:ext cx="10" cy="4"/>
            </a:xfrm>
            <a:custGeom>
              <a:avLst/>
              <a:gdLst>
                <a:gd name="T0" fmla="*/ 0 w 10"/>
                <a:gd name="T1" fmla="*/ 2 h 4"/>
                <a:gd name="T2" fmla="*/ 0 w 10"/>
                <a:gd name="T3" fmla="*/ 2 h 4"/>
                <a:gd name="T4" fmla="*/ 2 w 10"/>
                <a:gd name="T5" fmla="*/ 2 h 4"/>
                <a:gd name="T6" fmla="*/ 4 w 10"/>
                <a:gd name="T7" fmla="*/ 4 h 4"/>
                <a:gd name="T8" fmla="*/ 4 w 10"/>
                <a:gd name="T9" fmla="*/ 4 h 4"/>
                <a:gd name="T10" fmla="*/ 4 w 10"/>
                <a:gd name="T11" fmla="*/ 4 h 4"/>
                <a:gd name="T12" fmla="*/ 4 w 10"/>
                <a:gd name="T13" fmla="*/ 4 h 4"/>
                <a:gd name="T14" fmla="*/ 6 w 10"/>
                <a:gd name="T15" fmla="*/ 4 h 4"/>
                <a:gd name="T16" fmla="*/ 6 w 10"/>
                <a:gd name="T17" fmla="*/ 2 h 4"/>
                <a:gd name="T18" fmla="*/ 6 w 10"/>
                <a:gd name="T19" fmla="*/ 2 h 4"/>
                <a:gd name="T20" fmla="*/ 8 w 10"/>
                <a:gd name="T21" fmla="*/ 2 h 4"/>
                <a:gd name="T22" fmla="*/ 8 w 10"/>
                <a:gd name="T23" fmla="*/ 2 h 4"/>
                <a:gd name="T24" fmla="*/ 8 w 10"/>
                <a:gd name="T25" fmla="*/ 0 h 4"/>
                <a:gd name="T26" fmla="*/ 10 w 10"/>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4">
                  <a:moveTo>
                    <a:pt x="0" y="2"/>
                  </a:moveTo>
                  <a:lnTo>
                    <a:pt x="0" y="2"/>
                  </a:lnTo>
                  <a:lnTo>
                    <a:pt x="2" y="2"/>
                  </a:lnTo>
                  <a:lnTo>
                    <a:pt x="4" y="4"/>
                  </a:lnTo>
                  <a:lnTo>
                    <a:pt x="4" y="4"/>
                  </a:lnTo>
                  <a:lnTo>
                    <a:pt x="4" y="4"/>
                  </a:lnTo>
                  <a:lnTo>
                    <a:pt x="4" y="4"/>
                  </a:lnTo>
                  <a:lnTo>
                    <a:pt x="6" y="4"/>
                  </a:lnTo>
                  <a:lnTo>
                    <a:pt x="6" y="2"/>
                  </a:lnTo>
                  <a:lnTo>
                    <a:pt x="6" y="2"/>
                  </a:lnTo>
                  <a:lnTo>
                    <a:pt x="8" y="2"/>
                  </a:lnTo>
                  <a:lnTo>
                    <a:pt x="8" y="2"/>
                  </a:lnTo>
                  <a:lnTo>
                    <a:pt x="8" y="0"/>
                  </a:lnTo>
                  <a:lnTo>
                    <a:pt x="1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3" name="Freeform 5902"/>
            <p:cNvSpPr>
              <a:spLocks/>
            </p:cNvSpPr>
            <p:nvPr/>
          </p:nvSpPr>
          <p:spPr bwMode="auto">
            <a:xfrm>
              <a:off x="1788" y="1998"/>
              <a:ext cx="2" cy="0"/>
            </a:xfrm>
            <a:custGeom>
              <a:avLst/>
              <a:gdLst>
                <a:gd name="T0" fmla="*/ 0 w 2"/>
                <a:gd name="T1" fmla="*/ 0 w 2"/>
                <a:gd name="T2" fmla="*/ 0 w 2"/>
                <a:gd name="T3" fmla="*/ 0 w 2"/>
                <a:gd name="T4" fmla="*/ 0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0" y="0"/>
                  </a:lnTo>
                  <a:lnTo>
                    <a:pt x="0" y="0"/>
                  </a:lnTo>
                  <a:lnTo>
                    <a:pt x="0"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4" name="Freeform 5903"/>
            <p:cNvSpPr>
              <a:spLocks/>
            </p:cNvSpPr>
            <p:nvPr/>
          </p:nvSpPr>
          <p:spPr bwMode="auto">
            <a:xfrm>
              <a:off x="1790" y="1993"/>
              <a:ext cx="4" cy="5"/>
            </a:xfrm>
            <a:custGeom>
              <a:avLst/>
              <a:gdLst>
                <a:gd name="T0" fmla="*/ 4 w 4"/>
                <a:gd name="T1" fmla="*/ 0 h 5"/>
                <a:gd name="T2" fmla="*/ 2 w 4"/>
                <a:gd name="T3" fmla="*/ 1 h 5"/>
                <a:gd name="T4" fmla="*/ 2 w 4"/>
                <a:gd name="T5" fmla="*/ 3 h 5"/>
                <a:gd name="T6" fmla="*/ 2 w 4"/>
                <a:gd name="T7" fmla="*/ 3 h 5"/>
                <a:gd name="T8" fmla="*/ 0 w 4"/>
                <a:gd name="T9" fmla="*/ 5 h 5"/>
                <a:gd name="T10" fmla="*/ 0 w 4"/>
                <a:gd name="T11" fmla="*/ 5 h 5"/>
                <a:gd name="T12" fmla="*/ 0 w 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0"/>
                  </a:moveTo>
                  <a:lnTo>
                    <a:pt x="2" y="1"/>
                  </a:lnTo>
                  <a:lnTo>
                    <a:pt x="2" y="3"/>
                  </a:lnTo>
                  <a:lnTo>
                    <a:pt x="2" y="3"/>
                  </a:lnTo>
                  <a:lnTo>
                    <a:pt x="0" y="5"/>
                  </a:lnTo>
                  <a:lnTo>
                    <a:pt x="0" y="5"/>
                  </a:lnTo>
                  <a:lnTo>
                    <a:pt x="0"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5" name="Freeform 5904"/>
            <p:cNvSpPr>
              <a:spLocks/>
            </p:cNvSpPr>
            <p:nvPr/>
          </p:nvSpPr>
          <p:spPr bwMode="auto">
            <a:xfrm>
              <a:off x="1825" y="1998"/>
              <a:ext cx="2" cy="0"/>
            </a:xfrm>
            <a:custGeom>
              <a:avLst/>
              <a:gdLst>
                <a:gd name="T0" fmla="*/ 2 w 2"/>
                <a:gd name="T1" fmla="*/ 2 w 2"/>
                <a:gd name="T2" fmla="*/ 2 w 2"/>
                <a:gd name="T3" fmla="*/ 2 w 2"/>
                <a:gd name="T4" fmla="*/ 2 w 2"/>
                <a:gd name="T5" fmla="*/ 0 w 2"/>
                <a:gd name="T6" fmla="*/ 0 w 2"/>
                <a:gd name="T7" fmla="*/ 2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2" y="0"/>
                  </a:moveTo>
                  <a:lnTo>
                    <a:pt x="2" y="0"/>
                  </a:lnTo>
                  <a:lnTo>
                    <a:pt x="2" y="0"/>
                  </a:lnTo>
                  <a:lnTo>
                    <a:pt x="2" y="0"/>
                  </a:lnTo>
                  <a:lnTo>
                    <a:pt x="2"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6" name="Freeform 5905"/>
            <p:cNvSpPr>
              <a:spLocks/>
            </p:cNvSpPr>
            <p:nvPr/>
          </p:nvSpPr>
          <p:spPr bwMode="auto">
            <a:xfrm>
              <a:off x="1769" y="1998"/>
              <a:ext cx="2" cy="2"/>
            </a:xfrm>
            <a:custGeom>
              <a:avLst/>
              <a:gdLst>
                <a:gd name="T0" fmla="*/ 0 w 2"/>
                <a:gd name="T1" fmla="*/ 2 h 2"/>
                <a:gd name="T2" fmla="*/ 0 w 2"/>
                <a:gd name="T3" fmla="*/ 0 h 2"/>
                <a:gd name="T4" fmla="*/ 2 w 2"/>
                <a:gd name="T5" fmla="*/ 0 h 2"/>
                <a:gd name="T6" fmla="*/ 2 w 2"/>
                <a:gd name="T7" fmla="*/ 0 h 2"/>
                <a:gd name="T8" fmla="*/ 2 w 2"/>
                <a:gd name="T9" fmla="*/ 0 h 2"/>
                <a:gd name="T10" fmla="*/ 2 w 2"/>
                <a:gd name="T11" fmla="*/ 0 h 2"/>
                <a:gd name="T12" fmla="*/ 2 w 2"/>
                <a:gd name="T13" fmla="*/ 0 h 2"/>
                <a:gd name="T14" fmla="*/ 2 w 2"/>
                <a:gd name="T15" fmla="*/ 0 h 2"/>
                <a:gd name="T16" fmla="*/ 2 w 2"/>
                <a:gd name="T17" fmla="*/ 0 h 2"/>
                <a:gd name="T18" fmla="*/ 2 w 2"/>
                <a:gd name="T19" fmla="*/ 0 h 2"/>
                <a:gd name="T20" fmla="*/ 0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0" y="2"/>
                  </a:moveTo>
                  <a:lnTo>
                    <a:pt x="0" y="0"/>
                  </a:lnTo>
                  <a:lnTo>
                    <a:pt x="2" y="0"/>
                  </a:lnTo>
                  <a:lnTo>
                    <a:pt x="2" y="0"/>
                  </a:lnTo>
                  <a:lnTo>
                    <a:pt x="2" y="0"/>
                  </a:lnTo>
                  <a:lnTo>
                    <a:pt x="2" y="0"/>
                  </a:ln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7" name="Freeform 5906"/>
            <p:cNvSpPr>
              <a:spLocks/>
            </p:cNvSpPr>
            <p:nvPr/>
          </p:nvSpPr>
          <p:spPr bwMode="auto">
            <a:xfrm>
              <a:off x="1825" y="1994"/>
              <a:ext cx="27" cy="6"/>
            </a:xfrm>
            <a:custGeom>
              <a:avLst/>
              <a:gdLst>
                <a:gd name="T0" fmla="*/ 0 w 27"/>
                <a:gd name="T1" fmla="*/ 6 h 6"/>
                <a:gd name="T2" fmla="*/ 2 w 27"/>
                <a:gd name="T3" fmla="*/ 4 h 6"/>
                <a:gd name="T4" fmla="*/ 4 w 27"/>
                <a:gd name="T5" fmla="*/ 4 h 6"/>
                <a:gd name="T6" fmla="*/ 4 w 27"/>
                <a:gd name="T7" fmla="*/ 4 h 6"/>
                <a:gd name="T8" fmla="*/ 6 w 27"/>
                <a:gd name="T9" fmla="*/ 4 h 6"/>
                <a:gd name="T10" fmla="*/ 6 w 27"/>
                <a:gd name="T11" fmla="*/ 4 h 6"/>
                <a:gd name="T12" fmla="*/ 7 w 27"/>
                <a:gd name="T13" fmla="*/ 4 h 6"/>
                <a:gd name="T14" fmla="*/ 7 w 27"/>
                <a:gd name="T15" fmla="*/ 4 h 6"/>
                <a:gd name="T16" fmla="*/ 7 w 27"/>
                <a:gd name="T17" fmla="*/ 4 h 6"/>
                <a:gd name="T18" fmla="*/ 9 w 27"/>
                <a:gd name="T19" fmla="*/ 4 h 6"/>
                <a:gd name="T20" fmla="*/ 9 w 27"/>
                <a:gd name="T21" fmla="*/ 4 h 6"/>
                <a:gd name="T22" fmla="*/ 11 w 27"/>
                <a:gd name="T23" fmla="*/ 4 h 6"/>
                <a:gd name="T24" fmla="*/ 11 w 27"/>
                <a:gd name="T25" fmla="*/ 4 h 6"/>
                <a:gd name="T26" fmla="*/ 11 w 27"/>
                <a:gd name="T27" fmla="*/ 4 h 6"/>
                <a:gd name="T28" fmla="*/ 13 w 27"/>
                <a:gd name="T29" fmla="*/ 4 h 6"/>
                <a:gd name="T30" fmla="*/ 13 w 27"/>
                <a:gd name="T31" fmla="*/ 4 h 6"/>
                <a:gd name="T32" fmla="*/ 13 w 27"/>
                <a:gd name="T33" fmla="*/ 4 h 6"/>
                <a:gd name="T34" fmla="*/ 15 w 27"/>
                <a:gd name="T35" fmla="*/ 4 h 6"/>
                <a:gd name="T36" fmla="*/ 15 w 27"/>
                <a:gd name="T37" fmla="*/ 4 h 6"/>
                <a:gd name="T38" fmla="*/ 17 w 27"/>
                <a:gd name="T39" fmla="*/ 4 h 6"/>
                <a:gd name="T40" fmla="*/ 17 w 27"/>
                <a:gd name="T41" fmla="*/ 4 h 6"/>
                <a:gd name="T42" fmla="*/ 17 w 27"/>
                <a:gd name="T43" fmla="*/ 4 h 6"/>
                <a:gd name="T44" fmla="*/ 19 w 27"/>
                <a:gd name="T45" fmla="*/ 4 h 6"/>
                <a:gd name="T46" fmla="*/ 19 w 27"/>
                <a:gd name="T47" fmla="*/ 2 h 6"/>
                <a:gd name="T48" fmla="*/ 21 w 27"/>
                <a:gd name="T49" fmla="*/ 2 h 6"/>
                <a:gd name="T50" fmla="*/ 21 w 27"/>
                <a:gd name="T51" fmla="*/ 2 h 6"/>
                <a:gd name="T52" fmla="*/ 23 w 27"/>
                <a:gd name="T53" fmla="*/ 2 h 6"/>
                <a:gd name="T54" fmla="*/ 23 w 27"/>
                <a:gd name="T55" fmla="*/ 0 h 6"/>
                <a:gd name="T56" fmla="*/ 25 w 27"/>
                <a:gd name="T57" fmla="*/ 0 h 6"/>
                <a:gd name="T58" fmla="*/ 25 w 27"/>
                <a:gd name="T59" fmla="*/ 0 h 6"/>
                <a:gd name="T60" fmla="*/ 25 w 27"/>
                <a:gd name="T61" fmla="*/ 0 h 6"/>
                <a:gd name="T62" fmla="*/ 27 w 27"/>
                <a:gd name="T63" fmla="*/ 0 h 6"/>
                <a:gd name="T64" fmla="*/ 27 w 27"/>
                <a:gd name="T6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6">
                  <a:moveTo>
                    <a:pt x="0" y="6"/>
                  </a:moveTo>
                  <a:lnTo>
                    <a:pt x="2" y="4"/>
                  </a:lnTo>
                  <a:lnTo>
                    <a:pt x="4" y="4"/>
                  </a:lnTo>
                  <a:lnTo>
                    <a:pt x="4" y="4"/>
                  </a:lnTo>
                  <a:lnTo>
                    <a:pt x="6" y="4"/>
                  </a:lnTo>
                  <a:lnTo>
                    <a:pt x="6" y="4"/>
                  </a:lnTo>
                  <a:lnTo>
                    <a:pt x="7" y="4"/>
                  </a:lnTo>
                  <a:lnTo>
                    <a:pt x="7" y="4"/>
                  </a:lnTo>
                  <a:lnTo>
                    <a:pt x="7" y="4"/>
                  </a:lnTo>
                  <a:lnTo>
                    <a:pt x="9" y="4"/>
                  </a:lnTo>
                  <a:lnTo>
                    <a:pt x="9" y="4"/>
                  </a:lnTo>
                  <a:lnTo>
                    <a:pt x="11" y="4"/>
                  </a:lnTo>
                  <a:lnTo>
                    <a:pt x="11" y="4"/>
                  </a:lnTo>
                  <a:lnTo>
                    <a:pt x="11" y="4"/>
                  </a:lnTo>
                  <a:lnTo>
                    <a:pt x="13" y="4"/>
                  </a:lnTo>
                  <a:lnTo>
                    <a:pt x="13" y="4"/>
                  </a:lnTo>
                  <a:lnTo>
                    <a:pt x="13" y="4"/>
                  </a:lnTo>
                  <a:lnTo>
                    <a:pt x="15" y="4"/>
                  </a:lnTo>
                  <a:lnTo>
                    <a:pt x="15" y="4"/>
                  </a:lnTo>
                  <a:lnTo>
                    <a:pt x="17" y="4"/>
                  </a:lnTo>
                  <a:lnTo>
                    <a:pt x="17" y="4"/>
                  </a:lnTo>
                  <a:lnTo>
                    <a:pt x="17" y="4"/>
                  </a:lnTo>
                  <a:lnTo>
                    <a:pt x="19" y="4"/>
                  </a:lnTo>
                  <a:lnTo>
                    <a:pt x="19" y="2"/>
                  </a:lnTo>
                  <a:lnTo>
                    <a:pt x="21" y="2"/>
                  </a:lnTo>
                  <a:lnTo>
                    <a:pt x="21" y="2"/>
                  </a:lnTo>
                  <a:lnTo>
                    <a:pt x="23" y="2"/>
                  </a:lnTo>
                  <a:lnTo>
                    <a:pt x="23" y="0"/>
                  </a:lnTo>
                  <a:lnTo>
                    <a:pt x="25" y="0"/>
                  </a:lnTo>
                  <a:lnTo>
                    <a:pt x="25" y="0"/>
                  </a:lnTo>
                  <a:lnTo>
                    <a:pt x="25" y="0"/>
                  </a:lnTo>
                  <a:lnTo>
                    <a:pt x="27" y="0"/>
                  </a:lnTo>
                  <a:lnTo>
                    <a:pt x="2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8" name="Freeform 5907"/>
            <p:cNvSpPr>
              <a:spLocks/>
            </p:cNvSpPr>
            <p:nvPr/>
          </p:nvSpPr>
          <p:spPr bwMode="auto">
            <a:xfrm>
              <a:off x="1815" y="2000"/>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908"/>
            <p:cNvSpPr>
              <a:spLocks/>
            </p:cNvSpPr>
            <p:nvPr/>
          </p:nvSpPr>
          <p:spPr bwMode="auto">
            <a:xfrm>
              <a:off x="1823" y="1998"/>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2 w 2"/>
                <a:gd name="T13" fmla="*/ 0 h 2"/>
                <a:gd name="T14" fmla="*/ 0 w 2"/>
                <a:gd name="T15" fmla="*/ 0 h 2"/>
                <a:gd name="T16" fmla="*/ 0 w 2"/>
                <a:gd name="T17" fmla="*/ 2 h 2"/>
                <a:gd name="T18" fmla="*/ 0 w 2"/>
                <a:gd name="T19" fmla="*/ 2 h 2"/>
                <a:gd name="T20" fmla="*/ 0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2"/>
                  </a:lnTo>
                  <a:lnTo>
                    <a:pt x="2" y="2"/>
                  </a:lnTo>
                  <a:lnTo>
                    <a:pt x="2" y="0"/>
                  </a:lnTo>
                  <a:lnTo>
                    <a:pt x="2" y="0"/>
                  </a:lnTo>
                  <a:lnTo>
                    <a:pt x="2" y="0"/>
                  </a:lnTo>
                  <a:lnTo>
                    <a:pt x="2" y="0"/>
                  </a:lnTo>
                  <a:lnTo>
                    <a:pt x="0"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0" name="Freeform 5909"/>
            <p:cNvSpPr>
              <a:spLocks/>
            </p:cNvSpPr>
            <p:nvPr/>
          </p:nvSpPr>
          <p:spPr bwMode="auto">
            <a:xfrm>
              <a:off x="1761" y="1991"/>
              <a:ext cx="8" cy="9"/>
            </a:xfrm>
            <a:custGeom>
              <a:avLst/>
              <a:gdLst>
                <a:gd name="T0" fmla="*/ 6 w 8"/>
                <a:gd name="T1" fmla="*/ 3 h 9"/>
                <a:gd name="T2" fmla="*/ 6 w 8"/>
                <a:gd name="T3" fmla="*/ 3 h 9"/>
                <a:gd name="T4" fmla="*/ 4 w 8"/>
                <a:gd name="T5" fmla="*/ 3 h 9"/>
                <a:gd name="T6" fmla="*/ 4 w 8"/>
                <a:gd name="T7" fmla="*/ 2 h 9"/>
                <a:gd name="T8" fmla="*/ 4 w 8"/>
                <a:gd name="T9" fmla="*/ 2 h 9"/>
                <a:gd name="T10" fmla="*/ 2 w 8"/>
                <a:gd name="T11" fmla="*/ 0 h 9"/>
                <a:gd name="T12" fmla="*/ 2 w 8"/>
                <a:gd name="T13" fmla="*/ 0 h 9"/>
                <a:gd name="T14" fmla="*/ 2 w 8"/>
                <a:gd name="T15" fmla="*/ 0 h 9"/>
                <a:gd name="T16" fmla="*/ 2 w 8"/>
                <a:gd name="T17" fmla="*/ 3 h 9"/>
                <a:gd name="T18" fmla="*/ 2 w 8"/>
                <a:gd name="T19" fmla="*/ 5 h 9"/>
                <a:gd name="T20" fmla="*/ 0 w 8"/>
                <a:gd name="T21" fmla="*/ 7 h 9"/>
                <a:gd name="T22" fmla="*/ 0 w 8"/>
                <a:gd name="T23" fmla="*/ 7 h 9"/>
                <a:gd name="T24" fmla="*/ 0 w 8"/>
                <a:gd name="T25" fmla="*/ 9 h 9"/>
                <a:gd name="T26" fmla="*/ 0 w 8"/>
                <a:gd name="T27" fmla="*/ 9 h 9"/>
                <a:gd name="T28" fmla="*/ 0 w 8"/>
                <a:gd name="T29" fmla="*/ 9 h 9"/>
                <a:gd name="T30" fmla="*/ 0 w 8"/>
                <a:gd name="T31" fmla="*/ 9 h 9"/>
                <a:gd name="T32" fmla="*/ 0 w 8"/>
                <a:gd name="T33" fmla="*/ 9 h 9"/>
                <a:gd name="T34" fmla="*/ 2 w 8"/>
                <a:gd name="T35" fmla="*/ 9 h 9"/>
                <a:gd name="T36" fmla="*/ 2 w 8"/>
                <a:gd name="T37" fmla="*/ 9 h 9"/>
                <a:gd name="T38" fmla="*/ 4 w 8"/>
                <a:gd name="T39" fmla="*/ 9 h 9"/>
                <a:gd name="T40" fmla="*/ 4 w 8"/>
                <a:gd name="T41" fmla="*/ 9 h 9"/>
                <a:gd name="T42" fmla="*/ 6 w 8"/>
                <a:gd name="T43" fmla="*/ 9 h 9"/>
                <a:gd name="T44" fmla="*/ 6 w 8"/>
                <a:gd name="T45" fmla="*/ 9 h 9"/>
                <a:gd name="T46" fmla="*/ 6 w 8"/>
                <a:gd name="T47" fmla="*/ 9 h 9"/>
                <a:gd name="T48" fmla="*/ 6 w 8"/>
                <a:gd name="T49" fmla="*/ 9 h 9"/>
                <a:gd name="T50" fmla="*/ 6 w 8"/>
                <a:gd name="T51" fmla="*/ 9 h 9"/>
                <a:gd name="T52" fmla="*/ 6 w 8"/>
                <a:gd name="T53" fmla="*/ 9 h 9"/>
                <a:gd name="T54" fmla="*/ 8 w 8"/>
                <a:gd name="T55" fmla="*/ 9 h 9"/>
                <a:gd name="T56" fmla="*/ 8 w 8"/>
                <a:gd name="T57" fmla="*/ 9 h 9"/>
                <a:gd name="T58" fmla="*/ 8 w 8"/>
                <a:gd name="T59" fmla="*/ 9 h 9"/>
                <a:gd name="T60" fmla="*/ 8 w 8"/>
                <a:gd name="T6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9">
                  <a:moveTo>
                    <a:pt x="6" y="3"/>
                  </a:moveTo>
                  <a:lnTo>
                    <a:pt x="6" y="3"/>
                  </a:lnTo>
                  <a:lnTo>
                    <a:pt x="4" y="3"/>
                  </a:lnTo>
                  <a:lnTo>
                    <a:pt x="4" y="2"/>
                  </a:lnTo>
                  <a:lnTo>
                    <a:pt x="4" y="2"/>
                  </a:lnTo>
                  <a:lnTo>
                    <a:pt x="2" y="0"/>
                  </a:lnTo>
                  <a:lnTo>
                    <a:pt x="2" y="0"/>
                  </a:lnTo>
                  <a:lnTo>
                    <a:pt x="2" y="0"/>
                  </a:lnTo>
                  <a:lnTo>
                    <a:pt x="2" y="3"/>
                  </a:lnTo>
                  <a:lnTo>
                    <a:pt x="2" y="5"/>
                  </a:lnTo>
                  <a:lnTo>
                    <a:pt x="0" y="7"/>
                  </a:lnTo>
                  <a:lnTo>
                    <a:pt x="0" y="7"/>
                  </a:lnTo>
                  <a:lnTo>
                    <a:pt x="0" y="9"/>
                  </a:lnTo>
                  <a:lnTo>
                    <a:pt x="0" y="9"/>
                  </a:lnTo>
                  <a:lnTo>
                    <a:pt x="0" y="9"/>
                  </a:lnTo>
                  <a:lnTo>
                    <a:pt x="0" y="9"/>
                  </a:lnTo>
                  <a:lnTo>
                    <a:pt x="0" y="9"/>
                  </a:lnTo>
                  <a:lnTo>
                    <a:pt x="2" y="9"/>
                  </a:lnTo>
                  <a:lnTo>
                    <a:pt x="2" y="9"/>
                  </a:lnTo>
                  <a:lnTo>
                    <a:pt x="4" y="9"/>
                  </a:lnTo>
                  <a:lnTo>
                    <a:pt x="4" y="9"/>
                  </a:lnTo>
                  <a:lnTo>
                    <a:pt x="6" y="9"/>
                  </a:lnTo>
                  <a:lnTo>
                    <a:pt x="6" y="9"/>
                  </a:lnTo>
                  <a:lnTo>
                    <a:pt x="6" y="9"/>
                  </a:lnTo>
                  <a:lnTo>
                    <a:pt x="6" y="9"/>
                  </a:lnTo>
                  <a:lnTo>
                    <a:pt x="6" y="9"/>
                  </a:lnTo>
                  <a:lnTo>
                    <a:pt x="6" y="9"/>
                  </a:lnTo>
                  <a:lnTo>
                    <a:pt x="8" y="9"/>
                  </a:lnTo>
                  <a:lnTo>
                    <a:pt x="8" y="9"/>
                  </a:lnTo>
                  <a:lnTo>
                    <a:pt x="8" y="9"/>
                  </a:lnTo>
                  <a:lnTo>
                    <a:pt x="8"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1" name="Freeform 5910"/>
            <p:cNvSpPr>
              <a:spLocks/>
            </p:cNvSpPr>
            <p:nvPr/>
          </p:nvSpPr>
          <p:spPr bwMode="auto">
            <a:xfrm>
              <a:off x="1788" y="1998"/>
              <a:ext cx="2" cy="4"/>
            </a:xfrm>
            <a:custGeom>
              <a:avLst/>
              <a:gdLst>
                <a:gd name="T0" fmla="*/ 2 w 2"/>
                <a:gd name="T1" fmla="*/ 0 h 4"/>
                <a:gd name="T2" fmla="*/ 0 w 2"/>
                <a:gd name="T3" fmla="*/ 2 h 4"/>
                <a:gd name="T4" fmla="*/ 0 w 2"/>
                <a:gd name="T5" fmla="*/ 2 h 4"/>
                <a:gd name="T6" fmla="*/ 0 w 2"/>
                <a:gd name="T7" fmla="*/ 4 h 4"/>
                <a:gd name="T8" fmla="*/ 0 w 2"/>
                <a:gd name="T9" fmla="*/ 4 h 4"/>
                <a:gd name="T10" fmla="*/ 0 w 2"/>
                <a:gd name="T11" fmla="*/ 4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0" y="2"/>
                  </a:lnTo>
                  <a:lnTo>
                    <a:pt x="0" y="2"/>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2" name="Freeform 5911"/>
            <p:cNvSpPr>
              <a:spLocks/>
            </p:cNvSpPr>
            <p:nvPr/>
          </p:nvSpPr>
          <p:spPr bwMode="auto">
            <a:xfrm>
              <a:off x="1821" y="2000"/>
              <a:ext cx="4" cy="4"/>
            </a:xfrm>
            <a:custGeom>
              <a:avLst/>
              <a:gdLst>
                <a:gd name="T0" fmla="*/ 4 w 4"/>
                <a:gd name="T1" fmla="*/ 0 h 4"/>
                <a:gd name="T2" fmla="*/ 4 w 4"/>
                <a:gd name="T3" fmla="*/ 0 h 4"/>
                <a:gd name="T4" fmla="*/ 4 w 4"/>
                <a:gd name="T5" fmla="*/ 2 h 4"/>
                <a:gd name="T6" fmla="*/ 4 w 4"/>
                <a:gd name="T7" fmla="*/ 2 h 4"/>
                <a:gd name="T8" fmla="*/ 2 w 4"/>
                <a:gd name="T9" fmla="*/ 0 h 4"/>
                <a:gd name="T10" fmla="*/ 2 w 4"/>
                <a:gd name="T11" fmla="*/ 0 h 4"/>
                <a:gd name="T12" fmla="*/ 2 w 4"/>
                <a:gd name="T13" fmla="*/ 2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4" y="2"/>
                  </a:lnTo>
                  <a:lnTo>
                    <a:pt x="4" y="2"/>
                  </a:lnTo>
                  <a:lnTo>
                    <a:pt x="2" y="0"/>
                  </a:lnTo>
                  <a:lnTo>
                    <a:pt x="2" y="0"/>
                  </a:lnTo>
                  <a:lnTo>
                    <a:pt x="2"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3" name="Freeform 5912"/>
            <p:cNvSpPr>
              <a:spLocks/>
            </p:cNvSpPr>
            <p:nvPr/>
          </p:nvSpPr>
          <p:spPr bwMode="auto">
            <a:xfrm>
              <a:off x="1784" y="2000"/>
              <a:ext cx="2" cy="4"/>
            </a:xfrm>
            <a:custGeom>
              <a:avLst/>
              <a:gdLst>
                <a:gd name="T0" fmla="*/ 0 w 2"/>
                <a:gd name="T1" fmla="*/ 4 h 4"/>
                <a:gd name="T2" fmla="*/ 0 w 2"/>
                <a:gd name="T3" fmla="*/ 4 h 4"/>
                <a:gd name="T4" fmla="*/ 0 w 2"/>
                <a:gd name="T5" fmla="*/ 2 h 4"/>
                <a:gd name="T6" fmla="*/ 0 w 2"/>
                <a:gd name="T7" fmla="*/ 2 h 4"/>
                <a:gd name="T8" fmla="*/ 2 w 2"/>
                <a:gd name="T9" fmla="*/ 2 h 4"/>
                <a:gd name="T10" fmla="*/ 2 w 2"/>
                <a:gd name="T11" fmla="*/ 2 h 4"/>
                <a:gd name="T12" fmla="*/ 2 w 2"/>
                <a:gd name="T13" fmla="*/ 2 h 4"/>
                <a:gd name="T14" fmla="*/ 2 w 2"/>
                <a:gd name="T15" fmla="*/ 0 h 4"/>
                <a:gd name="T16" fmla="*/ 2 w 2"/>
                <a:gd name="T17" fmla="*/ 0 h 4"/>
                <a:gd name="T18" fmla="*/ 0 w 2"/>
                <a:gd name="T19" fmla="*/ 0 h 4"/>
                <a:gd name="T20" fmla="*/ 0 w 2"/>
                <a:gd name="T21" fmla="*/ 2 h 4"/>
                <a:gd name="T22" fmla="*/ 0 w 2"/>
                <a:gd name="T23" fmla="*/ 2 h 4"/>
                <a:gd name="T24" fmla="*/ 0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0" y="4"/>
                  </a:lnTo>
                  <a:lnTo>
                    <a:pt x="0" y="2"/>
                  </a:lnTo>
                  <a:lnTo>
                    <a:pt x="0" y="2"/>
                  </a:lnTo>
                  <a:lnTo>
                    <a:pt x="2" y="2"/>
                  </a:lnTo>
                  <a:lnTo>
                    <a:pt x="2" y="2"/>
                  </a:lnTo>
                  <a:lnTo>
                    <a:pt x="2" y="2"/>
                  </a:lnTo>
                  <a:lnTo>
                    <a:pt x="2" y="0"/>
                  </a:lnTo>
                  <a:lnTo>
                    <a:pt x="2" y="0"/>
                  </a:lnTo>
                  <a:lnTo>
                    <a:pt x="0" y="0"/>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4" name="Freeform 5913"/>
            <p:cNvSpPr>
              <a:spLocks/>
            </p:cNvSpPr>
            <p:nvPr/>
          </p:nvSpPr>
          <p:spPr bwMode="auto">
            <a:xfrm>
              <a:off x="1773" y="1996"/>
              <a:ext cx="11" cy="8"/>
            </a:xfrm>
            <a:custGeom>
              <a:avLst/>
              <a:gdLst>
                <a:gd name="T0" fmla="*/ 2 w 11"/>
                <a:gd name="T1" fmla="*/ 8 h 8"/>
                <a:gd name="T2" fmla="*/ 0 w 11"/>
                <a:gd name="T3" fmla="*/ 8 h 8"/>
                <a:gd name="T4" fmla="*/ 0 w 11"/>
                <a:gd name="T5" fmla="*/ 6 h 8"/>
                <a:gd name="T6" fmla="*/ 0 w 11"/>
                <a:gd name="T7" fmla="*/ 6 h 8"/>
                <a:gd name="T8" fmla="*/ 0 w 11"/>
                <a:gd name="T9" fmla="*/ 6 h 8"/>
                <a:gd name="T10" fmla="*/ 0 w 11"/>
                <a:gd name="T11" fmla="*/ 4 h 8"/>
                <a:gd name="T12" fmla="*/ 0 w 11"/>
                <a:gd name="T13" fmla="*/ 2 h 8"/>
                <a:gd name="T14" fmla="*/ 0 w 11"/>
                <a:gd name="T15" fmla="*/ 2 h 8"/>
                <a:gd name="T16" fmla="*/ 2 w 11"/>
                <a:gd name="T17" fmla="*/ 2 h 8"/>
                <a:gd name="T18" fmla="*/ 2 w 11"/>
                <a:gd name="T19" fmla="*/ 2 h 8"/>
                <a:gd name="T20" fmla="*/ 2 w 11"/>
                <a:gd name="T21" fmla="*/ 2 h 8"/>
                <a:gd name="T22" fmla="*/ 2 w 11"/>
                <a:gd name="T23" fmla="*/ 2 h 8"/>
                <a:gd name="T24" fmla="*/ 4 w 11"/>
                <a:gd name="T25" fmla="*/ 2 h 8"/>
                <a:gd name="T26" fmla="*/ 4 w 11"/>
                <a:gd name="T27" fmla="*/ 2 h 8"/>
                <a:gd name="T28" fmla="*/ 4 w 11"/>
                <a:gd name="T29" fmla="*/ 4 h 8"/>
                <a:gd name="T30" fmla="*/ 6 w 11"/>
                <a:gd name="T31" fmla="*/ 2 h 8"/>
                <a:gd name="T32" fmla="*/ 6 w 11"/>
                <a:gd name="T33" fmla="*/ 2 h 8"/>
                <a:gd name="T34" fmla="*/ 8 w 11"/>
                <a:gd name="T35" fmla="*/ 2 h 8"/>
                <a:gd name="T36" fmla="*/ 10 w 11"/>
                <a:gd name="T37" fmla="*/ 2 h 8"/>
                <a:gd name="T38" fmla="*/ 10 w 11"/>
                <a:gd name="T39" fmla="*/ 2 h 8"/>
                <a:gd name="T40" fmla="*/ 10 w 11"/>
                <a:gd name="T41" fmla="*/ 2 h 8"/>
                <a:gd name="T42" fmla="*/ 10 w 11"/>
                <a:gd name="T43" fmla="*/ 2 h 8"/>
                <a:gd name="T44" fmla="*/ 11 w 11"/>
                <a:gd name="T45" fmla="*/ 2 h 8"/>
                <a:gd name="T46" fmla="*/ 11 w 11"/>
                <a:gd name="T47" fmla="*/ 2 h 8"/>
                <a:gd name="T48" fmla="*/ 10 w 11"/>
                <a:gd name="T49" fmla="*/ 2 h 8"/>
                <a:gd name="T50" fmla="*/ 10 w 11"/>
                <a:gd name="T51" fmla="*/ 2 h 8"/>
                <a:gd name="T52" fmla="*/ 10 w 11"/>
                <a:gd name="T53" fmla="*/ 0 h 8"/>
                <a:gd name="T54" fmla="*/ 11 w 11"/>
                <a:gd name="T55" fmla="*/ 2 h 8"/>
                <a:gd name="T56" fmla="*/ 11 w 11"/>
                <a:gd name="T57" fmla="*/ 2 h 8"/>
                <a:gd name="T58" fmla="*/ 11 w 11"/>
                <a:gd name="T59" fmla="*/ 2 h 8"/>
                <a:gd name="T60" fmla="*/ 11 w 11"/>
                <a:gd name="T6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8">
                  <a:moveTo>
                    <a:pt x="2" y="8"/>
                  </a:moveTo>
                  <a:lnTo>
                    <a:pt x="0" y="8"/>
                  </a:lnTo>
                  <a:lnTo>
                    <a:pt x="0" y="6"/>
                  </a:lnTo>
                  <a:lnTo>
                    <a:pt x="0" y="6"/>
                  </a:lnTo>
                  <a:lnTo>
                    <a:pt x="0" y="6"/>
                  </a:lnTo>
                  <a:lnTo>
                    <a:pt x="0" y="4"/>
                  </a:lnTo>
                  <a:lnTo>
                    <a:pt x="0" y="2"/>
                  </a:lnTo>
                  <a:lnTo>
                    <a:pt x="0" y="2"/>
                  </a:lnTo>
                  <a:lnTo>
                    <a:pt x="2" y="2"/>
                  </a:lnTo>
                  <a:lnTo>
                    <a:pt x="2" y="2"/>
                  </a:lnTo>
                  <a:lnTo>
                    <a:pt x="2" y="2"/>
                  </a:lnTo>
                  <a:lnTo>
                    <a:pt x="2" y="2"/>
                  </a:lnTo>
                  <a:lnTo>
                    <a:pt x="4" y="2"/>
                  </a:lnTo>
                  <a:lnTo>
                    <a:pt x="4" y="2"/>
                  </a:lnTo>
                  <a:lnTo>
                    <a:pt x="4" y="4"/>
                  </a:lnTo>
                  <a:lnTo>
                    <a:pt x="6" y="2"/>
                  </a:lnTo>
                  <a:lnTo>
                    <a:pt x="6" y="2"/>
                  </a:lnTo>
                  <a:lnTo>
                    <a:pt x="8" y="2"/>
                  </a:lnTo>
                  <a:lnTo>
                    <a:pt x="10" y="2"/>
                  </a:lnTo>
                  <a:lnTo>
                    <a:pt x="10" y="2"/>
                  </a:lnTo>
                  <a:lnTo>
                    <a:pt x="10" y="2"/>
                  </a:lnTo>
                  <a:lnTo>
                    <a:pt x="10" y="2"/>
                  </a:lnTo>
                  <a:lnTo>
                    <a:pt x="11" y="2"/>
                  </a:lnTo>
                  <a:lnTo>
                    <a:pt x="11" y="2"/>
                  </a:lnTo>
                  <a:lnTo>
                    <a:pt x="10" y="2"/>
                  </a:lnTo>
                  <a:lnTo>
                    <a:pt x="10" y="2"/>
                  </a:lnTo>
                  <a:lnTo>
                    <a:pt x="10" y="0"/>
                  </a:lnTo>
                  <a:lnTo>
                    <a:pt x="11" y="2"/>
                  </a:lnTo>
                  <a:lnTo>
                    <a:pt x="11" y="2"/>
                  </a:lnTo>
                  <a:lnTo>
                    <a:pt x="11" y="2"/>
                  </a:lnTo>
                  <a:lnTo>
                    <a:pt x="1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5" name="Freeform 5914"/>
            <p:cNvSpPr>
              <a:spLocks/>
            </p:cNvSpPr>
            <p:nvPr/>
          </p:nvSpPr>
          <p:spPr bwMode="auto">
            <a:xfrm>
              <a:off x="1786" y="2002"/>
              <a:ext cx="2" cy="2"/>
            </a:xfrm>
            <a:custGeom>
              <a:avLst/>
              <a:gdLst>
                <a:gd name="T0" fmla="*/ 0 w 2"/>
                <a:gd name="T1" fmla="*/ 2 h 2"/>
                <a:gd name="T2" fmla="*/ 2 w 2"/>
                <a:gd name="T3" fmla="*/ 2 h 2"/>
                <a:gd name="T4" fmla="*/ 2 w 2"/>
                <a:gd name="T5" fmla="*/ 2 h 2"/>
                <a:gd name="T6" fmla="*/ 2 w 2"/>
                <a:gd name="T7" fmla="*/ 0 h 2"/>
              </a:gdLst>
              <a:ahLst/>
              <a:cxnLst>
                <a:cxn ang="0">
                  <a:pos x="T0" y="T1"/>
                </a:cxn>
                <a:cxn ang="0">
                  <a:pos x="T2" y="T3"/>
                </a:cxn>
                <a:cxn ang="0">
                  <a:pos x="T4" y="T5"/>
                </a:cxn>
                <a:cxn ang="0">
                  <a:pos x="T6" y="T7"/>
                </a:cxn>
              </a:cxnLst>
              <a:rect l="0" t="0" r="r" b="b"/>
              <a:pathLst>
                <a:path w="2" h="2">
                  <a:moveTo>
                    <a:pt x="0" y="2"/>
                  </a:move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6" name="Freeform 5915"/>
            <p:cNvSpPr>
              <a:spLocks/>
            </p:cNvSpPr>
            <p:nvPr/>
          </p:nvSpPr>
          <p:spPr bwMode="auto">
            <a:xfrm>
              <a:off x="1794" y="2002"/>
              <a:ext cx="4" cy="4"/>
            </a:xfrm>
            <a:custGeom>
              <a:avLst/>
              <a:gdLst>
                <a:gd name="T0" fmla="*/ 4 w 4"/>
                <a:gd name="T1" fmla="*/ 0 h 4"/>
                <a:gd name="T2" fmla="*/ 2 w 4"/>
                <a:gd name="T3" fmla="*/ 2 h 4"/>
                <a:gd name="T4" fmla="*/ 2 w 4"/>
                <a:gd name="T5" fmla="*/ 2 h 4"/>
                <a:gd name="T6" fmla="*/ 2 w 4"/>
                <a:gd name="T7" fmla="*/ 4 h 4"/>
                <a:gd name="T8" fmla="*/ 2 w 4"/>
                <a:gd name="T9" fmla="*/ 4 h 4"/>
                <a:gd name="T10" fmla="*/ 0 w 4"/>
                <a:gd name="T11" fmla="*/ 4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0"/>
                  </a:moveTo>
                  <a:lnTo>
                    <a:pt x="2" y="2"/>
                  </a:lnTo>
                  <a:lnTo>
                    <a:pt x="2" y="2"/>
                  </a:lnTo>
                  <a:lnTo>
                    <a:pt x="2"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16"/>
            <p:cNvSpPr>
              <a:spLocks/>
            </p:cNvSpPr>
            <p:nvPr/>
          </p:nvSpPr>
          <p:spPr bwMode="auto">
            <a:xfrm>
              <a:off x="1800" y="1996"/>
              <a:ext cx="17" cy="10"/>
            </a:xfrm>
            <a:custGeom>
              <a:avLst/>
              <a:gdLst>
                <a:gd name="T0" fmla="*/ 0 w 17"/>
                <a:gd name="T1" fmla="*/ 10 h 10"/>
                <a:gd name="T2" fmla="*/ 0 w 17"/>
                <a:gd name="T3" fmla="*/ 10 h 10"/>
                <a:gd name="T4" fmla="*/ 0 w 17"/>
                <a:gd name="T5" fmla="*/ 10 h 10"/>
                <a:gd name="T6" fmla="*/ 4 w 17"/>
                <a:gd name="T7" fmla="*/ 8 h 10"/>
                <a:gd name="T8" fmla="*/ 6 w 17"/>
                <a:gd name="T9" fmla="*/ 8 h 10"/>
                <a:gd name="T10" fmla="*/ 8 w 17"/>
                <a:gd name="T11" fmla="*/ 8 h 10"/>
                <a:gd name="T12" fmla="*/ 8 w 17"/>
                <a:gd name="T13" fmla="*/ 8 h 10"/>
                <a:gd name="T14" fmla="*/ 9 w 17"/>
                <a:gd name="T15" fmla="*/ 8 h 10"/>
                <a:gd name="T16" fmla="*/ 9 w 17"/>
                <a:gd name="T17" fmla="*/ 6 h 10"/>
                <a:gd name="T18" fmla="*/ 9 w 17"/>
                <a:gd name="T19" fmla="*/ 6 h 10"/>
                <a:gd name="T20" fmla="*/ 11 w 17"/>
                <a:gd name="T21" fmla="*/ 6 h 10"/>
                <a:gd name="T22" fmla="*/ 11 w 17"/>
                <a:gd name="T23" fmla="*/ 6 h 10"/>
                <a:gd name="T24" fmla="*/ 13 w 17"/>
                <a:gd name="T25" fmla="*/ 6 h 10"/>
                <a:gd name="T26" fmla="*/ 13 w 17"/>
                <a:gd name="T27" fmla="*/ 4 h 10"/>
                <a:gd name="T28" fmla="*/ 13 w 17"/>
                <a:gd name="T29" fmla="*/ 4 h 10"/>
                <a:gd name="T30" fmla="*/ 13 w 17"/>
                <a:gd name="T31" fmla="*/ 4 h 10"/>
                <a:gd name="T32" fmla="*/ 15 w 17"/>
                <a:gd name="T33" fmla="*/ 2 h 10"/>
                <a:gd name="T34" fmla="*/ 15 w 17"/>
                <a:gd name="T35" fmla="*/ 2 h 10"/>
                <a:gd name="T36" fmla="*/ 15 w 17"/>
                <a:gd name="T37" fmla="*/ 2 h 10"/>
                <a:gd name="T38" fmla="*/ 17 w 17"/>
                <a:gd name="T3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0">
                  <a:moveTo>
                    <a:pt x="0" y="10"/>
                  </a:moveTo>
                  <a:lnTo>
                    <a:pt x="0" y="10"/>
                  </a:lnTo>
                  <a:lnTo>
                    <a:pt x="0" y="10"/>
                  </a:lnTo>
                  <a:lnTo>
                    <a:pt x="4" y="8"/>
                  </a:lnTo>
                  <a:lnTo>
                    <a:pt x="6" y="8"/>
                  </a:lnTo>
                  <a:lnTo>
                    <a:pt x="8" y="8"/>
                  </a:lnTo>
                  <a:lnTo>
                    <a:pt x="8" y="8"/>
                  </a:lnTo>
                  <a:lnTo>
                    <a:pt x="9" y="8"/>
                  </a:lnTo>
                  <a:lnTo>
                    <a:pt x="9" y="6"/>
                  </a:lnTo>
                  <a:lnTo>
                    <a:pt x="9" y="6"/>
                  </a:lnTo>
                  <a:lnTo>
                    <a:pt x="11" y="6"/>
                  </a:lnTo>
                  <a:lnTo>
                    <a:pt x="11" y="6"/>
                  </a:lnTo>
                  <a:lnTo>
                    <a:pt x="13" y="6"/>
                  </a:lnTo>
                  <a:lnTo>
                    <a:pt x="13" y="4"/>
                  </a:lnTo>
                  <a:lnTo>
                    <a:pt x="13" y="4"/>
                  </a:lnTo>
                  <a:lnTo>
                    <a:pt x="13" y="4"/>
                  </a:lnTo>
                  <a:lnTo>
                    <a:pt x="15" y="2"/>
                  </a:lnTo>
                  <a:lnTo>
                    <a:pt x="15" y="2"/>
                  </a:lnTo>
                  <a:lnTo>
                    <a:pt x="15" y="2"/>
                  </a:lnTo>
                  <a:lnTo>
                    <a:pt x="1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8" name="Freeform 5917"/>
            <p:cNvSpPr>
              <a:spLocks/>
            </p:cNvSpPr>
            <p:nvPr/>
          </p:nvSpPr>
          <p:spPr bwMode="auto">
            <a:xfrm>
              <a:off x="1775" y="1998"/>
              <a:ext cx="9" cy="8"/>
            </a:xfrm>
            <a:custGeom>
              <a:avLst/>
              <a:gdLst>
                <a:gd name="T0" fmla="*/ 9 w 9"/>
                <a:gd name="T1" fmla="*/ 0 h 8"/>
                <a:gd name="T2" fmla="*/ 9 w 9"/>
                <a:gd name="T3" fmla="*/ 2 h 8"/>
                <a:gd name="T4" fmla="*/ 9 w 9"/>
                <a:gd name="T5" fmla="*/ 2 h 8"/>
                <a:gd name="T6" fmla="*/ 9 w 9"/>
                <a:gd name="T7" fmla="*/ 2 h 8"/>
                <a:gd name="T8" fmla="*/ 8 w 9"/>
                <a:gd name="T9" fmla="*/ 4 h 8"/>
                <a:gd name="T10" fmla="*/ 8 w 9"/>
                <a:gd name="T11" fmla="*/ 4 h 8"/>
                <a:gd name="T12" fmla="*/ 8 w 9"/>
                <a:gd name="T13" fmla="*/ 6 h 8"/>
                <a:gd name="T14" fmla="*/ 8 w 9"/>
                <a:gd name="T15" fmla="*/ 8 h 8"/>
                <a:gd name="T16" fmla="*/ 6 w 9"/>
                <a:gd name="T17" fmla="*/ 8 h 8"/>
                <a:gd name="T18" fmla="*/ 6 w 9"/>
                <a:gd name="T19" fmla="*/ 8 h 8"/>
                <a:gd name="T20" fmla="*/ 6 w 9"/>
                <a:gd name="T21" fmla="*/ 8 h 8"/>
                <a:gd name="T22" fmla="*/ 6 w 9"/>
                <a:gd name="T23" fmla="*/ 8 h 8"/>
                <a:gd name="T24" fmla="*/ 4 w 9"/>
                <a:gd name="T25" fmla="*/ 8 h 8"/>
                <a:gd name="T26" fmla="*/ 4 w 9"/>
                <a:gd name="T27" fmla="*/ 8 h 8"/>
                <a:gd name="T28" fmla="*/ 4 w 9"/>
                <a:gd name="T29" fmla="*/ 8 h 8"/>
                <a:gd name="T30" fmla="*/ 4 w 9"/>
                <a:gd name="T31" fmla="*/ 8 h 8"/>
                <a:gd name="T32" fmla="*/ 4 w 9"/>
                <a:gd name="T33" fmla="*/ 8 h 8"/>
                <a:gd name="T34" fmla="*/ 4 w 9"/>
                <a:gd name="T35" fmla="*/ 8 h 8"/>
                <a:gd name="T36" fmla="*/ 2 w 9"/>
                <a:gd name="T37" fmla="*/ 6 h 8"/>
                <a:gd name="T38" fmla="*/ 0 w 9"/>
                <a:gd name="T39" fmla="*/ 6 h 8"/>
                <a:gd name="T40" fmla="*/ 0 w 9"/>
                <a:gd name="T41" fmla="*/ 4 h 8"/>
                <a:gd name="T42" fmla="*/ 0 w 9"/>
                <a:gd name="T43" fmla="*/ 6 h 8"/>
                <a:gd name="T44" fmla="*/ 0 w 9"/>
                <a:gd name="T45" fmla="*/ 6 h 8"/>
                <a:gd name="T46" fmla="*/ 0 w 9"/>
                <a:gd name="T47" fmla="*/ 6 h 8"/>
                <a:gd name="T48" fmla="*/ 0 w 9"/>
                <a:gd name="T4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9" y="0"/>
                  </a:moveTo>
                  <a:lnTo>
                    <a:pt x="9" y="2"/>
                  </a:lnTo>
                  <a:lnTo>
                    <a:pt x="9" y="2"/>
                  </a:lnTo>
                  <a:lnTo>
                    <a:pt x="9" y="2"/>
                  </a:lnTo>
                  <a:lnTo>
                    <a:pt x="8" y="4"/>
                  </a:lnTo>
                  <a:lnTo>
                    <a:pt x="8" y="4"/>
                  </a:lnTo>
                  <a:lnTo>
                    <a:pt x="8" y="6"/>
                  </a:lnTo>
                  <a:lnTo>
                    <a:pt x="8" y="8"/>
                  </a:lnTo>
                  <a:lnTo>
                    <a:pt x="6" y="8"/>
                  </a:lnTo>
                  <a:lnTo>
                    <a:pt x="6" y="8"/>
                  </a:lnTo>
                  <a:lnTo>
                    <a:pt x="6" y="8"/>
                  </a:lnTo>
                  <a:lnTo>
                    <a:pt x="6" y="8"/>
                  </a:lnTo>
                  <a:lnTo>
                    <a:pt x="4" y="8"/>
                  </a:lnTo>
                  <a:lnTo>
                    <a:pt x="4" y="8"/>
                  </a:lnTo>
                  <a:lnTo>
                    <a:pt x="4" y="8"/>
                  </a:lnTo>
                  <a:lnTo>
                    <a:pt x="4" y="8"/>
                  </a:lnTo>
                  <a:lnTo>
                    <a:pt x="4" y="8"/>
                  </a:lnTo>
                  <a:lnTo>
                    <a:pt x="4" y="8"/>
                  </a:lnTo>
                  <a:lnTo>
                    <a:pt x="2" y="6"/>
                  </a:lnTo>
                  <a:lnTo>
                    <a:pt x="0" y="6"/>
                  </a:lnTo>
                  <a:lnTo>
                    <a:pt x="0" y="4"/>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9" name="Freeform 5918"/>
            <p:cNvSpPr>
              <a:spLocks/>
            </p:cNvSpPr>
            <p:nvPr/>
          </p:nvSpPr>
          <p:spPr bwMode="auto">
            <a:xfrm>
              <a:off x="1786" y="2004"/>
              <a:ext cx="0" cy="4"/>
            </a:xfrm>
            <a:custGeom>
              <a:avLst/>
              <a:gdLst>
                <a:gd name="T0" fmla="*/ 4 h 4"/>
                <a:gd name="T1" fmla="*/ 2 h 4"/>
                <a:gd name="T2" fmla="*/ 2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0" name="Freeform 5919"/>
            <p:cNvSpPr>
              <a:spLocks/>
            </p:cNvSpPr>
            <p:nvPr/>
          </p:nvSpPr>
          <p:spPr bwMode="auto">
            <a:xfrm>
              <a:off x="1817" y="2004"/>
              <a:ext cx="4" cy="4"/>
            </a:xfrm>
            <a:custGeom>
              <a:avLst/>
              <a:gdLst>
                <a:gd name="T0" fmla="*/ 4 w 4"/>
                <a:gd name="T1" fmla="*/ 0 h 4"/>
                <a:gd name="T2" fmla="*/ 2 w 4"/>
                <a:gd name="T3" fmla="*/ 0 h 4"/>
                <a:gd name="T4" fmla="*/ 2 w 4"/>
                <a:gd name="T5" fmla="*/ 2 h 4"/>
                <a:gd name="T6" fmla="*/ 0 w 4"/>
                <a:gd name="T7" fmla="*/ 2 h 4"/>
                <a:gd name="T8" fmla="*/ 0 w 4"/>
                <a:gd name="T9" fmla="*/ 2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2" y="0"/>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1" name="Freeform 5920"/>
            <p:cNvSpPr>
              <a:spLocks/>
            </p:cNvSpPr>
            <p:nvPr/>
          </p:nvSpPr>
          <p:spPr bwMode="auto">
            <a:xfrm>
              <a:off x="1792" y="2006"/>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0 w 2"/>
                <a:gd name="T13" fmla="*/ 0 h 2"/>
                <a:gd name="T14" fmla="*/ 0 w 2"/>
                <a:gd name="T15" fmla="*/ 0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0"/>
                  </a:lnTo>
                  <a:lnTo>
                    <a:pt x="2" y="0"/>
                  </a:lnTo>
                  <a:lnTo>
                    <a:pt x="2" y="0"/>
                  </a:lnTo>
                  <a:lnTo>
                    <a:pt x="0" y="0"/>
                  </a:lnTo>
                  <a:lnTo>
                    <a:pt x="0"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2" name="Freeform 5921"/>
            <p:cNvSpPr>
              <a:spLocks/>
            </p:cNvSpPr>
            <p:nvPr/>
          </p:nvSpPr>
          <p:spPr bwMode="auto">
            <a:xfrm>
              <a:off x="1788" y="2006"/>
              <a:ext cx="4" cy="2"/>
            </a:xfrm>
            <a:custGeom>
              <a:avLst/>
              <a:gdLst>
                <a:gd name="T0" fmla="*/ 4 w 4"/>
                <a:gd name="T1" fmla="*/ 0 h 2"/>
                <a:gd name="T2" fmla="*/ 4 w 4"/>
                <a:gd name="T3" fmla="*/ 0 h 2"/>
                <a:gd name="T4" fmla="*/ 4 w 4"/>
                <a:gd name="T5" fmla="*/ 0 h 2"/>
                <a:gd name="T6" fmla="*/ 4 w 4"/>
                <a:gd name="T7" fmla="*/ 0 h 2"/>
                <a:gd name="T8" fmla="*/ 4 w 4"/>
                <a:gd name="T9" fmla="*/ 0 h 2"/>
                <a:gd name="T10" fmla="*/ 2 w 4"/>
                <a:gd name="T11" fmla="*/ 0 h 2"/>
                <a:gd name="T12" fmla="*/ 2 w 4"/>
                <a:gd name="T13" fmla="*/ 2 h 2"/>
                <a:gd name="T14" fmla="*/ 0 w 4"/>
                <a:gd name="T15" fmla="*/ 2 h 2"/>
                <a:gd name="T16" fmla="*/ 0 w 4"/>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4" y="0"/>
                  </a:moveTo>
                  <a:lnTo>
                    <a:pt x="4" y="0"/>
                  </a:lnTo>
                  <a:lnTo>
                    <a:pt x="4" y="0"/>
                  </a:lnTo>
                  <a:lnTo>
                    <a:pt x="4" y="0"/>
                  </a:lnTo>
                  <a:lnTo>
                    <a:pt x="4" y="0"/>
                  </a:lnTo>
                  <a:lnTo>
                    <a:pt x="2" y="0"/>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3" name="Freeform 5922"/>
            <p:cNvSpPr>
              <a:spLocks/>
            </p:cNvSpPr>
            <p:nvPr/>
          </p:nvSpPr>
          <p:spPr bwMode="auto">
            <a:xfrm>
              <a:off x="1796" y="2002"/>
              <a:ext cx="4" cy="6"/>
            </a:xfrm>
            <a:custGeom>
              <a:avLst/>
              <a:gdLst>
                <a:gd name="T0" fmla="*/ 2 w 4"/>
                <a:gd name="T1" fmla="*/ 0 h 6"/>
                <a:gd name="T2" fmla="*/ 2 w 4"/>
                <a:gd name="T3" fmla="*/ 0 h 6"/>
                <a:gd name="T4" fmla="*/ 2 w 4"/>
                <a:gd name="T5" fmla="*/ 0 h 6"/>
                <a:gd name="T6" fmla="*/ 2 w 4"/>
                <a:gd name="T7" fmla="*/ 2 h 6"/>
                <a:gd name="T8" fmla="*/ 2 w 4"/>
                <a:gd name="T9" fmla="*/ 2 h 6"/>
                <a:gd name="T10" fmla="*/ 0 w 4"/>
                <a:gd name="T11" fmla="*/ 4 h 6"/>
                <a:gd name="T12" fmla="*/ 0 w 4"/>
                <a:gd name="T13" fmla="*/ 4 h 6"/>
                <a:gd name="T14" fmla="*/ 0 w 4"/>
                <a:gd name="T15" fmla="*/ 6 h 6"/>
                <a:gd name="T16" fmla="*/ 0 w 4"/>
                <a:gd name="T17" fmla="*/ 6 h 6"/>
                <a:gd name="T18" fmla="*/ 2 w 4"/>
                <a:gd name="T19" fmla="*/ 6 h 6"/>
                <a:gd name="T20" fmla="*/ 2 w 4"/>
                <a:gd name="T21" fmla="*/ 6 h 6"/>
                <a:gd name="T22" fmla="*/ 2 w 4"/>
                <a:gd name="T23" fmla="*/ 6 h 6"/>
                <a:gd name="T24" fmla="*/ 2 w 4"/>
                <a:gd name="T25" fmla="*/ 6 h 6"/>
                <a:gd name="T26" fmla="*/ 4 w 4"/>
                <a:gd name="T27" fmla="*/ 4 h 6"/>
                <a:gd name="T28" fmla="*/ 4 w 4"/>
                <a:gd name="T2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2" y="0"/>
                  </a:moveTo>
                  <a:lnTo>
                    <a:pt x="2" y="0"/>
                  </a:lnTo>
                  <a:lnTo>
                    <a:pt x="2" y="0"/>
                  </a:lnTo>
                  <a:lnTo>
                    <a:pt x="2" y="2"/>
                  </a:lnTo>
                  <a:lnTo>
                    <a:pt x="2" y="2"/>
                  </a:lnTo>
                  <a:lnTo>
                    <a:pt x="0" y="4"/>
                  </a:lnTo>
                  <a:lnTo>
                    <a:pt x="0" y="4"/>
                  </a:lnTo>
                  <a:lnTo>
                    <a:pt x="0" y="6"/>
                  </a:lnTo>
                  <a:lnTo>
                    <a:pt x="0" y="6"/>
                  </a:lnTo>
                  <a:lnTo>
                    <a:pt x="2" y="6"/>
                  </a:lnTo>
                  <a:lnTo>
                    <a:pt x="2" y="6"/>
                  </a:lnTo>
                  <a:lnTo>
                    <a:pt x="2" y="6"/>
                  </a:lnTo>
                  <a:lnTo>
                    <a:pt x="2" y="6"/>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4" name="Freeform 5923"/>
            <p:cNvSpPr>
              <a:spLocks/>
            </p:cNvSpPr>
            <p:nvPr/>
          </p:nvSpPr>
          <p:spPr bwMode="auto">
            <a:xfrm>
              <a:off x="1786" y="2008"/>
              <a:ext cx="2" cy="0"/>
            </a:xfrm>
            <a:custGeom>
              <a:avLst/>
              <a:gdLst>
                <a:gd name="T0" fmla="*/ 2 w 2"/>
                <a:gd name="T1" fmla="*/ 2 w 2"/>
                <a:gd name="T2" fmla="*/ 2 w 2"/>
                <a:gd name="T3" fmla="*/ 2 w 2"/>
                <a:gd name="T4" fmla="*/ 0 w 2"/>
              </a:gdLst>
              <a:ahLst/>
              <a:cxnLst>
                <a:cxn ang="0">
                  <a:pos x="T0" y="0"/>
                </a:cxn>
                <a:cxn ang="0">
                  <a:pos x="T1" y="0"/>
                </a:cxn>
                <a:cxn ang="0">
                  <a:pos x="T2" y="0"/>
                </a:cxn>
                <a:cxn ang="0">
                  <a:pos x="T3" y="0"/>
                </a:cxn>
                <a:cxn ang="0">
                  <a:pos x="T4" y="0"/>
                </a:cxn>
              </a:cxnLst>
              <a:rect l="0" t="0" r="r" b="b"/>
              <a:pathLst>
                <a:path w="2">
                  <a:moveTo>
                    <a:pt x="2" y="0"/>
                  </a:move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5" name="Freeform 5924"/>
            <p:cNvSpPr>
              <a:spLocks/>
            </p:cNvSpPr>
            <p:nvPr/>
          </p:nvSpPr>
          <p:spPr bwMode="auto">
            <a:xfrm>
              <a:off x="1815" y="2008"/>
              <a:ext cx="2" cy="2"/>
            </a:xfrm>
            <a:custGeom>
              <a:avLst/>
              <a:gdLst>
                <a:gd name="T0" fmla="*/ 2 w 2"/>
                <a:gd name="T1" fmla="*/ 2 h 2"/>
                <a:gd name="T2" fmla="*/ 0 w 2"/>
                <a:gd name="T3" fmla="*/ 2 h 2"/>
                <a:gd name="T4" fmla="*/ 0 w 2"/>
                <a:gd name="T5" fmla="*/ 2 h 2"/>
                <a:gd name="T6" fmla="*/ 0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2"/>
                  </a:moveTo>
                  <a:lnTo>
                    <a:pt x="0" y="2"/>
                  </a:lnTo>
                  <a:lnTo>
                    <a:pt x="0" y="2"/>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6" name="Freeform 5925"/>
            <p:cNvSpPr>
              <a:spLocks/>
            </p:cNvSpPr>
            <p:nvPr/>
          </p:nvSpPr>
          <p:spPr bwMode="auto">
            <a:xfrm>
              <a:off x="1811" y="2010"/>
              <a:ext cx="0" cy="2"/>
            </a:xfrm>
            <a:custGeom>
              <a:avLst/>
              <a:gdLst>
                <a:gd name="T0" fmla="*/ 2 h 2"/>
                <a:gd name="T1" fmla="*/ 2 h 2"/>
                <a:gd name="T2" fmla="*/ 2 h 2"/>
                <a:gd name="T3" fmla="*/ 2 h 2"/>
                <a:gd name="T4" fmla="*/ 0 h 2"/>
                <a:gd name="T5" fmla="*/ 0 h 2"/>
                <a:gd name="T6" fmla="*/ 0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2"/>
                  </a:lnTo>
                  <a:lnTo>
                    <a:pt x="0" y="2"/>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7" name="Freeform 5926"/>
            <p:cNvSpPr>
              <a:spLocks/>
            </p:cNvSpPr>
            <p:nvPr/>
          </p:nvSpPr>
          <p:spPr bwMode="auto">
            <a:xfrm>
              <a:off x="1817" y="2010"/>
              <a:ext cx="2" cy="4"/>
            </a:xfrm>
            <a:custGeom>
              <a:avLst/>
              <a:gdLst>
                <a:gd name="T0" fmla="*/ 2 w 2"/>
                <a:gd name="T1" fmla="*/ 2 h 4"/>
                <a:gd name="T2" fmla="*/ 2 w 2"/>
                <a:gd name="T3" fmla="*/ 2 h 4"/>
                <a:gd name="T4" fmla="*/ 2 w 2"/>
                <a:gd name="T5" fmla="*/ 4 h 4"/>
                <a:gd name="T6" fmla="*/ 0 w 2"/>
                <a:gd name="T7" fmla="*/ 4 h 4"/>
                <a:gd name="T8" fmla="*/ 0 w 2"/>
                <a:gd name="T9" fmla="*/ 4 h 4"/>
                <a:gd name="T10" fmla="*/ 0 w 2"/>
                <a:gd name="T11" fmla="*/ 2 h 4"/>
                <a:gd name="T12" fmla="*/ 0 w 2"/>
                <a:gd name="T13" fmla="*/ 2 h 4"/>
                <a:gd name="T14" fmla="*/ 0 w 2"/>
                <a:gd name="T15" fmla="*/ 2 h 4"/>
                <a:gd name="T16" fmla="*/ 0 w 2"/>
                <a:gd name="T17" fmla="*/ 0 h 4"/>
                <a:gd name="T18" fmla="*/ 0 w 2"/>
                <a:gd name="T19" fmla="*/ 0 h 4"/>
                <a:gd name="T20" fmla="*/ 0 w 2"/>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2"/>
                  </a:moveTo>
                  <a:lnTo>
                    <a:pt x="2" y="2"/>
                  </a:lnTo>
                  <a:lnTo>
                    <a:pt x="2" y="4"/>
                  </a:lnTo>
                  <a:lnTo>
                    <a:pt x="0" y="4"/>
                  </a:lnTo>
                  <a:lnTo>
                    <a:pt x="0" y="4"/>
                  </a:lnTo>
                  <a:lnTo>
                    <a:pt x="0"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8" name="Freeform 5927"/>
            <p:cNvSpPr>
              <a:spLocks/>
            </p:cNvSpPr>
            <p:nvPr/>
          </p:nvSpPr>
          <p:spPr bwMode="auto">
            <a:xfrm>
              <a:off x="1856" y="2018"/>
              <a:ext cx="0" cy="1"/>
            </a:xfrm>
            <a:custGeom>
              <a:avLst/>
              <a:gdLst>
                <a:gd name="T0" fmla="*/ 0 h 1"/>
                <a:gd name="T1" fmla="*/ 0 h 1"/>
                <a:gd name="T2" fmla="*/ 0 h 1"/>
                <a:gd name="T3" fmla="*/ 1 h 1"/>
              </a:gdLst>
              <a:ahLst/>
              <a:cxnLst>
                <a:cxn ang="0">
                  <a:pos x="0" y="T0"/>
                </a:cxn>
                <a:cxn ang="0">
                  <a:pos x="0" y="T1"/>
                </a:cxn>
                <a:cxn ang="0">
                  <a:pos x="0" y="T2"/>
                </a:cxn>
                <a:cxn ang="0">
                  <a:pos x="0" y="T3"/>
                </a:cxn>
              </a:cxnLst>
              <a:rect l="0" t="0" r="r" b="b"/>
              <a:pathLst>
                <a:path h="1">
                  <a:moveTo>
                    <a:pt x="0" y="0"/>
                  </a:moveTo>
                  <a:lnTo>
                    <a:pt x="0" y="0"/>
                  </a:lnTo>
                  <a:lnTo>
                    <a:pt x="0" y="0"/>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9" name="Freeform 5928"/>
            <p:cNvSpPr>
              <a:spLocks/>
            </p:cNvSpPr>
            <p:nvPr/>
          </p:nvSpPr>
          <p:spPr bwMode="auto">
            <a:xfrm>
              <a:off x="1792" y="2018"/>
              <a:ext cx="0" cy="1"/>
            </a:xfrm>
            <a:custGeom>
              <a:avLst/>
              <a:gdLst>
                <a:gd name="T0" fmla="*/ 1 h 1"/>
                <a:gd name="T1" fmla="*/ 1 h 1"/>
                <a:gd name="T2" fmla="*/ 0 h 1"/>
                <a:gd name="T3" fmla="*/ 0 h 1"/>
                <a:gd name="T4" fmla="*/ 0 h 1"/>
                <a:gd name="T5" fmla="*/ 0 h 1"/>
                <a:gd name="T6" fmla="*/ 1 h 1"/>
                <a:gd name="T7" fmla="*/ 1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1"/>
                  </a:moveTo>
                  <a:lnTo>
                    <a:pt x="0" y="1"/>
                  </a:lnTo>
                  <a:lnTo>
                    <a:pt x="0" y="0"/>
                  </a:lnTo>
                  <a:lnTo>
                    <a:pt x="0" y="0"/>
                  </a:lnTo>
                  <a:lnTo>
                    <a:pt x="0" y="0"/>
                  </a:lnTo>
                  <a:lnTo>
                    <a:pt x="0" y="0"/>
                  </a:ln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0" name="Freeform 5929"/>
            <p:cNvSpPr>
              <a:spLocks/>
            </p:cNvSpPr>
            <p:nvPr/>
          </p:nvSpPr>
          <p:spPr bwMode="auto">
            <a:xfrm>
              <a:off x="1794" y="2021"/>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1" name="Freeform 5930"/>
            <p:cNvSpPr>
              <a:spLocks/>
            </p:cNvSpPr>
            <p:nvPr/>
          </p:nvSpPr>
          <p:spPr bwMode="auto">
            <a:xfrm>
              <a:off x="1786" y="2018"/>
              <a:ext cx="6" cy="3"/>
            </a:xfrm>
            <a:custGeom>
              <a:avLst/>
              <a:gdLst>
                <a:gd name="T0" fmla="*/ 4 w 6"/>
                <a:gd name="T1" fmla="*/ 1 h 3"/>
                <a:gd name="T2" fmla="*/ 6 w 6"/>
                <a:gd name="T3" fmla="*/ 1 h 3"/>
                <a:gd name="T4" fmla="*/ 4 w 6"/>
                <a:gd name="T5" fmla="*/ 1 h 3"/>
                <a:gd name="T6" fmla="*/ 4 w 6"/>
                <a:gd name="T7" fmla="*/ 0 h 3"/>
                <a:gd name="T8" fmla="*/ 4 w 6"/>
                <a:gd name="T9" fmla="*/ 0 h 3"/>
                <a:gd name="T10" fmla="*/ 4 w 6"/>
                <a:gd name="T11" fmla="*/ 1 h 3"/>
                <a:gd name="T12" fmla="*/ 4 w 6"/>
                <a:gd name="T13" fmla="*/ 1 h 3"/>
                <a:gd name="T14" fmla="*/ 4 w 6"/>
                <a:gd name="T15" fmla="*/ 1 h 3"/>
                <a:gd name="T16" fmla="*/ 2 w 6"/>
                <a:gd name="T17" fmla="*/ 1 h 3"/>
                <a:gd name="T18" fmla="*/ 2 w 6"/>
                <a:gd name="T19" fmla="*/ 0 h 3"/>
                <a:gd name="T20" fmla="*/ 2 w 6"/>
                <a:gd name="T21" fmla="*/ 0 h 3"/>
                <a:gd name="T22" fmla="*/ 2 w 6"/>
                <a:gd name="T23" fmla="*/ 0 h 3"/>
                <a:gd name="T24" fmla="*/ 0 w 6"/>
                <a:gd name="T25" fmla="*/ 1 h 3"/>
                <a:gd name="T26" fmla="*/ 0 w 6"/>
                <a:gd name="T27" fmla="*/ 1 h 3"/>
                <a:gd name="T28" fmla="*/ 0 w 6"/>
                <a:gd name="T29" fmla="*/ 1 h 3"/>
                <a:gd name="T30" fmla="*/ 2 w 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3">
                  <a:moveTo>
                    <a:pt x="4" y="1"/>
                  </a:moveTo>
                  <a:lnTo>
                    <a:pt x="6" y="1"/>
                  </a:lnTo>
                  <a:lnTo>
                    <a:pt x="4" y="1"/>
                  </a:lnTo>
                  <a:lnTo>
                    <a:pt x="4" y="0"/>
                  </a:lnTo>
                  <a:lnTo>
                    <a:pt x="4" y="0"/>
                  </a:lnTo>
                  <a:lnTo>
                    <a:pt x="4" y="1"/>
                  </a:lnTo>
                  <a:lnTo>
                    <a:pt x="4" y="1"/>
                  </a:lnTo>
                  <a:lnTo>
                    <a:pt x="4" y="1"/>
                  </a:lnTo>
                  <a:lnTo>
                    <a:pt x="2" y="1"/>
                  </a:lnTo>
                  <a:lnTo>
                    <a:pt x="2" y="0"/>
                  </a:lnTo>
                  <a:lnTo>
                    <a:pt x="2" y="0"/>
                  </a:lnTo>
                  <a:lnTo>
                    <a:pt x="2" y="0"/>
                  </a:lnTo>
                  <a:lnTo>
                    <a:pt x="0" y="1"/>
                  </a:lnTo>
                  <a:lnTo>
                    <a:pt x="0" y="1"/>
                  </a:lnTo>
                  <a:lnTo>
                    <a:pt x="0" y="1"/>
                  </a:lnTo>
                  <a:lnTo>
                    <a:pt x="2"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2" name="Freeform 5931"/>
            <p:cNvSpPr>
              <a:spLocks/>
            </p:cNvSpPr>
            <p:nvPr/>
          </p:nvSpPr>
          <p:spPr bwMode="auto">
            <a:xfrm>
              <a:off x="1821" y="2006"/>
              <a:ext cx="35" cy="15"/>
            </a:xfrm>
            <a:custGeom>
              <a:avLst/>
              <a:gdLst>
                <a:gd name="T0" fmla="*/ 2 w 35"/>
                <a:gd name="T1" fmla="*/ 8 h 15"/>
                <a:gd name="T2" fmla="*/ 6 w 35"/>
                <a:gd name="T3" fmla="*/ 6 h 15"/>
                <a:gd name="T4" fmla="*/ 4 w 35"/>
                <a:gd name="T5" fmla="*/ 8 h 15"/>
                <a:gd name="T6" fmla="*/ 4 w 35"/>
                <a:gd name="T7" fmla="*/ 8 h 15"/>
                <a:gd name="T8" fmla="*/ 4 w 35"/>
                <a:gd name="T9" fmla="*/ 10 h 15"/>
                <a:gd name="T10" fmla="*/ 2 w 35"/>
                <a:gd name="T11" fmla="*/ 10 h 15"/>
                <a:gd name="T12" fmla="*/ 2 w 35"/>
                <a:gd name="T13" fmla="*/ 13 h 15"/>
                <a:gd name="T14" fmla="*/ 2 w 35"/>
                <a:gd name="T15" fmla="*/ 15 h 15"/>
                <a:gd name="T16" fmla="*/ 4 w 35"/>
                <a:gd name="T17" fmla="*/ 12 h 15"/>
                <a:gd name="T18" fmla="*/ 4 w 35"/>
                <a:gd name="T19" fmla="*/ 13 h 15"/>
                <a:gd name="T20" fmla="*/ 6 w 35"/>
                <a:gd name="T21" fmla="*/ 12 h 15"/>
                <a:gd name="T22" fmla="*/ 6 w 35"/>
                <a:gd name="T23" fmla="*/ 13 h 15"/>
                <a:gd name="T24" fmla="*/ 8 w 35"/>
                <a:gd name="T25" fmla="*/ 13 h 15"/>
                <a:gd name="T26" fmla="*/ 10 w 35"/>
                <a:gd name="T27" fmla="*/ 13 h 15"/>
                <a:gd name="T28" fmla="*/ 8 w 35"/>
                <a:gd name="T29" fmla="*/ 12 h 15"/>
                <a:gd name="T30" fmla="*/ 8 w 35"/>
                <a:gd name="T31" fmla="*/ 10 h 15"/>
                <a:gd name="T32" fmla="*/ 8 w 35"/>
                <a:gd name="T33" fmla="*/ 10 h 15"/>
                <a:gd name="T34" fmla="*/ 10 w 35"/>
                <a:gd name="T35" fmla="*/ 12 h 15"/>
                <a:gd name="T36" fmla="*/ 10 w 35"/>
                <a:gd name="T37" fmla="*/ 10 h 15"/>
                <a:gd name="T38" fmla="*/ 10 w 35"/>
                <a:gd name="T39" fmla="*/ 10 h 15"/>
                <a:gd name="T40" fmla="*/ 10 w 35"/>
                <a:gd name="T41" fmla="*/ 8 h 15"/>
                <a:gd name="T42" fmla="*/ 10 w 35"/>
                <a:gd name="T43" fmla="*/ 6 h 15"/>
                <a:gd name="T44" fmla="*/ 11 w 35"/>
                <a:gd name="T45" fmla="*/ 10 h 15"/>
                <a:gd name="T46" fmla="*/ 11 w 35"/>
                <a:gd name="T47" fmla="*/ 8 h 15"/>
                <a:gd name="T48" fmla="*/ 13 w 35"/>
                <a:gd name="T49" fmla="*/ 8 h 15"/>
                <a:gd name="T50" fmla="*/ 13 w 35"/>
                <a:gd name="T51" fmla="*/ 6 h 15"/>
                <a:gd name="T52" fmla="*/ 13 w 35"/>
                <a:gd name="T53" fmla="*/ 6 h 15"/>
                <a:gd name="T54" fmla="*/ 13 w 35"/>
                <a:gd name="T55" fmla="*/ 4 h 15"/>
                <a:gd name="T56" fmla="*/ 13 w 35"/>
                <a:gd name="T57" fmla="*/ 4 h 15"/>
                <a:gd name="T58" fmla="*/ 15 w 35"/>
                <a:gd name="T59" fmla="*/ 2 h 15"/>
                <a:gd name="T60" fmla="*/ 15 w 35"/>
                <a:gd name="T61" fmla="*/ 6 h 15"/>
                <a:gd name="T62" fmla="*/ 15 w 35"/>
                <a:gd name="T63" fmla="*/ 8 h 15"/>
                <a:gd name="T64" fmla="*/ 15 w 35"/>
                <a:gd name="T65" fmla="*/ 6 h 15"/>
                <a:gd name="T66" fmla="*/ 17 w 35"/>
                <a:gd name="T67" fmla="*/ 4 h 15"/>
                <a:gd name="T68" fmla="*/ 17 w 35"/>
                <a:gd name="T69" fmla="*/ 2 h 15"/>
                <a:gd name="T70" fmla="*/ 19 w 35"/>
                <a:gd name="T71" fmla="*/ 2 h 15"/>
                <a:gd name="T72" fmla="*/ 21 w 35"/>
                <a:gd name="T73" fmla="*/ 4 h 15"/>
                <a:gd name="T74" fmla="*/ 19 w 35"/>
                <a:gd name="T75" fmla="*/ 4 h 15"/>
                <a:gd name="T76" fmla="*/ 19 w 35"/>
                <a:gd name="T77" fmla="*/ 6 h 15"/>
                <a:gd name="T78" fmla="*/ 17 w 35"/>
                <a:gd name="T79" fmla="*/ 6 h 15"/>
                <a:gd name="T80" fmla="*/ 17 w 35"/>
                <a:gd name="T81" fmla="*/ 8 h 15"/>
                <a:gd name="T82" fmla="*/ 15 w 35"/>
                <a:gd name="T83" fmla="*/ 10 h 15"/>
                <a:gd name="T84" fmla="*/ 19 w 35"/>
                <a:gd name="T85" fmla="*/ 8 h 15"/>
                <a:gd name="T86" fmla="*/ 19 w 35"/>
                <a:gd name="T87" fmla="*/ 8 h 15"/>
                <a:gd name="T88" fmla="*/ 21 w 35"/>
                <a:gd name="T89" fmla="*/ 8 h 15"/>
                <a:gd name="T90" fmla="*/ 21 w 35"/>
                <a:gd name="T91" fmla="*/ 6 h 15"/>
                <a:gd name="T92" fmla="*/ 23 w 35"/>
                <a:gd name="T93" fmla="*/ 6 h 15"/>
                <a:gd name="T94" fmla="*/ 25 w 35"/>
                <a:gd name="T95" fmla="*/ 6 h 15"/>
                <a:gd name="T96" fmla="*/ 21 w 35"/>
                <a:gd name="T97" fmla="*/ 8 h 15"/>
                <a:gd name="T98" fmla="*/ 23 w 35"/>
                <a:gd name="T99" fmla="*/ 10 h 15"/>
                <a:gd name="T100" fmla="*/ 25 w 35"/>
                <a:gd name="T101" fmla="*/ 10 h 15"/>
                <a:gd name="T102" fmla="*/ 27 w 35"/>
                <a:gd name="T103" fmla="*/ 6 h 15"/>
                <a:gd name="T104" fmla="*/ 27 w 35"/>
                <a:gd name="T105" fmla="*/ 8 h 15"/>
                <a:gd name="T106" fmla="*/ 27 w 35"/>
                <a:gd name="T107" fmla="*/ 10 h 15"/>
                <a:gd name="T108" fmla="*/ 27 w 35"/>
                <a:gd name="T109" fmla="*/ 12 h 15"/>
                <a:gd name="T110" fmla="*/ 29 w 35"/>
                <a:gd name="T111" fmla="*/ 10 h 15"/>
                <a:gd name="T112" fmla="*/ 29 w 35"/>
                <a:gd name="T113" fmla="*/ 12 h 15"/>
                <a:gd name="T114" fmla="*/ 31 w 35"/>
                <a:gd name="T115" fmla="*/ 13 h 15"/>
                <a:gd name="T116" fmla="*/ 33 w 35"/>
                <a:gd name="T117"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 h="15">
                  <a:moveTo>
                    <a:pt x="0" y="6"/>
                  </a:moveTo>
                  <a:lnTo>
                    <a:pt x="0" y="8"/>
                  </a:lnTo>
                  <a:lnTo>
                    <a:pt x="0" y="8"/>
                  </a:lnTo>
                  <a:lnTo>
                    <a:pt x="0" y="8"/>
                  </a:lnTo>
                  <a:lnTo>
                    <a:pt x="0" y="10"/>
                  </a:lnTo>
                  <a:lnTo>
                    <a:pt x="2" y="10"/>
                  </a:lnTo>
                  <a:lnTo>
                    <a:pt x="2" y="8"/>
                  </a:lnTo>
                  <a:lnTo>
                    <a:pt x="2" y="8"/>
                  </a:lnTo>
                  <a:lnTo>
                    <a:pt x="4" y="6"/>
                  </a:lnTo>
                  <a:lnTo>
                    <a:pt x="4" y="6"/>
                  </a:lnTo>
                  <a:lnTo>
                    <a:pt x="4" y="6"/>
                  </a:lnTo>
                  <a:lnTo>
                    <a:pt x="4" y="6"/>
                  </a:lnTo>
                  <a:lnTo>
                    <a:pt x="6" y="6"/>
                  </a:lnTo>
                  <a:lnTo>
                    <a:pt x="6" y="6"/>
                  </a:lnTo>
                  <a:lnTo>
                    <a:pt x="6" y="6"/>
                  </a:lnTo>
                  <a:lnTo>
                    <a:pt x="6" y="6"/>
                  </a:lnTo>
                  <a:lnTo>
                    <a:pt x="6" y="6"/>
                  </a:lnTo>
                  <a:lnTo>
                    <a:pt x="4" y="6"/>
                  </a:lnTo>
                  <a:lnTo>
                    <a:pt x="4" y="6"/>
                  </a:lnTo>
                  <a:lnTo>
                    <a:pt x="4" y="8"/>
                  </a:lnTo>
                  <a:lnTo>
                    <a:pt x="4" y="8"/>
                  </a:lnTo>
                  <a:lnTo>
                    <a:pt x="4" y="8"/>
                  </a:lnTo>
                  <a:lnTo>
                    <a:pt x="4" y="8"/>
                  </a:lnTo>
                  <a:lnTo>
                    <a:pt x="6" y="8"/>
                  </a:lnTo>
                  <a:lnTo>
                    <a:pt x="4" y="8"/>
                  </a:lnTo>
                  <a:lnTo>
                    <a:pt x="4" y="8"/>
                  </a:lnTo>
                  <a:lnTo>
                    <a:pt x="4" y="8"/>
                  </a:lnTo>
                  <a:lnTo>
                    <a:pt x="4" y="8"/>
                  </a:lnTo>
                  <a:lnTo>
                    <a:pt x="4" y="10"/>
                  </a:lnTo>
                  <a:lnTo>
                    <a:pt x="4" y="10"/>
                  </a:lnTo>
                  <a:lnTo>
                    <a:pt x="4" y="10"/>
                  </a:lnTo>
                  <a:lnTo>
                    <a:pt x="4" y="10"/>
                  </a:lnTo>
                  <a:lnTo>
                    <a:pt x="4" y="10"/>
                  </a:lnTo>
                  <a:lnTo>
                    <a:pt x="4" y="10"/>
                  </a:lnTo>
                  <a:lnTo>
                    <a:pt x="4" y="10"/>
                  </a:lnTo>
                  <a:lnTo>
                    <a:pt x="2" y="10"/>
                  </a:lnTo>
                  <a:lnTo>
                    <a:pt x="2" y="10"/>
                  </a:lnTo>
                  <a:lnTo>
                    <a:pt x="2" y="10"/>
                  </a:lnTo>
                  <a:lnTo>
                    <a:pt x="2" y="10"/>
                  </a:lnTo>
                  <a:lnTo>
                    <a:pt x="2" y="10"/>
                  </a:lnTo>
                  <a:lnTo>
                    <a:pt x="2" y="10"/>
                  </a:lnTo>
                  <a:lnTo>
                    <a:pt x="2" y="10"/>
                  </a:lnTo>
                  <a:lnTo>
                    <a:pt x="2" y="10"/>
                  </a:lnTo>
                  <a:lnTo>
                    <a:pt x="2" y="12"/>
                  </a:lnTo>
                  <a:lnTo>
                    <a:pt x="2" y="12"/>
                  </a:lnTo>
                  <a:lnTo>
                    <a:pt x="2" y="12"/>
                  </a:lnTo>
                  <a:lnTo>
                    <a:pt x="2" y="12"/>
                  </a:lnTo>
                  <a:lnTo>
                    <a:pt x="2" y="13"/>
                  </a:lnTo>
                  <a:lnTo>
                    <a:pt x="2" y="13"/>
                  </a:lnTo>
                  <a:lnTo>
                    <a:pt x="2" y="13"/>
                  </a:lnTo>
                  <a:lnTo>
                    <a:pt x="2" y="13"/>
                  </a:lnTo>
                  <a:lnTo>
                    <a:pt x="2" y="15"/>
                  </a:lnTo>
                  <a:lnTo>
                    <a:pt x="2" y="15"/>
                  </a:lnTo>
                  <a:lnTo>
                    <a:pt x="2" y="15"/>
                  </a:lnTo>
                  <a:lnTo>
                    <a:pt x="2" y="15"/>
                  </a:lnTo>
                  <a:lnTo>
                    <a:pt x="2" y="15"/>
                  </a:lnTo>
                  <a:lnTo>
                    <a:pt x="4" y="15"/>
                  </a:lnTo>
                  <a:lnTo>
                    <a:pt x="4" y="15"/>
                  </a:lnTo>
                  <a:lnTo>
                    <a:pt x="4" y="15"/>
                  </a:lnTo>
                  <a:lnTo>
                    <a:pt x="4" y="15"/>
                  </a:lnTo>
                  <a:lnTo>
                    <a:pt x="4" y="15"/>
                  </a:lnTo>
                  <a:lnTo>
                    <a:pt x="4" y="13"/>
                  </a:lnTo>
                  <a:lnTo>
                    <a:pt x="4" y="12"/>
                  </a:lnTo>
                  <a:lnTo>
                    <a:pt x="4" y="13"/>
                  </a:lnTo>
                  <a:lnTo>
                    <a:pt x="4" y="13"/>
                  </a:lnTo>
                  <a:lnTo>
                    <a:pt x="4" y="13"/>
                  </a:lnTo>
                  <a:lnTo>
                    <a:pt x="4" y="15"/>
                  </a:lnTo>
                  <a:lnTo>
                    <a:pt x="4" y="15"/>
                  </a:lnTo>
                  <a:lnTo>
                    <a:pt x="4" y="13"/>
                  </a:lnTo>
                  <a:lnTo>
                    <a:pt x="4" y="13"/>
                  </a:lnTo>
                  <a:lnTo>
                    <a:pt x="4" y="12"/>
                  </a:lnTo>
                  <a:lnTo>
                    <a:pt x="4" y="12"/>
                  </a:lnTo>
                  <a:lnTo>
                    <a:pt x="4" y="12"/>
                  </a:lnTo>
                  <a:lnTo>
                    <a:pt x="6" y="12"/>
                  </a:lnTo>
                  <a:lnTo>
                    <a:pt x="6" y="12"/>
                  </a:lnTo>
                  <a:lnTo>
                    <a:pt x="6" y="12"/>
                  </a:lnTo>
                  <a:lnTo>
                    <a:pt x="6" y="12"/>
                  </a:lnTo>
                  <a:lnTo>
                    <a:pt x="6" y="12"/>
                  </a:lnTo>
                  <a:lnTo>
                    <a:pt x="6" y="13"/>
                  </a:lnTo>
                  <a:lnTo>
                    <a:pt x="6" y="13"/>
                  </a:lnTo>
                  <a:lnTo>
                    <a:pt x="6" y="13"/>
                  </a:lnTo>
                  <a:lnTo>
                    <a:pt x="6" y="13"/>
                  </a:lnTo>
                  <a:lnTo>
                    <a:pt x="6" y="13"/>
                  </a:lnTo>
                  <a:lnTo>
                    <a:pt x="6" y="13"/>
                  </a:lnTo>
                  <a:lnTo>
                    <a:pt x="6" y="13"/>
                  </a:lnTo>
                  <a:lnTo>
                    <a:pt x="8" y="13"/>
                  </a:lnTo>
                  <a:lnTo>
                    <a:pt x="8" y="13"/>
                  </a:lnTo>
                  <a:lnTo>
                    <a:pt x="8" y="13"/>
                  </a:lnTo>
                  <a:lnTo>
                    <a:pt x="8" y="13"/>
                  </a:lnTo>
                  <a:lnTo>
                    <a:pt x="8" y="13"/>
                  </a:lnTo>
                  <a:lnTo>
                    <a:pt x="8" y="13"/>
                  </a:lnTo>
                  <a:lnTo>
                    <a:pt x="8" y="12"/>
                  </a:lnTo>
                  <a:lnTo>
                    <a:pt x="8" y="12"/>
                  </a:lnTo>
                  <a:lnTo>
                    <a:pt x="8" y="12"/>
                  </a:lnTo>
                  <a:lnTo>
                    <a:pt x="8" y="12"/>
                  </a:lnTo>
                  <a:lnTo>
                    <a:pt x="10" y="13"/>
                  </a:lnTo>
                  <a:lnTo>
                    <a:pt x="10" y="13"/>
                  </a:lnTo>
                  <a:lnTo>
                    <a:pt x="10" y="13"/>
                  </a:lnTo>
                  <a:lnTo>
                    <a:pt x="10" y="12"/>
                  </a:lnTo>
                  <a:lnTo>
                    <a:pt x="8" y="12"/>
                  </a:lnTo>
                  <a:lnTo>
                    <a:pt x="8" y="12"/>
                  </a:lnTo>
                  <a:lnTo>
                    <a:pt x="8" y="12"/>
                  </a:lnTo>
                  <a:lnTo>
                    <a:pt x="8" y="12"/>
                  </a:lnTo>
                  <a:lnTo>
                    <a:pt x="8" y="12"/>
                  </a:lnTo>
                  <a:lnTo>
                    <a:pt x="8" y="12"/>
                  </a:lnTo>
                  <a:lnTo>
                    <a:pt x="8" y="10"/>
                  </a:lnTo>
                  <a:lnTo>
                    <a:pt x="8" y="10"/>
                  </a:lnTo>
                  <a:lnTo>
                    <a:pt x="8" y="10"/>
                  </a:lnTo>
                  <a:lnTo>
                    <a:pt x="8" y="10"/>
                  </a:lnTo>
                  <a:lnTo>
                    <a:pt x="8" y="10"/>
                  </a:lnTo>
                  <a:lnTo>
                    <a:pt x="8" y="10"/>
                  </a:lnTo>
                  <a:lnTo>
                    <a:pt x="8" y="10"/>
                  </a:lnTo>
                  <a:lnTo>
                    <a:pt x="8" y="10"/>
                  </a:lnTo>
                  <a:lnTo>
                    <a:pt x="6" y="10"/>
                  </a:lnTo>
                  <a:lnTo>
                    <a:pt x="8" y="8"/>
                  </a:lnTo>
                  <a:lnTo>
                    <a:pt x="8" y="8"/>
                  </a:lnTo>
                  <a:lnTo>
                    <a:pt x="8" y="8"/>
                  </a:lnTo>
                  <a:lnTo>
                    <a:pt x="8" y="8"/>
                  </a:lnTo>
                  <a:lnTo>
                    <a:pt x="8" y="10"/>
                  </a:lnTo>
                  <a:lnTo>
                    <a:pt x="10" y="12"/>
                  </a:lnTo>
                  <a:lnTo>
                    <a:pt x="10" y="12"/>
                  </a:lnTo>
                  <a:lnTo>
                    <a:pt x="10" y="12"/>
                  </a:lnTo>
                  <a:lnTo>
                    <a:pt x="10" y="12"/>
                  </a:lnTo>
                  <a:lnTo>
                    <a:pt x="10" y="12"/>
                  </a:lnTo>
                  <a:lnTo>
                    <a:pt x="10" y="12"/>
                  </a:lnTo>
                  <a:lnTo>
                    <a:pt x="10" y="12"/>
                  </a:lnTo>
                  <a:lnTo>
                    <a:pt x="11" y="12"/>
                  </a:lnTo>
                  <a:lnTo>
                    <a:pt x="11" y="12"/>
                  </a:lnTo>
                  <a:lnTo>
                    <a:pt x="11" y="12"/>
                  </a:lnTo>
                  <a:lnTo>
                    <a:pt x="11" y="10"/>
                  </a:lnTo>
                  <a:lnTo>
                    <a:pt x="11" y="10"/>
                  </a:lnTo>
                  <a:lnTo>
                    <a:pt x="10" y="10"/>
                  </a:lnTo>
                  <a:lnTo>
                    <a:pt x="10" y="10"/>
                  </a:lnTo>
                  <a:lnTo>
                    <a:pt x="10" y="10"/>
                  </a:lnTo>
                  <a:lnTo>
                    <a:pt x="10" y="10"/>
                  </a:lnTo>
                  <a:lnTo>
                    <a:pt x="10" y="10"/>
                  </a:lnTo>
                  <a:lnTo>
                    <a:pt x="10" y="10"/>
                  </a:lnTo>
                  <a:lnTo>
                    <a:pt x="10" y="10"/>
                  </a:lnTo>
                  <a:lnTo>
                    <a:pt x="11" y="10"/>
                  </a:lnTo>
                  <a:lnTo>
                    <a:pt x="10" y="10"/>
                  </a:lnTo>
                  <a:lnTo>
                    <a:pt x="11" y="8"/>
                  </a:lnTo>
                  <a:lnTo>
                    <a:pt x="11" y="8"/>
                  </a:lnTo>
                  <a:lnTo>
                    <a:pt x="10" y="8"/>
                  </a:lnTo>
                  <a:lnTo>
                    <a:pt x="10" y="8"/>
                  </a:lnTo>
                  <a:lnTo>
                    <a:pt x="10" y="8"/>
                  </a:lnTo>
                  <a:lnTo>
                    <a:pt x="10" y="8"/>
                  </a:lnTo>
                  <a:lnTo>
                    <a:pt x="10" y="8"/>
                  </a:lnTo>
                  <a:lnTo>
                    <a:pt x="11" y="8"/>
                  </a:lnTo>
                  <a:lnTo>
                    <a:pt x="10" y="8"/>
                  </a:lnTo>
                  <a:lnTo>
                    <a:pt x="10" y="6"/>
                  </a:lnTo>
                  <a:lnTo>
                    <a:pt x="10" y="6"/>
                  </a:lnTo>
                  <a:lnTo>
                    <a:pt x="10" y="6"/>
                  </a:lnTo>
                  <a:lnTo>
                    <a:pt x="10" y="6"/>
                  </a:lnTo>
                  <a:lnTo>
                    <a:pt x="10" y="6"/>
                  </a:lnTo>
                  <a:lnTo>
                    <a:pt x="11" y="6"/>
                  </a:lnTo>
                  <a:lnTo>
                    <a:pt x="11" y="8"/>
                  </a:lnTo>
                  <a:lnTo>
                    <a:pt x="11" y="8"/>
                  </a:lnTo>
                  <a:lnTo>
                    <a:pt x="11" y="10"/>
                  </a:lnTo>
                  <a:lnTo>
                    <a:pt x="11" y="10"/>
                  </a:lnTo>
                  <a:lnTo>
                    <a:pt x="11" y="10"/>
                  </a:lnTo>
                  <a:lnTo>
                    <a:pt x="11" y="10"/>
                  </a:lnTo>
                  <a:lnTo>
                    <a:pt x="11" y="10"/>
                  </a:lnTo>
                  <a:lnTo>
                    <a:pt x="11" y="10"/>
                  </a:lnTo>
                  <a:lnTo>
                    <a:pt x="11" y="10"/>
                  </a:lnTo>
                  <a:lnTo>
                    <a:pt x="11" y="10"/>
                  </a:lnTo>
                  <a:lnTo>
                    <a:pt x="11" y="8"/>
                  </a:lnTo>
                  <a:lnTo>
                    <a:pt x="11" y="8"/>
                  </a:lnTo>
                  <a:lnTo>
                    <a:pt x="11" y="8"/>
                  </a:lnTo>
                  <a:lnTo>
                    <a:pt x="13" y="8"/>
                  </a:lnTo>
                  <a:lnTo>
                    <a:pt x="13" y="8"/>
                  </a:lnTo>
                  <a:lnTo>
                    <a:pt x="13" y="10"/>
                  </a:lnTo>
                  <a:lnTo>
                    <a:pt x="13" y="10"/>
                  </a:lnTo>
                  <a:lnTo>
                    <a:pt x="15" y="8"/>
                  </a:lnTo>
                  <a:lnTo>
                    <a:pt x="15" y="8"/>
                  </a:lnTo>
                  <a:lnTo>
                    <a:pt x="13" y="8"/>
                  </a:lnTo>
                  <a:lnTo>
                    <a:pt x="13" y="8"/>
                  </a:lnTo>
                  <a:lnTo>
                    <a:pt x="13" y="8"/>
                  </a:lnTo>
                  <a:lnTo>
                    <a:pt x="13" y="6"/>
                  </a:lnTo>
                  <a:lnTo>
                    <a:pt x="13" y="6"/>
                  </a:lnTo>
                  <a:lnTo>
                    <a:pt x="13" y="6"/>
                  </a:lnTo>
                  <a:lnTo>
                    <a:pt x="13" y="6"/>
                  </a:lnTo>
                  <a:lnTo>
                    <a:pt x="13" y="6"/>
                  </a:lnTo>
                  <a:lnTo>
                    <a:pt x="13" y="6"/>
                  </a:lnTo>
                  <a:lnTo>
                    <a:pt x="13" y="6"/>
                  </a:lnTo>
                  <a:lnTo>
                    <a:pt x="13" y="6"/>
                  </a:lnTo>
                  <a:lnTo>
                    <a:pt x="11" y="6"/>
                  </a:lnTo>
                  <a:lnTo>
                    <a:pt x="11" y="6"/>
                  </a:lnTo>
                  <a:lnTo>
                    <a:pt x="11" y="6"/>
                  </a:lnTo>
                  <a:lnTo>
                    <a:pt x="13" y="6"/>
                  </a:lnTo>
                  <a:lnTo>
                    <a:pt x="13" y="6"/>
                  </a:lnTo>
                  <a:lnTo>
                    <a:pt x="13" y="6"/>
                  </a:lnTo>
                  <a:lnTo>
                    <a:pt x="13" y="6"/>
                  </a:lnTo>
                  <a:lnTo>
                    <a:pt x="11" y="4"/>
                  </a:lnTo>
                  <a:lnTo>
                    <a:pt x="11" y="4"/>
                  </a:lnTo>
                  <a:lnTo>
                    <a:pt x="11" y="4"/>
                  </a:lnTo>
                  <a:lnTo>
                    <a:pt x="13" y="4"/>
                  </a:lnTo>
                  <a:lnTo>
                    <a:pt x="13" y="4"/>
                  </a:lnTo>
                  <a:lnTo>
                    <a:pt x="13" y="4"/>
                  </a:lnTo>
                  <a:lnTo>
                    <a:pt x="13" y="6"/>
                  </a:lnTo>
                  <a:lnTo>
                    <a:pt x="13" y="6"/>
                  </a:lnTo>
                  <a:lnTo>
                    <a:pt x="13" y="4"/>
                  </a:lnTo>
                  <a:lnTo>
                    <a:pt x="13" y="4"/>
                  </a:lnTo>
                  <a:lnTo>
                    <a:pt x="13" y="4"/>
                  </a:lnTo>
                  <a:lnTo>
                    <a:pt x="13" y="4"/>
                  </a:lnTo>
                  <a:lnTo>
                    <a:pt x="13" y="4"/>
                  </a:lnTo>
                  <a:lnTo>
                    <a:pt x="15" y="2"/>
                  </a:lnTo>
                  <a:lnTo>
                    <a:pt x="15" y="2"/>
                  </a:lnTo>
                  <a:lnTo>
                    <a:pt x="15" y="2"/>
                  </a:lnTo>
                  <a:lnTo>
                    <a:pt x="15" y="2"/>
                  </a:lnTo>
                  <a:lnTo>
                    <a:pt x="15" y="2"/>
                  </a:lnTo>
                  <a:lnTo>
                    <a:pt x="15" y="4"/>
                  </a:lnTo>
                  <a:lnTo>
                    <a:pt x="15" y="4"/>
                  </a:lnTo>
                  <a:lnTo>
                    <a:pt x="15" y="4"/>
                  </a:lnTo>
                  <a:lnTo>
                    <a:pt x="15" y="4"/>
                  </a:lnTo>
                  <a:lnTo>
                    <a:pt x="15" y="6"/>
                  </a:lnTo>
                  <a:lnTo>
                    <a:pt x="15" y="6"/>
                  </a:lnTo>
                  <a:lnTo>
                    <a:pt x="15" y="6"/>
                  </a:lnTo>
                  <a:lnTo>
                    <a:pt x="15" y="6"/>
                  </a:lnTo>
                  <a:lnTo>
                    <a:pt x="15" y="6"/>
                  </a:lnTo>
                  <a:lnTo>
                    <a:pt x="15" y="6"/>
                  </a:lnTo>
                  <a:lnTo>
                    <a:pt x="15" y="6"/>
                  </a:lnTo>
                  <a:lnTo>
                    <a:pt x="15" y="6"/>
                  </a:lnTo>
                  <a:lnTo>
                    <a:pt x="15" y="6"/>
                  </a:lnTo>
                  <a:lnTo>
                    <a:pt x="15" y="8"/>
                  </a:lnTo>
                  <a:lnTo>
                    <a:pt x="15" y="8"/>
                  </a:lnTo>
                  <a:lnTo>
                    <a:pt x="15" y="8"/>
                  </a:lnTo>
                  <a:lnTo>
                    <a:pt x="15" y="8"/>
                  </a:lnTo>
                  <a:lnTo>
                    <a:pt x="15" y="8"/>
                  </a:lnTo>
                  <a:lnTo>
                    <a:pt x="15" y="6"/>
                  </a:lnTo>
                  <a:lnTo>
                    <a:pt x="15" y="6"/>
                  </a:lnTo>
                  <a:lnTo>
                    <a:pt x="15" y="6"/>
                  </a:lnTo>
                  <a:lnTo>
                    <a:pt x="17" y="6"/>
                  </a:lnTo>
                  <a:lnTo>
                    <a:pt x="17" y="6"/>
                  </a:lnTo>
                  <a:lnTo>
                    <a:pt x="17" y="6"/>
                  </a:lnTo>
                  <a:lnTo>
                    <a:pt x="17" y="6"/>
                  </a:lnTo>
                  <a:lnTo>
                    <a:pt x="17" y="4"/>
                  </a:lnTo>
                  <a:lnTo>
                    <a:pt x="17" y="4"/>
                  </a:lnTo>
                  <a:lnTo>
                    <a:pt x="17" y="4"/>
                  </a:lnTo>
                  <a:lnTo>
                    <a:pt x="17" y="4"/>
                  </a:lnTo>
                  <a:lnTo>
                    <a:pt x="17" y="4"/>
                  </a:lnTo>
                  <a:lnTo>
                    <a:pt x="17" y="4"/>
                  </a:lnTo>
                  <a:lnTo>
                    <a:pt x="17" y="2"/>
                  </a:lnTo>
                  <a:lnTo>
                    <a:pt x="17" y="2"/>
                  </a:lnTo>
                  <a:lnTo>
                    <a:pt x="17" y="2"/>
                  </a:lnTo>
                  <a:lnTo>
                    <a:pt x="17" y="2"/>
                  </a:lnTo>
                  <a:lnTo>
                    <a:pt x="17" y="2"/>
                  </a:lnTo>
                  <a:lnTo>
                    <a:pt x="19" y="2"/>
                  </a:lnTo>
                  <a:lnTo>
                    <a:pt x="17" y="2"/>
                  </a:lnTo>
                  <a:lnTo>
                    <a:pt x="17" y="0"/>
                  </a:lnTo>
                  <a:lnTo>
                    <a:pt x="19" y="0"/>
                  </a:lnTo>
                  <a:lnTo>
                    <a:pt x="19" y="2"/>
                  </a:lnTo>
                  <a:lnTo>
                    <a:pt x="19" y="2"/>
                  </a:lnTo>
                  <a:lnTo>
                    <a:pt x="21" y="2"/>
                  </a:lnTo>
                  <a:lnTo>
                    <a:pt x="21" y="2"/>
                  </a:lnTo>
                  <a:lnTo>
                    <a:pt x="21" y="2"/>
                  </a:lnTo>
                  <a:lnTo>
                    <a:pt x="21" y="2"/>
                  </a:lnTo>
                  <a:lnTo>
                    <a:pt x="21" y="2"/>
                  </a:lnTo>
                  <a:lnTo>
                    <a:pt x="21" y="4"/>
                  </a:lnTo>
                  <a:lnTo>
                    <a:pt x="21" y="4"/>
                  </a:lnTo>
                  <a:lnTo>
                    <a:pt x="21" y="4"/>
                  </a:lnTo>
                  <a:lnTo>
                    <a:pt x="19" y="2"/>
                  </a:lnTo>
                  <a:lnTo>
                    <a:pt x="19" y="2"/>
                  </a:lnTo>
                  <a:lnTo>
                    <a:pt x="19" y="2"/>
                  </a:lnTo>
                  <a:lnTo>
                    <a:pt x="19" y="2"/>
                  </a:lnTo>
                  <a:lnTo>
                    <a:pt x="19" y="2"/>
                  </a:lnTo>
                  <a:lnTo>
                    <a:pt x="19" y="4"/>
                  </a:lnTo>
                  <a:lnTo>
                    <a:pt x="19" y="4"/>
                  </a:lnTo>
                  <a:lnTo>
                    <a:pt x="19" y="4"/>
                  </a:lnTo>
                  <a:lnTo>
                    <a:pt x="19" y="4"/>
                  </a:lnTo>
                  <a:lnTo>
                    <a:pt x="19" y="6"/>
                  </a:lnTo>
                  <a:lnTo>
                    <a:pt x="19" y="6"/>
                  </a:lnTo>
                  <a:lnTo>
                    <a:pt x="19" y="6"/>
                  </a:lnTo>
                  <a:lnTo>
                    <a:pt x="19" y="6"/>
                  </a:lnTo>
                  <a:lnTo>
                    <a:pt x="19" y="6"/>
                  </a:lnTo>
                  <a:lnTo>
                    <a:pt x="17" y="6"/>
                  </a:lnTo>
                  <a:lnTo>
                    <a:pt x="17" y="6"/>
                  </a:lnTo>
                  <a:lnTo>
                    <a:pt x="17" y="6"/>
                  </a:lnTo>
                  <a:lnTo>
                    <a:pt x="17" y="6"/>
                  </a:lnTo>
                  <a:lnTo>
                    <a:pt x="17" y="6"/>
                  </a:lnTo>
                  <a:lnTo>
                    <a:pt x="17" y="6"/>
                  </a:lnTo>
                  <a:lnTo>
                    <a:pt x="17" y="8"/>
                  </a:lnTo>
                  <a:lnTo>
                    <a:pt x="17" y="8"/>
                  </a:lnTo>
                  <a:lnTo>
                    <a:pt x="17" y="8"/>
                  </a:lnTo>
                  <a:lnTo>
                    <a:pt x="17" y="8"/>
                  </a:lnTo>
                  <a:lnTo>
                    <a:pt x="17" y="8"/>
                  </a:lnTo>
                  <a:lnTo>
                    <a:pt x="17" y="8"/>
                  </a:lnTo>
                  <a:lnTo>
                    <a:pt x="17" y="8"/>
                  </a:lnTo>
                  <a:lnTo>
                    <a:pt x="17" y="8"/>
                  </a:lnTo>
                  <a:lnTo>
                    <a:pt x="17" y="8"/>
                  </a:lnTo>
                  <a:lnTo>
                    <a:pt x="15" y="8"/>
                  </a:lnTo>
                  <a:lnTo>
                    <a:pt x="15" y="10"/>
                  </a:lnTo>
                  <a:lnTo>
                    <a:pt x="15" y="10"/>
                  </a:lnTo>
                  <a:lnTo>
                    <a:pt x="15" y="10"/>
                  </a:lnTo>
                  <a:lnTo>
                    <a:pt x="15" y="10"/>
                  </a:lnTo>
                  <a:lnTo>
                    <a:pt x="17" y="10"/>
                  </a:lnTo>
                  <a:lnTo>
                    <a:pt x="17" y="10"/>
                  </a:lnTo>
                  <a:lnTo>
                    <a:pt x="17" y="10"/>
                  </a:lnTo>
                  <a:lnTo>
                    <a:pt x="17" y="10"/>
                  </a:lnTo>
                  <a:lnTo>
                    <a:pt x="17" y="10"/>
                  </a:lnTo>
                  <a:lnTo>
                    <a:pt x="19" y="8"/>
                  </a:lnTo>
                  <a:lnTo>
                    <a:pt x="19" y="8"/>
                  </a:lnTo>
                  <a:lnTo>
                    <a:pt x="19" y="8"/>
                  </a:lnTo>
                  <a:lnTo>
                    <a:pt x="19" y="8"/>
                  </a:lnTo>
                  <a:lnTo>
                    <a:pt x="19" y="8"/>
                  </a:lnTo>
                  <a:lnTo>
                    <a:pt x="19" y="8"/>
                  </a:lnTo>
                  <a:lnTo>
                    <a:pt x="19" y="6"/>
                  </a:lnTo>
                  <a:lnTo>
                    <a:pt x="19" y="6"/>
                  </a:lnTo>
                  <a:lnTo>
                    <a:pt x="19" y="8"/>
                  </a:lnTo>
                  <a:lnTo>
                    <a:pt x="19" y="8"/>
                  </a:lnTo>
                  <a:lnTo>
                    <a:pt x="19" y="8"/>
                  </a:lnTo>
                  <a:lnTo>
                    <a:pt x="21" y="8"/>
                  </a:lnTo>
                  <a:lnTo>
                    <a:pt x="21" y="8"/>
                  </a:lnTo>
                  <a:lnTo>
                    <a:pt x="21" y="8"/>
                  </a:lnTo>
                  <a:lnTo>
                    <a:pt x="21" y="8"/>
                  </a:lnTo>
                  <a:lnTo>
                    <a:pt x="21" y="8"/>
                  </a:lnTo>
                  <a:lnTo>
                    <a:pt x="21" y="8"/>
                  </a:lnTo>
                  <a:lnTo>
                    <a:pt x="21" y="6"/>
                  </a:lnTo>
                  <a:lnTo>
                    <a:pt x="21" y="8"/>
                  </a:lnTo>
                  <a:lnTo>
                    <a:pt x="23" y="8"/>
                  </a:lnTo>
                  <a:lnTo>
                    <a:pt x="23" y="6"/>
                  </a:lnTo>
                  <a:lnTo>
                    <a:pt x="23" y="6"/>
                  </a:lnTo>
                  <a:lnTo>
                    <a:pt x="21" y="6"/>
                  </a:lnTo>
                  <a:lnTo>
                    <a:pt x="23" y="6"/>
                  </a:lnTo>
                  <a:lnTo>
                    <a:pt x="23" y="4"/>
                  </a:lnTo>
                  <a:lnTo>
                    <a:pt x="23" y="4"/>
                  </a:lnTo>
                  <a:lnTo>
                    <a:pt x="23" y="6"/>
                  </a:lnTo>
                  <a:lnTo>
                    <a:pt x="23" y="6"/>
                  </a:lnTo>
                  <a:lnTo>
                    <a:pt x="23" y="6"/>
                  </a:lnTo>
                  <a:lnTo>
                    <a:pt x="23" y="6"/>
                  </a:lnTo>
                  <a:lnTo>
                    <a:pt x="25" y="6"/>
                  </a:lnTo>
                  <a:lnTo>
                    <a:pt x="25" y="6"/>
                  </a:lnTo>
                  <a:lnTo>
                    <a:pt x="25" y="6"/>
                  </a:lnTo>
                  <a:lnTo>
                    <a:pt x="25" y="6"/>
                  </a:lnTo>
                  <a:lnTo>
                    <a:pt x="25" y="6"/>
                  </a:lnTo>
                  <a:lnTo>
                    <a:pt x="25" y="6"/>
                  </a:lnTo>
                  <a:lnTo>
                    <a:pt x="25" y="6"/>
                  </a:lnTo>
                  <a:lnTo>
                    <a:pt x="25" y="6"/>
                  </a:lnTo>
                  <a:lnTo>
                    <a:pt x="25" y="6"/>
                  </a:lnTo>
                  <a:lnTo>
                    <a:pt x="23" y="6"/>
                  </a:lnTo>
                  <a:lnTo>
                    <a:pt x="23" y="8"/>
                  </a:lnTo>
                  <a:lnTo>
                    <a:pt x="21" y="8"/>
                  </a:lnTo>
                  <a:lnTo>
                    <a:pt x="21" y="8"/>
                  </a:lnTo>
                  <a:lnTo>
                    <a:pt x="21" y="8"/>
                  </a:lnTo>
                  <a:lnTo>
                    <a:pt x="21" y="8"/>
                  </a:lnTo>
                  <a:lnTo>
                    <a:pt x="21" y="8"/>
                  </a:lnTo>
                  <a:lnTo>
                    <a:pt x="21" y="10"/>
                  </a:lnTo>
                  <a:lnTo>
                    <a:pt x="23" y="10"/>
                  </a:lnTo>
                  <a:lnTo>
                    <a:pt x="23" y="8"/>
                  </a:lnTo>
                  <a:lnTo>
                    <a:pt x="23" y="10"/>
                  </a:lnTo>
                  <a:lnTo>
                    <a:pt x="23" y="10"/>
                  </a:lnTo>
                  <a:lnTo>
                    <a:pt x="23" y="8"/>
                  </a:lnTo>
                  <a:lnTo>
                    <a:pt x="23" y="10"/>
                  </a:lnTo>
                  <a:lnTo>
                    <a:pt x="23" y="10"/>
                  </a:lnTo>
                  <a:lnTo>
                    <a:pt x="25" y="10"/>
                  </a:lnTo>
                  <a:lnTo>
                    <a:pt x="25" y="10"/>
                  </a:lnTo>
                  <a:lnTo>
                    <a:pt x="25" y="10"/>
                  </a:lnTo>
                  <a:lnTo>
                    <a:pt x="25" y="10"/>
                  </a:lnTo>
                  <a:lnTo>
                    <a:pt x="25" y="10"/>
                  </a:lnTo>
                  <a:lnTo>
                    <a:pt x="25" y="8"/>
                  </a:lnTo>
                  <a:lnTo>
                    <a:pt x="25" y="8"/>
                  </a:lnTo>
                  <a:lnTo>
                    <a:pt x="25" y="8"/>
                  </a:lnTo>
                  <a:lnTo>
                    <a:pt x="25" y="8"/>
                  </a:lnTo>
                  <a:lnTo>
                    <a:pt x="27" y="8"/>
                  </a:lnTo>
                  <a:lnTo>
                    <a:pt x="27" y="6"/>
                  </a:lnTo>
                  <a:lnTo>
                    <a:pt x="27" y="6"/>
                  </a:lnTo>
                  <a:lnTo>
                    <a:pt x="27" y="6"/>
                  </a:lnTo>
                  <a:lnTo>
                    <a:pt x="27" y="8"/>
                  </a:lnTo>
                  <a:lnTo>
                    <a:pt x="27" y="8"/>
                  </a:lnTo>
                  <a:lnTo>
                    <a:pt x="27" y="8"/>
                  </a:lnTo>
                  <a:lnTo>
                    <a:pt x="27" y="8"/>
                  </a:lnTo>
                  <a:lnTo>
                    <a:pt x="27" y="8"/>
                  </a:lnTo>
                  <a:lnTo>
                    <a:pt x="27" y="8"/>
                  </a:lnTo>
                  <a:lnTo>
                    <a:pt x="27" y="10"/>
                  </a:lnTo>
                  <a:lnTo>
                    <a:pt x="25" y="10"/>
                  </a:lnTo>
                  <a:lnTo>
                    <a:pt x="25" y="10"/>
                  </a:lnTo>
                  <a:lnTo>
                    <a:pt x="25" y="10"/>
                  </a:lnTo>
                  <a:lnTo>
                    <a:pt x="25" y="10"/>
                  </a:lnTo>
                  <a:lnTo>
                    <a:pt x="27" y="10"/>
                  </a:lnTo>
                  <a:lnTo>
                    <a:pt x="27" y="10"/>
                  </a:lnTo>
                  <a:lnTo>
                    <a:pt x="27" y="10"/>
                  </a:lnTo>
                  <a:lnTo>
                    <a:pt x="27" y="10"/>
                  </a:lnTo>
                  <a:lnTo>
                    <a:pt x="27" y="10"/>
                  </a:lnTo>
                  <a:lnTo>
                    <a:pt x="27" y="10"/>
                  </a:lnTo>
                  <a:lnTo>
                    <a:pt x="27" y="12"/>
                  </a:lnTo>
                  <a:lnTo>
                    <a:pt x="27" y="12"/>
                  </a:lnTo>
                  <a:lnTo>
                    <a:pt x="27" y="12"/>
                  </a:lnTo>
                  <a:lnTo>
                    <a:pt x="29" y="10"/>
                  </a:lnTo>
                  <a:lnTo>
                    <a:pt x="29" y="10"/>
                  </a:lnTo>
                  <a:lnTo>
                    <a:pt x="29" y="10"/>
                  </a:lnTo>
                  <a:lnTo>
                    <a:pt x="29" y="10"/>
                  </a:lnTo>
                  <a:lnTo>
                    <a:pt x="29" y="10"/>
                  </a:lnTo>
                  <a:lnTo>
                    <a:pt x="29" y="10"/>
                  </a:lnTo>
                  <a:lnTo>
                    <a:pt x="29" y="10"/>
                  </a:lnTo>
                  <a:lnTo>
                    <a:pt x="29" y="10"/>
                  </a:lnTo>
                  <a:lnTo>
                    <a:pt x="29" y="10"/>
                  </a:lnTo>
                  <a:lnTo>
                    <a:pt x="29" y="10"/>
                  </a:lnTo>
                  <a:lnTo>
                    <a:pt x="29" y="12"/>
                  </a:lnTo>
                  <a:lnTo>
                    <a:pt x="29" y="12"/>
                  </a:lnTo>
                  <a:lnTo>
                    <a:pt x="29" y="12"/>
                  </a:lnTo>
                  <a:lnTo>
                    <a:pt x="29" y="12"/>
                  </a:lnTo>
                  <a:lnTo>
                    <a:pt x="29" y="12"/>
                  </a:lnTo>
                  <a:lnTo>
                    <a:pt x="29" y="12"/>
                  </a:lnTo>
                  <a:lnTo>
                    <a:pt x="29" y="13"/>
                  </a:lnTo>
                  <a:lnTo>
                    <a:pt x="29" y="13"/>
                  </a:lnTo>
                  <a:lnTo>
                    <a:pt x="29" y="13"/>
                  </a:lnTo>
                  <a:lnTo>
                    <a:pt x="31" y="13"/>
                  </a:lnTo>
                  <a:lnTo>
                    <a:pt x="31" y="13"/>
                  </a:lnTo>
                  <a:lnTo>
                    <a:pt x="31" y="13"/>
                  </a:lnTo>
                  <a:lnTo>
                    <a:pt x="33" y="12"/>
                  </a:lnTo>
                  <a:lnTo>
                    <a:pt x="33" y="13"/>
                  </a:lnTo>
                  <a:lnTo>
                    <a:pt x="33" y="13"/>
                  </a:lnTo>
                  <a:lnTo>
                    <a:pt x="33" y="13"/>
                  </a:lnTo>
                  <a:lnTo>
                    <a:pt x="33" y="13"/>
                  </a:lnTo>
                  <a:lnTo>
                    <a:pt x="33" y="12"/>
                  </a:lnTo>
                  <a:lnTo>
                    <a:pt x="33" y="12"/>
                  </a:lnTo>
                  <a:lnTo>
                    <a:pt x="35" y="12"/>
                  </a:lnTo>
                  <a:lnTo>
                    <a:pt x="35"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3" name="Freeform 5932"/>
            <p:cNvSpPr>
              <a:spLocks/>
            </p:cNvSpPr>
            <p:nvPr/>
          </p:nvSpPr>
          <p:spPr bwMode="auto">
            <a:xfrm>
              <a:off x="1790" y="2019"/>
              <a:ext cx="2" cy="4"/>
            </a:xfrm>
            <a:custGeom>
              <a:avLst/>
              <a:gdLst>
                <a:gd name="T0" fmla="*/ 0 w 2"/>
                <a:gd name="T1" fmla="*/ 4 h 4"/>
                <a:gd name="T2" fmla="*/ 0 w 2"/>
                <a:gd name="T3" fmla="*/ 4 h 4"/>
                <a:gd name="T4" fmla="*/ 2 w 2"/>
                <a:gd name="T5" fmla="*/ 4 h 4"/>
                <a:gd name="T6" fmla="*/ 2 w 2"/>
                <a:gd name="T7" fmla="*/ 2 h 4"/>
                <a:gd name="T8" fmla="*/ 2 w 2"/>
                <a:gd name="T9" fmla="*/ 2 h 4"/>
                <a:gd name="T10" fmla="*/ 2 w 2"/>
                <a:gd name="T11" fmla="*/ 2 h 4"/>
                <a:gd name="T12" fmla="*/ 0 w 2"/>
                <a:gd name="T13" fmla="*/ 2 h 4"/>
                <a:gd name="T14" fmla="*/ 0 w 2"/>
                <a:gd name="T15" fmla="*/ 2 h 4"/>
                <a:gd name="T16" fmla="*/ 0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0" y="4"/>
                  </a:moveTo>
                  <a:lnTo>
                    <a:pt x="0" y="4"/>
                  </a:lnTo>
                  <a:lnTo>
                    <a:pt x="2" y="4"/>
                  </a:lnTo>
                  <a:lnTo>
                    <a:pt x="2" y="2"/>
                  </a:lnTo>
                  <a:lnTo>
                    <a:pt x="2" y="2"/>
                  </a:lnTo>
                  <a:lnTo>
                    <a:pt x="2"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4" name="Freeform 5933"/>
            <p:cNvSpPr>
              <a:spLocks/>
            </p:cNvSpPr>
            <p:nvPr/>
          </p:nvSpPr>
          <p:spPr bwMode="auto">
            <a:xfrm>
              <a:off x="1788" y="2021"/>
              <a:ext cx="2" cy="2"/>
            </a:xfrm>
            <a:custGeom>
              <a:avLst/>
              <a:gdLst>
                <a:gd name="T0" fmla="*/ 0 w 2"/>
                <a:gd name="T1" fmla="*/ 0 h 2"/>
                <a:gd name="T2" fmla="*/ 0 w 2"/>
                <a:gd name="T3" fmla="*/ 2 h 2"/>
                <a:gd name="T4" fmla="*/ 2 w 2"/>
                <a:gd name="T5" fmla="*/ 2 h 2"/>
                <a:gd name="T6" fmla="*/ 2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5" name="Freeform 5934"/>
            <p:cNvSpPr>
              <a:spLocks/>
            </p:cNvSpPr>
            <p:nvPr/>
          </p:nvSpPr>
          <p:spPr bwMode="auto">
            <a:xfrm>
              <a:off x="1783" y="2019"/>
              <a:ext cx="3" cy="4"/>
            </a:xfrm>
            <a:custGeom>
              <a:avLst/>
              <a:gdLst>
                <a:gd name="T0" fmla="*/ 1 w 3"/>
                <a:gd name="T1" fmla="*/ 4 h 4"/>
                <a:gd name="T2" fmla="*/ 3 w 3"/>
                <a:gd name="T3" fmla="*/ 4 h 4"/>
                <a:gd name="T4" fmla="*/ 3 w 3"/>
                <a:gd name="T5" fmla="*/ 4 h 4"/>
                <a:gd name="T6" fmla="*/ 3 w 3"/>
                <a:gd name="T7" fmla="*/ 4 h 4"/>
                <a:gd name="T8" fmla="*/ 3 w 3"/>
                <a:gd name="T9" fmla="*/ 4 h 4"/>
                <a:gd name="T10" fmla="*/ 3 w 3"/>
                <a:gd name="T11" fmla="*/ 2 h 4"/>
                <a:gd name="T12" fmla="*/ 3 w 3"/>
                <a:gd name="T13" fmla="*/ 2 h 4"/>
                <a:gd name="T14" fmla="*/ 3 w 3"/>
                <a:gd name="T15" fmla="*/ 2 h 4"/>
                <a:gd name="T16" fmla="*/ 3 w 3"/>
                <a:gd name="T17" fmla="*/ 2 h 4"/>
                <a:gd name="T18" fmla="*/ 3 w 3"/>
                <a:gd name="T19" fmla="*/ 2 h 4"/>
                <a:gd name="T20" fmla="*/ 3 w 3"/>
                <a:gd name="T21" fmla="*/ 0 h 4"/>
                <a:gd name="T22" fmla="*/ 1 w 3"/>
                <a:gd name="T23" fmla="*/ 0 h 4"/>
                <a:gd name="T24" fmla="*/ 1 w 3"/>
                <a:gd name="T25" fmla="*/ 0 h 4"/>
                <a:gd name="T26" fmla="*/ 1 w 3"/>
                <a:gd name="T27" fmla="*/ 0 h 4"/>
                <a:gd name="T28" fmla="*/ 1 w 3"/>
                <a:gd name="T29" fmla="*/ 2 h 4"/>
                <a:gd name="T30" fmla="*/ 1 w 3"/>
                <a:gd name="T31" fmla="*/ 2 h 4"/>
                <a:gd name="T32" fmla="*/ 1 w 3"/>
                <a:gd name="T33" fmla="*/ 2 h 4"/>
                <a:gd name="T34" fmla="*/ 0 w 3"/>
                <a:gd name="T35" fmla="*/ 4 h 4"/>
                <a:gd name="T36" fmla="*/ 1 w 3"/>
                <a:gd name="T37" fmla="*/ 4 h 4"/>
                <a:gd name="T38" fmla="*/ 1 w 3"/>
                <a:gd name="T39" fmla="*/ 4 h 4"/>
                <a:gd name="T40" fmla="*/ 1 w 3"/>
                <a:gd name="T4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 h="4">
                  <a:moveTo>
                    <a:pt x="1" y="4"/>
                  </a:moveTo>
                  <a:lnTo>
                    <a:pt x="3" y="4"/>
                  </a:lnTo>
                  <a:lnTo>
                    <a:pt x="3" y="4"/>
                  </a:lnTo>
                  <a:lnTo>
                    <a:pt x="3" y="4"/>
                  </a:lnTo>
                  <a:lnTo>
                    <a:pt x="3" y="4"/>
                  </a:lnTo>
                  <a:lnTo>
                    <a:pt x="3" y="2"/>
                  </a:lnTo>
                  <a:lnTo>
                    <a:pt x="3" y="2"/>
                  </a:lnTo>
                  <a:lnTo>
                    <a:pt x="3" y="2"/>
                  </a:lnTo>
                  <a:lnTo>
                    <a:pt x="3" y="2"/>
                  </a:lnTo>
                  <a:lnTo>
                    <a:pt x="3" y="2"/>
                  </a:lnTo>
                  <a:lnTo>
                    <a:pt x="3" y="0"/>
                  </a:lnTo>
                  <a:lnTo>
                    <a:pt x="1" y="0"/>
                  </a:lnTo>
                  <a:lnTo>
                    <a:pt x="1" y="0"/>
                  </a:lnTo>
                  <a:lnTo>
                    <a:pt x="1" y="0"/>
                  </a:lnTo>
                  <a:lnTo>
                    <a:pt x="1" y="2"/>
                  </a:lnTo>
                  <a:lnTo>
                    <a:pt x="1" y="2"/>
                  </a:lnTo>
                  <a:lnTo>
                    <a:pt x="1" y="2"/>
                  </a:lnTo>
                  <a:lnTo>
                    <a:pt x="0" y="4"/>
                  </a:lnTo>
                  <a:lnTo>
                    <a:pt x="1" y="4"/>
                  </a:lnTo>
                  <a:lnTo>
                    <a:pt x="1" y="4"/>
                  </a:lnTo>
                  <a:lnTo>
                    <a:pt x="1"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6" name="Freeform 5935"/>
            <p:cNvSpPr>
              <a:spLocks/>
            </p:cNvSpPr>
            <p:nvPr/>
          </p:nvSpPr>
          <p:spPr bwMode="auto">
            <a:xfrm>
              <a:off x="1786" y="2021"/>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0 h 2"/>
                <a:gd name="T12" fmla="*/ 2 w 2"/>
                <a:gd name="T13" fmla="*/ 0 h 2"/>
                <a:gd name="T14" fmla="*/ 0 w 2"/>
                <a:gd name="T15" fmla="*/ 2 h 2"/>
                <a:gd name="T16" fmla="*/ 2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2"/>
                  </a:lnTo>
                  <a:lnTo>
                    <a:pt x="2" y="2"/>
                  </a:lnTo>
                  <a:lnTo>
                    <a:pt x="2" y="0"/>
                  </a:lnTo>
                  <a:lnTo>
                    <a:pt x="2" y="0"/>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7" name="Freeform 5936"/>
            <p:cNvSpPr>
              <a:spLocks/>
            </p:cNvSpPr>
            <p:nvPr/>
          </p:nvSpPr>
          <p:spPr bwMode="auto">
            <a:xfrm>
              <a:off x="1831" y="2016"/>
              <a:ext cx="25" cy="9"/>
            </a:xfrm>
            <a:custGeom>
              <a:avLst/>
              <a:gdLst>
                <a:gd name="T0" fmla="*/ 23 w 25"/>
                <a:gd name="T1" fmla="*/ 3 h 9"/>
                <a:gd name="T2" fmla="*/ 21 w 25"/>
                <a:gd name="T3" fmla="*/ 3 h 9"/>
                <a:gd name="T4" fmla="*/ 21 w 25"/>
                <a:gd name="T5" fmla="*/ 5 h 9"/>
                <a:gd name="T6" fmla="*/ 21 w 25"/>
                <a:gd name="T7" fmla="*/ 3 h 9"/>
                <a:gd name="T8" fmla="*/ 19 w 25"/>
                <a:gd name="T9" fmla="*/ 3 h 9"/>
                <a:gd name="T10" fmla="*/ 19 w 25"/>
                <a:gd name="T11" fmla="*/ 5 h 9"/>
                <a:gd name="T12" fmla="*/ 19 w 25"/>
                <a:gd name="T13" fmla="*/ 3 h 9"/>
                <a:gd name="T14" fmla="*/ 17 w 25"/>
                <a:gd name="T15" fmla="*/ 5 h 9"/>
                <a:gd name="T16" fmla="*/ 17 w 25"/>
                <a:gd name="T17" fmla="*/ 3 h 9"/>
                <a:gd name="T18" fmla="*/ 15 w 25"/>
                <a:gd name="T19" fmla="*/ 5 h 9"/>
                <a:gd name="T20" fmla="*/ 15 w 25"/>
                <a:gd name="T21" fmla="*/ 5 h 9"/>
                <a:gd name="T22" fmla="*/ 15 w 25"/>
                <a:gd name="T23" fmla="*/ 3 h 9"/>
                <a:gd name="T24" fmla="*/ 15 w 25"/>
                <a:gd name="T25" fmla="*/ 3 h 9"/>
                <a:gd name="T26" fmla="*/ 17 w 25"/>
                <a:gd name="T27" fmla="*/ 3 h 9"/>
                <a:gd name="T28" fmla="*/ 17 w 25"/>
                <a:gd name="T29" fmla="*/ 2 h 9"/>
                <a:gd name="T30" fmla="*/ 15 w 25"/>
                <a:gd name="T31" fmla="*/ 2 h 9"/>
                <a:gd name="T32" fmla="*/ 15 w 25"/>
                <a:gd name="T33" fmla="*/ 2 h 9"/>
                <a:gd name="T34" fmla="*/ 13 w 25"/>
                <a:gd name="T35" fmla="*/ 2 h 9"/>
                <a:gd name="T36" fmla="*/ 13 w 25"/>
                <a:gd name="T37" fmla="*/ 0 h 9"/>
                <a:gd name="T38" fmla="*/ 11 w 25"/>
                <a:gd name="T39" fmla="*/ 0 h 9"/>
                <a:gd name="T40" fmla="*/ 11 w 25"/>
                <a:gd name="T41" fmla="*/ 0 h 9"/>
                <a:gd name="T42" fmla="*/ 9 w 25"/>
                <a:gd name="T43" fmla="*/ 0 h 9"/>
                <a:gd name="T44" fmla="*/ 9 w 25"/>
                <a:gd name="T45" fmla="*/ 2 h 9"/>
                <a:gd name="T46" fmla="*/ 11 w 25"/>
                <a:gd name="T47" fmla="*/ 2 h 9"/>
                <a:gd name="T48" fmla="*/ 9 w 25"/>
                <a:gd name="T49" fmla="*/ 2 h 9"/>
                <a:gd name="T50" fmla="*/ 9 w 25"/>
                <a:gd name="T51" fmla="*/ 3 h 9"/>
                <a:gd name="T52" fmla="*/ 9 w 25"/>
                <a:gd name="T53" fmla="*/ 3 h 9"/>
                <a:gd name="T54" fmla="*/ 9 w 25"/>
                <a:gd name="T55" fmla="*/ 3 h 9"/>
                <a:gd name="T56" fmla="*/ 7 w 25"/>
                <a:gd name="T57" fmla="*/ 3 h 9"/>
                <a:gd name="T58" fmla="*/ 7 w 25"/>
                <a:gd name="T59" fmla="*/ 0 h 9"/>
                <a:gd name="T60" fmla="*/ 7 w 25"/>
                <a:gd name="T61" fmla="*/ 0 h 9"/>
                <a:gd name="T62" fmla="*/ 5 w 25"/>
                <a:gd name="T63" fmla="*/ 2 h 9"/>
                <a:gd name="T64" fmla="*/ 3 w 25"/>
                <a:gd name="T65" fmla="*/ 0 h 9"/>
                <a:gd name="T66" fmla="*/ 3 w 25"/>
                <a:gd name="T67" fmla="*/ 2 h 9"/>
                <a:gd name="T68" fmla="*/ 5 w 25"/>
                <a:gd name="T69" fmla="*/ 2 h 9"/>
                <a:gd name="T70" fmla="*/ 5 w 25"/>
                <a:gd name="T71" fmla="*/ 3 h 9"/>
                <a:gd name="T72" fmla="*/ 5 w 25"/>
                <a:gd name="T73" fmla="*/ 5 h 9"/>
                <a:gd name="T74" fmla="*/ 5 w 25"/>
                <a:gd name="T75" fmla="*/ 5 h 9"/>
                <a:gd name="T76" fmla="*/ 3 w 25"/>
                <a:gd name="T77" fmla="*/ 3 h 9"/>
                <a:gd name="T78" fmla="*/ 3 w 25"/>
                <a:gd name="T79" fmla="*/ 2 h 9"/>
                <a:gd name="T80" fmla="*/ 3 w 25"/>
                <a:gd name="T81" fmla="*/ 2 h 9"/>
                <a:gd name="T82" fmla="*/ 3 w 25"/>
                <a:gd name="T83" fmla="*/ 2 h 9"/>
                <a:gd name="T84" fmla="*/ 1 w 25"/>
                <a:gd name="T85" fmla="*/ 3 h 9"/>
                <a:gd name="T86" fmla="*/ 0 w 25"/>
                <a:gd name="T87" fmla="*/ 3 h 9"/>
                <a:gd name="T88" fmla="*/ 3 w 25"/>
                <a:gd name="T89" fmla="*/ 3 h 9"/>
                <a:gd name="T90" fmla="*/ 3 w 25"/>
                <a:gd name="T91" fmla="*/ 3 h 9"/>
                <a:gd name="T92" fmla="*/ 3 w 25"/>
                <a:gd name="T93" fmla="*/ 5 h 9"/>
                <a:gd name="T94" fmla="*/ 3 w 25"/>
                <a:gd name="T95" fmla="*/ 7 h 9"/>
                <a:gd name="T96" fmla="*/ 3 w 25"/>
                <a:gd name="T97" fmla="*/ 7 h 9"/>
                <a:gd name="T98" fmla="*/ 1 w 25"/>
                <a:gd name="T99" fmla="*/ 7 h 9"/>
                <a:gd name="T100" fmla="*/ 1 w 25"/>
                <a:gd name="T101" fmla="*/ 5 h 9"/>
                <a:gd name="T102" fmla="*/ 1 w 25"/>
                <a:gd name="T103" fmla="*/ 5 h 9"/>
                <a:gd name="T104" fmla="*/ 1 w 25"/>
                <a:gd name="T105" fmla="*/ 5 h 9"/>
                <a:gd name="T106" fmla="*/ 0 w 25"/>
                <a:gd name="T107" fmla="*/ 5 h 9"/>
                <a:gd name="T108" fmla="*/ 0 w 25"/>
                <a:gd name="T109" fmla="*/ 7 h 9"/>
                <a:gd name="T110" fmla="*/ 0 w 25"/>
                <a:gd name="T11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9">
                  <a:moveTo>
                    <a:pt x="25" y="3"/>
                  </a:moveTo>
                  <a:lnTo>
                    <a:pt x="23" y="3"/>
                  </a:lnTo>
                  <a:lnTo>
                    <a:pt x="23" y="3"/>
                  </a:lnTo>
                  <a:lnTo>
                    <a:pt x="23" y="3"/>
                  </a:lnTo>
                  <a:lnTo>
                    <a:pt x="23" y="3"/>
                  </a:lnTo>
                  <a:lnTo>
                    <a:pt x="23" y="3"/>
                  </a:lnTo>
                  <a:lnTo>
                    <a:pt x="21" y="3"/>
                  </a:lnTo>
                  <a:lnTo>
                    <a:pt x="21" y="3"/>
                  </a:lnTo>
                  <a:lnTo>
                    <a:pt x="21" y="3"/>
                  </a:lnTo>
                  <a:lnTo>
                    <a:pt x="21" y="3"/>
                  </a:lnTo>
                  <a:lnTo>
                    <a:pt x="21" y="5"/>
                  </a:lnTo>
                  <a:lnTo>
                    <a:pt x="21" y="5"/>
                  </a:lnTo>
                  <a:lnTo>
                    <a:pt x="21" y="5"/>
                  </a:lnTo>
                  <a:lnTo>
                    <a:pt x="21" y="3"/>
                  </a:lnTo>
                  <a:lnTo>
                    <a:pt x="21" y="3"/>
                  </a:lnTo>
                  <a:lnTo>
                    <a:pt x="21" y="3"/>
                  </a:lnTo>
                  <a:lnTo>
                    <a:pt x="19" y="5"/>
                  </a:lnTo>
                  <a:lnTo>
                    <a:pt x="19" y="3"/>
                  </a:lnTo>
                  <a:lnTo>
                    <a:pt x="19" y="3"/>
                  </a:lnTo>
                  <a:lnTo>
                    <a:pt x="19" y="3"/>
                  </a:lnTo>
                  <a:lnTo>
                    <a:pt x="19" y="3"/>
                  </a:lnTo>
                  <a:lnTo>
                    <a:pt x="19" y="3"/>
                  </a:lnTo>
                  <a:lnTo>
                    <a:pt x="19" y="3"/>
                  </a:lnTo>
                  <a:lnTo>
                    <a:pt x="19" y="5"/>
                  </a:lnTo>
                  <a:lnTo>
                    <a:pt x="19" y="5"/>
                  </a:lnTo>
                  <a:lnTo>
                    <a:pt x="19" y="5"/>
                  </a:lnTo>
                  <a:lnTo>
                    <a:pt x="19" y="3"/>
                  </a:lnTo>
                  <a:lnTo>
                    <a:pt x="19" y="3"/>
                  </a:lnTo>
                  <a:lnTo>
                    <a:pt x="17" y="3"/>
                  </a:lnTo>
                  <a:lnTo>
                    <a:pt x="17" y="3"/>
                  </a:lnTo>
                  <a:lnTo>
                    <a:pt x="17" y="5"/>
                  </a:lnTo>
                  <a:lnTo>
                    <a:pt x="17" y="5"/>
                  </a:lnTo>
                  <a:lnTo>
                    <a:pt x="17" y="5"/>
                  </a:lnTo>
                  <a:lnTo>
                    <a:pt x="17" y="3"/>
                  </a:lnTo>
                  <a:lnTo>
                    <a:pt x="17" y="3"/>
                  </a:lnTo>
                  <a:lnTo>
                    <a:pt x="17" y="3"/>
                  </a:lnTo>
                  <a:lnTo>
                    <a:pt x="15" y="5"/>
                  </a:lnTo>
                  <a:lnTo>
                    <a:pt x="15" y="5"/>
                  </a:lnTo>
                  <a:lnTo>
                    <a:pt x="15" y="5"/>
                  </a:lnTo>
                  <a:lnTo>
                    <a:pt x="15" y="5"/>
                  </a:lnTo>
                  <a:lnTo>
                    <a:pt x="15" y="7"/>
                  </a:lnTo>
                  <a:lnTo>
                    <a:pt x="15" y="7"/>
                  </a:lnTo>
                  <a:lnTo>
                    <a:pt x="15" y="7"/>
                  </a:lnTo>
                  <a:lnTo>
                    <a:pt x="15" y="5"/>
                  </a:lnTo>
                  <a:lnTo>
                    <a:pt x="15" y="5"/>
                  </a:lnTo>
                  <a:lnTo>
                    <a:pt x="15" y="5"/>
                  </a:lnTo>
                  <a:lnTo>
                    <a:pt x="15" y="3"/>
                  </a:lnTo>
                  <a:lnTo>
                    <a:pt x="15" y="3"/>
                  </a:lnTo>
                  <a:lnTo>
                    <a:pt x="13" y="3"/>
                  </a:lnTo>
                  <a:lnTo>
                    <a:pt x="15" y="3"/>
                  </a:lnTo>
                  <a:lnTo>
                    <a:pt x="15" y="3"/>
                  </a:lnTo>
                  <a:lnTo>
                    <a:pt x="15" y="3"/>
                  </a:lnTo>
                  <a:lnTo>
                    <a:pt x="15" y="3"/>
                  </a:lnTo>
                  <a:lnTo>
                    <a:pt x="17" y="3"/>
                  </a:lnTo>
                  <a:lnTo>
                    <a:pt x="17" y="3"/>
                  </a:lnTo>
                  <a:lnTo>
                    <a:pt x="17" y="3"/>
                  </a:lnTo>
                  <a:lnTo>
                    <a:pt x="17" y="3"/>
                  </a:lnTo>
                  <a:lnTo>
                    <a:pt x="17" y="3"/>
                  </a:lnTo>
                  <a:lnTo>
                    <a:pt x="17" y="3"/>
                  </a:lnTo>
                  <a:lnTo>
                    <a:pt x="17" y="2"/>
                  </a:lnTo>
                  <a:lnTo>
                    <a:pt x="17" y="2"/>
                  </a:lnTo>
                  <a:lnTo>
                    <a:pt x="15" y="0"/>
                  </a:lnTo>
                  <a:lnTo>
                    <a:pt x="15" y="0"/>
                  </a:lnTo>
                  <a:lnTo>
                    <a:pt x="15" y="2"/>
                  </a:lnTo>
                  <a:lnTo>
                    <a:pt x="15" y="2"/>
                  </a:lnTo>
                  <a:lnTo>
                    <a:pt x="15" y="2"/>
                  </a:lnTo>
                  <a:lnTo>
                    <a:pt x="15" y="2"/>
                  </a:lnTo>
                  <a:lnTo>
                    <a:pt x="15" y="2"/>
                  </a:lnTo>
                  <a:lnTo>
                    <a:pt x="13" y="2"/>
                  </a:lnTo>
                  <a:lnTo>
                    <a:pt x="13" y="2"/>
                  </a:lnTo>
                  <a:lnTo>
                    <a:pt x="15" y="2"/>
                  </a:lnTo>
                  <a:lnTo>
                    <a:pt x="13" y="2"/>
                  </a:lnTo>
                  <a:lnTo>
                    <a:pt x="13" y="0"/>
                  </a:lnTo>
                  <a:lnTo>
                    <a:pt x="13" y="0"/>
                  </a:lnTo>
                  <a:lnTo>
                    <a:pt x="13" y="0"/>
                  </a:lnTo>
                  <a:lnTo>
                    <a:pt x="13" y="0"/>
                  </a:lnTo>
                  <a:lnTo>
                    <a:pt x="13" y="0"/>
                  </a:lnTo>
                  <a:lnTo>
                    <a:pt x="13" y="0"/>
                  </a:lnTo>
                  <a:lnTo>
                    <a:pt x="11" y="0"/>
                  </a:lnTo>
                  <a:lnTo>
                    <a:pt x="11" y="0"/>
                  </a:lnTo>
                  <a:lnTo>
                    <a:pt x="11" y="0"/>
                  </a:lnTo>
                  <a:lnTo>
                    <a:pt x="11" y="0"/>
                  </a:lnTo>
                  <a:lnTo>
                    <a:pt x="9" y="0"/>
                  </a:lnTo>
                  <a:lnTo>
                    <a:pt x="11" y="0"/>
                  </a:lnTo>
                  <a:lnTo>
                    <a:pt x="11" y="0"/>
                  </a:lnTo>
                  <a:lnTo>
                    <a:pt x="9" y="0"/>
                  </a:lnTo>
                  <a:lnTo>
                    <a:pt x="9" y="0"/>
                  </a:lnTo>
                  <a:lnTo>
                    <a:pt x="9" y="0"/>
                  </a:lnTo>
                  <a:lnTo>
                    <a:pt x="9" y="0"/>
                  </a:lnTo>
                  <a:lnTo>
                    <a:pt x="9" y="0"/>
                  </a:lnTo>
                  <a:lnTo>
                    <a:pt x="9" y="0"/>
                  </a:lnTo>
                  <a:lnTo>
                    <a:pt x="9" y="2"/>
                  </a:lnTo>
                  <a:lnTo>
                    <a:pt x="9" y="2"/>
                  </a:lnTo>
                  <a:lnTo>
                    <a:pt x="11" y="2"/>
                  </a:lnTo>
                  <a:lnTo>
                    <a:pt x="11" y="2"/>
                  </a:lnTo>
                  <a:lnTo>
                    <a:pt x="11" y="2"/>
                  </a:lnTo>
                  <a:lnTo>
                    <a:pt x="11" y="2"/>
                  </a:lnTo>
                  <a:lnTo>
                    <a:pt x="9" y="2"/>
                  </a:lnTo>
                  <a:lnTo>
                    <a:pt x="9" y="2"/>
                  </a:lnTo>
                  <a:lnTo>
                    <a:pt x="9" y="2"/>
                  </a:lnTo>
                  <a:lnTo>
                    <a:pt x="11" y="3"/>
                  </a:lnTo>
                  <a:lnTo>
                    <a:pt x="11" y="3"/>
                  </a:lnTo>
                  <a:lnTo>
                    <a:pt x="11" y="3"/>
                  </a:lnTo>
                  <a:lnTo>
                    <a:pt x="9" y="3"/>
                  </a:lnTo>
                  <a:lnTo>
                    <a:pt x="9" y="3"/>
                  </a:lnTo>
                  <a:lnTo>
                    <a:pt x="9" y="5"/>
                  </a:lnTo>
                  <a:lnTo>
                    <a:pt x="9" y="5"/>
                  </a:lnTo>
                  <a:lnTo>
                    <a:pt x="9" y="3"/>
                  </a:lnTo>
                  <a:lnTo>
                    <a:pt x="9" y="3"/>
                  </a:lnTo>
                  <a:lnTo>
                    <a:pt x="9" y="3"/>
                  </a:lnTo>
                  <a:lnTo>
                    <a:pt x="9" y="3"/>
                  </a:lnTo>
                  <a:lnTo>
                    <a:pt x="9" y="3"/>
                  </a:lnTo>
                  <a:lnTo>
                    <a:pt x="9" y="3"/>
                  </a:lnTo>
                  <a:lnTo>
                    <a:pt x="9" y="2"/>
                  </a:lnTo>
                  <a:lnTo>
                    <a:pt x="7" y="3"/>
                  </a:lnTo>
                  <a:lnTo>
                    <a:pt x="7" y="3"/>
                  </a:lnTo>
                  <a:lnTo>
                    <a:pt x="9" y="2"/>
                  </a:lnTo>
                  <a:lnTo>
                    <a:pt x="9" y="2"/>
                  </a:lnTo>
                  <a:lnTo>
                    <a:pt x="9" y="2"/>
                  </a:lnTo>
                  <a:lnTo>
                    <a:pt x="7" y="0"/>
                  </a:lnTo>
                  <a:lnTo>
                    <a:pt x="7" y="0"/>
                  </a:lnTo>
                  <a:lnTo>
                    <a:pt x="7" y="2"/>
                  </a:lnTo>
                  <a:lnTo>
                    <a:pt x="7" y="2"/>
                  </a:lnTo>
                  <a:lnTo>
                    <a:pt x="7" y="0"/>
                  </a:lnTo>
                  <a:lnTo>
                    <a:pt x="5" y="2"/>
                  </a:lnTo>
                  <a:lnTo>
                    <a:pt x="5" y="2"/>
                  </a:lnTo>
                  <a:lnTo>
                    <a:pt x="5" y="2"/>
                  </a:lnTo>
                  <a:lnTo>
                    <a:pt x="5" y="2"/>
                  </a:lnTo>
                  <a:lnTo>
                    <a:pt x="5" y="2"/>
                  </a:lnTo>
                  <a:lnTo>
                    <a:pt x="5" y="2"/>
                  </a:lnTo>
                  <a:lnTo>
                    <a:pt x="5" y="2"/>
                  </a:lnTo>
                  <a:lnTo>
                    <a:pt x="3" y="0"/>
                  </a:lnTo>
                  <a:lnTo>
                    <a:pt x="3" y="0"/>
                  </a:lnTo>
                  <a:lnTo>
                    <a:pt x="3" y="2"/>
                  </a:lnTo>
                  <a:lnTo>
                    <a:pt x="3" y="2"/>
                  </a:lnTo>
                  <a:lnTo>
                    <a:pt x="3" y="2"/>
                  </a:lnTo>
                  <a:lnTo>
                    <a:pt x="5" y="2"/>
                  </a:lnTo>
                  <a:lnTo>
                    <a:pt x="5" y="2"/>
                  </a:lnTo>
                  <a:lnTo>
                    <a:pt x="5" y="2"/>
                  </a:lnTo>
                  <a:lnTo>
                    <a:pt x="5" y="2"/>
                  </a:lnTo>
                  <a:lnTo>
                    <a:pt x="5" y="2"/>
                  </a:lnTo>
                  <a:lnTo>
                    <a:pt x="5" y="2"/>
                  </a:lnTo>
                  <a:lnTo>
                    <a:pt x="5" y="3"/>
                  </a:lnTo>
                  <a:lnTo>
                    <a:pt x="5" y="3"/>
                  </a:lnTo>
                  <a:lnTo>
                    <a:pt x="5" y="3"/>
                  </a:lnTo>
                  <a:lnTo>
                    <a:pt x="7" y="3"/>
                  </a:lnTo>
                  <a:lnTo>
                    <a:pt x="7" y="3"/>
                  </a:lnTo>
                  <a:lnTo>
                    <a:pt x="5" y="5"/>
                  </a:lnTo>
                  <a:lnTo>
                    <a:pt x="5" y="3"/>
                  </a:lnTo>
                  <a:lnTo>
                    <a:pt x="5" y="3"/>
                  </a:lnTo>
                  <a:lnTo>
                    <a:pt x="5" y="5"/>
                  </a:lnTo>
                  <a:lnTo>
                    <a:pt x="5" y="5"/>
                  </a:lnTo>
                  <a:lnTo>
                    <a:pt x="5" y="3"/>
                  </a:lnTo>
                  <a:lnTo>
                    <a:pt x="5" y="3"/>
                  </a:lnTo>
                  <a:lnTo>
                    <a:pt x="3" y="3"/>
                  </a:lnTo>
                  <a:lnTo>
                    <a:pt x="3" y="3"/>
                  </a:lnTo>
                  <a:lnTo>
                    <a:pt x="3" y="3"/>
                  </a:lnTo>
                  <a:lnTo>
                    <a:pt x="3" y="3"/>
                  </a:lnTo>
                  <a:lnTo>
                    <a:pt x="3" y="3"/>
                  </a:lnTo>
                  <a:lnTo>
                    <a:pt x="3" y="2"/>
                  </a:lnTo>
                  <a:lnTo>
                    <a:pt x="3" y="2"/>
                  </a:lnTo>
                  <a:lnTo>
                    <a:pt x="3" y="2"/>
                  </a:lnTo>
                  <a:lnTo>
                    <a:pt x="3" y="2"/>
                  </a:lnTo>
                  <a:lnTo>
                    <a:pt x="3" y="2"/>
                  </a:lnTo>
                  <a:lnTo>
                    <a:pt x="3" y="2"/>
                  </a:lnTo>
                  <a:lnTo>
                    <a:pt x="3" y="2"/>
                  </a:lnTo>
                  <a:lnTo>
                    <a:pt x="3" y="2"/>
                  </a:lnTo>
                  <a:lnTo>
                    <a:pt x="3" y="2"/>
                  </a:lnTo>
                  <a:lnTo>
                    <a:pt x="1" y="3"/>
                  </a:lnTo>
                  <a:lnTo>
                    <a:pt x="1" y="3"/>
                  </a:lnTo>
                  <a:lnTo>
                    <a:pt x="1" y="3"/>
                  </a:lnTo>
                  <a:lnTo>
                    <a:pt x="1" y="3"/>
                  </a:lnTo>
                  <a:lnTo>
                    <a:pt x="1" y="3"/>
                  </a:lnTo>
                  <a:lnTo>
                    <a:pt x="1" y="3"/>
                  </a:lnTo>
                  <a:lnTo>
                    <a:pt x="0" y="3"/>
                  </a:lnTo>
                  <a:lnTo>
                    <a:pt x="0" y="3"/>
                  </a:lnTo>
                  <a:lnTo>
                    <a:pt x="1" y="3"/>
                  </a:lnTo>
                  <a:lnTo>
                    <a:pt x="1" y="3"/>
                  </a:lnTo>
                  <a:lnTo>
                    <a:pt x="1" y="3"/>
                  </a:lnTo>
                  <a:lnTo>
                    <a:pt x="3" y="3"/>
                  </a:lnTo>
                  <a:lnTo>
                    <a:pt x="3" y="3"/>
                  </a:lnTo>
                  <a:lnTo>
                    <a:pt x="3" y="3"/>
                  </a:lnTo>
                  <a:lnTo>
                    <a:pt x="3" y="3"/>
                  </a:lnTo>
                  <a:lnTo>
                    <a:pt x="3" y="3"/>
                  </a:lnTo>
                  <a:lnTo>
                    <a:pt x="3" y="5"/>
                  </a:lnTo>
                  <a:lnTo>
                    <a:pt x="3" y="5"/>
                  </a:lnTo>
                  <a:lnTo>
                    <a:pt x="3" y="5"/>
                  </a:lnTo>
                  <a:lnTo>
                    <a:pt x="3" y="5"/>
                  </a:lnTo>
                  <a:lnTo>
                    <a:pt x="3" y="5"/>
                  </a:lnTo>
                  <a:lnTo>
                    <a:pt x="3" y="5"/>
                  </a:lnTo>
                  <a:lnTo>
                    <a:pt x="3" y="5"/>
                  </a:lnTo>
                  <a:lnTo>
                    <a:pt x="3" y="7"/>
                  </a:lnTo>
                  <a:lnTo>
                    <a:pt x="3" y="7"/>
                  </a:lnTo>
                  <a:lnTo>
                    <a:pt x="3" y="7"/>
                  </a:lnTo>
                  <a:lnTo>
                    <a:pt x="3" y="7"/>
                  </a:lnTo>
                  <a:lnTo>
                    <a:pt x="3" y="7"/>
                  </a:lnTo>
                  <a:lnTo>
                    <a:pt x="3" y="7"/>
                  </a:lnTo>
                  <a:lnTo>
                    <a:pt x="3" y="7"/>
                  </a:lnTo>
                  <a:lnTo>
                    <a:pt x="1" y="7"/>
                  </a:lnTo>
                  <a:lnTo>
                    <a:pt x="1" y="7"/>
                  </a:lnTo>
                  <a:lnTo>
                    <a:pt x="1" y="7"/>
                  </a:lnTo>
                  <a:lnTo>
                    <a:pt x="3" y="5"/>
                  </a:lnTo>
                  <a:lnTo>
                    <a:pt x="3" y="5"/>
                  </a:lnTo>
                  <a:lnTo>
                    <a:pt x="1" y="5"/>
                  </a:lnTo>
                  <a:lnTo>
                    <a:pt x="1" y="5"/>
                  </a:lnTo>
                  <a:lnTo>
                    <a:pt x="1" y="5"/>
                  </a:lnTo>
                  <a:lnTo>
                    <a:pt x="1" y="5"/>
                  </a:lnTo>
                  <a:lnTo>
                    <a:pt x="1" y="5"/>
                  </a:lnTo>
                  <a:lnTo>
                    <a:pt x="1" y="5"/>
                  </a:lnTo>
                  <a:lnTo>
                    <a:pt x="1" y="5"/>
                  </a:lnTo>
                  <a:lnTo>
                    <a:pt x="1" y="5"/>
                  </a:lnTo>
                  <a:lnTo>
                    <a:pt x="1" y="5"/>
                  </a:lnTo>
                  <a:lnTo>
                    <a:pt x="0" y="5"/>
                  </a:lnTo>
                  <a:lnTo>
                    <a:pt x="0" y="5"/>
                  </a:lnTo>
                  <a:lnTo>
                    <a:pt x="0" y="5"/>
                  </a:lnTo>
                  <a:lnTo>
                    <a:pt x="0" y="5"/>
                  </a:lnTo>
                  <a:lnTo>
                    <a:pt x="0" y="7"/>
                  </a:lnTo>
                  <a:lnTo>
                    <a:pt x="0" y="7"/>
                  </a:lnTo>
                  <a:lnTo>
                    <a:pt x="0" y="7"/>
                  </a:lnTo>
                  <a:lnTo>
                    <a:pt x="0" y="7"/>
                  </a:lnTo>
                  <a:lnTo>
                    <a:pt x="0" y="7"/>
                  </a:lnTo>
                  <a:lnTo>
                    <a:pt x="0" y="7"/>
                  </a:lnTo>
                  <a:lnTo>
                    <a:pt x="0" y="7"/>
                  </a:lnTo>
                  <a:lnTo>
                    <a:pt x="0" y="9"/>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8" name="Freeform 5937"/>
            <p:cNvSpPr>
              <a:spLocks/>
            </p:cNvSpPr>
            <p:nvPr/>
          </p:nvSpPr>
          <p:spPr bwMode="auto">
            <a:xfrm>
              <a:off x="1811" y="2016"/>
              <a:ext cx="12" cy="9"/>
            </a:xfrm>
            <a:custGeom>
              <a:avLst/>
              <a:gdLst>
                <a:gd name="T0" fmla="*/ 6 w 12"/>
                <a:gd name="T1" fmla="*/ 2 h 9"/>
                <a:gd name="T2" fmla="*/ 6 w 12"/>
                <a:gd name="T3" fmla="*/ 2 h 9"/>
                <a:gd name="T4" fmla="*/ 6 w 12"/>
                <a:gd name="T5" fmla="*/ 2 h 9"/>
                <a:gd name="T6" fmla="*/ 10 w 12"/>
                <a:gd name="T7" fmla="*/ 0 h 9"/>
                <a:gd name="T8" fmla="*/ 10 w 12"/>
                <a:gd name="T9" fmla="*/ 0 h 9"/>
                <a:gd name="T10" fmla="*/ 10 w 12"/>
                <a:gd name="T11" fmla="*/ 0 h 9"/>
                <a:gd name="T12" fmla="*/ 10 w 12"/>
                <a:gd name="T13" fmla="*/ 0 h 9"/>
                <a:gd name="T14" fmla="*/ 12 w 12"/>
                <a:gd name="T15" fmla="*/ 0 h 9"/>
                <a:gd name="T16" fmla="*/ 10 w 12"/>
                <a:gd name="T17" fmla="*/ 2 h 9"/>
                <a:gd name="T18" fmla="*/ 10 w 12"/>
                <a:gd name="T19" fmla="*/ 2 h 9"/>
                <a:gd name="T20" fmla="*/ 10 w 12"/>
                <a:gd name="T21" fmla="*/ 2 h 9"/>
                <a:gd name="T22" fmla="*/ 10 w 12"/>
                <a:gd name="T23" fmla="*/ 2 h 9"/>
                <a:gd name="T24" fmla="*/ 10 w 12"/>
                <a:gd name="T25" fmla="*/ 3 h 9"/>
                <a:gd name="T26" fmla="*/ 10 w 12"/>
                <a:gd name="T27" fmla="*/ 3 h 9"/>
                <a:gd name="T28" fmla="*/ 10 w 12"/>
                <a:gd name="T29" fmla="*/ 3 h 9"/>
                <a:gd name="T30" fmla="*/ 10 w 12"/>
                <a:gd name="T31" fmla="*/ 3 h 9"/>
                <a:gd name="T32" fmla="*/ 10 w 12"/>
                <a:gd name="T33" fmla="*/ 3 h 9"/>
                <a:gd name="T34" fmla="*/ 10 w 12"/>
                <a:gd name="T35" fmla="*/ 3 h 9"/>
                <a:gd name="T36" fmla="*/ 10 w 12"/>
                <a:gd name="T37" fmla="*/ 3 h 9"/>
                <a:gd name="T38" fmla="*/ 10 w 12"/>
                <a:gd name="T39" fmla="*/ 5 h 9"/>
                <a:gd name="T40" fmla="*/ 10 w 12"/>
                <a:gd name="T41" fmla="*/ 5 h 9"/>
                <a:gd name="T42" fmla="*/ 10 w 12"/>
                <a:gd name="T43" fmla="*/ 5 h 9"/>
                <a:gd name="T44" fmla="*/ 8 w 12"/>
                <a:gd name="T45" fmla="*/ 5 h 9"/>
                <a:gd name="T46" fmla="*/ 8 w 12"/>
                <a:gd name="T47" fmla="*/ 5 h 9"/>
                <a:gd name="T48" fmla="*/ 8 w 12"/>
                <a:gd name="T49" fmla="*/ 5 h 9"/>
                <a:gd name="T50" fmla="*/ 8 w 12"/>
                <a:gd name="T51" fmla="*/ 5 h 9"/>
                <a:gd name="T52" fmla="*/ 8 w 12"/>
                <a:gd name="T53" fmla="*/ 5 h 9"/>
                <a:gd name="T54" fmla="*/ 6 w 12"/>
                <a:gd name="T55" fmla="*/ 5 h 9"/>
                <a:gd name="T56" fmla="*/ 6 w 12"/>
                <a:gd name="T57" fmla="*/ 5 h 9"/>
                <a:gd name="T58" fmla="*/ 6 w 12"/>
                <a:gd name="T59" fmla="*/ 5 h 9"/>
                <a:gd name="T60" fmla="*/ 6 w 12"/>
                <a:gd name="T61" fmla="*/ 5 h 9"/>
                <a:gd name="T62" fmla="*/ 4 w 12"/>
                <a:gd name="T63" fmla="*/ 5 h 9"/>
                <a:gd name="T64" fmla="*/ 4 w 12"/>
                <a:gd name="T65" fmla="*/ 5 h 9"/>
                <a:gd name="T66" fmla="*/ 4 w 12"/>
                <a:gd name="T67" fmla="*/ 7 h 9"/>
                <a:gd name="T68" fmla="*/ 6 w 12"/>
                <a:gd name="T69" fmla="*/ 7 h 9"/>
                <a:gd name="T70" fmla="*/ 6 w 12"/>
                <a:gd name="T71" fmla="*/ 7 h 9"/>
                <a:gd name="T72" fmla="*/ 6 w 12"/>
                <a:gd name="T73" fmla="*/ 9 h 9"/>
                <a:gd name="T74" fmla="*/ 4 w 12"/>
                <a:gd name="T75" fmla="*/ 9 h 9"/>
                <a:gd name="T76" fmla="*/ 4 w 12"/>
                <a:gd name="T77" fmla="*/ 9 h 9"/>
                <a:gd name="T78" fmla="*/ 2 w 12"/>
                <a:gd name="T79" fmla="*/ 9 h 9"/>
                <a:gd name="T80" fmla="*/ 0 w 12"/>
                <a:gd name="T81" fmla="*/ 7 h 9"/>
                <a:gd name="T82" fmla="*/ 0 w 12"/>
                <a:gd name="T83" fmla="*/ 7 h 9"/>
                <a:gd name="T84" fmla="*/ 0 w 12"/>
                <a:gd name="T85" fmla="*/ 7 h 9"/>
                <a:gd name="T86" fmla="*/ 0 w 12"/>
                <a:gd name="T87" fmla="*/ 7 h 9"/>
                <a:gd name="T88" fmla="*/ 0 w 12"/>
                <a:gd name="T89" fmla="*/ 7 h 9"/>
                <a:gd name="T90" fmla="*/ 0 w 12"/>
                <a:gd name="T91" fmla="*/ 7 h 9"/>
                <a:gd name="T92" fmla="*/ 0 w 12"/>
                <a:gd name="T93" fmla="*/ 5 h 9"/>
                <a:gd name="T94" fmla="*/ 0 w 12"/>
                <a:gd name="T95" fmla="*/ 5 h 9"/>
                <a:gd name="T96" fmla="*/ 2 w 12"/>
                <a:gd name="T97" fmla="*/ 5 h 9"/>
                <a:gd name="T98" fmla="*/ 2 w 12"/>
                <a:gd name="T99" fmla="*/ 5 h 9"/>
                <a:gd name="T100" fmla="*/ 2 w 12"/>
                <a:gd name="T101" fmla="*/ 3 h 9"/>
                <a:gd name="T102" fmla="*/ 2 w 12"/>
                <a:gd name="T103" fmla="*/ 3 h 9"/>
                <a:gd name="T104" fmla="*/ 4 w 12"/>
                <a:gd name="T105" fmla="*/ 3 h 9"/>
                <a:gd name="T106" fmla="*/ 4 w 12"/>
                <a:gd name="T107" fmla="*/ 3 h 9"/>
                <a:gd name="T108" fmla="*/ 4 w 12"/>
                <a:gd name="T109" fmla="*/ 3 h 9"/>
                <a:gd name="T110" fmla="*/ 4 w 12"/>
                <a:gd name="T111" fmla="*/ 3 h 9"/>
                <a:gd name="T112" fmla="*/ 6 w 12"/>
                <a:gd name="T113" fmla="*/ 3 h 9"/>
                <a:gd name="T114" fmla="*/ 6 w 12"/>
                <a:gd name="T115"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9">
                  <a:moveTo>
                    <a:pt x="6" y="2"/>
                  </a:moveTo>
                  <a:lnTo>
                    <a:pt x="6" y="2"/>
                  </a:lnTo>
                  <a:lnTo>
                    <a:pt x="6" y="2"/>
                  </a:lnTo>
                  <a:lnTo>
                    <a:pt x="10" y="0"/>
                  </a:lnTo>
                  <a:lnTo>
                    <a:pt x="10" y="0"/>
                  </a:lnTo>
                  <a:lnTo>
                    <a:pt x="10" y="0"/>
                  </a:lnTo>
                  <a:lnTo>
                    <a:pt x="10" y="0"/>
                  </a:lnTo>
                  <a:lnTo>
                    <a:pt x="12" y="0"/>
                  </a:lnTo>
                  <a:lnTo>
                    <a:pt x="10" y="2"/>
                  </a:lnTo>
                  <a:lnTo>
                    <a:pt x="10" y="2"/>
                  </a:lnTo>
                  <a:lnTo>
                    <a:pt x="10" y="2"/>
                  </a:lnTo>
                  <a:lnTo>
                    <a:pt x="10" y="2"/>
                  </a:lnTo>
                  <a:lnTo>
                    <a:pt x="10" y="3"/>
                  </a:lnTo>
                  <a:lnTo>
                    <a:pt x="10" y="3"/>
                  </a:lnTo>
                  <a:lnTo>
                    <a:pt x="10" y="3"/>
                  </a:lnTo>
                  <a:lnTo>
                    <a:pt x="10" y="3"/>
                  </a:lnTo>
                  <a:lnTo>
                    <a:pt x="10" y="3"/>
                  </a:lnTo>
                  <a:lnTo>
                    <a:pt x="10" y="3"/>
                  </a:lnTo>
                  <a:lnTo>
                    <a:pt x="10" y="3"/>
                  </a:lnTo>
                  <a:lnTo>
                    <a:pt x="10" y="5"/>
                  </a:lnTo>
                  <a:lnTo>
                    <a:pt x="10" y="5"/>
                  </a:lnTo>
                  <a:lnTo>
                    <a:pt x="10" y="5"/>
                  </a:lnTo>
                  <a:lnTo>
                    <a:pt x="8" y="5"/>
                  </a:lnTo>
                  <a:lnTo>
                    <a:pt x="8" y="5"/>
                  </a:lnTo>
                  <a:lnTo>
                    <a:pt x="8" y="5"/>
                  </a:lnTo>
                  <a:lnTo>
                    <a:pt x="8" y="5"/>
                  </a:lnTo>
                  <a:lnTo>
                    <a:pt x="8" y="5"/>
                  </a:lnTo>
                  <a:lnTo>
                    <a:pt x="6" y="5"/>
                  </a:lnTo>
                  <a:lnTo>
                    <a:pt x="6" y="5"/>
                  </a:lnTo>
                  <a:lnTo>
                    <a:pt x="6" y="5"/>
                  </a:lnTo>
                  <a:lnTo>
                    <a:pt x="6" y="5"/>
                  </a:lnTo>
                  <a:lnTo>
                    <a:pt x="4" y="5"/>
                  </a:lnTo>
                  <a:lnTo>
                    <a:pt x="4" y="5"/>
                  </a:lnTo>
                  <a:lnTo>
                    <a:pt x="4" y="7"/>
                  </a:lnTo>
                  <a:lnTo>
                    <a:pt x="6" y="7"/>
                  </a:lnTo>
                  <a:lnTo>
                    <a:pt x="6" y="7"/>
                  </a:lnTo>
                  <a:lnTo>
                    <a:pt x="6" y="9"/>
                  </a:lnTo>
                  <a:lnTo>
                    <a:pt x="4" y="9"/>
                  </a:lnTo>
                  <a:lnTo>
                    <a:pt x="4" y="9"/>
                  </a:lnTo>
                  <a:lnTo>
                    <a:pt x="2" y="9"/>
                  </a:lnTo>
                  <a:lnTo>
                    <a:pt x="0" y="7"/>
                  </a:lnTo>
                  <a:lnTo>
                    <a:pt x="0" y="7"/>
                  </a:lnTo>
                  <a:lnTo>
                    <a:pt x="0" y="7"/>
                  </a:lnTo>
                  <a:lnTo>
                    <a:pt x="0" y="7"/>
                  </a:lnTo>
                  <a:lnTo>
                    <a:pt x="0" y="7"/>
                  </a:lnTo>
                  <a:lnTo>
                    <a:pt x="0" y="7"/>
                  </a:lnTo>
                  <a:lnTo>
                    <a:pt x="0" y="5"/>
                  </a:lnTo>
                  <a:lnTo>
                    <a:pt x="0" y="5"/>
                  </a:lnTo>
                  <a:lnTo>
                    <a:pt x="2" y="5"/>
                  </a:lnTo>
                  <a:lnTo>
                    <a:pt x="2" y="5"/>
                  </a:lnTo>
                  <a:lnTo>
                    <a:pt x="2" y="3"/>
                  </a:lnTo>
                  <a:lnTo>
                    <a:pt x="2" y="3"/>
                  </a:lnTo>
                  <a:lnTo>
                    <a:pt x="4" y="3"/>
                  </a:lnTo>
                  <a:lnTo>
                    <a:pt x="4" y="3"/>
                  </a:lnTo>
                  <a:lnTo>
                    <a:pt x="4" y="3"/>
                  </a:lnTo>
                  <a:lnTo>
                    <a:pt x="4" y="3"/>
                  </a:lnTo>
                  <a:lnTo>
                    <a:pt x="6" y="3"/>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9" name="Freeform 5938"/>
            <p:cNvSpPr>
              <a:spLocks/>
            </p:cNvSpPr>
            <p:nvPr/>
          </p:nvSpPr>
          <p:spPr bwMode="auto">
            <a:xfrm>
              <a:off x="1756" y="2018"/>
              <a:ext cx="11" cy="7"/>
            </a:xfrm>
            <a:custGeom>
              <a:avLst/>
              <a:gdLst>
                <a:gd name="T0" fmla="*/ 5 w 11"/>
                <a:gd name="T1" fmla="*/ 7 h 7"/>
                <a:gd name="T2" fmla="*/ 7 w 11"/>
                <a:gd name="T3" fmla="*/ 7 h 7"/>
                <a:gd name="T4" fmla="*/ 7 w 11"/>
                <a:gd name="T5" fmla="*/ 7 h 7"/>
                <a:gd name="T6" fmla="*/ 7 w 11"/>
                <a:gd name="T7" fmla="*/ 7 h 7"/>
                <a:gd name="T8" fmla="*/ 7 w 11"/>
                <a:gd name="T9" fmla="*/ 7 h 7"/>
                <a:gd name="T10" fmla="*/ 9 w 11"/>
                <a:gd name="T11" fmla="*/ 7 h 7"/>
                <a:gd name="T12" fmla="*/ 9 w 11"/>
                <a:gd name="T13" fmla="*/ 7 h 7"/>
                <a:gd name="T14" fmla="*/ 9 w 11"/>
                <a:gd name="T15" fmla="*/ 7 h 7"/>
                <a:gd name="T16" fmla="*/ 9 w 11"/>
                <a:gd name="T17" fmla="*/ 5 h 7"/>
                <a:gd name="T18" fmla="*/ 9 w 11"/>
                <a:gd name="T19" fmla="*/ 5 h 7"/>
                <a:gd name="T20" fmla="*/ 11 w 11"/>
                <a:gd name="T21" fmla="*/ 3 h 7"/>
                <a:gd name="T22" fmla="*/ 11 w 11"/>
                <a:gd name="T23" fmla="*/ 3 h 7"/>
                <a:gd name="T24" fmla="*/ 11 w 11"/>
                <a:gd name="T25" fmla="*/ 3 h 7"/>
                <a:gd name="T26" fmla="*/ 11 w 11"/>
                <a:gd name="T27" fmla="*/ 3 h 7"/>
                <a:gd name="T28" fmla="*/ 11 w 11"/>
                <a:gd name="T29" fmla="*/ 3 h 7"/>
                <a:gd name="T30" fmla="*/ 11 w 11"/>
                <a:gd name="T31" fmla="*/ 3 h 7"/>
                <a:gd name="T32" fmla="*/ 11 w 11"/>
                <a:gd name="T33" fmla="*/ 1 h 7"/>
                <a:gd name="T34" fmla="*/ 11 w 11"/>
                <a:gd name="T35" fmla="*/ 1 h 7"/>
                <a:gd name="T36" fmla="*/ 11 w 11"/>
                <a:gd name="T37" fmla="*/ 1 h 7"/>
                <a:gd name="T38" fmla="*/ 9 w 11"/>
                <a:gd name="T39" fmla="*/ 1 h 7"/>
                <a:gd name="T40" fmla="*/ 9 w 11"/>
                <a:gd name="T41" fmla="*/ 1 h 7"/>
                <a:gd name="T42" fmla="*/ 9 w 11"/>
                <a:gd name="T43" fmla="*/ 1 h 7"/>
                <a:gd name="T44" fmla="*/ 9 w 11"/>
                <a:gd name="T45" fmla="*/ 1 h 7"/>
                <a:gd name="T46" fmla="*/ 9 w 11"/>
                <a:gd name="T47" fmla="*/ 0 h 7"/>
                <a:gd name="T48" fmla="*/ 7 w 11"/>
                <a:gd name="T49" fmla="*/ 0 h 7"/>
                <a:gd name="T50" fmla="*/ 7 w 11"/>
                <a:gd name="T51" fmla="*/ 1 h 7"/>
                <a:gd name="T52" fmla="*/ 5 w 11"/>
                <a:gd name="T53" fmla="*/ 3 h 7"/>
                <a:gd name="T54" fmla="*/ 5 w 11"/>
                <a:gd name="T55" fmla="*/ 3 h 7"/>
                <a:gd name="T56" fmla="*/ 5 w 11"/>
                <a:gd name="T57" fmla="*/ 3 h 7"/>
                <a:gd name="T58" fmla="*/ 4 w 11"/>
                <a:gd name="T59" fmla="*/ 3 h 7"/>
                <a:gd name="T60" fmla="*/ 4 w 11"/>
                <a:gd name="T61" fmla="*/ 3 h 7"/>
                <a:gd name="T62" fmla="*/ 4 w 11"/>
                <a:gd name="T63" fmla="*/ 3 h 7"/>
                <a:gd name="T64" fmla="*/ 2 w 11"/>
                <a:gd name="T65" fmla="*/ 3 h 7"/>
                <a:gd name="T66" fmla="*/ 2 w 11"/>
                <a:gd name="T67" fmla="*/ 3 h 7"/>
                <a:gd name="T68" fmla="*/ 0 w 11"/>
                <a:gd name="T69" fmla="*/ 3 h 7"/>
                <a:gd name="T70" fmla="*/ 0 w 11"/>
                <a:gd name="T71" fmla="*/ 5 h 7"/>
                <a:gd name="T72" fmla="*/ 0 w 11"/>
                <a:gd name="T73" fmla="*/ 5 h 7"/>
                <a:gd name="T74" fmla="*/ 0 w 11"/>
                <a:gd name="T75" fmla="*/ 5 h 7"/>
                <a:gd name="T76" fmla="*/ 0 w 11"/>
                <a:gd name="T77" fmla="*/ 5 h 7"/>
                <a:gd name="T78" fmla="*/ 0 w 11"/>
                <a:gd name="T79" fmla="*/ 7 h 7"/>
                <a:gd name="T80" fmla="*/ 0 w 11"/>
                <a:gd name="T81" fmla="*/ 7 h 7"/>
                <a:gd name="T82" fmla="*/ 0 w 11"/>
                <a:gd name="T83" fmla="*/ 7 h 7"/>
                <a:gd name="T84" fmla="*/ 2 w 11"/>
                <a:gd name="T85" fmla="*/ 7 h 7"/>
                <a:gd name="T86" fmla="*/ 2 w 11"/>
                <a:gd name="T87" fmla="*/ 7 h 7"/>
                <a:gd name="T88" fmla="*/ 2 w 11"/>
                <a:gd name="T89" fmla="*/ 7 h 7"/>
                <a:gd name="T90" fmla="*/ 2 w 11"/>
                <a:gd name="T91" fmla="*/ 7 h 7"/>
                <a:gd name="T92" fmla="*/ 4 w 11"/>
                <a:gd name="T93" fmla="*/ 7 h 7"/>
                <a:gd name="T94" fmla="*/ 4 w 11"/>
                <a:gd name="T95" fmla="*/ 7 h 7"/>
                <a:gd name="T96" fmla="*/ 5 w 11"/>
                <a:gd name="T97" fmla="*/ 7 h 7"/>
                <a:gd name="T98" fmla="*/ 5 w 11"/>
                <a:gd name="T99" fmla="*/ 7 h 7"/>
                <a:gd name="T100" fmla="*/ 5 w 11"/>
                <a:gd name="T101" fmla="*/ 7 h 7"/>
                <a:gd name="T102" fmla="*/ 5 w 11"/>
                <a:gd name="T10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7">
                  <a:moveTo>
                    <a:pt x="5" y="7"/>
                  </a:moveTo>
                  <a:lnTo>
                    <a:pt x="7" y="7"/>
                  </a:lnTo>
                  <a:lnTo>
                    <a:pt x="7" y="7"/>
                  </a:lnTo>
                  <a:lnTo>
                    <a:pt x="7" y="7"/>
                  </a:lnTo>
                  <a:lnTo>
                    <a:pt x="7" y="7"/>
                  </a:lnTo>
                  <a:lnTo>
                    <a:pt x="9" y="7"/>
                  </a:lnTo>
                  <a:lnTo>
                    <a:pt x="9" y="7"/>
                  </a:lnTo>
                  <a:lnTo>
                    <a:pt x="9" y="7"/>
                  </a:lnTo>
                  <a:lnTo>
                    <a:pt x="9" y="5"/>
                  </a:lnTo>
                  <a:lnTo>
                    <a:pt x="9" y="5"/>
                  </a:lnTo>
                  <a:lnTo>
                    <a:pt x="11" y="3"/>
                  </a:lnTo>
                  <a:lnTo>
                    <a:pt x="11" y="3"/>
                  </a:lnTo>
                  <a:lnTo>
                    <a:pt x="11" y="3"/>
                  </a:lnTo>
                  <a:lnTo>
                    <a:pt x="11" y="3"/>
                  </a:lnTo>
                  <a:lnTo>
                    <a:pt x="11" y="3"/>
                  </a:lnTo>
                  <a:lnTo>
                    <a:pt x="11" y="3"/>
                  </a:lnTo>
                  <a:lnTo>
                    <a:pt x="11" y="1"/>
                  </a:lnTo>
                  <a:lnTo>
                    <a:pt x="11" y="1"/>
                  </a:lnTo>
                  <a:lnTo>
                    <a:pt x="11" y="1"/>
                  </a:lnTo>
                  <a:lnTo>
                    <a:pt x="9" y="1"/>
                  </a:lnTo>
                  <a:lnTo>
                    <a:pt x="9" y="1"/>
                  </a:lnTo>
                  <a:lnTo>
                    <a:pt x="9" y="1"/>
                  </a:lnTo>
                  <a:lnTo>
                    <a:pt x="9" y="1"/>
                  </a:lnTo>
                  <a:lnTo>
                    <a:pt x="9" y="0"/>
                  </a:lnTo>
                  <a:lnTo>
                    <a:pt x="7" y="0"/>
                  </a:lnTo>
                  <a:lnTo>
                    <a:pt x="7" y="1"/>
                  </a:lnTo>
                  <a:lnTo>
                    <a:pt x="5" y="3"/>
                  </a:lnTo>
                  <a:lnTo>
                    <a:pt x="5" y="3"/>
                  </a:lnTo>
                  <a:lnTo>
                    <a:pt x="5" y="3"/>
                  </a:lnTo>
                  <a:lnTo>
                    <a:pt x="4" y="3"/>
                  </a:lnTo>
                  <a:lnTo>
                    <a:pt x="4" y="3"/>
                  </a:lnTo>
                  <a:lnTo>
                    <a:pt x="4" y="3"/>
                  </a:lnTo>
                  <a:lnTo>
                    <a:pt x="2" y="3"/>
                  </a:lnTo>
                  <a:lnTo>
                    <a:pt x="2" y="3"/>
                  </a:lnTo>
                  <a:lnTo>
                    <a:pt x="0" y="3"/>
                  </a:lnTo>
                  <a:lnTo>
                    <a:pt x="0" y="5"/>
                  </a:lnTo>
                  <a:lnTo>
                    <a:pt x="0" y="5"/>
                  </a:lnTo>
                  <a:lnTo>
                    <a:pt x="0" y="5"/>
                  </a:lnTo>
                  <a:lnTo>
                    <a:pt x="0" y="5"/>
                  </a:lnTo>
                  <a:lnTo>
                    <a:pt x="0" y="7"/>
                  </a:lnTo>
                  <a:lnTo>
                    <a:pt x="0" y="7"/>
                  </a:lnTo>
                  <a:lnTo>
                    <a:pt x="0" y="7"/>
                  </a:lnTo>
                  <a:lnTo>
                    <a:pt x="2" y="7"/>
                  </a:lnTo>
                  <a:lnTo>
                    <a:pt x="2" y="7"/>
                  </a:lnTo>
                  <a:lnTo>
                    <a:pt x="2" y="7"/>
                  </a:lnTo>
                  <a:lnTo>
                    <a:pt x="2" y="7"/>
                  </a:lnTo>
                  <a:lnTo>
                    <a:pt x="4" y="7"/>
                  </a:lnTo>
                  <a:lnTo>
                    <a:pt x="4" y="7"/>
                  </a:lnTo>
                  <a:lnTo>
                    <a:pt x="5" y="7"/>
                  </a:lnTo>
                  <a:lnTo>
                    <a:pt x="5" y="7"/>
                  </a:lnTo>
                  <a:lnTo>
                    <a:pt x="5" y="7"/>
                  </a:lnTo>
                  <a:lnTo>
                    <a:pt x="5"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0" name="Freeform 5939"/>
            <p:cNvSpPr>
              <a:spLocks/>
            </p:cNvSpPr>
            <p:nvPr/>
          </p:nvSpPr>
          <p:spPr bwMode="auto">
            <a:xfrm>
              <a:off x="1771" y="2023"/>
              <a:ext cx="2" cy="4"/>
            </a:xfrm>
            <a:custGeom>
              <a:avLst/>
              <a:gdLst>
                <a:gd name="T0" fmla="*/ 0 w 2"/>
                <a:gd name="T1" fmla="*/ 4 h 4"/>
                <a:gd name="T2" fmla="*/ 2 w 2"/>
                <a:gd name="T3" fmla="*/ 2 h 4"/>
                <a:gd name="T4" fmla="*/ 2 w 2"/>
                <a:gd name="T5" fmla="*/ 2 h 4"/>
                <a:gd name="T6" fmla="*/ 2 w 2"/>
                <a:gd name="T7" fmla="*/ 0 h 4"/>
              </a:gdLst>
              <a:ahLst/>
              <a:cxnLst>
                <a:cxn ang="0">
                  <a:pos x="T0" y="T1"/>
                </a:cxn>
                <a:cxn ang="0">
                  <a:pos x="T2" y="T3"/>
                </a:cxn>
                <a:cxn ang="0">
                  <a:pos x="T4" y="T5"/>
                </a:cxn>
                <a:cxn ang="0">
                  <a:pos x="T6" y="T7"/>
                </a:cxn>
              </a:cxnLst>
              <a:rect l="0" t="0" r="r" b="b"/>
              <a:pathLst>
                <a:path w="2" h="4">
                  <a:moveTo>
                    <a:pt x="0" y="4"/>
                  </a:move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1" name="Freeform 5940"/>
            <p:cNvSpPr>
              <a:spLocks/>
            </p:cNvSpPr>
            <p:nvPr/>
          </p:nvSpPr>
          <p:spPr bwMode="auto">
            <a:xfrm>
              <a:off x="1763" y="2023"/>
              <a:ext cx="10" cy="4"/>
            </a:xfrm>
            <a:custGeom>
              <a:avLst/>
              <a:gdLst>
                <a:gd name="T0" fmla="*/ 10 w 10"/>
                <a:gd name="T1" fmla="*/ 0 h 4"/>
                <a:gd name="T2" fmla="*/ 10 w 10"/>
                <a:gd name="T3" fmla="*/ 0 h 4"/>
                <a:gd name="T4" fmla="*/ 10 w 10"/>
                <a:gd name="T5" fmla="*/ 0 h 4"/>
                <a:gd name="T6" fmla="*/ 10 w 10"/>
                <a:gd name="T7" fmla="*/ 0 h 4"/>
                <a:gd name="T8" fmla="*/ 10 w 10"/>
                <a:gd name="T9" fmla="*/ 0 h 4"/>
                <a:gd name="T10" fmla="*/ 10 w 10"/>
                <a:gd name="T11" fmla="*/ 0 h 4"/>
                <a:gd name="T12" fmla="*/ 10 w 10"/>
                <a:gd name="T13" fmla="*/ 0 h 4"/>
                <a:gd name="T14" fmla="*/ 8 w 10"/>
                <a:gd name="T15" fmla="*/ 0 h 4"/>
                <a:gd name="T16" fmla="*/ 8 w 10"/>
                <a:gd name="T17" fmla="*/ 0 h 4"/>
                <a:gd name="T18" fmla="*/ 8 w 10"/>
                <a:gd name="T19" fmla="*/ 0 h 4"/>
                <a:gd name="T20" fmla="*/ 6 w 10"/>
                <a:gd name="T21" fmla="*/ 0 h 4"/>
                <a:gd name="T22" fmla="*/ 6 w 10"/>
                <a:gd name="T23" fmla="*/ 0 h 4"/>
                <a:gd name="T24" fmla="*/ 6 w 10"/>
                <a:gd name="T25" fmla="*/ 0 h 4"/>
                <a:gd name="T26" fmla="*/ 6 w 10"/>
                <a:gd name="T27" fmla="*/ 0 h 4"/>
                <a:gd name="T28" fmla="*/ 6 w 10"/>
                <a:gd name="T29" fmla="*/ 0 h 4"/>
                <a:gd name="T30" fmla="*/ 4 w 10"/>
                <a:gd name="T31" fmla="*/ 2 h 4"/>
                <a:gd name="T32" fmla="*/ 2 w 10"/>
                <a:gd name="T33" fmla="*/ 4 h 4"/>
                <a:gd name="T34" fmla="*/ 2 w 10"/>
                <a:gd name="T35" fmla="*/ 4 h 4"/>
                <a:gd name="T36" fmla="*/ 0 w 10"/>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
                  <a:moveTo>
                    <a:pt x="10" y="0"/>
                  </a:moveTo>
                  <a:lnTo>
                    <a:pt x="10" y="0"/>
                  </a:lnTo>
                  <a:lnTo>
                    <a:pt x="10" y="0"/>
                  </a:lnTo>
                  <a:lnTo>
                    <a:pt x="10" y="0"/>
                  </a:lnTo>
                  <a:lnTo>
                    <a:pt x="10" y="0"/>
                  </a:lnTo>
                  <a:lnTo>
                    <a:pt x="10" y="0"/>
                  </a:lnTo>
                  <a:lnTo>
                    <a:pt x="10" y="0"/>
                  </a:lnTo>
                  <a:lnTo>
                    <a:pt x="8" y="0"/>
                  </a:lnTo>
                  <a:lnTo>
                    <a:pt x="8" y="0"/>
                  </a:lnTo>
                  <a:lnTo>
                    <a:pt x="8" y="0"/>
                  </a:lnTo>
                  <a:lnTo>
                    <a:pt x="6" y="0"/>
                  </a:lnTo>
                  <a:lnTo>
                    <a:pt x="6" y="0"/>
                  </a:lnTo>
                  <a:lnTo>
                    <a:pt x="6" y="0"/>
                  </a:lnTo>
                  <a:lnTo>
                    <a:pt x="6" y="0"/>
                  </a:lnTo>
                  <a:lnTo>
                    <a:pt x="6" y="0"/>
                  </a:lnTo>
                  <a:lnTo>
                    <a:pt x="4" y="2"/>
                  </a:lnTo>
                  <a:lnTo>
                    <a:pt x="2" y="4"/>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2" name="Freeform 5941"/>
            <p:cNvSpPr>
              <a:spLocks/>
            </p:cNvSpPr>
            <p:nvPr/>
          </p:nvSpPr>
          <p:spPr bwMode="auto">
            <a:xfrm>
              <a:off x="1821" y="2023"/>
              <a:ext cx="10" cy="6"/>
            </a:xfrm>
            <a:custGeom>
              <a:avLst/>
              <a:gdLst>
                <a:gd name="T0" fmla="*/ 10 w 10"/>
                <a:gd name="T1" fmla="*/ 0 h 6"/>
                <a:gd name="T2" fmla="*/ 10 w 10"/>
                <a:gd name="T3" fmla="*/ 0 h 6"/>
                <a:gd name="T4" fmla="*/ 8 w 10"/>
                <a:gd name="T5" fmla="*/ 0 h 6"/>
                <a:gd name="T6" fmla="*/ 8 w 10"/>
                <a:gd name="T7" fmla="*/ 0 h 6"/>
                <a:gd name="T8" fmla="*/ 8 w 10"/>
                <a:gd name="T9" fmla="*/ 0 h 6"/>
                <a:gd name="T10" fmla="*/ 8 w 10"/>
                <a:gd name="T11" fmla="*/ 0 h 6"/>
                <a:gd name="T12" fmla="*/ 8 w 10"/>
                <a:gd name="T13" fmla="*/ 0 h 6"/>
                <a:gd name="T14" fmla="*/ 8 w 10"/>
                <a:gd name="T15" fmla="*/ 0 h 6"/>
                <a:gd name="T16" fmla="*/ 8 w 10"/>
                <a:gd name="T17" fmla="*/ 0 h 6"/>
                <a:gd name="T18" fmla="*/ 8 w 10"/>
                <a:gd name="T19" fmla="*/ 0 h 6"/>
                <a:gd name="T20" fmla="*/ 8 w 10"/>
                <a:gd name="T21" fmla="*/ 0 h 6"/>
                <a:gd name="T22" fmla="*/ 8 w 10"/>
                <a:gd name="T23" fmla="*/ 0 h 6"/>
                <a:gd name="T24" fmla="*/ 8 w 10"/>
                <a:gd name="T25" fmla="*/ 0 h 6"/>
                <a:gd name="T26" fmla="*/ 6 w 10"/>
                <a:gd name="T27" fmla="*/ 0 h 6"/>
                <a:gd name="T28" fmla="*/ 6 w 10"/>
                <a:gd name="T29" fmla="*/ 0 h 6"/>
                <a:gd name="T30" fmla="*/ 6 w 10"/>
                <a:gd name="T31" fmla="*/ 0 h 6"/>
                <a:gd name="T32" fmla="*/ 6 w 10"/>
                <a:gd name="T33" fmla="*/ 0 h 6"/>
                <a:gd name="T34" fmla="*/ 6 w 10"/>
                <a:gd name="T35" fmla="*/ 2 h 6"/>
                <a:gd name="T36" fmla="*/ 6 w 10"/>
                <a:gd name="T37" fmla="*/ 2 h 6"/>
                <a:gd name="T38" fmla="*/ 8 w 10"/>
                <a:gd name="T39" fmla="*/ 2 h 6"/>
                <a:gd name="T40" fmla="*/ 8 w 10"/>
                <a:gd name="T41" fmla="*/ 4 h 6"/>
                <a:gd name="T42" fmla="*/ 6 w 10"/>
                <a:gd name="T43" fmla="*/ 4 h 6"/>
                <a:gd name="T44" fmla="*/ 6 w 10"/>
                <a:gd name="T45" fmla="*/ 4 h 6"/>
                <a:gd name="T46" fmla="*/ 6 w 10"/>
                <a:gd name="T47" fmla="*/ 2 h 6"/>
                <a:gd name="T48" fmla="*/ 6 w 10"/>
                <a:gd name="T49" fmla="*/ 2 h 6"/>
                <a:gd name="T50" fmla="*/ 6 w 10"/>
                <a:gd name="T51" fmla="*/ 2 h 6"/>
                <a:gd name="T52" fmla="*/ 4 w 10"/>
                <a:gd name="T53" fmla="*/ 2 h 6"/>
                <a:gd name="T54" fmla="*/ 4 w 10"/>
                <a:gd name="T55" fmla="*/ 2 h 6"/>
                <a:gd name="T56" fmla="*/ 4 w 10"/>
                <a:gd name="T57" fmla="*/ 2 h 6"/>
                <a:gd name="T58" fmla="*/ 4 w 10"/>
                <a:gd name="T59" fmla="*/ 2 h 6"/>
                <a:gd name="T60" fmla="*/ 4 w 10"/>
                <a:gd name="T61" fmla="*/ 2 h 6"/>
                <a:gd name="T62" fmla="*/ 4 w 10"/>
                <a:gd name="T63" fmla="*/ 4 h 6"/>
                <a:gd name="T64" fmla="*/ 4 w 10"/>
                <a:gd name="T65" fmla="*/ 4 h 6"/>
                <a:gd name="T66" fmla="*/ 4 w 10"/>
                <a:gd name="T67" fmla="*/ 4 h 6"/>
                <a:gd name="T68" fmla="*/ 4 w 10"/>
                <a:gd name="T69" fmla="*/ 4 h 6"/>
                <a:gd name="T70" fmla="*/ 4 w 10"/>
                <a:gd name="T71" fmla="*/ 4 h 6"/>
                <a:gd name="T72" fmla="*/ 4 w 10"/>
                <a:gd name="T73" fmla="*/ 4 h 6"/>
                <a:gd name="T74" fmla="*/ 2 w 10"/>
                <a:gd name="T75" fmla="*/ 4 h 6"/>
                <a:gd name="T76" fmla="*/ 2 w 10"/>
                <a:gd name="T77" fmla="*/ 4 h 6"/>
                <a:gd name="T78" fmla="*/ 2 w 10"/>
                <a:gd name="T79" fmla="*/ 4 h 6"/>
                <a:gd name="T80" fmla="*/ 2 w 10"/>
                <a:gd name="T81" fmla="*/ 4 h 6"/>
                <a:gd name="T82" fmla="*/ 0 w 10"/>
                <a:gd name="T83" fmla="*/ 4 h 6"/>
                <a:gd name="T84" fmla="*/ 0 w 10"/>
                <a:gd name="T85" fmla="*/ 4 h 6"/>
                <a:gd name="T86" fmla="*/ 0 w 10"/>
                <a:gd name="T87" fmla="*/ 4 h 6"/>
                <a:gd name="T88" fmla="*/ 0 w 10"/>
                <a:gd name="T89" fmla="*/ 6 h 6"/>
                <a:gd name="T90" fmla="*/ 0 w 10"/>
                <a:gd name="T91" fmla="*/ 6 h 6"/>
                <a:gd name="T92" fmla="*/ 2 w 10"/>
                <a:gd name="T9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 h="6">
                  <a:moveTo>
                    <a:pt x="10" y="0"/>
                  </a:moveTo>
                  <a:lnTo>
                    <a:pt x="10" y="0"/>
                  </a:lnTo>
                  <a:lnTo>
                    <a:pt x="8" y="0"/>
                  </a:lnTo>
                  <a:lnTo>
                    <a:pt x="8" y="0"/>
                  </a:lnTo>
                  <a:lnTo>
                    <a:pt x="8" y="0"/>
                  </a:lnTo>
                  <a:lnTo>
                    <a:pt x="8" y="0"/>
                  </a:lnTo>
                  <a:lnTo>
                    <a:pt x="8" y="0"/>
                  </a:lnTo>
                  <a:lnTo>
                    <a:pt x="8" y="0"/>
                  </a:lnTo>
                  <a:lnTo>
                    <a:pt x="8" y="0"/>
                  </a:lnTo>
                  <a:lnTo>
                    <a:pt x="8" y="0"/>
                  </a:lnTo>
                  <a:lnTo>
                    <a:pt x="8" y="0"/>
                  </a:lnTo>
                  <a:lnTo>
                    <a:pt x="8" y="0"/>
                  </a:lnTo>
                  <a:lnTo>
                    <a:pt x="8" y="0"/>
                  </a:lnTo>
                  <a:lnTo>
                    <a:pt x="6" y="0"/>
                  </a:lnTo>
                  <a:lnTo>
                    <a:pt x="6" y="0"/>
                  </a:lnTo>
                  <a:lnTo>
                    <a:pt x="6" y="0"/>
                  </a:lnTo>
                  <a:lnTo>
                    <a:pt x="6" y="0"/>
                  </a:lnTo>
                  <a:lnTo>
                    <a:pt x="6" y="2"/>
                  </a:lnTo>
                  <a:lnTo>
                    <a:pt x="6" y="2"/>
                  </a:lnTo>
                  <a:lnTo>
                    <a:pt x="8" y="2"/>
                  </a:lnTo>
                  <a:lnTo>
                    <a:pt x="8" y="4"/>
                  </a:lnTo>
                  <a:lnTo>
                    <a:pt x="6" y="4"/>
                  </a:lnTo>
                  <a:lnTo>
                    <a:pt x="6" y="4"/>
                  </a:lnTo>
                  <a:lnTo>
                    <a:pt x="6" y="2"/>
                  </a:lnTo>
                  <a:lnTo>
                    <a:pt x="6" y="2"/>
                  </a:lnTo>
                  <a:lnTo>
                    <a:pt x="6" y="2"/>
                  </a:lnTo>
                  <a:lnTo>
                    <a:pt x="4" y="2"/>
                  </a:lnTo>
                  <a:lnTo>
                    <a:pt x="4" y="2"/>
                  </a:lnTo>
                  <a:lnTo>
                    <a:pt x="4" y="2"/>
                  </a:lnTo>
                  <a:lnTo>
                    <a:pt x="4" y="2"/>
                  </a:lnTo>
                  <a:lnTo>
                    <a:pt x="4" y="2"/>
                  </a:lnTo>
                  <a:lnTo>
                    <a:pt x="4" y="4"/>
                  </a:lnTo>
                  <a:lnTo>
                    <a:pt x="4" y="4"/>
                  </a:lnTo>
                  <a:lnTo>
                    <a:pt x="4" y="4"/>
                  </a:lnTo>
                  <a:lnTo>
                    <a:pt x="4" y="4"/>
                  </a:lnTo>
                  <a:lnTo>
                    <a:pt x="4" y="4"/>
                  </a:lnTo>
                  <a:lnTo>
                    <a:pt x="4" y="4"/>
                  </a:lnTo>
                  <a:lnTo>
                    <a:pt x="2" y="4"/>
                  </a:lnTo>
                  <a:lnTo>
                    <a:pt x="2" y="4"/>
                  </a:lnTo>
                  <a:lnTo>
                    <a:pt x="2" y="4"/>
                  </a:lnTo>
                  <a:lnTo>
                    <a:pt x="2" y="4"/>
                  </a:lnTo>
                  <a:lnTo>
                    <a:pt x="0" y="4"/>
                  </a:lnTo>
                  <a:lnTo>
                    <a:pt x="0" y="4"/>
                  </a:lnTo>
                  <a:lnTo>
                    <a:pt x="0" y="4"/>
                  </a:lnTo>
                  <a:lnTo>
                    <a:pt x="0" y="6"/>
                  </a:lnTo>
                  <a:lnTo>
                    <a:pt x="0"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3" name="Freeform 5942"/>
            <p:cNvSpPr>
              <a:spLocks/>
            </p:cNvSpPr>
            <p:nvPr/>
          </p:nvSpPr>
          <p:spPr bwMode="auto">
            <a:xfrm>
              <a:off x="1779" y="2023"/>
              <a:ext cx="11" cy="6"/>
            </a:xfrm>
            <a:custGeom>
              <a:avLst/>
              <a:gdLst>
                <a:gd name="T0" fmla="*/ 2 w 11"/>
                <a:gd name="T1" fmla="*/ 6 h 6"/>
                <a:gd name="T2" fmla="*/ 0 w 11"/>
                <a:gd name="T3" fmla="*/ 6 h 6"/>
                <a:gd name="T4" fmla="*/ 0 w 11"/>
                <a:gd name="T5" fmla="*/ 6 h 6"/>
                <a:gd name="T6" fmla="*/ 0 w 11"/>
                <a:gd name="T7" fmla="*/ 6 h 6"/>
                <a:gd name="T8" fmla="*/ 0 w 11"/>
                <a:gd name="T9" fmla="*/ 4 h 6"/>
                <a:gd name="T10" fmla="*/ 2 w 11"/>
                <a:gd name="T11" fmla="*/ 4 h 6"/>
                <a:gd name="T12" fmla="*/ 4 w 11"/>
                <a:gd name="T13" fmla="*/ 4 h 6"/>
                <a:gd name="T14" fmla="*/ 4 w 11"/>
                <a:gd name="T15" fmla="*/ 2 h 6"/>
                <a:gd name="T16" fmla="*/ 4 w 11"/>
                <a:gd name="T17" fmla="*/ 2 h 6"/>
                <a:gd name="T18" fmla="*/ 4 w 11"/>
                <a:gd name="T19" fmla="*/ 2 h 6"/>
                <a:gd name="T20" fmla="*/ 4 w 11"/>
                <a:gd name="T21" fmla="*/ 0 h 6"/>
                <a:gd name="T22" fmla="*/ 5 w 11"/>
                <a:gd name="T23" fmla="*/ 0 h 6"/>
                <a:gd name="T24" fmla="*/ 5 w 11"/>
                <a:gd name="T25" fmla="*/ 2 h 6"/>
                <a:gd name="T26" fmla="*/ 5 w 11"/>
                <a:gd name="T27" fmla="*/ 2 h 6"/>
                <a:gd name="T28" fmla="*/ 5 w 11"/>
                <a:gd name="T29" fmla="*/ 0 h 6"/>
                <a:gd name="T30" fmla="*/ 7 w 11"/>
                <a:gd name="T31" fmla="*/ 0 h 6"/>
                <a:gd name="T32" fmla="*/ 7 w 11"/>
                <a:gd name="T33" fmla="*/ 0 h 6"/>
                <a:gd name="T34" fmla="*/ 7 w 11"/>
                <a:gd name="T35" fmla="*/ 0 h 6"/>
                <a:gd name="T36" fmla="*/ 7 w 11"/>
                <a:gd name="T37" fmla="*/ 0 h 6"/>
                <a:gd name="T38" fmla="*/ 7 w 11"/>
                <a:gd name="T39" fmla="*/ 0 h 6"/>
                <a:gd name="T40" fmla="*/ 7 w 11"/>
                <a:gd name="T41" fmla="*/ 0 h 6"/>
                <a:gd name="T42" fmla="*/ 7 w 11"/>
                <a:gd name="T43" fmla="*/ 0 h 6"/>
                <a:gd name="T44" fmla="*/ 7 w 11"/>
                <a:gd name="T45" fmla="*/ 0 h 6"/>
                <a:gd name="T46" fmla="*/ 7 w 11"/>
                <a:gd name="T47" fmla="*/ 0 h 6"/>
                <a:gd name="T48" fmla="*/ 9 w 11"/>
                <a:gd name="T49" fmla="*/ 2 h 6"/>
                <a:gd name="T50" fmla="*/ 9 w 11"/>
                <a:gd name="T51" fmla="*/ 2 h 6"/>
                <a:gd name="T52" fmla="*/ 9 w 11"/>
                <a:gd name="T53" fmla="*/ 0 h 6"/>
                <a:gd name="T54" fmla="*/ 11 w 11"/>
                <a:gd name="T55" fmla="*/ 2 h 6"/>
                <a:gd name="T56" fmla="*/ 11 w 11"/>
                <a:gd name="T57" fmla="*/ 0 h 6"/>
                <a:gd name="T58" fmla="*/ 11 w 11"/>
                <a:gd name="T59" fmla="*/ 0 h 6"/>
                <a:gd name="T60" fmla="*/ 11 w 11"/>
                <a:gd name="T61" fmla="*/ 2 h 6"/>
                <a:gd name="T62" fmla="*/ 11 w 11"/>
                <a:gd name="T63" fmla="*/ 2 h 6"/>
                <a:gd name="T64" fmla="*/ 11 w 11"/>
                <a:gd name="T65" fmla="*/ 4 h 6"/>
                <a:gd name="T66" fmla="*/ 11 w 11"/>
                <a:gd name="T67" fmla="*/ 4 h 6"/>
                <a:gd name="T68" fmla="*/ 11 w 11"/>
                <a:gd name="T69" fmla="*/ 6 h 6"/>
                <a:gd name="T70" fmla="*/ 11 w 11"/>
                <a:gd name="T7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 h="6">
                  <a:moveTo>
                    <a:pt x="2" y="6"/>
                  </a:moveTo>
                  <a:lnTo>
                    <a:pt x="0" y="6"/>
                  </a:lnTo>
                  <a:lnTo>
                    <a:pt x="0" y="6"/>
                  </a:lnTo>
                  <a:lnTo>
                    <a:pt x="0" y="6"/>
                  </a:lnTo>
                  <a:lnTo>
                    <a:pt x="0" y="4"/>
                  </a:lnTo>
                  <a:lnTo>
                    <a:pt x="2" y="4"/>
                  </a:lnTo>
                  <a:lnTo>
                    <a:pt x="4" y="4"/>
                  </a:lnTo>
                  <a:lnTo>
                    <a:pt x="4" y="2"/>
                  </a:lnTo>
                  <a:lnTo>
                    <a:pt x="4" y="2"/>
                  </a:lnTo>
                  <a:lnTo>
                    <a:pt x="4" y="2"/>
                  </a:lnTo>
                  <a:lnTo>
                    <a:pt x="4" y="0"/>
                  </a:lnTo>
                  <a:lnTo>
                    <a:pt x="5" y="0"/>
                  </a:lnTo>
                  <a:lnTo>
                    <a:pt x="5" y="2"/>
                  </a:lnTo>
                  <a:lnTo>
                    <a:pt x="5" y="2"/>
                  </a:lnTo>
                  <a:lnTo>
                    <a:pt x="5" y="0"/>
                  </a:lnTo>
                  <a:lnTo>
                    <a:pt x="7" y="0"/>
                  </a:lnTo>
                  <a:lnTo>
                    <a:pt x="7" y="0"/>
                  </a:lnTo>
                  <a:lnTo>
                    <a:pt x="7" y="0"/>
                  </a:lnTo>
                  <a:lnTo>
                    <a:pt x="7" y="0"/>
                  </a:lnTo>
                  <a:lnTo>
                    <a:pt x="7" y="0"/>
                  </a:lnTo>
                  <a:lnTo>
                    <a:pt x="7" y="0"/>
                  </a:lnTo>
                  <a:lnTo>
                    <a:pt x="7" y="0"/>
                  </a:lnTo>
                  <a:lnTo>
                    <a:pt x="7" y="0"/>
                  </a:lnTo>
                  <a:lnTo>
                    <a:pt x="7" y="0"/>
                  </a:lnTo>
                  <a:lnTo>
                    <a:pt x="9" y="2"/>
                  </a:lnTo>
                  <a:lnTo>
                    <a:pt x="9" y="2"/>
                  </a:lnTo>
                  <a:lnTo>
                    <a:pt x="9" y="0"/>
                  </a:lnTo>
                  <a:lnTo>
                    <a:pt x="11" y="2"/>
                  </a:lnTo>
                  <a:lnTo>
                    <a:pt x="11" y="0"/>
                  </a:lnTo>
                  <a:lnTo>
                    <a:pt x="11" y="0"/>
                  </a:lnTo>
                  <a:lnTo>
                    <a:pt x="11" y="2"/>
                  </a:lnTo>
                  <a:lnTo>
                    <a:pt x="11" y="2"/>
                  </a:lnTo>
                  <a:lnTo>
                    <a:pt x="11" y="4"/>
                  </a:lnTo>
                  <a:lnTo>
                    <a:pt x="11" y="4"/>
                  </a:lnTo>
                  <a:lnTo>
                    <a:pt x="11" y="6"/>
                  </a:lnTo>
                  <a:lnTo>
                    <a:pt x="1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4" name="Freeform 5943"/>
            <p:cNvSpPr>
              <a:spLocks/>
            </p:cNvSpPr>
            <p:nvPr/>
          </p:nvSpPr>
          <p:spPr bwMode="auto">
            <a:xfrm>
              <a:off x="1765" y="2027"/>
              <a:ext cx="6" cy="2"/>
            </a:xfrm>
            <a:custGeom>
              <a:avLst/>
              <a:gdLst>
                <a:gd name="T0" fmla="*/ 0 w 6"/>
                <a:gd name="T1" fmla="*/ 2 h 2"/>
                <a:gd name="T2" fmla="*/ 2 w 6"/>
                <a:gd name="T3" fmla="*/ 2 h 2"/>
                <a:gd name="T4" fmla="*/ 2 w 6"/>
                <a:gd name="T5" fmla="*/ 2 h 2"/>
                <a:gd name="T6" fmla="*/ 2 w 6"/>
                <a:gd name="T7" fmla="*/ 2 h 2"/>
                <a:gd name="T8" fmla="*/ 2 w 6"/>
                <a:gd name="T9" fmla="*/ 2 h 2"/>
                <a:gd name="T10" fmla="*/ 4 w 6"/>
                <a:gd name="T11" fmla="*/ 2 h 2"/>
                <a:gd name="T12" fmla="*/ 4 w 6"/>
                <a:gd name="T13" fmla="*/ 2 h 2"/>
                <a:gd name="T14" fmla="*/ 4 w 6"/>
                <a:gd name="T15" fmla="*/ 2 h 2"/>
                <a:gd name="T16" fmla="*/ 4 w 6"/>
                <a:gd name="T17" fmla="*/ 2 h 2"/>
                <a:gd name="T18" fmla="*/ 4 w 6"/>
                <a:gd name="T19" fmla="*/ 2 h 2"/>
                <a:gd name="T20" fmla="*/ 6 w 6"/>
                <a:gd name="T21" fmla="*/ 0 h 2"/>
                <a:gd name="T22" fmla="*/ 6 w 6"/>
                <a:gd name="T23" fmla="*/ 0 h 2"/>
                <a:gd name="T24" fmla="*/ 6 w 6"/>
                <a:gd name="T2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2">
                  <a:moveTo>
                    <a:pt x="0" y="2"/>
                  </a:moveTo>
                  <a:lnTo>
                    <a:pt x="2" y="2"/>
                  </a:lnTo>
                  <a:lnTo>
                    <a:pt x="2" y="2"/>
                  </a:lnTo>
                  <a:lnTo>
                    <a:pt x="2" y="2"/>
                  </a:lnTo>
                  <a:lnTo>
                    <a:pt x="2" y="2"/>
                  </a:lnTo>
                  <a:lnTo>
                    <a:pt x="4" y="2"/>
                  </a:lnTo>
                  <a:lnTo>
                    <a:pt x="4" y="2"/>
                  </a:lnTo>
                  <a:lnTo>
                    <a:pt x="4" y="2"/>
                  </a:lnTo>
                  <a:lnTo>
                    <a:pt x="4" y="2"/>
                  </a:lnTo>
                  <a:lnTo>
                    <a:pt x="4" y="2"/>
                  </a:lnTo>
                  <a:lnTo>
                    <a:pt x="6"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5" name="Freeform 5944"/>
            <p:cNvSpPr>
              <a:spLocks/>
            </p:cNvSpPr>
            <p:nvPr/>
          </p:nvSpPr>
          <p:spPr bwMode="auto">
            <a:xfrm>
              <a:off x="1763" y="2029"/>
              <a:ext cx="2" cy="0"/>
            </a:xfrm>
            <a:custGeom>
              <a:avLst/>
              <a:gdLst>
                <a:gd name="T0" fmla="*/ 0 w 2"/>
                <a:gd name="T1" fmla="*/ 2 w 2"/>
                <a:gd name="T2" fmla="*/ 2 w 2"/>
                <a:gd name="T3" fmla="*/ 2 w 2"/>
              </a:gdLst>
              <a:ahLst/>
              <a:cxnLst>
                <a:cxn ang="0">
                  <a:pos x="T0" y="0"/>
                </a:cxn>
                <a:cxn ang="0">
                  <a:pos x="T1" y="0"/>
                </a:cxn>
                <a:cxn ang="0">
                  <a:pos x="T2" y="0"/>
                </a:cxn>
                <a:cxn ang="0">
                  <a:pos x="T3" y="0"/>
                </a:cxn>
              </a:cxnLst>
              <a:rect l="0" t="0" r="r" b="b"/>
              <a:pathLst>
                <a:path w="2">
                  <a:moveTo>
                    <a:pt x="0" y="0"/>
                  </a:move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6" name="Freeform 5945"/>
            <p:cNvSpPr>
              <a:spLocks/>
            </p:cNvSpPr>
            <p:nvPr/>
          </p:nvSpPr>
          <p:spPr bwMode="auto">
            <a:xfrm>
              <a:off x="1763" y="2027"/>
              <a:ext cx="0" cy="2"/>
            </a:xfrm>
            <a:custGeom>
              <a:avLst/>
              <a:gdLst>
                <a:gd name="T0" fmla="*/ 0 h 2"/>
                <a:gd name="T1" fmla="*/ 0 h 2"/>
                <a:gd name="T2" fmla="*/ 2 h 2"/>
                <a:gd name="T3" fmla="*/ 2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7" name="Freeform 5946"/>
            <p:cNvSpPr>
              <a:spLocks/>
            </p:cNvSpPr>
            <p:nvPr/>
          </p:nvSpPr>
          <p:spPr bwMode="auto">
            <a:xfrm>
              <a:off x="1804" y="2025"/>
              <a:ext cx="5" cy="6"/>
            </a:xfrm>
            <a:custGeom>
              <a:avLst/>
              <a:gdLst>
                <a:gd name="T0" fmla="*/ 2 w 5"/>
                <a:gd name="T1" fmla="*/ 6 h 6"/>
                <a:gd name="T2" fmla="*/ 2 w 5"/>
                <a:gd name="T3" fmla="*/ 6 h 6"/>
                <a:gd name="T4" fmla="*/ 4 w 5"/>
                <a:gd name="T5" fmla="*/ 4 h 6"/>
                <a:gd name="T6" fmla="*/ 4 w 5"/>
                <a:gd name="T7" fmla="*/ 4 h 6"/>
                <a:gd name="T8" fmla="*/ 4 w 5"/>
                <a:gd name="T9" fmla="*/ 4 h 6"/>
                <a:gd name="T10" fmla="*/ 5 w 5"/>
                <a:gd name="T11" fmla="*/ 2 h 6"/>
                <a:gd name="T12" fmla="*/ 5 w 5"/>
                <a:gd name="T13" fmla="*/ 2 h 6"/>
                <a:gd name="T14" fmla="*/ 5 w 5"/>
                <a:gd name="T15" fmla="*/ 2 h 6"/>
                <a:gd name="T16" fmla="*/ 5 w 5"/>
                <a:gd name="T17" fmla="*/ 2 h 6"/>
                <a:gd name="T18" fmla="*/ 5 w 5"/>
                <a:gd name="T19" fmla="*/ 2 h 6"/>
                <a:gd name="T20" fmla="*/ 4 w 5"/>
                <a:gd name="T21" fmla="*/ 2 h 6"/>
                <a:gd name="T22" fmla="*/ 4 w 5"/>
                <a:gd name="T23" fmla="*/ 2 h 6"/>
                <a:gd name="T24" fmla="*/ 5 w 5"/>
                <a:gd name="T25" fmla="*/ 2 h 6"/>
                <a:gd name="T26" fmla="*/ 4 w 5"/>
                <a:gd name="T27" fmla="*/ 0 h 6"/>
                <a:gd name="T28" fmla="*/ 4 w 5"/>
                <a:gd name="T29" fmla="*/ 0 h 6"/>
                <a:gd name="T30" fmla="*/ 4 w 5"/>
                <a:gd name="T31" fmla="*/ 0 h 6"/>
                <a:gd name="T32" fmla="*/ 4 w 5"/>
                <a:gd name="T33" fmla="*/ 0 h 6"/>
                <a:gd name="T34" fmla="*/ 4 w 5"/>
                <a:gd name="T35" fmla="*/ 0 h 6"/>
                <a:gd name="T36" fmla="*/ 4 w 5"/>
                <a:gd name="T37" fmla="*/ 0 h 6"/>
                <a:gd name="T38" fmla="*/ 2 w 5"/>
                <a:gd name="T39" fmla="*/ 0 h 6"/>
                <a:gd name="T40" fmla="*/ 2 w 5"/>
                <a:gd name="T41" fmla="*/ 2 h 6"/>
                <a:gd name="T42" fmla="*/ 2 w 5"/>
                <a:gd name="T43" fmla="*/ 2 h 6"/>
                <a:gd name="T44" fmla="*/ 0 w 5"/>
                <a:gd name="T45" fmla="*/ 2 h 6"/>
                <a:gd name="T46" fmla="*/ 0 w 5"/>
                <a:gd name="T47" fmla="*/ 2 h 6"/>
                <a:gd name="T48" fmla="*/ 0 w 5"/>
                <a:gd name="T49" fmla="*/ 2 h 6"/>
                <a:gd name="T50" fmla="*/ 0 w 5"/>
                <a:gd name="T51" fmla="*/ 4 h 6"/>
                <a:gd name="T52" fmla="*/ 0 w 5"/>
                <a:gd name="T53" fmla="*/ 4 h 6"/>
                <a:gd name="T54" fmla="*/ 0 w 5"/>
                <a:gd name="T55" fmla="*/ 4 h 6"/>
                <a:gd name="T56" fmla="*/ 0 w 5"/>
                <a:gd name="T57" fmla="*/ 4 h 6"/>
                <a:gd name="T58" fmla="*/ 0 w 5"/>
                <a:gd name="T59" fmla="*/ 4 h 6"/>
                <a:gd name="T60" fmla="*/ 0 w 5"/>
                <a:gd name="T61" fmla="*/ 4 h 6"/>
                <a:gd name="T62" fmla="*/ 2 w 5"/>
                <a:gd name="T63" fmla="*/ 6 h 6"/>
                <a:gd name="T64" fmla="*/ 2 w 5"/>
                <a:gd name="T6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 h="6">
                  <a:moveTo>
                    <a:pt x="2" y="6"/>
                  </a:moveTo>
                  <a:lnTo>
                    <a:pt x="2" y="6"/>
                  </a:lnTo>
                  <a:lnTo>
                    <a:pt x="4" y="4"/>
                  </a:lnTo>
                  <a:lnTo>
                    <a:pt x="4" y="4"/>
                  </a:lnTo>
                  <a:lnTo>
                    <a:pt x="4" y="4"/>
                  </a:lnTo>
                  <a:lnTo>
                    <a:pt x="5" y="2"/>
                  </a:lnTo>
                  <a:lnTo>
                    <a:pt x="5" y="2"/>
                  </a:lnTo>
                  <a:lnTo>
                    <a:pt x="5" y="2"/>
                  </a:lnTo>
                  <a:lnTo>
                    <a:pt x="5" y="2"/>
                  </a:lnTo>
                  <a:lnTo>
                    <a:pt x="5" y="2"/>
                  </a:lnTo>
                  <a:lnTo>
                    <a:pt x="4" y="2"/>
                  </a:lnTo>
                  <a:lnTo>
                    <a:pt x="4" y="2"/>
                  </a:lnTo>
                  <a:lnTo>
                    <a:pt x="5" y="2"/>
                  </a:lnTo>
                  <a:lnTo>
                    <a:pt x="4" y="0"/>
                  </a:lnTo>
                  <a:lnTo>
                    <a:pt x="4" y="0"/>
                  </a:lnTo>
                  <a:lnTo>
                    <a:pt x="4" y="0"/>
                  </a:lnTo>
                  <a:lnTo>
                    <a:pt x="4" y="0"/>
                  </a:lnTo>
                  <a:lnTo>
                    <a:pt x="4" y="0"/>
                  </a:lnTo>
                  <a:lnTo>
                    <a:pt x="4" y="0"/>
                  </a:lnTo>
                  <a:lnTo>
                    <a:pt x="2" y="0"/>
                  </a:lnTo>
                  <a:lnTo>
                    <a:pt x="2" y="2"/>
                  </a:lnTo>
                  <a:lnTo>
                    <a:pt x="2" y="2"/>
                  </a:lnTo>
                  <a:lnTo>
                    <a:pt x="0" y="2"/>
                  </a:lnTo>
                  <a:lnTo>
                    <a:pt x="0" y="2"/>
                  </a:lnTo>
                  <a:lnTo>
                    <a:pt x="0" y="2"/>
                  </a:lnTo>
                  <a:lnTo>
                    <a:pt x="0" y="4"/>
                  </a:lnTo>
                  <a:lnTo>
                    <a:pt x="0" y="4"/>
                  </a:lnTo>
                  <a:lnTo>
                    <a:pt x="0" y="4"/>
                  </a:lnTo>
                  <a:lnTo>
                    <a:pt x="0" y="4"/>
                  </a:lnTo>
                  <a:lnTo>
                    <a:pt x="0" y="4"/>
                  </a:lnTo>
                  <a:lnTo>
                    <a:pt x="0" y="4"/>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8" name="Freeform 5947"/>
            <p:cNvSpPr>
              <a:spLocks/>
            </p:cNvSpPr>
            <p:nvPr/>
          </p:nvSpPr>
          <p:spPr bwMode="auto">
            <a:xfrm>
              <a:off x="1781" y="2029"/>
              <a:ext cx="5" cy="2"/>
            </a:xfrm>
            <a:custGeom>
              <a:avLst/>
              <a:gdLst>
                <a:gd name="T0" fmla="*/ 5 w 5"/>
                <a:gd name="T1" fmla="*/ 0 h 2"/>
                <a:gd name="T2" fmla="*/ 5 w 5"/>
                <a:gd name="T3" fmla="*/ 0 h 2"/>
                <a:gd name="T4" fmla="*/ 3 w 5"/>
                <a:gd name="T5" fmla="*/ 0 h 2"/>
                <a:gd name="T6" fmla="*/ 3 w 5"/>
                <a:gd name="T7" fmla="*/ 0 h 2"/>
                <a:gd name="T8" fmla="*/ 3 w 5"/>
                <a:gd name="T9" fmla="*/ 0 h 2"/>
                <a:gd name="T10" fmla="*/ 3 w 5"/>
                <a:gd name="T11" fmla="*/ 0 h 2"/>
                <a:gd name="T12" fmla="*/ 3 w 5"/>
                <a:gd name="T13" fmla="*/ 0 h 2"/>
                <a:gd name="T14" fmla="*/ 3 w 5"/>
                <a:gd name="T15" fmla="*/ 0 h 2"/>
                <a:gd name="T16" fmla="*/ 3 w 5"/>
                <a:gd name="T17" fmla="*/ 0 h 2"/>
                <a:gd name="T18" fmla="*/ 3 w 5"/>
                <a:gd name="T19" fmla="*/ 2 h 2"/>
                <a:gd name="T20" fmla="*/ 2 w 5"/>
                <a:gd name="T21" fmla="*/ 2 h 2"/>
                <a:gd name="T22" fmla="*/ 2 w 5"/>
                <a:gd name="T23" fmla="*/ 2 h 2"/>
                <a:gd name="T24" fmla="*/ 2 w 5"/>
                <a:gd name="T25" fmla="*/ 2 h 2"/>
                <a:gd name="T26" fmla="*/ 0 w 5"/>
                <a:gd name="T2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2">
                  <a:moveTo>
                    <a:pt x="5" y="0"/>
                  </a:moveTo>
                  <a:lnTo>
                    <a:pt x="5" y="0"/>
                  </a:lnTo>
                  <a:lnTo>
                    <a:pt x="3" y="0"/>
                  </a:lnTo>
                  <a:lnTo>
                    <a:pt x="3" y="0"/>
                  </a:lnTo>
                  <a:lnTo>
                    <a:pt x="3" y="0"/>
                  </a:lnTo>
                  <a:lnTo>
                    <a:pt x="3" y="0"/>
                  </a:lnTo>
                  <a:lnTo>
                    <a:pt x="3" y="0"/>
                  </a:lnTo>
                  <a:lnTo>
                    <a:pt x="3" y="0"/>
                  </a:lnTo>
                  <a:lnTo>
                    <a:pt x="3" y="0"/>
                  </a:lnTo>
                  <a:lnTo>
                    <a:pt x="3" y="2"/>
                  </a:lnTo>
                  <a:lnTo>
                    <a:pt x="2" y="2"/>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9" name="Freeform 5948"/>
            <p:cNvSpPr>
              <a:spLocks/>
            </p:cNvSpPr>
            <p:nvPr/>
          </p:nvSpPr>
          <p:spPr bwMode="auto">
            <a:xfrm>
              <a:off x="1786" y="2029"/>
              <a:ext cx="4" cy="2"/>
            </a:xfrm>
            <a:custGeom>
              <a:avLst/>
              <a:gdLst>
                <a:gd name="T0" fmla="*/ 4 w 4"/>
                <a:gd name="T1" fmla="*/ 0 h 2"/>
                <a:gd name="T2" fmla="*/ 4 w 4"/>
                <a:gd name="T3" fmla="*/ 0 h 2"/>
                <a:gd name="T4" fmla="*/ 4 w 4"/>
                <a:gd name="T5" fmla="*/ 0 h 2"/>
                <a:gd name="T6" fmla="*/ 2 w 4"/>
                <a:gd name="T7" fmla="*/ 0 h 2"/>
                <a:gd name="T8" fmla="*/ 2 w 4"/>
                <a:gd name="T9" fmla="*/ 2 h 2"/>
                <a:gd name="T10" fmla="*/ 2 w 4"/>
                <a:gd name="T11" fmla="*/ 2 h 2"/>
                <a:gd name="T12" fmla="*/ 0 w 4"/>
                <a:gd name="T13" fmla="*/ 2 h 2"/>
                <a:gd name="T14" fmla="*/ 0 w 4"/>
                <a:gd name="T15" fmla="*/ 0 h 2"/>
                <a:gd name="T16" fmla="*/ 0 w 4"/>
                <a:gd name="T17" fmla="*/ 0 h 2"/>
                <a:gd name="T18" fmla="*/ 0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4" y="0"/>
                  </a:lnTo>
                  <a:lnTo>
                    <a:pt x="4" y="0"/>
                  </a:lnTo>
                  <a:lnTo>
                    <a:pt x="2" y="0"/>
                  </a:lnTo>
                  <a:lnTo>
                    <a:pt x="2" y="2"/>
                  </a:lnTo>
                  <a:lnTo>
                    <a:pt x="2"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0" name="Freeform 5949"/>
            <p:cNvSpPr>
              <a:spLocks/>
            </p:cNvSpPr>
            <p:nvPr/>
          </p:nvSpPr>
          <p:spPr bwMode="auto">
            <a:xfrm>
              <a:off x="1821" y="2029"/>
              <a:ext cx="2" cy="2"/>
            </a:xfrm>
            <a:custGeom>
              <a:avLst/>
              <a:gdLst>
                <a:gd name="T0" fmla="*/ 0 w 2"/>
                <a:gd name="T1" fmla="*/ 2 h 2"/>
                <a:gd name="T2" fmla="*/ 0 w 2"/>
                <a:gd name="T3" fmla="*/ 2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1" name="Freeform 5950"/>
            <p:cNvSpPr>
              <a:spLocks/>
            </p:cNvSpPr>
            <p:nvPr/>
          </p:nvSpPr>
          <p:spPr bwMode="auto">
            <a:xfrm>
              <a:off x="1761" y="2031"/>
              <a:ext cx="2" cy="0"/>
            </a:xfrm>
            <a:custGeom>
              <a:avLst/>
              <a:gdLst>
                <a:gd name="T0" fmla="*/ 2 w 2"/>
                <a:gd name="T1" fmla="*/ 2 w 2"/>
                <a:gd name="T2" fmla="*/ 2 w 2"/>
                <a:gd name="T3" fmla="*/ 2 w 2"/>
                <a:gd name="T4" fmla="*/ 2 w 2"/>
                <a:gd name="T5" fmla="*/ 2 w 2"/>
                <a:gd name="T6" fmla="*/ 0 w 2"/>
                <a:gd name="T7" fmla="*/ 2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2" name="Line 5951"/>
            <p:cNvSpPr>
              <a:spLocks noChangeShapeType="1"/>
            </p:cNvSpPr>
            <p:nvPr/>
          </p:nvSpPr>
          <p:spPr bwMode="auto">
            <a:xfrm flipV="1">
              <a:off x="1821" y="2031"/>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3" name="Freeform 5952"/>
            <p:cNvSpPr>
              <a:spLocks/>
            </p:cNvSpPr>
            <p:nvPr/>
          </p:nvSpPr>
          <p:spPr bwMode="auto">
            <a:xfrm>
              <a:off x="1831" y="203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4" name="Freeform 5953"/>
            <p:cNvSpPr>
              <a:spLocks/>
            </p:cNvSpPr>
            <p:nvPr/>
          </p:nvSpPr>
          <p:spPr bwMode="auto">
            <a:xfrm>
              <a:off x="1783" y="2033"/>
              <a:ext cx="1" cy="2"/>
            </a:xfrm>
            <a:custGeom>
              <a:avLst/>
              <a:gdLst>
                <a:gd name="T0" fmla="*/ 1 w 1"/>
                <a:gd name="T1" fmla="*/ 2 h 2"/>
                <a:gd name="T2" fmla="*/ 1 w 1"/>
                <a:gd name="T3" fmla="*/ 2 h 2"/>
                <a:gd name="T4" fmla="*/ 1 w 1"/>
                <a:gd name="T5" fmla="*/ 0 h 2"/>
                <a:gd name="T6" fmla="*/ 1 w 1"/>
                <a:gd name="T7" fmla="*/ 0 h 2"/>
                <a:gd name="T8" fmla="*/ 1 w 1"/>
                <a:gd name="T9" fmla="*/ 0 h 2"/>
                <a:gd name="T10" fmla="*/ 1 w 1"/>
                <a:gd name="T11" fmla="*/ 0 h 2"/>
                <a:gd name="T12" fmla="*/ 0 w 1"/>
                <a:gd name="T13" fmla="*/ 0 h 2"/>
                <a:gd name="T14" fmla="*/ 0 w 1"/>
                <a:gd name="T15" fmla="*/ 2 h 2"/>
                <a:gd name="T16" fmla="*/ 0 w 1"/>
                <a:gd name="T17" fmla="*/ 2 h 2"/>
                <a:gd name="T18" fmla="*/ 1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1" y="2"/>
                  </a:moveTo>
                  <a:lnTo>
                    <a:pt x="1" y="2"/>
                  </a:lnTo>
                  <a:lnTo>
                    <a:pt x="1" y="0"/>
                  </a:lnTo>
                  <a:lnTo>
                    <a:pt x="1" y="0"/>
                  </a:lnTo>
                  <a:lnTo>
                    <a:pt x="1" y="0"/>
                  </a:lnTo>
                  <a:lnTo>
                    <a:pt x="1" y="0"/>
                  </a:lnTo>
                  <a:lnTo>
                    <a:pt x="0" y="0"/>
                  </a:lnTo>
                  <a:lnTo>
                    <a:pt x="0" y="2"/>
                  </a:lnTo>
                  <a:lnTo>
                    <a:pt x="0" y="2"/>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5" name="Freeform 5954"/>
            <p:cNvSpPr>
              <a:spLocks/>
            </p:cNvSpPr>
            <p:nvPr/>
          </p:nvSpPr>
          <p:spPr bwMode="auto">
            <a:xfrm>
              <a:off x="1829" y="2035"/>
              <a:ext cx="2" cy="0"/>
            </a:xfrm>
            <a:custGeom>
              <a:avLst/>
              <a:gdLst>
                <a:gd name="T0" fmla="*/ 0 w 2"/>
                <a:gd name="T1" fmla="*/ 0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0" y="0"/>
                  </a:move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6" name="Freeform 5955"/>
            <p:cNvSpPr>
              <a:spLocks/>
            </p:cNvSpPr>
            <p:nvPr/>
          </p:nvSpPr>
          <p:spPr bwMode="auto">
            <a:xfrm>
              <a:off x="1819" y="2033"/>
              <a:ext cx="2" cy="2"/>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7" name="Freeform 5956"/>
            <p:cNvSpPr>
              <a:spLocks/>
            </p:cNvSpPr>
            <p:nvPr/>
          </p:nvSpPr>
          <p:spPr bwMode="auto">
            <a:xfrm>
              <a:off x="1773" y="2031"/>
              <a:ext cx="8" cy="4"/>
            </a:xfrm>
            <a:custGeom>
              <a:avLst/>
              <a:gdLst>
                <a:gd name="T0" fmla="*/ 2 w 8"/>
                <a:gd name="T1" fmla="*/ 4 h 4"/>
                <a:gd name="T2" fmla="*/ 2 w 8"/>
                <a:gd name="T3" fmla="*/ 4 h 4"/>
                <a:gd name="T4" fmla="*/ 2 w 8"/>
                <a:gd name="T5" fmla="*/ 4 h 4"/>
                <a:gd name="T6" fmla="*/ 2 w 8"/>
                <a:gd name="T7" fmla="*/ 4 h 4"/>
                <a:gd name="T8" fmla="*/ 2 w 8"/>
                <a:gd name="T9" fmla="*/ 2 h 4"/>
                <a:gd name="T10" fmla="*/ 2 w 8"/>
                <a:gd name="T11" fmla="*/ 2 h 4"/>
                <a:gd name="T12" fmla="*/ 4 w 8"/>
                <a:gd name="T13" fmla="*/ 4 h 4"/>
                <a:gd name="T14" fmla="*/ 4 w 8"/>
                <a:gd name="T15" fmla="*/ 4 h 4"/>
                <a:gd name="T16" fmla="*/ 4 w 8"/>
                <a:gd name="T17" fmla="*/ 2 h 4"/>
                <a:gd name="T18" fmla="*/ 4 w 8"/>
                <a:gd name="T19" fmla="*/ 2 h 4"/>
                <a:gd name="T20" fmla="*/ 4 w 8"/>
                <a:gd name="T21" fmla="*/ 2 h 4"/>
                <a:gd name="T22" fmla="*/ 6 w 8"/>
                <a:gd name="T23" fmla="*/ 2 h 4"/>
                <a:gd name="T24" fmla="*/ 6 w 8"/>
                <a:gd name="T25" fmla="*/ 2 h 4"/>
                <a:gd name="T26" fmla="*/ 6 w 8"/>
                <a:gd name="T27" fmla="*/ 2 h 4"/>
                <a:gd name="T28" fmla="*/ 6 w 8"/>
                <a:gd name="T29" fmla="*/ 2 h 4"/>
                <a:gd name="T30" fmla="*/ 6 w 8"/>
                <a:gd name="T31" fmla="*/ 2 h 4"/>
                <a:gd name="T32" fmla="*/ 8 w 8"/>
                <a:gd name="T33" fmla="*/ 2 h 4"/>
                <a:gd name="T34" fmla="*/ 8 w 8"/>
                <a:gd name="T35" fmla="*/ 2 h 4"/>
                <a:gd name="T36" fmla="*/ 8 w 8"/>
                <a:gd name="T37" fmla="*/ 0 h 4"/>
                <a:gd name="T38" fmla="*/ 8 w 8"/>
                <a:gd name="T39" fmla="*/ 0 h 4"/>
                <a:gd name="T40" fmla="*/ 6 w 8"/>
                <a:gd name="T41" fmla="*/ 0 h 4"/>
                <a:gd name="T42" fmla="*/ 6 w 8"/>
                <a:gd name="T43" fmla="*/ 0 h 4"/>
                <a:gd name="T44" fmla="*/ 6 w 8"/>
                <a:gd name="T45" fmla="*/ 0 h 4"/>
                <a:gd name="T46" fmla="*/ 4 w 8"/>
                <a:gd name="T47" fmla="*/ 0 h 4"/>
                <a:gd name="T48" fmla="*/ 4 w 8"/>
                <a:gd name="T49" fmla="*/ 0 h 4"/>
                <a:gd name="T50" fmla="*/ 2 w 8"/>
                <a:gd name="T51" fmla="*/ 0 h 4"/>
                <a:gd name="T52" fmla="*/ 2 w 8"/>
                <a:gd name="T53" fmla="*/ 0 h 4"/>
                <a:gd name="T54" fmla="*/ 0 w 8"/>
                <a:gd name="T55" fmla="*/ 2 h 4"/>
                <a:gd name="T56" fmla="*/ 0 w 8"/>
                <a:gd name="T57" fmla="*/ 2 h 4"/>
                <a:gd name="T58" fmla="*/ 0 w 8"/>
                <a:gd name="T59" fmla="*/ 2 h 4"/>
                <a:gd name="T60" fmla="*/ 0 w 8"/>
                <a:gd name="T61" fmla="*/ 2 h 4"/>
                <a:gd name="T62" fmla="*/ 0 w 8"/>
                <a:gd name="T63" fmla="*/ 4 h 4"/>
                <a:gd name="T64" fmla="*/ 2 w 8"/>
                <a:gd name="T65" fmla="*/ 4 h 4"/>
                <a:gd name="T66" fmla="*/ 2 w 8"/>
                <a:gd name="T6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 h="4">
                  <a:moveTo>
                    <a:pt x="2" y="4"/>
                  </a:moveTo>
                  <a:lnTo>
                    <a:pt x="2" y="4"/>
                  </a:lnTo>
                  <a:lnTo>
                    <a:pt x="2" y="4"/>
                  </a:lnTo>
                  <a:lnTo>
                    <a:pt x="2" y="4"/>
                  </a:lnTo>
                  <a:lnTo>
                    <a:pt x="2" y="2"/>
                  </a:lnTo>
                  <a:lnTo>
                    <a:pt x="2" y="2"/>
                  </a:lnTo>
                  <a:lnTo>
                    <a:pt x="4" y="4"/>
                  </a:lnTo>
                  <a:lnTo>
                    <a:pt x="4" y="4"/>
                  </a:lnTo>
                  <a:lnTo>
                    <a:pt x="4" y="2"/>
                  </a:lnTo>
                  <a:lnTo>
                    <a:pt x="4" y="2"/>
                  </a:lnTo>
                  <a:lnTo>
                    <a:pt x="4" y="2"/>
                  </a:lnTo>
                  <a:lnTo>
                    <a:pt x="6" y="2"/>
                  </a:lnTo>
                  <a:lnTo>
                    <a:pt x="6" y="2"/>
                  </a:lnTo>
                  <a:lnTo>
                    <a:pt x="6" y="2"/>
                  </a:lnTo>
                  <a:lnTo>
                    <a:pt x="6" y="2"/>
                  </a:lnTo>
                  <a:lnTo>
                    <a:pt x="6" y="2"/>
                  </a:lnTo>
                  <a:lnTo>
                    <a:pt x="8" y="2"/>
                  </a:lnTo>
                  <a:lnTo>
                    <a:pt x="8" y="2"/>
                  </a:lnTo>
                  <a:lnTo>
                    <a:pt x="8" y="0"/>
                  </a:lnTo>
                  <a:lnTo>
                    <a:pt x="8" y="0"/>
                  </a:lnTo>
                  <a:lnTo>
                    <a:pt x="6" y="0"/>
                  </a:lnTo>
                  <a:lnTo>
                    <a:pt x="6" y="0"/>
                  </a:lnTo>
                  <a:lnTo>
                    <a:pt x="6" y="0"/>
                  </a:lnTo>
                  <a:lnTo>
                    <a:pt x="4" y="0"/>
                  </a:lnTo>
                  <a:lnTo>
                    <a:pt x="4" y="0"/>
                  </a:lnTo>
                  <a:lnTo>
                    <a:pt x="2" y="0"/>
                  </a:lnTo>
                  <a:lnTo>
                    <a:pt x="2" y="0"/>
                  </a:lnTo>
                  <a:lnTo>
                    <a:pt x="0" y="2"/>
                  </a:lnTo>
                  <a:lnTo>
                    <a:pt x="0" y="2"/>
                  </a:lnTo>
                  <a:lnTo>
                    <a:pt x="0" y="2"/>
                  </a:lnTo>
                  <a:lnTo>
                    <a:pt x="0" y="2"/>
                  </a:lnTo>
                  <a:lnTo>
                    <a:pt x="0"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8" name="Freeform 5957"/>
            <p:cNvSpPr>
              <a:spLocks/>
            </p:cNvSpPr>
            <p:nvPr/>
          </p:nvSpPr>
          <p:spPr bwMode="auto">
            <a:xfrm>
              <a:off x="1827" y="2035"/>
              <a:ext cx="2" cy="2"/>
            </a:xfrm>
            <a:custGeom>
              <a:avLst/>
              <a:gdLst>
                <a:gd name="T0" fmla="*/ 0 w 2"/>
                <a:gd name="T1" fmla="*/ 2 h 2"/>
                <a:gd name="T2" fmla="*/ 0 w 2"/>
                <a:gd name="T3" fmla="*/ 0 h 2"/>
                <a:gd name="T4" fmla="*/ 2 w 2"/>
                <a:gd name="T5" fmla="*/ 0 h 2"/>
              </a:gdLst>
              <a:ahLst/>
              <a:cxnLst>
                <a:cxn ang="0">
                  <a:pos x="T0" y="T1"/>
                </a:cxn>
                <a:cxn ang="0">
                  <a:pos x="T2" y="T3"/>
                </a:cxn>
                <a:cxn ang="0">
                  <a:pos x="T4" y="T5"/>
                </a:cxn>
              </a:cxnLst>
              <a:rect l="0" t="0" r="r" b="b"/>
              <a:pathLst>
                <a:path w="2" h="2">
                  <a:moveTo>
                    <a:pt x="0" y="2"/>
                  </a:move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9" name="Freeform 5958"/>
            <p:cNvSpPr>
              <a:spLocks/>
            </p:cNvSpPr>
            <p:nvPr/>
          </p:nvSpPr>
          <p:spPr bwMode="auto">
            <a:xfrm>
              <a:off x="1823" y="2031"/>
              <a:ext cx="6" cy="6"/>
            </a:xfrm>
            <a:custGeom>
              <a:avLst/>
              <a:gdLst>
                <a:gd name="T0" fmla="*/ 6 w 6"/>
                <a:gd name="T1" fmla="*/ 0 h 6"/>
                <a:gd name="T2" fmla="*/ 6 w 6"/>
                <a:gd name="T3" fmla="*/ 0 h 6"/>
                <a:gd name="T4" fmla="*/ 6 w 6"/>
                <a:gd name="T5" fmla="*/ 2 h 6"/>
                <a:gd name="T6" fmla="*/ 4 w 6"/>
                <a:gd name="T7" fmla="*/ 2 h 6"/>
                <a:gd name="T8" fmla="*/ 4 w 6"/>
                <a:gd name="T9" fmla="*/ 2 h 6"/>
                <a:gd name="T10" fmla="*/ 4 w 6"/>
                <a:gd name="T11" fmla="*/ 2 h 6"/>
                <a:gd name="T12" fmla="*/ 2 w 6"/>
                <a:gd name="T13" fmla="*/ 2 h 6"/>
                <a:gd name="T14" fmla="*/ 2 w 6"/>
                <a:gd name="T15" fmla="*/ 2 h 6"/>
                <a:gd name="T16" fmla="*/ 2 w 6"/>
                <a:gd name="T17" fmla="*/ 4 h 6"/>
                <a:gd name="T18" fmla="*/ 2 w 6"/>
                <a:gd name="T19" fmla="*/ 4 h 6"/>
                <a:gd name="T20" fmla="*/ 0 w 6"/>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6" y="0"/>
                  </a:moveTo>
                  <a:lnTo>
                    <a:pt x="6" y="0"/>
                  </a:lnTo>
                  <a:lnTo>
                    <a:pt x="6" y="2"/>
                  </a:lnTo>
                  <a:lnTo>
                    <a:pt x="4" y="2"/>
                  </a:lnTo>
                  <a:lnTo>
                    <a:pt x="4" y="2"/>
                  </a:lnTo>
                  <a:lnTo>
                    <a:pt x="4" y="2"/>
                  </a:lnTo>
                  <a:lnTo>
                    <a:pt x="2" y="2"/>
                  </a:lnTo>
                  <a:lnTo>
                    <a:pt x="2" y="2"/>
                  </a:lnTo>
                  <a:lnTo>
                    <a:pt x="2" y="4"/>
                  </a:lnTo>
                  <a:lnTo>
                    <a:pt x="2"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0" name="Freeform 5959"/>
            <p:cNvSpPr>
              <a:spLocks/>
            </p:cNvSpPr>
            <p:nvPr/>
          </p:nvSpPr>
          <p:spPr bwMode="auto">
            <a:xfrm>
              <a:off x="1823" y="203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1" name="Freeform 5960"/>
            <p:cNvSpPr>
              <a:spLocks/>
            </p:cNvSpPr>
            <p:nvPr/>
          </p:nvSpPr>
          <p:spPr bwMode="auto">
            <a:xfrm>
              <a:off x="1819" y="2035"/>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2" name="Freeform 5961"/>
            <p:cNvSpPr>
              <a:spLocks/>
            </p:cNvSpPr>
            <p:nvPr/>
          </p:nvSpPr>
          <p:spPr bwMode="auto">
            <a:xfrm>
              <a:off x="1800" y="2035"/>
              <a:ext cx="2" cy="2"/>
            </a:xfrm>
            <a:custGeom>
              <a:avLst/>
              <a:gdLst>
                <a:gd name="T0" fmla="*/ 0 w 2"/>
                <a:gd name="T1" fmla="*/ 2 h 2"/>
                <a:gd name="T2" fmla="*/ 0 w 2"/>
                <a:gd name="T3" fmla="*/ 2 h 2"/>
                <a:gd name="T4" fmla="*/ 2 w 2"/>
                <a:gd name="T5" fmla="*/ 0 h 2"/>
                <a:gd name="T6" fmla="*/ 2 w 2"/>
                <a:gd name="T7" fmla="*/ 0 h 2"/>
                <a:gd name="T8" fmla="*/ 0 w 2"/>
                <a:gd name="T9" fmla="*/ 0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2"/>
                  </a:lnTo>
                  <a:lnTo>
                    <a:pt x="2" y="0"/>
                  </a:lnTo>
                  <a:lnTo>
                    <a:pt x="2"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3" name="Freeform 5962"/>
            <p:cNvSpPr>
              <a:spLocks/>
            </p:cNvSpPr>
            <p:nvPr/>
          </p:nvSpPr>
          <p:spPr bwMode="auto">
            <a:xfrm>
              <a:off x="1823" y="203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4" name="Freeform 5963"/>
            <p:cNvSpPr>
              <a:spLocks/>
            </p:cNvSpPr>
            <p:nvPr/>
          </p:nvSpPr>
          <p:spPr bwMode="auto">
            <a:xfrm>
              <a:off x="1798" y="2035"/>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2 w 2"/>
                <a:gd name="T11" fmla="*/ 0 h 2"/>
                <a:gd name="T12" fmla="*/ 2 w 2"/>
                <a:gd name="T13" fmla="*/ 0 h 2"/>
                <a:gd name="T14" fmla="*/ 2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2" y="2"/>
                  </a:moveTo>
                  <a:lnTo>
                    <a:pt x="2" y="0"/>
                  </a:lnTo>
                  <a:lnTo>
                    <a:pt x="2" y="0"/>
                  </a:lnTo>
                  <a:lnTo>
                    <a:pt x="2" y="0"/>
                  </a:lnTo>
                  <a:lnTo>
                    <a:pt x="2" y="0"/>
                  </a:lnTo>
                  <a:lnTo>
                    <a:pt x="2" y="0"/>
                  </a:lnTo>
                  <a:lnTo>
                    <a:pt x="2" y="0"/>
                  </a:lnTo>
                  <a:lnTo>
                    <a:pt x="2" y="0"/>
                  </a:lnTo>
                  <a:lnTo>
                    <a:pt x="0" y="0"/>
                  </a:lnTo>
                  <a:lnTo>
                    <a:pt x="0" y="0"/>
                  </a:lnTo>
                  <a:lnTo>
                    <a:pt x="0" y="0"/>
                  </a:lnTo>
                  <a:lnTo>
                    <a:pt x="0" y="0"/>
                  </a:lnTo>
                  <a:lnTo>
                    <a:pt x="0" y="0"/>
                  </a:ln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5" name="Freeform 5964"/>
            <p:cNvSpPr>
              <a:spLocks/>
            </p:cNvSpPr>
            <p:nvPr/>
          </p:nvSpPr>
          <p:spPr bwMode="auto">
            <a:xfrm>
              <a:off x="1792" y="2033"/>
              <a:ext cx="4" cy="4"/>
            </a:xfrm>
            <a:custGeom>
              <a:avLst/>
              <a:gdLst>
                <a:gd name="T0" fmla="*/ 2 w 4"/>
                <a:gd name="T1" fmla="*/ 4 h 4"/>
                <a:gd name="T2" fmla="*/ 2 w 4"/>
                <a:gd name="T3" fmla="*/ 4 h 4"/>
                <a:gd name="T4" fmla="*/ 4 w 4"/>
                <a:gd name="T5" fmla="*/ 2 h 4"/>
                <a:gd name="T6" fmla="*/ 4 w 4"/>
                <a:gd name="T7" fmla="*/ 2 h 4"/>
                <a:gd name="T8" fmla="*/ 4 w 4"/>
                <a:gd name="T9" fmla="*/ 2 h 4"/>
                <a:gd name="T10" fmla="*/ 4 w 4"/>
                <a:gd name="T11" fmla="*/ 0 h 4"/>
                <a:gd name="T12" fmla="*/ 2 w 4"/>
                <a:gd name="T13" fmla="*/ 2 h 4"/>
                <a:gd name="T14" fmla="*/ 2 w 4"/>
                <a:gd name="T15" fmla="*/ 2 h 4"/>
                <a:gd name="T16" fmla="*/ 2 w 4"/>
                <a:gd name="T17" fmla="*/ 2 h 4"/>
                <a:gd name="T18" fmla="*/ 0 w 4"/>
                <a:gd name="T19" fmla="*/ 2 h 4"/>
                <a:gd name="T20" fmla="*/ 0 w 4"/>
                <a:gd name="T21" fmla="*/ 4 h 4"/>
                <a:gd name="T22" fmla="*/ 0 w 4"/>
                <a:gd name="T23" fmla="*/ 4 h 4"/>
                <a:gd name="T24" fmla="*/ 0 w 4"/>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2" y="4"/>
                  </a:moveTo>
                  <a:lnTo>
                    <a:pt x="2" y="4"/>
                  </a:lnTo>
                  <a:lnTo>
                    <a:pt x="4" y="2"/>
                  </a:lnTo>
                  <a:lnTo>
                    <a:pt x="4" y="2"/>
                  </a:lnTo>
                  <a:lnTo>
                    <a:pt x="4" y="2"/>
                  </a:lnTo>
                  <a:lnTo>
                    <a:pt x="4" y="0"/>
                  </a:lnTo>
                  <a:lnTo>
                    <a:pt x="2" y="2"/>
                  </a:lnTo>
                  <a:lnTo>
                    <a:pt x="2" y="2"/>
                  </a:lnTo>
                  <a:lnTo>
                    <a:pt x="2" y="2"/>
                  </a:lnTo>
                  <a:lnTo>
                    <a:pt x="0" y="2"/>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6" name="Freeform 5965"/>
            <p:cNvSpPr>
              <a:spLocks/>
            </p:cNvSpPr>
            <p:nvPr/>
          </p:nvSpPr>
          <p:spPr bwMode="auto">
            <a:xfrm>
              <a:off x="1779" y="2035"/>
              <a:ext cx="4" cy="2"/>
            </a:xfrm>
            <a:custGeom>
              <a:avLst/>
              <a:gdLst>
                <a:gd name="T0" fmla="*/ 4 w 4"/>
                <a:gd name="T1" fmla="*/ 2 h 2"/>
                <a:gd name="T2" fmla="*/ 4 w 4"/>
                <a:gd name="T3" fmla="*/ 2 h 2"/>
                <a:gd name="T4" fmla="*/ 4 w 4"/>
                <a:gd name="T5" fmla="*/ 2 h 2"/>
                <a:gd name="T6" fmla="*/ 4 w 4"/>
                <a:gd name="T7" fmla="*/ 2 h 2"/>
                <a:gd name="T8" fmla="*/ 4 w 4"/>
                <a:gd name="T9" fmla="*/ 2 h 2"/>
                <a:gd name="T10" fmla="*/ 4 w 4"/>
                <a:gd name="T11" fmla="*/ 0 h 2"/>
                <a:gd name="T12" fmla="*/ 4 w 4"/>
                <a:gd name="T13" fmla="*/ 0 h 2"/>
                <a:gd name="T14" fmla="*/ 2 w 4"/>
                <a:gd name="T15" fmla="*/ 0 h 2"/>
                <a:gd name="T16" fmla="*/ 2 w 4"/>
                <a:gd name="T17" fmla="*/ 0 h 2"/>
                <a:gd name="T18" fmla="*/ 2 w 4"/>
                <a:gd name="T19" fmla="*/ 2 h 2"/>
                <a:gd name="T20" fmla="*/ 0 w 4"/>
                <a:gd name="T21" fmla="*/ 2 h 2"/>
                <a:gd name="T22" fmla="*/ 0 w 4"/>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4" y="2"/>
                  </a:moveTo>
                  <a:lnTo>
                    <a:pt x="4" y="2"/>
                  </a:lnTo>
                  <a:lnTo>
                    <a:pt x="4" y="2"/>
                  </a:lnTo>
                  <a:lnTo>
                    <a:pt x="4" y="2"/>
                  </a:lnTo>
                  <a:lnTo>
                    <a:pt x="4" y="2"/>
                  </a:lnTo>
                  <a:lnTo>
                    <a:pt x="4" y="0"/>
                  </a:lnTo>
                  <a:lnTo>
                    <a:pt x="4" y="0"/>
                  </a:lnTo>
                  <a:lnTo>
                    <a:pt x="2" y="0"/>
                  </a:lnTo>
                  <a:lnTo>
                    <a:pt x="2" y="0"/>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7" name="Line 5966"/>
            <p:cNvSpPr>
              <a:spLocks noChangeShapeType="1"/>
            </p:cNvSpPr>
            <p:nvPr/>
          </p:nvSpPr>
          <p:spPr bwMode="auto">
            <a:xfrm>
              <a:off x="1779" y="20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8" name="Freeform 5967"/>
            <p:cNvSpPr>
              <a:spLocks/>
            </p:cNvSpPr>
            <p:nvPr/>
          </p:nvSpPr>
          <p:spPr bwMode="auto">
            <a:xfrm>
              <a:off x="1800" y="203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9" name="Freeform 5968"/>
            <p:cNvSpPr>
              <a:spLocks/>
            </p:cNvSpPr>
            <p:nvPr/>
          </p:nvSpPr>
          <p:spPr bwMode="auto">
            <a:xfrm>
              <a:off x="1775" y="2037"/>
              <a:ext cx="4" cy="0"/>
            </a:xfrm>
            <a:custGeom>
              <a:avLst/>
              <a:gdLst>
                <a:gd name="T0" fmla="*/ 4 w 4"/>
                <a:gd name="T1" fmla="*/ 2 w 4"/>
                <a:gd name="T2" fmla="*/ 2 w 4"/>
                <a:gd name="T3" fmla="*/ 0 w 4"/>
                <a:gd name="T4" fmla="*/ 0 w 4"/>
                <a:gd name="T5" fmla="*/ 0 w 4"/>
                <a:gd name="T6" fmla="*/ 0 w 4"/>
              </a:gdLst>
              <a:ahLst/>
              <a:cxnLst>
                <a:cxn ang="0">
                  <a:pos x="T0" y="0"/>
                </a:cxn>
                <a:cxn ang="0">
                  <a:pos x="T1" y="0"/>
                </a:cxn>
                <a:cxn ang="0">
                  <a:pos x="T2" y="0"/>
                </a:cxn>
                <a:cxn ang="0">
                  <a:pos x="T3" y="0"/>
                </a:cxn>
                <a:cxn ang="0">
                  <a:pos x="T4" y="0"/>
                </a:cxn>
                <a:cxn ang="0">
                  <a:pos x="T5" y="0"/>
                </a:cxn>
                <a:cxn ang="0">
                  <a:pos x="T6" y="0"/>
                </a:cxn>
              </a:cxnLst>
              <a:rect l="0" t="0" r="r" b="b"/>
              <a:pathLst>
                <a:path w="4">
                  <a:moveTo>
                    <a:pt x="4" y="0"/>
                  </a:moveTo>
                  <a:lnTo>
                    <a:pt x="2" y="0"/>
                  </a:lnTo>
                  <a:lnTo>
                    <a:pt x="2"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0" name="Line 5969"/>
            <p:cNvSpPr>
              <a:spLocks noChangeShapeType="1"/>
            </p:cNvSpPr>
            <p:nvPr/>
          </p:nvSpPr>
          <p:spPr bwMode="auto">
            <a:xfrm>
              <a:off x="1773" y="20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1" name="Freeform 5970"/>
            <p:cNvSpPr>
              <a:spLocks/>
            </p:cNvSpPr>
            <p:nvPr/>
          </p:nvSpPr>
          <p:spPr bwMode="auto">
            <a:xfrm>
              <a:off x="1771" y="2035"/>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0 h 2"/>
                <a:gd name="T12" fmla="*/ 0 w 2"/>
                <a:gd name="T13" fmla="*/ 2 h 2"/>
                <a:gd name="T14" fmla="*/ 0 w 2"/>
                <a:gd name="T15" fmla="*/ 2 h 2"/>
                <a:gd name="T16" fmla="*/ 0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2"/>
                  </a:lnTo>
                  <a:lnTo>
                    <a:pt x="2" y="2"/>
                  </a:lnTo>
                  <a:lnTo>
                    <a:pt x="2"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2" name="Freeform 5971"/>
            <p:cNvSpPr>
              <a:spLocks/>
            </p:cNvSpPr>
            <p:nvPr/>
          </p:nvSpPr>
          <p:spPr bwMode="auto">
            <a:xfrm>
              <a:off x="1773" y="2037"/>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5972"/>
            <p:cNvSpPr>
              <a:spLocks noChangeArrowheads="1"/>
            </p:cNvSpPr>
            <p:nvPr/>
          </p:nvSpPr>
          <p:spPr bwMode="auto">
            <a:xfrm>
              <a:off x="1773" y="2037"/>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4" name="Freeform 5973"/>
            <p:cNvSpPr>
              <a:spLocks/>
            </p:cNvSpPr>
            <p:nvPr/>
          </p:nvSpPr>
          <p:spPr bwMode="auto">
            <a:xfrm>
              <a:off x="1819" y="2037"/>
              <a:ext cx="4" cy="0"/>
            </a:xfrm>
            <a:custGeom>
              <a:avLst/>
              <a:gdLst>
                <a:gd name="T0" fmla="*/ 4 w 4"/>
                <a:gd name="T1" fmla="*/ 2 w 4"/>
                <a:gd name="T2" fmla="*/ 2 w 4"/>
                <a:gd name="T3" fmla="*/ 2 w 4"/>
                <a:gd name="T4" fmla="*/ 2 w 4"/>
                <a:gd name="T5" fmla="*/ 2 w 4"/>
                <a:gd name="T6" fmla="*/ 0 w 4"/>
                <a:gd name="T7" fmla="*/ 0 w 4"/>
                <a:gd name="T8" fmla="*/ 0 w 4"/>
                <a:gd name="T9" fmla="*/ 0 w 4"/>
                <a:gd name="T10"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4">
                  <a:moveTo>
                    <a:pt x="4" y="0"/>
                  </a:moveTo>
                  <a:lnTo>
                    <a:pt x="2" y="0"/>
                  </a:lnTo>
                  <a:lnTo>
                    <a:pt x="2"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5" name="Freeform 5974"/>
            <p:cNvSpPr>
              <a:spLocks/>
            </p:cNvSpPr>
            <p:nvPr/>
          </p:nvSpPr>
          <p:spPr bwMode="auto">
            <a:xfrm>
              <a:off x="1792" y="2037"/>
              <a:ext cx="2" cy="0"/>
            </a:xfrm>
            <a:custGeom>
              <a:avLst/>
              <a:gdLst>
                <a:gd name="T0" fmla="*/ 0 w 2"/>
                <a:gd name="T1" fmla="*/ 0 w 2"/>
                <a:gd name="T2" fmla="*/ 0 w 2"/>
                <a:gd name="T3" fmla="*/ 0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lnTo>
                    <a:pt x="0" y="0"/>
                  </a:lnTo>
                  <a:lnTo>
                    <a:pt x="0" y="0"/>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6" name="Freeform 5975"/>
            <p:cNvSpPr>
              <a:spLocks/>
            </p:cNvSpPr>
            <p:nvPr/>
          </p:nvSpPr>
          <p:spPr bwMode="auto">
            <a:xfrm>
              <a:off x="1804" y="2037"/>
              <a:ext cx="2" cy="2"/>
            </a:xfrm>
            <a:custGeom>
              <a:avLst/>
              <a:gdLst>
                <a:gd name="T0" fmla="*/ 2 w 2"/>
                <a:gd name="T1" fmla="*/ 2 h 2"/>
                <a:gd name="T2" fmla="*/ 2 w 2"/>
                <a:gd name="T3" fmla="*/ 0 h 2"/>
                <a:gd name="T4" fmla="*/ 2 w 2"/>
                <a:gd name="T5" fmla="*/ 2 h 2"/>
                <a:gd name="T6" fmla="*/ 2 w 2"/>
                <a:gd name="T7" fmla="*/ 0 h 2"/>
                <a:gd name="T8" fmla="*/ 2 w 2"/>
                <a:gd name="T9" fmla="*/ 0 h 2"/>
                <a:gd name="T10" fmla="*/ 2 w 2"/>
                <a:gd name="T11" fmla="*/ 0 h 2"/>
                <a:gd name="T12" fmla="*/ 2 w 2"/>
                <a:gd name="T13" fmla="*/ 0 h 2"/>
                <a:gd name="T14" fmla="*/ 2 w 2"/>
                <a:gd name="T15" fmla="*/ 0 h 2"/>
                <a:gd name="T16" fmla="*/ 2 w 2"/>
                <a:gd name="T17" fmla="*/ 0 h 2"/>
                <a:gd name="T18" fmla="*/ 0 w 2"/>
                <a:gd name="T19" fmla="*/ 0 h 2"/>
                <a:gd name="T20" fmla="*/ 0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0"/>
                  </a:lnTo>
                  <a:lnTo>
                    <a:pt x="2" y="2"/>
                  </a:lnTo>
                  <a:lnTo>
                    <a:pt x="2" y="0"/>
                  </a:lnTo>
                  <a:lnTo>
                    <a:pt x="2" y="0"/>
                  </a:lnTo>
                  <a:lnTo>
                    <a:pt x="2" y="0"/>
                  </a:lnTo>
                  <a:lnTo>
                    <a:pt x="2" y="0"/>
                  </a:lnTo>
                  <a:lnTo>
                    <a:pt x="2" y="0"/>
                  </a:lnTo>
                  <a:lnTo>
                    <a:pt x="2" y="0"/>
                  </a:lnTo>
                  <a:lnTo>
                    <a:pt x="0" y="0"/>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7" name="Freeform 5976"/>
            <p:cNvSpPr>
              <a:spLocks/>
            </p:cNvSpPr>
            <p:nvPr/>
          </p:nvSpPr>
          <p:spPr bwMode="auto">
            <a:xfrm>
              <a:off x="1825" y="2037"/>
              <a:ext cx="2" cy="2"/>
            </a:xfrm>
            <a:custGeom>
              <a:avLst/>
              <a:gdLst>
                <a:gd name="T0" fmla="*/ 0 w 2"/>
                <a:gd name="T1" fmla="*/ 2 h 2"/>
                <a:gd name="T2" fmla="*/ 2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2"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8" name="Freeform 5977"/>
            <p:cNvSpPr>
              <a:spLocks/>
            </p:cNvSpPr>
            <p:nvPr/>
          </p:nvSpPr>
          <p:spPr bwMode="auto">
            <a:xfrm>
              <a:off x="1790" y="2039"/>
              <a:ext cx="0" cy="0"/>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9" name="Freeform 5978"/>
            <p:cNvSpPr>
              <a:spLocks/>
            </p:cNvSpPr>
            <p:nvPr/>
          </p:nvSpPr>
          <p:spPr bwMode="auto">
            <a:xfrm>
              <a:off x="1796" y="2037"/>
              <a:ext cx="4" cy="2"/>
            </a:xfrm>
            <a:custGeom>
              <a:avLst/>
              <a:gdLst>
                <a:gd name="T0" fmla="*/ 2 w 4"/>
                <a:gd name="T1" fmla="*/ 0 h 2"/>
                <a:gd name="T2" fmla="*/ 2 w 4"/>
                <a:gd name="T3" fmla="*/ 0 h 2"/>
                <a:gd name="T4" fmla="*/ 0 w 4"/>
                <a:gd name="T5" fmla="*/ 0 h 2"/>
                <a:gd name="T6" fmla="*/ 0 w 4"/>
                <a:gd name="T7" fmla="*/ 2 h 2"/>
                <a:gd name="T8" fmla="*/ 0 w 4"/>
                <a:gd name="T9" fmla="*/ 2 h 2"/>
                <a:gd name="T10" fmla="*/ 0 w 4"/>
                <a:gd name="T11" fmla="*/ 2 h 2"/>
                <a:gd name="T12" fmla="*/ 0 w 4"/>
                <a:gd name="T13" fmla="*/ 2 h 2"/>
                <a:gd name="T14" fmla="*/ 2 w 4"/>
                <a:gd name="T15" fmla="*/ 2 h 2"/>
                <a:gd name="T16" fmla="*/ 2 w 4"/>
                <a:gd name="T17" fmla="*/ 2 h 2"/>
                <a:gd name="T18" fmla="*/ 2 w 4"/>
                <a:gd name="T19" fmla="*/ 2 h 2"/>
                <a:gd name="T20" fmla="*/ 2 w 4"/>
                <a:gd name="T21" fmla="*/ 2 h 2"/>
                <a:gd name="T22" fmla="*/ 4 w 4"/>
                <a:gd name="T23" fmla="*/ 2 h 2"/>
                <a:gd name="T24" fmla="*/ 4 w 4"/>
                <a:gd name="T25" fmla="*/ 2 h 2"/>
                <a:gd name="T26" fmla="*/ 2 w 4"/>
                <a:gd name="T27" fmla="*/ 0 h 2"/>
                <a:gd name="T28" fmla="*/ 4 w 4"/>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2" y="0"/>
                  </a:moveTo>
                  <a:lnTo>
                    <a:pt x="2" y="0"/>
                  </a:lnTo>
                  <a:lnTo>
                    <a:pt x="0" y="0"/>
                  </a:lnTo>
                  <a:lnTo>
                    <a:pt x="0" y="2"/>
                  </a:lnTo>
                  <a:lnTo>
                    <a:pt x="0" y="2"/>
                  </a:lnTo>
                  <a:lnTo>
                    <a:pt x="0" y="2"/>
                  </a:lnTo>
                  <a:lnTo>
                    <a:pt x="0" y="2"/>
                  </a:lnTo>
                  <a:lnTo>
                    <a:pt x="2" y="2"/>
                  </a:lnTo>
                  <a:lnTo>
                    <a:pt x="2" y="2"/>
                  </a:lnTo>
                  <a:lnTo>
                    <a:pt x="2" y="2"/>
                  </a:lnTo>
                  <a:lnTo>
                    <a:pt x="2" y="2"/>
                  </a:lnTo>
                  <a:lnTo>
                    <a:pt x="4" y="2"/>
                  </a:lnTo>
                  <a:lnTo>
                    <a:pt x="4" y="2"/>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0" name="Freeform 5979"/>
            <p:cNvSpPr>
              <a:spLocks/>
            </p:cNvSpPr>
            <p:nvPr/>
          </p:nvSpPr>
          <p:spPr bwMode="auto">
            <a:xfrm>
              <a:off x="1775" y="2037"/>
              <a:ext cx="8" cy="4"/>
            </a:xfrm>
            <a:custGeom>
              <a:avLst/>
              <a:gdLst>
                <a:gd name="T0" fmla="*/ 0 w 8"/>
                <a:gd name="T1" fmla="*/ 0 h 4"/>
                <a:gd name="T2" fmla="*/ 0 w 8"/>
                <a:gd name="T3" fmla="*/ 0 h 4"/>
                <a:gd name="T4" fmla="*/ 0 w 8"/>
                <a:gd name="T5" fmla="*/ 2 h 4"/>
                <a:gd name="T6" fmla="*/ 0 w 8"/>
                <a:gd name="T7" fmla="*/ 2 h 4"/>
                <a:gd name="T8" fmla="*/ 2 w 8"/>
                <a:gd name="T9" fmla="*/ 4 h 4"/>
                <a:gd name="T10" fmla="*/ 2 w 8"/>
                <a:gd name="T11" fmla="*/ 4 h 4"/>
                <a:gd name="T12" fmla="*/ 2 w 8"/>
                <a:gd name="T13" fmla="*/ 4 h 4"/>
                <a:gd name="T14" fmla="*/ 4 w 8"/>
                <a:gd name="T15" fmla="*/ 2 h 4"/>
                <a:gd name="T16" fmla="*/ 6 w 8"/>
                <a:gd name="T17" fmla="*/ 2 h 4"/>
                <a:gd name="T18" fmla="*/ 6 w 8"/>
                <a:gd name="T19" fmla="*/ 2 h 4"/>
                <a:gd name="T20" fmla="*/ 6 w 8"/>
                <a:gd name="T21" fmla="*/ 0 h 4"/>
                <a:gd name="T22" fmla="*/ 6 w 8"/>
                <a:gd name="T23" fmla="*/ 2 h 4"/>
                <a:gd name="T24" fmla="*/ 6 w 8"/>
                <a:gd name="T25" fmla="*/ 2 h 4"/>
                <a:gd name="T26" fmla="*/ 6 w 8"/>
                <a:gd name="T27" fmla="*/ 2 h 4"/>
                <a:gd name="T28" fmla="*/ 6 w 8"/>
                <a:gd name="T29" fmla="*/ 2 h 4"/>
                <a:gd name="T30" fmla="*/ 8 w 8"/>
                <a:gd name="T31" fmla="*/ 2 h 4"/>
                <a:gd name="T32" fmla="*/ 8 w 8"/>
                <a:gd name="T33" fmla="*/ 2 h 4"/>
                <a:gd name="T34" fmla="*/ 8 w 8"/>
                <a:gd name="T35" fmla="*/ 2 h 4"/>
                <a:gd name="T36" fmla="*/ 8 w 8"/>
                <a:gd name="T37" fmla="*/ 0 h 4"/>
                <a:gd name="T38" fmla="*/ 8 w 8"/>
                <a:gd name="T39" fmla="*/ 0 h 4"/>
                <a:gd name="T40" fmla="*/ 8 w 8"/>
                <a:gd name="T4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4">
                  <a:moveTo>
                    <a:pt x="0" y="0"/>
                  </a:moveTo>
                  <a:lnTo>
                    <a:pt x="0" y="0"/>
                  </a:lnTo>
                  <a:lnTo>
                    <a:pt x="0" y="2"/>
                  </a:lnTo>
                  <a:lnTo>
                    <a:pt x="0" y="2"/>
                  </a:lnTo>
                  <a:lnTo>
                    <a:pt x="2" y="4"/>
                  </a:lnTo>
                  <a:lnTo>
                    <a:pt x="2" y="4"/>
                  </a:lnTo>
                  <a:lnTo>
                    <a:pt x="2" y="4"/>
                  </a:lnTo>
                  <a:lnTo>
                    <a:pt x="4" y="2"/>
                  </a:lnTo>
                  <a:lnTo>
                    <a:pt x="6" y="2"/>
                  </a:lnTo>
                  <a:lnTo>
                    <a:pt x="6" y="2"/>
                  </a:lnTo>
                  <a:lnTo>
                    <a:pt x="6" y="0"/>
                  </a:lnTo>
                  <a:lnTo>
                    <a:pt x="6" y="2"/>
                  </a:lnTo>
                  <a:lnTo>
                    <a:pt x="6" y="2"/>
                  </a:lnTo>
                  <a:lnTo>
                    <a:pt x="6" y="2"/>
                  </a:lnTo>
                  <a:lnTo>
                    <a:pt x="6" y="2"/>
                  </a:lnTo>
                  <a:lnTo>
                    <a:pt x="8" y="2"/>
                  </a:lnTo>
                  <a:lnTo>
                    <a:pt x="8" y="2"/>
                  </a:lnTo>
                  <a:lnTo>
                    <a:pt x="8" y="2"/>
                  </a:lnTo>
                  <a:lnTo>
                    <a:pt x="8" y="0"/>
                  </a:lnTo>
                  <a:lnTo>
                    <a:pt x="8"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1" name="Freeform 5980"/>
            <p:cNvSpPr>
              <a:spLocks/>
            </p:cNvSpPr>
            <p:nvPr/>
          </p:nvSpPr>
          <p:spPr bwMode="auto">
            <a:xfrm>
              <a:off x="1804" y="2039"/>
              <a:ext cx="0" cy="2"/>
            </a:xfrm>
            <a:custGeom>
              <a:avLst/>
              <a:gdLst>
                <a:gd name="T0" fmla="*/ 2 h 2"/>
                <a:gd name="T1" fmla="*/ 2 h 2"/>
                <a:gd name="T2" fmla="*/ 0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2" name="Freeform 5981"/>
            <p:cNvSpPr>
              <a:spLocks/>
            </p:cNvSpPr>
            <p:nvPr/>
          </p:nvSpPr>
          <p:spPr bwMode="auto">
            <a:xfrm>
              <a:off x="1750" y="2039"/>
              <a:ext cx="6" cy="2"/>
            </a:xfrm>
            <a:custGeom>
              <a:avLst/>
              <a:gdLst>
                <a:gd name="T0" fmla="*/ 2 w 6"/>
                <a:gd name="T1" fmla="*/ 2 h 2"/>
                <a:gd name="T2" fmla="*/ 2 w 6"/>
                <a:gd name="T3" fmla="*/ 2 h 2"/>
                <a:gd name="T4" fmla="*/ 2 w 6"/>
                <a:gd name="T5" fmla="*/ 2 h 2"/>
                <a:gd name="T6" fmla="*/ 4 w 6"/>
                <a:gd name="T7" fmla="*/ 2 h 2"/>
                <a:gd name="T8" fmla="*/ 6 w 6"/>
                <a:gd name="T9" fmla="*/ 2 h 2"/>
                <a:gd name="T10" fmla="*/ 6 w 6"/>
                <a:gd name="T11" fmla="*/ 2 h 2"/>
                <a:gd name="T12" fmla="*/ 6 w 6"/>
                <a:gd name="T13" fmla="*/ 2 h 2"/>
                <a:gd name="T14" fmla="*/ 4 w 6"/>
                <a:gd name="T15" fmla="*/ 2 h 2"/>
                <a:gd name="T16" fmla="*/ 4 w 6"/>
                <a:gd name="T17" fmla="*/ 0 h 2"/>
                <a:gd name="T18" fmla="*/ 2 w 6"/>
                <a:gd name="T19" fmla="*/ 0 h 2"/>
                <a:gd name="T20" fmla="*/ 2 w 6"/>
                <a:gd name="T21" fmla="*/ 0 h 2"/>
                <a:gd name="T22" fmla="*/ 2 w 6"/>
                <a:gd name="T23" fmla="*/ 0 h 2"/>
                <a:gd name="T24" fmla="*/ 2 w 6"/>
                <a:gd name="T25" fmla="*/ 0 h 2"/>
                <a:gd name="T26" fmla="*/ 2 w 6"/>
                <a:gd name="T27" fmla="*/ 0 h 2"/>
                <a:gd name="T28" fmla="*/ 2 w 6"/>
                <a:gd name="T29" fmla="*/ 0 h 2"/>
                <a:gd name="T30" fmla="*/ 2 w 6"/>
                <a:gd name="T31" fmla="*/ 0 h 2"/>
                <a:gd name="T32" fmla="*/ 0 w 6"/>
                <a:gd name="T33" fmla="*/ 0 h 2"/>
                <a:gd name="T34" fmla="*/ 0 w 6"/>
                <a:gd name="T35" fmla="*/ 0 h 2"/>
                <a:gd name="T36" fmla="*/ 0 w 6"/>
                <a:gd name="T37" fmla="*/ 2 h 2"/>
                <a:gd name="T38" fmla="*/ 0 w 6"/>
                <a:gd name="T39" fmla="*/ 2 h 2"/>
                <a:gd name="T40" fmla="*/ 0 w 6"/>
                <a:gd name="T41" fmla="*/ 2 h 2"/>
                <a:gd name="T42" fmla="*/ 2 w 6"/>
                <a:gd name="T4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2">
                  <a:moveTo>
                    <a:pt x="2" y="2"/>
                  </a:moveTo>
                  <a:lnTo>
                    <a:pt x="2" y="2"/>
                  </a:lnTo>
                  <a:lnTo>
                    <a:pt x="2" y="2"/>
                  </a:lnTo>
                  <a:lnTo>
                    <a:pt x="4" y="2"/>
                  </a:lnTo>
                  <a:lnTo>
                    <a:pt x="6" y="2"/>
                  </a:lnTo>
                  <a:lnTo>
                    <a:pt x="6" y="2"/>
                  </a:lnTo>
                  <a:lnTo>
                    <a:pt x="6" y="2"/>
                  </a:lnTo>
                  <a:lnTo>
                    <a:pt x="4" y="2"/>
                  </a:lnTo>
                  <a:lnTo>
                    <a:pt x="4" y="0"/>
                  </a:lnTo>
                  <a:lnTo>
                    <a:pt x="2" y="0"/>
                  </a:lnTo>
                  <a:lnTo>
                    <a:pt x="2" y="0"/>
                  </a:lnTo>
                  <a:lnTo>
                    <a:pt x="2" y="0"/>
                  </a:lnTo>
                  <a:lnTo>
                    <a:pt x="2" y="0"/>
                  </a:lnTo>
                  <a:lnTo>
                    <a:pt x="2" y="0"/>
                  </a:lnTo>
                  <a:lnTo>
                    <a:pt x="2" y="0"/>
                  </a:lnTo>
                  <a:lnTo>
                    <a:pt x="2" y="0"/>
                  </a:lnTo>
                  <a:lnTo>
                    <a:pt x="0" y="0"/>
                  </a:lnTo>
                  <a:lnTo>
                    <a:pt x="0"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3" name="Freeform 5982"/>
            <p:cNvSpPr>
              <a:spLocks/>
            </p:cNvSpPr>
            <p:nvPr/>
          </p:nvSpPr>
          <p:spPr bwMode="auto">
            <a:xfrm>
              <a:off x="1756" y="2039"/>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2 w 2"/>
                <a:gd name="T11" fmla="*/ 2 h 2"/>
                <a:gd name="T12" fmla="*/ 2 w 2"/>
                <a:gd name="T13" fmla="*/ 2 h 2"/>
                <a:gd name="T14" fmla="*/ 2 w 2"/>
                <a:gd name="T15" fmla="*/ 0 h 2"/>
                <a:gd name="T16" fmla="*/ 0 w 2"/>
                <a:gd name="T17" fmla="*/ 0 h 2"/>
                <a:gd name="T18" fmla="*/ 0 w 2"/>
                <a:gd name="T19" fmla="*/ 2 h 2"/>
                <a:gd name="T20" fmla="*/ 0 w 2"/>
                <a:gd name="T21" fmla="*/ 2 h 2"/>
                <a:gd name="T22" fmla="*/ 0 w 2"/>
                <a:gd name="T23" fmla="*/ 2 h 2"/>
                <a:gd name="T24" fmla="*/ 0 w 2"/>
                <a:gd name="T25" fmla="*/ 2 h 2"/>
                <a:gd name="T26" fmla="*/ 2 w 2"/>
                <a:gd name="T2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2">
                  <a:moveTo>
                    <a:pt x="2" y="2"/>
                  </a:moveTo>
                  <a:lnTo>
                    <a:pt x="2" y="2"/>
                  </a:lnTo>
                  <a:lnTo>
                    <a:pt x="2" y="2"/>
                  </a:lnTo>
                  <a:lnTo>
                    <a:pt x="2" y="2"/>
                  </a:lnTo>
                  <a:lnTo>
                    <a:pt x="2" y="2"/>
                  </a:lnTo>
                  <a:lnTo>
                    <a:pt x="2" y="2"/>
                  </a:lnTo>
                  <a:lnTo>
                    <a:pt x="2" y="2"/>
                  </a:lnTo>
                  <a:lnTo>
                    <a:pt x="2" y="0"/>
                  </a:lnTo>
                  <a:lnTo>
                    <a:pt x="0" y="0"/>
                  </a:lnTo>
                  <a:lnTo>
                    <a:pt x="0" y="2"/>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4" name="Freeform 5983"/>
            <p:cNvSpPr>
              <a:spLocks/>
            </p:cNvSpPr>
            <p:nvPr/>
          </p:nvSpPr>
          <p:spPr bwMode="auto">
            <a:xfrm>
              <a:off x="1825" y="2039"/>
              <a:ext cx="2" cy="4"/>
            </a:xfrm>
            <a:custGeom>
              <a:avLst/>
              <a:gdLst>
                <a:gd name="T0" fmla="*/ 2 w 2"/>
                <a:gd name="T1" fmla="*/ 4 h 4"/>
                <a:gd name="T2" fmla="*/ 2 w 2"/>
                <a:gd name="T3" fmla="*/ 4 h 4"/>
                <a:gd name="T4" fmla="*/ 2 w 2"/>
                <a:gd name="T5" fmla="*/ 2 h 4"/>
                <a:gd name="T6" fmla="*/ 0 w 2"/>
                <a:gd name="T7" fmla="*/ 2 h 4"/>
                <a:gd name="T8" fmla="*/ 0 w 2"/>
                <a:gd name="T9" fmla="*/ 2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2"/>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5" name="Freeform 5984"/>
            <p:cNvSpPr>
              <a:spLocks/>
            </p:cNvSpPr>
            <p:nvPr/>
          </p:nvSpPr>
          <p:spPr bwMode="auto">
            <a:xfrm>
              <a:off x="1825" y="2043"/>
              <a:ext cx="2" cy="1"/>
            </a:xfrm>
            <a:custGeom>
              <a:avLst/>
              <a:gdLst>
                <a:gd name="T0" fmla="*/ 0 w 2"/>
                <a:gd name="T1" fmla="*/ 1 h 1"/>
                <a:gd name="T2" fmla="*/ 0 w 2"/>
                <a:gd name="T3" fmla="*/ 1 h 1"/>
                <a:gd name="T4" fmla="*/ 0 w 2"/>
                <a:gd name="T5" fmla="*/ 0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0" y="1"/>
                  </a:moveTo>
                  <a:lnTo>
                    <a:pt x="0" y="1"/>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6" name="Freeform 5985"/>
            <p:cNvSpPr>
              <a:spLocks/>
            </p:cNvSpPr>
            <p:nvPr/>
          </p:nvSpPr>
          <p:spPr bwMode="auto">
            <a:xfrm>
              <a:off x="1763" y="2039"/>
              <a:ext cx="12" cy="7"/>
            </a:xfrm>
            <a:custGeom>
              <a:avLst/>
              <a:gdLst>
                <a:gd name="T0" fmla="*/ 10 w 12"/>
                <a:gd name="T1" fmla="*/ 2 h 7"/>
                <a:gd name="T2" fmla="*/ 10 w 12"/>
                <a:gd name="T3" fmla="*/ 2 h 7"/>
                <a:gd name="T4" fmla="*/ 12 w 12"/>
                <a:gd name="T5" fmla="*/ 4 h 7"/>
                <a:gd name="T6" fmla="*/ 12 w 12"/>
                <a:gd name="T7" fmla="*/ 4 h 7"/>
                <a:gd name="T8" fmla="*/ 10 w 12"/>
                <a:gd name="T9" fmla="*/ 5 h 7"/>
                <a:gd name="T10" fmla="*/ 10 w 12"/>
                <a:gd name="T11" fmla="*/ 5 h 7"/>
                <a:gd name="T12" fmla="*/ 10 w 12"/>
                <a:gd name="T13" fmla="*/ 5 h 7"/>
                <a:gd name="T14" fmla="*/ 10 w 12"/>
                <a:gd name="T15" fmla="*/ 5 h 7"/>
                <a:gd name="T16" fmla="*/ 8 w 12"/>
                <a:gd name="T17" fmla="*/ 5 h 7"/>
                <a:gd name="T18" fmla="*/ 6 w 12"/>
                <a:gd name="T19" fmla="*/ 5 h 7"/>
                <a:gd name="T20" fmla="*/ 4 w 12"/>
                <a:gd name="T21" fmla="*/ 7 h 7"/>
                <a:gd name="T22" fmla="*/ 4 w 12"/>
                <a:gd name="T23" fmla="*/ 5 h 7"/>
                <a:gd name="T24" fmla="*/ 2 w 12"/>
                <a:gd name="T25" fmla="*/ 5 h 7"/>
                <a:gd name="T26" fmla="*/ 2 w 12"/>
                <a:gd name="T27" fmla="*/ 5 h 7"/>
                <a:gd name="T28" fmla="*/ 2 w 12"/>
                <a:gd name="T29" fmla="*/ 5 h 7"/>
                <a:gd name="T30" fmla="*/ 0 w 12"/>
                <a:gd name="T31" fmla="*/ 5 h 7"/>
                <a:gd name="T32" fmla="*/ 2 w 12"/>
                <a:gd name="T33" fmla="*/ 4 h 7"/>
                <a:gd name="T34" fmla="*/ 2 w 12"/>
                <a:gd name="T35" fmla="*/ 4 h 7"/>
                <a:gd name="T36" fmla="*/ 2 w 12"/>
                <a:gd name="T37" fmla="*/ 4 h 7"/>
                <a:gd name="T38" fmla="*/ 2 w 12"/>
                <a:gd name="T39" fmla="*/ 2 h 7"/>
                <a:gd name="T40" fmla="*/ 2 w 12"/>
                <a:gd name="T41" fmla="*/ 2 h 7"/>
                <a:gd name="T42" fmla="*/ 2 w 12"/>
                <a:gd name="T43" fmla="*/ 2 h 7"/>
                <a:gd name="T44" fmla="*/ 4 w 12"/>
                <a:gd name="T45" fmla="*/ 2 h 7"/>
                <a:gd name="T46" fmla="*/ 4 w 12"/>
                <a:gd name="T47" fmla="*/ 2 h 7"/>
                <a:gd name="T48" fmla="*/ 4 w 12"/>
                <a:gd name="T49" fmla="*/ 2 h 7"/>
                <a:gd name="T50" fmla="*/ 6 w 12"/>
                <a:gd name="T51" fmla="*/ 0 h 7"/>
                <a:gd name="T52" fmla="*/ 6 w 12"/>
                <a:gd name="T53" fmla="*/ 0 h 7"/>
                <a:gd name="T54" fmla="*/ 6 w 12"/>
                <a:gd name="T55" fmla="*/ 0 h 7"/>
                <a:gd name="T56" fmla="*/ 6 w 12"/>
                <a:gd name="T57" fmla="*/ 0 h 7"/>
                <a:gd name="T58" fmla="*/ 8 w 12"/>
                <a:gd name="T59" fmla="*/ 0 h 7"/>
                <a:gd name="T60" fmla="*/ 8 w 12"/>
                <a:gd name="T61" fmla="*/ 2 h 7"/>
                <a:gd name="T62" fmla="*/ 8 w 12"/>
                <a:gd name="T63" fmla="*/ 2 h 7"/>
                <a:gd name="T64" fmla="*/ 8 w 12"/>
                <a:gd name="T65" fmla="*/ 0 h 7"/>
                <a:gd name="T66" fmla="*/ 10 w 12"/>
                <a:gd name="T67" fmla="*/ 0 h 7"/>
                <a:gd name="T68" fmla="*/ 10 w 12"/>
                <a:gd name="T6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 h="7">
                  <a:moveTo>
                    <a:pt x="10" y="2"/>
                  </a:moveTo>
                  <a:lnTo>
                    <a:pt x="10" y="2"/>
                  </a:lnTo>
                  <a:lnTo>
                    <a:pt x="12" y="4"/>
                  </a:lnTo>
                  <a:lnTo>
                    <a:pt x="12" y="4"/>
                  </a:lnTo>
                  <a:lnTo>
                    <a:pt x="10" y="5"/>
                  </a:lnTo>
                  <a:lnTo>
                    <a:pt x="10" y="5"/>
                  </a:lnTo>
                  <a:lnTo>
                    <a:pt x="10" y="5"/>
                  </a:lnTo>
                  <a:lnTo>
                    <a:pt x="10" y="5"/>
                  </a:lnTo>
                  <a:lnTo>
                    <a:pt x="8" y="5"/>
                  </a:lnTo>
                  <a:lnTo>
                    <a:pt x="6" y="5"/>
                  </a:lnTo>
                  <a:lnTo>
                    <a:pt x="4" y="7"/>
                  </a:lnTo>
                  <a:lnTo>
                    <a:pt x="4" y="5"/>
                  </a:lnTo>
                  <a:lnTo>
                    <a:pt x="2" y="5"/>
                  </a:lnTo>
                  <a:lnTo>
                    <a:pt x="2" y="5"/>
                  </a:lnTo>
                  <a:lnTo>
                    <a:pt x="2" y="5"/>
                  </a:lnTo>
                  <a:lnTo>
                    <a:pt x="0" y="5"/>
                  </a:lnTo>
                  <a:lnTo>
                    <a:pt x="2" y="4"/>
                  </a:lnTo>
                  <a:lnTo>
                    <a:pt x="2" y="4"/>
                  </a:lnTo>
                  <a:lnTo>
                    <a:pt x="2" y="4"/>
                  </a:lnTo>
                  <a:lnTo>
                    <a:pt x="2" y="2"/>
                  </a:lnTo>
                  <a:lnTo>
                    <a:pt x="2" y="2"/>
                  </a:lnTo>
                  <a:lnTo>
                    <a:pt x="2" y="2"/>
                  </a:lnTo>
                  <a:lnTo>
                    <a:pt x="4" y="2"/>
                  </a:lnTo>
                  <a:lnTo>
                    <a:pt x="4" y="2"/>
                  </a:lnTo>
                  <a:lnTo>
                    <a:pt x="4" y="2"/>
                  </a:lnTo>
                  <a:lnTo>
                    <a:pt x="6" y="0"/>
                  </a:lnTo>
                  <a:lnTo>
                    <a:pt x="6" y="0"/>
                  </a:lnTo>
                  <a:lnTo>
                    <a:pt x="6" y="0"/>
                  </a:lnTo>
                  <a:lnTo>
                    <a:pt x="6" y="0"/>
                  </a:lnTo>
                  <a:lnTo>
                    <a:pt x="8" y="0"/>
                  </a:lnTo>
                  <a:lnTo>
                    <a:pt x="8" y="2"/>
                  </a:lnTo>
                  <a:lnTo>
                    <a:pt x="8" y="2"/>
                  </a:lnTo>
                  <a:lnTo>
                    <a:pt x="8" y="0"/>
                  </a:lnTo>
                  <a:lnTo>
                    <a:pt x="10" y="0"/>
                  </a:lnTo>
                  <a:lnTo>
                    <a:pt x="1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7" name="Freeform 5986"/>
            <p:cNvSpPr>
              <a:spLocks/>
            </p:cNvSpPr>
            <p:nvPr/>
          </p:nvSpPr>
          <p:spPr bwMode="auto">
            <a:xfrm>
              <a:off x="1788" y="2046"/>
              <a:ext cx="2" cy="0"/>
            </a:xfrm>
            <a:custGeom>
              <a:avLst/>
              <a:gdLst>
                <a:gd name="T0" fmla="*/ 2 w 2"/>
                <a:gd name="T1" fmla="*/ 2 w 2"/>
                <a:gd name="T2" fmla="*/ 2 w 2"/>
                <a:gd name="T3" fmla="*/ 2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2" y="0"/>
                  </a:lnTo>
                  <a:lnTo>
                    <a:pt x="2"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8" name="Freeform 5987"/>
            <p:cNvSpPr>
              <a:spLocks/>
            </p:cNvSpPr>
            <p:nvPr/>
          </p:nvSpPr>
          <p:spPr bwMode="auto">
            <a:xfrm>
              <a:off x="1792" y="2039"/>
              <a:ext cx="6" cy="7"/>
            </a:xfrm>
            <a:custGeom>
              <a:avLst/>
              <a:gdLst>
                <a:gd name="T0" fmla="*/ 2 w 6"/>
                <a:gd name="T1" fmla="*/ 7 h 7"/>
                <a:gd name="T2" fmla="*/ 4 w 6"/>
                <a:gd name="T3" fmla="*/ 7 h 7"/>
                <a:gd name="T4" fmla="*/ 4 w 6"/>
                <a:gd name="T5" fmla="*/ 7 h 7"/>
                <a:gd name="T6" fmla="*/ 4 w 6"/>
                <a:gd name="T7" fmla="*/ 7 h 7"/>
                <a:gd name="T8" fmla="*/ 4 w 6"/>
                <a:gd name="T9" fmla="*/ 7 h 7"/>
                <a:gd name="T10" fmla="*/ 4 w 6"/>
                <a:gd name="T11" fmla="*/ 5 h 7"/>
                <a:gd name="T12" fmla="*/ 4 w 6"/>
                <a:gd name="T13" fmla="*/ 5 h 7"/>
                <a:gd name="T14" fmla="*/ 4 w 6"/>
                <a:gd name="T15" fmla="*/ 5 h 7"/>
                <a:gd name="T16" fmla="*/ 4 w 6"/>
                <a:gd name="T17" fmla="*/ 5 h 7"/>
                <a:gd name="T18" fmla="*/ 4 w 6"/>
                <a:gd name="T19" fmla="*/ 5 h 7"/>
                <a:gd name="T20" fmla="*/ 4 w 6"/>
                <a:gd name="T21" fmla="*/ 5 h 7"/>
                <a:gd name="T22" fmla="*/ 4 w 6"/>
                <a:gd name="T23" fmla="*/ 5 h 7"/>
                <a:gd name="T24" fmla="*/ 4 w 6"/>
                <a:gd name="T25" fmla="*/ 5 h 7"/>
                <a:gd name="T26" fmla="*/ 4 w 6"/>
                <a:gd name="T27" fmla="*/ 4 h 7"/>
                <a:gd name="T28" fmla="*/ 4 w 6"/>
                <a:gd name="T29" fmla="*/ 2 h 7"/>
                <a:gd name="T30" fmla="*/ 4 w 6"/>
                <a:gd name="T31" fmla="*/ 2 h 7"/>
                <a:gd name="T32" fmla="*/ 6 w 6"/>
                <a:gd name="T33" fmla="*/ 2 h 7"/>
                <a:gd name="T34" fmla="*/ 6 w 6"/>
                <a:gd name="T35" fmla="*/ 2 h 7"/>
                <a:gd name="T36" fmla="*/ 6 w 6"/>
                <a:gd name="T37" fmla="*/ 2 h 7"/>
                <a:gd name="T38" fmla="*/ 6 w 6"/>
                <a:gd name="T39" fmla="*/ 2 h 7"/>
                <a:gd name="T40" fmla="*/ 4 w 6"/>
                <a:gd name="T41" fmla="*/ 0 h 7"/>
                <a:gd name="T42" fmla="*/ 4 w 6"/>
                <a:gd name="T43" fmla="*/ 0 h 7"/>
                <a:gd name="T44" fmla="*/ 4 w 6"/>
                <a:gd name="T45" fmla="*/ 0 h 7"/>
                <a:gd name="T46" fmla="*/ 2 w 6"/>
                <a:gd name="T47" fmla="*/ 0 h 7"/>
                <a:gd name="T48" fmla="*/ 2 w 6"/>
                <a:gd name="T49" fmla="*/ 2 h 7"/>
                <a:gd name="T50" fmla="*/ 0 w 6"/>
                <a:gd name="T51" fmla="*/ 5 h 7"/>
                <a:gd name="T52" fmla="*/ 0 w 6"/>
                <a:gd name="T53" fmla="*/ 5 h 7"/>
                <a:gd name="T54" fmla="*/ 0 w 6"/>
                <a:gd name="T55" fmla="*/ 5 h 7"/>
                <a:gd name="T56" fmla="*/ 0 w 6"/>
                <a:gd name="T57" fmla="*/ 7 h 7"/>
                <a:gd name="T58" fmla="*/ 0 w 6"/>
                <a:gd name="T59" fmla="*/ 7 h 7"/>
                <a:gd name="T60" fmla="*/ 0 w 6"/>
                <a:gd name="T61" fmla="*/ 7 h 7"/>
                <a:gd name="T62" fmla="*/ 0 w 6"/>
                <a:gd name="T63" fmla="*/ 7 h 7"/>
                <a:gd name="T64" fmla="*/ 2 w 6"/>
                <a:gd name="T65" fmla="*/ 7 h 7"/>
                <a:gd name="T66" fmla="*/ 2 w 6"/>
                <a:gd name="T67" fmla="*/ 7 h 7"/>
                <a:gd name="T68" fmla="*/ 2 w 6"/>
                <a:gd name="T69" fmla="*/ 7 h 7"/>
                <a:gd name="T70" fmla="*/ 2 w 6"/>
                <a:gd name="T7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7">
                  <a:moveTo>
                    <a:pt x="2" y="7"/>
                  </a:move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4"/>
                  </a:lnTo>
                  <a:lnTo>
                    <a:pt x="4" y="2"/>
                  </a:lnTo>
                  <a:lnTo>
                    <a:pt x="4" y="2"/>
                  </a:lnTo>
                  <a:lnTo>
                    <a:pt x="6" y="2"/>
                  </a:lnTo>
                  <a:lnTo>
                    <a:pt x="6" y="2"/>
                  </a:lnTo>
                  <a:lnTo>
                    <a:pt x="6" y="2"/>
                  </a:lnTo>
                  <a:lnTo>
                    <a:pt x="6" y="2"/>
                  </a:lnTo>
                  <a:lnTo>
                    <a:pt x="4" y="0"/>
                  </a:lnTo>
                  <a:lnTo>
                    <a:pt x="4" y="0"/>
                  </a:lnTo>
                  <a:lnTo>
                    <a:pt x="4" y="0"/>
                  </a:lnTo>
                  <a:lnTo>
                    <a:pt x="2" y="0"/>
                  </a:lnTo>
                  <a:lnTo>
                    <a:pt x="2" y="2"/>
                  </a:lnTo>
                  <a:lnTo>
                    <a:pt x="0" y="5"/>
                  </a:lnTo>
                  <a:lnTo>
                    <a:pt x="0" y="5"/>
                  </a:lnTo>
                  <a:lnTo>
                    <a:pt x="0" y="5"/>
                  </a:lnTo>
                  <a:lnTo>
                    <a:pt x="0" y="7"/>
                  </a:lnTo>
                  <a:lnTo>
                    <a:pt x="0" y="7"/>
                  </a:lnTo>
                  <a:lnTo>
                    <a:pt x="0" y="7"/>
                  </a:lnTo>
                  <a:lnTo>
                    <a:pt x="0" y="7"/>
                  </a:lnTo>
                  <a:lnTo>
                    <a:pt x="2" y="7"/>
                  </a:lnTo>
                  <a:lnTo>
                    <a:pt x="2" y="7"/>
                  </a:lnTo>
                  <a:lnTo>
                    <a:pt x="2" y="7"/>
                  </a:lnTo>
                  <a:lnTo>
                    <a:pt x="2"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9" name="Freeform 5988"/>
            <p:cNvSpPr>
              <a:spLocks/>
            </p:cNvSpPr>
            <p:nvPr/>
          </p:nvSpPr>
          <p:spPr bwMode="auto">
            <a:xfrm>
              <a:off x="1854" y="2048"/>
              <a:ext cx="2" cy="2"/>
            </a:xfrm>
            <a:custGeom>
              <a:avLst/>
              <a:gdLst>
                <a:gd name="T0" fmla="*/ 0 w 2"/>
                <a:gd name="T1" fmla="*/ 2 h 2"/>
                <a:gd name="T2" fmla="*/ 0 w 2"/>
                <a:gd name="T3" fmla="*/ 0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0" name="Freeform 5989"/>
            <p:cNvSpPr>
              <a:spLocks/>
            </p:cNvSpPr>
            <p:nvPr/>
          </p:nvSpPr>
          <p:spPr bwMode="auto">
            <a:xfrm>
              <a:off x="1800" y="2039"/>
              <a:ext cx="9" cy="11"/>
            </a:xfrm>
            <a:custGeom>
              <a:avLst/>
              <a:gdLst>
                <a:gd name="T0" fmla="*/ 2 w 9"/>
                <a:gd name="T1" fmla="*/ 11 h 11"/>
                <a:gd name="T2" fmla="*/ 2 w 9"/>
                <a:gd name="T3" fmla="*/ 9 h 11"/>
                <a:gd name="T4" fmla="*/ 4 w 9"/>
                <a:gd name="T5" fmla="*/ 9 h 11"/>
                <a:gd name="T6" fmla="*/ 4 w 9"/>
                <a:gd name="T7" fmla="*/ 9 h 11"/>
                <a:gd name="T8" fmla="*/ 4 w 9"/>
                <a:gd name="T9" fmla="*/ 7 h 11"/>
                <a:gd name="T10" fmla="*/ 4 w 9"/>
                <a:gd name="T11" fmla="*/ 7 h 11"/>
                <a:gd name="T12" fmla="*/ 4 w 9"/>
                <a:gd name="T13" fmla="*/ 5 h 11"/>
                <a:gd name="T14" fmla="*/ 4 w 9"/>
                <a:gd name="T15" fmla="*/ 5 h 11"/>
                <a:gd name="T16" fmla="*/ 4 w 9"/>
                <a:gd name="T17" fmla="*/ 5 h 11"/>
                <a:gd name="T18" fmla="*/ 6 w 9"/>
                <a:gd name="T19" fmla="*/ 7 h 11"/>
                <a:gd name="T20" fmla="*/ 6 w 9"/>
                <a:gd name="T21" fmla="*/ 7 h 11"/>
                <a:gd name="T22" fmla="*/ 6 w 9"/>
                <a:gd name="T23" fmla="*/ 4 h 11"/>
                <a:gd name="T24" fmla="*/ 6 w 9"/>
                <a:gd name="T25" fmla="*/ 4 h 11"/>
                <a:gd name="T26" fmla="*/ 8 w 9"/>
                <a:gd name="T27" fmla="*/ 4 h 11"/>
                <a:gd name="T28" fmla="*/ 8 w 9"/>
                <a:gd name="T29" fmla="*/ 5 h 11"/>
                <a:gd name="T30" fmla="*/ 8 w 9"/>
                <a:gd name="T31" fmla="*/ 5 h 11"/>
                <a:gd name="T32" fmla="*/ 8 w 9"/>
                <a:gd name="T33" fmla="*/ 5 h 11"/>
                <a:gd name="T34" fmla="*/ 8 w 9"/>
                <a:gd name="T35" fmla="*/ 4 h 11"/>
                <a:gd name="T36" fmla="*/ 8 w 9"/>
                <a:gd name="T37" fmla="*/ 4 h 11"/>
                <a:gd name="T38" fmla="*/ 9 w 9"/>
                <a:gd name="T39" fmla="*/ 2 h 11"/>
                <a:gd name="T40" fmla="*/ 9 w 9"/>
                <a:gd name="T41" fmla="*/ 0 h 11"/>
                <a:gd name="T42" fmla="*/ 8 w 9"/>
                <a:gd name="T43" fmla="*/ 0 h 11"/>
                <a:gd name="T44" fmla="*/ 8 w 9"/>
                <a:gd name="T45" fmla="*/ 0 h 11"/>
                <a:gd name="T46" fmla="*/ 6 w 9"/>
                <a:gd name="T47" fmla="*/ 0 h 11"/>
                <a:gd name="T48" fmla="*/ 6 w 9"/>
                <a:gd name="T49" fmla="*/ 0 h 11"/>
                <a:gd name="T50" fmla="*/ 4 w 9"/>
                <a:gd name="T51" fmla="*/ 2 h 11"/>
                <a:gd name="T52" fmla="*/ 2 w 9"/>
                <a:gd name="T53" fmla="*/ 2 h 11"/>
                <a:gd name="T54" fmla="*/ 2 w 9"/>
                <a:gd name="T55" fmla="*/ 4 h 11"/>
                <a:gd name="T56" fmla="*/ 2 w 9"/>
                <a:gd name="T57" fmla="*/ 4 h 11"/>
                <a:gd name="T58" fmla="*/ 2 w 9"/>
                <a:gd name="T59" fmla="*/ 4 h 11"/>
                <a:gd name="T60" fmla="*/ 0 w 9"/>
                <a:gd name="T61" fmla="*/ 5 h 11"/>
                <a:gd name="T62" fmla="*/ 0 w 9"/>
                <a:gd name="T63" fmla="*/ 5 h 11"/>
                <a:gd name="T64" fmla="*/ 2 w 9"/>
                <a:gd name="T65" fmla="*/ 5 h 11"/>
                <a:gd name="T66" fmla="*/ 2 w 9"/>
                <a:gd name="T67" fmla="*/ 7 h 11"/>
                <a:gd name="T68" fmla="*/ 2 w 9"/>
                <a:gd name="T69" fmla="*/ 7 h 11"/>
                <a:gd name="T70" fmla="*/ 0 w 9"/>
                <a:gd name="T71" fmla="*/ 7 h 11"/>
                <a:gd name="T72" fmla="*/ 0 w 9"/>
                <a:gd name="T73" fmla="*/ 7 h 11"/>
                <a:gd name="T74" fmla="*/ 0 w 9"/>
                <a:gd name="T75" fmla="*/ 9 h 11"/>
                <a:gd name="T76" fmla="*/ 0 w 9"/>
                <a:gd name="T7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 h="11">
                  <a:moveTo>
                    <a:pt x="0" y="11"/>
                  </a:moveTo>
                  <a:lnTo>
                    <a:pt x="2" y="11"/>
                  </a:lnTo>
                  <a:lnTo>
                    <a:pt x="2" y="9"/>
                  </a:lnTo>
                  <a:lnTo>
                    <a:pt x="2" y="9"/>
                  </a:lnTo>
                  <a:lnTo>
                    <a:pt x="2" y="9"/>
                  </a:lnTo>
                  <a:lnTo>
                    <a:pt x="4" y="9"/>
                  </a:lnTo>
                  <a:lnTo>
                    <a:pt x="4" y="9"/>
                  </a:lnTo>
                  <a:lnTo>
                    <a:pt x="4" y="9"/>
                  </a:lnTo>
                  <a:lnTo>
                    <a:pt x="4" y="9"/>
                  </a:lnTo>
                  <a:lnTo>
                    <a:pt x="4" y="7"/>
                  </a:lnTo>
                  <a:lnTo>
                    <a:pt x="4" y="7"/>
                  </a:lnTo>
                  <a:lnTo>
                    <a:pt x="4" y="7"/>
                  </a:lnTo>
                  <a:lnTo>
                    <a:pt x="4" y="7"/>
                  </a:lnTo>
                  <a:lnTo>
                    <a:pt x="4" y="5"/>
                  </a:lnTo>
                  <a:lnTo>
                    <a:pt x="4" y="5"/>
                  </a:lnTo>
                  <a:lnTo>
                    <a:pt x="4" y="5"/>
                  </a:lnTo>
                  <a:lnTo>
                    <a:pt x="4" y="5"/>
                  </a:lnTo>
                  <a:lnTo>
                    <a:pt x="4" y="5"/>
                  </a:lnTo>
                  <a:lnTo>
                    <a:pt x="6" y="7"/>
                  </a:lnTo>
                  <a:lnTo>
                    <a:pt x="6" y="7"/>
                  </a:lnTo>
                  <a:lnTo>
                    <a:pt x="6" y="7"/>
                  </a:lnTo>
                  <a:lnTo>
                    <a:pt x="6" y="7"/>
                  </a:lnTo>
                  <a:lnTo>
                    <a:pt x="6" y="5"/>
                  </a:lnTo>
                  <a:lnTo>
                    <a:pt x="6" y="4"/>
                  </a:lnTo>
                  <a:lnTo>
                    <a:pt x="6" y="4"/>
                  </a:lnTo>
                  <a:lnTo>
                    <a:pt x="6" y="4"/>
                  </a:lnTo>
                  <a:lnTo>
                    <a:pt x="8" y="4"/>
                  </a:lnTo>
                  <a:lnTo>
                    <a:pt x="8" y="4"/>
                  </a:lnTo>
                  <a:lnTo>
                    <a:pt x="8" y="5"/>
                  </a:lnTo>
                  <a:lnTo>
                    <a:pt x="8" y="5"/>
                  </a:lnTo>
                  <a:lnTo>
                    <a:pt x="8" y="5"/>
                  </a:lnTo>
                  <a:lnTo>
                    <a:pt x="8" y="5"/>
                  </a:lnTo>
                  <a:lnTo>
                    <a:pt x="8" y="5"/>
                  </a:lnTo>
                  <a:lnTo>
                    <a:pt x="8" y="5"/>
                  </a:lnTo>
                  <a:lnTo>
                    <a:pt x="8" y="4"/>
                  </a:lnTo>
                  <a:lnTo>
                    <a:pt x="8" y="4"/>
                  </a:lnTo>
                  <a:lnTo>
                    <a:pt x="8" y="4"/>
                  </a:lnTo>
                  <a:lnTo>
                    <a:pt x="8" y="4"/>
                  </a:lnTo>
                  <a:lnTo>
                    <a:pt x="9" y="2"/>
                  </a:lnTo>
                  <a:lnTo>
                    <a:pt x="9" y="2"/>
                  </a:lnTo>
                  <a:lnTo>
                    <a:pt x="9" y="2"/>
                  </a:lnTo>
                  <a:lnTo>
                    <a:pt x="9" y="0"/>
                  </a:lnTo>
                  <a:lnTo>
                    <a:pt x="9" y="0"/>
                  </a:lnTo>
                  <a:lnTo>
                    <a:pt x="8" y="0"/>
                  </a:lnTo>
                  <a:lnTo>
                    <a:pt x="8" y="0"/>
                  </a:lnTo>
                  <a:lnTo>
                    <a:pt x="8" y="0"/>
                  </a:lnTo>
                  <a:lnTo>
                    <a:pt x="6" y="0"/>
                  </a:lnTo>
                  <a:lnTo>
                    <a:pt x="6" y="0"/>
                  </a:lnTo>
                  <a:lnTo>
                    <a:pt x="6" y="0"/>
                  </a:lnTo>
                  <a:lnTo>
                    <a:pt x="6" y="0"/>
                  </a:lnTo>
                  <a:lnTo>
                    <a:pt x="4" y="2"/>
                  </a:lnTo>
                  <a:lnTo>
                    <a:pt x="4" y="2"/>
                  </a:lnTo>
                  <a:lnTo>
                    <a:pt x="4" y="2"/>
                  </a:lnTo>
                  <a:lnTo>
                    <a:pt x="2" y="2"/>
                  </a:lnTo>
                  <a:lnTo>
                    <a:pt x="2" y="2"/>
                  </a:lnTo>
                  <a:lnTo>
                    <a:pt x="2" y="4"/>
                  </a:lnTo>
                  <a:lnTo>
                    <a:pt x="2" y="4"/>
                  </a:lnTo>
                  <a:lnTo>
                    <a:pt x="2" y="4"/>
                  </a:lnTo>
                  <a:lnTo>
                    <a:pt x="2" y="4"/>
                  </a:lnTo>
                  <a:lnTo>
                    <a:pt x="2" y="4"/>
                  </a:lnTo>
                  <a:lnTo>
                    <a:pt x="0" y="5"/>
                  </a:lnTo>
                  <a:lnTo>
                    <a:pt x="0" y="5"/>
                  </a:lnTo>
                  <a:lnTo>
                    <a:pt x="0" y="5"/>
                  </a:lnTo>
                  <a:lnTo>
                    <a:pt x="0" y="5"/>
                  </a:lnTo>
                  <a:lnTo>
                    <a:pt x="0" y="5"/>
                  </a:lnTo>
                  <a:lnTo>
                    <a:pt x="2" y="5"/>
                  </a:lnTo>
                  <a:lnTo>
                    <a:pt x="2" y="5"/>
                  </a:lnTo>
                  <a:lnTo>
                    <a:pt x="2" y="7"/>
                  </a:lnTo>
                  <a:lnTo>
                    <a:pt x="2" y="7"/>
                  </a:lnTo>
                  <a:lnTo>
                    <a:pt x="2" y="7"/>
                  </a:lnTo>
                  <a:lnTo>
                    <a:pt x="0" y="7"/>
                  </a:lnTo>
                  <a:lnTo>
                    <a:pt x="0" y="7"/>
                  </a:lnTo>
                  <a:lnTo>
                    <a:pt x="0" y="7"/>
                  </a:lnTo>
                  <a:lnTo>
                    <a:pt x="0" y="7"/>
                  </a:lnTo>
                  <a:lnTo>
                    <a:pt x="0" y="9"/>
                  </a:lnTo>
                  <a:lnTo>
                    <a:pt x="0" y="9"/>
                  </a:lnTo>
                  <a:lnTo>
                    <a:pt x="0" y="11"/>
                  </a:lnTo>
                  <a:lnTo>
                    <a:pt x="0" y="1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1" name="Freeform 5990"/>
            <p:cNvSpPr>
              <a:spLocks/>
            </p:cNvSpPr>
            <p:nvPr/>
          </p:nvSpPr>
          <p:spPr bwMode="auto">
            <a:xfrm>
              <a:off x="1838" y="2048"/>
              <a:ext cx="2" cy="2"/>
            </a:xfrm>
            <a:custGeom>
              <a:avLst/>
              <a:gdLst>
                <a:gd name="T0" fmla="*/ 2 w 2"/>
                <a:gd name="T1" fmla="*/ 2 h 2"/>
                <a:gd name="T2" fmla="*/ 2 w 2"/>
                <a:gd name="T3" fmla="*/ 0 h 2"/>
                <a:gd name="T4" fmla="*/ 0 w 2"/>
                <a:gd name="T5" fmla="*/ 0 h 2"/>
              </a:gdLst>
              <a:ahLst/>
              <a:cxnLst>
                <a:cxn ang="0">
                  <a:pos x="T0" y="T1"/>
                </a:cxn>
                <a:cxn ang="0">
                  <a:pos x="T2" y="T3"/>
                </a:cxn>
                <a:cxn ang="0">
                  <a:pos x="T4" y="T5"/>
                </a:cxn>
              </a:cxnLst>
              <a:rect l="0" t="0" r="r" b="b"/>
              <a:pathLst>
                <a:path w="2" h="2">
                  <a:moveTo>
                    <a:pt x="2" y="2"/>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2" name="Freeform 5991"/>
            <p:cNvSpPr>
              <a:spLocks/>
            </p:cNvSpPr>
            <p:nvPr/>
          </p:nvSpPr>
          <p:spPr bwMode="auto">
            <a:xfrm>
              <a:off x="1852" y="2046"/>
              <a:ext cx="4" cy="4"/>
            </a:xfrm>
            <a:custGeom>
              <a:avLst/>
              <a:gdLst>
                <a:gd name="T0" fmla="*/ 0 w 4"/>
                <a:gd name="T1" fmla="*/ 4 h 4"/>
                <a:gd name="T2" fmla="*/ 0 w 4"/>
                <a:gd name="T3" fmla="*/ 4 h 4"/>
                <a:gd name="T4" fmla="*/ 0 w 4"/>
                <a:gd name="T5" fmla="*/ 4 h 4"/>
                <a:gd name="T6" fmla="*/ 0 w 4"/>
                <a:gd name="T7" fmla="*/ 4 h 4"/>
                <a:gd name="T8" fmla="*/ 2 w 4"/>
                <a:gd name="T9" fmla="*/ 2 h 4"/>
                <a:gd name="T10" fmla="*/ 2 w 4"/>
                <a:gd name="T11" fmla="*/ 2 h 4"/>
                <a:gd name="T12" fmla="*/ 2 w 4"/>
                <a:gd name="T13" fmla="*/ 0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0" y="4"/>
                  </a:lnTo>
                  <a:lnTo>
                    <a:pt x="0" y="4"/>
                  </a:lnTo>
                  <a:lnTo>
                    <a:pt x="0" y="4"/>
                  </a:lnTo>
                  <a:lnTo>
                    <a:pt x="2" y="2"/>
                  </a:lnTo>
                  <a:lnTo>
                    <a:pt x="2" y="2"/>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3" name="Freeform 5992"/>
            <p:cNvSpPr>
              <a:spLocks/>
            </p:cNvSpPr>
            <p:nvPr/>
          </p:nvSpPr>
          <p:spPr bwMode="auto">
            <a:xfrm>
              <a:off x="1825" y="2044"/>
              <a:ext cx="6" cy="6"/>
            </a:xfrm>
            <a:custGeom>
              <a:avLst/>
              <a:gdLst>
                <a:gd name="T0" fmla="*/ 6 w 6"/>
                <a:gd name="T1" fmla="*/ 6 h 6"/>
                <a:gd name="T2" fmla="*/ 6 w 6"/>
                <a:gd name="T3" fmla="*/ 6 h 6"/>
                <a:gd name="T4" fmla="*/ 6 w 6"/>
                <a:gd name="T5" fmla="*/ 6 h 6"/>
                <a:gd name="T6" fmla="*/ 4 w 6"/>
                <a:gd name="T7" fmla="*/ 6 h 6"/>
                <a:gd name="T8" fmla="*/ 2 w 6"/>
                <a:gd name="T9" fmla="*/ 2 h 6"/>
                <a:gd name="T10" fmla="*/ 0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6" y="6"/>
                  </a:moveTo>
                  <a:lnTo>
                    <a:pt x="6" y="6"/>
                  </a:lnTo>
                  <a:lnTo>
                    <a:pt x="6" y="6"/>
                  </a:lnTo>
                  <a:lnTo>
                    <a:pt x="4" y="6"/>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4" name="Freeform 5993"/>
            <p:cNvSpPr>
              <a:spLocks/>
            </p:cNvSpPr>
            <p:nvPr/>
          </p:nvSpPr>
          <p:spPr bwMode="auto">
            <a:xfrm>
              <a:off x="1831" y="2050"/>
              <a:ext cx="1" cy="0"/>
            </a:xfrm>
            <a:custGeom>
              <a:avLst/>
              <a:gdLst>
                <a:gd name="T0" fmla="*/ 1 w 1"/>
                <a:gd name="T1" fmla="*/ 1 w 1"/>
                <a:gd name="T2" fmla="*/ 0 w 1"/>
                <a:gd name="T3" fmla="*/ 0 w 1"/>
                <a:gd name="T4" fmla="*/ 0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lnTo>
                    <a:pt x="1"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5" name="Freeform 5994"/>
            <p:cNvSpPr>
              <a:spLocks/>
            </p:cNvSpPr>
            <p:nvPr/>
          </p:nvSpPr>
          <p:spPr bwMode="auto">
            <a:xfrm>
              <a:off x="1838" y="2050"/>
              <a:ext cx="2" cy="2"/>
            </a:xfrm>
            <a:custGeom>
              <a:avLst/>
              <a:gdLst>
                <a:gd name="T0" fmla="*/ 0 w 2"/>
                <a:gd name="T1" fmla="*/ 2 h 2"/>
                <a:gd name="T2" fmla="*/ 0 w 2"/>
                <a:gd name="T3" fmla="*/ 2 h 2"/>
                <a:gd name="T4" fmla="*/ 2 w 2"/>
                <a:gd name="T5" fmla="*/ 0 h 2"/>
                <a:gd name="T6" fmla="*/ 2 w 2"/>
                <a:gd name="T7" fmla="*/ 0 h 2"/>
                <a:gd name="T8" fmla="*/ 0 w 2"/>
                <a:gd name="T9" fmla="*/ 0 h 2"/>
                <a:gd name="T10" fmla="*/ 0 w 2"/>
                <a:gd name="T11" fmla="*/ 2 h 2"/>
                <a:gd name="T12" fmla="*/ 0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2"/>
                  </a:moveTo>
                  <a:lnTo>
                    <a:pt x="0" y="2"/>
                  </a:lnTo>
                  <a:lnTo>
                    <a:pt x="2" y="0"/>
                  </a:lnTo>
                  <a:lnTo>
                    <a:pt x="2"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6" name="Freeform 5995"/>
            <p:cNvSpPr>
              <a:spLocks/>
            </p:cNvSpPr>
            <p:nvPr/>
          </p:nvSpPr>
          <p:spPr bwMode="auto">
            <a:xfrm>
              <a:off x="1836" y="2048"/>
              <a:ext cx="2" cy="4"/>
            </a:xfrm>
            <a:custGeom>
              <a:avLst/>
              <a:gdLst>
                <a:gd name="T0" fmla="*/ 2 w 2"/>
                <a:gd name="T1" fmla="*/ 0 h 4"/>
                <a:gd name="T2" fmla="*/ 2 w 2"/>
                <a:gd name="T3" fmla="*/ 0 h 4"/>
                <a:gd name="T4" fmla="*/ 2 w 2"/>
                <a:gd name="T5" fmla="*/ 2 h 4"/>
                <a:gd name="T6" fmla="*/ 2 w 2"/>
                <a:gd name="T7" fmla="*/ 2 h 4"/>
                <a:gd name="T8" fmla="*/ 2 w 2"/>
                <a:gd name="T9" fmla="*/ 2 h 4"/>
                <a:gd name="T10" fmla="*/ 2 w 2"/>
                <a:gd name="T11" fmla="*/ 4 h 4"/>
                <a:gd name="T12" fmla="*/ 2 w 2"/>
                <a:gd name="T13" fmla="*/ 4 h 4"/>
                <a:gd name="T14" fmla="*/ 0 w 2"/>
                <a:gd name="T15" fmla="*/ 4 h 4"/>
                <a:gd name="T16" fmla="*/ 0 w 2"/>
                <a:gd name="T17" fmla="*/ 4 h 4"/>
                <a:gd name="T18" fmla="*/ 0 w 2"/>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2" y="0"/>
                  </a:moveTo>
                  <a:lnTo>
                    <a:pt x="2" y="0"/>
                  </a:lnTo>
                  <a:lnTo>
                    <a:pt x="2" y="2"/>
                  </a:lnTo>
                  <a:lnTo>
                    <a:pt x="2" y="2"/>
                  </a:lnTo>
                  <a:lnTo>
                    <a:pt x="2" y="2"/>
                  </a:lnTo>
                  <a:lnTo>
                    <a:pt x="2" y="4"/>
                  </a:lnTo>
                  <a:lnTo>
                    <a:pt x="2"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7" name="Freeform 5996"/>
            <p:cNvSpPr>
              <a:spLocks/>
            </p:cNvSpPr>
            <p:nvPr/>
          </p:nvSpPr>
          <p:spPr bwMode="auto">
            <a:xfrm>
              <a:off x="1832" y="2052"/>
              <a:ext cx="4" cy="0"/>
            </a:xfrm>
            <a:custGeom>
              <a:avLst/>
              <a:gdLst>
                <a:gd name="T0" fmla="*/ 4 w 4"/>
                <a:gd name="T1" fmla="*/ 4 w 4"/>
                <a:gd name="T2" fmla="*/ 2 w 4"/>
                <a:gd name="T3" fmla="*/ 2 w 4"/>
                <a:gd name="T4" fmla="*/ 2 w 4"/>
                <a:gd name="T5" fmla="*/ 2 w 4"/>
                <a:gd name="T6" fmla="*/ 2 w 4"/>
                <a:gd name="T7" fmla="*/ 0 w 4"/>
                <a:gd name="T8" fmla="*/ 0 w 4"/>
                <a:gd name="T9" fmla="*/ 0 w 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
                  <a:moveTo>
                    <a:pt x="4" y="0"/>
                  </a:moveTo>
                  <a:lnTo>
                    <a:pt x="4" y="0"/>
                  </a:lnTo>
                  <a:lnTo>
                    <a:pt x="2" y="0"/>
                  </a:lnTo>
                  <a:lnTo>
                    <a:pt x="2" y="0"/>
                  </a:lnTo>
                  <a:lnTo>
                    <a:pt x="2" y="0"/>
                  </a:lnTo>
                  <a:lnTo>
                    <a:pt x="2" y="0"/>
                  </a:lnTo>
                  <a:lnTo>
                    <a:pt x="2"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8" name="Freeform 5997"/>
            <p:cNvSpPr>
              <a:spLocks/>
            </p:cNvSpPr>
            <p:nvPr/>
          </p:nvSpPr>
          <p:spPr bwMode="auto">
            <a:xfrm>
              <a:off x="1846" y="2050"/>
              <a:ext cx="4" cy="4"/>
            </a:xfrm>
            <a:custGeom>
              <a:avLst/>
              <a:gdLst>
                <a:gd name="T0" fmla="*/ 4 w 4"/>
                <a:gd name="T1" fmla="*/ 0 h 4"/>
                <a:gd name="T2" fmla="*/ 4 w 4"/>
                <a:gd name="T3" fmla="*/ 2 h 4"/>
                <a:gd name="T4" fmla="*/ 4 w 4"/>
                <a:gd name="T5" fmla="*/ 2 h 4"/>
                <a:gd name="T6" fmla="*/ 4 w 4"/>
                <a:gd name="T7" fmla="*/ 2 h 4"/>
                <a:gd name="T8" fmla="*/ 4 w 4"/>
                <a:gd name="T9" fmla="*/ 0 h 4"/>
                <a:gd name="T10" fmla="*/ 2 w 4"/>
                <a:gd name="T11" fmla="*/ 2 h 4"/>
                <a:gd name="T12" fmla="*/ 2 w 4"/>
                <a:gd name="T13" fmla="*/ 2 h 4"/>
                <a:gd name="T14" fmla="*/ 2 w 4"/>
                <a:gd name="T15" fmla="*/ 0 h 4"/>
                <a:gd name="T16" fmla="*/ 2 w 4"/>
                <a:gd name="T17" fmla="*/ 0 h 4"/>
                <a:gd name="T18" fmla="*/ 2 w 4"/>
                <a:gd name="T19" fmla="*/ 0 h 4"/>
                <a:gd name="T20" fmla="*/ 2 w 4"/>
                <a:gd name="T21" fmla="*/ 2 h 4"/>
                <a:gd name="T22" fmla="*/ 2 w 4"/>
                <a:gd name="T23" fmla="*/ 2 h 4"/>
                <a:gd name="T24" fmla="*/ 0 w 4"/>
                <a:gd name="T25" fmla="*/ 2 h 4"/>
                <a:gd name="T26" fmla="*/ 0 w 4"/>
                <a:gd name="T27" fmla="*/ 2 h 4"/>
                <a:gd name="T28" fmla="*/ 0 w 4"/>
                <a:gd name="T29" fmla="*/ 2 h 4"/>
                <a:gd name="T30" fmla="*/ 0 w 4"/>
                <a:gd name="T31" fmla="*/ 4 h 4"/>
                <a:gd name="T32" fmla="*/ 0 w 4"/>
                <a:gd name="T33" fmla="*/ 4 h 4"/>
                <a:gd name="T34" fmla="*/ 0 w 4"/>
                <a:gd name="T35" fmla="*/ 4 h 4"/>
                <a:gd name="T36" fmla="*/ 0 w 4"/>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4">
                  <a:moveTo>
                    <a:pt x="4" y="0"/>
                  </a:moveTo>
                  <a:lnTo>
                    <a:pt x="4" y="2"/>
                  </a:lnTo>
                  <a:lnTo>
                    <a:pt x="4" y="2"/>
                  </a:lnTo>
                  <a:lnTo>
                    <a:pt x="4" y="2"/>
                  </a:lnTo>
                  <a:lnTo>
                    <a:pt x="4" y="0"/>
                  </a:lnTo>
                  <a:lnTo>
                    <a:pt x="2" y="2"/>
                  </a:lnTo>
                  <a:lnTo>
                    <a:pt x="2" y="2"/>
                  </a:lnTo>
                  <a:lnTo>
                    <a:pt x="2" y="0"/>
                  </a:lnTo>
                  <a:lnTo>
                    <a:pt x="2" y="0"/>
                  </a:lnTo>
                  <a:lnTo>
                    <a:pt x="2" y="0"/>
                  </a:lnTo>
                  <a:lnTo>
                    <a:pt x="2" y="2"/>
                  </a:lnTo>
                  <a:lnTo>
                    <a:pt x="2" y="2"/>
                  </a:lnTo>
                  <a:lnTo>
                    <a:pt x="0" y="2"/>
                  </a:lnTo>
                  <a:lnTo>
                    <a:pt x="0" y="2"/>
                  </a:lnTo>
                  <a:lnTo>
                    <a:pt x="0" y="2"/>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9" name="Freeform 5998"/>
            <p:cNvSpPr>
              <a:spLocks/>
            </p:cNvSpPr>
            <p:nvPr/>
          </p:nvSpPr>
          <p:spPr bwMode="auto">
            <a:xfrm>
              <a:off x="1846" y="205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0" name="Freeform 5999"/>
            <p:cNvSpPr>
              <a:spLocks/>
            </p:cNvSpPr>
            <p:nvPr/>
          </p:nvSpPr>
          <p:spPr bwMode="auto">
            <a:xfrm>
              <a:off x="1838" y="2050"/>
              <a:ext cx="8" cy="6"/>
            </a:xfrm>
            <a:custGeom>
              <a:avLst/>
              <a:gdLst>
                <a:gd name="T0" fmla="*/ 8 w 8"/>
                <a:gd name="T1" fmla="*/ 4 h 6"/>
                <a:gd name="T2" fmla="*/ 6 w 8"/>
                <a:gd name="T3" fmla="*/ 4 h 6"/>
                <a:gd name="T4" fmla="*/ 6 w 8"/>
                <a:gd name="T5" fmla="*/ 6 h 6"/>
                <a:gd name="T6" fmla="*/ 2 w 8"/>
                <a:gd name="T7" fmla="*/ 6 h 6"/>
                <a:gd name="T8" fmla="*/ 2 w 8"/>
                <a:gd name="T9" fmla="*/ 6 h 6"/>
                <a:gd name="T10" fmla="*/ 0 w 8"/>
                <a:gd name="T11" fmla="*/ 6 h 6"/>
                <a:gd name="T12" fmla="*/ 2 w 8"/>
                <a:gd name="T13" fmla="*/ 6 h 6"/>
                <a:gd name="T14" fmla="*/ 2 w 8"/>
                <a:gd name="T15" fmla="*/ 4 h 6"/>
                <a:gd name="T16" fmla="*/ 2 w 8"/>
                <a:gd name="T17" fmla="*/ 4 h 6"/>
                <a:gd name="T18" fmla="*/ 2 w 8"/>
                <a:gd name="T19" fmla="*/ 4 h 6"/>
                <a:gd name="T20" fmla="*/ 2 w 8"/>
                <a:gd name="T21" fmla="*/ 2 h 6"/>
                <a:gd name="T22" fmla="*/ 2 w 8"/>
                <a:gd name="T23" fmla="*/ 0 h 6"/>
                <a:gd name="T24" fmla="*/ 2 w 8"/>
                <a:gd name="T25" fmla="*/ 0 h 6"/>
                <a:gd name="T26" fmla="*/ 2 w 8"/>
                <a:gd name="T2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6">
                  <a:moveTo>
                    <a:pt x="8" y="4"/>
                  </a:moveTo>
                  <a:lnTo>
                    <a:pt x="6" y="4"/>
                  </a:lnTo>
                  <a:lnTo>
                    <a:pt x="6" y="6"/>
                  </a:lnTo>
                  <a:lnTo>
                    <a:pt x="2" y="6"/>
                  </a:lnTo>
                  <a:lnTo>
                    <a:pt x="2" y="6"/>
                  </a:lnTo>
                  <a:lnTo>
                    <a:pt x="0" y="6"/>
                  </a:lnTo>
                  <a:lnTo>
                    <a:pt x="2" y="6"/>
                  </a:lnTo>
                  <a:lnTo>
                    <a:pt x="2" y="4"/>
                  </a:lnTo>
                  <a:lnTo>
                    <a:pt x="2" y="4"/>
                  </a:lnTo>
                  <a:lnTo>
                    <a:pt x="2" y="4"/>
                  </a:lnTo>
                  <a:lnTo>
                    <a:pt x="2"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1" name="Freeform 6000"/>
            <p:cNvSpPr>
              <a:spLocks/>
            </p:cNvSpPr>
            <p:nvPr/>
          </p:nvSpPr>
          <p:spPr bwMode="auto">
            <a:xfrm>
              <a:off x="1781" y="2046"/>
              <a:ext cx="5" cy="10"/>
            </a:xfrm>
            <a:custGeom>
              <a:avLst/>
              <a:gdLst>
                <a:gd name="T0" fmla="*/ 2 w 5"/>
                <a:gd name="T1" fmla="*/ 8 h 10"/>
                <a:gd name="T2" fmla="*/ 2 w 5"/>
                <a:gd name="T3" fmla="*/ 8 h 10"/>
                <a:gd name="T4" fmla="*/ 2 w 5"/>
                <a:gd name="T5" fmla="*/ 8 h 10"/>
                <a:gd name="T6" fmla="*/ 2 w 5"/>
                <a:gd name="T7" fmla="*/ 6 h 10"/>
                <a:gd name="T8" fmla="*/ 2 w 5"/>
                <a:gd name="T9" fmla="*/ 6 h 10"/>
                <a:gd name="T10" fmla="*/ 2 w 5"/>
                <a:gd name="T11" fmla="*/ 6 h 10"/>
                <a:gd name="T12" fmla="*/ 3 w 5"/>
                <a:gd name="T13" fmla="*/ 4 h 10"/>
                <a:gd name="T14" fmla="*/ 2 w 5"/>
                <a:gd name="T15" fmla="*/ 4 h 10"/>
                <a:gd name="T16" fmla="*/ 2 w 5"/>
                <a:gd name="T17" fmla="*/ 4 h 10"/>
                <a:gd name="T18" fmla="*/ 2 w 5"/>
                <a:gd name="T19" fmla="*/ 6 h 10"/>
                <a:gd name="T20" fmla="*/ 2 w 5"/>
                <a:gd name="T21" fmla="*/ 6 h 10"/>
                <a:gd name="T22" fmla="*/ 2 w 5"/>
                <a:gd name="T23" fmla="*/ 6 h 10"/>
                <a:gd name="T24" fmla="*/ 2 w 5"/>
                <a:gd name="T25" fmla="*/ 6 h 10"/>
                <a:gd name="T26" fmla="*/ 2 w 5"/>
                <a:gd name="T27" fmla="*/ 6 h 10"/>
                <a:gd name="T28" fmla="*/ 0 w 5"/>
                <a:gd name="T29" fmla="*/ 6 h 10"/>
                <a:gd name="T30" fmla="*/ 0 w 5"/>
                <a:gd name="T31" fmla="*/ 4 h 10"/>
                <a:gd name="T32" fmla="*/ 0 w 5"/>
                <a:gd name="T33" fmla="*/ 4 h 10"/>
                <a:gd name="T34" fmla="*/ 0 w 5"/>
                <a:gd name="T35" fmla="*/ 4 h 10"/>
                <a:gd name="T36" fmla="*/ 0 w 5"/>
                <a:gd name="T37" fmla="*/ 2 h 10"/>
                <a:gd name="T38" fmla="*/ 0 w 5"/>
                <a:gd name="T39" fmla="*/ 2 h 10"/>
                <a:gd name="T40" fmla="*/ 0 w 5"/>
                <a:gd name="T41" fmla="*/ 2 h 10"/>
                <a:gd name="T42" fmla="*/ 0 w 5"/>
                <a:gd name="T43" fmla="*/ 2 h 10"/>
                <a:gd name="T44" fmla="*/ 2 w 5"/>
                <a:gd name="T45" fmla="*/ 0 h 10"/>
                <a:gd name="T46" fmla="*/ 2 w 5"/>
                <a:gd name="T47" fmla="*/ 0 h 10"/>
                <a:gd name="T48" fmla="*/ 2 w 5"/>
                <a:gd name="T49" fmla="*/ 0 h 10"/>
                <a:gd name="T50" fmla="*/ 2 w 5"/>
                <a:gd name="T51" fmla="*/ 0 h 10"/>
                <a:gd name="T52" fmla="*/ 2 w 5"/>
                <a:gd name="T53" fmla="*/ 0 h 10"/>
                <a:gd name="T54" fmla="*/ 3 w 5"/>
                <a:gd name="T55" fmla="*/ 0 h 10"/>
                <a:gd name="T56" fmla="*/ 3 w 5"/>
                <a:gd name="T57" fmla="*/ 0 h 10"/>
                <a:gd name="T58" fmla="*/ 3 w 5"/>
                <a:gd name="T59" fmla="*/ 0 h 10"/>
                <a:gd name="T60" fmla="*/ 5 w 5"/>
                <a:gd name="T61" fmla="*/ 0 h 10"/>
                <a:gd name="T62" fmla="*/ 5 w 5"/>
                <a:gd name="T63" fmla="*/ 0 h 10"/>
                <a:gd name="T64" fmla="*/ 5 w 5"/>
                <a:gd name="T65" fmla="*/ 0 h 10"/>
                <a:gd name="T66" fmla="*/ 5 w 5"/>
                <a:gd name="T67" fmla="*/ 2 h 10"/>
                <a:gd name="T68" fmla="*/ 5 w 5"/>
                <a:gd name="T69" fmla="*/ 2 h 10"/>
                <a:gd name="T70" fmla="*/ 5 w 5"/>
                <a:gd name="T71" fmla="*/ 4 h 10"/>
                <a:gd name="T72" fmla="*/ 5 w 5"/>
                <a:gd name="T73" fmla="*/ 6 h 10"/>
                <a:gd name="T74" fmla="*/ 5 w 5"/>
                <a:gd name="T75" fmla="*/ 6 h 10"/>
                <a:gd name="T76" fmla="*/ 5 w 5"/>
                <a:gd name="T77" fmla="*/ 8 h 10"/>
                <a:gd name="T78" fmla="*/ 5 w 5"/>
                <a:gd name="T79" fmla="*/ 8 h 10"/>
                <a:gd name="T80" fmla="*/ 5 w 5"/>
                <a:gd name="T81" fmla="*/ 8 h 10"/>
                <a:gd name="T82" fmla="*/ 3 w 5"/>
                <a:gd name="T83" fmla="*/ 10 h 10"/>
                <a:gd name="T84" fmla="*/ 3 w 5"/>
                <a:gd name="T85" fmla="*/ 10 h 10"/>
                <a:gd name="T86" fmla="*/ 3 w 5"/>
                <a:gd name="T87" fmla="*/ 10 h 10"/>
                <a:gd name="T88" fmla="*/ 2 w 5"/>
                <a:gd name="T89" fmla="*/ 10 h 10"/>
                <a:gd name="T90" fmla="*/ 2 w 5"/>
                <a:gd name="T91" fmla="*/ 10 h 10"/>
                <a:gd name="T92" fmla="*/ 2 w 5"/>
                <a:gd name="T93" fmla="*/ 10 h 10"/>
                <a:gd name="T94" fmla="*/ 2 w 5"/>
                <a:gd name="T95" fmla="*/ 10 h 10"/>
                <a:gd name="T96" fmla="*/ 2 w 5"/>
                <a:gd name="T9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 h="10">
                  <a:moveTo>
                    <a:pt x="2" y="8"/>
                  </a:moveTo>
                  <a:lnTo>
                    <a:pt x="2" y="8"/>
                  </a:lnTo>
                  <a:lnTo>
                    <a:pt x="2" y="8"/>
                  </a:lnTo>
                  <a:lnTo>
                    <a:pt x="2" y="6"/>
                  </a:lnTo>
                  <a:lnTo>
                    <a:pt x="2" y="6"/>
                  </a:lnTo>
                  <a:lnTo>
                    <a:pt x="2" y="6"/>
                  </a:lnTo>
                  <a:lnTo>
                    <a:pt x="3" y="4"/>
                  </a:lnTo>
                  <a:lnTo>
                    <a:pt x="2" y="4"/>
                  </a:lnTo>
                  <a:lnTo>
                    <a:pt x="2" y="4"/>
                  </a:lnTo>
                  <a:lnTo>
                    <a:pt x="2" y="6"/>
                  </a:lnTo>
                  <a:lnTo>
                    <a:pt x="2" y="6"/>
                  </a:lnTo>
                  <a:lnTo>
                    <a:pt x="2" y="6"/>
                  </a:lnTo>
                  <a:lnTo>
                    <a:pt x="2" y="6"/>
                  </a:lnTo>
                  <a:lnTo>
                    <a:pt x="2" y="6"/>
                  </a:lnTo>
                  <a:lnTo>
                    <a:pt x="0" y="6"/>
                  </a:lnTo>
                  <a:lnTo>
                    <a:pt x="0" y="4"/>
                  </a:lnTo>
                  <a:lnTo>
                    <a:pt x="0" y="4"/>
                  </a:lnTo>
                  <a:lnTo>
                    <a:pt x="0" y="4"/>
                  </a:lnTo>
                  <a:lnTo>
                    <a:pt x="0" y="2"/>
                  </a:lnTo>
                  <a:lnTo>
                    <a:pt x="0" y="2"/>
                  </a:lnTo>
                  <a:lnTo>
                    <a:pt x="0" y="2"/>
                  </a:lnTo>
                  <a:lnTo>
                    <a:pt x="0" y="2"/>
                  </a:lnTo>
                  <a:lnTo>
                    <a:pt x="2" y="0"/>
                  </a:lnTo>
                  <a:lnTo>
                    <a:pt x="2" y="0"/>
                  </a:lnTo>
                  <a:lnTo>
                    <a:pt x="2" y="0"/>
                  </a:lnTo>
                  <a:lnTo>
                    <a:pt x="2" y="0"/>
                  </a:lnTo>
                  <a:lnTo>
                    <a:pt x="2" y="0"/>
                  </a:lnTo>
                  <a:lnTo>
                    <a:pt x="3" y="0"/>
                  </a:lnTo>
                  <a:lnTo>
                    <a:pt x="3" y="0"/>
                  </a:lnTo>
                  <a:lnTo>
                    <a:pt x="3" y="0"/>
                  </a:lnTo>
                  <a:lnTo>
                    <a:pt x="5" y="0"/>
                  </a:lnTo>
                  <a:lnTo>
                    <a:pt x="5" y="0"/>
                  </a:lnTo>
                  <a:lnTo>
                    <a:pt x="5" y="0"/>
                  </a:lnTo>
                  <a:lnTo>
                    <a:pt x="5" y="2"/>
                  </a:lnTo>
                  <a:lnTo>
                    <a:pt x="5" y="2"/>
                  </a:lnTo>
                  <a:lnTo>
                    <a:pt x="5" y="4"/>
                  </a:lnTo>
                  <a:lnTo>
                    <a:pt x="5" y="6"/>
                  </a:lnTo>
                  <a:lnTo>
                    <a:pt x="5" y="6"/>
                  </a:lnTo>
                  <a:lnTo>
                    <a:pt x="5" y="8"/>
                  </a:lnTo>
                  <a:lnTo>
                    <a:pt x="5" y="8"/>
                  </a:lnTo>
                  <a:lnTo>
                    <a:pt x="5" y="8"/>
                  </a:lnTo>
                  <a:lnTo>
                    <a:pt x="3" y="10"/>
                  </a:lnTo>
                  <a:lnTo>
                    <a:pt x="3" y="10"/>
                  </a:lnTo>
                  <a:lnTo>
                    <a:pt x="3" y="10"/>
                  </a:lnTo>
                  <a:lnTo>
                    <a:pt x="2" y="10"/>
                  </a:lnTo>
                  <a:lnTo>
                    <a:pt x="2" y="10"/>
                  </a:lnTo>
                  <a:lnTo>
                    <a:pt x="2" y="10"/>
                  </a:lnTo>
                  <a:lnTo>
                    <a:pt x="2" y="10"/>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2" name="Freeform 6001"/>
            <p:cNvSpPr>
              <a:spLocks/>
            </p:cNvSpPr>
            <p:nvPr/>
          </p:nvSpPr>
          <p:spPr bwMode="auto">
            <a:xfrm>
              <a:off x="1779" y="2046"/>
              <a:ext cx="2" cy="12"/>
            </a:xfrm>
            <a:custGeom>
              <a:avLst/>
              <a:gdLst>
                <a:gd name="T0" fmla="*/ 2 w 2"/>
                <a:gd name="T1" fmla="*/ 0 h 12"/>
                <a:gd name="T2" fmla="*/ 2 w 2"/>
                <a:gd name="T3" fmla="*/ 2 h 12"/>
                <a:gd name="T4" fmla="*/ 2 w 2"/>
                <a:gd name="T5" fmla="*/ 2 h 12"/>
                <a:gd name="T6" fmla="*/ 2 w 2"/>
                <a:gd name="T7" fmla="*/ 2 h 12"/>
                <a:gd name="T8" fmla="*/ 0 w 2"/>
                <a:gd name="T9" fmla="*/ 4 h 12"/>
                <a:gd name="T10" fmla="*/ 2 w 2"/>
                <a:gd name="T11" fmla="*/ 4 h 12"/>
                <a:gd name="T12" fmla="*/ 2 w 2"/>
                <a:gd name="T13" fmla="*/ 4 h 12"/>
                <a:gd name="T14" fmla="*/ 2 w 2"/>
                <a:gd name="T15" fmla="*/ 6 h 12"/>
                <a:gd name="T16" fmla="*/ 0 w 2"/>
                <a:gd name="T17" fmla="*/ 6 h 12"/>
                <a:gd name="T18" fmla="*/ 0 w 2"/>
                <a:gd name="T19" fmla="*/ 6 h 12"/>
                <a:gd name="T20" fmla="*/ 0 w 2"/>
                <a:gd name="T21" fmla="*/ 6 h 12"/>
                <a:gd name="T22" fmla="*/ 0 w 2"/>
                <a:gd name="T23" fmla="*/ 6 h 12"/>
                <a:gd name="T24" fmla="*/ 0 w 2"/>
                <a:gd name="T25" fmla="*/ 6 h 12"/>
                <a:gd name="T26" fmla="*/ 2 w 2"/>
                <a:gd name="T27" fmla="*/ 6 h 12"/>
                <a:gd name="T28" fmla="*/ 2 w 2"/>
                <a:gd name="T29" fmla="*/ 6 h 12"/>
                <a:gd name="T30" fmla="*/ 2 w 2"/>
                <a:gd name="T31" fmla="*/ 6 h 12"/>
                <a:gd name="T32" fmla="*/ 2 w 2"/>
                <a:gd name="T33" fmla="*/ 6 h 12"/>
                <a:gd name="T34" fmla="*/ 2 w 2"/>
                <a:gd name="T35" fmla="*/ 6 h 12"/>
                <a:gd name="T36" fmla="*/ 2 w 2"/>
                <a:gd name="T37" fmla="*/ 8 h 12"/>
                <a:gd name="T38" fmla="*/ 2 w 2"/>
                <a:gd name="T39" fmla="*/ 8 h 12"/>
                <a:gd name="T40" fmla="*/ 2 w 2"/>
                <a:gd name="T41" fmla="*/ 8 h 12"/>
                <a:gd name="T42" fmla="*/ 2 w 2"/>
                <a:gd name="T43" fmla="*/ 8 h 12"/>
                <a:gd name="T44" fmla="*/ 2 w 2"/>
                <a:gd name="T45" fmla="*/ 8 h 12"/>
                <a:gd name="T46" fmla="*/ 2 w 2"/>
                <a:gd name="T47" fmla="*/ 8 h 12"/>
                <a:gd name="T48" fmla="*/ 2 w 2"/>
                <a:gd name="T49" fmla="*/ 8 h 12"/>
                <a:gd name="T50" fmla="*/ 2 w 2"/>
                <a:gd name="T51" fmla="*/ 10 h 12"/>
                <a:gd name="T52" fmla="*/ 2 w 2"/>
                <a:gd name="T53" fmla="*/ 10 h 12"/>
                <a:gd name="T54" fmla="*/ 2 w 2"/>
                <a:gd name="T55" fmla="*/ 10 h 12"/>
                <a:gd name="T56" fmla="*/ 2 w 2"/>
                <a:gd name="T57" fmla="*/ 10 h 12"/>
                <a:gd name="T58" fmla="*/ 0 w 2"/>
                <a:gd name="T59" fmla="*/ 10 h 12"/>
                <a:gd name="T60" fmla="*/ 0 w 2"/>
                <a:gd name="T6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 h="12">
                  <a:moveTo>
                    <a:pt x="2" y="0"/>
                  </a:moveTo>
                  <a:lnTo>
                    <a:pt x="2" y="2"/>
                  </a:lnTo>
                  <a:lnTo>
                    <a:pt x="2" y="2"/>
                  </a:lnTo>
                  <a:lnTo>
                    <a:pt x="2" y="2"/>
                  </a:lnTo>
                  <a:lnTo>
                    <a:pt x="0" y="4"/>
                  </a:lnTo>
                  <a:lnTo>
                    <a:pt x="2" y="4"/>
                  </a:lnTo>
                  <a:lnTo>
                    <a:pt x="2" y="4"/>
                  </a:lnTo>
                  <a:lnTo>
                    <a:pt x="2" y="6"/>
                  </a:lnTo>
                  <a:lnTo>
                    <a:pt x="0" y="6"/>
                  </a:lnTo>
                  <a:lnTo>
                    <a:pt x="0" y="6"/>
                  </a:lnTo>
                  <a:lnTo>
                    <a:pt x="0" y="6"/>
                  </a:lnTo>
                  <a:lnTo>
                    <a:pt x="0" y="6"/>
                  </a:lnTo>
                  <a:lnTo>
                    <a:pt x="0" y="6"/>
                  </a:lnTo>
                  <a:lnTo>
                    <a:pt x="2" y="6"/>
                  </a:lnTo>
                  <a:lnTo>
                    <a:pt x="2" y="6"/>
                  </a:lnTo>
                  <a:lnTo>
                    <a:pt x="2" y="6"/>
                  </a:lnTo>
                  <a:lnTo>
                    <a:pt x="2" y="6"/>
                  </a:lnTo>
                  <a:lnTo>
                    <a:pt x="2" y="6"/>
                  </a:lnTo>
                  <a:lnTo>
                    <a:pt x="2" y="8"/>
                  </a:lnTo>
                  <a:lnTo>
                    <a:pt x="2" y="8"/>
                  </a:lnTo>
                  <a:lnTo>
                    <a:pt x="2" y="8"/>
                  </a:lnTo>
                  <a:lnTo>
                    <a:pt x="2" y="8"/>
                  </a:lnTo>
                  <a:lnTo>
                    <a:pt x="2" y="8"/>
                  </a:lnTo>
                  <a:lnTo>
                    <a:pt x="2" y="8"/>
                  </a:lnTo>
                  <a:lnTo>
                    <a:pt x="2" y="8"/>
                  </a:lnTo>
                  <a:lnTo>
                    <a:pt x="2" y="10"/>
                  </a:lnTo>
                  <a:lnTo>
                    <a:pt x="2" y="10"/>
                  </a:lnTo>
                  <a:lnTo>
                    <a:pt x="2" y="10"/>
                  </a:lnTo>
                  <a:lnTo>
                    <a:pt x="2" y="10"/>
                  </a:lnTo>
                  <a:lnTo>
                    <a:pt x="0" y="10"/>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3" name="Freeform 6002"/>
            <p:cNvSpPr>
              <a:spLocks/>
            </p:cNvSpPr>
            <p:nvPr/>
          </p:nvSpPr>
          <p:spPr bwMode="auto">
            <a:xfrm>
              <a:off x="1786" y="2046"/>
              <a:ext cx="6" cy="12"/>
            </a:xfrm>
            <a:custGeom>
              <a:avLst/>
              <a:gdLst>
                <a:gd name="T0" fmla="*/ 4 w 6"/>
                <a:gd name="T1" fmla="*/ 8 h 12"/>
                <a:gd name="T2" fmla="*/ 2 w 6"/>
                <a:gd name="T3" fmla="*/ 8 h 12"/>
                <a:gd name="T4" fmla="*/ 2 w 6"/>
                <a:gd name="T5" fmla="*/ 8 h 12"/>
                <a:gd name="T6" fmla="*/ 0 w 6"/>
                <a:gd name="T7" fmla="*/ 8 h 12"/>
                <a:gd name="T8" fmla="*/ 0 w 6"/>
                <a:gd name="T9" fmla="*/ 8 h 12"/>
                <a:gd name="T10" fmla="*/ 0 w 6"/>
                <a:gd name="T11" fmla="*/ 8 h 12"/>
                <a:gd name="T12" fmla="*/ 0 w 6"/>
                <a:gd name="T13" fmla="*/ 8 h 12"/>
                <a:gd name="T14" fmla="*/ 0 w 6"/>
                <a:gd name="T15" fmla="*/ 8 h 12"/>
                <a:gd name="T16" fmla="*/ 2 w 6"/>
                <a:gd name="T17" fmla="*/ 6 h 12"/>
                <a:gd name="T18" fmla="*/ 2 w 6"/>
                <a:gd name="T19" fmla="*/ 6 h 12"/>
                <a:gd name="T20" fmla="*/ 2 w 6"/>
                <a:gd name="T21" fmla="*/ 6 h 12"/>
                <a:gd name="T22" fmla="*/ 0 w 6"/>
                <a:gd name="T23" fmla="*/ 4 h 12"/>
                <a:gd name="T24" fmla="*/ 0 w 6"/>
                <a:gd name="T25" fmla="*/ 2 h 12"/>
                <a:gd name="T26" fmla="*/ 0 w 6"/>
                <a:gd name="T27" fmla="*/ 2 h 12"/>
                <a:gd name="T28" fmla="*/ 0 w 6"/>
                <a:gd name="T29" fmla="*/ 0 h 12"/>
                <a:gd name="T30" fmla="*/ 0 w 6"/>
                <a:gd name="T31" fmla="*/ 0 h 12"/>
                <a:gd name="T32" fmla="*/ 0 w 6"/>
                <a:gd name="T33" fmla="*/ 0 h 12"/>
                <a:gd name="T34" fmla="*/ 2 w 6"/>
                <a:gd name="T35" fmla="*/ 0 h 12"/>
                <a:gd name="T36" fmla="*/ 2 w 6"/>
                <a:gd name="T37" fmla="*/ 0 h 12"/>
                <a:gd name="T38" fmla="*/ 4 w 6"/>
                <a:gd name="T39" fmla="*/ 2 h 12"/>
                <a:gd name="T40" fmla="*/ 4 w 6"/>
                <a:gd name="T41" fmla="*/ 2 h 12"/>
                <a:gd name="T42" fmla="*/ 4 w 6"/>
                <a:gd name="T43" fmla="*/ 4 h 12"/>
                <a:gd name="T44" fmla="*/ 4 w 6"/>
                <a:gd name="T45" fmla="*/ 4 h 12"/>
                <a:gd name="T46" fmla="*/ 4 w 6"/>
                <a:gd name="T47" fmla="*/ 4 h 12"/>
                <a:gd name="T48" fmla="*/ 6 w 6"/>
                <a:gd name="T49" fmla="*/ 4 h 12"/>
                <a:gd name="T50" fmla="*/ 6 w 6"/>
                <a:gd name="T51" fmla="*/ 6 h 12"/>
                <a:gd name="T52" fmla="*/ 6 w 6"/>
                <a:gd name="T53" fmla="*/ 6 h 12"/>
                <a:gd name="T54" fmla="*/ 6 w 6"/>
                <a:gd name="T55" fmla="*/ 8 h 12"/>
                <a:gd name="T56" fmla="*/ 6 w 6"/>
                <a:gd name="T57" fmla="*/ 8 h 12"/>
                <a:gd name="T58" fmla="*/ 6 w 6"/>
                <a:gd name="T59" fmla="*/ 10 h 12"/>
                <a:gd name="T60" fmla="*/ 6 w 6"/>
                <a:gd name="T61" fmla="*/ 10 h 12"/>
                <a:gd name="T62" fmla="*/ 6 w 6"/>
                <a:gd name="T63" fmla="*/ 10 h 12"/>
                <a:gd name="T64" fmla="*/ 6 w 6"/>
                <a:gd name="T65" fmla="*/ 12 h 12"/>
                <a:gd name="T66" fmla="*/ 6 w 6"/>
                <a:gd name="T67" fmla="*/ 12 h 12"/>
                <a:gd name="T68" fmla="*/ 6 w 6"/>
                <a:gd name="T69" fmla="*/ 12 h 12"/>
                <a:gd name="T70" fmla="*/ 4 w 6"/>
                <a:gd name="T71" fmla="*/ 12 h 12"/>
                <a:gd name="T72" fmla="*/ 4 w 6"/>
                <a:gd name="T73" fmla="*/ 12 h 12"/>
                <a:gd name="T74" fmla="*/ 4 w 6"/>
                <a:gd name="T75" fmla="*/ 12 h 12"/>
                <a:gd name="T76" fmla="*/ 2 w 6"/>
                <a:gd name="T77" fmla="*/ 12 h 12"/>
                <a:gd name="T78" fmla="*/ 2 w 6"/>
                <a:gd name="T79" fmla="*/ 12 h 12"/>
                <a:gd name="T80" fmla="*/ 0 w 6"/>
                <a:gd name="T81" fmla="*/ 12 h 12"/>
                <a:gd name="T82" fmla="*/ 0 w 6"/>
                <a:gd name="T83" fmla="*/ 12 h 12"/>
                <a:gd name="T84" fmla="*/ 0 w 6"/>
                <a:gd name="T85" fmla="*/ 12 h 12"/>
                <a:gd name="T86" fmla="*/ 0 w 6"/>
                <a:gd name="T87" fmla="*/ 10 h 12"/>
                <a:gd name="T88" fmla="*/ 0 w 6"/>
                <a:gd name="T89" fmla="*/ 10 h 12"/>
                <a:gd name="T90" fmla="*/ 0 w 6"/>
                <a:gd name="T91" fmla="*/ 10 h 12"/>
                <a:gd name="T92" fmla="*/ 0 w 6"/>
                <a:gd name="T93" fmla="*/ 10 h 12"/>
                <a:gd name="T94" fmla="*/ 2 w 6"/>
                <a:gd name="T95" fmla="*/ 10 h 12"/>
                <a:gd name="T96" fmla="*/ 2 w 6"/>
                <a:gd name="T97" fmla="*/ 10 h 12"/>
                <a:gd name="T98" fmla="*/ 2 w 6"/>
                <a:gd name="T99" fmla="*/ 10 h 12"/>
                <a:gd name="T100" fmla="*/ 2 w 6"/>
                <a:gd name="T101" fmla="*/ 8 h 12"/>
                <a:gd name="T102" fmla="*/ 2 w 6"/>
                <a:gd name="T103" fmla="*/ 8 h 12"/>
                <a:gd name="T104" fmla="*/ 4 w 6"/>
                <a:gd name="T105" fmla="*/ 8 h 12"/>
                <a:gd name="T106" fmla="*/ 4 w 6"/>
                <a:gd name="T107" fmla="*/ 8 h 12"/>
                <a:gd name="T108" fmla="*/ 4 w 6"/>
                <a:gd name="T10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 h="12">
                  <a:moveTo>
                    <a:pt x="4" y="8"/>
                  </a:moveTo>
                  <a:lnTo>
                    <a:pt x="2" y="8"/>
                  </a:lnTo>
                  <a:lnTo>
                    <a:pt x="2" y="8"/>
                  </a:lnTo>
                  <a:lnTo>
                    <a:pt x="0" y="8"/>
                  </a:lnTo>
                  <a:lnTo>
                    <a:pt x="0" y="8"/>
                  </a:lnTo>
                  <a:lnTo>
                    <a:pt x="0" y="8"/>
                  </a:lnTo>
                  <a:lnTo>
                    <a:pt x="0" y="8"/>
                  </a:lnTo>
                  <a:lnTo>
                    <a:pt x="0" y="8"/>
                  </a:lnTo>
                  <a:lnTo>
                    <a:pt x="2" y="6"/>
                  </a:lnTo>
                  <a:lnTo>
                    <a:pt x="2" y="6"/>
                  </a:lnTo>
                  <a:lnTo>
                    <a:pt x="2" y="6"/>
                  </a:lnTo>
                  <a:lnTo>
                    <a:pt x="0" y="4"/>
                  </a:lnTo>
                  <a:lnTo>
                    <a:pt x="0" y="2"/>
                  </a:lnTo>
                  <a:lnTo>
                    <a:pt x="0" y="2"/>
                  </a:lnTo>
                  <a:lnTo>
                    <a:pt x="0" y="0"/>
                  </a:lnTo>
                  <a:lnTo>
                    <a:pt x="0" y="0"/>
                  </a:lnTo>
                  <a:lnTo>
                    <a:pt x="0" y="0"/>
                  </a:lnTo>
                  <a:lnTo>
                    <a:pt x="2" y="0"/>
                  </a:lnTo>
                  <a:lnTo>
                    <a:pt x="2" y="0"/>
                  </a:lnTo>
                  <a:lnTo>
                    <a:pt x="4" y="2"/>
                  </a:lnTo>
                  <a:lnTo>
                    <a:pt x="4" y="2"/>
                  </a:lnTo>
                  <a:lnTo>
                    <a:pt x="4" y="4"/>
                  </a:lnTo>
                  <a:lnTo>
                    <a:pt x="4" y="4"/>
                  </a:lnTo>
                  <a:lnTo>
                    <a:pt x="4" y="4"/>
                  </a:lnTo>
                  <a:lnTo>
                    <a:pt x="6" y="4"/>
                  </a:lnTo>
                  <a:lnTo>
                    <a:pt x="6" y="6"/>
                  </a:lnTo>
                  <a:lnTo>
                    <a:pt x="6" y="6"/>
                  </a:lnTo>
                  <a:lnTo>
                    <a:pt x="6" y="8"/>
                  </a:lnTo>
                  <a:lnTo>
                    <a:pt x="6" y="8"/>
                  </a:lnTo>
                  <a:lnTo>
                    <a:pt x="6" y="10"/>
                  </a:lnTo>
                  <a:lnTo>
                    <a:pt x="6" y="10"/>
                  </a:lnTo>
                  <a:lnTo>
                    <a:pt x="6" y="10"/>
                  </a:lnTo>
                  <a:lnTo>
                    <a:pt x="6" y="12"/>
                  </a:lnTo>
                  <a:lnTo>
                    <a:pt x="6" y="12"/>
                  </a:lnTo>
                  <a:lnTo>
                    <a:pt x="6" y="12"/>
                  </a:lnTo>
                  <a:lnTo>
                    <a:pt x="4" y="12"/>
                  </a:lnTo>
                  <a:lnTo>
                    <a:pt x="4" y="12"/>
                  </a:lnTo>
                  <a:lnTo>
                    <a:pt x="4" y="12"/>
                  </a:lnTo>
                  <a:lnTo>
                    <a:pt x="2" y="12"/>
                  </a:lnTo>
                  <a:lnTo>
                    <a:pt x="2" y="12"/>
                  </a:lnTo>
                  <a:lnTo>
                    <a:pt x="0" y="12"/>
                  </a:lnTo>
                  <a:lnTo>
                    <a:pt x="0" y="12"/>
                  </a:lnTo>
                  <a:lnTo>
                    <a:pt x="0" y="12"/>
                  </a:lnTo>
                  <a:lnTo>
                    <a:pt x="0" y="10"/>
                  </a:lnTo>
                  <a:lnTo>
                    <a:pt x="0" y="10"/>
                  </a:lnTo>
                  <a:lnTo>
                    <a:pt x="0" y="10"/>
                  </a:lnTo>
                  <a:lnTo>
                    <a:pt x="0" y="10"/>
                  </a:lnTo>
                  <a:lnTo>
                    <a:pt x="2" y="10"/>
                  </a:lnTo>
                  <a:lnTo>
                    <a:pt x="2" y="10"/>
                  </a:lnTo>
                  <a:lnTo>
                    <a:pt x="2" y="10"/>
                  </a:lnTo>
                  <a:lnTo>
                    <a:pt x="2" y="8"/>
                  </a:lnTo>
                  <a:lnTo>
                    <a:pt x="2" y="8"/>
                  </a:lnTo>
                  <a:lnTo>
                    <a:pt x="4" y="8"/>
                  </a:lnTo>
                  <a:lnTo>
                    <a:pt x="4" y="8"/>
                  </a:lnTo>
                  <a:lnTo>
                    <a:pt x="4"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4" name="Freeform 6003"/>
            <p:cNvSpPr>
              <a:spLocks/>
            </p:cNvSpPr>
            <p:nvPr/>
          </p:nvSpPr>
          <p:spPr bwMode="auto">
            <a:xfrm>
              <a:off x="1784" y="2058"/>
              <a:ext cx="2" cy="0"/>
            </a:xfrm>
            <a:custGeom>
              <a:avLst/>
              <a:gdLst>
                <a:gd name="T0" fmla="*/ 2 w 2"/>
                <a:gd name="T1" fmla="*/ 2 w 2"/>
                <a:gd name="T2" fmla="*/ 0 w 2"/>
                <a:gd name="T3" fmla="*/ 0 w 2"/>
                <a:gd name="T4" fmla="*/ 0 w 2"/>
                <a:gd name="T5" fmla="*/ 0 w 2"/>
                <a:gd name="T6" fmla="*/ 0 w 2"/>
                <a:gd name="T7" fmla="*/ 0 w 2"/>
                <a:gd name="T8"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2">
                  <a:moveTo>
                    <a:pt x="2" y="0"/>
                  </a:moveTo>
                  <a:lnTo>
                    <a:pt x="2" y="0"/>
                  </a:lnTo>
                  <a:lnTo>
                    <a:pt x="0" y="0"/>
                  </a:lnTo>
                  <a:lnTo>
                    <a:pt x="0" y="0"/>
                  </a:lnTo>
                  <a:lnTo>
                    <a:pt x="0" y="0"/>
                  </a:lnTo>
                  <a:lnTo>
                    <a:pt x="0" y="0"/>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5" name="Freeform 6004"/>
            <p:cNvSpPr>
              <a:spLocks/>
            </p:cNvSpPr>
            <p:nvPr/>
          </p:nvSpPr>
          <p:spPr bwMode="auto">
            <a:xfrm>
              <a:off x="1809" y="2058"/>
              <a:ext cx="2" cy="2"/>
            </a:xfrm>
            <a:custGeom>
              <a:avLst/>
              <a:gdLst>
                <a:gd name="T0" fmla="*/ 0 w 2"/>
                <a:gd name="T1" fmla="*/ 2 h 2"/>
                <a:gd name="T2" fmla="*/ 2 w 2"/>
                <a:gd name="T3" fmla="*/ 2 h 2"/>
                <a:gd name="T4" fmla="*/ 2 w 2"/>
                <a:gd name="T5" fmla="*/ 2 h 2"/>
                <a:gd name="T6" fmla="*/ 2 w 2"/>
                <a:gd name="T7" fmla="*/ 2 h 2"/>
                <a:gd name="T8" fmla="*/ 2 w 2"/>
                <a:gd name="T9" fmla="*/ 0 h 2"/>
                <a:gd name="T10" fmla="*/ 2 w 2"/>
                <a:gd name="T11" fmla="*/ 0 h 2"/>
                <a:gd name="T12" fmla="*/ 2 w 2"/>
                <a:gd name="T13" fmla="*/ 0 h 2"/>
                <a:gd name="T14" fmla="*/ 2 w 2"/>
                <a:gd name="T15" fmla="*/ 0 h 2"/>
                <a:gd name="T16" fmla="*/ 2 w 2"/>
                <a:gd name="T17" fmla="*/ 0 h 2"/>
                <a:gd name="T18" fmla="*/ 0 w 2"/>
                <a:gd name="T19" fmla="*/ 0 h 2"/>
                <a:gd name="T20" fmla="*/ 0 w 2"/>
                <a:gd name="T21" fmla="*/ 0 h 2"/>
                <a:gd name="T22" fmla="*/ 0 w 2"/>
                <a:gd name="T23" fmla="*/ 0 h 2"/>
                <a:gd name="T24" fmla="*/ 0 w 2"/>
                <a:gd name="T25" fmla="*/ 0 h 2"/>
                <a:gd name="T26" fmla="*/ 0 w 2"/>
                <a:gd name="T27" fmla="*/ 2 h 2"/>
                <a:gd name="T28" fmla="*/ 0 w 2"/>
                <a:gd name="T29" fmla="*/ 2 h 2"/>
                <a:gd name="T30" fmla="*/ 0 w 2"/>
                <a:gd name="T31" fmla="*/ 2 h 2"/>
                <a:gd name="T32" fmla="*/ 0 w 2"/>
                <a:gd name="T3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0" y="2"/>
                  </a:moveTo>
                  <a:lnTo>
                    <a:pt x="2" y="2"/>
                  </a:lnTo>
                  <a:lnTo>
                    <a:pt x="2" y="2"/>
                  </a:lnTo>
                  <a:lnTo>
                    <a:pt x="2" y="2"/>
                  </a:lnTo>
                  <a:lnTo>
                    <a:pt x="2" y="0"/>
                  </a:lnTo>
                  <a:lnTo>
                    <a:pt x="2" y="0"/>
                  </a:lnTo>
                  <a:lnTo>
                    <a:pt x="2" y="0"/>
                  </a:lnTo>
                  <a:lnTo>
                    <a:pt x="2" y="0"/>
                  </a:lnTo>
                  <a:lnTo>
                    <a:pt x="2" y="0"/>
                  </a:ln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6" name="Freeform 6005"/>
            <p:cNvSpPr>
              <a:spLocks/>
            </p:cNvSpPr>
            <p:nvPr/>
          </p:nvSpPr>
          <p:spPr bwMode="auto">
            <a:xfrm>
              <a:off x="1767" y="2046"/>
              <a:ext cx="14" cy="14"/>
            </a:xfrm>
            <a:custGeom>
              <a:avLst/>
              <a:gdLst>
                <a:gd name="T0" fmla="*/ 8 w 14"/>
                <a:gd name="T1" fmla="*/ 12 h 14"/>
                <a:gd name="T2" fmla="*/ 8 w 14"/>
                <a:gd name="T3" fmla="*/ 12 h 14"/>
                <a:gd name="T4" fmla="*/ 8 w 14"/>
                <a:gd name="T5" fmla="*/ 12 h 14"/>
                <a:gd name="T6" fmla="*/ 8 w 14"/>
                <a:gd name="T7" fmla="*/ 12 h 14"/>
                <a:gd name="T8" fmla="*/ 8 w 14"/>
                <a:gd name="T9" fmla="*/ 14 h 14"/>
                <a:gd name="T10" fmla="*/ 8 w 14"/>
                <a:gd name="T11" fmla="*/ 14 h 14"/>
                <a:gd name="T12" fmla="*/ 8 w 14"/>
                <a:gd name="T13" fmla="*/ 14 h 14"/>
                <a:gd name="T14" fmla="*/ 6 w 14"/>
                <a:gd name="T15" fmla="*/ 14 h 14"/>
                <a:gd name="T16" fmla="*/ 6 w 14"/>
                <a:gd name="T17" fmla="*/ 14 h 14"/>
                <a:gd name="T18" fmla="*/ 6 w 14"/>
                <a:gd name="T19" fmla="*/ 14 h 14"/>
                <a:gd name="T20" fmla="*/ 6 w 14"/>
                <a:gd name="T21" fmla="*/ 14 h 14"/>
                <a:gd name="T22" fmla="*/ 4 w 14"/>
                <a:gd name="T23" fmla="*/ 14 h 14"/>
                <a:gd name="T24" fmla="*/ 4 w 14"/>
                <a:gd name="T25" fmla="*/ 12 h 14"/>
                <a:gd name="T26" fmla="*/ 2 w 14"/>
                <a:gd name="T27" fmla="*/ 12 h 14"/>
                <a:gd name="T28" fmla="*/ 2 w 14"/>
                <a:gd name="T29" fmla="*/ 12 h 14"/>
                <a:gd name="T30" fmla="*/ 2 w 14"/>
                <a:gd name="T31" fmla="*/ 10 h 14"/>
                <a:gd name="T32" fmla="*/ 0 w 14"/>
                <a:gd name="T33" fmla="*/ 10 h 14"/>
                <a:gd name="T34" fmla="*/ 0 w 14"/>
                <a:gd name="T35" fmla="*/ 8 h 14"/>
                <a:gd name="T36" fmla="*/ 0 w 14"/>
                <a:gd name="T37" fmla="*/ 8 h 14"/>
                <a:gd name="T38" fmla="*/ 0 w 14"/>
                <a:gd name="T39" fmla="*/ 8 h 14"/>
                <a:gd name="T40" fmla="*/ 0 w 14"/>
                <a:gd name="T41" fmla="*/ 8 h 14"/>
                <a:gd name="T42" fmla="*/ 0 w 14"/>
                <a:gd name="T43" fmla="*/ 8 h 14"/>
                <a:gd name="T44" fmla="*/ 2 w 14"/>
                <a:gd name="T45" fmla="*/ 6 h 14"/>
                <a:gd name="T46" fmla="*/ 4 w 14"/>
                <a:gd name="T47" fmla="*/ 6 h 14"/>
                <a:gd name="T48" fmla="*/ 4 w 14"/>
                <a:gd name="T49" fmla="*/ 6 h 14"/>
                <a:gd name="T50" fmla="*/ 4 w 14"/>
                <a:gd name="T51" fmla="*/ 6 h 14"/>
                <a:gd name="T52" fmla="*/ 4 w 14"/>
                <a:gd name="T53" fmla="*/ 8 h 14"/>
                <a:gd name="T54" fmla="*/ 4 w 14"/>
                <a:gd name="T55" fmla="*/ 8 h 14"/>
                <a:gd name="T56" fmla="*/ 4 w 14"/>
                <a:gd name="T57" fmla="*/ 8 h 14"/>
                <a:gd name="T58" fmla="*/ 4 w 14"/>
                <a:gd name="T59" fmla="*/ 6 h 14"/>
                <a:gd name="T60" fmla="*/ 6 w 14"/>
                <a:gd name="T61" fmla="*/ 6 h 14"/>
                <a:gd name="T62" fmla="*/ 6 w 14"/>
                <a:gd name="T63" fmla="*/ 4 h 14"/>
                <a:gd name="T64" fmla="*/ 6 w 14"/>
                <a:gd name="T65" fmla="*/ 4 h 14"/>
                <a:gd name="T66" fmla="*/ 6 w 14"/>
                <a:gd name="T67" fmla="*/ 4 h 14"/>
                <a:gd name="T68" fmla="*/ 6 w 14"/>
                <a:gd name="T69" fmla="*/ 4 h 14"/>
                <a:gd name="T70" fmla="*/ 6 w 14"/>
                <a:gd name="T71" fmla="*/ 4 h 14"/>
                <a:gd name="T72" fmla="*/ 6 w 14"/>
                <a:gd name="T73" fmla="*/ 2 h 14"/>
                <a:gd name="T74" fmla="*/ 6 w 14"/>
                <a:gd name="T75" fmla="*/ 2 h 14"/>
                <a:gd name="T76" fmla="*/ 8 w 14"/>
                <a:gd name="T77" fmla="*/ 2 h 14"/>
                <a:gd name="T78" fmla="*/ 8 w 14"/>
                <a:gd name="T79" fmla="*/ 2 h 14"/>
                <a:gd name="T80" fmla="*/ 8 w 14"/>
                <a:gd name="T81" fmla="*/ 2 h 14"/>
                <a:gd name="T82" fmla="*/ 10 w 14"/>
                <a:gd name="T83" fmla="*/ 0 h 14"/>
                <a:gd name="T84" fmla="*/ 10 w 14"/>
                <a:gd name="T85" fmla="*/ 0 h 14"/>
                <a:gd name="T86" fmla="*/ 10 w 14"/>
                <a:gd name="T87" fmla="*/ 0 h 14"/>
                <a:gd name="T88" fmla="*/ 10 w 14"/>
                <a:gd name="T89" fmla="*/ 0 h 14"/>
                <a:gd name="T90" fmla="*/ 10 w 14"/>
                <a:gd name="T91" fmla="*/ 0 h 14"/>
                <a:gd name="T92" fmla="*/ 12 w 14"/>
                <a:gd name="T93" fmla="*/ 0 h 14"/>
                <a:gd name="T94" fmla="*/ 12 w 14"/>
                <a:gd name="T95" fmla="*/ 0 h 14"/>
                <a:gd name="T96" fmla="*/ 14 w 14"/>
                <a:gd name="T9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 h="14">
                  <a:moveTo>
                    <a:pt x="8" y="12"/>
                  </a:moveTo>
                  <a:lnTo>
                    <a:pt x="8" y="12"/>
                  </a:lnTo>
                  <a:lnTo>
                    <a:pt x="8" y="12"/>
                  </a:lnTo>
                  <a:lnTo>
                    <a:pt x="8" y="12"/>
                  </a:lnTo>
                  <a:lnTo>
                    <a:pt x="8" y="14"/>
                  </a:lnTo>
                  <a:lnTo>
                    <a:pt x="8" y="14"/>
                  </a:lnTo>
                  <a:lnTo>
                    <a:pt x="8" y="14"/>
                  </a:lnTo>
                  <a:lnTo>
                    <a:pt x="6" y="14"/>
                  </a:lnTo>
                  <a:lnTo>
                    <a:pt x="6" y="14"/>
                  </a:lnTo>
                  <a:lnTo>
                    <a:pt x="6" y="14"/>
                  </a:lnTo>
                  <a:lnTo>
                    <a:pt x="6" y="14"/>
                  </a:lnTo>
                  <a:lnTo>
                    <a:pt x="4" y="14"/>
                  </a:lnTo>
                  <a:lnTo>
                    <a:pt x="4" y="12"/>
                  </a:lnTo>
                  <a:lnTo>
                    <a:pt x="2" y="12"/>
                  </a:lnTo>
                  <a:lnTo>
                    <a:pt x="2" y="12"/>
                  </a:lnTo>
                  <a:lnTo>
                    <a:pt x="2" y="10"/>
                  </a:lnTo>
                  <a:lnTo>
                    <a:pt x="0" y="10"/>
                  </a:lnTo>
                  <a:lnTo>
                    <a:pt x="0" y="8"/>
                  </a:lnTo>
                  <a:lnTo>
                    <a:pt x="0" y="8"/>
                  </a:lnTo>
                  <a:lnTo>
                    <a:pt x="0" y="8"/>
                  </a:lnTo>
                  <a:lnTo>
                    <a:pt x="0" y="8"/>
                  </a:lnTo>
                  <a:lnTo>
                    <a:pt x="0" y="8"/>
                  </a:lnTo>
                  <a:lnTo>
                    <a:pt x="2" y="6"/>
                  </a:lnTo>
                  <a:lnTo>
                    <a:pt x="4" y="6"/>
                  </a:lnTo>
                  <a:lnTo>
                    <a:pt x="4" y="6"/>
                  </a:lnTo>
                  <a:lnTo>
                    <a:pt x="4" y="6"/>
                  </a:lnTo>
                  <a:lnTo>
                    <a:pt x="4" y="8"/>
                  </a:lnTo>
                  <a:lnTo>
                    <a:pt x="4" y="8"/>
                  </a:lnTo>
                  <a:lnTo>
                    <a:pt x="4" y="8"/>
                  </a:lnTo>
                  <a:lnTo>
                    <a:pt x="4" y="6"/>
                  </a:lnTo>
                  <a:lnTo>
                    <a:pt x="6" y="6"/>
                  </a:lnTo>
                  <a:lnTo>
                    <a:pt x="6" y="4"/>
                  </a:lnTo>
                  <a:lnTo>
                    <a:pt x="6" y="4"/>
                  </a:lnTo>
                  <a:lnTo>
                    <a:pt x="6" y="4"/>
                  </a:lnTo>
                  <a:lnTo>
                    <a:pt x="6" y="4"/>
                  </a:lnTo>
                  <a:lnTo>
                    <a:pt x="6" y="4"/>
                  </a:lnTo>
                  <a:lnTo>
                    <a:pt x="6" y="2"/>
                  </a:lnTo>
                  <a:lnTo>
                    <a:pt x="6" y="2"/>
                  </a:lnTo>
                  <a:lnTo>
                    <a:pt x="8" y="2"/>
                  </a:lnTo>
                  <a:lnTo>
                    <a:pt x="8" y="2"/>
                  </a:lnTo>
                  <a:lnTo>
                    <a:pt x="8" y="2"/>
                  </a:lnTo>
                  <a:lnTo>
                    <a:pt x="10" y="0"/>
                  </a:lnTo>
                  <a:lnTo>
                    <a:pt x="10" y="0"/>
                  </a:lnTo>
                  <a:lnTo>
                    <a:pt x="10" y="0"/>
                  </a:lnTo>
                  <a:lnTo>
                    <a:pt x="10" y="0"/>
                  </a:lnTo>
                  <a:lnTo>
                    <a:pt x="10" y="0"/>
                  </a:lnTo>
                  <a:lnTo>
                    <a:pt x="12" y="0"/>
                  </a:lnTo>
                  <a:lnTo>
                    <a:pt x="12" y="0"/>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7" name="Freeform 6006"/>
            <p:cNvSpPr>
              <a:spLocks/>
            </p:cNvSpPr>
            <p:nvPr/>
          </p:nvSpPr>
          <p:spPr bwMode="auto">
            <a:xfrm>
              <a:off x="1775" y="2058"/>
              <a:ext cx="6" cy="2"/>
            </a:xfrm>
            <a:custGeom>
              <a:avLst/>
              <a:gdLst>
                <a:gd name="T0" fmla="*/ 4 w 6"/>
                <a:gd name="T1" fmla="*/ 0 h 2"/>
                <a:gd name="T2" fmla="*/ 4 w 6"/>
                <a:gd name="T3" fmla="*/ 0 h 2"/>
                <a:gd name="T4" fmla="*/ 6 w 6"/>
                <a:gd name="T5" fmla="*/ 0 h 2"/>
                <a:gd name="T6" fmla="*/ 6 w 6"/>
                <a:gd name="T7" fmla="*/ 0 h 2"/>
                <a:gd name="T8" fmla="*/ 6 w 6"/>
                <a:gd name="T9" fmla="*/ 0 h 2"/>
                <a:gd name="T10" fmla="*/ 6 w 6"/>
                <a:gd name="T11" fmla="*/ 0 h 2"/>
                <a:gd name="T12" fmla="*/ 4 w 6"/>
                <a:gd name="T13" fmla="*/ 2 h 2"/>
                <a:gd name="T14" fmla="*/ 4 w 6"/>
                <a:gd name="T15" fmla="*/ 2 h 2"/>
                <a:gd name="T16" fmla="*/ 4 w 6"/>
                <a:gd name="T17" fmla="*/ 2 h 2"/>
                <a:gd name="T18" fmla="*/ 4 w 6"/>
                <a:gd name="T19" fmla="*/ 2 h 2"/>
                <a:gd name="T20" fmla="*/ 4 w 6"/>
                <a:gd name="T21" fmla="*/ 2 h 2"/>
                <a:gd name="T22" fmla="*/ 2 w 6"/>
                <a:gd name="T23" fmla="*/ 2 h 2"/>
                <a:gd name="T24" fmla="*/ 2 w 6"/>
                <a:gd name="T25" fmla="*/ 2 h 2"/>
                <a:gd name="T26" fmla="*/ 0 w 6"/>
                <a:gd name="T27" fmla="*/ 2 h 2"/>
                <a:gd name="T28" fmla="*/ 0 w 6"/>
                <a:gd name="T29" fmla="*/ 0 h 2"/>
                <a:gd name="T30" fmla="*/ 0 w 6"/>
                <a:gd name="T31" fmla="*/ 0 h 2"/>
                <a:gd name="T32" fmla="*/ 0 w 6"/>
                <a:gd name="T33" fmla="*/ 0 h 2"/>
                <a:gd name="T34" fmla="*/ 0 w 6"/>
                <a:gd name="T35" fmla="*/ 0 h 2"/>
                <a:gd name="T36" fmla="*/ 0 w 6"/>
                <a:gd name="T3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2">
                  <a:moveTo>
                    <a:pt x="4" y="0"/>
                  </a:moveTo>
                  <a:lnTo>
                    <a:pt x="4" y="0"/>
                  </a:lnTo>
                  <a:lnTo>
                    <a:pt x="6" y="0"/>
                  </a:lnTo>
                  <a:lnTo>
                    <a:pt x="6" y="0"/>
                  </a:lnTo>
                  <a:lnTo>
                    <a:pt x="6" y="0"/>
                  </a:lnTo>
                  <a:lnTo>
                    <a:pt x="6" y="0"/>
                  </a:lnTo>
                  <a:lnTo>
                    <a:pt x="4" y="2"/>
                  </a:lnTo>
                  <a:lnTo>
                    <a:pt x="4" y="2"/>
                  </a:lnTo>
                  <a:lnTo>
                    <a:pt x="4" y="2"/>
                  </a:lnTo>
                  <a:lnTo>
                    <a:pt x="4" y="2"/>
                  </a:lnTo>
                  <a:lnTo>
                    <a:pt x="4" y="2"/>
                  </a:lnTo>
                  <a:lnTo>
                    <a:pt x="2" y="2"/>
                  </a:lnTo>
                  <a:lnTo>
                    <a:pt x="2" y="2"/>
                  </a:lnTo>
                  <a:lnTo>
                    <a:pt x="0"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8" name="Freeform 6007"/>
            <p:cNvSpPr>
              <a:spLocks/>
            </p:cNvSpPr>
            <p:nvPr/>
          </p:nvSpPr>
          <p:spPr bwMode="auto">
            <a:xfrm>
              <a:off x="1834" y="2058"/>
              <a:ext cx="2" cy="2"/>
            </a:xfrm>
            <a:custGeom>
              <a:avLst/>
              <a:gdLst>
                <a:gd name="T0" fmla="*/ 2 w 2"/>
                <a:gd name="T1" fmla="*/ 2 h 2"/>
                <a:gd name="T2" fmla="*/ 2 w 2"/>
                <a:gd name="T3" fmla="*/ 2 h 2"/>
                <a:gd name="T4" fmla="*/ 2 w 2"/>
                <a:gd name="T5" fmla="*/ 2 h 2"/>
                <a:gd name="T6" fmla="*/ 2 w 2"/>
                <a:gd name="T7" fmla="*/ 0 h 2"/>
                <a:gd name="T8" fmla="*/ 0 w 2"/>
                <a:gd name="T9" fmla="*/ 0 h 2"/>
                <a:gd name="T10" fmla="*/ 0 w 2"/>
                <a:gd name="T11" fmla="*/ 0 h 2"/>
                <a:gd name="T12" fmla="*/ 0 w 2"/>
                <a:gd name="T13" fmla="*/ 0 h 2"/>
                <a:gd name="T14" fmla="*/ 0 w 2"/>
                <a:gd name="T15" fmla="*/ 2 h 2"/>
                <a:gd name="T16" fmla="*/ 2 w 2"/>
                <a:gd name="T17" fmla="*/ 2 h 2"/>
                <a:gd name="T18" fmla="*/ 2 w 2"/>
                <a:gd name="T19" fmla="*/ 2 h 2"/>
                <a:gd name="T20" fmla="*/ 2 w 2"/>
                <a:gd name="T21" fmla="*/ 2 h 2"/>
                <a:gd name="T22" fmla="*/ 2 w 2"/>
                <a:gd name="T23"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2">
                  <a:moveTo>
                    <a:pt x="2" y="2"/>
                  </a:moveTo>
                  <a:lnTo>
                    <a:pt x="2" y="2"/>
                  </a:lnTo>
                  <a:lnTo>
                    <a:pt x="2" y="2"/>
                  </a:lnTo>
                  <a:lnTo>
                    <a:pt x="2" y="0"/>
                  </a:lnTo>
                  <a:lnTo>
                    <a:pt x="0" y="0"/>
                  </a:lnTo>
                  <a:lnTo>
                    <a:pt x="0" y="0"/>
                  </a:lnTo>
                  <a:lnTo>
                    <a:pt x="0" y="0"/>
                  </a:lnTo>
                  <a:lnTo>
                    <a:pt x="0"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9" name="Freeform 6008"/>
            <p:cNvSpPr>
              <a:spLocks/>
            </p:cNvSpPr>
            <p:nvPr/>
          </p:nvSpPr>
          <p:spPr bwMode="auto">
            <a:xfrm>
              <a:off x="1804" y="2060"/>
              <a:ext cx="2" cy="2"/>
            </a:xfrm>
            <a:custGeom>
              <a:avLst/>
              <a:gdLst>
                <a:gd name="T0" fmla="*/ 2 w 2"/>
                <a:gd name="T1" fmla="*/ 2 h 2"/>
                <a:gd name="T2" fmla="*/ 2 w 2"/>
                <a:gd name="T3" fmla="*/ 0 h 2"/>
                <a:gd name="T4" fmla="*/ 2 w 2"/>
                <a:gd name="T5" fmla="*/ 0 h 2"/>
                <a:gd name="T6" fmla="*/ 2 w 2"/>
                <a:gd name="T7" fmla="*/ 0 h 2"/>
                <a:gd name="T8" fmla="*/ 2 w 2"/>
                <a:gd name="T9" fmla="*/ 0 h 2"/>
                <a:gd name="T10" fmla="*/ 0 w 2"/>
                <a:gd name="T11" fmla="*/ 0 h 2"/>
                <a:gd name="T12" fmla="*/ 2 w 2"/>
                <a:gd name="T13" fmla="*/ 0 h 2"/>
                <a:gd name="T14" fmla="*/ 2 w 2"/>
                <a:gd name="T15" fmla="*/ 2 h 2"/>
                <a:gd name="T16" fmla="*/ 2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0"/>
                  </a:lnTo>
                  <a:lnTo>
                    <a:pt x="2" y="0"/>
                  </a:lnTo>
                  <a:lnTo>
                    <a:pt x="2" y="0"/>
                  </a:lnTo>
                  <a:lnTo>
                    <a:pt x="2" y="0"/>
                  </a:lnTo>
                  <a:lnTo>
                    <a:pt x="0" y="0"/>
                  </a:ln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0" name="Freeform 6009"/>
            <p:cNvSpPr>
              <a:spLocks/>
            </p:cNvSpPr>
            <p:nvPr/>
          </p:nvSpPr>
          <p:spPr bwMode="auto">
            <a:xfrm>
              <a:off x="1836" y="2056"/>
              <a:ext cx="8" cy="6"/>
            </a:xfrm>
            <a:custGeom>
              <a:avLst/>
              <a:gdLst>
                <a:gd name="T0" fmla="*/ 2 w 8"/>
                <a:gd name="T1" fmla="*/ 0 h 6"/>
                <a:gd name="T2" fmla="*/ 4 w 8"/>
                <a:gd name="T3" fmla="*/ 0 h 6"/>
                <a:gd name="T4" fmla="*/ 6 w 8"/>
                <a:gd name="T5" fmla="*/ 0 h 6"/>
                <a:gd name="T6" fmla="*/ 6 w 8"/>
                <a:gd name="T7" fmla="*/ 0 h 6"/>
                <a:gd name="T8" fmla="*/ 6 w 8"/>
                <a:gd name="T9" fmla="*/ 0 h 6"/>
                <a:gd name="T10" fmla="*/ 8 w 8"/>
                <a:gd name="T11" fmla="*/ 0 h 6"/>
                <a:gd name="T12" fmla="*/ 6 w 8"/>
                <a:gd name="T13" fmla="*/ 0 h 6"/>
                <a:gd name="T14" fmla="*/ 6 w 8"/>
                <a:gd name="T15" fmla="*/ 2 h 6"/>
                <a:gd name="T16" fmla="*/ 6 w 8"/>
                <a:gd name="T17" fmla="*/ 2 h 6"/>
                <a:gd name="T18" fmla="*/ 6 w 8"/>
                <a:gd name="T19" fmla="*/ 2 h 6"/>
                <a:gd name="T20" fmla="*/ 4 w 8"/>
                <a:gd name="T21" fmla="*/ 4 h 6"/>
                <a:gd name="T22" fmla="*/ 4 w 8"/>
                <a:gd name="T23" fmla="*/ 4 h 6"/>
                <a:gd name="T24" fmla="*/ 4 w 8"/>
                <a:gd name="T25" fmla="*/ 6 h 6"/>
                <a:gd name="T26" fmla="*/ 4 w 8"/>
                <a:gd name="T27" fmla="*/ 6 h 6"/>
                <a:gd name="T28" fmla="*/ 2 w 8"/>
                <a:gd name="T29" fmla="*/ 6 h 6"/>
                <a:gd name="T30" fmla="*/ 2 w 8"/>
                <a:gd name="T31" fmla="*/ 4 h 6"/>
                <a:gd name="T32" fmla="*/ 0 w 8"/>
                <a:gd name="T33" fmla="*/ 4 h 6"/>
                <a:gd name="T34" fmla="*/ 0 w 8"/>
                <a:gd name="T35" fmla="*/ 4 h 6"/>
                <a:gd name="T36" fmla="*/ 0 w 8"/>
                <a:gd name="T37" fmla="*/ 4 h 6"/>
                <a:gd name="T38" fmla="*/ 0 w 8"/>
                <a:gd name="T39" fmla="*/ 4 h 6"/>
                <a:gd name="T40" fmla="*/ 2 w 8"/>
                <a:gd name="T41" fmla="*/ 4 h 6"/>
                <a:gd name="T42" fmla="*/ 2 w 8"/>
                <a:gd name="T43" fmla="*/ 4 h 6"/>
                <a:gd name="T44" fmla="*/ 2 w 8"/>
                <a:gd name="T45" fmla="*/ 2 h 6"/>
                <a:gd name="T46" fmla="*/ 0 w 8"/>
                <a:gd name="T47" fmla="*/ 4 h 6"/>
                <a:gd name="T48" fmla="*/ 0 w 8"/>
                <a:gd name="T49" fmla="*/ 4 h 6"/>
                <a:gd name="T50" fmla="*/ 0 w 8"/>
                <a:gd name="T51" fmla="*/ 4 h 6"/>
                <a:gd name="T52" fmla="*/ 0 w 8"/>
                <a:gd name="T53" fmla="*/ 2 h 6"/>
                <a:gd name="T54" fmla="*/ 0 w 8"/>
                <a:gd name="T55" fmla="*/ 2 h 6"/>
                <a:gd name="T56" fmla="*/ 0 w 8"/>
                <a:gd name="T57" fmla="*/ 2 h 6"/>
                <a:gd name="T58" fmla="*/ 2 w 8"/>
                <a:gd name="T59" fmla="*/ 2 h 6"/>
                <a:gd name="T60" fmla="*/ 2 w 8"/>
                <a:gd name="T61" fmla="*/ 0 h 6"/>
                <a:gd name="T62" fmla="*/ 2 w 8"/>
                <a:gd name="T63" fmla="*/ 0 h 6"/>
                <a:gd name="T64" fmla="*/ 2 w 8"/>
                <a:gd name="T6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6">
                  <a:moveTo>
                    <a:pt x="2" y="0"/>
                  </a:moveTo>
                  <a:lnTo>
                    <a:pt x="4" y="0"/>
                  </a:lnTo>
                  <a:lnTo>
                    <a:pt x="6" y="0"/>
                  </a:lnTo>
                  <a:lnTo>
                    <a:pt x="6" y="0"/>
                  </a:lnTo>
                  <a:lnTo>
                    <a:pt x="6" y="0"/>
                  </a:lnTo>
                  <a:lnTo>
                    <a:pt x="8" y="0"/>
                  </a:lnTo>
                  <a:lnTo>
                    <a:pt x="6" y="0"/>
                  </a:lnTo>
                  <a:lnTo>
                    <a:pt x="6" y="2"/>
                  </a:lnTo>
                  <a:lnTo>
                    <a:pt x="6" y="2"/>
                  </a:lnTo>
                  <a:lnTo>
                    <a:pt x="6" y="2"/>
                  </a:lnTo>
                  <a:lnTo>
                    <a:pt x="4" y="4"/>
                  </a:lnTo>
                  <a:lnTo>
                    <a:pt x="4" y="4"/>
                  </a:lnTo>
                  <a:lnTo>
                    <a:pt x="4" y="6"/>
                  </a:lnTo>
                  <a:lnTo>
                    <a:pt x="4" y="6"/>
                  </a:lnTo>
                  <a:lnTo>
                    <a:pt x="2" y="6"/>
                  </a:lnTo>
                  <a:lnTo>
                    <a:pt x="2" y="4"/>
                  </a:lnTo>
                  <a:lnTo>
                    <a:pt x="0" y="4"/>
                  </a:lnTo>
                  <a:lnTo>
                    <a:pt x="0" y="4"/>
                  </a:lnTo>
                  <a:lnTo>
                    <a:pt x="0" y="4"/>
                  </a:lnTo>
                  <a:lnTo>
                    <a:pt x="0" y="4"/>
                  </a:lnTo>
                  <a:lnTo>
                    <a:pt x="2" y="4"/>
                  </a:lnTo>
                  <a:lnTo>
                    <a:pt x="2" y="4"/>
                  </a:lnTo>
                  <a:lnTo>
                    <a:pt x="2" y="2"/>
                  </a:lnTo>
                  <a:lnTo>
                    <a:pt x="0" y="4"/>
                  </a:lnTo>
                  <a:lnTo>
                    <a:pt x="0" y="4"/>
                  </a:lnTo>
                  <a:lnTo>
                    <a:pt x="0" y="4"/>
                  </a:lnTo>
                  <a:lnTo>
                    <a:pt x="0" y="2"/>
                  </a:lnTo>
                  <a:lnTo>
                    <a:pt x="0" y="2"/>
                  </a:lnTo>
                  <a:lnTo>
                    <a:pt x="0" y="2"/>
                  </a:lnTo>
                  <a:lnTo>
                    <a:pt x="2"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1" name="Freeform 6010"/>
            <p:cNvSpPr>
              <a:spLocks/>
            </p:cNvSpPr>
            <p:nvPr/>
          </p:nvSpPr>
          <p:spPr bwMode="auto">
            <a:xfrm>
              <a:off x="1808" y="2062"/>
              <a:ext cx="1" cy="2"/>
            </a:xfrm>
            <a:custGeom>
              <a:avLst/>
              <a:gdLst>
                <a:gd name="T0" fmla="*/ 1 w 1"/>
                <a:gd name="T1" fmla="*/ 2 h 2"/>
                <a:gd name="T2" fmla="*/ 1 w 1"/>
                <a:gd name="T3" fmla="*/ 2 h 2"/>
                <a:gd name="T4" fmla="*/ 1 w 1"/>
                <a:gd name="T5" fmla="*/ 2 h 2"/>
                <a:gd name="T6" fmla="*/ 1 w 1"/>
                <a:gd name="T7" fmla="*/ 2 h 2"/>
                <a:gd name="T8" fmla="*/ 1 w 1"/>
                <a:gd name="T9" fmla="*/ 2 h 2"/>
                <a:gd name="T10" fmla="*/ 1 w 1"/>
                <a:gd name="T11" fmla="*/ 0 h 2"/>
                <a:gd name="T12" fmla="*/ 1 w 1"/>
                <a:gd name="T13" fmla="*/ 0 h 2"/>
                <a:gd name="T14" fmla="*/ 1 w 1"/>
                <a:gd name="T15" fmla="*/ 0 h 2"/>
                <a:gd name="T16" fmla="*/ 1 w 1"/>
                <a:gd name="T17" fmla="*/ 0 h 2"/>
                <a:gd name="T18" fmla="*/ 1 w 1"/>
                <a:gd name="T19" fmla="*/ 0 h 2"/>
                <a:gd name="T20" fmla="*/ 1 w 1"/>
                <a:gd name="T21" fmla="*/ 0 h 2"/>
                <a:gd name="T22" fmla="*/ 0 w 1"/>
                <a:gd name="T23" fmla="*/ 0 h 2"/>
                <a:gd name="T24" fmla="*/ 0 w 1"/>
                <a:gd name="T25" fmla="*/ 0 h 2"/>
                <a:gd name="T26" fmla="*/ 0 w 1"/>
                <a:gd name="T27" fmla="*/ 0 h 2"/>
                <a:gd name="T28" fmla="*/ 0 w 1"/>
                <a:gd name="T29" fmla="*/ 0 h 2"/>
                <a:gd name="T30" fmla="*/ 0 w 1"/>
                <a:gd name="T31" fmla="*/ 0 h 2"/>
                <a:gd name="T32" fmla="*/ 0 w 1"/>
                <a:gd name="T33" fmla="*/ 2 h 2"/>
                <a:gd name="T34" fmla="*/ 0 w 1"/>
                <a:gd name="T35" fmla="*/ 2 h 2"/>
                <a:gd name="T36" fmla="*/ 1 w 1"/>
                <a:gd name="T37" fmla="*/ 2 h 2"/>
                <a:gd name="T38" fmla="*/ 1 w 1"/>
                <a:gd name="T3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 h="2">
                  <a:moveTo>
                    <a:pt x="1" y="2"/>
                  </a:moveTo>
                  <a:lnTo>
                    <a:pt x="1" y="2"/>
                  </a:lnTo>
                  <a:lnTo>
                    <a:pt x="1" y="2"/>
                  </a:lnTo>
                  <a:lnTo>
                    <a:pt x="1" y="2"/>
                  </a:lnTo>
                  <a:lnTo>
                    <a:pt x="1" y="2"/>
                  </a:lnTo>
                  <a:lnTo>
                    <a:pt x="1" y="0"/>
                  </a:lnTo>
                  <a:lnTo>
                    <a:pt x="1" y="0"/>
                  </a:lnTo>
                  <a:lnTo>
                    <a:pt x="1" y="0"/>
                  </a:lnTo>
                  <a:lnTo>
                    <a:pt x="1" y="0"/>
                  </a:lnTo>
                  <a:lnTo>
                    <a:pt x="1" y="0"/>
                  </a:lnTo>
                  <a:lnTo>
                    <a:pt x="1" y="0"/>
                  </a:lnTo>
                  <a:lnTo>
                    <a:pt x="0" y="0"/>
                  </a:lnTo>
                  <a:lnTo>
                    <a:pt x="0" y="0"/>
                  </a:lnTo>
                  <a:lnTo>
                    <a:pt x="0" y="0"/>
                  </a:lnTo>
                  <a:lnTo>
                    <a:pt x="0" y="0"/>
                  </a:lnTo>
                  <a:lnTo>
                    <a:pt x="0" y="0"/>
                  </a:lnTo>
                  <a:lnTo>
                    <a:pt x="0" y="2"/>
                  </a:lnTo>
                  <a:lnTo>
                    <a:pt x="0" y="2"/>
                  </a:lnTo>
                  <a:lnTo>
                    <a:pt x="1" y="2"/>
                  </a:lnTo>
                  <a:lnTo>
                    <a:pt x="1"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2" name="Freeform 6011"/>
            <p:cNvSpPr>
              <a:spLocks/>
            </p:cNvSpPr>
            <p:nvPr/>
          </p:nvSpPr>
          <p:spPr bwMode="auto">
            <a:xfrm>
              <a:off x="1850" y="2062"/>
              <a:ext cx="2" cy="2"/>
            </a:xfrm>
            <a:custGeom>
              <a:avLst/>
              <a:gdLst>
                <a:gd name="T0" fmla="*/ 2 w 2"/>
                <a:gd name="T1" fmla="*/ 0 h 2"/>
                <a:gd name="T2" fmla="*/ 2 w 2"/>
                <a:gd name="T3" fmla="*/ 0 h 2"/>
                <a:gd name="T4" fmla="*/ 2 w 2"/>
                <a:gd name="T5" fmla="*/ 0 h 2"/>
                <a:gd name="T6" fmla="*/ 2 w 2"/>
                <a:gd name="T7" fmla="*/ 0 h 2"/>
                <a:gd name="T8" fmla="*/ 2 w 2"/>
                <a:gd name="T9" fmla="*/ 2 h 2"/>
                <a:gd name="T10" fmla="*/ 2 w 2"/>
                <a:gd name="T11" fmla="*/ 2 h 2"/>
                <a:gd name="T12" fmla="*/ 2 w 2"/>
                <a:gd name="T13" fmla="*/ 2 h 2"/>
                <a:gd name="T14" fmla="*/ 0 w 2"/>
                <a:gd name="T15" fmla="*/ 2 h 2"/>
                <a:gd name="T16" fmla="*/ 0 w 2"/>
                <a:gd name="T17" fmla="*/ 2 h 2"/>
                <a:gd name="T18" fmla="*/ 0 w 2"/>
                <a:gd name="T19" fmla="*/ 2 h 2"/>
                <a:gd name="T20" fmla="*/ 0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2" y="0"/>
                  </a:moveTo>
                  <a:lnTo>
                    <a:pt x="2" y="0"/>
                  </a:lnTo>
                  <a:lnTo>
                    <a:pt x="2" y="0"/>
                  </a:lnTo>
                  <a:lnTo>
                    <a:pt x="2" y="0"/>
                  </a:lnTo>
                  <a:lnTo>
                    <a:pt x="2" y="2"/>
                  </a:lnTo>
                  <a:lnTo>
                    <a:pt x="2" y="2"/>
                  </a:lnTo>
                  <a:lnTo>
                    <a:pt x="2"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3" name="Freeform 6012"/>
            <p:cNvSpPr>
              <a:spLocks/>
            </p:cNvSpPr>
            <p:nvPr/>
          </p:nvSpPr>
          <p:spPr bwMode="auto">
            <a:xfrm>
              <a:off x="1846" y="2050"/>
              <a:ext cx="8" cy="16"/>
            </a:xfrm>
            <a:custGeom>
              <a:avLst/>
              <a:gdLst>
                <a:gd name="T0" fmla="*/ 4 w 8"/>
                <a:gd name="T1" fmla="*/ 14 h 16"/>
                <a:gd name="T2" fmla="*/ 2 w 8"/>
                <a:gd name="T3" fmla="*/ 16 h 16"/>
                <a:gd name="T4" fmla="*/ 2 w 8"/>
                <a:gd name="T5" fmla="*/ 14 h 16"/>
                <a:gd name="T6" fmla="*/ 2 w 8"/>
                <a:gd name="T7" fmla="*/ 14 h 16"/>
                <a:gd name="T8" fmla="*/ 0 w 8"/>
                <a:gd name="T9" fmla="*/ 14 h 16"/>
                <a:gd name="T10" fmla="*/ 0 w 8"/>
                <a:gd name="T11" fmla="*/ 14 h 16"/>
                <a:gd name="T12" fmla="*/ 2 w 8"/>
                <a:gd name="T13" fmla="*/ 12 h 16"/>
                <a:gd name="T14" fmla="*/ 2 w 8"/>
                <a:gd name="T15" fmla="*/ 10 h 16"/>
                <a:gd name="T16" fmla="*/ 2 w 8"/>
                <a:gd name="T17" fmla="*/ 8 h 16"/>
                <a:gd name="T18" fmla="*/ 2 w 8"/>
                <a:gd name="T19" fmla="*/ 8 h 16"/>
                <a:gd name="T20" fmla="*/ 2 w 8"/>
                <a:gd name="T21" fmla="*/ 6 h 16"/>
                <a:gd name="T22" fmla="*/ 2 w 8"/>
                <a:gd name="T23" fmla="*/ 6 h 16"/>
                <a:gd name="T24" fmla="*/ 2 w 8"/>
                <a:gd name="T25" fmla="*/ 6 h 16"/>
                <a:gd name="T26" fmla="*/ 2 w 8"/>
                <a:gd name="T27" fmla="*/ 6 h 16"/>
                <a:gd name="T28" fmla="*/ 4 w 8"/>
                <a:gd name="T29" fmla="*/ 6 h 16"/>
                <a:gd name="T30" fmla="*/ 4 w 8"/>
                <a:gd name="T31" fmla="*/ 6 h 16"/>
                <a:gd name="T32" fmla="*/ 4 w 8"/>
                <a:gd name="T33" fmla="*/ 6 h 16"/>
                <a:gd name="T34" fmla="*/ 4 w 8"/>
                <a:gd name="T35" fmla="*/ 6 h 16"/>
                <a:gd name="T36" fmla="*/ 4 w 8"/>
                <a:gd name="T37" fmla="*/ 6 h 16"/>
                <a:gd name="T38" fmla="*/ 4 w 8"/>
                <a:gd name="T39" fmla="*/ 6 h 16"/>
                <a:gd name="T40" fmla="*/ 4 w 8"/>
                <a:gd name="T41" fmla="*/ 6 h 16"/>
                <a:gd name="T42" fmla="*/ 4 w 8"/>
                <a:gd name="T43" fmla="*/ 4 h 16"/>
                <a:gd name="T44" fmla="*/ 4 w 8"/>
                <a:gd name="T45" fmla="*/ 4 h 16"/>
                <a:gd name="T46" fmla="*/ 4 w 8"/>
                <a:gd name="T47" fmla="*/ 4 h 16"/>
                <a:gd name="T48" fmla="*/ 4 w 8"/>
                <a:gd name="T49" fmla="*/ 4 h 16"/>
                <a:gd name="T50" fmla="*/ 4 w 8"/>
                <a:gd name="T51" fmla="*/ 4 h 16"/>
                <a:gd name="T52" fmla="*/ 4 w 8"/>
                <a:gd name="T53" fmla="*/ 4 h 16"/>
                <a:gd name="T54" fmla="*/ 6 w 8"/>
                <a:gd name="T55" fmla="*/ 2 h 16"/>
                <a:gd name="T56" fmla="*/ 6 w 8"/>
                <a:gd name="T57" fmla="*/ 2 h 16"/>
                <a:gd name="T58" fmla="*/ 6 w 8"/>
                <a:gd name="T59" fmla="*/ 2 h 16"/>
                <a:gd name="T60" fmla="*/ 6 w 8"/>
                <a:gd name="T61" fmla="*/ 2 h 16"/>
                <a:gd name="T62" fmla="*/ 6 w 8"/>
                <a:gd name="T63" fmla="*/ 2 h 16"/>
                <a:gd name="T64" fmla="*/ 6 w 8"/>
                <a:gd name="T65" fmla="*/ 2 h 16"/>
                <a:gd name="T66" fmla="*/ 6 w 8"/>
                <a:gd name="T67" fmla="*/ 2 h 16"/>
                <a:gd name="T68" fmla="*/ 6 w 8"/>
                <a:gd name="T69" fmla="*/ 2 h 16"/>
                <a:gd name="T70" fmla="*/ 6 w 8"/>
                <a:gd name="T71" fmla="*/ 2 h 16"/>
                <a:gd name="T72" fmla="*/ 8 w 8"/>
                <a:gd name="T7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6">
                  <a:moveTo>
                    <a:pt x="4" y="14"/>
                  </a:moveTo>
                  <a:lnTo>
                    <a:pt x="2" y="16"/>
                  </a:lnTo>
                  <a:lnTo>
                    <a:pt x="2" y="14"/>
                  </a:lnTo>
                  <a:lnTo>
                    <a:pt x="2" y="14"/>
                  </a:lnTo>
                  <a:lnTo>
                    <a:pt x="0" y="14"/>
                  </a:lnTo>
                  <a:lnTo>
                    <a:pt x="0" y="14"/>
                  </a:lnTo>
                  <a:lnTo>
                    <a:pt x="2" y="12"/>
                  </a:lnTo>
                  <a:lnTo>
                    <a:pt x="2" y="10"/>
                  </a:lnTo>
                  <a:lnTo>
                    <a:pt x="2" y="8"/>
                  </a:lnTo>
                  <a:lnTo>
                    <a:pt x="2" y="8"/>
                  </a:lnTo>
                  <a:lnTo>
                    <a:pt x="2" y="6"/>
                  </a:lnTo>
                  <a:lnTo>
                    <a:pt x="2" y="6"/>
                  </a:lnTo>
                  <a:lnTo>
                    <a:pt x="2" y="6"/>
                  </a:lnTo>
                  <a:lnTo>
                    <a:pt x="2"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2"/>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4" name="Freeform 6013"/>
            <p:cNvSpPr>
              <a:spLocks/>
            </p:cNvSpPr>
            <p:nvPr/>
          </p:nvSpPr>
          <p:spPr bwMode="auto">
            <a:xfrm>
              <a:off x="1854" y="2064"/>
              <a:ext cx="2" cy="2"/>
            </a:xfrm>
            <a:custGeom>
              <a:avLst/>
              <a:gdLst>
                <a:gd name="T0" fmla="*/ 0 w 2"/>
                <a:gd name="T1" fmla="*/ 2 h 2"/>
                <a:gd name="T2" fmla="*/ 0 w 2"/>
                <a:gd name="T3" fmla="*/ 2 h 2"/>
                <a:gd name="T4" fmla="*/ 0 w 2"/>
                <a:gd name="T5" fmla="*/ 2 h 2"/>
                <a:gd name="T6" fmla="*/ 2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0" y="2"/>
                  </a:moveTo>
                  <a:lnTo>
                    <a:pt x="0"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5" name="Freeform 6014"/>
            <p:cNvSpPr>
              <a:spLocks/>
            </p:cNvSpPr>
            <p:nvPr/>
          </p:nvSpPr>
          <p:spPr bwMode="auto">
            <a:xfrm>
              <a:off x="1848" y="2062"/>
              <a:ext cx="8" cy="4"/>
            </a:xfrm>
            <a:custGeom>
              <a:avLst/>
              <a:gdLst>
                <a:gd name="T0" fmla="*/ 4 w 8"/>
                <a:gd name="T1" fmla="*/ 0 h 4"/>
                <a:gd name="T2" fmla="*/ 4 w 8"/>
                <a:gd name="T3" fmla="*/ 0 h 4"/>
                <a:gd name="T4" fmla="*/ 4 w 8"/>
                <a:gd name="T5" fmla="*/ 2 h 4"/>
                <a:gd name="T6" fmla="*/ 2 w 8"/>
                <a:gd name="T7" fmla="*/ 2 h 4"/>
                <a:gd name="T8" fmla="*/ 2 w 8"/>
                <a:gd name="T9" fmla="*/ 4 h 4"/>
                <a:gd name="T10" fmla="*/ 0 w 8"/>
                <a:gd name="T11" fmla="*/ 4 h 4"/>
                <a:gd name="T12" fmla="*/ 0 w 8"/>
                <a:gd name="T13" fmla="*/ 4 h 4"/>
                <a:gd name="T14" fmla="*/ 0 w 8"/>
                <a:gd name="T15" fmla="*/ 4 h 4"/>
                <a:gd name="T16" fmla="*/ 0 w 8"/>
                <a:gd name="T17" fmla="*/ 4 h 4"/>
                <a:gd name="T18" fmla="*/ 2 w 8"/>
                <a:gd name="T19" fmla="*/ 4 h 4"/>
                <a:gd name="T20" fmla="*/ 2 w 8"/>
                <a:gd name="T21" fmla="*/ 4 h 4"/>
                <a:gd name="T22" fmla="*/ 4 w 8"/>
                <a:gd name="T23" fmla="*/ 4 h 4"/>
                <a:gd name="T24" fmla="*/ 4 w 8"/>
                <a:gd name="T25" fmla="*/ 4 h 4"/>
                <a:gd name="T26" fmla="*/ 4 w 8"/>
                <a:gd name="T27" fmla="*/ 4 h 4"/>
                <a:gd name="T28" fmla="*/ 4 w 8"/>
                <a:gd name="T29" fmla="*/ 4 h 4"/>
                <a:gd name="T30" fmla="*/ 6 w 8"/>
                <a:gd name="T31" fmla="*/ 4 h 4"/>
                <a:gd name="T32" fmla="*/ 6 w 8"/>
                <a:gd name="T33" fmla="*/ 2 h 4"/>
                <a:gd name="T34" fmla="*/ 6 w 8"/>
                <a:gd name="T35" fmla="*/ 2 h 4"/>
                <a:gd name="T36" fmla="*/ 6 w 8"/>
                <a:gd name="T37" fmla="*/ 2 h 4"/>
                <a:gd name="T38" fmla="*/ 8 w 8"/>
                <a:gd name="T39" fmla="*/ 2 h 4"/>
                <a:gd name="T40" fmla="*/ 8 w 8"/>
                <a:gd name="T4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4">
                  <a:moveTo>
                    <a:pt x="4" y="0"/>
                  </a:moveTo>
                  <a:lnTo>
                    <a:pt x="4" y="0"/>
                  </a:lnTo>
                  <a:lnTo>
                    <a:pt x="4" y="2"/>
                  </a:lnTo>
                  <a:lnTo>
                    <a:pt x="2" y="2"/>
                  </a:lnTo>
                  <a:lnTo>
                    <a:pt x="2" y="4"/>
                  </a:lnTo>
                  <a:lnTo>
                    <a:pt x="0" y="4"/>
                  </a:lnTo>
                  <a:lnTo>
                    <a:pt x="0" y="4"/>
                  </a:lnTo>
                  <a:lnTo>
                    <a:pt x="0" y="4"/>
                  </a:lnTo>
                  <a:lnTo>
                    <a:pt x="0" y="4"/>
                  </a:lnTo>
                  <a:lnTo>
                    <a:pt x="2" y="4"/>
                  </a:lnTo>
                  <a:lnTo>
                    <a:pt x="2" y="4"/>
                  </a:lnTo>
                  <a:lnTo>
                    <a:pt x="4" y="4"/>
                  </a:lnTo>
                  <a:lnTo>
                    <a:pt x="4" y="4"/>
                  </a:lnTo>
                  <a:lnTo>
                    <a:pt x="4" y="4"/>
                  </a:lnTo>
                  <a:lnTo>
                    <a:pt x="4" y="4"/>
                  </a:lnTo>
                  <a:lnTo>
                    <a:pt x="6" y="4"/>
                  </a:lnTo>
                  <a:lnTo>
                    <a:pt x="6" y="2"/>
                  </a:lnTo>
                  <a:lnTo>
                    <a:pt x="6" y="2"/>
                  </a:lnTo>
                  <a:lnTo>
                    <a:pt x="6" y="2"/>
                  </a:lnTo>
                  <a:lnTo>
                    <a:pt x="8" y="2"/>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6" name="Freeform 6015"/>
            <p:cNvSpPr>
              <a:spLocks/>
            </p:cNvSpPr>
            <p:nvPr/>
          </p:nvSpPr>
          <p:spPr bwMode="auto">
            <a:xfrm>
              <a:off x="1852" y="2066"/>
              <a:ext cx="2" cy="1"/>
            </a:xfrm>
            <a:custGeom>
              <a:avLst/>
              <a:gdLst>
                <a:gd name="T0" fmla="*/ 0 w 2"/>
                <a:gd name="T1" fmla="*/ 1 h 1"/>
                <a:gd name="T2" fmla="*/ 2 w 2"/>
                <a:gd name="T3" fmla="*/ 1 h 1"/>
                <a:gd name="T4" fmla="*/ 2 w 2"/>
                <a:gd name="T5" fmla="*/ 0 h 1"/>
                <a:gd name="T6" fmla="*/ 2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0" y="1"/>
                  </a:moveTo>
                  <a:lnTo>
                    <a:pt x="2" y="1"/>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7" name="Freeform 6016"/>
            <p:cNvSpPr>
              <a:spLocks/>
            </p:cNvSpPr>
            <p:nvPr/>
          </p:nvSpPr>
          <p:spPr bwMode="auto">
            <a:xfrm>
              <a:off x="1842" y="2067"/>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8" name="Freeform 6017"/>
            <p:cNvSpPr>
              <a:spLocks/>
            </p:cNvSpPr>
            <p:nvPr/>
          </p:nvSpPr>
          <p:spPr bwMode="auto">
            <a:xfrm>
              <a:off x="1840" y="2069"/>
              <a:ext cx="0" cy="2"/>
            </a:xfrm>
            <a:custGeom>
              <a:avLst/>
              <a:gdLst>
                <a:gd name="T0" fmla="*/ 2 h 2"/>
                <a:gd name="T1" fmla="*/ 2 h 2"/>
                <a:gd name="T2" fmla="*/ 0 h 2"/>
                <a:gd name="T3" fmla="*/ 0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2"/>
                  </a:moveTo>
                  <a:lnTo>
                    <a:pt x="0" y="2"/>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9" name="Freeform 6018"/>
            <p:cNvSpPr>
              <a:spLocks/>
            </p:cNvSpPr>
            <p:nvPr/>
          </p:nvSpPr>
          <p:spPr bwMode="auto">
            <a:xfrm>
              <a:off x="1850" y="2067"/>
              <a:ext cx="2" cy="8"/>
            </a:xfrm>
            <a:custGeom>
              <a:avLst/>
              <a:gdLst>
                <a:gd name="T0" fmla="*/ 2 w 2"/>
                <a:gd name="T1" fmla="*/ 8 h 8"/>
                <a:gd name="T2" fmla="*/ 0 w 2"/>
                <a:gd name="T3" fmla="*/ 6 h 8"/>
                <a:gd name="T4" fmla="*/ 0 w 2"/>
                <a:gd name="T5" fmla="*/ 4 h 8"/>
                <a:gd name="T6" fmla="*/ 0 w 2"/>
                <a:gd name="T7" fmla="*/ 4 h 8"/>
                <a:gd name="T8" fmla="*/ 0 w 2"/>
                <a:gd name="T9" fmla="*/ 4 h 8"/>
                <a:gd name="T10" fmla="*/ 0 w 2"/>
                <a:gd name="T11" fmla="*/ 4 h 8"/>
                <a:gd name="T12" fmla="*/ 0 w 2"/>
                <a:gd name="T13" fmla="*/ 2 h 8"/>
                <a:gd name="T14" fmla="*/ 0 w 2"/>
                <a:gd name="T15" fmla="*/ 2 h 8"/>
                <a:gd name="T16" fmla="*/ 0 w 2"/>
                <a:gd name="T17" fmla="*/ 0 h 8"/>
                <a:gd name="T18" fmla="*/ 0 w 2"/>
                <a:gd name="T19" fmla="*/ 0 h 8"/>
                <a:gd name="T20" fmla="*/ 0 w 2"/>
                <a:gd name="T21" fmla="*/ 0 h 8"/>
                <a:gd name="T22" fmla="*/ 2 w 2"/>
                <a:gd name="T23" fmla="*/ 0 h 8"/>
                <a:gd name="T24" fmla="*/ 2 w 2"/>
                <a:gd name="T25" fmla="*/ 0 h 8"/>
                <a:gd name="T26" fmla="*/ 2 w 2"/>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8">
                  <a:moveTo>
                    <a:pt x="2" y="8"/>
                  </a:moveTo>
                  <a:lnTo>
                    <a:pt x="0" y="6"/>
                  </a:lnTo>
                  <a:lnTo>
                    <a:pt x="0" y="4"/>
                  </a:lnTo>
                  <a:lnTo>
                    <a:pt x="0" y="4"/>
                  </a:lnTo>
                  <a:lnTo>
                    <a:pt x="0" y="4"/>
                  </a:lnTo>
                  <a:lnTo>
                    <a:pt x="0" y="4"/>
                  </a:lnTo>
                  <a:lnTo>
                    <a:pt x="0" y="2"/>
                  </a:lnTo>
                  <a:lnTo>
                    <a:pt x="0" y="2"/>
                  </a:lnTo>
                  <a:lnTo>
                    <a:pt x="0" y="0"/>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0" name="Freeform 6019"/>
            <p:cNvSpPr>
              <a:spLocks/>
            </p:cNvSpPr>
            <p:nvPr/>
          </p:nvSpPr>
          <p:spPr bwMode="auto">
            <a:xfrm>
              <a:off x="1852" y="2075"/>
              <a:ext cx="2" cy="2"/>
            </a:xfrm>
            <a:custGeom>
              <a:avLst/>
              <a:gdLst>
                <a:gd name="T0" fmla="*/ 2 w 2"/>
                <a:gd name="T1" fmla="*/ 2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2" y="2"/>
                  </a:move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1" name="Freeform 6020"/>
            <p:cNvSpPr>
              <a:spLocks/>
            </p:cNvSpPr>
            <p:nvPr/>
          </p:nvSpPr>
          <p:spPr bwMode="auto">
            <a:xfrm>
              <a:off x="1854" y="2077"/>
              <a:ext cx="2" cy="0"/>
            </a:xfrm>
            <a:custGeom>
              <a:avLst/>
              <a:gdLst>
                <a:gd name="T0" fmla="*/ 2 w 2"/>
                <a:gd name="T1" fmla="*/ 0 w 2"/>
                <a:gd name="T2" fmla="*/ 0 w 2"/>
              </a:gdLst>
              <a:ahLst/>
              <a:cxnLst>
                <a:cxn ang="0">
                  <a:pos x="T0" y="0"/>
                </a:cxn>
                <a:cxn ang="0">
                  <a:pos x="T1" y="0"/>
                </a:cxn>
                <a:cxn ang="0">
                  <a:pos x="T2" y="0"/>
                </a:cxn>
              </a:cxnLst>
              <a:rect l="0" t="0" r="r" b="b"/>
              <a:pathLst>
                <a:path w="2">
                  <a:moveTo>
                    <a:pt x="2"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6021"/>
            <p:cNvSpPr>
              <a:spLocks noChangeArrowheads="1"/>
            </p:cNvSpPr>
            <p:nvPr/>
          </p:nvSpPr>
          <p:spPr bwMode="auto">
            <a:xfrm>
              <a:off x="1856" y="2018"/>
              <a:ext cx="1" cy="1"/>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3" name="Freeform 6022"/>
            <p:cNvSpPr>
              <a:spLocks/>
            </p:cNvSpPr>
            <p:nvPr/>
          </p:nvSpPr>
          <p:spPr bwMode="auto">
            <a:xfrm>
              <a:off x="1856" y="2019"/>
              <a:ext cx="1" cy="0"/>
            </a:xfrm>
            <a:custGeom>
              <a:avLst/>
              <a:gdLst>
                <a:gd name="T0" fmla="*/ 0 w 1"/>
                <a:gd name="T1" fmla="*/ 0 w 1"/>
                <a:gd name="T2" fmla="*/ 1 w 1"/>
                <a:gd name="T3" fmla="*/ 1 w 1"/>
                <a:gd name="T4" fmla="*/ 0 w 1"/>
                <a:gd name="T5" fmla="*/ 0 w 1"/>
                <a:gd name="T6" fmla="*/ 0 w 1"/>
                <a:gd name="T7" fmla="*/ 0 w 1"/>
                <a:gd name="T8" fmla="*/ 0 w 1"/>
                <a:gd name="T9" fmla="*/ 0 w 1"/>
                <a:gd name="T10"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1">
                  <a:moveTo>
                    <a:pt x="0" y="0"/>
                  </a:moveTo>
                  <a:lnTo>
                    <a:pt x="0" y="0"/>
                  </a:lnTo>
                  <a:lnTo>
                    <a:pt x="1" y="0"/>
                  </a:lnTo>
                  <a:lnTo>
                    <a:pt x="1"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4" name="Freeform 6023"/>
            <p:cNvSpPr>
              <a:spLocks/>
            </p:cNvSpPr>
            <p:nvPr/>
          </p:nvSpPr>
          <p:spPr bwMode="auto">
            <a:xfrm>
              <a:off x="1856" y="204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5" name="Freeform 6024"/>
            <p:cNvSpPr>
              <a:spLocks/>
            </p:cNvSpPr>
            <p:nvPr/>
          </p:nvSpPr>
          <p:spPr bwMode="auto">
            <a:xfrm>
              <a:off x="1859" y="2056"/>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6" name="Line 6025"/>
            <p:cNvSpPr>
              <a:spLocks noChangeShapeType="1"/>
            </p:cNvSpPr>
            <p:nvPr/>
          </p:nvSpPr>
          <p:spPr bwMode="auto">
            <a:xfrm>
              <a:off x="1859" y="2058"/>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7" name="Freeform 6026"/>
            <p:cNvSpPr>
              <a:spLocks/>
            </p:cNvSpPr>
            <p:nvPr/>
          </p:nvSpPr>
          <p:spPr bwMode="auto">
            <a:xfrm>
              <a:off x="1875" y="2060"/>
              <a:ext cx="2" cy="2"/>
            </a:xfrm>
            <a:custGeom>
              <a:avLst/>
              <a:gdLst>
                <a:gd name="T0" fmla="*/ 0 w 2"/>
                <a:gd name="T1" fmla="*/ 2 h 2"/>
                <a:gd name="T2" fmla="*/ 0 w 2"/>
                <a:gd name="T3" fmla="*/ 2 h 2"/>
                <a:gd name="T4" fmla="*/ 2 w 2"/>
                <a:gd name="T5" fmla="*/ 0 h 2"/>
                <a:gd name="T6" fmla="*/ 0 w 2"/>
                <a:gd name="T7" fmla="*/ 0 h 2"/>
                <a:gd name="T8" fmla="*/ 0 w 2"/>
                <a:gd name="T9" fmla="*/ 0 h 2"/>
                <a:gd name="T10" fmla="*/ 0 w 2"/>
                <a:gd name="T11" fmla="*/ 0 h 2"/>
                <a:gd name="T12" fmla="*/ 0 w 2"/>
                <a:gd name="T13" fmla="*/ 0 h 2"/>
                <a:gd name="T14" fmla="*/ 0 w 2"/>
                <a:gd name="T15" fmla="*/ 2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lnTo>
                    <a:pt x="0" y="2"/>
                  </a:lnTo>
                  <a:lnTo>
                    <a:pt x="2" y="0"/>
                  </a:ln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8" name="Line 6027"/>
            <p:cNvSpPr>
              <a:spLocks noChangeShapeType="1"/>
            </p:cNvSpPr>
            <p:nvPr/>
          </p:nvSpPr>
          <p:spPr bwMode="auto">
            <a:xfrm flipH="1">
              <a:off x="1856" y="2064"/>
              <a:ext cx="1"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9" name="Freeform 6028"/>
            <p:cNvSpPr>
              <a:spLocks/>
            </p:cNvSpPr>
            <p:nvPr/>
          </p:nvSpPr>
          <p:spPr bwMode="auto">
            <a:xfrm>
              <a:off x="1856" y="2064"/>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0" name="Freeform 6029"/>
            <p:cNvSpPr>
              <a:spLocks/>
            </p:cNvSpPr>
            <p:nvPr/>
          </p:nvSpPr>
          <p:spPr bwMode="auto">
            <a:xfrm>
              <a:off x="1857" y="2058"/>
              <a:ext cx="4" cy="6"/>
            </a:xfrm>
            <a:custGeom>
              <a:avLst/>
              <a:gdLst>
                <a:gd name="T0" fmla="*/ 2 w 4"/>
                <a:gd name="T1" fmla="*/ 0 h 6"/>
                <a:gd name="T2" fmla="*/ 4 w 4"/>
                <a:gd name="T3" fmla="*/ 2 h 6"/>
                <a:gd name="T4" fmla="*/ 4 w 4"/>
                <a:gd name="T5" fmla="*/ 2 h 6"/>
                <a:gd name="T6" fmla="*/ 4 w 4"/>
                <a:gd name="T7" fmla="*/ 4 h 6"/>
                <a:gd name="T8" fmla="*/ 4 w 4"/>
                <a:gd name="T9" fmla="*/ 6 h 6"/>
                <a:gd name="T10" fmla="*/ 4 w 4"/>
                <a:gd name="T11" fmla="*/ 6 h 6"/>
                <a:gd name="T12" fmla="*/ 4 w 4"/>
                <a:gd name="T13" fmla="*/ 6 h 6"/>
                <a:gd name="T14" fmla="*/ 4 w 4"/>
                <a:gd name="T15" fmla="*/ 6 h 6"/>
                <a:gd name="T16" fmla="*/ 2 w 4"/>
                <a:gd name="T17" fmla="*/ 6 h 6"/>
                <a:gd name="T18" fmla="*/ 2 w 4"/>
                <a:gd name="T19" fmla="*/ 6 h 6"/>
                <a:gd name="T20" fmla="*/ 0 w 4"/>
                <a:gd name="T21" fmla="*/ 4 h 6"/>
                <a:gd name="T22" fmla="*/ 0 w 4"/>
                <a:gd name="T23" fmla="*/ 4 h 6"/>
                <a:gd name="T24" fmla="*/ 0 w 4"/>
                <a:gd name="T25" fmla="*/ 6 h 6"/>
                <a:gd name="T26" fmla="*/ 0 w 4"/>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6">
                  <a:moveTo>
                    <a:pt x="2" y="0"/>
                  </a:moveTo>
                  <a:lnTo>
                    <a:pt x="4" y="2"/>
                  </a:lnTo>
                  <a:lnTo>
                    <a:pt x="4" y="2"/>
                  </a:lnTo>
                  <a:lnTo>
                    <a:pt x="4" y="4"/>
                  </a:lnTo>
                  <a:lnTo>
                    <a:pt x="4" y="6"/>
                  </a:lnTo>
                  <a:lnTo>
                    <a:pt x="4" y="6"/>
                  </a:lnTo>
                  <a:lnTo>
                    <a:pt x="4" y="6"/>
                  </a:lnTo>
                  <a:lnTo>
                    <a:pt x="4" y="6"/>
                  </a:lnTo>
                  <a:lnTo>
                    <a:pt x="2" y="6"/>
                  </a:lnTo>
                  <a:lnTo>
                    <a:pt x="2" y="6"/>
                  </a:lnTo>
                  <a:lnTo>
                    <a:pt x="0" y="4"/>
                  </a:lnTo>
                  <a:lnTo>
                    <a:pt x="0"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1" name="Freeform 6030"/>
            <p:cNvSpPr>
              <a:spLocks/>
            </p:cNvSpPr>
            <p:nvPr/>
          </p:nvSpPr>
          <p:spPr bwMode="auto">
            <a:xfrm>
              <a:off x="1861" y="2064"/>
              <a:ext cx="0" cy="2"/>
            </a:xfrm>
            <a:custGeom>
              <a:avLst/>
              <a:gdLst>
                <a:gd name="T0" fmla="*/ 2 h 2"/>
                <a:gd name="T1" fmla="*/ 2 h 2"/>
                <a:gd name="T2" fmla="*/ 0 h 2"/>
                <a:gd name="T3" fmla="*/ 0 h 2"/>
                <a:gd name="T4" fmla="*/ 0 h 2"/>
                <a:gd name="T5" fmla="*/ 0 h 2"/>
                <a:gd name="T6" fmla="*/ 2 h 2"/>
                <a:gd name="T7" fmla="*/ 2 h 2"/>
                <a:gd name="T8"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2"/>
                  </a:moveTo>
                  <a:lnTo>
                    <a:pt x="0" y="2"/>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2" name="Freeform 6031"/>
            <p:cNvSpPr>
              <a:spLocks/>
            </p:cNvSpPr>
            <p:nvPr/>
          </p:nvSpPr>
          <p:spPr bwMode="auto">
            <a:xfrm>
              <a:off x="1867" y="2066"/>
              <a:ext cx="2" cy="0"/>
            </a:xfrm>
            <a:custGeom>
              <a:avLst/>
              <a:gdLst>
                <a:gd name="T0" fmla="*/ 2 w 2"/>
                <a:gd name="T1" fmla="*/ 2 w 2"/>
                <a:gd name="T2" fmla="*/ 2 w 2"/>
                <a:gd name="T3" fmla="*/ 2 w 2"/>
                <a:gd name="T4" fmla="*/ 0 w 2"/>
                <a:gd name="T5" fmla="*/ 2 w 2"/>
                <a:gd name="T6" fmla="*/ 2 w 2"/>
              </a:gdLst>
              <a:ahLst/>
              <a:cxnLst>
                <a:cxn ang="0">
                  <a:pos x="T0" y="0"/>
                </a:cxn>
                <a:cxn ang="0">
                  <a:pos x="T1" y="0"/>
                </a:cxn>
                <a:cxn ang="0">
                  <a:pos x="T2" y="0"/>
                </a:cxn>
                <a:cxn ang="0">
                  <a:pos x="T3" y="0"/>
                </a:cxn>
                <a:cxn ang="0">
                  <a:pos x="T4" y="0"/>
                </a:cxn>
                <a:cxn ang="0">
                  <a:pos x="T5" y="0"/>
                </a:cxn>
                <a:cxn ang="0">
                  <a:pos x="T6" y="0"/>
                </a:cxn>
              </a:cxnLst>
              <a:rect l="0" t="0" r="r" b="b"/>
              <a:pathLst>
                <a:path w="2">
                  <a:moveTo>
                    <a:pt x="2" y="0"/>
                  </a:moveTo>
                  <a:lnTo>
                    <a:pt x="2" y="0"/>
                  </a:lnTo>
                  <a:lnTo>
                    <a:pt x="2" y="0"/>
                  </a:lnTo>
                  <a:lnTo>
                    <a:pt x="2"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3" name="Freeform 6032"/>
            <p:cNvSpPr>
              <a:spLocks/>
            </p:cNvSpPr>
            <p:nvPr/>
          </p:nvSpPr>
          <p:spPr bwMode="auto">
            <a:xfrm>
              <a:off x="1863" y="2066"/>
              <a:ext cx="2" cy="1"/>
            </a:xfrm>
            <a:custGeom>
              <a:avLst/>
              <a:gdLst>
                <a:gd name="T0" fmla="*/ 2 w 2"/>
                <a:gd name="T1" fmla="*/ 1 h 1"/>
                <a:gd name="T2" fmla="*/ 2 w 2"/>
                <a:gd name="T3" fmla="*/ 1 h 1"/>
                <a:gd name="T4" fmla="*/ 2 w 2"/>
                <a:gd name="T5" fmla="*/ 1 h 1"/>
                <a:gd name="T6" fmla="*/ 2 w 2"/>
                <a:gd name="T7" fmla="*/ 0 h 1"/>
                <a:gd name="T8" fmla="*/ 2 w 2"/>
                <a:gd name="T9" fmla="*/ 0 h 1"/>
                <a:gd name="T10" fmla="*/ 0 w 2"/>
                <a:gd name="T11" fmla="*/ 0 h 1"/>
                <a:gd name="T12" fmla="*/ 0 w 2"/>
                <a:gd name="T13" fmla="*/ 0 h 1"/>
                <a:gd name="T14" fmla="*/ 0 w 2"/>
                <a:gd name="T15" fmla="*/ 0 h 1"/>
                <a:gd name="T16" fmla="*/ 0 w 2"/>
                <a:gd name="T17" fmla="*/ 0 h 1"/>
                <a:gd name="T18" fmla="*/ 0 w 2"/>
                <a:gd name="T19" fmla="*/ 1 h 1"/>
                <a:gd name="T20" fmla="*/ 0 w 2"/>
                <a:gd name="T21" fmla="*/ 1 h 1"/>
                <a:gd name="T22" fmla="*/ 0 w 2"/>
                <a:gd name="T23" fmla="*/ 1 h 1"/>
                <a:gd name="T24" fmla="*/ 0 w 2"/>
                <a:gd name="T25" fmla="*/ 1 h 1"/>
                <a:gd name="T26" fmla="*/ 0 w 2"/>
                <a:gd name="T27" fmla="*/ 1 h 1"/>
                <a:gd name="T28" fmla="*/ 2 w 2"/>
                <a:gd name="T29" fmla="*/ 1 h 1"/>
                <a:gd name="T30" fmla="*/ 2 w 2"/>
                <a:gd name="T31" fmla="*/ 1 h 1"/>
                <a:gd name="T32" fmla="*/ 2 w 2"/>
                <a:gd name="T33" fmla="*/ 1 h 1"/>
                <a:gd name="T34" fmla="*/ 2 w 2"/>
                <a:gd name="T35"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1">
                  <a:moveTo>
                    <a:pt x="2" y="1"/>
                  </a:moveTo>
                  <a:lnTo>
                    <a:pt x="2" y="1"/>
                  </a:lnTo>
                  <a:lnTo>
                    <a:pt x="2" y="1"/>
                  </a:lnTo>
                  <a:lnTo>
                    <a:pt x="2" y="0"/>
                  </a:lnTo>
                  <a:lnTo>
                    <a:pt x="2" y="0"/>
                  </a:lnTo>
                  <a:lnTo>
                    <a:pt x="0" y="0"/>
                  </a:lnTo>
                  <a:lnTo>
                    <a:pt x="0" y="0"/>
                  </a:lnTo>
                  <a:lnTo>
                    <a:pt x="0" y="0"/>
                  </a:lnTo>
                  <a:lnTo>
                    <a:pt x="0" y="0"/>
                  </a:lnTo>
                  <a:lnTo>
                    <a:pt x="0" y="1"/>
                  </a:lnTo>
                  <a:lnTo>
                    <a:pt x="0" y="1"/>
                  </a:lnTo>
                  <a:lnTo>
                    <a:pt x="0" y="1"/>
                  </a:lnTo>
                  <a:lnTo>
                    <a:pt x="0" y="1"/>
                  </a:lnTo>
                  <a:lnTo>
                    <a:pt x="0" y="1"/>
                  </a:lnTo>
                  <a:lnTo>
                    <a:pt x="2" y="1"/>
                  </a:lnTo>
                  <a:lnTo>
                    <a:pt x="2" y="1"/>
                  </a:lnTo>
                  <a:lnTo>
                    <a:pt x="2" y="1"/>
                  </a:lnTo>
                  <a:lnTo>
                    <a:pt x="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4" name="Freeform 6033"/>
            <p:cNvSpPr>
              <a:spLocks/>
            </p:cNvSpPr>
            <p:nvPr/>
          </p:nvSpPr>
          <p:spPr bwMode="auto">
            <a:xfrm>
              <a:off x="1856" y="2064"/>
              <a:ext cx="5" cy="5"/>
            </a:xfrm>
            <a:custGeom>
              <a:avLst/>
              <a:gdLst>
                <a:gd name="T0" fmla="*/ 0 w 5"/>
                <a:gd name="T1" fmla="*/ 0 h 5"/>
                <a:gd name="T2" fmla="*/ 0 w 5"/>
                <a:gd name="T3" fmla="*/ 0 h 5"/>
                <a:gd name="T4" fmla="*/ 0 w 5"/>
                <a:gd name="T5" fmla="*/ 0 h 5"/>
                <a:gd name="T6" fmla="*/ 1 w 5"/>
                <a:gd name="T7" fmla="*/ 0 h 5"/>
                <a:gd name="T8" fmla="*/ 1 w 5"/>
                <a:gd name="T9" fmla="*/ 0 h 5"/>
                <a:gd name="T10" fmla="*/ 3 w 5"/>
                <a:gd name="T11" fmla="*/ 0 h 5"/>
                <a:gd name="T12" fmla="*/ 3 w 5"/>
                <a:gd name="T13" fmla="*/ 0 h 5"/>
                <a:gd name="T14" fmla="*/ 5 w 5"/>
                <a:gd name="T15" fmla="*/ 2 h 5"/>
                <a:gd name="T16" fmla="*/ 5 w 5"/>
                <a:gd name="T17" fmla="*/ 2 h 5"/>
                <a:gd name="T18" fmla="*/ 5 w 5"/>
                <a:gd name="T19" fmla="*/ 2 h 5"/>
                <a:gd name="T20" fmla="*/ 5 w 5"/>
                <a:gd name="T21" fmla="*/ 2 h 5"/>
                <a:gd name="T22" fmla="*/ 5 w 5"/>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5">
                  <a:moveTo>
                    <a:pt x="0" y="0"/>
                  </a:moveTo>
                  <a:lnTo>
                    <a:pt x="0" y="0"/>
                  </a:lnTo>
                  <a:lnTo>
                    <a:pt x="0" y="0"/>
                  </a:lnTo>
                  <a:lnTo>
                    <a:pt x="1" y="0"/>
                  </a:lnTo>
                  <a:lnTo>
                    <a:pt x="1" y="0"/>
                  </a:lnTo>
                  <a:lnTo>
                    <a:pt x="3" y="0"/>
                  </a:lnTo>
                  <a:lnTo>
                    <a:pt x="3" y="0"/>
                  </a:lnTo>
                  <a:lnTo>
                    <a:pt x="5" y="2"/>
                  </a:lnTo>
                  <a:lnTo>
                    <a:pt x="5" y="2"/>
                  </a:lnTo>
                  <a:lnTo>
                    <a:pt x="5" y="2"/>
                  </a:lnTo>
                  <a:lnTo>
                    <a:pt x="5" y="2"/>
                  </a:lnTo>
                  <a:lnTo>
                    <a:pt x="5"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5" name="Freeform 6034"/>
            <p:cNvSpPr>
              <a:spLocks/>
            </p:cNvSpPr>
            <p:nvPr/>
          </p:nvSpPr>
          <p:spPr bwMode="auto">
            <a:xfrm>
              <a:off x="1859" y="2067"/>
              <a:ext cx="4" cy="4"/>
            </a:xfrm>
            <a:custGeom>
              <a:avLst/>
              <a:gdLst>
                <a:gd name="T0" fmla="*/ 0 w 4"/>
                <a:gd name="T1" fmla="*/ 4 h 4"/>
                <a:gd name="T2" fmla="*/ 0 w 4"/>
                <a:gd name="T3" fmla="*/ 2 h 4"/>
                <a:gd name="T4" fmla="*/ 2 w 4"/>
                <a:gd name="T5" fmla="*/ 2 h 4"/>
                <a:gd name="T6" fmla="*/ 2 w 4"/>
                <a:gd name="T7" fmla="*/ 2 h 4"/>
                <a:gd name="T8" fmla="*/ 2 w 4"/>
                <a:gd name="T9" fmla="*/ 0 h 4"/>
                <a:gd name="T10" fmla="*/ 2 w 4"/>
                <a:gd name="T11" fmla="*/ 0 h 4"/>
                <a:gd name="T12" fmla="*/ 4 w 4"/>
                <a:gd name="T13" fmla="*/ 0 h 4"/>
                <a:gd name="T14" fmla="*/ 4 w 4"/>
                <a:gd name="T15" fmla="*/ 0 h 4"/>
                <a:gd name="T16" fmla="*/ 4 w 4"/>
                <a:gd name="T17" fmla="*/ 0 h 4"/>
                <a:gd name="T18" fmla="*/ 4 w 4"/>
                <a:gd name="T19" fmla="*/ 2 h 4"/>
                <a:gd name="T20" fmla="*/ 2 w 4"/>
                <a:gd name="T21" fmla="*/ 2 h 4"/>
                <a:gd name="T22" fmla="*/ 2 w 4"/>
                <a:gd name="T23" fmla="*/ 2 h 4"/>
                <a:gd name="T24" fmla="*/ 2 w 4"/>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0" y="4"/>
                  </a:moveTo>
                  <a:lnTo>
                    <a:pt x="0" y="2"/>
                  </a:lnTo>
                  <a:lnTo>
                    <a:pt x="2" y="2"/>
                  </a:lnTo>
                  <a:lnTo>
                    <a:pt x="2" y="2"/>
                  </a:lnTo>
                  <a:lnTo>
                    <a:pt x="2" y="0"/>
                  </a:lnTo>
                  <a:lnTo>
                    <a:pt x="2" y="0"/>
                  </a:lnTo>
                  <a:lnTo>
                    <a:pt x="4" y="0"/>
                  </a:lnTo>
                  <a:lnTo>
                    <a:pt x="4" y="0"/>
                  </a:lnTo>
                  <a:lnTo>
                    <a:pt x="4" y="0"/>
                  </a:lnTo>
                  <a:lnTo>
                    <a:pt x="4"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6" name="Freeform 6035"/>
            <p:cNvSpPr>
              <a:spLocks/>
            </p:cNvSpPr>
            <p:nvPr/>
          </p:nvSpPr>
          <p:spPr bwMode="auto">
            <a:xfrm>
              <a:off x="1857" y="2069"/>
              <a:ext cx="4" cy="2"/>
            </a:xfrm>
            <a:custGeom>
              <a:avLst/>
              <a:gdLst>
                <a:gd name="T0" fmla="*/ 0 w 4"/>
                <a:gd name="T1" fmla="*/ 2 h 2"/>
                <a:gd name="T2" fmla="*/ 0 w 4"/>
                <a:gd name="T3" fmla="*/ 0 h 2"/>
                <a:gd name="T4" fmla="*/ 0 w 4"/>
                <a:gd name="T5" fmla="*/ 0 h 2"/>
                <a:gd name="T6" fmla="*/ 0 w 4"/>
                <a:gd name="T7" fmla="*/ 0 h 2"/>
                <a:gd name="T8" fmla="*/ 0 w 4"/>
                <a:gd name="T9" fmla="*/ 0 h 2"/>
                <a:gd name="T10" fmla="*/ 0 w 4"/>
                <a:gd name="T11" fmla="*/ 0 h 2"/>
                <a:gd name="T12" fmla="*/ 0 w 4"/>
                <a:gd name="T13" fmla="*/ 0 h 2"/>
                <a:gd name="T14" fmla="*/ 0 w 4"/>
                <a:gd name="T15" fmla="*/ 2 h 2"/>
                <a:gd name="T16" fmla="*/ 0 w 4"/>
                <a:gd name="T17" fmla="*/ 2 h 2"/>
                <a:gd name="T18" fmla="*/ 0 w 4"/>
                <a:gd name="T19" fmla="*/ 2 h 2"/>
                <a:gd name="T20" fmla="*/ 2 w 4"/>
                <a:gd name="T21" fmla="*/ 2 h 2"/>
                <a:gd name="T22" fmla="*/ 2 w 4"/>
                <a:gd name="T23" fmla="*/ 2 h 2"/>
                <a:gd name="T24" fmla="*/ 2 w 4"/>
                <a:gd name="T25" fmla="*/ 0 h 2"/>
                <a:gd name="T26" fmla="*/ 2 w 4"/>
                <a:gd name="T27" fmla="*/ 0 h 2"/>
                <a:gd name="T28" fmla="*/ 4 w 4"/>
                <a:gd name="T2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2">
                  <a:moveTo>
                    <a:pt x="0" y="2"/>
                  </a:moveTo>
                  <a:lnTo>
                    <a:pt x="0" y="0"/>
                  </a:lnTo>
                  <a:lnTo>
                    <a:pt x="0" y="0"/>
                  </a:lnTo>
                  <a:lnTo>
                    <a:pt x="0" y="0"/>
                  </a:lnTo>
                  <a:lnTo>
                    <a:pt x="0" y="0"/>
                  </a:lnTo>
                  <a:lnTo>
                    <a:pt x="0" y="0"/>
                  </a:lnTo>
                  <a:lnTo>
                    <a:pt x="0" y="0"/>
                  </a:lnTo>
                  <a:lnTo>
                    <a:pt x="0" y="2"/>
                  </a:lnTo>
                  <a:lnTo>
                    <a:pt x="0" y="2"/>
                  </a:lnTo>
                  <a:lnTo>
                    <a:pt x="0" y="2"/>
                  </a:lnTo>
                  <a:lnTo>
                    <a:pt x="2" y="2"/>
                  </a:lnTo>
                  <a:lnTo>
                    <a:pt x="2" y="2"/>
                  </a:lnTo>
                  <a:lnTo>
                    <a:pt x="2" y="0"/>
                  </a:lnTo>
                  <a:lnTo>
                    <a:pt x="2"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7" name="Freeform 6036"/>
            <p:cNvSpPr>
              <a:spLocks/>
            </p:cNvSpPr>
            <p:nvPr/>
          </p:nvSpPr>
          <p:spPr bwMode="auto">
            <a:xfrm>
              <a:off x="1863" y="2067"/>
              <a:ext cx="0" cy="4"/>
            </a:xfrm>
            <a:custGeom>
              <a:avLst/>
              <a:gdLst>
                <a:gd name="T0" fmla="*/ 2 h 4"/>
                <a:gd name="T1" fmla="*/ 2 h 4"/>
                <a:gd name="T2" fmla="*/ 2 h 4"/>
                <a:gd name="T3" fmla="*/ 2 h 4"/>
                <a:gd name="T4" fmla="*/ 2 h 4"/>
                <a:gd name="T5" fmla="*/ 0 h 4"/>
                <a:gd name="T6" fmla="*/ 0 h 4"/>
                <a:gd name="T7" fmla="*/ 2 h 4"/>
                <a:gd name="T8" fmla="*/ 2 h 4"/>
                <a:gd name="T9" fmla="*/ 2 h 4"/>
                <a:gd name="T10" fmla="*/ 2 h 4"/>
                <a:gd name="T11" fmla="*/ 2 h 4"/>
                <a:gd name="T12" fmla="*/ 4 h 4"/>
                <a:gd name="T13" fmla="*/ 4 h 4"/>
                <a:gd name="T14" fmla="*/ 4 h 4"/>
                <a:gd name="T15" fmla="*/ 4 h 4"/>
                <a:gd name="T16" fmla="*/ 4 h 4"/>
                <a:gd name="T17" fmla="*/ 2 h 4"/>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Lst>
              <a:rect l="0" t="0" r="r" b="b"/>
              <a:pathLst>
                <a:path h="4">
                  <a:moveTo>
                    <a:pt x="0" y="2"/>
                  </a:moveTo>
                  <a:lnTo>
                    <a:pt x="0" y="2"/>
                  </a:lnTo>
                  <a:lnTo>
                    <a:pt x="0" y="2"/>
                  </a:lnTo>
                  <a:lnTo>
                    <a:pt x="0" y="2"/>
                  </a:lnTo>
                  <a:lnTo>
                    <a:pt x="0" y="2"/>
                  </a:lnTo>
                  <a:lnTo>
                    <a:pt x="0" y="0"/>
                  </a:lnTo>
                  <a:lnTo>
                    <a:pt x="0" y="0"/>
                  </a:lnTo>
                  <a:lnTo>
                    <a:pt x="0" y="2"/>
                  </a:lnTo>
                  <a:lnTo>
                    <a:pt x="0" y="2"/>
                  </a:lnTo>
                  <a:lnTo>
                    <a:pt x="0" y="2"/>
                  </a:lnTo>
                  <a:lnTo>
                    <a:pt x="0" y="2"/>
                  </a:lnTo>
                  <a:lnTo>
                    <a:pt x="0" y="2"/>
                  </a:lnTo>
                  <a:lnTo>
                    <a:pt x="0" y="4"/>
                  </a:lnTo>
                  <a:lnTo>
                    <a:pt x="0" y="4"/>
                  </a:lnTo>
                  <a:lnTo>
                    <a:pt x="0" y="4"/>
                  </a:lnTo>
                  <a:lnTo>
                    <a:pt x="0" y="4"/>
                  </a:lnTo>
                  <a:lnTo>
                    <a:pt x="0" y="4"/>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8" name="Freeform 6037"/>
            <p:cNvSpPr>
              <a:spLocks/>
            </p:cNvSpPr>
            <p:nvPr/>
          </p:nvSpPr>
          <p:spPr bwMode="auto">
            <a:xfrm>
              <a:off x="1859" y="2071"/>
              <a:ext cx="0" cy="2"/>
            </a:xfrm>
            <a:custGeom>
              <a:avLst/>
              <a:gdLst>
                <a:gd name="T0" fmla="*/ 2 h 2"/>
                <a:gd name="T1" fmla="*/ 2 h 2"/>
                <a:gd name="T2" fmla="*/ 0 h 2"/>
                <a:gd name="T3" fmla="*/ 0 h 2"/>
              </a:gdLst>
              <a:ahLst/>
              <a:cxnLst>
                <a:cxn ang="0">
                  <a:pos x="0" y="T0"/>
                </a:cxn>
                <a:cxn ang="0">
                  <a:pos x="0" y="T1"/>
                </a:cxn>
                <a:cxn ang="0">
                  <a:pos x="0" y="T2"/>
                </a:cxn>
                <a:cxn ang="0">
                  <a:pos x="0" y="T3"/>
                </a:cxn>
              </a:cxnLst>
              <a:rect l="0" t="0" r="r" b="b"/>
              <a:pathLst>
                <a:path h="2">
                  <a:moveTo>
                    <a:pt x="0" y="2"/>
                  </a:move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9" name="Freeform 6038"/>
            <p:cNvSpPr>
              <a:spLocks/>
            </p:cNvSpPr>
            <p:nvPr/>
          </p:nvSpPr>
          <p:spPr bwMode="auto">
            <a:xfrm>
              <a:off x="1857" y="2071"/>
              <a:ext cx="0" cy="2"/>
            </a:xfrm>
            <a:custGeom>
              <a:avLst/>
              <a:gdLst>
                <a:gd name="T0" fmla="*/ 0 h 2"/>
                <a:gd name="T1" fmla="*/ 0 h 2"/>
                <a:gd name="T2" fmla="*/ 0 h 2"/>
                <a:gd name="T3" fmla="*/ 0 h 2"/>
                <a:gd name="T4" fmla="*/ 0 h 2"/>
                <a:gd name="T5" fmla="*/ 2 h 2"/>
                <a:gd name="T6" fmla="*/ 2 h 2"/>
                <a:gd name="T7" fmla="*/ 2 h 2"/>
                <a:gd name="T8"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2">
                  <a:moveTo>
                    <a:pt x="0" y="0"/>
                  </a:move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0" name="Freeform 6039"/>
            <p:cNvSpPr>
              <a:spLocks/>
            </p:cNvSpPr>
            <p:nvPr/>
          </p:nvSpPr>
          <p:spPr bwMode="auto">
            <a:xfrm>
              <a:off x="1861" y="2069"/>
              <a:ext cx="2" cy="6"/>
            </a:xfrm>
            <a:custGeom>
              <a:avLst/>
              <a:gdLst>
                <a:gd name="T0" fmla="*/ 0 w 2"/>
                <a:gd name="T1" fmla="*/ 0 h 6"/>
                <a:gd name="T2" fmla="*/ 2 w 2"/>
                <a:gd name="T3" fmla="*/ 0 h 6"/>
                <a:gd name="T4" fmla="*/ 2 w 2"/>
                <a:gd name="T5" fmla="*/ 0 h 6"/>
                <a:gd name="T6" fmla="*/ 2 w 2"/>
                <a:gd name="T7" fmla="*/ 2 h 6"/>
                <a:gd name="T8" fmla="*/ 2 w 2"/>
                <a:gd name="T9" fmla="*/ 2 h 6"/>
                <a:gd name="T10" fmla="*/ 2 w 2"/>
                <a:gd name="T11" fmla="*/ 2 h 6"/>
                <a:gd name="T12" fmla="*/ 2 w 2"/>
                <a:gd name="T13" fmla="*/ 2 h 6"/>
                <a:gd name="T14" fmla="*/ 2 w 2"/>
                <a:gd name="T15" fmla="*/ 4 h 6"/>
                <a:gd name="T16" fmla="*/ 2 w 2"/>
                <a:gd name="T17" fmla="*/ 4 h 6"/>
                <a:gd name="T18" fmla="*/ 2 w 2"/>
                <a:gd name="T19" fmla="*/ 4 h 6"/>
                <a:gd name="T20" fmla="*/ 0 w 2"/>
                <a:gd name="T21" fmla="*/ 6 h 6"/>
                <a:gd name="T22" fmla="*/ 0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0"/>
                  </a:lnTo>
                  <a:lnTo>
                    <a:pt x="2" y="0"/>
                  </a:lnTo>
                  <a:lnTo>
                    <a:pt x="2" y="2"/>
                  </a:lnTo>
                  <a:lnTo>
                    <a:pt x="2" y="2"/>
                  </a:lnTo>
                  <a:lnTo>
                    <a:pt x="2" y="2"/>
                  </a:lnTo>
                  <a:lnTo>
                    <a:pt x="2" y="2"/>
                  </a:lnTo>
                  <a:lnTo>
                    <a:pt x="2" y="4"/>
                  </a:lnTo>
                  <a:lnTo>
                    <a:pt x="2" y="4"/>
                  </a:lnTo>
                  <a:lnTo>
                    <a:pt x="2"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1" name="Freeform 6040"/>
            <p:cNvSpPr>
              <a:spLocks/>
            </p:cNvSpPr>
            <p:nvPr/>
          </p:nvSpPr>
          <p:spPr bwMode="auto">
            <a:xfrm>
              <a:off x="1859" y="2073"/>
              <a:ext cx="2" cy="2"/>
            </a:xfrm>
            <a:custGeom>
              <a:avLst/>
              <a:gdLst>
                <a:gd name="T0" fmla="*/ 2 w 2"/>
                <a:gd name="T1" fmla="*/ 2 h 2"/>
                <a:gd name="T2" fmla="*/ 2 w 2"/>
                <a:gd name="T3" fmla="*/ 2 h 2"/>
                <a:gd name="T4" fmla="*/ 2 w 2"/>
                <a:gd name="T5" fmla="*/ 2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2" name="Freeform 6041"/>
            <p:cNvSpPr>
              <a:spLocks/>
            </p:cNvSpPr>
            <p:nvPr/>
          </p:nvSpPr>
          <p:spPr bwMode="auto">
            <a:xfrm>
              <a:off x="1857" y="2073"/>
              <a:ext cx="2" cy="4"/>
            </a:xfrm>
            <a:custGeom>
              <a:avLst/>
              <a:gdLst>
                <a:gd name="T0" fmla="*/ 0 w 2"/>
                <a:gd name="T1" fmla="*/ 0 h 4"/>
                <a:gd name="T2" fmla="*/ 0 w 2"/>
                <a:gd name="T3" fmla="*/ 0 h 4"/>
                <a:gd name="T4" fmla="*/ 0 w 2"/>
                <a:gd name="T5" fmla="*/ 2 h 4"/>
                <a:gd name="T6" fmla="*/ 0 w 2"/>
                <a:gd name="T7" fmla="*/ 2 h 4"/>
                <a:gd name="T8" fmla="*/ 0 w 2"/>
                <a:gd name="T9" fmla="*/ 2 h 4"/>
                <a:gd name="T10" fmla="*/ 0 w 2"/>
                <a:gd name="T11" fmla="*/ 2 h 4"/>
                <a:gd name="T12" fmla="*/ 0 w 2"/>
                <a:gd name="T13" fmla="*/ 2 h 4"/>
                <a:gd name="T14" fmla="*/ 2 w 2"/>
                <a:gd name="T15" fmla="*/ 2 h 4"/>
                <a:gd name="T16" fmla="*/ 2 w 2"/>
                <a:gd name="T17" fmla="*/ 2 h 4"/>
                <a:gd name="T18" fmla="*/ 2 w 2"/>
                <a:gd name="T19" fmla="*/ 2 h 4"/>
                <a:gd name="T20" fmla="*/ 2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0" y="0"/>
                  </a:moveTo>
                  <a:lnTo>
                    <a:pt x="0" y="0"/>
                  </a:lnTo>
                  <a:lnTo>
                    <a:pt x="0" y="2"/>
                  </a:lnTo>
                  <a:lnTo>
                    <a:pt x="0" y="2"/>
                  </a:lnTo>
                  <a:lnTo>
                    <a:pt x="0" y="2"/>
                  </a:lnTo>
                  <a:lnTo>
                    <a:pt x="0" y="2"/>
                  </a:lnTo>
                  <a:lnTo>
                    <a:pt x="0" y="2"/>
                  </a:lnTo>
                  <a:lnTo>
                    <a:pt x="2" y="2"/>
                  </a:lnTo>
                  <a:lnTo>
                    <a:pt x="2"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3" name="Freeform 6042"/>
            <p:cNvSpPr>
              <a:spLocks/>
            </p:cNvSpPr>
            <p:nvPr/>
          </p:nvSpPr>
          <p:spPr bwMode="auto">
            <a:xfrm>
              <a:off x="1856" y="2077"/>
              <a:ext cx="3" cy="0"/>
            </a:xfrm>
            <a:custGeom>
              <a:avLst/>
              <a:gdLst>
                <a:gd name="T0" fmla="*/ 3 w 3"/>
                <a:gd name="T1" fmla="*/ 1 w 3"/>
                <a:gd name="T2" fmla="*/ 1 w 3"/>
                <a:gd name="T3" fmla="*/ 1 w 3"/>
                <a:gd name="T4" fmla="*/ 0 w 3"/>
                <a:gd name="T5" fmla="*/ 0 w 3"/>
                <a:gd name="T6" fmla="*/ 0 w 3"/>
              </a:gdLst>
              <a:ahLst/>
              <a:cxnLst>
                <a:cxn ang="0">
                  <a:pos x="T0" y="0"/>
                </a:cxn>
                <a:cxn ang="0">
                  <a:pos x="T1" y="0"/>
                </a:cxn>
                <a:cxn ang="0">
                  <a:pos x="T2" y="0"/>
                </a:cxn>
                <a:cxn ang="0">
                  <a:pos x="T3" y="0"/>
                </a:cxn>
                <a:cxn ang="0">
                  <a:pos x="T4" y="0"/>
                </a:cxn>
                <a:cxn ang="0">
                  <a:pos x="T5" y="0"/>
                </a:cxn>
                <a:cxn ang="0">
                  <a:pos x="T6" y="0"/>
                </a:cxn>
              </a:cxnLst>
              <a:rect l="0" t="0" r="r" b="b"/>
              <a:pathLst>
                <a:path w="3">
                  <a:moveTo>
                    <a:pt x="3" y="0"/>
                  </a:moveTo>
                  <a:lnTo>
                    <a:pt x="1" y="0"/>
                  </a:lnTo>
                  <a:lnTo>
                    <a:pt x="1" y="0"/>
                  </a:lnTo>
                  <a:lnTo>
                    <a:pt x="1"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6043"/>
            <p:cNvSpPr>
              <a:spLocks noChangeArrowheads="1"/>
            </p:cNvSpPr>
            <p:nvPr/>
          </p:nvSpPr>
          <p:spPr bwMode="auto">
            <a:xfrm>
              <a:off x="1884" y="2077"/>
              <a:ext cx="1" cy="2"/>
            </a:xfrm>
            <a:prstGeom prst="rect">
              <a:avLst/>
            </a:prstGeom>
            <a:noFill/>
            <a:ln w="12700">
              <a:solidFill>
                <a:srgbClr val="99BFE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5" name="Freeform 6044"/>
            <p:cNvSpPr>
              <a:spLocks/>
            </p:cNvSpPr>
            <p:nvPr/>
          </p:nvSpPr>
          <p:spPr bwMode="auto">
            <a:xfrm>
              <a:off x="1921" y="2123"/>
              <a:ext cx="2" cy="2"/>
            </a:xfrm>
            <a:custGeom>
              <a:avLst/>
              <a:gdLst>
                <a:gd name="T0" fmla="*/ 0 w 2"/>
                <a:gd name="T1" fmla="*/ 2 h 2"/>
                <a:gd name="T2" fmla="*/ 2 w 2"/>
                <a:gd name="T3" fmla="*/ 2 h 2"/>
                <a:gd name="T4" fmla="*/ 2 w 2"/>
                <a:gd name="T5" fmla="*/ 2 h 2"/>
                <a:gd name="T6" fmla="*/ 2 w 2"/>
                <a:gd name="T7" fmla="*/ 0 h 2"/>
                <a:gd name="T8" fmla="*/ 0 w 2"/>
                <a:gd name="T9" fmla="*/ 0 h 2"/>
                <a:gd name="T10" fmla="*/ 0 w 2"/>
                <a:gd name="T11" fmla="*/ 0 h 2"/>
                <a:gd name="T12" fmla="*/ 0 w 2"/>
                <a:gd name="T13" fmla="*/ 0 h 2"/>
                <a:gd name="T14" fmla="*/ 0 w 2"/>
                <a:gd name="T15" fmla="*/ 2 h 2"/>
                <a:gd name="T16" fmla="*/ 0 w 2"/>
                <a:gd name="T17" fmla="*/ 2 h 2"/>
                <a:gd name="T18" fmla="*/ 0 w 2"/>
                <a:gd name="T19" fmla="*/ 2 h 2"/>
                <a:gd name="T20" fmla="*/ 0 w 2"/>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0" y="2"/>
                  </a:moveTo>
                  <a:lnTo>
                    <a:pt x="2" y="2"/>
                  </a:lnTo>
                  <a:lnTo>
                    <a:pt x="2" y="2"/>
                  </a:lnTo>
                  <a:lnTo>
                    <a:pt x="2"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6" name="Freeform 6045"/>
            <p:cNvSpPr>
              <a:spLocks/>
            </p:cNvSpPr>
            <p:nvPr/>
          </p:nvSpPr>
          <p:spPr bwMode="auto">
            <a:xfrm>
              <a:off x="1859" y="2058"/>
              <a:ext cx="2" cy="0"/>
            </a:xfrm>
            <a:custGeom>
              <a:avLst/>
              <a:gdLst>
                <a:gd name="T0" fmla="*/ 2 w 2"/>
                <a:gd name="T1" fmla="*/ 2 w 2"/>
                <a:gd name="T2" fmla="*/ 2 w 2"/>
                <a:gd name="T3" fmla="*/ 0 w 2"/>
              </a:gdLst>
              <a:ahLst/>
              <a:cxnLst>
                <a:cxn ang="0">
                  <a:pos x="T0" y="0"/>
                </a:cxn>
                <a:cxn ang="0">
                  <a:pos x="T1" y="0"/>
                </a:cxn>
                <a:cxn ang="0">
                  <a:pos x="T2" y="0"/>
                </a:cxn>
                <a:cxn ang="0">
                  <a:pos x="T3" y="0"/>
                </a:cxn>
              </a:cxnLst>
              <a:rect l="0" t="0" r="r" b="b"/>
              <a:pathLst>
                <a:path w="2">
                  <a:moveTo>
                    <a:pt x="2" y="0"/>
                  </a:move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7" name="Freeform 6046"/>
            <p:cNvSpPr>
              <a:spLocks/>
            </p:cNvSpPr>
            <p:nvPr/>
          </p:nvSpPr>
          <p:spPr bwMode="auto">
            <a:xfrm>
              <a:off x="1879" y="2058"/>
              <a:ext cx="0" cy="2"/>
            </a:xfrm>
            <a:custGeom>
              <a:avLst/>
              <a:gdLst>
                <a:gd name="T0" fmla="*/ 0 h 2"/>
                <a:gd name="T1" fmla="*/ 0 h 2"/>
                <a:gd name="T2" fmla="*/ 0 h 2"/>
                <a:gd name="T3" fmla="*/ 2 h 2"/>
                <a:gd name="T4" fmla="*/ 2 h 2"/>
                <a:gd name="T5" fmla="*/ 2 h 2"/>
              </a:gdLst>
              <a:ahLst/>
              <a:cxnLst>
                <a:cxn ang="0">
                  <a:pos x="0" y="T0"/>
                </a:cxn>
                <a:cxn ang="0">
                  <a:pos x="0" y="T1"/>
                </a:cxn>
                <a:cxn ang="0">
                  <a:pos x="0" y="T2"/>
                </a:cxn>
                <a:cxn ang="0">
                  <a:pos x="0" y="T3"/>
                </a:cxn>
                <a:cxn ang="0">
                  <a:pos x="0" y="T4"/>
                </a:cxn>
                <a:cxn ang="0">
                  <a:pos x="0" y="T5"/>
                </a:cxn>
              </a:cxnLst>
              <a:rect l="0" t="0" r="r" b="b"/>
              <a:pathLst>
                <a:path h="2">
                  <a:moveTo>
                    <a:pt x="0" y="0"/>
                  </a:move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8" name="Freeform 6047"/>
            <p:cNvSpPr>
              <a:spLocks/>
            </p:cNvSpPr>
            <p:nvPr/>
          </p:nvSpPr>
          <p:spPr bwMode="auto">
            <a:xfrm>
              <a:off x="1875" y="2058"/>
              <a:ext cx="2" cy="2"/>
            </a:xfrm>
            <a:custGeom>
              <a:avLst/>
              <a:gdLst>
                <a:gd name="T0" fmla="*/ 2 w 2"/>
                <a:gd name="T1" fmla="*/ 0 h 2"/>
                <a:gd name="T2" fmla="*/ 2 w 2"/>
                <a:gd name="T3" fmla="*/ 0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9" name="Freeform 6048"/>
            <p:cNvSpPr>
              <a:spLocks/>
            </p:cNvSpPr>
            <p:nvPr/>
          </p:nvSpPr>
          <p:spPr bwMode="auto">
            <a:xfrm>
              <a:off x="1861" y="2058"/>
              <a:ext cx="2" cy="4"/>
            </a:xfrm>
            <a:custGeom>
              <a:avLst/>
              <a:gdLst>
                <a:gd name="T0" fmla="*/ 2 w 2"/>
                <a:gd name="T1" fmla="*/ 4 h 4"/>
                <a:gd name="T2" fmla="*/ 2 w 2"/>
                <a:gd name="T3" fmla="*/ 4 h 4"/>
                <a:gd name="T4" fmla="*/ 2 w 2"/>
                <a:gd name="T5" fmla="*/ 2 h 4"/>
                <a:gd name="T6" fmla="*/ 2 w 2"/>
                <a:gd name="T7" fmla="*/ 2 h 4"/>
                <a:gd name="T8" fmla="*/ 0 w 2"/>
                <a:gd name="T9" fmla="*/ 2 h 4"/>
                <a:gd name="T10" fmla="*/ 0 w 2"/>
                <a:gd name="T11" fmla="*/ 2 h 4"/>
                <a:gd name="T12" fmla="*/ 2 w 2"/>
                <a:gd name="T13" fmla="*/ 0 h 4"/>
                <a:gd name="T14" fmla="*/ 2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2" y="2"/>
                  </a:lnTo>
                  <a:lnTo>
                    <a:pt x="2" y="2"/>
                  </a:lnTo>
                  <a:lnTo>
                    <a:pt x="0" y="2"/>
                  </a:ln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0" name="Freeform 6049"/>
            <p:cNvSpPr>
              <a:spLocks/>
            </p:cNvSpPr>
            <p:nvPr/>
          </p:nvSpPr>
          <p:spPr bwMode="auto">
            <a:xfrm>
              <a:off x="1869" y="2060"/>
              <a:ext cx="6" cy="4"/>
            </a:xfrm>
            <a:custGeom>
              <a:avLst/>
              <a:gdLst>
                <a:gd name="T0" fmla="*/ 0 w 6"/>
                <a:gd name="T1" fmla="*/ 2 h 4"/>
                <a:gd name="T2" fmla="*/ 0 w 6"/>
                <a:gd name="T3" fmla="*/ 2 h 4"/>
                <a:gd name="T4" fmla="*/ 0 w 6"/>
                <a:gd name="T5" fmla="*/ 4 h 4"/>
                <a:gd name="T6" fmla="*/ 0 w 6"/>
                <a:gd name="T7" fmla="*/ 4 h 4"/>
                <a:gd name="T8" fmla="*/ 2 w 6"/>
                <a:gd name="T9" fmla="*/ 4 h 4"/>
                <a:gd name="T10" fmla="*/ 2 w 6"/>
                <a:gd name="T11" fmla="*/ 4 h 4"/>
                <a:gd name="T12" fmla="*/ 2 w 6"/>
                <a:gd name="T13" fmla="*/ 4 h 4"/>
                <a:gd name="T14" fmla="*/ 4 w 6"/>
                <a:gd name="T15" fmla="*/ 4 h 4"/>
                <a:gd name="T16" fmla="*/ 4 w 6"/>
                <a:gd name="T17" fmla="*/ 4 h 4"/>
                <a:gd name="T18" fmla="*/ 6 w 6"/>
                <a:gd name="T19" fmla="*/ 2 h 4"/>
                <a:gd name="T20" fmla="*/ 6 w 6"/>
                <a:gd name="T21" fmla="*/ 2 h 4"/>
                <a:gd name="T22" fmla="*/ 6 w 6"/>
                <a:gd name="T23" fmla="*/ 0 h 4"/>
                <a:gd name="T24" fmla="*/ 6 w 6"/>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0" y="2"/>
                  </a:moveTo>
                  <a:lnTo>
                    <a:pt x="0" y="2"/>
                  </a:lnTo>
                  <a:lnTo>
                    <a:pt x="0" y="4"/>
                  </a:lnTo>
                  <a:lnTo>
                    <a:pt x="0" y="4"/>
                  </a:lnTo>
                  <a:lnTo>
                    <a:pt x="2" y="4"/>
                  </a:lnTo>
                  <a:lnTo>
                    <a:pt x="2" y="4"/>
                  </a:lnTo>
                  <a:lnTo>
                    <a:pt x="2" y="4"/>
                  </a:lnTo>
                  <a:lnTo>
                    <a:pt x="4" y="4"/>
                  </a:lnTo>
                  <a:lnTo>
                    <a:pt x="4" y="4"/>
                  </a:lnTo>
                  <a:lnTo>
                    <a:pt x="6" y="2"/>
                  </a:lnTo>
                  <a:lnTo>
                    <a:pt x="6" y="2"/>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1" name="Freeform 6050"/>
            <p:cNvSpPr>
              <a:spLocks/>
            </p:cNvSpPr>
            <p:nvPr/>
          </p:nvSpPr>
          <p:spPr bwMode="auto">
            <a:xfrm>
              <a:off x="1863" y="2062"/>
              <a:ext cx="2" cy="2"/>
            </a:xfrm>
            <a:custGeom>
              <a:avLst/>
              <a:gdLst>
                <a:gd name="T0" fmla="*/ 2 w 2"/>
                <a:gd name="T1" fmla="*/ 2 h 2"/>
                <a:gd name="T2" fmla="*/ 0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2"/>
                  </a:move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2" name="Freeform 6051"/>
            <p:cNvSpPr>
              <a:spLocks/>
            </p:cNvSpPr>
            <p:nvPr/>
          </p:nvSpPr>
          <p:spPr bwMode="auto">
            <a:xfrm>
              <a:off x="1865" y="2062"/>
              <a:ext cx="4" cy="2"/>
            </a:xfrm>
            <a:custGeom>
              <a:avLst/>
              <a:gdLst>
                <a:gd name="T0" fmla="*/ 4 w 4"/>
                <a:gd name="T1" fmla="*/ 0 h 2"/>
                <a:gd name="T2" fmla="*/ 4 w 4"/>
                <a:gd name="T3" fmla="*/ 0 h 2"/>
                <a:gd name="T4" fmla="*/ 2 w 4"/>
                <a:gd name="T5" fmla="*/ 0 h 2"/>
                <a:gd name="T6" fmla="*/ 2 w 4"/>
                <a:gd name="T7" fmla="*/ 0 h 2"/>
                <a:gd name="T8" fmla="*/ 2 w 4"/>
                <a:gd name="T9" fmla="*/ 0 h 2"/>
                <a:gd name="T10" fmla="*/ 0 w 4"/>
                <a:gd name="T11" fmla="*/ 2 h 2"/>
                <a:gd name="T12" fmla="*/ 0 w 4"/>
                <a:gd name="T13" fmla="*/ 2 h 2"/>
                <a:gd name="T14" fmla="*/ 0 w 4"/>
                <a:gd name="T15" fmla="*/ 2 h 2"/>
                <a:gd name="T16" fmla="*/ 0 w 4"/>
                <a:gd name="T17" fmla="*/ 2 h 2"/>
                <a:gd name="T18" fmla="*/ 0 w 4"/>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4" y="0"/>
                  </a:moveTo>
                  <a:lnTo>
                    <a:pt x="4" y="0"/>
                  </a:lnTo>
                  <a:lnTo>
                    <a:pt x="2" y="0"/>
                  </a:lnTo>
                  <a:lnTo>
                    <a:pt x="2" y="0"/>
                  </a:lnTo>
                  <a:lnTo>
                    <a:pt x="2" y="0"/>
                  </a:lnTo>
                  <a:lnTo>
                    <a:pt x="0" y="2"/>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3" name="Freeform 6052"/>
            <p:cNvSpPr>
              <a:spLocks/>
            </p:cNvSpPr>
            <p:nvPr/>
          </p:nvSpPr>
          <p:spPr bwMode="auto">
            <a:xfrm>
              <a:off x="1867" y="2060"/>
              <a:ext cx="12" cy="9"/>
            </a:xfrm>
            <a:custGeom>
              <a:avLst/>
              <a:gdLst>
                <a:gd name="T0" fmla="*/ 12 w 12"/>
                <a:gd name="T1" fmla="*/ 0 h 9"/>
                <a:gd name="T2" fmla="*/ 12 w 12"/>
                <a:gd name="T3" fmla="*/ 0 h 9"/>
                <a:gd name="T4" fmla="*/ 10 w 12"/>
                <a:gd name="T5" fmla="*/ 0 h 9"/>
                <a:gd name="T6" fmla="*/ 10 w 12"/>
                <a:gd name="T7" fmla="*/ 0 h 9"/>
                <a:gd name="T8" fmla="*/ 10 w 12"/>
                <a:gd name="T9" fmla="*/ 0 h 9"/>
                <a:gd name="T10" fmla="*/ 10 w 12"/>
                <a:gd name="T11" fmla="*/ 0 h 9"/>
                <a:gd name="T12" fmla="*/ 10 w 12"/>
                <a:gd name="T13" fmla="*/ 2 h 9"/>
                <a:gd name="T14" fmla="*/ 10 w 12"/>
                <a:gd name="T15" fmla="*/ 2 h 9"/>
                <a:gd name="T16" fmla="*/ 10 w 12"/>
                <a:gd name="T17" fmla="*/ 2 h 9"/>
                <a:gd name="T18" fmla="*/ 8 w 12"/>
                <a:gd name="T19" fmla="*/ 2 h 9"/>
                <a:gd name="T20" fmla="*/ 8 w 12"/>
                <a:gd name="T21" fmla="*/ 2 h 9"/>
                <a:gd name="T22" fmla="*/ 8 w 12"/>
                <a:gd name="T23" fmla="*/ 4 h 9"/>
                <a:gd name="T24" fmla="*/ 6 w 12"/>
                <a:gd name="T25" fmla="*/ 4 h 9"/>
                <a:gd name="T26" fmla="*/ 6 w 12"/>
                <a:gd name="T27" fmla="*/ 4 h 9"/>
                <a:gd name="T28" fmla="*/ 6 w 12"/>
                <a:gd name="T29" fmla="*/ 4 h 9"/>
                <a:gd name="T30" fmla="*/ 6 w 12"/>
                <a:gd name="T31" fmla="*/ 4 h 9"/>
                <a:gd name="T32" fmla="*/ 4 w 12"/>
                <a:gd name="T33" fmla="*/ 4 h 9"/>
                <a:gd name="T34" fmla="*/ 4 w 12"/>
                <a:gd name="T35" fmla="*/ 4 h 9"/>
                <a:gd name="T36" fmla="*/ 4 w 12"/>
                <a:gd name="T37" fmla="*/ 4 h 9"/>
                <a:gd name="T38" fmla="*/ 4 w 12"/>
                <a:gd name="T39" fmla="*/ 6 h 9"/>
                <a:gd name="T40" fmla="*/ 2 w 12"/>
                <a:gd name="T41" fmla="*/ 6 h 9"/>
                <a:gd name="T42" fmla="*/ 2 w 12"/>
                <a:gd name="T43" fmla="*/ 6 h 9"/>
                <a:gd name="T44" fmla="*/ 2 w 12"/>
                <a:gd name="T45" fmla="*/ 6 h 9"/>
                <a:gd name="T46" fmla="*/ 2 w 12"/>
                <a:gd name="T47" fmla="*/ 6 h 9"/>
                <a:gd name="T48" fmla="*/ 2 w 12"/>
                <a:gd name="T49" fmla="*/ 6 h 9"/>
                <a:gd name="T50" fmla="*/ 0 w 12"/>
                <a:gd name="T51" fmla="*/ 6 h 9"/>
                <a:gd name="T52" fmla="*/ 0 w 12"/>
                <a:gd name="T53" fmla="*/ 6 h 9"/>
                <a:gd name="T54" fmla="*/ 2 w 12"/>
                <a:gd name="T55" fmla="*/ 7 h 9"/>
                <a:gd name="T56" fmla="*/ 0 w 12"/>
                <a:gd name="T57" fmla="*/ 7 h 9"/>
                <a:gd name="T58" fmla="*/ 2 w 12"/>
                <a:gd name="T59" fmla="*/ 9 h 9"/>
                <a:gd name="T60" fmla="*/ 0 w 12"/>
                <a:gd name="T61" fmla="*/ 9 h 9"/>
                <a:gd name="T62" fmla="*/ 0 w 12"/>
                <a:gd name="T63" fmla="*/ 9 h 9"/>
                <a:gd name="T64" fmla="*/ 2 w 12"/>
                <a:gd name="T6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9">
                  <a:moveTo>
                    <a:pt x="12" y="0"/>
                  </a:moveTo>
                  <a:lnTo>
                    <a:pt x="12" y="0"/>
                  </a:lnTo>
                  <a:lnTo>
                    <a:pt x="10" y="0"/>
                  </a:lnTo>
                  <a:lnTo>
                    <a:pt x="10" y="0"/>
                  </a:lnTo>
                  <a:lnTo>
                    <a:pt x="10" y="0"/>
                  </a:lnTo>
                  <a:lnTo>
                    <a:pt x="10" y="0"/>
                  </a:lnTo>
                  <a:lnTo>
                    <a:pt x="10" y="2"/>
                  </a:lnTo>
                  <a:lnTo>
                    <a:pt x="10" y="2"/>
                  </a:lnTo>
                  <a:lnTo>
                    <a:pt x="10" y="2"/>
                  </a:lnTo>
                  <a:lnTo>
                    <a:pt x="8" y="2"/>
                  </a:lnTo>
                  <a:lnTo>
                    <a:pt x="8" y="2"/>
                  </a:lnTo>
                  <a:lnTo>
                    <a:pt x="8" y="4"/>
                  </a:lnTo>
                  <a:lnTo>
                    <a:pt x="6" y="4"/>
                  </a:lnTo>
                  <a:lnTo>
                    <a:pt x="6" y="4"/>
                  </a:lnTo>
                  <a:lnTo>
                    <a:pt x="6" y="4"/>
                  </a:lnTo>
                  <a:lnTo>
                    <a:pt x="6" y="4"/>
                  </a:lnTo>
                  <a:lnTo>
                    <a:pt x="4" y="4"/>
                  </a:lnTo>
                  <a:lnTo>
                    <a:pt x="4" y="4"/>
                  </a:lnTo>
                  <a:lnTo>
                    <a:pt x="4" y="4"/>
                  </a:lnTo>
                  <a:lnTo>
                    <a:pt x="4" y="6"/>
                  </a:lnTo>
                  <a:lnTo>
                    <a:pt x="2" y="6"/>
                  </a:lnTo>
                  <a:lnTo>
                    <a:pt x="2" y="6"/>
                  </a:lnTo>
                  <a:lnTo>
                    <a:pt x="2" y="6"/>
                  </a:lnTo>
                  <a:lnTo>
                    <a:pt x="2" y="6"/>
                  </a:lnTo>
                  <a:lnTo>
                    <a:pt x="2" y="6"/>
                  </a:lnTo>
                  <a:lnTo>
                    <a:pt x="0" y="6"/>
                  </a:lnTo>
                  <a:lnTo>
                    <a:pt x="0" y="6"/>
                  </a:lnTo>
                  <a:lnTo>
                    <a:pt x="2" y="7"/>
                  </a:lnTo>
                  <a:lnTo>
                    <a:pt x="0" y="7"/>
                  </a:lnTo>
                  <a:lnTo>
                    <a:pt x="2" y="9"/>
                  </a:lnTo>
                  <a:lnTo>
                    <a:pt x="0" y="9"/>
                  </a:lnTo>
                  <a:lnTo>
                    <a:pt x="0"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4" name="Line 6053"/>
            <p:cNvSpPr>
              <a:spLocks noChangeShapeType="1"/>
            </p:cNvSpPr>
            <p:nvPr/>
          </p:nvSpPr>
          <p:spPr bwMode="auto">
            <a:xfrm>
              <a:off x="1871" y="2071"/>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5" name="Freeform 6054"/>
            <p:cNvSpPr>
              <a:spLocks/>
            </p:cNvSpPr>
            <p:nvPr/>
          </p:nvSpPr>
          <p:spPr bwMode="auto">
            <a:xfrm>
              <a:off x="1869" y="2069"/>
              <a:ext cx="2" cy="4"/>
            </a:xfrm>
            <a:custGeom>
              <a:avLst/>
              <a:gdLst>
                <a:gd name="T0" fmla="*/ 2 w 2"/>
                <a:gd name="T1" fmla="*/ 4 h 4"/>
                <a:gd name="T2" fmla="*/ 2 w 2"/>
                <a:gd name="T3" fmla="*/ 4 h 4"/>
                <a:gd name="T4" fmla="*/ 2 w 2"/>
                <a:gd name="T5" fmla="*/ 4 h 4"/>
                <a:gd name="T6" fmla="*/ 0 w 2"/>
                <a:gd name="T7" fmla="*/ 4 h 4"/>
                <a:gd name="T8" fmla="*/ 0 w 2"/>
                <a:gd name="T9" fmla="*/ 4 h 4"/>
                <a:gd name="T10" fmla="*/ 0 w 2"/>
                <a:gd name="T11" fmla="*/ 4 h 4"/>
                <a:gd name="T12" fmla="*/ 0 w 2"/>
                <a:gd name="T13" fmla="*/ 4 h 4"/>
                <a:gd name="T14" fmla="*/ 0 w 2"/>
                <a:gd name="T15" fmla="*/ 4 h 4"/>
                <a:gd name="T16" fmla="*/ 0 w 2"/>
                <a:gd name="T17" fmla="*/ 4 h 4"/>
                <a:gd name="T18" fmla="*/ 0 w 2"/>
                <a:gd name="T19" fmla="*/ 4 h 4"/>
                <a:gd name="T20" fmla="*/ 0 w 2"/>
                <a:gd name="T21" fmla="*/ 2 h 4"/>
                <a:gd name="T22" fmla="*/ 0 w 2"/>
                <a:gd name="T23" fmla="*/ 2 h 4"/>
                <a:gd name="T24" fmla="*/ 0 w 2"/>
                <a:gd name="T25" fmla="*/ 2 h 4"/>
                <a:gd name="T26" fmla="*/ 0 w 2"/>
                <a:gd name="T27" fmla="*/ 2 h 4"/>
                <a:gd name="T28" fmla="*/ 0 w 2"/>
                <a:gd name="T2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4">
                  <a:moveTo>
                    <a:pt x="2" y="4"/>
                  </a:moveTo>
                  <a:lnTo>
                    <a:pt x="2" y="4"/>
                  </a:lnTo>
                  <a:lnTo>
                    <a:pt x="2" y="4"/>
                  </a:lnTo>
                  <a:lnTo>
                    <a:pt x="0" y="4"/>
                  </a:lnTo>
                  <a:lnTo>
                    <a:pt x="0" y="4"/>
                  </a:lnTo>
                  <a:lnTo>
                    <a:pt x="0" y="4"/>
                  </a:lnTo>
                  <a:lnTo>
                    <a:pt x="0" y="4"/>
                  </a:lnTo>
                  <a:lnTo>
                    <a:pt x="0" y="4"/>
                  </a:lnTo>
                  <a:lnTo>
                    <a:pt x="0" y="4"/>
                  </a:lnTo>
                  <a:lnTo>
                    <a:pt x="0" y="4"/>
                  </a:lnTo>
                  <a:lnTo>
                    <a:pt x="0" y="2"/>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6" name="Freeform 6055"/>
            <p:cNvSpPr>
              <a:spLocks/>
            </p:cNvSpPr>
            <p:nvPr/>
          </p:nvSpPr>
          <p:spPr bwMode="auto">
            <a:xfrm>
              <a:off x="1884" y="2073"/>
              <a:ext cx="2" cy="2"/>
            </a:xfrm>
            <a:custGeom>
              <a:avLst/>
              <a:gdLst>
                <a:gd name="T0" fmla="*/ 2 w 2"/>
                <a:gd name="T1" fmla="*/ 0 h 2"/>
                <a:gd name="T2" fmla="*/ 2 w 2"/>
                <a:gd name="T3" fmla="*/ 2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7" name="Freeform 6056"/>
            <p:cNvSpPr>
              <a:spLocks/>
            </p:cNvSpPr>
            <p:nvPr/>
          </p:nvSpPr>
          <p:spPr bwMode="auto">
            <a:xfrm>
              <a:off x="1886" y="2073"/>
              <a:ext cx="2" cy="4"/>
            </a:xfrm>
            <a:custGeom>
              <a:avLst/>
              <a:gdLst>
                <a:gd name="T0" fmla="*/ 0 w 2"/>
                <a:gd name="T1" fmla="*/ 4 h 4"/>
                <a:gd name="T2" fmla="*/ 0 w 2"/>
                <a:gd name="T3" fmla="*/ 2 h 4"/>
                <a:gd name="T4" fmla="*/ 2 w 2"/>
                <a:gd name="T5" fmla="*/ 0 h 4"/>
              </a:gdLst>
              <a:ahLst/>
              <a:cxnLst>
                <a:cxn ang="0">
                  <a:pos x="T0" y="T1"/>
                </a:cxn>
                <a:cxn ang="0">
                  <a:pos x="T2" y="T3"/>
                </a:cxn>
                <a:cxn ang="0">
                  <a:pos x="T4" y="T5"/>
                </a:cxn>
              </a:cxnLst>
              <a:rect l="0" t="0" r="r" b="b"/>
              <a:pathLst>
                <a:path w="2" h="4">
                  <a:moveTo>
                    <a:pt x="0" y="4"/>
                  </a:move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8" name="Freeform 6057"/>
            <p:cNvSpPr>
              <a:spLocks/>
            </p:cNvSpPr>
            <p:nvPr/>
          </p:nvSpPr>
          <p:spPr bwMode="auto">
            <a:xfrm>
              <a:off x="1871" y="2073"/>
              <a:ext cx="2" cy="4"/>
            </a:xfrm>
            <a:custGeom>
              <a:avLst/>
              <a:gdLst>
                <a:gd name="T0" fmla="*/ 2 w 2"/>
                <a:gd name="T1" fmla="*/ 0 h 4"/>
                <a:gd name="T2" fmla="*/ 2 w 2"/>
                <a:gd name="T3" fmla="*/ 0 h 4"/>
                <a:gd name="T4" fmla="*/ 2 w 2"/>
                <a:gd name="T5" fmla="*/ 0 h 4"/>
                <a:gd name="T6" fmla="*/ 2 w 2"/>
                <a:gd name="T7" fmla="*/ 2 h 4"/>
                <a:gd name="T8" fmla="*/ 0 w 2"/>
                <a:gd name="T9" fmla="*/ 2 h 4"/>
                <a:gd name="T10" fmla="*/ 0 w 2"/>
                <a:gd name="T11" fmla="*/ 2 h 4"/>
                <a:gd name="T12" fmla="*/ 0 w 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0"/>
                  </a:lnTo>
                  <a:lnTo>
                    <a:pt x="2" y="0"/>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9" name="Freeform 6058"/>
            <p:cNvSpPr>
              <a:spLocks/>
            </p:cNvSpPr>
            <p:nvPr/>
          </p:nvSpPr>
          <p:spPr bwMode="auto">
            <a:xfrm>
              <a:off x="1884" y="2075"/>
              <a:ext cx="0" cy="2"/>
            </a:xfrm>
            <a:custGeom>
              <a:avLst/>
              <a:gdLst>
                <a:gd name="T0" fmla="*/ 2 h 2"/>
                <a:gd name="T1" fmla="*/ 2 h 2"/>
                <a:gd name="T2" fmla="*/ 0 h 2"/>
              </a:gdLst>
              <a:ahLst/>
              <a:cxnLst>
                <a:cxn ang="0">
                  <a:pos x="0" y="T0"/>
                </a:cxn>
                <a:cxn ang="0">
                  <a:pos x="0" y="T1"/>
                </a:cxn>
                <a:cxn ang="0">
                  <a:pos x="0" y="T2"/>
                </a:cxn>
              </a:cxnLst>
              <a:rect l="0" t="0" r="r" b="b"/>
              <a:pathLst>
                <a:path h="2">
                  <a:moveTo>
                    <a:pt x="0"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0" name="Freeform 6059"/>
            <p:cNvSpPr>
              <a:spLocks/>
            </p:cNvSpPr>
            <p:nvPr/>
          </p:nvSpPr>
          <p:spPr bwMode="auto">
            <a:xfrm>
              <a:off x="1875" y="2075"/>
              <a:ext cx="4" cy="4"/>
            </a:xfrm>
            <a:custGeom>
              <a:avLst/>
              <a:gdLst>
                <a:gd name="T0" fmla="*/ 0 w 4"/>
                <a:gd name="T1" fmla="*/ 4 h 4"/>
                <a:gd name="T2" fmla="*/ 0 w 4"/>
                <a:gd name="T3" fmla="*/ 4 h 4"/>
                <a:gd name="T4" fmla="*/ 0 w 4"/>
                <a:gd name="T5" fmla="*/ 4 h 4"/>
                <a:gd name="T6" fmla="*/ 0 w 4"/>
                <a:gd name="T7" fmla="*/ 2 h 4"/>
                <a:gd name="T8" fmla="*/ 0 w 4"/>
                <a:gd name="T9" fmla="*/ 2 h 4"/>
                <a:gd name="T10" fmla="*/ 2 w 4"/>
                <a:gd name="T11" fmla="*/ 2 h 4"/>
                <a:gd name="T12" fmla="*/ 2 w 4"/>
                <a:gd name="T13" fmla="*/ 2 h 4"/>
                <a:gd name="T14" fmla="*/ 4 w 4"/>
                <a:gd name="T15" fmla="*/ 0 h 4"/>
                <a:gd name="T16" fmla="*/ 4 w 4"/>
                <a:gd name="T17" fmla="*/ 0 h 4"/>
                <a:gd name="T18" fmla="*/ 4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4"/>
                  </a:moveTo>
                  <a:lnTo>
                    <a:pt x="0" y="4"/>
                  </a:lnTo>
                  <a:lnTo>
                    <a:pt x="0" y="4"/>
                  </a:lnTo>
                  <a:lnTo>
                    <a:pt x="0" y="2"/>
                  </a:lnTo>
                  <a:lnTo>
                    <a:pt x="0" y="2"/>
                  </a:lnTo>
                  <a:lnTo>
                    <a:pt x="2" y="2"/>
                  </a:lnTo>
                  <a:lnTo>
                    <a:pt x="2"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1" name="Freeform 6060"/>
            <p:cNvSpPr>
              <a:spLocks/>
            </p:cNvSpPr>
            <p:nvPr/>
          </p:nvSpPr>
          <p:spPr bwMode="auto">
            <a:xfrm>
              <a:off x="1875" y="2075"/>
              <a:ext cx="4" cy="4"/>
            </a:xfrm>
            <a:custGeom>
              <a:avLst/>
              <a:gdLst>
                <a:gd name="T0" fmla="*/ 0 w 4"/>
                <a:gd name="T1" fmla="*/ 4 h 4"/>
                <a:gd name="T2" fmla="*/ 2 w 4"/>
                <a:gd name="T3" fmla="*/ 4 h 4"/>
                <a:gd name="T4" fmla="*/ 2 w 4"/>
                <a:gd name="T5" fmla="*/ 4 h 4"/>
                <a:gd name="T6" fmla="*/ 2 w 4"/>
                <a:gd name="T7" fmla="*/ 2 h 4"/>
                <a:gd name="T8" fmla="*/ 4 w 4"/>
                <a:gd name="T9" fmla="*/ 2 h 4"/>
                <a:gd name="T10" fmla="*/ 4 w 4"/>
                <a:gd name="T11" fmla="*/ 2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4"/>
                  </a:moveTo>
                  <a:lnTo>
                    <a:pt x="2" y="4"/>
                  </a:lnTo>
                  <a:lnTo>
                    <a:pt x="2" y="4"/>
                  </a:lnTo>
                  <a:lnTo>
                    <a:pt x="2" y="2"/>
                  </a:lnTo>
                  <a:lnTo>
                    <a:pt x="4" y="2"/>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2" name="Freeform 6061"/>
            <p:cNvSpPr>
              <a:spLocks/>
            </p:cNvSpPr>
            <p:nvPr/>
          </p:nvSpPr>
          <p:spPr bwMode="auto">
            <a:xfrm>
              <a:off x="1882" y="2077"/>
              <a:ext cx="2" cy="2"/>
            </a:xfrm>
            <a:custGeom>
              <a:avLst/>
              <a:gdLst>
                <a:gd name="T0" fmla="*/ 2 w 2"/>
                <a:gd name="T1" fmla="*/ 0 h 2"/>
                <a:gd name="T2" fmla="*/ 2 w 2"/>
                <a:gd name="T3" fmla="*/ 0 h 2"/>
                <a:gd name="T4" fmla="*/ 0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3" name="Freeform 6062"/>
            <p:cNvSpPr>
              <a:spLocks/>
            </p:cNvSpPr>
            <p:nvPr/>
          </p:nvSpPr>
          <p:spPr bwMode="auto">
            <a:xfrm>
              <a:off x="1884" y="2077"/>
              <a:ext cx="2" cy="4"/>
            </a:xfrm>
            <a:custGeom>
              <a:avLst/>
              <a:gdLst>
                <a:gd name="T0" fmla="*/ 0 w 2"/>
                <a:gd name="T1" fmla="*/ 4 h 4"/>
                <a:gd name="T2" fmla="*/ 0 w 2"/>
                <a:gd name="T3" fmla="*/ 4 h 4"/>
                <a:gd name="T4" fmla="*/ 0 w 2"/>
                <a:gd name="T5" fmla="*/ 2 h 4"/>
                <a:gd name="T6" fmla="*/ 2 w 2"/>
                <a:gd name="T7" fmla="*/ 0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4"/>
                  </a:moveTo>
                  <a:lnTo>
                    <a:pt x="0" y="4"/>
                  </a:lnTo>
                  <a:lnTo>
                    <a:pt x="0"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4" name="Freeform 6063"/>
            <p:cNvSpPr>
              <a:spLocks/>
            </p:cNvSpPr>
            <p:nvPr/>
          </p:nvSpPr>
          <p:spPr bwMode="auto">
            <a:xfrm>
              <a:off x="1875" y="2079"/>
              <a:ext cx="2" cy="4"/>
            </a:xfrm>
            <a:custGeom>
              <a:avLst/>
              <a:gdLst>
                <a:gd name="T0" fmla="*/ 2 w 2"/>
                <a:gd name="T1" fmla="*/ 4 h 4"/>
                <a:gd name="T2" fmla="*/ 2 w 2"/>
                <a:gd name="T3" fmla="*/ 4 h 4"/>
                <a:gd name="T4" fmla="*/ 0 w 2"/>
                <a:gd name="T5" fmla="*/ 4 h 4"/>
                <a:gd name="T6" fmla="*/ 0 w 2"/>
                <a:gd name="T7" fmla="*/ 4 h 4"/>
                <a:gd name="T8" fmla="*/ 0 w 2"/>
                <a:gd name="T9" fmla="*/ 2 h 4"/>
                <a:gd name="T10" fmla="*/ 0 w 2"/>
                <a:gd name="T11" fmla="*/ 2 h 4"/>
                <a:gd name="T12" fmla="*/ 0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2" y="4"/>
                  </a:moveTo>
                  <a:lnTo>
                    <a:pt x="2" y="4"/>
                  </a:lnTo>
                  <a:lnTo>
                    <a:pt x="0" y="4"/>
                  </a:lnTo>
                  <a:lnTo>
                    <a:pt x="0" y="4"/>
                  </a:ln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5" name="Freeform 6064"/>
            <p:cNvSpPr>
              <a:spLocks/>
            </p:cNvSpPr>
            <p:nvPr/>
          </p:nvSpPr>
          <p:spPr bwMode="auto">
            <a:xfrm>
              <a:off x="1869" y="2077"/>
              <a:ext cx="6" cy="6"/>
            </a:xfrm>
            <a:custGeom>
              <a:avLst/>
              <a:gdLst>
                <a:gd name="T0" fmla="*/ 2 w 6"/>
                <a:gd name="T1" fmla="*/ 0 h 6"/>
                <a:gd name="T2" fmla="*/ 2 w 6"/>
                <a:gd name="T3" fmla="*/ 0 h 6"/>
                <a:gd name="T4" fmla="*/ 2 w 6"/>
                <a:gd name="T5" fmla="*/ 0 h 6"/>
                <a:gd name="T6" fmla="*/ 0 w 6"/>
                <a:gd name="T7" fmla="*/ 0 h 6"/>
                <a:gd name="T8" fmla="*/ 0 w 6"/>
                <a:gd name="T9" fmla="*/ 2 h 6"/>
                <a:gd name="T10" fmla="*/ 2 w 6"/>
                <a:gd name="T11" fmla="*/ 2 h 6"/>
                <a:gd name="T12" fmla="*/ 2 w 6"/>
                <a:gd name="T13" fmla="*/ 4 h 6"/>
                <a:gd name="T14" fmla="*/ 2 w 6"/>
                <a:gd name="T15" fmla="*/ 4 h 6"/>
                <a:gd name="T16" fmla="*/ 2 w 6"/>
                <a:gd name="T17" fmla="*/ 4 h 6"/>
                <a:gd name="T18" fmla="*/ 4 w 6"/>
                <a:gd name="T19" fmla="*/ 6 h 6"/>
                <a:gd name="T20" fmla="*/ 4 w 6"/>
                <a:gd name="T21" fmla="*/ 6 h 6"/>
                <a:gd name="T22" fmla="*/ 4 w 6"/>
                <a:gd name="T23" fmla="*/ 6 h 6"/>
                <a:gd name="T24" fmla="*/ 4 w 6"/>
                <a:gd name="T25" fmla="*/ 6 h 6"/>
                <a:gd name="T26" fmla="*/ 4 w 6"/>
                <a:gd name="T27" fmla="*/ 6 h 6"/>
                <a:gd name="T28" fmla="*/ 4 w 6"/>
                <a:gd name="T29" fmla="*/ 6 h 6"/>
                <a:gd name="T30" fmla="*/ 4 w 6"/>
                <a:gd name="T31" fmla="*/ 4 h 6"/>
                <a:gd name="T32" fmla="*/ 4 w 6"/>
                <a:gd name="T33" fmla="*/ 4 h 6"/>
                <a:gd name="T34" fmla="*/ 4 w 6"/>
                <a:gd name="T35" fmla="*/ 4 h 6"/>
                <a:gd name="T36" fmla="*/ 4 w 6"/>
                <a:gd name="T37" fmla="*/ 2 h 6"/>
                <a:gd name="T38" fmla="*/ 4 w 6"/>
                <a:gd name="T39" fmla="*/ 2 h 6"/>
                <a:gd name="T40" fmla="*/ 6 w 6"/>
                <a:gd name="T41" fmla="*/ 2 h 6"/>
                <a:gd name="T42" fmla="*/ 6 w 6"/>
                <a:gd name="T4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 h="6">
                  <a:moveTo>
                    <a:pt x="2" y="0"/>
                  </a:moveTo>
                  <a:lnTo>
                    <a:pt x="2" y="0"/>
                  </a:lnTo>
                  <a:lnTo>
                    <a:pt x="2" y="0"/>
                  </a:lnTo>
                  <a:lnTo>
                    <a:pt x="0" y="0"/>
                  </a:lnTo>
                  <a:lnTo>
                    <a:pt x="0" y="2"/>
                  </a:lnTo>
                  <a:lnTo>
                    <a:pt x="2" y="2"/>
                  </a:lnTo>
                  <a:lnTo>
                    <a:pt x="2" y="4"/>
                  </a:lnTo>
                  <a:lnTo>
                    <a:pt x="2" y="4"/>
                  </a:lnTo>
                  <a:lnTo>
                    <a:pt x="2" y="4"/>
                  </a:lnTo>
                  <a:lnTo>
                    <a:pt x="4" y="6"/>
                  </a:lnTo>
                  <a:lnTo>
                    <a:pt x="4" y="6"/>
                  </a:lnTo>
                  <a:lnTo>
                    <a:pt x="4" y="6"/>
                  </a:lnTo>
                  <a:lnTo>
                    <a:pt x="4" y="6"/>
                  </a:lnTo>
                  <a:lnTo>
                    <a:pt x="4" y="6"/>
                  </a:lnTo>
                  <a:lnTo>
                    <a:pt x="4" y="6"/>
                  </a:lnTo>
                  <a:lnTo>
                    <a:pt x="4" y="4"/>
                  </a:lnTo>
                  <a:lnTo>
                    <a:pt x="4" y="4"/>
                  </a:lnTo>
                  <a:lnTo>
                    <a:pt x="4" y="4"/>
                  </a:lnTo>
                  <a:lnTo>
                    <a:pt x="4" y="2"/>
                  </a:lnTo>
                  <a:lnTo>
                    <a:pt x="4" y="2"/>
                  </a:lnTo>
                  <a:lnTo>
                    <a:pt x="6"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6" name="Freeform 6065"/>
            <p:cNvSpPr>
              <a:spLocks/>
            </p:cNvSpPr>
            <p:nvPr/>
          </p:nvSpPr>
          <p:spPr bwMode="auto">
            <a:xfrm>
              <a:off x="1882" y="2081"/>
              <a:ext cx="0" cy="6"/>
            </a:xfrm>
            <a:custGeom>
              <a:avLst/>
              <a:gdLst>
                <a:gd name="T0" fmla="*/ 6 h 6"/>
                <a:gd name="T1" fmla="*/ 4 h 6"/>
                <a:gd name="T2" fmla="*/ 4 h 6"/>
                <a:gd name="T3" fmla="*/ 4 h 6"/>
                <a:gd name="T4" fmla="*/ 2 h 6"/>
                <a:gd name="T5" fmla="*/ 2 h 6"/>
                <a:gd name="T6" fmla="*/ 0 h 6"/>
              </a:gdLst>
              <a:ahLst/>
              <a:cxnLst>
                <a:cxn ang="0">
                  <a:pos x="0" y="T0"/>
                </a:cxn>
                <a:cxn ang="0">
                  <a:pos x="0" y="T1"/>
                </a:cxn>
                <a:cxn ang="0">
                  <a:pos x="0" y="T2"/>
                </a:cxn>
                <a:cxn ang="0">
                  <a:pos x="0" y="T3"/>
                </a:cxn>
                <a:cxn ang="0">
                  <a:pos x="0" y="T4"/>
                </a:cxn>
                <a:cxn ang="0">
                  <a:pos x="0" y="T5"/>
                </a:cxn>
                <a:cxn ang="0">
                  <a:pos x="0" y="T6"/>
                </a:cxn>
              </a:cxnLst>
              <a:rect l="0" t="0" r="r" b="b"/>
              <a:pathLst>
                <a:path h="6">
                  <a:moveTo>
                    <a:pt x="0" y="6"/>
                  </a:moveTo>
                  <a:lnTo>
                    <a:pt x="0" y="4"/>
                  </a:lnTo>
                  <a:lnTo>
                    <a:pt x="0" y="4"/>
                  </a:lnTo>
                  <a:lnTo>
                    <a:pt x="0"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7" name="Freeform 6066"/>
            <p:cNvSpPr>
              <a:spLocks/>
            </p:cNvSpPr>
            <p:nvPr/>
          </p:nvSpPr>
          <p:spPr bwMode="auto">
            <a:xfrm>
              <a:off x="1875" y="2079"/>
              <a:ext cx="7" cy="8"/>
            </a:xfrm>
            <a:custGeom>
              <a:avLst/>
              <a:gdLst>
                <a:gd name="T0" fmla="*/ 2 w 7"/>
                <a:gd name="T1" fmla="*/ 4 h 8"/>
                <a:gd name="T2" fmla="*/ 2 w 7"/>
                <a:gd name="T3" fmla="*/ 4 h 8"/>
                <a:gd name="T4" fmla="*/ 2 w 7"/>
                <a:gd name="T5" fmla="*/ 6 h 8"/>
                <a:gd name="T6" fmla="*/ 2 w 7"/>
                <a:gd name="T7" fmla="*/ 6 h 8"/>
                <a:gd name="T8" fmla="*/ 2 w 7"/>
                <a:gd name="T9" fmla="*/ 6 h 8"/>
                <a:gd name="T10" fmla="*/ 2 w 7"/>
                <a:gd name="T11" fmla="*/ 6 h 8"/>
                <a:gd name="T12" fmla="*/ 2 w 7"/>
                <a:gd name="T13" fmla="*/ 6 h 8"/>
                <a:gd name="T14" fmla="*/ 0 w 7"/>
                <a:gd name="T15" fmla="*/ 6 h 8"/>
                <a:gd name="T16" fmla="*/ 0 w 7"/>
                <a:gd name="T17" fmla="*/ 6 h 8"/>
                <a:gd name="T18" fmla="*/ 0 w 7"/>
                <a:gd name="T19" fmla="*/ 6 h 8"/>
                <a:gd name="T20" fmla="*/ 0 w 7"/>
                <a:gd name="T21" fmla="*/ 6 h 8"/>
                <a:gd name="T22" fmla="*/ 0 w 7"/>
                <a:gd name="T23" fmla="*/ 8 h 8"/>
                <a:gd name="T24" fmla="*/ 0 w 7"/>
                <a:gd name="T25" fmla="*/ 8 h 8"/>
                <a:gd name="T26" fmla="*/ 0 w 7"/>
                <a:gd name="T27" fmla="*/ 8 h 8"/>
                <a:gd name="T28" fmla="*/ 0 w 7"/>
                <a:gd name="T29" fmla="*/ 8 h 8"/>
                <a:gd name="T30" fmla="*/ 2 w 7"/>
                <a:gd name="T31" fmla="*/ 8 h 8"/>
                <a:gd name="T32" fmla="*/ 2 w 7"/>
                <a:gd name="T33" fmla="*/ 8 h 8"/>
                <a:gd name="T34" fmla="*/ 2 w 7"/>
                <a:gd name="T35" fmla="*/ 8 h 8"/>
                <a:gd name="T36" fmla="*/ 2 w 7"/>
                <a:gd name="T37" fmla="*/ 8 h 8"/>
                <a:gd name="T38" fmla="*/ 4 w 7"/>
                <a:gd name="T39" fmla="*/ 6 h 8"/>
                <a:gd name="T40" fmla="*/ 4 w 7"/>
                <a:gd name="T41" fmla="*/ 6 h 8"/>
                <a:gd name="T42" fmla="*/ 5 w 7"/>
                <a:gd name="T43" fmla="*/ 4 h 8"/>
                <a:gd name="T44" fmla="*/ 5 w 7"/>
                <a:gd name="T45" fmla="*/ 4 h 8"/>
                <a:gd name="T46" fmla="*/ 7 w 7"/>
                <a:gd name="T4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 h="8">
                  <a:moveTo>
                    <a:pt x="2" y="4"/>
                  </a:moveTo>
                  <a:lnTo>
                    <a:pt x="2" y="4"/>
                  </a:lnTo>
                  <a:lnTo>
                    <a:pt x="2" y="6"/>
                  </a:lnTo>
                  <a:lnTo>
                    <a:pt x="2" y="6"/>
                  </a:lnTo>
                  <a:lnTo>
                    <a:pt x="2" y="6"/>
                  </a:lnTo>
                  <a:lnTo>
                    <a:pt x="2" y="6"/>
                  </a:lnTo>
                  <a:lnTo>
                    <a:pt x="2" y="6"/>
                  </a:lnTo>
                  <a:lnTo>
                    <a:pt x="0" y="6"/>
                  </a:lnTo>
                  <a:lnTo>
                    <a:pt x="0" y="6"/>
                  </a:lnTo>
                  <a:lnTo>
                    <a:pt x="0" y="6"/>
                  </a:lnTo>
                  <a:lnTo>
                    <a:pt x="0" y="6"/>
                  </a:lnTo>
                  <a:lnTo>
                    <a:pt x="0" y="8"/>
                  </a:lnTo>
                  <a:lnTo>
                    <a:pt x="0" y="8"/>
                  </a:lnTo>
                  <a:lnTo>
                    <a:pt x="0" y="8"/>
                  </a:lnTo>
                  <a:lnTo>
                    <a:pt x="0" y="8"/>
                  </a:lnTo>
                  <a:lnTo>
                    <a:pt x="2" y="8"/>
                  </a:lnTo>
                  <a:lnTo>
                    <a:pt x="2" y="8"/>
                  </a:lnTo>
                  <a:lnTo>
                    <a:pt x="2" y="8"/>
                  </a:lnTo>
                  <a:lnTo>
                    <a:pt x="2" y="8"/>
                  </a:lnTo>
                  <a:lnTo>
                    <a:pt x="4" y="6"/>
                  </a:lnTo>
                  <a:lnTo>
                    <a:pt x="4" y="6"/>
                  </a:lnTo>
                  <a:lnTo>
                    <a:pt x="5" y="4"/>
                  </a:lnTo>
                  <a:lnTo>
                    <a:pt x="5" y="4"/>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8" name="Freeform 6067"/>
            <p:cNvSpPr>
              <a:spLocks/>
            </p:cNvSpPr>
            <p:nvPr/>
          </p:nvSpPr>
          <p:spPr bwMode="auto">
            <a:xfrm>
              <a:off x="1880" y="2087"/>
              <a:ext cx="4" cy="4"/>
            </a:xfrm>
            <a:custGeom>
              <a:avLst/>
              <a:gdLst>
                <a:gd name="T0" fmla="*/ 4 w 4"/>
                <a:gd name="T1" fmla="*/ 4 h 4"/>
                <a:gd name="T2" fmla="*/ 2 w 4"/>
                <a:gd name="T3" fmla="*/ 4 h 4"/>
                <a:gd name="T4" fmla="*/ 2 w 4"/>
                <a:gd name="T5" fmla="*/ 4 h 4"/>
                <a:gd name="T6" fmla="*/ 2 w 4"/>
                <a:gd name="T7" fmla="*/ 4 h 4"/>
                <a:gd name="T8" fmla="*/ 0 w 4"/>
                <a:gd name="T9" fmla="*/ 2 h 4"/>
                <a:gd name="T10" fmla="*/ 0 w 4"/>
                <a:gd name="T11" fmla="*/ 2 h 4"/>
                <a:gd name="T12" fmla="*/ 0 w 4"/>
                <a:gd name="T13" fmla="*/ 0 h 4"/>
                <a:gd name="T14" fmla="*/ 2 w 4"/>
                <a:gd name="T15" fmla="*/ 0 h 4"/>
                <a:gd name="T16" fmla="*/ 2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4" y="4"/>
                  </a:moveTo>
                  <a:lnTo>
                    <a:pt x="2" y="4"/>
                  </a:lnTo>
                  <a:lnTo>
                    <a:pt x="2" y="4"/>
                  </a:lnTo>
                  <a:lnTo>
                    <a:pt x="2" y="4"/>
                  </a:lnTo>
                  <a:lnTo>
                    <a:pt x="0" y="2"/>
                  </a:lnTo>
                  <a:lnTo>
                    <a:pt x="0" y="2"/>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9" name="Freeform 6068"/>
            <p:cNvSpPr>
              <a:spLocks/>
            </p:cNvSpPr>
            <p:nvPr/>
          </p:nvSpPr>
          <p:spPr bwMode="auto">
            <a:xfrm>
              <a:off x="1880" y="2096"/>
              <a:ext cx="6" cy="2"/>
            </a:xfrm>
            <a:custGeom>
              <a:avLst/>
              <a:gdLst>
                <a:gd name="T0" fmla="*/ 6 w 6"/>
                <a:gd name="T1" fmla="*/ 0 h 2"/>
                <a:gd name="T2" fmla="*/ 6 w 6"/>
                <a:gd name="T3" fmla="*/ 0 h 2"/>
                <a:gd name="T4" fmla="*/ 6 w 6"/>
                <a:gd name="T5" fmla="*/ 0 h 2"/>
                <a:gd name="T6" fmla="*/ 4 w 6"/>
                <a:gd name="T7" fmla="*/ 2 h 2"/>
                <a:gd name="T8" fmla="*/ 4 w 6"/>
                <a:gd name="T9" fmla="*/ 2 h 2"/>
                <a:gd name="T10" fmla="*/ 4 w 6"/>
                <a:gd name="T11" fmla="*/ 2 h 2"/>
                <a:gd name="T12" fmla="*/ 4 w 6"/>
                <a:gd name="T13" fmla="*/ 2 h 2"/>
                <a:gd name="T14" fmla="*/ 4 w 6"/>
                <a:gd name="T15" fmla="*/ 2 h 2"/>
                <a:gd name="T16" fmla="*/ 2 w 6"/>
                <a:gd name="T17" fmla="*/ 2 h 2"/>
                <a:gd name="T18" fmla="*/ 0 w 6"/>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
                  <a:moveTo>
                    <a:pt x="6" y="0"/>
                  </a:moveTo>
                  <a:lnTo>
                    <a:pt x="6" y="0"/>
                  </a:lnTo>
                  <a:lnTo>
                    <a:pt x="6" y="0"/>
                  </a:lnTo>
                  <a:lnTo>
                    <a:pt x="4" y="2"/>
                  </a:lnTo>
                  <a:lnTo>
                    <a:pt x="4" y="2"/>
                  </a:lnTo>
                  <a:lnTo>
                    <a:pt x="4" y="2"/>
                  </a:lnTo>
                  <a:lnTo>
                    <a:pt x="4" y="2"/>
                  </a:lnTo>
                  <a:lnTo>
                    <a:pt x="4"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0" name="Freeform 6069"/>
            <p:cNvSpPr>
              <a:spLocks/>
            </p:cNvSpPr>
            <p:nvPr/>
          </p:nvSpPr>
          <p:spPr bwMode="auto">
            <a:xfrm>
              <a:off x="1879" y="2091"/>
              <a:ext cx="5" cy="9"/>
            </a:xfrm>
            <a:custGeom>
              <a:avLst/>
              <a:gdLst>
                <a:gd name="T0" fmla="*/ 5 w 5"/>
                <a:gd name="T1" fmla="*/ 0 h 9"/>
                <a:gd name="T2" fmla="*/ 3 w 5"/>
                <a:gd name="T3" fmla="*/ 0 h 9"/>
                <a:gd name="T4" fmla="*/ 3 w 5"/>
                <a:gd name="T5" fmla="*/ 0 h 9"/>
                <a:gd name="T6" fmla="*/ 3 w 5"/>
                <a:gd name="T7" fmla="*/ 0 h 9"/>
                <a:gd name="T8" fmla="*/ 3 w 5"/>
                <a:gd name="T9" fmla="*/ 1 h 9"/>
                <a:gd name="T10" fmla="*/ 1 w 5"/>
                <a:gd name="T11" fmla="*/ 1 h 9"/>
                <a:gd name="T12" fmla="*/ 1 w 5"/>
                <a:gd name="T13" fmla="*/ 1 h 9"/>
                <a:gd name="T14" fmla="*/ 1 w 5"/>
                <a:gd name="T15" fmla="*/ 1 h 9"/>
                <a:gd name="T16" fmla="*/ 1 w 5"/>
                <a:gd name="T17" fmla="*/ 1 h 9"/>
                <a:gd name="T18" fmla="*/ 1 w 5"/>
                <a:gd name="T19" fmla="*/ 1 h 9"/>
                <a:gd name="T20" fmla="*/ 1 w 5"/>
                <a:gd name="T21" fmla="*/ 1 h 9"/>
                <a:gd name="T22" fmla="*/ 1 w 5"/>
                <a:gd name="T23" fmla="*/ 1 h 9"/>
                <a:gd name="T24" fmla="*/ 1 w 5"/>
                <a:gd name="T25" fmla="*/ 1 h 9"/>
                <a:gd name="T26" fmla="*/ 0 w 5"/>
                <a:gd name="T27" fmla="*/ 1 h 9"/>
                <a:gd name="T28" fmla="*/ 0 w 5"/>
                <a:gd name="T29" fmla="*/ 1 h 9"/>
                <a:gd name="T30" fmla="*/ 0 w 5"/>
                <a:gd name="T31" fmla="*/ 1 h 9"/>
                <a:gd name="T32" fmla="*/ 0 w 5"/>
                <a:gd name="T33" fmla="*/ 1 h 9"/>
                <a:gd name="T34" fmla="*/ 0 w 5"/>
                <a:gd name="T35" fmla="*/ 3 h 9"/>
                <a:gd name="T36" fmla="*/ 0 w 5"/>
                <a:gd name="T37" fmla="*/ 3 h 9"/>
                <a:gd name="T38" fmla="*/ 0 w 5"/>
                <a:gd name="T39" fmla="*/ 3 h 9"/>
                <a:gd name="T40" fmla="*/ 0 w 5"/>
                <a:gd name="T41" fmla="*/ 3 h 9"/>
                <a:gd name="T42" fmla="*/ 0 w 5"/>
                <a:gd name="T43" fmla="*/ 3 h 9"/>
                <a:gd name="T44" fmla="*/ 0 w 5"/>
                <a:gd name="T45" fmla="*/ 5 h 9"/>
                <a:gd name="T46" fmla="*/ 0 w 5"/>
                <a:gd name="T47" fmla="*/ 5 h 9"/>
                <a:gd name="T48" fmla="*/ 0 w 5"/>
                <a:gd name="T49" fmla="*/ 5 h 9"/>
                <a:gd name="T50" fmla="*/ 0 w 5"/>
                <a:gd name="T51" fmla="*/ 5 h 9"/>
                <a:gd name="T52" fmla="*/ 0 w 5"/>
                <a:gd name="T53" fmla="*/ 5 h 9"/>
                <a:gd name="T54" fmla="*/ 0 w 5"/>
                <a:gd name="T55" fmla="*/ 7 h 9"/>
                <a:gd name="T56" fmla="*/ 0 w 5"/>
                <a:gd name="T57" fmla="*/ 7 h 9"/>
                <a:gd name="T58" fmla="*/ 0 w 5"/>
                <a:gd name="T59" fmla="*/ 7 h 9"/>
                <a:gd name="T60" fmla="*/ 0 w 5"/>
                <a:gd name="T61" fmla="*/ 9 h 9"/>
                <a:gd name="T62" fmla="*/ 0 w 5"/>
                <a:gd name="T63" fmla="*/ 9 h 9"/>
                <a:gd name="T64" fmla="*/ 0 w 5"/>
                <a:gd name="T65" fmla="*/ 7 h 9"/>
                <a:gd name="T66" fmla="*/ 0 w 5"/>
                <a:gd name="T6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9">
                  <a:moveTo>
                    <a:pt x="5" y="0"/>
                  </a:moveTo>
                  <a:lnTo>
                    <a:pt x="3" y="0"/>
                  </a:lnTo>
                  <a:lnTo>
                    <a:pt x="3" y="0"/>
                  </a:lnTo>
                  <a:lnTo>
                    <a:pt x="3" y="0"/>
                  </a:lnTo>
                  <a:lnTo>
                    <a:pt x="3" y="1"/>
                  </a:lnTo>
                  <a:lnTo>
                    <a:pt x="1" y="1"/>
                  </a:lnTo>
                  <a:lnTo>
                    <a:pt x="1" y="1"/>
                  </a:lnTo>
                  <a:lnTo>
                    <a:pt x="1" y="1"/>
                  </a:lnTo>
                  <a:lnTo>
                    <a:pt x="1" y="1"/>
                  </a:lnTo>
                  <a:lnTo>
                    <a:pt x="1" y="1"/>
                  </a:lnTo>
                  <a:lnTo>
                    <a:pt x="1" y="1"/>
                  </a:lnTo>
                  <a:lnTo>
                    <a:pt x="1" y="1"/>
                  </a:lnTo>
                  <a:lnTo>
                    <a:pt x="1" y="1"/>
                  </a:lnTo>
                  <a:lnTo>
                    <a:pt x="0" y="1"/>
                  </a:lnTo>
                  <a:lnTo>
                    <a:pt x="0" y="1"/>
                  </a:lnTo>
                  <a:lnTo>
                    <a:pt x="0" y="1"/>
                  </a:lnTo>
                  <a:lnTo>
                    <a:pt x="0" y="1"/>
                  </a:lnTo>
                  <a:lnTo>
                    <a:pt x="0" y="3"/>
                  </a:lnTo>
                  <a:lnTo>
                    <a:pt x="0" y="3"/>
                  </a:lnTo>
                  <a:lnTo>
                    <a:pt x="0" y="3"/>
                  </a:lnTo>
                  <a:lnTo>
                    <a:pt x="0" y="3"/>
                  </a:lnTo>
                  <a:lnTo>
                    <a:pt x="0" y="3"/>
                  </a:lnTo>
                  <a:lnTo>
                    <a:pt x="0" y="5"/>
                  </a:lnTo>
                  <a:lnTo>
                    <a:pt x="0" y="5"/>
                  </a:lnTo>
                  <a:lnTo>
                    <a:pt x="0" y="5"/>
                  </a:lnTo>
                  <a:lnTo>
                    <a:pt x="0" y="5"/>
                  </a:lnTo>
                  <a:lnTo>
                    <a:pt x="0" y="5"/>
                  </a:lnTo>
                  <a:lnTo>
                    <a:pt x="0" y="7"/>
                  </a:lnTo>
                  <a:lnTo>
                    <a:pt x="0" y="7"/>
                  </a:lnTo>
                  <a:lnTo>
                    <a:pt x="0" y="7"/>
                  </a:lnTo>
                  <a:lnTo>
                    <a:pt x="0" y="9"/>
                  </a:lnTo>
                  <a:lnTo>
                    <a:pt x="0" y="9"/>
                  </a:lnTo>
                  <a:lnTo>
                    <a:pt x="0" y="7"/>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1" name="Freeform 6070"/>
            <p:cNvSpPr>
              <a:spLocks/>
            </p:cNvSpPr>
            <p:nvPr/>
          </p:nvSpPr>
          <p:spPr bwMode="auto">
            <a:xfrm>
              <a:off x="1886" y="2096"/>
              <a:ext cx="6" cy="12"/>
            </a:xfrm>
            <a:custGeom>
              <a:avLst/>
              <a:gdLst>
                <a:gd name="T0" fmla="*/ 6 w 6"/>
                <a:gd name="T1" fmla="*/ 12 h 12"/>
                <a:gd name="T2" fmla="*/ 6 w 6"/>
                <a:gd name="T3" fmla="*/ 12 h 12"/>
                <a:gd name="T4" fmla="*/ 6 w 6"/>
                <a:gd name="T5" fmla="*/ 12 h 12"/>
                <a:gd name="T6" fmla="*/ 6 w 6"/>
                <a:gd name="T7" fmla="*/ 12 h 12"/>
                <a:gd name="T8" fmla="*/ 4 w 6"/>
                <a:gd name="T9" fmla="*/ 12 h 12"/>
                <a:gd name="T10" fmla="*/ 4 w 6"/>
                <a:gd name="T11" fmla="*/ 10 h 12"/>
                <a:gd name="T12" fmla="*/ 2 w 6"/>
                <a:gd name="T13" fmla="*/ 8 h 12"/>
                <a:gd name="T14" fmla="*/ 0 w 6"/>
                <a:gd name="T15" fmla="*/ 8 h 12"/>
                <a:gd name="T16" fmla="*/ 0 w 6"/>
                <a:gd name="T17" fmla="*/ 6 h 12"/>
                <a:gd name="T18" fmla="*/ 0 w 6"/>
                <a:gd name="T19" fmla="*/ 6 h 12"/>
                <a:gd name="T20" fmla="*/ 0 w 6"/>
                <a:gd name="T21" fmla="*/ 6 h 12"/>
                <a:gd name="T22" fmla="*/ 0 w 6"/>
                <a:gd name="T23" fmla="*/ 2 h 12"/>
                <a:gd name="T24" fmla="*/ 0 w 6"/>
                <a:gd name="T25" fmla="*/ 2 h 12"/>
                <a:gd name="T26" fmla="*/ 0 w 6"/>
                <a:gd name="T27" fmla="*/ 0 h 12"/>
                <a:gd name="T28" fmla="*/ 0 w 6"/>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12">
                  <a:moveTo>
                    <a:pt x="6" y="12"/>
                  </a:moveTo>
                  <a:lnTo>
                    <a:pt x="6" y="12"/>
                  </a:lnTo>
                  <a:lnTo>
                    <a:pt x="6" y="12"/>
                  </a:lnTo>
                  <a:lnTo>
                    <a:pt x="6" y="12"/>
                  </a:lnTo>
                  <a:lnTo>
                    <a:pt x="4" y="12"/>
                  </a:lnTo>
                  <a:lnTo>
                    <a:pt x="4" y="10"/>
                  </a:lnTo>
                  <a:lnTo>
                    <a:pt x="2" y="8"/>
                  </a:lnTo>
                  <a:lnTo>
                    <a:pt x="0" y="8"/>
                  </a:lnTo>
                  <a:lnTo>
                    <a:pt x="0" y="6"/>
                  </a:lnTo>
                  <a:lnTo>
                    <a:pt x="0" y="6"/>
                  </a:lnTo>
                  <a:lnTo>
                    <a:pt x="0" y="6"/>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2" name="Freeform 6071"/>
            <p:cNvSpPr>
              <a:spLocks/>
            </p:cNvSpPr>
            <p:nvPr/>
          </p:nvSpPr>
          <p:spPr bwMode="auto">
            <a:xfrm>
              <a:off x="1892" y="2108"/>
              <a:ext cx="12" cy="9"/>
            </a:xfrm>
            <a:custGeom>
              <a:avLst/>
              <a:gdLst>
                <a:gd name="T0" fmla="*/ 0 w 12"/>
                <a:gd name="T1" fmla="*/ 0 h 9"/>
                <a:gd name="T2" fmla="*/ 0 w 12"/>
                <a:gd name="T3" fmla="*/ 2 h 9"/>
                <a:gd name="T4" fmla="*/ 2 w 12"/>
                <a:gd name="T5" fmla="*/ 4 h 9"/>
                <a:gd name="T6" fmla="*/ 0 w 12"/>
                <a:gd name="T7" fmla="*/ 6 h 9"/>
                <a:gd name="T8" fmla="*/ 0 w 12"/>
                <a:gd name="T9" fmla="*/ 8 h 9"/>
                <a:gd name="T10" fmla="*/ 0 w 12"/>
                <a:gd name="T11" fmla="*/ 8 h 9"/>
                <a:gd name="T12" fmla="*/ 0 w 12"/>
                <a:gd name="T13" fmla="*/ 8 h 9"/>
                <a:gd name="T14" fmla="*/ 0 w 12"/>
                <a:gd name="T15" fmla="*/ 8 h 9"/>
                <a:gd name="T16" fmla="*/ 0 w 12"/>
                <a:gd name="T17" fmla="*/ 8 h 9"/>
                <a:gd name="T18" fmla="*/ 0 w 12"/>
                <a:gd name="T19" fmla="*/ 8 h 9"/>
                <a:gd name="T20" fmla="*/ 0 w 12"/>
                <a:gd name="T21" fmla="*/ 9 h 9"/>
                <a:gd name="T22" fmla="*/ 0 w 12"/>
                <a:gd name="T23" fmla="*/ 9 h 9"/>
                <a:gd name="T24" fmla="*/ 2 w 12"/>
                <a:gd name="T25" fmla="*/ 9 h 9"/>
                <a:gd name="T26" fmla="*/ 2 w 12"/>
                <a:gd name="T27" fmla="*/ 9 h 9"/>
                <a:gd name="T28" fmla="*/ 2 w 12"/>
                <a:gd name="T29" fmla="*/ 9 h 9"/>
                <a:gd name="T30" fmla="*/ 2 w 12"/>
                <a:gd name="T31" fmla="*/ 9 h 9"/>
                <a:gd name="T32" fmla="*/ 2 w 12"/>
                <a:gd name="T33" fmla="*/ 9 h 9"/>
                <a:gd name="T34" fmla="*/ 4 w 12"/>
                <a:gd name="T35" fmla="*/ 8 h 9"/>
                <a:gd name="T36" fmla="*/ 4 w 12"/>
                <a:gd name="T37" fmla="*/ 8 h 9"/>
                <a:gd name="T38" fmla="*/ 4 w 12"/>
                <a:gd name="T39" fmla="*/ 8 h 9"/>
                <a:gd name="T40" fmla="*/ 4 w 12"/>
                <a:gd name="T41" fmla="*/ 8 h 9"/>
                <a:gd name="T42" fmla="*/ 6 w 12"/>
                <a:gd name="T43" fmla="*/ 8 h 9"/>
                <a:gd name="T44" fmla="*/ 6 w 12"/>
                <a:gd name="T45" fmla="*/ 8 h 9"/>
                <a:gd name="T46" fmla="*/ 6 w 12"/>
                <a:gd name="T47" fmla="*/ 8 h 9"/>
                <a:gd name="T48" fmla="*/ 8 w 12"/>
                <a:gd name="T49" fmla="*/ 8 h 9"/>
                <a:gd name="T50" fmla="*/ 8 w 12"/>
                <a:gd name="T51" fmla="*/ 9 h 9"/>
                <a:gd name="T52" fmla="*/ 10 w 12"/>
                <a:gd name="T53" fmla="*/ 9 h 9"/>
                <a:gd name="T54" fmla="*/ 12 w 12"/>
                <a:gd name="T5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 h="9">
                  <a:moveTo>
                    <a:pt x="0" y="0"/>
                  </a:moveTo>
                  <a:lnTo>
                    <a:pt x="0" y="2"/>
                  </a:lnTo>
                  <a:lnTo>
                    <a:pt x="2" y="4"/>
                  </a:lnTo>
                  <a:lnTo>
                    <a:pt x="0" y="6"/>
                  </a:lnTo>
                  <a:lnTo>
                    <a:pt x="0" y="8"/>
                  </a:lnTo>
                  <a:lnTo>
                    <a:pt x="0" y="8"/>
                  </a:lnTo>
                  <a:lnTo>
                    <a:pt x="0" y="8"/>
                  </a:lnTo>
                  <a:lnTo>
                    <a:pt x="0" y="8"/>
                  </a:lnTo>
                  <a:lnTo>
                    <a:pt x="0" y="8"/>
                  </a:lnTo>
                  <a:lnTo>
                    <a:pt x="0" y="8"/>
                  </a:lnTo>
                  <a:lnTo>
                    <a:pt x="0" y="9"/>
                  </a:lnTo>
                  <a:lnTo>
                    <a:pt x="0" y="9"/>
                  </a:lnTo>
                  <a:lnTo>
                    <a:pt x="2" y="9"/>
                  </a:lnTo>
                  <a:lnTo>
                    <a:pt x="2" y="9"/>
                  </a:lnTo>
                  <a:lnTo>
                    <a:pt x="2" y="9"/>
                  </a:lnTo>
                  <a:lnTo>
                    <a:pt x="2" y="9"/>
                  </a:lnTo>
                  <a:lnTo>
                    <a:pt x="2" y="9"/>
                  </a:lnTo>
                  <a:lnTo>
                    <a:pt x="4" y="8"/>
                  </a:lnTo>
                  <a:lnTo>
                    <a:pt x="4" y="8"/>
                  </a:lnTo>
                  <a:lnTo>
                    <a:pt x="4" y="8"/>
                  </a:lnTo>
                  <a:lnTo>
                    <a:pt x="4" y="8"/>
                  </a:lnTo>
                  <a:lnTo>
                    <a:pt x="6" y="8"/>
                  </a:lnTo>
                  <a:lnTo>
                    <a:pt x="6" y="8"/>
                  </a:lnTo>
                  <a:lnTo>
                    <a:pt x="6" y="8"/>
                  </a:lnTo>
                  <a:lnTo>
                    <a:pt x="8" y="8"/>
                  </a:lnTo>
                  <a:lnTo>
                    <a:pt x="8" y="9"/>
                  </a:lnTo>
                  <a:lnTo>
                    <a:pt x="10" y="9"/>
                  </a:lnTo>
                  <a:lnTo>
                    <a:pt x="1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3" name="Freeform 6072"/>
            <p:cNvSpPr>
              <a:spLocks/>
            </p:cNvSpPr>
            <p:nvPr/>
          </p:nvSpPr>
          <p:spPr bwMode="auto">
            <a:xfrm>
              <a:off x="1904" y="2119"/>
              <a:ext cx="3" cy="2"/>
            </a:xfrm>
            <a:custGeom>
              <a:avLst/>
              <a:gdLst>
                <a:gd name="T0" fmla="*/ 3 w 3"/>
                <a:gd name="T1" fmla="*/ 2 h 2"/>
                <a:gd name="T2" fmla="*/ 3 w 3"/>
                <a:gd name="T3" fmla="*/ 2 h 2"/>
                <a:gd name="T4" fmla="*/ 1 w 3"/>
                <a:gd name="T5" fmla="*/ 2 h 2"/>
                <a:gd name="T6" fmla="*/ 1 w 3"/>
                <a:gd name="T7" fmla="*/ 0 h 2"/>
                <a:gd name="T8" fmla="*/ 0 w 3"/>
                <a:gd name="T9" fmla="*/ 0 h 2"/>
                <a:gd name="T10" fmla="*/ 0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3" y="2"/>
                  </a:moveTo>
                  <a:lnTo>
                    <a:pt x="3" y="2"/>
                  </a:lnTo>
                  <a:lnTo>
                    <a:pt x="1" y="2"/>
                  </a:lnTo>
                  <a:lnTo>
                    <a:pt x="1"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4" name="Freeform 6073"/>
            <p:cNvSpPr>
              <a:spLocks/>
            </p:cNvSpPr>
            <p:nvPr/>
          </p:nvSpPr>
          <p:spPr bwMode="auto">
            <a:xfrm>
              <a:off x="1921" y="2121"/>
              <a:ext cx="2" cy="0"/>
            </a:xfrm>
            <a:custGeom>
              <a:avLst/>
              <a:gdLst>
                <a:gd name="T0" fmla="*/ 2 w 2"/>
                <a:gd name="T1" fmla="*/ 0 w 2"/>
                <a:gd name="T2" fmla="*/ 0 w 2"/>
                <a:gd name="T3" fmla="*/ 0 w 2"/>
                <a:gd name="T4" fmla="*/ 0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5" name="Freeform 6074"/>
            <p:cNvSpPr>
              <a:spLocks/>
            </p:cNvSpPr>
            <p:nvPr/>
          </p:nvSpPr>
          <p:spPr bwMode="auto">
            <a:xfrm>
              <a:off x="1919" y="2121"/>
              <a:ext cx="2" cy="2"/>
            </a:xfrm>
            <a:custGeom>
              <a:avLst/>
              <a:gdLst>
                <a:gd name="T0" fmla="*/ 2 w 2"/>
                <a:gd name="T1" fmla="*/ 0 h 2"/>
                <a:gd name="T2" fmla="*/ 2 w 2"/>
                <a:gd name="T3" fmla="*/ 2 h 2"/>
                <a:gd name="T4" fmla="*/ 0 w 2"/>
                <a:gd name="T5" fmla="*/ 2 h 2"/>
                <a:gd name="T6" fmla="*/ 0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6" name="Freeform 6075"/>
            <p:cNvSpPr>
              <a:spLocks/>
            </p:cNvSpPr>
            <p:nvPr/>
          </p:nvSpPr>
          <p:spPr bwMode="auto">
            <a:xfrm>
              <a:off x="1921" y="2123"/>
              <a:ext cx="2" cy="2"/>
            </a:xfrm>
            <a:custGeom>
              <a:avLst/>
              <a:gdLst>
                <a:gd name="T0" fmla="*/ 2 w 2"/>
                <a:gd name="T1" fmla="*/ 2 h 2"/>
                <a:gd name="T2" fmla="*/ 2 w 2"/>
                <a:gd name="T3" fmla="*/ 2 h 2"/>
                <a:gd name="T4" fmla="*/ 0 w 2"/>
                <a:gd name="T5" fmla="*/ 0 h 2"/>
                <a:gd name="T6" fmla="*/ 0 w 2"/>
                <a:gd name="T7" fmla="*/ 0 h 2"/>
                <a:gd name="T8" fmla="*/ 0 w 2"/>
                <a:gd name="T9" fmla="*/ 0 h 2"/>
                <a:gd name="T10" fmla="*/ 2 w 2"/>
                <a:gd name="T11" fmla="*/ 0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0" y="0"/>
                  </a:lnTo>
                  <a:lnTo>
                    <a:pt x="0" y="0"/>
                  </a:lnTo>
                  <a:lnTo>
                    <a:pt x="0"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7" name="Freeform 6076"/>
            <p:cNvSpPr>
              <a:spLocks/>
            </p:cNvSpPr>
            <p:nvPr/>
          </p:nvSpPr>
          <p:spPr bwMode="auto">
            <a:xfrm>
              <a:off x="1907" y="2123"/>
              <a:ext cx="6" cy="2"/>
            </a:xfrm>
            <a:custGeom>
              <a:avLst/>
              <a:gdLst>
                <a:gd name="T0" fmla="*/ 0 w 6"/>
                <a:gd name="T1" fmla="*/ 0 h 2"/>
                <a:gd name="T2" fmla="*/ 0 w 6"/>
                <a:gd name="T3" fmla="*/ 0 h 2"/>
                <a:gd name="T4" fmla="*/ 0 w 6"/>
                <a:gd name="T5" fmla="*/ 0 h 2"/>
                <a:gd name="T6" fmla="*/ 2 w 6"/>
                <a:gd name="T7" fmla="*/ 2 h 2"/>
                <a:gd name="T8" fmla="*/ 2 w 6"/>
                <a:gd name="T9" fmla="*/ 2 h 2"/>
                <a:gd name="T10" fmla="*/ 4 w 6"/>
                <a:gd name="T11" fmla="*/ 2 h 2"/>
                <a:gd name="T12" fmla="*/ 4 w 6"/>
                <a:gd name="T13" fmla="*/ 2 h 2"/>
                <a:gd name="T14" fmla="*/ 4 w 6"/>
                <a:gd name="T15" fmla="*/ 2 h 2"/>
                <a:gd name="T16" fmla="*/ 4 w 6"/>
                <a:gd name="T17" fmla="*/ 2 h 2"/>
                <a:gd name="T18" fmla="*/ 4 w 6"/>
                <a:gd name="T19" fmla="*/ 0 h 2"/>
                <a:gd name="T20" fmla="*/ 4 w 6"/>
                <a:gd name="T21" fmla="*/ 0 h 2"/>
                <a:gd name="T22" fmla="*/ 6 w 6"/>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
                  <a:moveTo>
                    <a:pt x="0" y="0"/>
                  </a:moveTo>
                  <a:lnTo>
                    <a:pt x="0" y="0"/>
                  </a:lnTo>
                  <a:lnTo>
                    <a:pt x="0" y="0"/>
                  </a:lnTo>
                  <a:lnTo>
                    <a:pt x="2" y="2"/>
                  </a:lnTo>
                  <a:lnTo>
                    <a:pt x="2" y="2"/>
                  </a:lnTo>
                  <a:lnTo>
                    <a:pt x="4" y="2"/>
                  </a:lnTo>
                  <a:lnTo>
                    <a:pt x="4" y="2"/>
                  </a:lnTo>
                  <a:lnTo>
                    <a:pt x="4" y="2"/>
                  </a:lnTo>
                  <a:lnTo>
                    <a:pt x="4" y="2"/>
                  </a:lnTo>
                  <a:lnTo>
                    <a:pt x="4" y="0"/>
                  </a:lnTo>
                  <a:lnTo>
                    <a:pt x="4"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348" name="Group 6278"/>
          <p:cNvGrpSpPr>
            <a:grpSpLocks/>
          </p:cNvGrpSpPr>
          <p:nvPr/>
        </p:nvGrpSpPr>
        <p:grpSpPr bwMode="auto">
          <a:xfrm>
            <a:off x="2441167" y="661149"/>
            <a:ext cx="5913437" cy="6102350"/>
            <a:chOff x="1533" y="452"/>
            <a:chExt cx="3725" cy="3844"/>
          </a:xfrm>
        </p:grpSpPr>
        <p:sp>
          <p:nvSpPr>
            <p:cNvPr id="4468" name="Freeform 6078"/>
            <p:cNvSpPr>
              <a:spLocks/>
            </p:cNvSpPr>
            <p:nvPr/>
          </p:nvSpPr>
          <p:spPr bwMode="auto">
            <a:xfrm>
              <a:off x="1919" y="2121"/>
              <a:ext cx="0" cy="6"/>
            </a:xfrm>
            <a:custGeom>
              <a:avLst/>
              <a:gdLst>
                <a:gd name="T0" fmla="*/ 0 h 6"/>
                <a:gd name="T1" fmla="*/ 2 h 6"/>
                <a:gd name="T2" fmla="*/ 2 h 6"/>
                <a:gd name="T3" fmla="*/ 2 h 6"/>
                <a:gd name="T4" fmla="*/ 4 h 6"/>
                <a:gd name="T5" fmla="*/ 4 h 6"/>
                <a:gd name="T6" fmla="*/ 6 h 6"/>
                <a:gd name="T7" fmla="*/ 6 h 6"/>
                <a:gd name="T8" fmla="*/ 6 h 6"/>
                <a:gd name="T9" fmla="*/ 6 h 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
                  <a:moveTo>
                    <a:pt x="0" y="0"/>
                  </a:moveTo>
                  <a:lnTo>
                    <a:pt x="0" y="2"/>
                  </a:lnTo>
                  <a:lnTo>
                    <a:pt x="0" y="2"/>
                  </a:lnTo>
                  <a:lnTo>
                    <a:pt x="0" y="2"/>
                  </a:lnTo>
                  <a:lnTo>
                    <a:pt x="0" y="4"/>
                  </a:lnTo>
                  <a:lnTo>
                    <a:pt x="0" y="4"/>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9" name="Freeform 6079"/>
            <p:cNvSpPr>
              <a:spLocks/>
            </p:cNvSpPr>
            <p:nvPr/>
          </p:nvSpPr>
          <p:spPr bwMode="auto">
            <a:xfrm>
              <a:off x="1921" y="2125"/>
              <a:ext cx="2" cy="2"/>
            </a:xfrm>
            <a:custGeom>
              <a:avLst/>
              <a:gdLst>
                <a:gd name="T0" fmla="*/ 2 w 2"/>
                <a:gd name="T1" fmla="*/ 0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2" y="0"/>
                  </a:moveTo>
                  <a:lnTo>
                    <a:pt x="2" y="0"/>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0" name="Freeform 6080"/>
            <p:cNvSpPr>
              <a:spLocks/>
            </p:cNvSpPr>
            <p:nvPr/>
          </p:nvSpPr>
          <p:spPr bwMode="auto">
            <a:xfrm>
              <a:off x="1911" y="2125"/>
              <a:ext cx="2" cy="4"/>
            </a:xfrm>
            <a:custGeom>
              <a:avLst/>
              <a:gdLst>
                <a:gd name="T0" fmla="*/ 2 w 2"/>
                <a:gd name="T1" fmla="*/ 4 h 4"/>
                <a:gd name="T2" fmla="*/ 2 w 2"/>
                <a:gd name="T3" fmla="*/ 2 h 4"/>
                <a:gd name="T4" fmla="*/ 0 w 2"/>
                <a:gd name="T5" fmla="*/ 2 h 4"/>
                <a:gd name="T6" fmla="*/ 0 w 2"/>
                <a:gd name="T7" fmla="*/ 0 h 4"/>
                <a:gd name="T8" fmla="*/ 0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4"/>
                  </a:moveTo>
                  <a:lnTo>
                    <a:pt x="2" y="2"/>
                  </a:lnTo>
                  <a:lnTo>
                    <a:pt x="0" y="2"/>
                  </a:lnTo>
                  <a:lnTo>
                    <a:pt x="0" y="0"/>
                  </a:ln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1" name="Freeform 6081"/>
            <p:cNvSpPr>
              <a:spLocks/>
            </p:cNvSpPr>
            <p:nvPr/>
          </p:nvSpPr>
          <p:spPr bwMode="auto">
            <a:xfrm>
              <a:off x="1913" y="2129"/>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2" name="Freeform 6082"/>
            <p:cNvSpPr>
              <a:spLocks/>
            </p:cNvSpPr>
            <p:nvPr/>
          </p:nvSpPr>
          <p:spPr bwMode="auto">
            <a:xfrm>
              <a:off x="1915" y="2127"/>
              <a:ext cx="4" cy="2"/>
            </a:xfrm>
            <a:custGeom>
              <a:avLst/>
              <a:gdLst>
                <a:gd name="T0" fmla="*/ 0 w 4"/>
                <a:gd name="T1" fmla="*/ 2 h 2"/>
                <a:gd name="T2" fmla="*/ 0 w 4"/>
                <a:gd name="T3" fmla="*/ 2 h 2"/>
                <a:gd name="T4" fmla="*/ 2 w 4"/>
                <a:gd name="T5" fmla="*/ 2 h 2"/>
                <a:gd name="T6" fmla="*/ 2 w 4"/>
                <a:gd name="T7" fmla="*/ 2 h 2"/>
                <a:gd name="T8" fmla="*/ 4 w 4"/>
                <a:gd name="T9" fmla="*/ 2 h 2"/>
                <a:gd name="T10" fmla="*/ 4 w 4"/>
                <a:gd name="T11" fmla="*/ 2 h 2"/>
                <a:gd name="T12" fmla="*/ 4 w 4"/>
                <a:gd name="T13" fmla="*/ 2 h 2"/>
                <a:gd name="T14" fmla="*/ 4 w 4"/>
                <a:gd name="T15" fmla="*/ 0 h 2"/>
                <a:gd name="T16" fmla="*/ 4 w 4"/>
                <a:gd name="T17" fmla="*/ 0 h 2"/>
                <a:gd name="T18" fmla="*/ 4 w 4"/>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
                  <a:moveTo>
                    <a:pt x="0" y="2"/>
                  </a:moveTo>
                  <a:lnTo>
                    <a:pt x="0" y="2"/>
                  </a:lnTo>
                  <a:lnTo>
                    <a:pt x="2" y="2"/>
                  </a:lnTo>
                  <a:lnTo>
                    <a:pt x="2" y="2"/>
                  </a:lnTo>
                  <a:lnTo>
                    <a:pt x="4" y="2"/>
                  </a:lnTo>
                  <a:lnTo>
                    <a:pt x="4" y="2"/>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3" name="Freeform 6083"/>
            <p:cNvSpPr>
              <a:spLocks/>
            </p:cNvSpPr>
            <p:nvPr/>
          </p:nvSpPr>
          <p:spPr bwMode="auto">
            <a:xfrm>
              <a:off x="1921" y="2129"/>
              <a:ext cx="2" cy="4"/>
            </a:xfrm>
            <a:custGeom>
              <a:avLst/>
              <a:gdLst>
                <a:gd name="T0" fmla="*/ 2 w 2"/>
                <a:gd name="T1" fmla="*/ 4 h 4"/>
                <a:gd name="T2" fmla="*/ 0 w 2"/>
                <a:gd name="T3" fmla="*/ 2 h 4"/>
                <a:gd name="T4" fmla="*/ 0 w 2"/>
                <a:gd name="T5" fmla="*/ 2 h 4"/>
                <a:gd name="T6" fmla="*/ 0 w 2"/>
                <a:gd name="T7" fmla="*/ 0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4" name="Line 6084"/>
            <p:cNvSpPr>
              <a:spLocks noChangeShapeType="1"/>
            </p:cNvSpPr>
            <p:nvPr/>
          </p:nvSpPr>
          <p:spPr bwMode="auto">
            <a:xfrm>
              <a:off x="1923" y="2133"/>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5" name="Freeform 6085"/>
            <p:cNvSpPr>
              <a:spLocks/>
            </p:cNvSpPr>
            <p:nvPr/>
          </p:nvSpPr>
          <p:spPr bwMode="auto">
            <a:xfrm>
              <a:off x="1758" y="1414"/>
              <a:ext cx="0" cy="2"/>
            </a:xfrm>
            <a:custGeom>
              <a:avLst/>
              <a:gdLst>
                <a:gd name="T0" fmla="*/ 2 h 2"/>
                <a:gd name="T1" fmla="*/ 2 h 2"/>
                <a:gd name="T2" fmla="*/ 0 h 2"/>
                <a:gd name="T3" fmla="*/ 0 h 2"/>
                <a:gd name="T4" fmla="*/ 0 h 2"/>
                <a:gd name="T5" fmla="*/ 0 h 2"/>
                <a:gd name="T6" fmla="*/ 2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0"/>
                  </a:lnTo>
                  <a:lnTo>
                    <a:pt x="0" y="0"/>
                  </a:lnTo>
                  <a:lnTo>
                    <a:pt x="0" y="0"/>
                  </a:lnTo>
                  <a:lnTo>
                    <a:pt x="0" y="0"/>
                  </a:lnTo>
                  <a:lnTo>
                    <a:pt x="0" y="2"/>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6" name="Freeform 6086"/>
            <p:cNvSpPr>
              <a:spLocks/>
            </p:cNvSpPr>
            <p:nvPr/>
          </p:nvSpPr>
          <p:spPr bwMode="auto">
            <a:xfrm>
              <a:off x="1760" y="1424"/>
              <a:ext cx="1" cy="4"/>
            </a:xfrm>
            <a:custGeom>
              <a:avLst/>
              <a:gdLst>
                <a:gd name="T0" fmla="*/ 0 w 1"/>
                <a:gd name="T1" fmla="*/ 4 h 4"/>
                <a:gd name="T2" fmla="*/ 0 w 1"/>
                <a:gd name="T3" fmla="*/ 4 h 4"/>
                <a:gd name="T4" fmla="*/ 1 w 1"/>
                <a:gd name="T5" fmla="*/ 2 h 4"/>
                <a:gd name="T6" fmla="*/ 1 w 1"/>
                <a:gd name="T7" fmla="*/ 0 h 4"/>
                <a:gd name="T8" fmla="*/ 1 w 1"/>
                <a:gd name="T9" fmla="*/ 0 h 4"/>
                <a:gd name="T10" fmla="*/ 1 w 1"/>
                <a:gd name="T11" fmla="*/ 0 h 4"/>
                <a:gd name="T12" fmla="*/ 0 w 1"/>
                <a:gd name="T13" fmla="*/ 0 h 4"/>
                <a:gd name="T14" fmla="*/ 0 w 1"/>
                <a:gd name="T15" fmla="*/ 0 h 4"/>
                <a:gd name="T16" fmla="*/ 0 w 1"/>
                <a:gd name="T17" fmla="*/ 2 h 4"/>
                <a:gd name="T18" fmla="*/ 0 w 1"/>
                <a:gd name="T19" fmla="*/ 4 h 4"/>
                <a:gd name="T20" fmla="*/ 0 w 1"/>
                <a:gd name="T21" fmla="*/ 4 h 4"/>
                <a:gd name="T22" fmla="*/ 0 w 1"/>
                <a:gd name="T23" fmla="*/ 4 h 4"/>
                <a:gd name="T24" fmla="*/ 0 w 1"/>
                <a:gd name="T25" fmla="*/ 4 h 4"/>
                <a:gd name="T26" fmla="*/ 0 w 1"/>
                <a:gd name="T27" fmla="*/ 4 h 4"/>
                <a:gd name="T28" fmla="*/ 0 w 1"/>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4">
                  <a:moveTo>
                    <a:pt x="0" y="4"/>
                  </a:moveTo>
                  <a:lnTo>
                    <a:pt x="0" y="4"/>
                  </a:lnTo>
                  <a:lnTo>
                    <a:pt x="1" y="2"/>
                  </a:lnTo>
                  <a:lnTo>
                    <a:pt x="1" y="0"/>
                  </a:lnTo>
                  <a:lnTo>
                    <a:pt x="1" y="0"/>
                  </a:lnTo>
                  <a:lnTo>
                    <a:pt x="1" y="0"/>
                  </a:lnTo>
                  <a:lnTo>
                    <a:pt x="0" y="0"/>
                  </a:lnTo>
                  <a:lnTo>
                    <a:pt x="0" y="0"/>
                  </a:lnTo>
                  <a:lnTo>
                    <a:pt x="0" y="2"/>
                  </a:lnTo>
                  <a:lnTo>
                    <a:pt x="0" y="4"/>
                  </a:lnTo>
                  <a:lnTo>
                    <a:pt x="0" y="4"/>
                  </a:lnTo>
                  <a:lnTo>
                    <a:pt x="0" y="4"/>
                  </a:lnTo>
                  <a:lnTo>
                    <a:pt x="0"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7" name="Freeform 6087"/>
            <p:cNvSpPr>
              <a:spLocks/>
            </p:cNvSpPr>
            <p:nvPr/>
          </p:nvSpPr>
          <p:spPr bwMode="auto">
            <a:xfrm>
              <a:off x="1750" y="1424"/>
              <a:ext cx="2" cy="6"/>
            </a:xfrm>
            <a:custGeom>
              <a:avLst/>
              <a:gdLst>
                <a:gd name="T0" fmla="*/ 0 w 2"/>
                <a:gd name="T1" fmla="*/ 6 h 6"/>
                <a:gd name="T2" fmla="*/ 0 w 2"/>
                <a:gd name="T3" fmla="*/ 6 h 6"/>
                <a:gd name="T4" fmla="*/ 0 w 2"/>
                <a:gd name="T5" fmla="*/ 6 h 6"/>
                <a:gd name="T6" fmla="*/ 2 w 2"/>
                <a:gd name="T7" fmla="*/ 4 h 6"/>
                <a:gd name="T8" fmla="*/ 2 w 2"/>
                <a:gd name="T9" fmla="*/ 4 h 6"/>
                <a:gd name="T10" fmla="*/ 2 w 2"/>
                <a:gd name="T11" fmla="*/ 2 h 6"/>
                <a:gd name="T12" fmla="*/ 2 w 2"/>
                <a:gd name="T13" fmla="*/ 2 h 6"/>
                <a:gd name="T14" fmla="*/ 2 w 2"/>
                <a:gd name="T15" fmla="*/ 0 h 6"/>
                <a:gd name="T16" fmla="*/ 2 w 2"/>
                <a:gd name="T17" fmla="*/ 0 h 6"/>
                <a:gd name="T18" fmla="*/ 0 w 2"/>
                <a:gd name="T19" fmla="*/ 2 h 6"/>
                <a:gd name="T20" fmla="*/ 0 w 2"/>
                <a:gd name="T21" fmla="*/ 2 h 6"/>
                <a:gd name="T22" fmla="*/ 0 w 2"/>
                <a:gd name="T23" fmla="*/ 2 h 6"/>
                <a:gd name="T24" fmla="*/ 0 w 2"/>
                <a:gd name="T25" fmla="*/ 4 h 6"/>
                <a:gd name="T26" fmla="*/ 0 w 2"/>
                <a:gd name="T27" fmla="*/ 4 h 6"/>
                <a:gd name="T28" fmla="*/ 0 w 2"/>
                <a:gd name="T29" fmla="*/ 6 h 6"/>
                <a:gd name="T30" fmla="*/ 0 w 2"/>
                <a:gd name="T31" fmla="*/ 6 h 6"/>
                <a:gd name="T32" fmla="*/ 0 w 2"/>
                <a:gd name="T3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6">
                  <a:moveTo>
                    <a:pt x="0" y="6"/>
                  </a:moveTo>
                  <a:lnTo>
                    <a:pt x="0" y="6"/>
                  </a:lnTo>
                  <a:lnTo>
                    <a:pt x="0" y="6"/>
                  </a:lnTo>
                  <a:lnTo>
                    <a:pt x="2" y="4"/>
                  </a:lnTo>
                  <a:lnTo>
                    <a:pt x="2" y="4"/>
                  </a:lnTo>
                  <a:lnTo>
                    <a:pt x="2" y="2"/>
                  </a:lnTo>
                  <a:lnTo>
                    <a:pt x="2" y="2"/>
                  </a:lnTo>
                  <a:lnTo>
                    <a:pt x="2" y="0"/>
                  </a:lnTo>
                  <a:lnTo>
                    <a:pt x="2" y="0"/>
                  </a:lnTo>
                  <a:lnTo>
                    <a:pt x="0" y="2"/>
                  </a:lnTo>
                  <a:lnTo>
                    <a:pt x="0" y="2"/>
                  </a:lnTo>
                  <a:lnTo>
                    <a:pt x="0" y="2"/>
                  </a:lnTo>
                  <a:lnTo>
                    <a:pt x="0" y="4"/>
                  </a:lnTo>
                  <a:lnTo>
                    <a:pt x="0"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8" name="Freeform 6088"/>
            <p:cNvSpPr>
              <a:spLocks/>
            </p:cNvSpPr>
            <p:nvPr/>
          </p:nvSpPr>
          <p:spPr bwMode="auto">
            <a:xfrm>
              <a:off x="1748" y="1430"/>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0 w 2"/>
                <a:gd name="T13" fmla="*/ 2 h 2"/>
                <a:gd name="T14" fmla="*/ 0 w 2"/>
                <a:gd name="T15" fmla="*/ 2 h 2"/>
                <a:gd name="T16" fmla="*/ 0 w 2"/>
                <a:gd name="T17" fmla="*/ 2 h 2"/>
                <a:gd name="T18" fmla="*/ 2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2" y="2"/>
                  </a:moveTo>
                  <a:lnTo>
                    <a:pt x="2" y="2"/>
                  </a:lnTo>
                  <a:lnTo>
                    <a:pt x="2" y="2"/>
                  </a:lnTo>
                  <a:lnTo>
                    <a:pt x="2" y="0"/>
                  </a:lnTo>
                  <a:lnTo>
                    <a:pt x="2" y="0"/>
                  </a:lnTo>
                  <a:lnTo>
                    <a:pt x="2" y="0"/>
                  </a:lnTo>
                  <a:lnTo>
                    <a:pt x="0" y="2"/>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9" name="Freeform 6089"/>
            <p:cNvSpPr>
              <a:spLocks/>
            </p:cNvSpPr>
            <p:nvPr/>
          </p:nvSpPr>
          <p:spPr bwMode="auto">
            <a:xfrm>
              <a:off x="1754" y="1416"/>
              <a:ext cx="6" cy="20"/>
            </a:xfrm>
            <a:custGeom>
              <a:avLst/>
              <a:gdLst>
                <a:gd name="T0" fmla="*/ 0 w 6"/>
                <a:gd name="T1" fmla="*/ 20 h 20"/>
                <a:gd name="T2" fmla="*/ 2 w 6"/>
                <a:gd name="T3" fmla="*/ 20 h 20"/>
                <a:gd name="T4" fmla="*/ 2 w 6"/>
                <a:gd name="T5" fmla="*/ 18 h 20"/>
                <a:gd name="T6" fmla="*/ 2 w 6"/>
                <a:gd name="T7" fmla="*/ 18 h 20"/>
                <a:gd name="T8" fmla="*/ 2 w 6"/>
                <a:gd name="T9" fmla="*/ 18 h 20"/>
                <a:gd name="T10" fmla="*/ 2 w 6"/>
                <a:gd name="T11" fmla="*/ 16 h 20"/>
                <a:gd name="T12" fmla="*/ 2 w 6"/>
                <a:gd name="T13" fmla="*/ 16 h 20"/>
                <a:gd name="T14" fmla="*/ 2 w 6"/>
                <a:gd name="T15" fmla="*/ 16 h 20"/>
                <a:gd name="T16" fmla="*/ 4 w 6"/>
                <a:gd name="T17" fmla="*/ 16 h 20"/>
                <a:gd name="T18" fmla="*/ 4 w 6"/>
                <a:gd name="T19" fmla="*/ 16 h 20"/>
                <a:gd name="T20" fmla="*/ 4 w 6"/>
                <a:gd name="T21" fmla="*/ 16 h 20"/>
                <a:gd name="T22" fmla="*/ 4 w 6"/>
                <a:gd name="T23" fmla="*/ 12 h 20"/>
                <a:gd name="T24" fmla="*/ 4 w 6"/>
                <a:gd name="T25" fmla="*/ 12 h 20"/>
                <a:gd name="T26" fmla="*/ 6 w 6"/>
                <a:gd name="T27" fmla="*/ 12 h 20"/>
                <a:gd name="T28" fmla="*/ 6 w 6"/>
                <a:gd name="T29" fmla="*/ 10 h 20"/>
                <a:gd name="T30" fmla="*/ 6 w 6"/>
                <a:gd name="T31" fmla="*/ 6 h 20"/>
                <a:gd name="T32" fmla="*/ 6 w 6"/>
                <a:gd name="T33" fmla="*/ 6 h 20"/>
                <a:gd name="T34" fmla="*/ 6 w 6"/>
                <a:gd name="T35" fmla="*/ 6 h 20"/>
                <a:gd name="T36" fmla="*/ 6 w 6"/>
                <a:gd name="T37" fmla="*/ 6 h 20"/>
                <a:gd name="T38" fmla="*/ 6 w 6"/>
                <a:gd name="T39" fmla="*/ 6 h 20"/>
                <a:gd name="T40" fmla="*/ 6 w 6"/>
                <a:gd name="T41" fmla="*/ 6 h 20"/>
                <a:gd name="T42" fmla="*/ 6 w 6"/>
                <a:gd name="T43" fmla="*/ 4 h 20"/>
                <a:gd name="T44" fmla="*/ 6 w 6"/>
                <a:gd name="T45" fmla="*/ 4 h 20"/>
                <a:gd name="T46" fmla="*/ 6 w 6"/>
                <a:gd name="T47" fmla="*/ 2 h 20"/>
                <a:gd name="T48" fmla="*/ 6 w 6"/>
                <a:gd name="T49" fmla="*/ 0 h 20"/>
                <a:gd name="T50" fmla="*/ 6 w 6"/>
                <a:gd name="T51" fmla="*/ 0 h 20"/>
                <a:gd name="T52" fmla="*/ 6 w 6"/>
                <a:gd name="T53" fmla="*/ 0 h 20"/>
                <a:gd name="T54" fmla="*/ 6 w 6"/>
                <a:gd name="T55" fmla="*/ 0 h 20"/>
                <a:gd name="T56" fmla="*/ 6 w 6"/>
                <a:gd name="T57" fmla="*/ 0 h 20"/>
                <a:gd name="T58" fmla="*/ 6 w 6"/>
                <a:gd name="T59" fmla="*/ 0 h 20"/>
                <a:gd name="T60" fmla="*/ 6 w 6"/>
                <a:gd name="T61" fmla="*/ 2 h 20"/>
                <a:gd name="T62" fmla="*/ 4 w 6"/>
                <a:gd name="T63" fmla="*/ 2 h 20"/>
                <a:gd name="T64" fmla="*/ 4 w 6"/>
                <a:gd name="T65" fmla="*/ 2 h 20"/>
                <a:gd name="T66" fmla="*/ 2 w 6"/>
                <a:gd name="T67" fmla="*/ 2 h 20"/>
                <a:gd name="T68" fmla="*/ 2 w 6"/>
                <a:gd name="T69" fmla="*/ 2 h 20"/>
                <a:gd name="T70" fmla="*/ 2 w 6"/>
                <a:gd name="T71" fmla="*/ 2 h 20"/>
                <a:gd name="T72" fmla="*/ 2 w 6"/>
                <a:gd name="T73" fmla="*/ 2 h 20"/>
                <a:gd name="T74" fmla="*/ 2 w 6"/>
                <a:gd name="T75" fmla="*/ 4 h 20"/>
                <a:gd name="T76" fmla="*/ 2 w 6"/>
                <a:gd name="T77" fmla="*/ 6 h 20"/>
                <a:gd name="T78" fmla="*/ 0 w 6"/>
                <a:gd name="T79" fmla="*/ 10 h 20"/>
                <a:gd name="T80" fmla="*/ 0 w 6"/>
                <a:gd name="T81" fmla="*/ 12 h 20"/>
                <a:gd name="T82" fmla="*/ 0 w 6"/>
                <a:gd name="T83" fmla="*/ 12 h 20"/>
                <a:gd name="T84" fmla="*/ 0 w 6"/>
                <a:gd name="T85" fmla="*/ 12 h 20"/>
                <a:gd name="T86" fmla="*/ 0 w 6"/>
                <a:gd name="T87" fmla="*/ 14 h 20"/>
                <a:gd name="T88" fmla="*/ 0 w 6"/>
                <a:gd name="T89" fmla="*/ 14 h 20"/>
                <a:gd name="T90" fmla="*/ 0 w 6"/>
                <a:gd name="T91" fmla="*/ 16 h 20"/>
                <a:gd name="T92" fmla="*/ 0 w 6"/>
                <a:gd name="T93" fmla="*/ 16 h 20"/>
                <a:gd name="T94" fmla="*/ 0 w 6"/>
                <a:gd name="T95" fmla="*/ 18 h 20"/>
                <a:gd name="T96" fmla="*/ 0 w 6"/>
                <a:gd name="T97" fmla="*/ 18 h 20"/>
                <a:gd name="T98" fmla="*/ 0 w 6"/>
                <a:gd name="T99" fmla="*/ 18 h 20"/>
                <a:gd name="T100" fmla="*/ 0 w 6"/>
                <a:gd name="T101" fmla="*/ 18 h 20"/>
                <a:gd name="T102" fmla="*/ 0 w 6"/>
                <a:gd name="T103" fmla="*/ 18 h 20"/>
                <a:gd name="T104" fmla="*/ 0 w 6"/>
                <a:gd name="T10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 h="20">
                  <a:moveTo>
                    <a:pt x="0" y="20"/>
                  </a:moveTo>
                  <a:lnTo>
                    <a:pt x="2" y="20"/>
                  </a:lnTo>
                  <a:lnTo>
                    <a:pt x="2" y="18"/>
                  </a:lnTo>
                  <a:lnTo>
                    <a:pt x="2" y="18"/>
                  </a:lnTo>
                  <a:lnTo>
                    <a:pt x="2" y="18"/>
                  </a:lnTo>
                  <a:lnTo>
                    <a:pt x="2" y="16"/>
                  </a:lnTo>
                  <a:lnTo>
                    <a:pt x="2" y="16"/>
                  </a:lnTo>
                  <a:lnTo>
                    <a:pt x="2" y="16"/>
                  </a:lnTo>
                  <a:lnTo>
                    <a:pt x="4" y="16"/>
                  </a:lnTo>
                  <a:lnTo>
                    <a:pt x="4" y="16"/>
                  </a:lnTo>
                  <a:lnTo>
                    <a:pt x="4" y="16"/>
                  </a:lnTo>
                  <a:lnTo>
                    <a:pt x="4" y="12"/>
                  </a:lnTo>
                  <a:lnTo>
                    <a:pt x="4" y="12"/>
                  </a:lnTo>
                  <a:lnTo>
                    <a:pt x="6" y="12"/>
                  </a:lnTo>
                  <a:lnTo>
                    <a:pt x="6" y="10"/>
                  </a:lnTo>
                  <a:lnTo>
                    <a:pt x="6" y="6"/>
                  </a:lnTo>
                  <a:lnTo>
                    <a:pt x="6" y="6"/>
                  </a:lnTo>
                  <a:lnTo>
                    <a:pt x="6" y="6"/>
                  </a:lnTo>
                  <a:lnTo>
                    <a:pt x="6" y="6"/>
                  </a:lnTo>
                  <a:lnTo>
                    <a:pt x="6" y="6"/>
                  </a:lnTo>
                  <a:lnTo>
                    <a:pt x="6" y="6"/>
                  </a:lnTo>
                  <a:lnTo>
                    <a:pt x="6" y="4"/>
                  </a:lnTo>
                  <a:lnTo>
                    <a:pt x="6" y="4"/>
                  </a:lnTo>
                  <a:lnTo>
                    <a:pt x="6" y="2"/>
                  </a:lnTo>
                  <a:lnTo>
                    <a:pt x="6" y="0"/>
                  </a:lnTo>
                  <a:lnTo>
                    <a:pt x="6" y="0"/>
                  </a:lnTo>
                  <a:lnTo>
                    <a:pt x="6" y="0"/>
                  </a:lnTo>
                  <a:lnTo>
                    <a:pt x="6" y="0"/>
                  </a:lnTo>
                  <a:lnTo>
                    <a:pt x="6" y="0"/>
                  </a:lnTo>
                  <a:lnTo>
                    <a:pt x="6" y="0"/>
                  </a:lnTo>
                  <a:lnTo>
                    <a:pt x="6" y="2"/>
                  </a:lnTo>
                  <a:lnTo>
                    <a:pt x="4" y="2"/>
                  </a:lnTo>
                  <a:lnTo>
                    <a:pt x="4" y="2"/>
                  </a:lnTo>
                  <a:lnTo>
                    <a:pt x="2" y="2"/>
                  </a:lnTo>
                  <a:lnTo>
                    <a:pt x="2" y="2"/>
                  </a:lnTo>
                  <a:lnTo>
                    <a:pt x="2" y="2"/>
                  </a:lnTo>
                  <a:lnTo>
                    <a:pt x="2" y="2"/>
                  </a:lnTo>
                  <a:lnTo>
                    <a:pt x="2" y="4"/>
                  </a:lnTo>
                  <a:lnTo>
                    <a:pt x="2" y="6"/>
                  </a:lnTo>
                  <a:lnTo>
                    <a:pt x="0" y="10"/>
                  </a:lnTo>
                  <a:lnTo>
                    <a:pt x="0" y="12"/>
                  </a:lnTo>
                  <a:lnTo>
                    <a:pt x="0" y="12"/>
                  </a:lnTo>
                  <a:lnTo>
                    <a:pt x="0" y="12"/>
                  </a:lnTo>
                  <a:lnTo>
                    <a:pt x="0" y="14"/>
                  </a:lnTo>
                  <a:lnTo>
                    <a:pt x="0" y="14"/>
                  </a:lnTo>
                  <a:lnTo>
                    <a:pt x="0" y="16"/>
                  </a:lnTo>
                  <a:lnTo>
                    <a:pt x="0" y="16"/>
                  </a:lnTo>
                  <a:lnTo>
                    <a:pt x="0" y="18"/>
                  </a:lnTo>
                  <a:lnTo>
                    <a:pt x="0" y="18"/>
                  </a:lnTo>
                  <a:lnTo>
                    <a:pt x="0" y="18"/>
                  </a:lnTo>
                  <a:lnTo>
                    <a:pt x="0" y="18"/>
                  </a:lnTo>
                  <a:lnTo>
                    <a:pt x="0" y="18"/>
                  </a:lnTo>
                  <a:lnTo>
                    <a:pt x="0" y="2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0" name="Freeform 6090"/>
            <p:cNvSpPr>
              <a:spLocks/>
            </p:cNvSpPr>
            <p:nvPr/>
          </p:nvSpPr>
          <p:spPr bwMode="auto">
            <a:xfrm>
              <a:off x="1758" y="1424"/>
              <a:ext cx="5" cy="12"/>
            </a:xfrm>
            <a:custGeom>
              <a:avLst/>
              <a:gdLst>
                <a:gd name="T0" fmla="*/ 0 w 5"/>
                <a:gd name="T1" fmla="*/ 12 h 12"/>
                <a:gd name="T2" fmla="*/ 0 w 5"/>
                <a:gd name="T3" fmla="*/ 12 h 12"/>
                <a:gd name="T4" fmla="*/ 0 w 5"/>
                <a:gd name="T5" fmla="*/ 12 h 12"/>
                <a:gd name="T6" fmla="*/ 0 w 5"/>
                <a:gd name="T7" fmla="*/ 10 h 12"/>
                <a:gd name="T8" fmla="*/ 0 w 5"/>
                <a:gd name="T9" fmla="*/ 10 h 12"/>
                <a:gd name="T10" fmla="*/ 0 w 5"/>
                <a:gd name="T11" fmla="*/ 10 h 12"/>
                <a:gd name="T12" fmla="*/ 0 w 5"/>
                <a:gd name="T13" fmla="*/ 10 h 12"/>
                <a:gd name="T14" fmla="*/ 2 w 5"/>
                <a:gd name="T15" fmla="*/ 8 h 12"/>
                <a:gd name="T16" fmla="*/ 2 w 5"/>
                <a:gd name="T17" fmla="*/ 8 h 12"/>
                <a:gd name="T18" fmla="*/ 2 w 5"/>
                <a:gd name="T19" fmla="*/ 6 h 12"/>
                <a:gd name="T20" fmla="*/ 3 w 5"/>
                <a:gd name="T21" fmla="*/ 6 h 12"/>
                <a:gd name="T22" fmla="*/ 3 w 5"/>
                <a:gd name="T23" fmla="*/ 6 h 12"/>
                <a:gd name="T24" fmla="*/ 3 w 5"/>
                <a:gd name="T25" fmla="*/ 4 h 12"/>
                <a:gd name="T26" fmla="*/ 3 w 5"/>
                <a:gd name="T27" fmla="*/ 4 h 12"/>
                <a:gd name="T28" fmla="*/ 5 w 5"/>
                <a:gd name="T29" fmla="*/ 4 h 12"/>
                <a:gd name="T30" fmla="*/ 5 w 5"/>
                <a:gd name="T31" fmla="*/ 2 h 12"/>
                <a:gd name="T32" fmla="*/ 5 w 5"/>
                <a:gd name="T33" fmla="*/ 2 h 12"/>
                <a:gd name="T34" fmla="*/ 5 w 5"/>
                <a:gd name="T35" fmla="*/ 2 h 12"/>
                <a:gd name="T36" fmla="*/ 5 w 5"/>
                <a:gd name="T37" fmla="*/ 0 h 12"/>
                <a:gd name="T38" fmla="*/ 5 w 5"/>
                <a:gd name="T39" fmla="*/ 0 h 12"/>
                <a:gd name="T40" fmla="*/ 5 w 5"/>
                <a:gd name="T41" fmla="*/ 0 h 12"/>
                <a:gd name="T42" fmla="*/ 5 w 5"/>
                <a:gd name="T43" fmla="*/ 2 h 12"/>
                <a:gd name="T44" fmla="*/ 3 w 5"/>
                <a:gd name="T45" fmla="*/ 2 h 12"/>
                <a:gd name="T46" fmla="*/ 3 w 5"/>
                <a:gd name="T47" fmla="*/ 4 h 12"/>
                <a:gd name="T48" fmla="*/ 3 w 5"/>
                <a:gd name="T49" fmla="*/ 4 h 12"/>
                <a:gd name="T50" fmla="*/ 2 w 5"/>
                <a:gd name="T51" fmla="*/ 4 h 12"/>
                <a:gd name="T52" fmla="*/ 2 w 5"/>
                <a:gd name="T53" fmla="*/ 6 h 12"/>
                <a:gd name="T54" fmla="*/ 2 w 5"/>
                <a:gd name="T55" fmla="*/ 6 h 12"/>
                <a:gd name="T56" fmla="*/ 2 w 5"/>
                <a:gd name="T57" fmla="*/ 6 h 12"/>
                <a:gd name="T58" fmla="*/ 2 w 5"/>
                <a:gd name="T59" fmla="*/ 8 h 12"/>
                <a:gd name="T60" fmla="*/ 0 w 5"/>
                <a:gd name="T61" fmla="*/ 8 h 12"/>
                <a:gd name="T62" fmla="*/ 0 w 5"/>
                <a:gd name="T63" fmla="*/ 10 h 12"/>
                <a:gd name="T64" fmla="*/ 0 w 5"/>
                <a:gd name="T65" fmla="*/ 10 h 12"/>
                <a:gd name="T66" fmla="*/ 0 w 5"/>
                <a:gd name="T67" fmla="*/ 12 h 12"/>
                <a:gd name="T68" fmla="*/ 0 w 5"/>
                <a:gd name="T69" fmla="*/ 12 h 12"/>
                <a:gd name="T70" fmla="*/ 0 w 5"/>
                <a:gd name="T71" fmla="*/ 12 h 12"/>
                <a:gd name="T72" fmla="*/ 0 w 5"/>
                <a:gd name="T7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 h="12">
                  <a:moveTo>
                    <a:pt x="0" y="12"/>
                  </a:moveTo>
                  <a:lnTo>
                    <a:pt x="0" y="12"/>
                  </a:lnTo>
                  <a:lnTo>
                    <a:pt x="0" y="12"/>
                  </a:lnTo>
                  <a:lnTo>
                    <a:pt x="0" y="10"/>
                  </a:lnTo>
                  <a:lnTo>
                    <a:pt x="0" y="10"/>
                  </a:lnTo>
                  <a:lnTo>
                    <a:pt x="0" y="10"/>
                  </a:lnTo>
                  <a:lnTo>
                    <a:pt x="0" y="10"/>
                  </a:lnTo>
                  <a:lnTo>
                    <a:pt x="2" y="8"/>
                  </a:lnTo>
                  <a:lnTo>
                    <a:pt x="2" y="8"/>
                  </a:lnTo>
                  <a:lnTo>
                    <a:pt x="2" y="6"/>
                  </a:lnTo>
                  <a:lnTo>
                    <a:pt x="3" y="6"/>
                  </a:lnTo>
                  <a:lnTo>
                    <a:pt x="3" y="6"/>
                  </a:lnTo>
                  <a:lnTo>
                    <a:pt x="3" y="4"/>
                  </a:lnTo>
                  <a:lnTo>
                    <a:pt x="3" y="4"/>
                  </a:lnTo>
                  <a:lnTo>
                    <a:pt x="5" y="4"/>
                  </a:lnTo>
                  <a:lnTo>
                    <a:pt x="5" y="2"/>
                  </a:lnTo>
                  <a:lnTo>
                    <a:pt x="5" y="2"/>
                  </a:lnTo>
                  <a:lnTo>
                    <a:pt x="5" y="2"/>
                  </a:lnTo>
                  <a:lnTo>
                    <a:pt x="5" y="0"/>
                  </a:lnTo>
                  <a:lnTo>
                    <a:pt x="5" y="0"/>
                  </a:lnTo>
                  <a:lnTo>
                    <a:pt x="5" y="0"/>
                  </a:lnTo>
                  <a:lnTo>
                    <a:pt x="5" y="2"/>
                  </a:lnTo>
                  <a:lnTo>
                    <a:pt x="3" y="2"/>
                  </a:lnTo>
                  <a:lnTo>
                    <a:pt x="3" y="4"/>
                  </a:lnTo>
                  <a:lnTo>
                    <a:pt x="3" y="4"/>
                  </a:lnTo>
                  <a:lnTo>
                    <a:pt x="2" y="4"/>
                  </a:lnTo>
                  <a:lnTo>
                    <a:pt x="2" y="6"/>
                  </a:lnTo>
                  <a:lnTo>
                    <a:pt x="2" y="6"/>
                  </a:lnTo>
                  <a:lnTo>
                    <a:pt x="2" y="6"/>
                  </a:lnTo>
                  <a:lnTo>
                    <a:pt x="2" y="8"/>
                  </a:lnTo>
                  <a:lnTo>
                    <a:pt x="0" y="8"/>
                  </a:lnTo>
                  <a:lnTo>
                    <a:pt x="0" y="10"/>
                  </a:lnTo>
                  <a:lnTo>
                    <a:pt x="0" y="10"/>
                  </a:lnTo>
                  <a:lnTo>
                    <a:pt x="0" y="12"/>
                  </a:lnTo>
                  <a:lnTo>
                    <a:pt x="0" y="12"/>
                  </a:lnTo>
                  <a:lnTo>
                    <a:pt x="0" y="12"/>
                  </a:lnTo>
                  <a:lnTo>
                    <a:pt x="0"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1" name="Freeform 6091"/>
            <p:cNvSpPr>
              <a:spLocks/>
            </p:cNvSpPr>
            <p:nvPr/>
          </p:nvSpPr>
          <p:spPr bwMode="auto">
            <a:xfrm>
              <a:off x="1748" y="1405"/>
              <a:ext cx="27" cy="94"/>
            </a:xfrm>
            <a:custGeom>
              <a:avLst/>
              <a:gdLst>
                <a:gd name="T0" fmla="*/ 21 w 27"/>
                <a:gd name="T1" fmla="*/ 0 h 94"/>
                <a:gd name="T2" fmla="*/ 19 w 27"/>
                <a:gd name="T3" fmla="*/ 4 h 94"/>
                <a:gd name="T4" fmla="*/ 17 w 27"/>
                <a:gd name="T5" fmla="*/ 6 h 94"/>
                <a:gd name="T6" fmla="*/ 15 w 27"/>
                <a:gd name="T7" fmla="*/ 9 h 94"/>
                <a:gd name="T8" fmla="*/ 15 w 27"/>
                <a:gd name="T9" fmla="*/ 9 h 94"/>
                <a:gd name="T10" fmla="*/ 15 w 27"/>
                <a:gd name="T11" fmla="*/ 9 h 94"/>
                <a:gd name="T12" fmla="*/ 15 w 27"/>
                <a:gd name="T13" fmla="*/ 7 h 94"/>
                <a:gd name="T14" fmla="*/ 17 w 27"/>
                <a:gd name="T15" fmla="*/ 7 h 94"/>
                <a:gd name="T16" fmla="*/ 19 w 27"/>
                <a:gd name="T17" fmla="*/ 7 h 94"/>
                <a:gd name="T18" fmla="*/ 17 w 27"/>
                <a:gd name="T19" fmla="*/ 11 h 94"/>
                <a:gd name="T20" fmla="*/ 19 w 27"/>
                <a:gd name="T21" fmla="*/ 11 h 94"/>
                <a:gd name="T22" fmla="*/ 19 w 27"/>
                <a:gd name="T23" fmla="*/ 11 h 94"/>
                <a:gd name="T24" fmla="*/ 19 w 27"/>
                <a:gd name="T25" fmla="*/ 15 h 94"/>
                <a:gd name="T26" fmla="*/ 17 w 27"/>
                <a:gd name="T27" fmla="*/ 19 h 94"/>
                <a:gd name="T28" fmla="*/ 17 w 27"/>
                <a:gd name="T29" fmla="*/ 19 h 94"/>
                <a:gd name="T30" fmla="*/ 17 w 27"/>
                <a:gd name="T31" fmla="*/ 21 h 94"/>
                <a:gd name="T32" fmla="*/ 15 w 27"/>
                <a:gd name="T33" fmla="*/ 23 h 94"/>
                <a:gd name="T34" fmla="*/ 15 w 27"/>
                <a:gd name="T35" fmla="*/ 23 h 94"/>
                <a:gd name="T36" fmla="*/ 13 w 27"/>
                <a:gd name="T37" fmla="*/ 25 h 94"/>
                <a:gd name="T38" fmla="*/ 12 w 27"/>
                <a:gd name="T39" fmla="*/ 29 h 94"/>
                <a:gd name="T40" fmla="*/ 10 w 27"/>
                <a:gd name="T41" fmla="*/ 32 h 94"/>
                <a:gd name="T42" fmla="*/ 8 w 27"/>
                <a:gd name="T43" fmla="*/ 36 h 94"/>
                <a:gd name="T44" fmla="*/ 4 w 27"/>
                <a:gd name="T45" fmla="*/ 42 h 94"/>
                <a:gd name="T46" fmla="*/ 6 w 27"/>
                <a:gd name="T47" fmla="*/ 44 h 94"/>
                <a:gd name="T48" fmla="*/ 6 w 27"/>
                <a:gd name="T49" fmla="*/ 44 h 94"/>
                <a:gd name="T50" fmla="*/ 6 w 27"/>
                <a:gd name="T51" fmla="*/ 42 h 94"/>
                <a:gd name="T52" fmla="*/ 6 w 27"/>
                <a:gd name="T53" fmla="*/ 40 h 94"/>
                <a:gd name="T54" fmla="*/ 8 w 27"/>
                <a:gd name="T55" fmla="*/ 38 h 94"/>
                <a:gd name="T56" fmla="*/ 10 w 27"/>
                <a:gd name="T57" fmla="*/ 36 h 94"/>
                <a:gd name="T58" fmla="*/ 12 w 27"/>
                <a:gd name="T59" fmla="*/ 34 h 94"/>
                <a:gd name="T60" fmla="*/ 12 w 27"/>
                <a:gd name="T61" fmla="*/ 34 h 94"/>
                <a:gd name="T62" fmla="*/ 10 w 27"/>
                <a:gd name="T63" fmla="*/ 38 h 94"/>
                <a:gd name="T64" fmla="*/ 10 w 27"/>
                <a:gd name="T65" fmla="*/ 40 h 94"/>
                <a:gd name="T66" fmla="*/ 10 w 27"/>
                <a:gd name="T67" fmla="*/ 40 h 94"/>
                <a:gd name="T68" fmla="*/ 12 w 27"/>
                <a:gd name="T69" fmla="*/ 38 h 94"/>
                <a:gd name="T70" fmla="*/ 12 w 27"/>
                <a:gd name="T71" fmla="*/ 36 h 94"/>
                <a:gd name="T72" fmla="*/ 13 w 27"/>
                <a:gd name="T73" fmla="*/ 34 h 94"/>
                <a:gd name="T74" fmla="*/ 15 w 27"/>
                <a:gd name="T75" fmla="*/ 34 h 94"/>
                <a:gd name="T76" fmla="*/ 17 w 27"/>
                <a:gd name="T77" fmla="*/ 32 h 94"/>
                <a:gd name="T78" fmla="*/ 17 w 27"/>
                <a:gd name="T79" fmla="*/ 34 h 94"/>
                <a:gd name="T80" fmla="*/ 15 w 27"/>
                <a:gd name="T81" fmla="*/ 38 h 94"/>
                <a:gd name="T82" fmla="*/ 13 w 27"/>
                <a:gd name="T83" fmla="*/ 40 h 94"/>
                <a:gd name="T84" fmla="*/ 12 w 27"/>
                <a:gd name="T85" fmla="*/ 42 h 94"/>
                <a:gd name="T86" fmla="*/ 8 w 27"/>
                <a:gd name="T87" fmla="*/ 46 h 94"/>
                <a:gd name="T88" fmla="*/ 6 w 27"/>
                <a:gd name="T89" fmla="*/ 46 h 94"/>
                <a:gd name="T90" fmla="*/ 4 w 27"/>
                <a:gd name="T91" fmla="*/ 46 h 94"/>
                <a:gd name="T92" fmla="*/ 0 w 27"/>
                <a:gd name="T93" fmla="*/ 46 h 94"/>
                <a:gd name="T94" fmla="*/ 2 w 27"/>
                <a:gd name="T95" fmla="*/ 48 h 94"/>
                <a:gd name="T96" fmla="*/ 2 w 27"/>
                <a:gd name="T97" fmla="*/ 52 h 94"/>
                <a:gd name="T98" fmla="*/ 4 w 27"/>
                <a:gd name="T99" fmla="*/ 55 h 94"/>
                <a:gd name="T100" fmla="*/ 6 w 27"/>
                <a:gd name="T101" fmla="*/ 57 h 94"/>
                <a:gd name="T102" fmla="*/ 8 w 27"/>
                <a:gd name="T103" fmla="*/ 57 h 94"/>
                <a:gd name="T104" fmla="*/ 12 w 27"/>
                <a:gd name="T105" fmla="*/ 59 h 94"/>
                <a:gd name="T106" fmla="*/ 13 w 27"/>
                <a:gd name="T107" fmla="*/ 63 h 94"/>
                <a:gd name="T108" fmla="*/ 17 w 27"/>
                <a:gd name="T109" fmla="*/ 67 h 94"/>
                <a:gd name="T110" fmla="*/ 21 w 27"/>
                <a:gd name="T111" fmla="*/ 73 h 94"/>
                <a:gd name="T112" fmla="*/ 23 w 27"/>
                <a:gd name="T113" fmla="*/ 79 h 94"/>
                <a:gd name="T114" fmla="*/ 25 w 27"/>
                <a:gd name="T115" fmla="*/ 82 h 94"/>
                <a:gd name="T116" fmla="*/ 25 w 27"/>
                <a:gd name="T117" fmla="*/ 92 h 94"/>
                <a:gd name="T118" fmla="*/ 27 w 27"/>
                <a:gd name="T11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 h="94">
                  <a:moveTo>
                    <a:pt x="21" y="0"/>
                  </a:moveTo>
                  <a:lnTo>
                    <a:pt x="21" y="0"/>
                  </a:lnTo>
                  <a:lnTo>
                    <a:pt x="21" y="0"/>
                  </a:lnTo>
                  <a:lnTo>
                    <a:pt x="21" y="2"/>
                  </a:lnTo>
                  <a:lnTo>
                    <a:pt x="19" y="4"/>
                  </a:lnTo>
                  <a:lnTo>
                    <a:pt x="19" y="4"/>
                  </a:lnTo>
                  <a:lnTo>
                    <a:pt x="17" y="4"/>
                  </a:lnTo>
                  <a:lnTo>
                    <a:pt x="17" y="4"/>
                  </a:lnTo>
                  <a:lnTo>
                    <a:pt x="17" y="6"/>
                  </a:lnTo>
                  <a:lnTo>
                    <a:pt x="15" y="7"/>
                  </a:lnTo>
                  <a:lnTo>
                    <a:pt x="15" y="7"/>
                  </a:lnTo>
                  <a:lnTo>
                    <a:pt x="15" y="9"/>
                  </a:lnTo>
                  <a:lnTo>
                    <a:pt x="15" y="9"/>
                  </a:lnTo>
                  <a:lnTo>
                    <a:pt x="15" y="9"/>
                  </a:lnTo>
                  <a:lnTo>
                    <a:pt x="15" y="9"/>
                  </a:lnTo>
                  <a:lnTo>
                    <a:pt x="15" y="9"/>
                  </a:lnTo>
                  <a:lnTo>
                    <a:pt x="15" y="9"/>
                  </a:lnTo>
                  <a:lnTo>
                    <a:pt x="15" y="9"/>
                  </a:lnTo>
                  <a:lnTo>
                    <a:pt x="15" y="9"/>
                  </a:lnTo>
                  <a:lnTo>
                    <a:pt x="15" y="7"/>
                  </a:lnTo>
                  <a:lnTo>
                    <a:pt x="15" y="7"/>
                  </a:lnTo>
                  <a:lnTo>
                    <a:pt x="17" y="7"/>
                  </a:lnTo>
                  <a:lnTo>
                    <a:pt x="17" y="7"/>
                  </a:lnTo>
                  <a:lnTo>
                    <a:pt x="17" y="7"/>
                  </a:lnTo>
                  <a:lnTo>
                    <a:pt x="19" y="7"/>
                  </a:lnTo>
                  <a:lnTo>
                    <a:pt x="19" y="7"/>
                  </a:lnTo>
                  <a:lnTo>
                    <a:pt x="19" y="7"/>
                  </a:lnTo>
                  <a:lnTo>
                    <a:pt x="19" y="9"/>
                  </a:lnTo>
                  <a:lnTo>
                    <a:pt x="19" y="9"/>
                  </a:lnTo>
                  <a:lnTo>
                    <a:pt x="17" y="11"/>
                  </a:lnTo>
                  <a:lnTo>
                    <a:pt x="19" y="11"/>
                  </a:lnTo>
                  <a:lnTo>
                    <a:pt x="19" y="11"/>
                  </a:lnTo>
                  <a:lnTo>
                    <a:pt x="19" y="11"/>
                  </a:lnTo>
                  <a:lnTo>
                    <a:pt x="19" y="11"/>
                  </a:lnTo>
                  <a:lnTo>
                    <a:pt x="19" y="11"/>
                  </a:lnTo>
                  <a:lnTo>
                    <a:pt x="19" y="11"/>
                  </a:lnTo>
                  <a:lnTo>
                    <a:pt x="19" y="13"/>
                  </a:lnTo>
                  <a:lnTo>
                    <a:pt x="19" y="13"/>
                  </a:lnTo>
                  <a:lnTo>
                    <a:pt x="19" y="15"/>
                  </a:lnTo>
                  <a:lnTo>
                    <a:pt x="19" y="17"/>
                  </a:lnTo>
                  <a:lnTo>
                    <a:pt x="19" y="17"/>
                  </a:lnTo>
                  <a:lnTo>
                    <a:pt x="17" y="19"/>
                  </a:lnTo>
                  <a:lnTo>
                    <a:pt x="17" y="19"/>
                  </a:lnTo>
                  <a:lnTo>
                    <a:pt x="17" y="19"/>
                  </a:lnTo>
                  <a:lnTo>
                    <a:pt x="17" y="19"/>
                  </a:lnTo>
                  <a:lnTo>
                    <a:pt x="17" y="19"/>
                  </a:lnTo>
                  <a:lnTo>
                    <a:pt x="17" y="21"/>
                  </a:lnTo>
                  <a:lnTo>
                    <a:pt x="17" y="21"/>
                  </a:lnTo>
                  <a:lnTo>
                    <a:pt x="17" y="23"/>
                  </a:lnTo>
                  <a:lnTo>
                    <a:pt x="15" y="23"/>
                  </a:lnTo>
                  <a:lnTo>
                    <a:pt x="15" y="23"/>
                  </a:lnTo>
                  <a:lnTo>
                    <a:pt x="15" y="23"/>
                  </a:lnTo>
                  <a:lnTo>
                    <a:pt x="15" y="23"/>
                  </a:lnTo>
                  <a:lnTo>
                    <a:pt x="15" y="23"/>
                  </a:lnTo>
                  <a:lnTo>
                    <a:pt x="13" y="25"/>
                  </a:lnTo>
                  <a:lnTo>
                    <a:pt x="13" y="25"/>
                  </a:lnTo>
                  <a:lnTo>
                    <a:pt x="13" y="25"/>
                  </a:lnTo>
                  <a:lnTo>
                    <a:pt x="13" y="25"/>
                  </a:lnTo>
                  <a:lnTo>
                    <a:pt x="13" y="29"/>
                  </a:lnTo>
                  <a:lnTo>
                    <a:pt x="12" y="29"/>
                  </a:lnTo>
                  <a:lnTo>
                    <a:pt x="12" y="29"/>
                  </a:lnTo>
                  <a:lnTo>
                    <a:pt x="10" y="32"/>
                  </a:lnTo>
                  <a:lnTo>
                    <a:pt x="10" y="32"/>
                  </a:lnTo>
                  <a:lnTo>
                    <a:pt x="10" y="34"/>
                  </a:lnTo>
                  <a:lnTo>
                    <a:pt x="8" y="34"/>
                  </a:lnTo>
                  <a:lnTo>
                    <a:pt x="8" y="36"/>
                  </a:lnTo>
                  <a:lnTo>
                    <a:pt x="6" y="40"/>
                  </a:lnTo>
                  <a:lnTo>
                    <a:pt x="4" y="40"/>
                  </a:lnTo>
                  <a:lnTo>
                    <a:pt x="4" y="42"/>
                  </a:lnTo>
                  <a:lnTo>
                    <a:pt x="4" y="42"/>
                  </a:lnTo>
                  <a:lnTo>
                    <a:pt x="4" y="44"/>
                  </a:lnTo>
                  <a:lnTo>
                    <a:pt x="6" y="44"/>
                  </a:lnTo>
                  <a:lnTo>
                    <a:pt x="6" y="44"/>
                  </a:lnTo>
                  <a:lnTo>
                    <a:pt x="6" y="44"/>
                  </a:lnTo>
                  <a:lnTo>
                    <a:pt x="6" y="44"/>
                  </a:lnTo>
                  <a:lnTo>
                    <a:pt x="6" y="42"/>
                  </a:lnTo>
                  <a:lnTo>
                    <a:pt x="6" y="42"/>
                  </a:lnTo>
                  <a:lnTo>
                    <a:pt x="6" y="42"/>
                  </a:lnTo>
                  <a:lnTo>
                    <a:pt x="6" y="40"/>
                  </a:lnTo>
                  <a:lnTo>
                    <a:pt x="6" y="40"/>
                  </a:lnTo>
                  <a:lnTo>
                    <a:pt x="6" y="40"/>
                  </a:lnTo>
                  <a:lnTo>
                    <a:pt x="6" y="38"/>
                  </a:lnTo>
                  <a:lnTo>
                    <a:pt x="8" y="38"/>
                  </a:lnTo>
                  <a:lnTo>
                    <a:pt x="8" y="38"/>
                  </a:lnTo>
                  <a:lnTo>
                    <a:pt x="8" y="38"/>
                  </a:lnTo>
                  <a:lnTo>
                    <a:pt x="10" y="38"/>
                  </a:lnTo>
                  <a:lnTo>
                    <a:pt x="10" y="36"/>
                  </a:lnTo>
                  <a:lnTo>
                    <a:pt x="10" y="36"/>
                  </a:lnTo>
                  <a:lnTo>
                    <a:pt x="12" y="34"/>
                  </a:lnTo>
                  <a:lnTo>
                    <a:pt x="12" y="34"/>
                  </a:lnTo>
                  <a:lnTo>
                    <a:pt x="12" y="34"/>
                  </a:lnTo>
                  <a:lnTo>
                    <a:pt x="12" y="34"/>
                  </a:lnTo>
                  <a:lnTo>
                    <a:pt x="12" y="34"/>
                  </a:lnTo>
                  <a:lnTo>
                    <a:pt x="12" y="36"/>
                  </a:lnTo>
                  <a:lnTo>
                    <a:pt x="12" y="36"/>
                  </a:lnTo>
                  <a:lnTo>
                    <a:pt x="10" y="38"/>
                  </a:lnTo>
                  <a:lnTo>
                    <a:pt x="10" y="38"/>
                  </a:lnTo>
                  <a:lnTo>
                    <a:pt x="10" y="40"/>
                  </a:lnTo>
                  <a:lnTo>
                    <a:pt x="10" y="40"/>
                  </a:lnTo>
                  <a:lnTo>
                    <a:pt x="10" y="40"/>
                  </a:lnTo>
                  <a:lnTo>
                    <a:pt x="10" y="40"/>
                  </a:lnTo>
                  <a:lnTo>
                    <a:pt x="10" y="40"/>
                  </a:lnTo>
                  <a:lnTo>
                    <a:pt x="10" y="38"/>
                  </a:lnTo>
                  <a:lnTo>
                    <a:pt x="10" y="38"/>
                  </a:lnTo>
                  <a:lnTo>
                    <a:pt x="12" y="38"/>
                  </a:lnTo>
                  <a:lnTo>
                    <a:pt x="12" y="38"/>
                  </a:lnTo>
                  <a:lnTo>
                    <a:pt x="12" y="36"/>
                  </a:lnTo>
                  <a:lnTo>
                    <a:pt x="12" y="36"/>
                  </a:lnTo>
                  <a:lnTo>
                    <a:pt x="13" y="34"/>
                  </a:lnTo>
                  <a:lnTo>
                    <a:pt x="13" y="34"/>
                  </a:lnTo>
                  <a:lnTo>
                    <a:pt x="13" y="34"/>
                  </a:lnTo>
                  <a:lnTo>
                    <a:pt x="15" y="34"/>
                  </a:lnTo>
                  <a:lnTo>
                    <a:pt x="15" y="34"/>
                  </a:lnTo>
                  <a:lnTo>
                    <a:pt x="15" y="34"/>
                  </a:lnTo>
                  <a:lnTo>
                    <a:pt x="15" y="34"/>
                  </a:lnTo>
                  <a:lnTo>
                    <a:pt x="17" y="32"/>
                  </a:lnTo>
                  <a:lnTo>
                    <a:pt x="17" y="32"/>
                  </a:lnTo>
                  <a:lnTo>
                    <a:pt x="17" y="34"/>
                  </a:lnTo>
                  <a:lnTo>
                    <a:pt x="17" y="34"/>
                  </a:lnTo>
                  <a:lnTo>
                    <a:pt x="17" y="34"/>
                  </a:lnTo>
                  <a:lnTo>
                    <a:pt x="15" y="36"/>
                  </a:lnTo>
                  <a:lnTo>
                    <a:pt x="15" y="38"/>
                  </a:lnTo>
                  <a:lnTo>
                    <a:pt x="15" y="38"/>
                  </a:lnTo>
                  <a:lnTo>
                    <a:pt x="15" y="38"/>
                  </a:lnTo>
                  <a:lnTo>
                    <a:pt x="13" y="40"/>
                  </a:lnTo>
                  <a:lnTo>
                    <a:pt x="13" y="40"/>
                  </a:lnTo>
                  <a:lnTo>
                    <a:pt x="12" y="42"/>
                  </a:lnTo>
                  <a:lnTo>
                    <a:pt x="12" y="42"/>
                  </a:lnTo>
                  <a:lnTo>
                    <a:pt x="12" y="42"/>
                  </a:lnTo>
                  <a:lnTo>
                    <a:pt x="10" y="44"/>
                  </a:lnTo>
                  <a:lnTo>
                    <a:pt x="10" y="44"/>
                  </a:lnTo>
                  <a:lnTo>
                    <a:pt x="8" y="46"/>
                  </a:lnTo>
                  <a:lnTo>
                    <a:pt x="8" y="46"/>
                  </a:lnTo>
                  <a:lnTo>
                    <a:pt x="6" y="46"/>
                  </a:lnTo>
                  <a:lnTo>
                    <a:pt x="6" y="46"/>
                  </a:lnTo>
                  <a:lnTo>
                    <a:pt x="6" y="46"/>
                  </a:lnTo>
                  <a:lnTo>
                    <a:pt x="4" y="46"/>
                  </a:lnTo>
                  <a:lnTo>
                    <a:pt x="4" y="46"/>
                  </a:lnTo>
                  <a:lnTo>
                    <a:pt x="4" y="46"/>
                  </a:lnTo>
                  <a:lnTo>
                    <a:pt x="2" y="46"/>
                  </a:lnTo>
                  <a:lnTo>
                    <a:pt x="0" y="46"/>
                  </a:lnTo>
                  <a:lnTo>
                    <a:pt x="0" y="46"/>
                  </a:lnTo>
                  <a:lnTo>
                    <a:pt x="0" y="46"/>
                  </a:lnTo>
                  <a:lnTo>
                    <a:pt x="2" y="48"/>
                  </a:lnTo>
                  <a:lnTo>
                    <a:pt x="2" y="50"/>
                  </a:lnTo>
                  <a:lnTo>
                    <a:pt x="2" y="50"/>
                  </a:lnTo>
                  <a:lnTo>
                    <a:pt x="2" y="52"/>
                  </a:lnTo>
                  <a:lnTo>
                    <a:pt x="2" y="52"/>
                  </a:lnTo>
                  <a:lnTo>
                    <a:pt x="4" y="54"/>
                  </a:lnTo>
                  <a:lnTo>
                    <a:pt x="4" y="55"/>
                  </a:lnTo>
                  <a:lnTo>
                    <a:pt x="4" y="55"/>
                  </a:lnTo>
                  <a:lnTo>
                    <a:pt x="6" y="57"/>
                  </a:lnTo>
                  <a:lnTo>
                    <a:pt x="6" y="57"/>
                  </a:lnTo>
                  <a:lnTo>
                    <a:pt x="6" y="57"/>
                  </a:lnTo>
                  <a:lnTo>
                    <a:pt x="8" y="57"/>
                  </a:lnTo>
                  <a:lnTo>
                    <a:pt x="8" y="57"/>
                  </a:lnTo>
                  <a:lnTo>
                    <a:pt x="10" y="57"/>
                  </a:lnTo>
                  <a:lnTo>
                    <a:pt x="12" y="59"/>
                  </a:lnTo>
                  <a:lnTo>
                    <a:pt x="12" y="59"/>
                  </a:lnTo>
                  <a:lnTo>
                    <a:pt x="13" y="61"/>
                  </a:lnTo>
                  <a:lnTo>
                    <a:pt x="13" y="61"/>
                  </a:lnTo>
                  <a:lnTo>
                    <a:pt x="13" y="63"/>
                  </a:lnTo>
                  <a:lnTo>
                    <a:pt x="15" y="63"/>
                  </a:lnTo>
                  <a:lnTo>
                    <a:pt x="15" y="65"/>
                  </a:lnTo>
                  <a:lnTo>
                    <a:pt x="17" y="67"/>
                  </a:lnTo>
                  <a:lnTo>
                    <a:pt x="19" y="69"/>
                  </a:lnTo>
                  <a:lnTo>
                    <a:pt x="19" y="69"/>
                  </a:lnTo>
                  <a:lnTo>
                    <a:pt x="21" y="73"/>
                  </a:lnTo>
                  <a:lnTo>
                    <a:pt x="21" y="75"/>
                  </a:lnTo>
                  <a:lnTo>
                    <a:pt x="23" y="77"/>
                  </a:lnTo>
                  <a:lnTo>
                    <a:pt x="23" y="79"/>
                  </a:lnTo>
                  <a:lnTo>
                    <a:pt x="23" y="79"/>
                  </a:lnTo>
                  <a:lnTo>
                    <a:pt x="23" y="80"/>
                  </a:lnTo>
                  <a:lnTo>
                    <a:pt x="25" y="82"/>
                  </a:lnTo>
                  <a:lnTo>
                    <a:pt x="25" y="86"/>
                  </a:lnTo>
                  <a:lnTo>
                    <a:pt x="25" y="90"/>
                  </a:lnTo>
                  <a:lnTo>
                    <a:pt x="25" y="92"/>
                  </a:lnTo>
                  <a:lnTo>
                    <a:pt x="27" y="92"/>
                  </a:lnTo>
                  <a:lnTo>
                    <a:pt x="27" y="92"/>
                  </a:lnTo>
                  <a:lnTo>
                    <a:pt x="27" y="9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2" name="Freeform 6092"/>
            <p:cNvSpPr>
              <a:spLocks/>
            </p:cNvSpPr>
            <p:nvPr/>
          </p:nvSpPr>
          <p:spPr bwMode="auto">
            <a:xfrm>
              <a:off x="1775" y="1499"/>
              <a:ext cx="0" cy="4"/>
            </a:xfrm>
            <a:custGeom>
              <a:avLst/>
              <a:gdLst>
                <a:gd name="T0" fmla="*/ 0 h 4"/>
                <a:gd name="T1" fmla="*/ 2 h 4"/>
                <a:gd name="T2" fmla="*/ 2 h 4"/>
                <a:gd name="T3" fmla="*/ 2 h 4"/>
                <a:gd name="T4" fmla="*/ 4 h 4"/>
              </a:gdLst>
              <a:ahLst/>
              <a:cxnLst>
                <a:cxn ang="0">
                  <a:pos x="0" y="T0"/>
                </a:cxn>
                <a:cxn ang="0">
                  <a:pos x="0" y="T1"/>
                </a:cxn>
                <a:cxn ang="0">
                  <a:pos x="0" y="T2"/>
                </a:cxn>
                <a:cxn ang="0">
                  <a:pos x="0" y="T3"/>
                </a:cxn>
                <a:cxn ang="0">
                  <a:pos x="0" y="T4"/>
                </a:cxn>
              </a:cxnLst>
              <a:rect l="0" t="0" r="r" b="b"/>
              <a:pathLst>
                <a:path h="4">
                  <a:moveTo>
                    <a:pt x="0" y="0"/>
                  </a:moveTo>
                  <a:lnTo>
                    <a:pt x="0"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3" name="Freeform 6093"/>
            <p:cNvSpPr>
              <a:spLocks/>
            </p:cNvSpPr>
            <p:nvPr/>
          </p:nvSpPr>
          <p:spPr bwMode="auto">
            <a:xfrm>
              <a:off x="1748" y="1503"/>
              <a:ext cx="35" cy="192"/>
            </a:xfrm>
            <a:custGeom>
              <a:avLst/>
              <a:gdLst>
                <a:gd name="T0" fmla="*/ 2 w 35"/>
                <a:gd name="T1" fmla="*/ 192 h 192"/>
                <a:gd name="T2" fmla="*/ 2 w 35"/>
                <a:gd name="T3" fmla="*/ 188 h 192"/>
                <a:gd name="T4" fmla="*/ 2 w 35"/>
                <a:gd name="T5" fmla="*/ 182 h 192"/>
                <a:gd name="T6" fmla="*/ 2 w 35"/>
                <a:gd name="T7" fmla="*/ 178 h 192"/>
                <a:gd name="T8" fmla="*/ 0 w 35"/>
                <a:gd name="T9" fmla="*/ 176 h 192"/>
                <a:gd name="T10" fmla="*/ 2 w 35"/>
                <a:gd name="T11" fmla="*/ 171 h 192"/>
                <a:gd name="T12" fmla="*/ 4 w 35"/>
                <a:gd name="T13" fmla="*/ 169 h 192"/>
                <a:gd name="T14" fmla="*/ 6 w 35"/>
                <a:gd name="T15" fmla="*/ 161 h 192"/>
                <a:gd name="T16" fmla="*/ 6 w 35"/>
                <a:gd name="T17" fmla="*/ 159 h 192"/>
                <a:gd name="T18" fmla="*/ 6 w 35"/>
                <a:gd name="T19" fmla="*/ 153 h 192"/>
                <a:gd name="T20" fmla="*/ 6 w 35"/>
                <a:gd name="T21" fmla="*/ 151 h 192"/>
                <a:gd name="T22" fmla="*/ 6 w 35"/>
                <a:gd name="T23" fmla="*/ 150 h 192"/>
                <a:gd name="T24" fmla="*/ 8 w 35"/>
                <a:gd name="T25" fmla="*/ 146 h 192"/>
                <a:gd name="T26" fmla="*/ 10 w 35"/>
                <a:gd name="T27" fmla="*/ 140 h 192"/>
                <a:gd name="T28" fmla="*/ 12 w 35"/>
                <a:gd name="T29" fmla="*/ 136 h 192"/>
                <a:gd name="T30" fmla="*/ 12 w 35"/>
                <a:gd name="T31" fmla="*/ 134 h 192"/>
                <a:gd name="T32" fmla="*/ 15 w 35"/>
                <a:gd name="T33" fmla="*/ 127 h 192"/>
                <a:gd name="T34" fmla="*/ 17 w 35"/>
                <a:gd name="T35" fmla="*/ 125 h 192"/>
                <a:gd name="T36" fmla="*/ 19 w 35"/>
                <a:gd name="T37" fmla="*/ 119 h 192"/>
                <a:gd name="T38" fmla="*/ 19 w 35"/>
                <a:gd name="T39" fmla="*/ 117 h 192"/>
                <a:gd name="T40" fmla="*/ 23 w 35"/>
                <a:gd name="T41" fmla="*/ 109 h 192"/>
                <a:gd name="T42" fmla="*/ 23 w 35"/>
                <a:gd name="T43" fmla="*/ 107 h 192"/>
                <a:gd name="T44" fmla="*/ 27 w 35"/>
                <a:gd name="T45" fmla="*/ 100 h 192"/>
                <a:gd name="T46" fmla="*/ 29 w 35"/>
                <a:gd name="T47" fmla="*/ 92 h 192"/>
                <a:gd name="T48" fmla="*/ 29 w 35"/>
                <a:gd name="T49" fmla="*/ 92 h 192"/>
                <a:gd name="T50" fmla="*/ 31 w 35"/>
                <a:gd name="T51" fmla="*/ 88 h 192"/>
                <a:gd name="T52" fmla="*/ 33 w 35"/>
                <a:gd name="T53" fmla="*/ 82 h 192"/>
                <a:gd name="T54" fmla="*/ 33 w 35"/>
                <a:gd name="T55" fmla="*/ 78 h 192"/>
                <a:gd name="T56" fmla="*/ 33 w 35"/>
                <a:gd name="T57" fmla="*/ 75 h 192"/>
                <a:gd name="T58" fmla="*/ 33 w 35"/>
                <a:gd name="T59" fmla="*/ 73 h 192"/>
                <a:gd name="T60" fmla="*/ 35 w 35"/>
                <a:gd name="T61" fmla="*/ 71 h 192"/>
                <a:gd name="T62" fmla="*/ 35 w 35"/>
                <a:gd name="T63" fmla="*/ 67 h 192"/>
                <a:gd name="T64" fmla="*/ 35 w 35"/>
                <a:gd name="T65" fmla="*/ 65 h 192"/>
                <a:gd name="T66" fmla="*/ 35 w 35"/>
                <a:gd name="T67" fmla="*/ 63 h 192"/>
                <a:gd name="T68" fmla="*/ 35 w 35"/>
                <a:gd name="T69" fmla="*/ 57 h 192"/>
                <a:gd name="T70" fmla="*/ 35 w 35"/>
                <a:gd name="T71" fmla="*/ 55 h 192"/>
                <a:gd name="T72" fmla="*/ 35 w 35"/>
                <a:gd name="T73" fmla="*/ 48 h 192"/>
                <a:gd name="T74" fmla="*/ 35 w 35"/>
                <a:gd name="T75" fmla="*/ 44 h 192"/>
                <a:gd name="T76" fmla="*/ 35 w 35"/>
                <a:gd name="T77" fmla="*/ 40 h 192"/>
                <a:gd name="T78" fmla="*/ 35 w 35"/>
                <a:gd name="T79" fmla="*/ 38 h 192"/>
                <a:gd name="T80" fmla="*/ 35 w 35"/>
                <a:gd name="T81" fmla="*/ 36 h 192"/>
                <a:gd name="T82" fmla="*/ 35 w 35"/>
                <a:gd name="T83" fmla="*/ 34 h 192"/>
                <a:gd name="T84" fmla="*/ 35 w 35"/>
                <a:gd name="T85" fmla="*/ 30 h 192"/>
                <a:gd name="T86" fmla="*/ 33 w 35"/>
                <a:gd name="T87" fmla="*/ 27 h 192"/>
                <a:gd name="T88" fmla="*/ 33 w 35"/>
                <a:gd name="T89" fmla="*/ 27 h 192"/>
                <a:gd name="T90" fmla="*/ 33 w 35"/>
                <a:gd name="T91" fmla="*/ 23 h 192"/>
                <a:gd name="T92" fmla="*/ 33 w 35"/>
                <a:gd name="T93" fmla="*/ 19 h 192"/>
                <a:gd name="T94" fmla="*/ 33 w 35"/>
                <a:gd name="T95" fmla="*/ 13 h 192"/>
                <a:gd name="T96" fmla="*/ 31 w 35"/>
                <a:gd name="T97" fmla="*/ 11 h 192"/>
                <a:gd name="T98" fmla="*/ 31 w 35"/>
                <a:gd name="T99" fmla="*/ 9 h 192"/>
                <a:gd name="T100" fmla="*/ 31 w 35"/>
                <a:gd name="T101" fmla="*/ 7 h 192"/>
                <a:gd name="T102" fmla="*/ 27 w 35"/>
                <a:gd name="T103" fmla="*/ 2 h 192"/>
                <a:gd name="T104" fmla="*/ 27 w 35"/>
                <a:gd name="T10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 h="192">
                  <a:moveTo>
                    <a:pt x="2" y="192"/>
                  </a:moveTo>
                  <a:lnTo>
                    <a:pt x="2" y="192"/>
                  </a:lnTo>
                  <a:lnTo>
                    <a:pt x="2" y="188"/>
                  </a:lnTo>
                  <a:lnTo>
                    <a:pt x="2" y="188"/>
                  </a:lnTo>
                  <a:lnTo>
                    <a:pt x="2" y="186"/>
                  </a:lnTo>
                  <a:lnTo>
                    <a:pt x="2" y="182"/>
                  </a:lnTo>
                  <a:lnTo>
                    <a:pt x="2" y="180"/>
                  </a:lnTo>
                  <a:lnTo>
                    <a:pt x="2" y="178"/>
                  </a:lnTo>
                  <a:lnTo>
                    <a:pt x="0" y="178"/>
                  </a:lnTo>
                  <a:lnTo>
                    <a:pt x="0" y="176"/>
                  </a:lnTo>
                  <a:lnTo>
                    <a:pt x="2" y="175"/>
                  </a:lnTo>
                  <a:lnTo>
                    <a:pt x="2" y="171"/>
                  </a:lnTo>
                  <a:lnTo>
                    <a:pt x="2" y="171"/>
                  </a:lnTo>
                  <a:lnTo>
                    <a:pt x="4" y="169"/>
                  </a:lnTo>
                  <a:lnTo>
                    <a:pt x="4" y="167"/>
                  </a:lnTo>
                  <a:lnTo>
                    <a:pt x="6" y="161"/>
                  </a:lnTo>
                  <a:lnTo>
                    <a:pt x="6" y="161"/>
                  </a:lnTo>
                  <a:lnTo>
                    <a:pt x="6" y="159"/>
                  </a:lnTo>
                  <a:lnTo>
                    <a:pt x="6" y="157"/>
                  </a:lnTo>
                  <a:lnTo>
                    <a:pt x="6" y="153"/>
                  </a:lnTo>
                  <a:lnTo>
                    <a:pt x="6" y="153"/>
                  </a:lnTo>
                  <a:lnTo>
                    <a:pt x="6" y="151"/>
                  </a:lnTo>
                  <a:lnTo>
                    <a:pt x="6" y="151"/>
                  </a:lnTo>
                  <a:lnTo>
                    <a:pt x="6" y="150"/>
                  </a:lnTo>
                  <a:lnTo>
                    <a:pt x="8" y="148"/>
                  </a:lnTo>
                  <a:lnTo>
                    <a:pt x="8" y="146"/>
                  </a:lnTo>
                  <a:lnTo>
                    <a:pt x="10" y="144"/>
                  </a:lnTo>
                  <a:lnTo>
                    <a:pt x="10" y="140"/>
                  </a:lnTo>
                  <a:lnTo>
                    <a:pt x="12" y="140"/>
                  </a:lnTo>
                  <a:lnTo>
                    <a:pt x="12" y="136"/>
                  </a:lnTo>
                  <a:lnTo>
                    <a:pt x="12" y="136"/>
                  </a:lnTo>
                  <a:lnTo>
                    <a:pt x="12" y="134"/>
                  </a:lnTo>
                  <a:lnTo>
                    <a:pt x="13" y="132"/>
                  </a:lnTo>
                  <a:lnTo>
                    <a:pt x="15" y="127"/>
                  </a:lnTo>
                  <a:lnTo>
                    <a:pt x="15" y="127"/>
                  </a:lnTo>
                  <a:lnTo>
                    <a:pt x="17" y="125"/>
                  </a:lnTo>
                  <a:lnTo>
                    <a:pt x="19" y="121"/>
                  </a:lnTo>
                  <a:lnTo>
                    <a:pt x="19" y="119"/>
                  </a:lnTo>
                  <a:lnTo>
                    <a:pt x="19" y="119"/>
                  </a:lnTo>
                  <a:lnTo>
                    <a:pt x="19" y="117"/>
                  </a:lnTo>
                  <a:lnTo>
                    <a:pt x="21" y="115"/>
                  </a:lnTo>
                  <a:lnTo>
                    <a:pt x="23" y="109"/>
                  </a:lnTo>
                  <a:lnTo>
                    <a:pt x="23" y="109"/>
                  </a:lnTo>
                  <a:lnTo>
                    <a:pt x="23" y="107"/>
                  </a:lnTo>
                  <a:lnTo>
                    <a:pt x="23" y="107"/>
                  </a:lnTo>
                  <a:lnTo>
                    <a:pt x="27" y="100"/>
                  </a:lnTo>
                  <a:lnTo>
                    <a:pt x="29" y="94"/>
                  </a:lnTo>
                  <a:lnTo>
                    <a:pt x="29" y="92"/>
                  </a:lnTo>
                  <a:lnTo>
                    <a:pt x="29" y="92"/>
                  </a:lnTo>
                  <a:lnTo>
                    <a:pt x="29" y="92"/>
                  </a:lnTo>
                  <a:lnTo>
                    <a:pt x="31" y="90"/>
                  </a:lnTo>
                  <a:lnTo>
                    <a:pt x="31" y="88"/>
                  </a:lnTo>
                  <a:lnTo>
                    <a:pt x="31" y="82"/>
                  </a:lnTo>
                  <a:lnTo>
                    <a:pt x="33" y="82"/>
                  </a:lnTo>
                  <a:lnTo>
                    <a:pt x="33" y="80"/>
                  </a:lnTo>
                  <a:lnTo>
                    <a:pt x="33" y="78"/>
                  </a:lnTo>
                  <a:lnTo>
                    <a:pt x="33" y="78"/>
                  </a:lnTo>
                  <a:lnTo>
                    <a:pt x="33" y="75"/>
                  </a:lnTo>
                  <a:lnTo>
                    <a:pt x="33" y="75"/>
                  </a:lnTo>
                  <a:lnTo>
                    <a:pt x="33" y="73"/>
                  </a:lnTo>
                  <a:lnTo>
                    <a:pt x="33" y="71"/>
                  </a:lnTo>
                  <a:lnTo>
                    <a:pt x="35" y="71"/>
                  </a:lnTo>
                  <a:lnTo>
                    <a:pt x="35" y="69"/>
                  </a:lnTo>
                  <a:lnTo>
                    <a:pt x="35" y="67"/>
                  </a:lnTo>
                  <a:lnTo>
                    <a:pt x="35" y="67"/>
                  </a:lnTo>
                  <a:lnTo>
                    <a:pt x="35" y="65"/>
                  </a:lnTo>
                  <a:lnTo>
                    <a:pt x="35" y="65"/>
                  </a:lnTo>
                  <a:lnTo>
                    <a:pt x="35" y="63"/>
                  </a:lnTo>
                  <a:lnTo>
                    <a:pt x="35" y="61"/>
                  </a:lnTo>
                  <a:lnTo>
                    <a:pt x="35" y="57"/>
                  </a:lnTo>
                  <a:lnTo>
                    <a:pt x="35" y="57"/>
                  </a:lnTo>
                  <a:lnTo>
                    <a:pt x="35" y="55"/>
                  </a:lnTo>
                  <a:lnTo>
                    <a:pt x="35" y="52"/>
                  </a:lnTo>
                  <a:lnTo>
                    <a:pt x="35" y="48"/>
                  </a:lnTo>
                  <a:lnTo>
                    <a:pt x="35" y="46"/>
                  </a:lnTo>
                  <a:lnTo>
                    <a:pt x="35" y="44"/>
                  </a:lnTo>
                  <a:lnTo>
                    <a:pt x="35" y="42"/>
                  </a:lnTo>
                  <a:lnTo>
                    <a:pt x="35" y="40"/>
                  </a:lnTo>
                  <a:lnTo>
                    <a:pt x="35" y="38"/>
                  </a:lnTo>
                  <a:lnTo>
                    <a:pt x="35" y="38"/>
                  </a:lnTo>
                  <a:lnTo>
                    <a:pt x="35" y="36"/>
                  </a:lnTo>
                  <a:lnTo>
                    <a:pt x="35" y="36"/>
                  </a:lnTo>
                  <a:lnTo>
                    <a:pt x="35" y="34"/>
                  </a:lnTo>
                  <a:lnTo>
                    <a:pt x="35" y="34"/>
                  </a:lnTo>
                  <a:lnTo>
                    <a:pt x="35" y="32"/>
                  </a:lnTo>
                  <a:lnTo>
                    <a:pt x="35" y="30"/>
                  </a:lnTo>
                  <a:lnTo>
                    <a:pt x="35" y="29"/>
                  </a:lnTo>
                  <a:lnTo>
                    <a:pt x="33" y="27"/>
                  </a:lnTo>
                  <a:lnTo>
                    <a:pt x="33" y="27"/>
                  </a:lnTo>
                  <a:lnTo>
                    <a:pt x="33" y="27"/>
                  </a:lnTo>
                  <a:lnTo>
                    <a:pt x="33" y="25"/>
                  </a:lnTo>
                  <a:lnTo>
                    <a:pt x="33" y="23"/>
                  </a:lnTo>
                  <a:lnTo>
                    <a:pt x="33" y="21"/>
                  </a:lnTo>
                  <a:lnTo>
                    <a:pt x="33" y="19"/>
                  </a:lnTo>
                  <a:lnTo>
                    <a:pt x="33" y="17"/>
                  </a:lnTo>
                  <a:lnTo>
                    <a:pt x="33" y="13"/>
                  </a:lnTo>
                  <a:lnTo>
                    <a:pt x="33" y="13"/>
                  </a:lnTo>
                  <a:lnTo>
                    <a:pt x="31" y="11"/>
                  </a:lnTo>
                  <a:lnTo>
                    <a:pt x="31" y="9"/>
                  </a:lnTo>
                  <a:lnTo>
                    <a:pt x="31" y="9"/>
                  </a:lnTo>
                  <a:lnTo>
                    <a:pt x="31" y="7"/>
                  </a:lnTo>
                  <a:lnTo>
                    <a:pt x="31" y="7"/>
                  </a:lnTo>
                  <a:lnTo>
                    <a:pt x="29" y="4"/>
                  </a:lnTo>
                  <a:lnTo>
                    <a:pt x="27" y="2"/>
                  </a:lnTo>
                  <a:lnTo>
                    <a:pt x="27" y="0"/>
                  </a:lnTo>
                  <a:lnTo>
                    <a:pt x="2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4" name="Freeform 6094"/>
            <p:cNvSpPr>
              <a:spLocks/>
            </p:cNvSpPr>
            <p:nvPr/>
          </p:nvSpPr>
          <p:spPr bwMode="auto">
            <a:xfrm>
              <a:off x="1748" y="1695"/>
              <a:ext cx="2" cy="6"/>
            </a:xfrm>
            <a:custGeom>
              <a:avLst/>
              <a:gdLst>
                <a:gd name="T0" fmla="*/ 0 w 2"/>
                <a:gd name="T1" fmla="*/ 6 h 6"/>
                <a:gd name="T2" fmla="*/ 2 w 2"/>
                <a:gd name="T3" fmla="*/ 6 h 6"/>
                <a:gd name="T4" fmla="*/ 2 w 2"/>
                <a:gd name="T5" fmla="*/ 6 h 6"/>
                <a:gd name="T6" fmla="*/ 2 w 2"/>
                <a:gd name="T7" fmla="*/ 2 h 6"/>
                <a:gd name="T8" fmla="*/ 2 w 2"/>
                <a:gd name="T9" fmla="*/ 0 h 6"/>
              </a:gdLst>
              <a:ahLst/>
              <a:cxnLst>
                <a:cxn ang="0">
                  <a:pos x="T0" y="T1"/>
                </a:cxn>
                <a:cxn ang="0">
                  <a:pos x="T2" y="T3"/>
                </a:cxn>
                <a:cxn ang="0">
                  <a:pos x="T4" y="T5"/>
                </a:cxn>
                <a:cxn ang="0">
                  <a:pos x="T6" y="T7"/>
                </a:cxn>
                <a:cxn ang="0">
                  <a:pos x="T8" y="T9"/>
                </a:cxn>
              </a:cxnLst>
              <a:rect l="0" t="0" r="r" b="b"/>
              <a:pathLst>
                <a:path w="2" h="6">
                  <a:moveTo>
                    <a:pt x="0" y="6"/>
                  </a:moveTo>
                  <a:lnTo>
                    <a:pt x="2" y="6"/>
                  </a:lnTo>
                  <a:lnTo>
                    <a:pt x="2" y="6"/>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5" name="Freeform 6095"/>
            <p:cNvSpPr>
              <a:spLocks/>
            </p:cNvSpPr>
            <p:nvPr/>
          </p:nvSpPr>
          <p:spPr bwMode="auto">
            <a:xfrm>
              <a:off x="1746" y="1701"/>
              <a:ext cx="2" cy="13"/>
            </a:xfrm>
            <a:custGeom>
              <a:avLst/>
              <a:gdLst>
                <a:gd name="T0" fmla="*/ 2 w 2"/>
                <a:gd name="T1" fmla="*/ 0 h 13"/>
                <a:gd name="T2" fmla="*/ 2 w 2"/>
                <a:gd name="T3" fmla="*/ 0 h 13"/>
                <a:gd name="T4" fmla="*/ 2 w 2"/>
                <a:gd name="T5" fmla="*/ 2 h 13"/>
                <a:gd name="T6" fmla="*/ 2 w 2"/>
                <a:gd name="T7" fmla="*/ 5 h 13"/>
                <a:gd name="T8" fmla="*/ 2 w 2"/>
                <a:gd name="T9" fmla="*/ 7 h 13"/>
                <a:gd name="T10" fmla="*/ 2 w 2"/>
                <a:gd name="T11" fmla="*/ 9 h 13"/>
                <a:gd name="T12" fmla="*/ 2 w 2"/>
                <a:gd name="T13" fmla="*/ 11 h 13"/>
                <a:gd name="T14" fmla="*/ 2 w 2"/>
                <a:gd name="T15" fmla="*/ 13 h 13"/>
                <a:gd name="T16" fmla="*/ 0 w 2"/>
                <a:gd name="T17" fmla="*/ 13 h 13"/>
                <a:gd name="T18" fmla="*/ 2 w 2"/>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3">
                  <a:moveTo>
                    <a:pt x="2" y="0"/>
                  </a:moveTo>
                  <a:lnTo>
                    <a:pt x="2" y="0"/>
                  </a:lnTo>
                  <a:lnTo>
                    <a:pt x="2" y="2"/>
                  </a:lnTo>
                  <a:lnTo>
                    <a:pt x="2" y="5"/>
                  </a:lnTo>
                  <a:lnTo>
                    <a:pt x="2" y="7"/>
                  </a:lnTo>
                  <a:lnTo>
                    <a:pt x="2" y="9"/>
                  </a:lnTo>
                  <a:lnTo>
                    <a:pt x="2" y="11"/>
                  </a:lnTo>
                  <a:lnTo>
                    <a:pt x="2" y="13"/>
                  </a:lnTo>
                  <a:lnTo>
                    <a:pt x="0" y="13"/>
                  </a:lnTo>
                  <a:lnTo>
                    <a:pt x="2"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6" name="Freeform 6096"/>
            <p:cNvSpPr>
              <a:spLocks/>
            </p:cNvSpPr>
            <p:nvPr/>
          </p:nvSpPr>
          <p:spPr bwMode="auto">
            <a:xfrm>
              <a:off x="1715" y="1716"/>
              <a:ext cx="33" cy="52"/>
            </a:xfrm>
            <a:custGeom>
              <a:avLst/>
              <a:gdLst>
                <a:gd name="T0" fmla="*/ 0 w 33"/>
                <a:gd name="T1" fmla="*/ 52 h 52"/>
                <a:gd name="T2" fmla="*/ 0 w 33"/>
                <a:gd name="T3" fmla="*/ 52 h 52"/>
                <a:gd name="T4" fmla="*/ 0 w 33"/>
                <a:gd name="T5" fmla="*/ 50 h 52"/>
                <a:gd name="T6" fmla="*/ 0 w 33"/>
                <a:gd name="T7" fmla="*/ 50 h 52"/>
                <a:gd name="T8" fmla="*/ 4 w 33"/>
                <a:gd name="T9" fmla="*/ 44 h 52"/>
                <a:gd name="T10" fmla="*/ 6 w 33"/>
                <a:gd name="T11" fmla="*/ 42 h 52"/>
                <a:gd name="T12" fmla="*/ 6 w 33"/>
                <a:gd name="T13" fmla="*/ 42 h 52"/>
                <a:gd name="T14" fmla="*/ 10 w 33"/>
                <a:gd name="T15" fmla="*/ 38 h 52"/>
                <a:gd name="T16" fmla="*/ 10 w 33"/>
                <a:gd name="T17" fmla="*/ 38 h 52"/>
                <a:gd name="T18" fmla="*/ 12 w 33"/>
                <a:gd name="T19" fmla="*/ 36 h 52"/>
                <a:gd name="T20" fmla="*/ 12 w 33"/>
                <a:gd name="T21" fmla="*/ 35 h 52"/>
                <a:gd name="T22" fmla="*/ 14 w 33"/>
                <a:gd name="T23" fmla="*/ 31 h 52"/>
                <a:gd name="T24" fmla="*/ 16 w 33"/>
                <a:gd name="T25" fmla="*/ 29 h 52"/>
                <a:gd name="T26" fmla="*/ 16 w 33"/>
                <a:gd name="T27" fmla="*/ 27 h 52"/>
                <a:gd name="T28" fmla="*/ 16 w 33"/>
                <a:gd name="T29" fmla="*/ 27 h 52"/>
                <a:gd name="T30" fmla="*/ 21 w 33"/>
                <a:gd name="T31" fmla="*/ 19 h 52"/>
                <a:gd name="T32" fmla="*/ 21 w 33"/>
                <a:gd name="T33" fmla="*/ 19 h 52"/>
                <a:gd name="T34" fmla="*/ 23 w 33"/>
                <a:gd name="T35" fmla="*/ 15 h 52"/>
                <a:gd name="T36" fmla="*/ 25 w 33"/>
                <a:gd name="T37" fmla="*/ 11 h 52"/>
                <a:gd name="T38" fmla="*/ 27 w 33"/>
                <a:gd name="T39" fmla="*/ 11 h 52"/>
                <a:gd name="T40" fmla="*/ 27 w 33"/>
                <a:gd name="T41" fmla="*/ 10 h 52"/>
                <a:gd name="T42" fmla="*/ 29 w 33"/>
                <a:gd name="T43" fmla="*/ 8 h 52"/>
                <a:gd name="T44" fmla="*/ 29 w 33"/>
                <a:gd name="T45" fmla="*/ 6 h 52"/>
                <a:gd name="T46" fmla="*/ 31 w 33"/>
                <a:gd name="T47" fmla="*/ 4 h 52"/>
                <a:gd name="T48" fmla="*/ 31 w 33"/>
                <a:gd name="T49" fmla="*/ 4 h 52"/>
                <a:gd name="T50" fmla="*/ 31 w 33"/>
                <a:gd name="T51" fmla="*/ 2 h 52"/>
                <a:gd name="T52" fmla="*/ 31 w 33"/>
                <a:gd name="T53" fmla="*/ 2 h 52"/>
                <a:gd name="T54" fmla="*/ 31 w 33"/>
                <a:gd name="T55" fmla="*/ 0 h 52"/>
                <a:gd name="T56" fmla="*/ 33 w 33"/>
                <a:gd name="T5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52">
                  <a:moveTo>
                    <a:pt x="0" y="52"/>
                  </a:moveTo>
                  <a:lnTo>
                    <a:pt x="0" y="52"/>
                  </a:lnTo>
                  <a:lnTo>
                    <a:pt x="0" y="50"/>
                  </a:lnTo>
                  <a:lnTo>
                    <a:pt x="0" y="50"/>
                  </a:lnTo>
                  <a:lnTo>
                    <a:pt x="4" y="44"/>
                  </a:lnTo>
                  <a:lnTo>
                    <a:pt x="6" y="42"/>
                  </a:lnTo>
                  <a:lnTo>
                    <a:pt x="6" y="42"/>
                  </a:lnTo>
                  <a:lnTo>
                    <a:pt x="10" y="38"/>
                  </a:lnTo>
                  <a:lnTo>
                    <a:pt x="10" y="38"/>
                  </a:lnTo>
                  <a:lnTo>
                    <a:pt x="12" y="36"/>
                  </a:lnTo>
                  <a:lnTo>
                    <a:pt x="12" y="35"/>
                  </a:lnTo>
                  <a:lnTo>
                    <a:pt x="14" y="31"/>
                  </a:lnTo>
                  <a:lnTo>
                    <a:pt x="16" y="29"/>
                  </a:lnTo>
                  <a:lnTo>
                    <a:pt x="16" y="27"/>
                  </a:lnTo>
                  <a:lnTo>
                    <a:pt x="16" y="27"/>
                  </a:lnTo>
                  <a:lnTo>
                    <a:pt x="21" y="19"/>
                  </a:lnTo>
                  <a:lnTo>
                    <a:pt x="21" y="19"/>
                  </a:lnTo>
                  <a:lnTo>
                    <a:pt x="23" y="15"/>
                  </a:lnTo>
                  <a:lnTo>
                    <a:pt x="25" y="11"/>
                  </a:lnTo>
                  <a:lnTo>
                    <a:pt x="27" y="11"/>
                  </a:lnTo>
                  <a:lnTo>
                    <a:pt x="27" y="10"/>
                  </a:lnTo>
                  <a:lnTo>
                    <a:pt x="29" y="8"/>
                  </a:lnTo>
                  <a:lnTo>
                    <a:pt x="29" y="6"/>
                  </a:lnTo>
                  <a:lnTo>
                    <a:pt x="31" y="4"/>
                  </a:lnTo>
                  <a:lnTo>
                    <a:pt x="31" y="4"/>
                  </a:lnTo>
                  <a:lnTo>
                    <a:pt x="31" y="2"/>
                  </a:lnTo>
                  <a:lnTo>
                    <a:pt x="31" y="2"/>
                  </a:lnTo>
                  <a:lnTo>
                    <a:pt x="31" y="0"/>
                  </a:lnTo>
                  <a:lnTo>
                    <a:pt x="3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7" name="Freeform 6097"/>
            <p:cNvSpPr>
              <a:spLocks/>
            </p:cNvSpPr>
            <p:nvPr/>
          </p:nvSpPr>
          <p:spPr bwMode="auto">
            <a:xfrm>
              <a:off x="1710" y="1768"/>
              <a:ext cx="5" cy="6"/>
            </a:xfrm>
            <a:custGeom>
              <a:avLst/>
              <a:gdLst>
                <a:gd name="T0" fmla="*/ 5 w 5"/>
                <a:gd name="T1" fmla="*/ 0 h 6"/>
                <a:gd name="T2" fmla="*/ 3 w 5"/>
                <a:gd name="T3" fmla="*/ 0 h 6"/>
                <a:gd name="T4" fmla="*/ 3 w 5"/>
                <a:gd name="T5" fmla="*/ 2 h 6"/>
                <a:gd name="T6" fmla="*/ 2 w 5"/>
                <a:gd name="T7" fmla="*/ 2 h 6"/>
                <a:gd name="T8" fmla="*/ 2 w 5"/>
                <a:gd name="T9" fmla="*/ 4 h 6"/>
                <a:gd name="T10" fmla="*/ 2 w 5"/>
                <a:gd name="T11" fmla="*/ 4 h 6"/>
                <a:gd name="T12" fmla="*/ 0 w 5"/>
                <a:gd name="T13" fmla="*/ 4 h 6"/>
                <a:gd name="T14" fmla="*/ 0 w 5"/>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5" y="0"/>
                  </a:moveTo>
                  <a:lnTo>
                    <a:pt x="3" y="0"/>
                  </a:lnTo>
                  <a:lnTo>
                    <a:pt x="3" y="2"/>
                  </a:lnTo>
                  <a:lnTo>
                    <a:pt x="2" y="2"/>
                  </a:lnTo>
                  <a:lnTo>
                    <a:pt x="2" y="4"/>
                  </a:lnTo>
                  <a:lnTo>
                    <a:pt x="2" y="4"/>
                  </a:lnTo>
                  <a:lnTo>
                    <a:pt x="0"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8" name="Line 6098"/>
            <p:cNvSpPr>
              <a:spLocks noChangeShapeType="1"/>
            </p:cNvSpPr>
            <p:nvPr/>
          </p:nvSpPr>
          <p:spPr bwMode="auto">
            <a:xfrm>
              <a:off x="1856" y="105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9" name="Freeform 6099"/>
            <p:cNvSpPr>
              <a:spLocks/>
            </p:cNvSpPr>
            <p:nvPr/>
          </p:nvSpPr>
          <p:spPr bwMode="auto">
            <a:xfrm>
              <a:off x="1809" y="1057"/>
              <a:ext cx="47" cy="44"/>
            </a:xfrm>
            <a:custGeom>
              <a:avLst/>
              <a:gdLst>
                <a:gd name="T0" fmla="*/ 0 w 47"/>
                <a:gd name="T1" fmla="*/ 44 h 44"/>
                <a:gd name="T2" fmla="*/ 0 w 47"/>
                <a:gd name="T3" fmla="*/ 44 h 44"/>
                <a:gd name="T4" fmla="*/ 2 w 47"/>
                <a:gd name="T5" fmla="*/ 44 h 44"/>
                <a:gd name="T6" fmla="*/ 2 w 47"/>
                <a:gd name="T7" fmla="*/ 42 h 44"/>
                <a:gd name="T8" fmla="*/ 2 w 47"/>
                <a:gd name="T9" fmla="*/ 42 h 44"/>
                <a:gd name="T10" fmla="*/ 4 w 47"/>
                <a:gd name="T11" fmla="*/ 42 h 44"/>
                <a:gd name="T12" fmla="*/ 4 w 47"/>
                <a:gd name="T13" fmla="*/ 40 h 44"/>
                <a:gd name="T14" fmla="*/ 4 w 47"/>
                <a:gd name="T15" fmla="*/ 40 h 44"/>
                <a:gd name="T16" fmla="*/ 6 w 47"/>
                <a:gd name="T17" fmla="*/ 39 h 44"/>
                <a:gd name="T18" fmla="*/ 4 w 47"/>
                <a:gd name="T19" fmla="*/ 39 h 44"/>
                <a:gd name="T20" fmla="*/ 6 w 47"/>
                <a:gd name="T21" fmla="*/ 39 h 44"/>
                <a:gd name="T22" fmla="*/ 6 w 47"/>
                <a:gd name="T23" fmla="*/ 39 h 44"/>
                <a:gd name="T24" fmla="*/ 6 w 47"/>
                <a:gd name="T25" fmla="*/ 39 h 44"/>
                <a:gd name="T26" fmla="*/ 6 w 47"/>
                <a:gd name="T27" fmla="*/ 37 h 44"/>
                <a:gd name="T28" fmla="*/ 8 w 47"/>
                <a:gd name="T29" fmla="*/ 37 h 44"/>
                <a:gd name="T30" fmla="*/ 8 w 47"/>
                <a:gd name="T31" fmla="*/ 37 h 44"/>
                <a:gd name="T32" fmla="*/ 8 w 47"/>
                <a:gd name="T33" fmla="*/ 35 h 44"/>
                <a:gd name="T34" fmla="*/ 10 w 47"/>
                <a:gd name="T35" fmla="*/ 35 h 44"/>
                <a:gd name="T36" fmla="*/ 10 w 47"/>
                <a:gd name="T37" fmla="*/ 35 h 44"/>
                <a:gd name="T38" fmla="*/ 10 w 47"/>
                <a:gd name="T39" fmla="*/ 33 h 44"/>
                <a:gd name="T40" fmla="*/ 10 w 47"/>
                <a:gd name="T41" fmla="*/ 33 h 44"/>
                <a:gd name="T42" fmla="*/ 12 w 47"/>
                <a:gd name="T43" fmla="*/ 33 h 44"/>
                <a:gd name="T44" fmla="*/ 12 w 47"/>
                <a:gd name="T45" fmla="*/ 31 h 44"/>
                <a:gd name="T46" fmla="*/ 14 w 47"/>
                <a:gd name="T47" fmla="*/ 29 h 44"/>
                <a:gd name="T48" fmla="*/ 18 w 47"/>
                <a:gd name="T49" fmla="*/ 25 h 44"/>
                <a:gd name="T50" fmla="*/ 18 w 47"/>
                <a:gd name="T51" fmla="*/ 25 h 44"/>
                <a:gd name="T52" fmla="*/ 20 w 47"/>
                <a:gd name="T53" fmla="*/ 23 h 44"/>
                <a:gd name="T54" fmla="*/ 22 w 47"/>
                <a:gd name="T55" fmla="*/ 21 h 44"/>
                <a:gd name="T56" fmla="*/ 23 w 47"/>
                <a:gd name="T57" fmla="*/ 21 h 44"/>
                <a:gd name="T58" fmla="*/ 25 w 47"/>
                <a:gd name="T59" fmla="*/ 17 h 44"/>
                <a:gd name="T60" fmla="*/ 25 w 47"/>
                <a:gd name="T61" fmla="*/ 17 h 44"/>
                <a:gd name="T62" fmla="*/ 27 w 47"/>
                <a:gd name="T63" fmla="*/ 15 h 44"/>
                <a:gd name="T64" fmla="*/ 27 w 47"/>
                <a:gd name="T65" fmla="*/ 14 h 44"/>
                <a:gd name="T66" fmla="*/ 29 w 47"/>
                <a:gd name="T67" fmla="*/ 12 h 44"/>
                <a:gd name="T68" fmla="*/ 29 w 47"/>
                <a:gd name="T69" fmla="*/ 12 h 44"/>
                <a:gd name="T70" fmla="*/ 29 w 47"/>
                <a:gd name="T71" fmla="*/ 12 h 44"/>
                <a:gd name="T72" fmla="*/ 31 w 47"/>
                <a:gd name="T73" fmla="*/ 10 h 44"/>
                <a:gd name="T74" fmla="*/ 31 w 47"/>
                <a:gd name="T75" fmla="*/ 10 h 44"/>
                <a:gd name="T76" fmla="*/ 31 w 47"/>
                <a:gd name="T77" fmla="*/ 10 h 44"/>
                <a:gd name="T78" fmla="*/ 31 w 47"/>
                <a:gd name="T79" fmla="*/ 10 h 44"/>
                <a:gd name="T80" fmla="*/ 33 w 47"/>
                <a:gd name="T81" fmla="*/ 10 h 44"/>
                <a:gd name="T82" fmla="*/ 33 w 47"/>
                <a:gd name="T83" fmla="*/ 8 h 44"/>
                <a:gd name="T84" fmla="*/ 33 w 47"/>
                <a:gd name="T85" fmla="*/ 8 h 44"/>
                <a:gd name="T86" fmla="*/ 35 w 47"/>
                <a:gd name="T87" fmla="*/ 6 h 44"/>
                <a:gd name="T88" fmla="*/ 37 w 47"/>
                <a:gd name="T89" fmla="*/ 6 h 44"/>
                <a:gd name="T90" fmla="*/ 37 w 47"/>
                <a:gd name="T91" fmla="*/ 6 h 44"/>
                <a:gd name="T92" fmla="*/ 39 w 47"/>
                <a:gd name="T93" fmla="*/ 6 h 44"/>
                <a:gd name="T94" fmla="*/ 39 w 47"/>
                <a:gd name="T95" fmla="*/ 6 h 44"/>
                <a:gd name="T96" fmla="*/ 39 w 47"/>
                <a:gd name="T97" fmla="*/ 4 h 44"/>
                <a:gd name="T98" fmla="*/ 41 w 47"/>
                <a:gd name="T99" fmla="*/ 4 h 44"/>
                <a:gd name="T100" fmla="*/ 43 w 47"/>
                <a:gd name="T101" fmla="*/ 4 h 44"/>
                <a:gd name="T102" fmla="*/ 45 w 47"/>
                <a:gd name="T103" fmla="*/ 4 h 44"/>
                <a:gd name="T104" fmla="*/ 45 w 47"/>
                <a:gd name="T105" fmla="*/ 2 h 44"/>
                <a:gd name="T106" fmla="*/ 45 w 47"/>
                <a:gd name="T107" fmla="*/ 0 h 44"/>
                <a:gd name="T108" fmla="*/ 45 w 47"/>
                <a:gd name="T109" fmla="*/ 0 h 44"/>
                <a:gd name="T110" fmla="*/ 47 w 47"/>
                <a:gd name="T111" fmla="*/ 0 h 44"/>
                <a:gd name="T112" fmla="*/ 47 w 47"/>
                <a:gd name="T11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 h="44">
                  <a:moveTo>
                    <a:pt x="0" y="44"/>
                  </a:moveTo>
                  <a:lnTo>
                    <a:pt x="0" y="44"/>
                  </a:lnTo>
                  <a:lnTo>
                    <a:pt x="2" y="44"/>
                  </a:lnTo>
                  <a:lnTo>
                    <a:pt x="2" y="42"/>
                  </a:lnTo>
                  <a:lnTo>
                    <a:pt x="2" y="42"/>
                  </a:lnTo>
                  <a:lnTo>
                    <a:pt x="4" y="42"/>
                  </a:lnTo>
                  <a:lnTo>
                    <a:pt x="4" y="40"/>
                  </a:lnTo>
                  <a:lnTo>
                    <a:pt x="4" y="40"/>
                  </a:lnTo>
                  <a:lnTo>
                    <a:pt x="6" y="39"/>
                  </a:lnTo>
                  <a:lnTo>
                    <a:pt x="4" y="39"/>
                  </a:lnTo>
                  <a:lnTo>
                    <a:pt x="6" y="39"/>
                  </a:lnTo>
                  <a:lnTo>
                    <a:pt x="6" y="39"/>
                  </a:lnTo>
                  <a:lnTo>
                    <a:pt x="6" y="39"/>
                  </a:lnTo>
                  <a:lnTo>
                    <a:pt x="6" y="37"/>
                  </a:lnTo>
                  <a:lnTo>
                    <a:pt x="8" y="37"/>
                  </a:lnTo>
                  <a:lnTo>
                    <a:pt x="8" y="37"/>
                  </a:lnTo>
                  <a:lnTo>
                    <a:pt x="8" y="35"/>
                  </a:lnTo>
                  <a:lnTo>
                    <a:pt x="10" y="35"/>
                  </a:lnTo>
                  <a:lnTo>
                    <a:pt x="10" y="35"/>
                  </a:lnTo>
                  <a:lnTo>
                    <a:pt x="10" y="33"/>
                  </a:lnTo>
                  <a:lnTo>
                    <a:pt x="10" y="33"/>
                  </a:lnTo>
                  <a:lnTo>
                    <a:pt x="12" y="33"/>
                  </a:lnTo>
                  <a:lnTo>
                    <a:pt x="12" y="31"/>
                  </a:lnTo>
                  <a:lnTo>
                    <a:pt x="14" y="29"/>
                  </a:lnTo>
                  <a:lnTo>
                    <a:pt x="18" y="25"/>
                  </a:lnTo>
                  <a:lnTo>
                    <a:pt x="18" y="25"/>
                  </a:lnTo>
                  <a:lnTo>
                    <a:pt x="20" y="23"/>
                  </a:lnTo>
                  <a:lnTo>
                    <a:pt x="22" y="21"/>
                  </a:lnTo>
                  <a:lnTo>
                    <a:pt x="23" y="21"/>
                  </a:lnTo>
                  <a:lnTo>
                    <a:pt x="25" y="17"/>
                  </a:lnTo>
                  <a:lnTo>
                    <a:pt x="25" y="17"/>
                  </a:lnTo>
                  <a:lnTo>
                    <a:pt x="27" y="15"/>
                  </a:lnTo>
                  <a:lnTo>
                    <a:pt x="27" y="14"/>
                  </a:lnTo>
                  <a:lnTo>
                    <a:pt x="29" y="12"/>
                  </a:lnTo>
                  <a:lnTo>
                    <a:pt x="29" y="12"/>
                  </a:lnTo>
                  <a:lnTo>
                    <a:pt x="29" y="12"/>
                  </a:lnTo>
                  <a:lnTo>
                    <a:pt x="31" y="10"/>
                  </a:lnTo>
                  <a:lnTo>
                    <a:pt x="31" y="10"/>
                  </a:lnTo>
                  <a:lnTo>
                    <a:pt x="31" y="10"/>
                  </a:lnTo>
                  <a:lnTo>
                    <a:pt x="31" y="10"/>
                  </a:lnTo>
                  <a:lnTo>
                    <a:pt x="33" y="10"/>
                  </a:lnTo>
                  <a:lnTo>
                    <a:pt x="33" y="8"/>
                  </a:lnTo>
                  <a:lnTo>
                    <a:pt x="33" y="8"/>
                  </a:lnTo>
                  <a:lnTo>
                    <a:pt x="35" y="6"/>
                  </a:lnTo>
                  <a:lnTo>
                    <a:pt x="37" y="6"/>
                  </a:lnTo>
                  <a:lnTo>
                    <a:pt x="37" y="6"/>
                  </a:lnTo>
                  <a:lnTo>
                    <a:pt x="39" y="6"/>
                  </a:lnTo>
                  <a:lnTo>
                    <a:pt x="39" y="6"/>
                  </a:lnTo>
                  <a:lnTo>
                    <a:pt x="39" y="4"/>
                  </a:lnTo>
                  <a:lnTo>
                    <a:pt x="41" y="4"/>
                  </a:lnTo>
                  <a:lnTo>
                    <a:pt x="43" y="4"/>
                  </a:lnTo>
                  <a:lnTo>
                    <a:pt x="45" y="4"/>
                  </a:lnTo>
                  <a:lnTo>
                    <a:pt x="45" y="2"/>
                  </a:lnTo>
                  <a:lnTo>
                    <a:pt x="45" y="0"/>
                  </a:lnTo>
                  <a:lnTo>
                    <a:pt x="45" y="0"/>
                  </a:lnTo>
                  <a:lnTo>
                    <a:pt x="47" y="0"/>
                  </a:lnTo>
                  <a:lnTo>
                    <a:pt x="4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0" name="Freeform 6100"/>
            <p:cNvSpPr>
              <a:spLocks/>
            </p:cNvSpPr>
            <p:nvPr/>
          </p:nvSpPr>
          <p:spPr bwMode="auto">
            <a:xfrm>
              <a:off x="1784" y="1136"/>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1" name="Freeform 6101"/>
            <p:cNvSpPr>
              <a:spLocks/>
            </p:cNvSpPr>
            <p:nvPr/>
          </p:nvSpPr>
          <p:spPr bwMode="auto">
            <a:xfrm>
              <a:off x="1784" y="11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2" name="Freeform 6102"/>
            <p:cNvSpPr>
              <a:spLocks/>
            </p:cNvSpPr>
            <p:nvPr/>
          </p:nvSpPr>
          <p:spPr bwMode="auto">
            <a:xfrm>
              <a:off x="1784" y="1138"/>
              <a:ext cx="0" cy="2"/>
            </a:xfrm>
            <a:custGeom>
              <a:avLst/>
              <a:gdLst>
                <a:gd name="T0" fmla="*/ 2 h 2"/>
                <a:gd name="T1" fmla="*/ 2 h 2"/>
                <a:gd name="T2" fmla="*/ 0 h 2"/>
                <a:gd name="T3" fmla="*/ 0 h 2"/>
                <a:gd name="T4" fmla="*/ 2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2"/>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3" name="Freeform 6103"/>
            <p:cNvSpPr>
              <a:spLocks/>
            </p:cNvSpPr>
            <p:nvPr/>
          </p:nvSpPr>
          <p:spPr bwMode="auto">
            <a:xfrm>
              <a:off x="1771" y="1101"/>
              <a:ext cx="38" cy="81"/>
            </a:xfrm>
            <a:custGeom>
              <a:avLst/>
              <a:gdLst>
                <a:gd name="T0" fmla="*/ 4 w 38"/>
                <a:gd name="T1" fmla="*/ 79 h 81"/>
                <a:gd name="T2" fmla="*/ 4 w 38"/>
                <a:gd name="T3" fmla="*/ 75 h 81"/>
                <a:gd name="T4" fmla="*/ 4 w 38"/>
                <a:gd name="T5" fmla="*/ 71 h 81"/>
                <a:gd name="T6" fmla="*/ 2 w 38"/>
                <a:gd name="T7" fmla="*/ 69 h 81"/>
                <a:gd name="T8" fmla="*/ 0 w 38"/>
                <a:gd name="T9" fmla="*/ 71 h 81"/>
                <a:gd name="T10" fmla="*/ 0 w 38"/>
                <a:gd name="T11" fmla="*/ 69 h 81"/>
                <a:gd name="T12" fmla="*/ 2 w 38"/>
                <a:gd name="T13" fmla="*/ 67 h 81"/>
                <a:gd name="T14" fmla="*/ 4 w 38"/>
                <a:gd name="T15" fmla="*/ 66 h 81"/>
                <a:gd name="T16" fmla="*/ 6 w 38"/>
                <a:gd name="T17" fmla="*/ 62 h 81"/>
                <a:gd name="T18" fmla="*/ 6 w 38"/>
                <a:gd name="T19" fmla="*/ 60 h 81"/>
                <a:gd name="T20" fmla="*/ 10 w 38"/>
                <a:gd name="T21" fmla="*/ 56 h 81"/>
                <a:gd name="T22" fmla="*/ 10 w 38"/>
                <a:gd name="T23" fmla="*/ 52 h 81"/>
                <a:gd name="T24" fmla="*/ 10 w 38"/>
                <a:gd name="T25" fmla="*/ 52 h 81"/>
                <a:gd name="T26" fmla="*/ 13 w 38"/>
                <a:gd name="T27" fmla="*/ 50 h 81"/>
                <a:gd name="T28" fmla="*/ 15 w 38"/>
                <a:gd name="T29" fmla="*/ 44 h 81"/>
                <a:gd name="T30" fmla="*/ 17 w 38"/>
                <a:gd name="T31" fmla="*/ 41 h 81"/>
                <a:gd name="T32" fmla="*/ 17 w 38"/>
                <a:gd name="T33" fmla="*/ 41 h 81"/>
                <a:gd name="T34" fmla="*/ 15 w 38"/>
                <a:gd name="T35" fmla="*/ 39 h 81"/>
                <a:gd name="T36" fmla="*/ 15 w 38"/>
                <a:gd name="T37" fmla="*/ 39 h 81"/>
                <a:gd name="T38" fmla="*/ 19 w 38"/>
                <a:gd name="T39" fmla="*/ 37 h 81"/>
                <a:gd name="T40" fmla="*/ 19 w 38"/>
                <a:gd name="T41" fmla="*/ 35 h 81"/>
                <a:gd name="T42" fmla="*/ 21 w 38"/>
                <a:gd name="T43" fmla="*/ 31 h 81"/>
                <a:gd name="T44" fmla="*/ 23 w 38"/>
                <a:gd name="T45" fmla="*/ 29 h 81"/>
                <a:gd name="T46" fmla="*/ 25 w 38"/>
                <a:gd name="T47" fmla="*/ 29 h 81"/>
                <a:gd name="T48" fmla="*/ 25 w 38"/>
                <a:gd name="T49" fmla="*/ 27 h 81"/>
                <a:gd name="T50" fmla="*/ 29 w 38"/>
                <a:gd name="T51" fmla="*/ 23 h 81"/>
                <a:gd name="T52" fmla="*/ 29 w 38"/>
                <a:gd name="T53" fmla="*/ 21 h 81"/>
                <a:gd name="T54" fmla="*/ 29 w 38"/>
                <a:gd name="T55" fmla="*/ 21 h 81"/>
                <a:gd name="T56" fmla="*/ 33 w 38"/>
                <a:gd name="T57" fmla="*/ 18 h 81"/>
                <a:gd name="T58" fmla="*/ 33 w 38"/>
                <a:gd name="T59" fmla="*/ 16 h 81"/>
                <a:gd name="T60" fmla="*/ 35 w 38"/>
                <a:gd name="T61" fmla="*/ 14 h 81"/>
                <a:gd name="T62" fmla="*/ 35 w 38"/>
                <a:gd name="T63" fmla="*/ 14 h 81"/>
                <a:gd name="T64" fmla="*/ 33 w 38"/>
                <a:gd name="T65" fmla="*/ 16 h 81"/>
                <a:gd name="T66" fmla="*/ 35 w 38"/>
                <a:gd name="T67" fmla="*/ 10 h 81"/>
                <a:gd name="T68" fmla="*/ 33 w 38"/>
                <a:gd name="T69" fmla="*/ 8 h 81"/>
                <a:gd name="T70" fmla="*/ 31 w 38"/>
                <a:gd name="T71" fmla="*/ 10 h 81"/>
                <a:gd name="T72" fmla="*/ 31 w 38"/>
                <a:gd name="T73" fmla="*/ 8 h 81"/>
                <a:gd name="T74" fmla="*/ 29 w 38"/>
                <a:gd name="T75" fmla="*/ 8 h 81"/>
                <a:gd name="T76" fmla="*/ 29 w 38"/>
                <a:gd name="T77" fmla="*/ 10 h 81"/>
                <a:gd name="T78" fmla="*/ 27 w 38"/>
                <a:gd name="T79" fmla="*/ 12 h 81"/>
                <a:gd name="T80" fmla="*/ 27 w 38"/>
                <a:gd name="T81" fmla="*/ 10 h 81"/>
                <a:gd name="T82" fmla="*/ 25 w 38"/>
                <a:gd name="T83" fmla="*/ 12 h 81"/>
                <a:gd name="T84" fmla="*/ 23 w 38"/>
                <a:gd name="T85" fmla="*/ 14 h 81"/>
                <a:gd name="T86" fmla="*/ 21 w 38"/>
                <a:gd name="T87" fmla="*/ 16 h 81"/>
                <a:gd name="T88" fmla="*/ 21 w 38"/>
                <a:gd name="T89" fmla="*/ 18 h 81"/>
                <a:gd name="T90" fmla="*/ 21 w 38"/>
                <a:gd name="T91" fmla="*/ 19 h 81"/>
                <a:gd name="T92" fmla="*/ 19 w 38"/>
                <a:gd name="T93" fmla="*/ 23 h 81"/>
                <a:gd name="T94" fmla="*/ 19 w 38"/>
                <a:gd name="T95" fmla="*/ 23 h 81"/>
                <a:gd name="T96" fmla="*/ 19 w 38"/>
                <a:gd name="T97" fmla="*/ 25 h 81"/>
                <a:gd name="T98" fmla="*/ 17 w 38"/>
                <a:gd name="T99" fmla="*/ 27 h 81"/>
                <a:gd name="T100" fmla="*/ 15 w 38"/>
                <a:gd name="T101" fmla="*/ 29 h 81"/>
                <a:gd name="T102" fmla="*/ 15 w 38"/>
                <a:gd name="T103" fmla="*/ 29 h 81"/>
                <a:gd name="T104" fmla="*/ 13 w 38"/>
                <a:gd name="T105" fmla="*/ 29 h 81"/>
                <a:gd name="T106" fmla="*/ 13 w 38"/>
                <a:gd name="T107" fmla="*/ 27 h 81"/>
                <a:gd name="T108" fmla="*/ 15 w 38"/>
                <a:gd name="T109" fmla="*/ 25 h 81"/>
                <a:gd name="T110" fmla="*/ 17 w 38"/>
                <a:gd name="T111" fmla="*/ 23 h 81"/>
                <a:gd name="T112" fmla="*/ 19 w 38"/>
                <a:gd name="T113" fmla="*/ 19 h 81"/>
                <a:gd name="T114" fmla="*/ 19 w 38"/>
                <a:gd name="T115" fmla="*/ 18 h 81"/>
                <a:gd name="T116" fmla="*/ 23 w 38"/>
                <a:gd name="T117" fmla="*/ 14 h 81"/>
                <a:gd name="T118" fmla="*/ 27 w 38"/>
                <a:gd name="T119" fmla="*/ 8 h 81"/>
                <a:gd name="T120" fmla="*/ 29 w 38"/>
                <a:gd name="T121" fmla="*/ 6 h 81"/>
                <a:gd name="T122" fmla="*/ 33 w 38"/>
                <a:gd name="T123" fmla="*/ 2 h 81"/>
                <a:gd name="T124" fmla="*/ 38 w 38"/>
                <a:gd name="T12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 h="81">
                  <a:moveTo>
                    <a:pt x="2" y="81"/>
                  </a:moveTo>
                  <a:lnTo>
                    <a:pt x="2" y="79"/>
                  </a:lnTo>
                  <a:lnTo>
                    <a:pt x="4" y="79"/>
                  </a:lnTo>
                  <a:lnTo>
                    <a:pt x="4" y="77"/>
                  </a:lnTo>
                  <a:lnTo>
                    <a:pt x="4" y="75"/>
                  </a:lnTo>
                  <a:lnTo>
                    <a:pt x="4" y="75"/>
                  </a:lnTo>
                  <a:lnTo>
                    <a:pt x="4" y="73"/>
                  </a:lnTo>
                  <a:lnTo>
                    <a:pt x="4" y="71"/>
                  </a:lnTo>
                  <a:lnTo>
                    <a:pt x="4" y="71"/>
                  </a:lnTo>
                  <a:lnTo>
                    <a:pt x="2" y="71"/>
                  </a:lnTo>
                  <a:lnTo>
                    <a:pt x="2" y="71"/>
                  </a:lnTo>
                  <a:lnTo>
                    <a:pt x="2" y="69"/>
                  </a:lnTo>
                  <a:lnTo>
                    <a:pt x="2" y="69"/>
                  </a:lnTo>
                  <a:lnTo>
                    <a:pt x="0" y="71"/>
                  </a:lnTo>
                  <a:lnTo>
                    <a:pt x="0" y="71"/>
                  </a:lnTo>
                  <a:lnTo>
                    <a:pt x="0" y="71"/>
                  </a:lnTo>
                  <a:lnTo>
                    <a:pt x="0" y="71"/>
                  </a:lnTo>
                  <a:lnTo>
                    <a:pt x="0" y="69"/>
                  </a:lnTo>
                  <a:lnTo>
                    <a:pt x="0" y="67"/>
                  </a:lnTo>
                  <a:lnTo>
                    <a:pt x="2" y="67"/>
                  </a:lnTo>
                  <a:lnTo>
                    <a:pt x="2" y="67"/>
                  </a:lnTo>
                  <a:lnTo>
                    <a:pt x="2" y="67"/>
                  </a:lnTo>
                  <a:lnTo>
                    <a:pt x="2" y="66"/>
                  </a:lnTo>
                  <a:lnTo>
                    <a:pt x="4" y="66"/>
                  </a:lnTo>
                  <a:lnTo>
                    <a:pt x="6" y="64"/>
                  </a:lnTo>
                  <a:lnTo>
                    <a:pt x="6" y="62"/>
                  </a:lnTo>
                  <a:lnTo>
                    <a:pt x="6" y="62"/>
                  </a:lnTo>
                  <a:lnTo>
                    <a:pt x="6" y="60"/>
                  </a:lnTo>
                  <a:lnTo>
                    <a:pt x="6" y="60"/>
                  </a:lnTo>
                  <a:lnTo>
                    <a:pt x="6" y="60"/>
                  </a:lnTo>
                  <a:lnTo>
                    <a:pt x="8" y="58"/>
                  </a:lnTo>
                  <a:lnTo>
                    <a:pt x="8" y="56"/>
                  </a:lnTo>
                  <a:lnTo>
                    <a:pt x="10" y="56"/>
                  </a:lnTo>
                  <a:lnTo>
                    <a:pt x="10" y="54"/>
                  </a:lnTo>
                  <a:lnTo>
                    <a:pt x="10" y="54"/>
                  </a:lnTo>
                  <a:lnTo>
                    <a:pt x="10" y="52"/>
                  </a:lnTo>
                  <a:lnTo>
                    <a:pt x="10" y="52"/>
                  </a:lnTo>
                  <a:lnTo>
                    <a:pt x="10" y="52"/>
                  </a:lnTo>
                  <a:lnTo>
                    <a:pt x="10" y="52"/>
                  </a:lnTo>
                  <a:lnTo>
                    <a:pt x="12" y="50"/>
                  </a:lnTo>
                  <a:lnTo>
                    <a:pt x="12" y="50"/>
                  </a:lnTo>
                  <a:lnTo>
                    <a:pt x="13" y="50"/>
                  </a:lnTo>
                  <a:lnTo>
                    <a:pt x="13" y="48"/>
                  </a:lnTo>
                  <a:lnTo>
                    <a:pt x="15" y="46"/>
                  </a:lnTo>
                  <a:lnTo>
                    <a:pt x="15" y="44"/>
                  </a:lnTo>
                  <a:lnTo>
                    <a:pt x="15" y="44"/>
                  </a:lnTo>
                  <a:lnTo>
                    <a:pt x="17" y="43"/>
                  </a:lnTo>
                  <a:lnTo>
                    <a:pt x="17" y="41"/>
                  </a:lnTo>
                  <a:lnTo>
                    <a:pt x="17" y="41"/>
                  </a:lnTo>
                  <a:lnTo>
                    <a:pt x="17" y="41"/>
                  </a:lnTo>
                  <a:lnTo>
                    <a:pt x="17" y="41"/>
                  </a:lnTo>
                  <a:lnTo>
                    <a:pt x="17" y="41"/>
                  </a:lnTo>
                  <a:lnTo>
                    <a:pt x="17" y="41"/>
                  </a:lnTo>
                  <a:lnTo>
                    <a:pt x="15" y="39"/>
                  </a:lnTo>
                  <a:lnTo>
                    <a:pt x="15" y="39"/>
                  </a:lnTo>
                  <a:lnTo>
                    <a:pt x="15" y="39"/>
                  </a:lnTo>
                  <a:lnTo>
                    <a:pt x="15" y="39"/>
                  </a:lnTo>
                  <a:lnTo>
                    <a:pt x="15" y="39"/>
                  </a:lnTo>
                  <a:lnTo>
                    <a:pt x="17" y="37"/>
                  </a:lnTo>
                  <a:lnTo>
                    <a:pt x="19" y="37"/>
                  </a:lnTo>
                  <a:lnTo>
                    <a:pt x="19" y="37"/>
                  </a:lnTo>
                  <a:lnTo>
                    <a:pt x="19" y="35"/>
                  </a:lnTo>
                  <a:lnTo>
                    <a:pt x="19" y="35"/>
                  </a:lnTo>
                  <a:lnTo>
                    <a:pt x="21" y="35"/>
                  </a:lnTo>
                  <a:lnTo>
                    <a:pt x="21" y="33"/>
                  </a:lnTo>
                  <a:lnTo>
                    <a:pt x="21" y="31"/>
                  </a:lnTo>
                  <a:lnTo>
                    <a:pt x="23" y="31"/>
                  </a:lnTo>
                  <a:lnTo>
                    <a:pt x="23" y="31"/>
                  </a:lnTo>
                  <a:lnTo>
                    <a:pt x="23" y="29"/>
                  </a:lnTo>
                  <a:lnTo>
                    <a:pt x="23" y="29"/>
                  </a:lnTo>
                  <a:lnTo>
                    <a:pt x="23" y="29"/>
                  </a:lnTo>
                  <a:lnTo>
                    <a:pt x="25" y="29"/>
                  </a:lnTo>
                  <a:lnTo>
                    <a:pt x="25" y="27"/>
                  </a:lnTo>
                  <a:lnTo>
                    <a:pt x="25" y="27"/>
                  </a:lnTo>
                  <a:lnTo>
                    <a:pt x="25" y="27"/>
                  </a:lnTo>
                  <a:lnTo>
                    <a:pt x="27" y="25"/>
                  </a:lnTo>
                  <a:lnTo>
                    <a:pt x="27" y="25"/>
                  </a:lnTo>
                  <a:lnTo>
                    <a:pt x="29" y="23"/>
                  </a:lnTo>
                  <a:lnTo>
                    <a:pt x="29" y="21"/>
                  </a:lnTo>
                  <a:lnTo>
                    <a:pt x="29" y="21"/>
                  </a:lnTo>
                  <a:lnTo>
                    <a:pt x="29" y="21"/>
                  </a:lnTo>
                  <a:lnTo>
                    <a:pt x="27" y="21"/>
                  </a:lnTo>
                  <a:lnTo>
                    <a:pt x="27" y="21"/>
                  </a:lnTo>
                  <a:lnTo>
                    <a:pt x="29" y="21"/>
                  </a:lnTo>
                  <a:lnTo>
                    <a:pt x="29" y="19"/>
                  </a:lnTo>
                  <a:lnTo>
                    <a:pt x="31" y="18"/>
                  </a:lnTo>
                  <a:lnTo>
                    <a:pt x="33" y="18"/>
                  </a:lnTo>
                  <a:lnTo>
                    <a:pt x="33" y="18"/>
                  </a:lnTo>
                  <a:lnTo>
                    <a:pt x="33" y="16"/>
                  </a:lnTo>
                  <a:lnTo>
                    <a:pt x="33" y="16"/>
                  </a:lnTo>
                  <a:lnTo>
                    <a:pt x="35" y="16"/>
                  </a:lnTo>
                  <a:lnTo>
                    <a:pt x="35" y="16"/>
                  </a:lnTo>
                  <a:lnTo>
                    <a:pt x="35" y="14"/>
                  </a:lnTo>
                  <a:lnTo>
                    <a:pt x="35" y="14"/>
                  </a:lnTo>
                  <a:lnTo>
                    <a:pt x="35" y="14"/>
                  </a:lnTo>
                  <a:lnTo>
                    <a:pt x="35" y="14"/>
                  </a:lnTo>
                  <a:lnTo>
                    <a:pt x="33" y="14"/>
                  </a:lnTo>
                  <a:lnTo>
                    <a:pt x="33" y="16"/>
                  </a:lnTo>
                  <a:lnTo>
                    <a:pt x="33" y="16"/>
                  </a:lnTo>
                  <a:lnTo>
                    <a:pt x="33" y="14"/>
                  </a:lnTo>
                  <a:lnTo>
                    <a:pt x="33" y="12"/>
                  </a:lnTo>
                  <a:lnTo>
                    <a:pt x="35" y="10"/>
                  </a:lnTo>
                  <a:lnTo>
                    <a:pt x="35" y="10"/>
                  </a:lnTo>
                  <a:lnTo>
                    <a:pt x="33" y="8"/>
                  </a:lnTo>
                  <a:lnTo>
                    <a:pt x="33" y="8"/>
                  </a:lnTo>
                  <a:lnTo>
                    <a:pt x="31" y="8"/>
                  </a:lnTo>
                  <a:lnTo>
                    <a:pt x="31" y="10"/>
                  </a:lnTo>
                  <a:lnTo>
                    <a:pt x="31" y="10"/>
                  </a:lnTo>
                  <a:lnTo>
                    <a:pt x="31" y="10"/>
                  </a:lnTo>
                  <a:lnTo>
                    <a:pt x="29" y="10"/>
                  </a:lnTo>
                  <a:lnTo>
                    <a:pt x="31" y="8"/>
                  </a:lnTo>
                  <a:lnTo>
                    <a:pt x="31" y="8"/>
                  </a:lnTo>
                  <a:lnTo>
                    <a:pt x="31" y="8"/>
                  </a:lnTo>
                  <a:lnTo>
                    <a:pt x="29" y="8"/>
                  </a:lnTo>
                  <a:lnTo>
                    <a:pt x="29" y="10"/>
                  </a:lnTo>
                  <a:lnTo>
                    <a:pt x="29" y="8"/>
                  </a:lnTo>
                  <a:lnTo>
                    <a:pt x="29" y="10"/>
                  </a:lnTo>
                  <a:lnTo>
                    <a:pt x="27" y="12"/>
                  </a:lnTo>
                  <a:lnTo>
                    <a:pt x="27" y="12"/>
                  </a:lnTo>
                  <a:lnTo>
                    <a:pt x="27" y="12"/>
                  </a:lnTo>
                  <a:lnTo>
                    <a:pt x="27" y="10"/>
                  </a:lnTo>
                  <a:lnTo>
                    <a:pt x="27" y="10"/>
                  </a:lnTo>
                  <a:lnTo>
                    <a:pt x="27" y="10"/>
                  </a:lnTo>
                  <a:lnTo>
                    <a:pt x="27" y="10"/>
                  </a:lnTo>
                  <a:lnTo>
                    <a:pt x="25" y="12"/>
                  </a:lnTo>
                  <a:lnTo>
                    <a:pt x="25" y="12"/>
                  </a:lnTo>
                  <a:lnTo>
                    <a:pt x="25" y="12"/>
                  </a:lnTo>
                  <a:lnTo>
                    <a:pt x="25" y="14"/>
                  </a:lnTo>
                  <a:lnTo>
                    <a:pt x="23" y="14"/>
                  </a:lnTo>
                  <a:lnTo>
                    <a:pt x="23" y="14"/>
                  </a:lnTo>
                  <a:lnTo>
                    <a:pt x="23" y="14"/>
                  </a:lnTo>
                  <a:lnTo>
                    <a:pt x="21" y="16"/>
                  </a:lnTo>
                  <a:lnTo>
                    <a:pt x="21" y="16"/>
                  </a:lnTo>
                  <a:lnTo>
                    <a:pt x="21" y="18"/>
                  </a:lnTo>
                  <a:lnTo>
                    <a:pt x="21" y="18"/>
                  </a:lnTo>
                  <a:lnTo>
                    <a:pt x="21" y="19"/>
                  </a:lnTo>
                  <a:lnTo>
                    <a:pt x="21" y="19"/>
                  </a:lnTo>
                  <a:lnTo>
                    <a:pt x="21" y="19"/>
                  </a:lnTo>
                  <a:lnTo>
                    <a:pt x="21" y="21"/>
                  </a:lnTo>
                  <a:lnTo>
                    <a:pt x="19" y="21"/>
                  </a:lnTo>
                  <a:lnTo>
                    <a:pt x="19" y="23"/>
                  </a:lnTo>
                  <a:lnTo>
                    <a:pt x="19" y="23"/>
                  </a:lnTo>
                  <a:lnTo>
                    <a:pt x="19" y="23"/>
                  </a:lnTo>
                  <a:lnTo>
                    <a:pt x="19" y="23"/>
                  </a:lnTo>
                  <a:lnTo>
                    <a:pt x="19" y="23"/>
                  </a:lnTo>
                  <a:lnTo>
                    <a:pt x="19" y="25"/>
                  </a:lnTo>
                  <a:lnTo>
                    <a:pt x="19" y="25"/>
                  </a:lnTo>
                  <a:lnTo>
                    <a:pt x="17" y="25"/>
                  </a:lnTo>
                  <a:lnTo>
                    <a:pt x="17" y="25"/>
                  </a:lnTo>
                  <a:lnTo>
                    <a:pt x="17" y="27"/>
                  </a:lnTo>
                  <a:lnTo>
                    <a:pt x="15" y="27"/>
                  </a:lnTo>
                  <a:lnTo>
                    <a:pt x="15" y="27"/>
                  </a:lnTo>
                  <a:lnTo>
                    <a:pt x="15" y="29"/>
                  </a:lnTo>
                  <a:lnTo>
                    <a:pt x="15" y="29"/>
                  </a:lnTo>
                  <a:lnTo>
                    <a:pt x="15" y="29"/>
                  </a:lnTo>
                  <a:lnTo>
                    <a:pt x="15" y="29"/>
                  </a:lnTo>
                  <a:lnTo>
                    <a:pt x="15" y="29"/>
                  </a:lnTo>
                  <a:lnTo>
                    <a:pt x="15" y="29"/>
                  </a:lnTo>
                  <a:lnTo>
                    <a:pt x="13" y="29"/>
                  </a:lnTo>
                  <a:lnTo>
                    <a:pt x="13" y="29"/>
                  </a:lnTo>
                  <a:lnTo>
                    <a:pt x="13" y="29"/>
                  </a:lnTo>
                  <a:lnTo>
                    <a:pt x="13" y="27"/>
                  </a:lnTo>
                  <a:lnTo>
                    <a:pt x="15" y="27"/>
                  </a:lnTo>
                  <a:lnTo>
                    <a:pt x="15" y="25"/>
                  </a:lnTo>
                  <a:lnTo>
                    <a:pt x="15" y="25"/>
                  </a:lnTo>
                  <a:lnTo>
                    <a:pt x="17" y="23"/>
                  </a:lnTo>
                  <a:lnTo>
                    <a:pt x="17" y="23"/>
                  </a:lnTo>
                  <a:lnTo>
                    <a:pt x="17" y="23"/>
                  </a:lnTo>
                  <a:lnTo>
                    <a:pt x="17" y="21"/>
                  </a:lnTo>
                  <a:lnTo>
                    <a:pt x="19" y="19"/>
                  </a:lnTo>
                  <a:lnTo>
                    <a:pt x="19" y="19"/>
                  </a:lnTo>
                  <a:lnTo>
                    <a:pt x="19" y="19"/>
                  </a:lnTo>
                  <a:lnTo>
                    <a:pt x="19" y="18"/>
                  </a:lnTo>
                  <a:lnTo>
                    <a:pt x="19" y="18"/>
                  </a:lnTo>
                  <a:lnTo>
                    <a:pt x="21" y="16"/>
                  </a:lnTo>
                  <a:lnTo>
                    <a:pt x="21" y="16"/>
                  </a:lnTo>
                  <a:lnTo>
                    <a:pt x="23" y="14"/>
                  </a:lnTo>
                  <a:lnTo>
                    <a:pt x="23" y="12"/>
                  </a:lnTo>
                  <a:lnTo>
                    <a:pt x="25" y="10"/>
                  </a:lnTo>
                  <a:lnTo>
                    <a:pt x="27" y="8"/>
                  </a:lnTo>
                  <a:lnTo>
                    <a:pt x="27" y="8"/>
                  </a:lnTo>
                  <a:lnTo>
                    <a:pt x="27" y="8"/>
                  </a:lnTo>
                  <a:lnTo>
                    <a:pt x="29" y="6"/>
                  </a:lnTo>
                  <a:lnTo>
                    <a:pt x="31" y="4"/>
                  </a:lnTo>
                  <a:lnTo>
                    <a:pt x="33" y="4"/>
                  </a:lnTo>
                  <a:lnTo>
                    <a:pt x="33" y="2"/>
                  </a:lnTo>
                  <a:lnTo>
                    <a:pt x="35" y="2"/>
                  </a:lnTo>
                  <a:lnTo>
                    <a:pt x="37" y="2"/>
                  </a:lnTo>
                  <a:lnTo>
                    <a:pt x="38" y="0"/>
                  </a:lnTo>
                  <a:lnTo>
                    <a:pt x="3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4" name="Freeform 6104"/>
            <p:cNvSpPr>
              <a:spLocks/>
            </p:cNvSpPr>
            <p:nvPr/>
          </p:nvSpPr>
          <p:spPr bwMode="auto">
            <a:xfrm>
              <a:off x="1761" y="1182"/>
              <a:ext cx="12" cy="23"/>
            </a:xfrm>
            <a:custGeom>
              <a:avLst/>
              <a:gdLst>
                <a:gd name="T0" fmla="*/ 12 w 12"/>
                <a:gd name="T1" fmla="*/ 0 h 23"/>
                <a:gd name="T2" fmla="*/ 12 w 12"/>
                <a:gd name="T3" fmla="*/ 0 h 23"/>
                <a:gd name="T4" fmla="*/ 8 w 12"/>
                <a:gd name="T5" fmla="*/ 4 h 23"/>
                <a:gd name="T6" fmla="*/ 6 w 12"/>
                <a:gd name="T7" fmla="*/ 4 h 23"/>
                <a:gd name="T8" fmla="*/ 6 w 12"/>
                <a:gd name="T9" fmla="*/ 4 h 23"/>
                <a:gd name="T10" fmla="*/ 4 w 12"/>
                <a:gd name="T11" fmla="*/ 4 h 23"/>
                <a:gd name="T12" fmla="*/ 4 w 12"/>
                <a:gd name="T13" fmla="*/ 4 h 23"/>
                <a:gd name="T14" fmla="*/ 4 w 12"/>
                <a:gd name="T15" fmla="*/ 4 h 23"/>
                <a:gd name="T16" fmla="*/ 4 w 12"/>
                <a:gd name="T17" fmla="*/ 4 h 23"/>
                <a:gd name="T18" fmla="*/ 4 w 12"/>
                <a:gd name="T19" fmla="*/ 4 h 23"/>
                <a:gd name="T20" fmla="*/ 4 w 12"/>
                <a:gd name="T21" fmla="*/ 6 h 23"/>
                <a:gd name="T22" fmla="*/ 2 w 12"/>
                <a:gd name="T23" fmla="*/ 8 h 23"/>
                <a:gd name="T24" fmla="*/ 2 w 12"/>
                <a:gd name="T25" fmla="*/ 8 h 23"/>
                <a:gd name="T26" fmla="*/ 2 w 12"/>
                <a:gd name="T27" fmla="*/ 8 h 23"/>
                <a:gd name="T28" fmla="*/ 2 w 12"/>
                <a:gd name="T29" fmla="*/ 8 h 23"/>
                <a:gd name="T30" fmla="*/ 4 w 12"/>
                <a:gd name="T31" fmla="*/ 8 h 23"/>
                <a:gd name="T32" fmla="*/ 4 w 12"/>
                <a:gd name="T33" fmla="*/ 10 h 23"/>
                <a:gd name="T34" fmla="*/ 4 w 12"/>
                <a:gd name="T35" fmla="*/ 10 h 23"/>
                <a:gd name="T36" fmla="*/ 2 w 12"/>
                <a:gd name="T37" fmla="*/ 10 h 23"/>
                <a:gd name="T38" fmla="*/ 2 w 12"/>
                <a:gd name="T39" fmla="*/ 11 h 23"/>
                <a:gd name="T40" fmla="*/ 2 w 12"/>
                <a:gd name="T41" fmla="*/ 11 h 23"/>
                <a:gd name="T42" fmla="*/ 0 w 12"/>
                <a:gd name="T43" fmla="*/ 13 h 23"/>
                <a:gd name="T44" fmla="*/ 0 w 12"/>
                <a:gd name="T45" fmla="*/ 13 h 23"/>
                <a:gd name="T46" fmla="*/ 0 w 12"/>
                <a:gd name="T47" fmla="*/ 15 h 23"/>
                <a:gd name="T48" fmla="*/ 0 w 12"/>
                <a:gd name="T49" fmla="*/ 15 h 23"/>
                <a:gd name="T50" fmla="*/ 0 w 12"/>
                <a:gd name="T51" fmla="*/ 17 h 23"/>
                <a:gd name="T52" fmla="*/ 0 w 12"/>
                <a:gd name="T53" fmla="*/ 17 h 23"/>
                <a:gd name="T54" fmla="*/ 0 w 12"/>
                <a:gd name="T55" fmla="*/ 19 h 23"/>
                <a:gd name="T56" fmla="*/ 0 w 12"/>
                <a:gd name="T57" fmla="*/ 21 h 23"/>
                <a:gd name="T58" fmla="*/ 0 w 12"/>
                <a:gd name="T59" fmla="*/ 21 h 23"/>
                <a:gd name="T60" fmla="*/ 0 w 12"/>
                <a:gd name="T61" fmla="*/ 21 h 23"/>
                <a:gd name="T62" fmla="*/ 0 w 12"/>
                <a:gd name="T63" fmla="*/ 23 h 23"/>
                <a:gd name="T64" fmla="*/ 0 w 12"/>
                <a:gd name="T6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3">
                  <a:moveTo>
                    <a:pt x="12" y="0"/>
                  </a:moveTo>
                  <a:lnTo>
                    <a:pt x="12" y="0"/>
                  </a:lnTo>
                  <a:lnTo>
                    <a:pt x="8" y="4"/>
                  </a:lnTo>
                  <a:lnTo>
                    <a:pt x="6" y="4"/>
                  </a:lnTo>
                  <a:lnTo>
                    <a:pt x="6" y="4"/>
                  </a:lnTo>
                  <a:lnTo>
                    <a:pt x="4" y="4"/>
                  </a:lnTo>
                  <a:lnTo>
                    <a:pt x="4" y="4"/>
                  </a:lnTo>
                  <a:lnTo>
                    <a:pt x="4" y="4"/>
                  </a:lnTo>
                  <a:lnTo>
                    <a:pt x="4" y="4"/>
                  </a:lnTo>
                  <a:lnTo>
                    <a:pt x="4" y="4"/>
                  </a:lnTo>
                  <a:lnTo>
                    <a:pt x="4" y="6"/>
                  </a:lnTo>
                  <a:lnTo>
                    <a:pt x="2" y="8"/>
                  </a:lnTo>
                  <a:lnTo>
                    <a:pt x="2" y="8"/>
                  </a:lnTo>
                  <a:lnTo>
                    <a:pt x="2" y="8"/>
                  </a:lnTo>
                  <a:lnTo>
                    <a:pt x="2" y="8"/>
                  </a:lnTo>
                  <a:lnTo>
                    <a:pt x="4" y="8"/>
                  </a:lnTo>
                  <a:lnTo>
                    <a:pt x="4" y="10"/>
                  </a:lnTo>
                  <a:lnTo>
                    <a:pt x="4" y="10"/>
                  </a:lnTo>
                  <a:lnTo>
                    <a:pt x="2" y="10"/>
                  </a:lnTo>
                  <a:lnTo>
                    <a:pt x="2" y="11"/>
                  </a:lnTo>
                  <a:lnTo>
                    <a:pt x="2" y="11"/>
                  </a:lnTo>
                  <a:lnTo>
                    <a:pt x="0" y="13"/>
                  </a:lnTo>
                  <a:lnTo>
                    <a:pt x="0" y="13"/>
                  </a:lnTo>
                  <a:lnTo>
                    <a:pt x="0" y="15"/>
                  </a:lnTo>
                  <a:lnTo>
                    <a:pt x="0" y="15"/>
                  </a:lnTo>
                  <a:lnTo>
                    <a:pt x="0" y="17"/>
                  </a:lnTo>
                  <a:lnTo>
                    <a:pt x="0" y="17"/>
                  </a:lnTo>
                  <a:lnTo>
                    <a:pt x="0" y="19"/>
                  </a:lnTo>
                  <a:lnTo>
                    <a:pt x="0" y="21"/>
                  </a:lnTo>
                  <a:lnTo>
                    <a:pt x="0" y="21"/>
                  </a:lnTo>
                  <a:lnTo>
                    <a:pt x="0" y="21"/>
                  </a:lnTo>
                  <a:lnTo>
                    <a:pt x="0" y="23"/>
                  </a:lnTo>
                  <a:lnTo>
                    <a:pt x="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5" name="Freeform 6105"/>
            <p:cNvSpPr>
              <a:spLocks/>
            </p:cNvSpPr>
            <p:nvPr/>
          </p:nvSpPr>
          <p:spPr bwMode="auto">
            <a:xfrm>
              <a:off x="1725" y="1324"/>
              <a:ext cx="8" cy="19"/>
            </a:xfrm>
            <a:custGeom>
              <a:avLst/>
              <a:gdLst>
                <a:gd name="T0" fmla="*/ 8 w 8"/>
                <a:gd name="T1" fmla="*/ 19 h 19"/>
                <a:gd name="T2" fmla="*/ 8 w 8"/>
                <a:gd name="T3" fmla="*/ 19 h 19"/>
                <a:gd name="T4" fmla="*/ 8 w 8"/>
                <a:gd name="T5" fmla="*/ 17 h 19"/>
                <a:gd name="T6" fmla="*/ 8 w 8"/>
                <a:gd name="T7" fmla="*/ 17 h 19"/>
                <a:gd name="T8" fmla="*/ 8 w 8"/>
                <a:gd name="T9" fmla="*/ 15 h 19"/>
                <a:gd name="T10" fmla="*/ 8 w 8"/>
                <a:gd name="T11" fmla="*/ 15 h 19"/>
                <a:gd name="T12" fmla="*/ 6 w 8"/>
                <a:gd name="T13" fmla="*/ 15 h 19"/>
                <a:gd name="T14" fmla="*/ 6 w 8"/>
                <a:gd name="T15" fmla="*/ 14 h 19"/>
                <a:gd name="T16" fmla="*/ 6 w 8"/>
                <a:gd name="T17" fmla="*/ 12 h 19"/>
                <a:gd name="T18" fmla="*/ 6 w 8"/>
                <a:gd name="T19" fmla="*/ 12 h 19"/>
                <a:gd name="T20" fmla="*/ 6 w 8"/>
                <a:gd name="T21" fmla="*/ 12 h 19"/>
                <a:gd name="T22" fmla="*/ 6 w 8"/>
                <a:gd name="T23" fmla="*/ 12 h 19"/>
                <a:gd name="T24" fmla="*/ 4 w 8"/>
                <a:gd name="T25" fmla="*/ 12 h 19"/>
                <a:gd name="T26" fmla="*/ 4 w 8"/>
                <a:gd name="T27" fmla="*/ 12 h 19"/>
                <a:gd name="T28" fmla="*/ 4 w 8"/>
                <a:gd name="T29" fmla="*/ 12 h 19"/>
                <a:gd name="T30" fmla="*/ 4 w 8"/>
                <a:gd name="T31" fmla="*/ 10 h 19"/>
                <a:gd name="T32" fmla="*/ 4 w 8"/>
                <a:gd name="T33" fmla="*/ 10 h 19"/>
                <a:gd name="T34" fmla="*/ 4 w 8"/>
                <a:gd name="T35" fmla="*/ 8 h 19"/>
                <a:gd name="T36" fmla="*/ 2 w 8"/>
                <a:gd name="T37" fmla="*/ 8 h 19"/>
                <a:gd name="T38" fmla="*/ 2 w 8"/>
                <a:gd name="T39" fmla="*/ 8 h 19"/>
                <a:gd name="T40" fmla="*/ 2 w 8"/>
                <a:gd name="T41" fmla="*/ 6 h 19"/>
                <a:gd name="T42" fmla="*/ 2 w 8"/>
                <a:gd name="T43" fmla="*/ 6 h 19"/>
                <a:gd name="T44" fmla="*/ 2 w 8"/>
                <a:gd name="T45" fmla="*/ 6 h 19"/>
                <a:gd name="T46" fmla="*/ 2 w 8"/>
                <a:gd name="T47" fmla="*/ 6 h 19"/>
                <a:gd name="T48" fmla="*/ 0 w 8"/>
                <a:gd name="T49" fmla="*/ 4 h 19"/>
                <a:gd name="T50" fmla="*/ 0 w 8"/>
                <a:gd name="T51" fmla="*/ 2 h 19"/>
                <a:gd name="T52" fmla="*/ 0 w 8"/>
                <a:gd name="T53" fmla="*/ 2 h 19"/>
                <a:gd name="T54" fmla="*/ 0 w 8"/>
                <a:gd name="T55" fmla="*/ 2 h 19"/>
                <a:gd name="T56" fmla="*/ 0 w 8"/>
                <a:gd name="T57" fmla="*/ 2 h 19"/>
                <a:gd name="T58" fmla="*/ 0 w 8"/>
                <a:gd name="T59" fmla="*/ 0 h 19"/>
                <a:gd name="T60" fmla="*/ 0 w 8"/>
                <a:gd name="T61" fmla="*/ 0 h 19"/>
                <a:gd name="T62" fmla="*/ 0 w 8"/>
                <a:gd name="T63" fmla="*/ 0 h 19"/>
                <a:gd name="T64" fmla="*/ 0 w 8"/>
                <a:gd name="T65" fmla="*/ 0 h 19"/>
                <a:gd name="T66" fmla="*/ 0 w 8"/>
                <a:gd name="T67" fmla="*/ 0 h 19"/>
                <a:gd name="T68" fmla="*/ 2 w 8"/>
                <a:gd name="T69" fmla="*/ 2 h 19"/>
                <a:gd name="T70" fmla="*/ 2 w 8"/>
                <a:gd name="T71" fmla="*/ 2 h 19"/>
                <a:gd name="T72" fmla="*/ 2 w 8"/>
                <a:gd name="T73" fmla="*/ 2 h 19"/>
                <a:gd name="T74" fmla="*/ 2 w 8"/>
                <a:gd name="T75" fmla="*/ 2 h 19"/>
                <a:gd name="T76" fmla="*/ 2 w 8"/>
                <a:gd name="T77" fmla="*/ 2 h 19"/>
                <a:gd name="T78" fmla="*/ 2 w 8"/>
                <a:gd name="T79" fmla="*/ 2 h 19"/>
                <a:gd name="T80" fmla="*/ 2 w 8"/>
                <a:gd name="T81" fmla="*/ 2 h 19"/>
                <a:gd name="T82" fmla="*/ 4 w 8"/>
                <a:gd name="T83" fmla="*/ 4 h 19"/>
                <a:gd name="T84" fmla="*/ 4 w 8"/>
                <a:gd name="T85" fmla="*/ 4 h 19"/>
                <a:gd name="T86" fmla="*/ 4 w 8"/>
                <a:gd name="T87" fmla="*/ 4 h 19"/>
                <a:gd name="T88" fmla="*/ 4 w 8"/>
                <a:gd name="T89" fmla="*/ 6 h 19"/>
                <a:gd name="T90" fmla="*/ 4 w 8"/>
                <a:gd name="T91" fmla="*/ 6 h 19"/>
                <a:gd name="T92" fmla="*/ 4 w 8"/>
                <a:gd name="T93" fmla="*/ 8 h 19"/>
                <a:gd name="T94" fmla="*/ 6 w 8"/>
                <a:gd name="T95" fmla="*/ 8 h 19"/>
                <a:gd name="T96" fmla="*/ 6 w 8"/>
                <a:gd name="T97" fmla="*/ 8 h 19"/>
                <a:gd name="T98" fmla="*/ 6 w 8"/>
                <a:gd name="T99" fmla="*/ 8 h 19"/>
                <a:gd name="T100" fmla="*/ 8 w 8"/>
                <a:gd name="T101" fmla="*/ 8 h 19"/>
                <a:gd name="T102" fmla="*/ 8 w 8"/>
                <a:gd name="T103" fmla="*/ 8 h 19"/>
                <a:gd name="T104" fmla="*/ 8 w 8"/>
                <a:gd name="T105" fmla="*/ 6 h 19"/>
                <a:gd name="T106" fmla="*/ 6 w 8"/>
                <a:gd name="T107" fmla="*/ 6 h 19"/>
                <a:gd name="T108" fmla="*/ 6 w 8"/>
                <a:gd name="T109" fmla="*/ 6 h 19"/>
                <a:gd name="T110" fmla="*/ 6 w 8"/>
                <a:gd name="T111" fmla="*/ 4 h 19"/>
                <a:gd name="T112" fmla="*/ 6 w 8"/>
                <a:gd name="T113" fmla="*/ 4 h 19"/>
                <a:gd name="T114" fmla="*/ 4 w 8"/>
                <a:gd name="T115" fmla="*/ 2 h 19"/>
                <a:gd name="T116" fmla="*/ 4 w 8"/>
                <a:gd name="T1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 h="19">
                  <a:moveTo>
                    <a:pt x="8" y="19"/>
                  </a:moveTo>
                  <a:lnTo>
                    <a:pt x="8" y="19"/>
                  </a:lnTo>
                  <a:lnTo>
                    <a:pt x="8" y="17"/>
                  </a:lnTo>
                  <a:lnTo>
                    <a:pt x="8" y="17"/>
                  </a:lnTo>
                  <a:lnTo>
                    <a:pt x="8" y="15"/>
                  </a:lnTo>
                  <a:lnTo>
                    <a:pt x="8" y="15"/>
                  </a:lnTo>
                  <a:lnTo>
                    <a:pt x="6" y="15"/>
                  </a:lnTo>
                  <a:lnTo>
                    <a:pt x="6" y="14"/>
                  </a:lnTo>
                  <a:lnTo>
                    <a:pt x="6" y="12"/>
                  </a:lnTo>
                  <a:lnTo>
                    <a:pt x="6" y="12"/>
                  </a:lnTo>
                  <a:lnTo>
                    <a:pt x="6" y="12"/>
                  </a:lnTo>
                  <a:lnTo>
                    <a:pt x="6" y="12"/>
                  </a:lnTo>
                  <a:lnTo>
                    <a:pt x="4" y="12"/>
                  </a:lnTo>
                  <a:lnTo>
                    <a:pt x="4" y="12"/>
                  </a:lnTo>
                  <a:lnTo>
                    <a:pt x="4" y="12"/>
                  </a:lnTo>
                  <a:lnTo>
                    <a:pt x="4" y="10"/>
                  </a:lnTo>
                  <a:lnTo>
                    <a:pt x="4" y="10"/>
                  </a:lnTo>
                  <a:lnTo>
                    <a:pt x="4" y="8"/>
                  </a:lnTo>
                  <a:lnTo>
                    <a:pt x="2" y="8"/>
                  </a:lnTo>
                  <a:lnTo>
                    <a:pt x="2" y="8"/>
                  </a:lnTo>
                  <a:lnTo>
                    <a:pt x="2" y="6"/>
                  </a:lnTo>
                  <a:lnTo>
                    <a:pt x="2" y="6"/>
                  </a:lnTo>
                  <a:lnTo>
                    <a:pt x="2" y="6"/>
                  </a:lnTo>
                  <a:lnTo>
                    <a:pt x="2" y="6"/>
                  </a:lnTo>
                  <a:lnTo>
                    <a:pt x="0" y="4"/>
                  </a:lnTo>
                  <a:lnTo>
                    <a:pt x="0" y="2"/>
                  </a:lnTo>
                  <a:lnTo>
                    <a:pt x="0" y="2"/>
                  </a:lnTo>
                  <a:lnTo>
                    <a:pt x="0" y="2"/>
                  </a:lnTo>
                  <a:lnTo>
                    <a:pt x="0" y="2"/>
                  </a:lnTo>
                  <a:lnTo>
                    <a:pt x="0" y="0"/>
                  </a:lnTo>
                  <a:lnTo>
                    <a:pt x="0" y="0"/>
                  </a:lnTo>
                  <a:lnTo>
                    <a:pt x="0" y="0"/>
                  </a:lnTo>
                  <a:lnTo>
                    <a:pt x="0" y="0"/>
                  </a:lnTo>
                  <a:lnTo>
                    <a:pt x="0" y="0"/>
                  </a:lnTo>
                  <a:lnTo>
                    <a:pt x="2" y="2"/>
                  </a:lnTo>
                  <a:lnTo>
                    <a:pt x="2" y="2"/>
                  </a:lnTo>
                  <a:lnTo>
                    <a:pt x="2" y="2"/>
                  </a:lnTo>
                  <a:lnTo>
                    <a:pt x="2" y="2"/>
                  </a:lnTo>
                  <a:lnTo>
                    <a:pt x="2" y="2"/>
                  </a:lnTo>
                  <a:lnTo>
                    <a:pt x="2" y="2"/>
                  </a:lnTo>
                  <a:lnTo>
                    <a:pt x="2" y="2"/>
                  </a:lnTo>
                  <a:lnTo>
                    <a:pt x="4" y="4"/>
                  </a:lnTo>
                  <a:lnTo>
                    <a:pt x="4" y="4"/>
                  </a:lnTo>
                  <a:lnTo>
                    <a:pt x="4" y="4"/>
                  </a:lnTo>
                  <a:lnTo>
                    <a:pt x="4" y="6"/>
                  </a:lnTo>
                  <a:lnTo>
                    <a:pt x="4" y="6"/>
                  </a:lnTo>
                  <a:lnTo>
                    <a:pt x="4" y="8"/>
                  </a:lnTo>
                  <a:lnTo>
                    <a:pt x="6" y="8"/>
                  </a:lnTo>
                  <a:lnTo>
                    <a:pt x="6" y="8"/>
                  </a:lnTo>
                  <a:lnTo>
                    <a:pt x="6" y="8"/>
                  </a:lnTo>
                  <a:lnTo>
                    <a:pt x="8" y="8"/>
                  </a:lnTo>
                  <a:lnTo>
                    <a:pt x="8" y="8"/>
                  </a:lnTo>
                  <a:lnTo>
                    <a:pt x="8" y="6"/>
                  </a:lnTo>
                  <a:lnTo>
                    <a:pt x="6" y="6"/>
                  </a:lnTo>
                  <a:lnTo>
                    <a:pt x="6" y="6"/>
                  </a:lnTo>
                  <a:lnTo>
                    <a:pt x="6" y="4"/>
                  </a:lnTo>
                  <a:lnTo>
                    <a:pt x="6" y="4"/>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6" name="Freeform 6106"/>
            <p:cNvSpPr>
              <a:spLocks/>
            </p:cNvSpPr>
            <p:nvPr/>
          </p:nvSpPr>
          <p:spPr bwMode="auto">
            <a:xfrm>
              <a:off x="1733" y="1343"/>
              <a:ext cx="2" cy="2"/>
            </a:xfrm>
            <a:custGeom>
              <a:avLst/>
              <a:gdLst>
                <a:gd name="T0" fmla="*/ 0 w 2"/>
                <a:gd name="T1" fmla="*/ 0 h 2"/>
                <a:gd name="T2" fmla="*/ 2 w 2"/>
                <a:gd name="T3" fmla="*/ 0 h 2"/>
                <a:gd name="T4" fmla="*/ 2 w 2"/>
                <a:gd name="T5" fmla="*/ 2 h 2"/>
                <a:gd name="T6" fmla="*/ 2 w 2"/>
                <a:gd name="T7" fmla="*/ 2 h 2"/>
              </a:gdLst>
              <a:ahLst/>
              <a:cxnLst>
                <a:cxn ang="0">
                  <a:pos x="T0" y="T1"/>
                </a:cxn>
                <a:cxn ang="0">
                  <a:pos x="T2" y="T3"/>
                </a:cxn>
                <a:cxn ang="0">
                  <a:pos x="T4" y="T5"/>
                </a:cxn>
                <a:cxn ang="0">
                  <a:pos x="T6" y="T7"/>
                </a:cxn>
              </a:cxnLst>
              <a:rect l="0" t="0" r="r" b="b"/>
              <a:pathLst>
                <a:path w="2" h="2">
                  <a:moveTo>
                    <a:pt x="0" y="0"/>
                  </a:moveTo>
                  <a:lnTo>
                    <a:pt x="2" y="0"/>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7" name="Freeform 6107"/>
            <p:cNvSpPr>
              <a:spLocks/>
            </p:cNvSpPr>
            <p:nvPr/>
          </p:nvSpPr>
          <p:spPr bwMode="auto">
            <a:xfrm>
              <a:off x="1708" y="1205"/>
              <a:ext cx="53" cy="142"/>
            </a:xfrm>
            <a:custGeom>
              <a:avLst/>
              <a:gdLst>
                <a:gd name="T0" fmla="*/ 2 w 53"/>
                <a:gd name="T1" fmla="*/ 138 h 142"/>
                <a:gd name="T2" fmla="*/ 0 w 53"/>
                <a:gd name="T3" fmla="*/ 136 h 142"/>
                <a:gd name="T4" fmla="*/ 0 w 53"/>
                <a:gd name="T5" fmla="*/ 136 h 142"/>
                <a:gd name="T6" fmla="*/ 2 w 53"/>
                <a:gd name="T7" fmla="*/ 133 h 142"/>
                <a:gd name="T8" fmla="*/ 0 w 53"/>
                <a:gd name="T9" fmla="*/ 131 h 142"/>
                <a:gd name="T10" fmla="*/ 2 w 53"/>
                <a:gd name="T11" fmla="*/ 129 h 142"/>
                <a:gd name="T12" fmla="*/ 2 w 53"/>
                <a:gd name="T13" fmla="*/ 125 h 142"/>
                <a:gd name="T14" fmla="*/ 4 w 53"/>
                <a:gd name="T15" fmla="*/ 123 h 142"/>
                <a:gd name="T16" fmla="*/ 2 w 53"/>
                <a:gd name="T17" fmla="*/ 119 h 142"/>
                <a:gd name="T18" fmla="*/ 4 w 53"/>
                <a:gd name="T19" fmla="*/ 117 h 142"/>
                <a:gd name="T20" fmla="*/ 4 w 53"/>
                <a:gd name="T21" fmla="*/ 113 h 142"/>
                <a:gd name="T22" fmla="*/ 4 w 53"/>
                <a:gd name="T23" fmla="*/ 111 h 142"/>
                <a:gd name="T24" fmla="*/ 4 w 53"/>
                <a:gd name="T25" fmla="*/ 108 h 142"/>
                <a:gd name="T26" fmla="*/ 5 w 53"/>
                <a:gd name="T27" fmla="*/ 102 h 142"/>
                <a:gd name="T28" fmla="*/ 5 w 53"/>
                <a:gd name="T29" fmla="*/ 100 h 142"/>
                <a:gd name="T30" fmla="*/ 5 w 53"/>
                <a:gd name="T31" fmla="*/ 94 h 142"/>
                <a:gd name="T32" fmla="*/ 5 w 53"/>
                <a:gd name="T33" fmla="*/ 90 h 142"/>
                <a:gd name="T34" fmla="*/ 7 w 53"/>
                <a:gd name="T35" fmla="*/ 88 h 142"/>
                <a:gd name="T36" fmla="*/ 7 w 53"/>
                <a:gd name="T37" fmla="*/ 83 h 142"/>
                <a:gd name="T38" fmla="*/ 7 w 53"/>
                <a:gd name="T39" fmla="*/ 79 h 142"/>
                <a:gd name="T40" fmla="*/ 9 w 53"/>
                <a:gd name="T41" fmla="*/ 75 h 142"/>
                <a:gd name="T42" fmla="*/ 7 w 53"/>
                <a:gd name="T43" fmla="*/ 71 h 142"/>
                <a:gd name="T44" fmla="*/ 11 w 53"/>
                <a:gd name="T45" fmla="*/ 67 h 142"/>
                <a:gd name="T46" fmla="*/ 9 w 53"/>
                <a:gd name="T47" fmla="*/ 67 h 142"/>
                <a:gd name="T48" fmla="*/ 9 w 53"/>
                <a:gd name="T49" fmla="*/ 63 h 142"/>
                <a:gd name="T50" fmla="*/ 11 w 53"/>
                <a:gd name="T51" fmla="*/ 60 h 142"/>
                <a:gd name="T52" fmla="*/ 13 w 53"/>
                <a:gd name="T53" fmla="*/ 58 h 142"/>
                <a:gd name="T54" fmla="*/ 15 w 53"/>
                <a:gd name="T55" fmla="*/ 56 h 142"/>
                <a:gd name="T56" fmla="*/ 13 w 53"/>
                <a:gd name="T57" fmla="*/ 54 h 142"/>
                <a:gd name="T58" fmla="*/ 15 w 53"/>
                <a:gd name="T59" fmla="*/ 50 h 142"/>
                <a:gd name="T60" fmla="*/ 17 w 53"/>
                <a:gd name="T61" fmla="*/ 44 h 142"/>
                <a:gd name="T62" fmla="*/ 21 w 53"/>
                <a:gd name="T63" fmla="*/ 38 h 142"/>
                <a:gd name="T64" fmla="*/ 21 w 53"/>
                <a:gd name="T65" fmla="*/ 36 h 142"/>
                <a:gd name="T66" fmla="*/ 23 w 53"/>
                <a:gd name="T67" fmla="*/ 35 h 142"/>
                <a:gd name="T68" fmla="*/ 23 w 53"/>
                <a:gd name="T69" fmla="*/ 35 h 142"/>
                <a:gd name="T70" fmla="*/ 23 w 53"/>
                <a:gd name="T71" fmla="*/ 33 h 142"/>
                <a:gd name="T72" fmla="*/ 27 w 53"/>
                <a:gd name="T73" fmla="*/ 31 h 142"/>
                <a:gd name="T74" fmla="*/ 28 w 53"/>
                <a:gd name="T75" fmla="*/ 27 h 142"/>
                <a:gd name="T76" fmla="*/ 30 w 53"/>
                <a:gd name="T77" fmla="*/ 27 h 142"/>
                <a:gd name="T78" fmla="*/ 32 w 53"/>
                <a:gd name="T79" fmla="*/ 29 h 142"/>
                <a:gd name="T80" fmla="*/ 36 w 53"/>
                <a:gd name="T81" fmla="*/ 29 h 142"/>
                <a:gd name="T82" fmla="*/ 42 w 53"/>
                <a:gd name="T83" fmla="*/ 25 h 142"/>
                <a:gd name="T84" fmla="*/ 42 w 53"/>
                <a:gd name="T85" fmla="*/ 23 h 142"/>
                <a:gd name="T86" fmla="*/ 44 w 53"/>
                <a:gd name="T87" fmla="*/ 23 h 142"/>
                <a:gd name="T88" fmla="*/ 46 w 53"/>
                <a:gd name="T89" fmla="*/ 19 h 142"/>
                <a:gd name="T90" fmla="*/ 46 w 53"/>
                <a:gd name="T91" fmla="*/ 17 h 142"/>
                <a:gd name="T92" fmla="*/ 46 w 53"/>
                <a:gd name="T93" fmla="*/ 13 h 142"/>
                <a:gd name="T94" fmla="*/ 48 w 53"/>
                <a:gd name="T95" fmla="*/ 10 h 142"/>
                <a:gd name="T96" fmla="*/ 50 w 53"/>
                <a:gd name="T97" fmla="*/ 8 h 142"/>
                <a:gd name="T98" fmla="*/ 52 w 53"/>
                <a:gd name="T99" fmla="*/ 6 h 142"/>
                <a:gd name="T100" fmla="*/ 52 w 53"/>
                <a:gd name="T101" fmla="*/ 2 h 142"/>
                <a:gd name="T102" fmla="*/ 53 w 53"/>
                <a:gd name="T10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142">
                  <a:moveTo>
                    <a:pt x="4" y="142"/>
                  </a:moveTo>
                  <a:lnTo>
                    <a:pt x="4" y="142"/>
                  </a:lnTo>
                  <a:lnTo>
                    <a:pt x="2" y="138"/>
                  </a:lnTo>
                  <a:lnTo>
                    <a:pt x="0" y="138"/>
                  </a:lnTo>
                  <a:lnTo>
                    <a:pt x="0" y="138"/>
                  </a:lnTo>
                  <a:lnTo>
                    <a:pt x="0" y="136"/>
                  </a:lnTo>
                  <a:lnTo>
                    <a:pt x="0" y="136"/>
                  </a:lnTo>
                  <a:lnTo>
                    <a:pt x="0" y="136"/>
                  </a:lnTo>
                  <a:lnTo>
                    <a:pt x="0" y="136"/>
                  </a:lnTo>
                  <a:lnTo>
                    <a:pt x="2" y="134"/>
                  </a:lnTo>
                  <a:lnTo>
                    <a:pt x="2" y="134"/>
                  </a:lnTo>
                  <a:lnTo>
                    <a:pt x="2" y="133"/>
                  </a:lnTo>
                  <a:lnTo>
                    <a:pt x="2" y="133"/>
                  </a:lnTo>
                  <a:lnTo>
                    <a:pt x="0" y="133"/>
                  </a:lnTo>
                  <a:lnTo>
                    <a:pt x="0" y="131"/>
                  </a:lnTo>
                  <a:lnTo>
                    <a:pt x="0" y="131"/>
                  </a:lnTo>
                  <a:lnTo>
                    <a:pt x="0" y="129"/>
                  </a:lnTo>
                  <a:lnTo>
                    <a:pt x="2" y="129"/>
                  </a:lnTo>
                  <a:lnTo>
                    <a:pt x="2" y="127"/>
                  </a:lnTo>
                  <a:lnTo>
                    <a:pt x="2" y="127"/>
                  </a:lnTo>
                  <a:lnTo>
                    <a:pt x="2" y="125"/>
                  </a:lnTo>
                  <a:lnTo>
                    <a:pt x="2" y="125"/>
                  </a:lnTo>
                  <a:lnTo>
                    <a:pt x="2" y="123"/>
                  </a:lnTo>
                  <a:lnTo>
                    <a:pt x="4" y="123"/>
                  </a:lnTo>
                  <a:lnTo>
                    <a:pt x="2" y="121"/>
                  </a:lnTo>
                  <a:lnTo>
                    <a:pt x="4" y="119"/>
                  </a:lnTo>
                  <a:lnTo>
                    <a:pt x="2" y="119"/>
                  </a:lnTo>
                  <a:lnTo>
                    <a:pt x="4" y="117"/>
                  </a:lnTo>
                  <a:lnTo>
                    <a:pt x="4" y="117"/>
                  </a:lnTo>
                  <a:lnTo>
                    <a:pt x="4" y="117"/>
                  </a:lnTo>
                  <a:lnTo>
                    <a:pt x="4" y="117"/>
                  </a:lnTo>
                  <a:lnTo>
                    <a:pt x="4" y="115"/>
                  </a:lnTo>
                  <a:lnTo>
                    <a:pt x="4" y="113"/>
                  </a:lnTo>
                  <a:lnTo>
                    <a:pt x="4" y="113"/>
                  </a:lnTo>
                  <a:lnTo>
                    <a:pt x="4" y="111"/>
                  </a:lnTo>
                  <a:lnTo>
                    <a:pt x="4" y="111"/>
                  </a:lnTo>
                  <a:lnTo>
                    <a:pt x="4" y="111"/>
                  </a:lnTo>
                  <a:lnTo>
                    <a:pt x="4" y="109"/>
                  </a:lnTo>
                  <a:lnTo>
                    <a:pt x="4" y="108"/>
                  </a:lnTo>
                  <a:lnTo>
                    <a:pt x="4" y="106"/>
                  </a:lnTo>
                  <a:lnTo>
                    <a:pt x="4" y="104"/>
                  </a:lnTo>
                  <a:lnTo>
                    <a:pt x="5" y="102"/>
                  </a:lnTo>
                  <a:lnTo>
                    <a:pt x="5" y="102"/>
                  </a:lnTo>
                  <a:lnTo>
                    <a:pt x="5" y="100"/>
                  </a:lnTo>
                  <a:lnTo>
                    <a:pt x="5" y="100"/>
                  </a:lnTo>
                  <a:lnTo>
                    <a:pt x="5" y="96"/>
                  </a:lnTo>
                  <a:lnTo>
                    <a:pt x="5" y="96"/>
                  </a:lnTo>
                  <a:lnTo>
                    <a:pt x="5" y="94"/>
                  </a:lnTo>
                  <a:lnTo>
                    <a:pt x="5" y="94"/>
                  </a:lnTo>
                  <a:lnTo>
                    <a:pt x="5" y="92"/>
                  </a:lnTo>
                  <a:lnTo>
                    <a:pt x="5" y="90"/>
                  </a:lnTo>
                  <a:lnTo>
                    <a:pt x="7" y="90"/>
                  </a:lnTo>
                  <a:lnTo>
                    <a:pt x="7" y="90"/>
                  </a:lnTo>
                  <a:lnTo>
                    <a:pt x="7" y="88"/>
                  </a:lnTo>
                  <a:lnTo>
                    <a:pt x="7" y="86"/>
                  </a:lnTo>
                  <a:lnTo>
                    <a:pt x="7" y="83"/>
                  </a:lnTo>
                  <a:lnTo>
                    <a:pt x="7" y="83"/>
                  </a:lnTo>
                  <a:lnTo>
                    <a:pt x="7" y="81"/>
                  </a:lnTo>
                  <a:lnTo>
                    <a:pt x="7" y="79"/>
                  </a:lnTo>
                  <a:lnTo>
                    <a:pt x="7" y="79"/>
                  </a:lnTo>
                  <a:lnTo>
                    <a:pt x="9" y="77"/>
                  </a:lnTo>
                  <a:lnTo>
                    <a:pt x="9" y="75"/>
                  </a:lnTo>
                  <a:lnTo>
                    <a:pt x="9" y="75"/>
                  </a:lnTo>
                  <a:lnTo>
                    <a:pt x="7" y="73"/>
                  </a:lnTo>
                  <a:lnTo>
                    <a:pt x="7" y="71"/>
                  </a:lnTo>
                  <a:lnTo>
                    <a:pt x="7" y="71"/>
                  </a:lnTo>
                  <a:lnTo>
                    <a:pt x="9" y="69"/>
                  </a:lnTo>
                  <a:lnTo>
                    <a:pt x="11" y="67"/>
                  </a:lnTo>
                  <a:lnTo>
                    <a:pt x="11" y="67"/>
                  </a:lnTo>
                  <a:lnTo>
                    <a:pt x="11" y="67"/>
                  </a:lnTo>
                  <a:lnTo>
                    <a:pt x="9" y="67"/>
                  </a:lnTo>
                  <a:lnTo>
                    <a:pt x="9" y="67"/>
                  </a:lnTo>
                  <a:lnTo>
                    <a:pt x="9" y="67"/>
                  </a:lnTo>
                  <a:lnTo>
                    <a:pt x="9" y="65"/>
                  </a:lnTo>
                  <a:lnTo>
                    <a:pt x="9" y="63"/>
                  </a:lnTo>
                  <a:lnTo>
                    <a:pt x="9" y="63"/>
                  </a:lnTo>
                  <a:lnTo>
                    <a:pt x="9" y="61"/>
                  </a:lnTo>
                  <a:lnTo>
                    <a:pt x="11" y="60"/>
                  </a:lnTo>
                  <a:lnTo>
                    <a:pt x="13" y="60"/>
                  </a:lnTo>
                  <a:lnTo>
                    <a:pt x="13" y="58"/>
                  </a:lnTo>
                  <a:lnTo>
                    <a:pt x="13" y="58"/>
                  </a:lnTo>
                  <a:lnTo>
                    <a:pt x="15" y="56"/>
                  </a:lnTo>
                  <a:lnTo>
                    <a:pt x="15" y="56"/>
                  </a:lnTo>
                  <a:lnTo>
                    <a:pt x="15" y="56"/>
                  </a:lnTo>
                  <a:lnTo>
                    <a:pt x="13" y="56"/>
                  </a:lnTo>
                  <a:lnTo>
                    <a:pt x="13" y="54"/>
                  </a:lnTo>
                  <a:lnTo>
                    <a:pt x="13" y="54"/>
                  </a:lnTo>
                  <a:lnTo>
                    <a:pt x="15" y="52"/>
                  </a:lnTo>
                  <a:lnTo>
                    <a:pt x="15" y="52"/>
                  </a:lnTo>
                  <a:lnTo>
                    <a:pt x="15" y="50"/>
                  </a:lnTo>
                  <a:lnTo>
                    <a:pt x="15" y="50"/>
                  </a:lnTo>
                  <a:lnTo>
                    <a:pt x="17" y="46"/>
                  </a:lnTo>
                  <a:lnTo>
                    <a:pt x="17" y="44"/>
                  </a:lnTo>
                  <a:lnTo>
                    <a:pt x="19" y="42"/>
                  </a:lnTo>
                  <a:lnTo>
                    <a:pt x="19" y="40"/>
                  </a:lnTo>
                  <a:lnTo>
                    <a:pt x="21" y="38"/>
                  </a:lnTo>
                  <a:lnTo>
                    <a:pt x="21" y="38"/>
                  </a:lnTo>
                  <a:lnTo>
                    <a:pt x="21" y="36"/>
                  </a:lnTo>
                  <a:lnTo>
                    <a:pt x="21" y="36"/>
                  </a:lnTo>
                  <a:lnTo>
                    <a:pt x="21" y="36"/>
                  </a:lnTo>
                  <a:lnTo>
                    <a:pt x="23" y="36"/>
                  </a:lnTo>
                  <a:lnTo>
                    <a:pt x="23" y="35"/>
                  </a:lnTo>
                  <a:lnTo>
                    <a:pt x="23" y="35"/>
                  </a:lnTo>
                  <a:lnTo>
                    <a:pt x="23" y="35"/>
                  </a:lnTo>
                  <a:lnTo>
                    <a:pt x="23" y="35"/>
                  </a:lnTo>
                  <a:lnTo>
                    <a:pt x="23" y="35"/>
                  </a:lnTo>
                  <a:lnTo>
                    <a:pt x="23" y="33"/>
                  </a:lnTo>
                  <a:lnTo>
                    <a:pt x="23" y="33"/>
                  </a:lnTo>
                  <a:lnTo>
                    <a:pt x="25" y="33"/>
                  </a:lnTo>
                  <a:lnTo>
                    <a:pt x="25" y="33"/>
                  </a:lnTo>
                  <a:lnTo>
                    <a:pt x="27" y="31"/>
                  </a:lnTo>
                  <a:lnTo>
                    <a:pt x="27" y="31"/>
                  </a:lnTo>
                  <a:lnTo>
                    <a:pt x="28" y="29"/>
                  </a:lnTo>
                  <a:lnTo>
                    <a:pt x="28" y="27"/>
                  </a:lnTo>
                  <a:lnTo>
                    <a:pt x="30" y="27"/>
                  </a:lnTo>
                  <a:lnTo>
                    <a:pt x="30" y="27"/>
                  </a:lnTo>
                  <a:lnTo>
                    <a:pt x="30" y="27"/>
                  </a:lnTo>
                  <a:lnTo>
                    <a:pt x="32" y="29"/>
                  </a:lnTo>
                  <a:lnTo>
                    <a:pt x="32" y="29"/>
                  </a:lnTo>
                  <a:lnTo>
                    <a:pt x="32" y="29"/>
                  </a:lnTo>
                  <a:lnTo>
                    <a:pt x="32" y="29"/>
                  </a:lnTo>
                  <a:lnTo>
                    <a:pt x="34" y="29"/>
                  </a:lnTo>
                  <a:lnTo>
                    <a:pt x="36" y="29"/>
                  </a:lnTo>
                  <a:lnTo>
                    <a:pt x="40" y="27"/>
                  </a:lnTo>
                  <a:lnTo>
                    <a:pt x="40" y="27"/>
                  </a:lnTo>
                  <a:lnTo>
                    <a:pt x="42" y="25"/>
                  </a:lnTo>
                  <a:lnTo>
                    <a:pt x="42" y="25"/>
                  </a:lnTo>
                  <a:lnTo>
                    <a:pt x="42" y="25"/>
                  </a:lnTo>
                  <a:lnTo>
                    <a:pt x="42" y="23"/>
                  </a:lnTo>
                  <a:lnTo>
                    <a:pt x="42" y="23"/>
                  </a:lnTo>
                  <a:lnTo>
                    <a:pt x="42" y="23"/>
                  </a:lnTo>
                  <a:lnTo>
                    <a:pt x="44" y="23"/>
                  </a:lnTo>
                  <a:lnTo>
                    <a:pt x="44" y="21"/>
                  </a:lnTo>
                  <a:lnTo>
                    <a:pt x="44" y="19"/>
                  </a:lnTo>
                  <a:lnTo>
                    <a:pt x="46" y="19"/>
                  </a:lnTo>
                  <a:lnTo>
                    <a:pt x="44" y="19"/>
                  </a:lnTo>
                  <a:lnTo>
                    <a:pt x="44" y="19"/>
                  </a:lnTo>
                  <a:lnTo>
                    <a:pt x="46" y="17"/>
                  </a:lnTo>
                  <a:lnTo>
                    <a:pt x="46" y="17"/>
                  </a:lnTo>
                  <a:lnTo>
                    <a:pt x="46" y="15"/>
                  </a:lnTo>
                  <a:lnTo>
                    <a:pt x="46" y="13"/>
                  </a:lnTo>
                  <a:lnTo>
                    <a:pt x="46" y="12"/>
                  </a:lnTo>
                  <a:lnTo>
                    <a:pt x="48" y="10"/>
                  </a:lnTo>
                  <a:lnTo>
                    <a:pt x="48" y="10"/>
                  </a:lnTo>
                  <a:lnTo>
                    <a:pt x="48" y="10"/>
                  </a:lnTo>
                  <a:lnTo>
                    <a:pt x="50" y="8"/>
                  </a:lnTo>
                  <a:lnTo>
                    <a:pt x="50" y="8"/>
                  </a:lnTo>
                  <a:lnTo>
                    <a:pt x="52" y="8"/>
                  </a:lnTo>
                  <a:lnTo>
                    <a:pt x="52" y="6"/>
                  </a:lnTo>
                  <a:lnTo>
                    <a:pt x="52" y="6"/>
                  </a:lnTo>
                  <a:lnTo>
                    <a:pt x="52" y="4"/>
                  </a:lnTo>
                  <a:lnTo>
                    <a:pt x="52" y="4"/>
                  </a:lnTo>
                  <a:lnTo>
                    <a:pt x="52" y="2"/>
                  </a:lnTo>
                  <a:lnTo>
                    <a:pt x="52" y="2"/>
                  </a:lnTo>
                  <a:lnTo>
                    <a:pt x="53" y="0"/>
                  </a:lnTo>
                  <a:lnTo>
                    <a:pt x="5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8" name="Freeform 6108"/>
            <p:cNvSpPr>
              <a:spLocks/>
            </p:cNvSpPr>
            <p:nvPr/>
          </p:nvSpPr>
          <p:spPr bwMode="auto">
            <a:xfrm>
              <a:off x="1712" y="1309"/>
              <a:ext cx="17" cy="38"/>
            </a:xfrm>
            <a:custGeom>
              <a:avLst/>
              <a:gdLst>
                <a:gd name="T0" fmla="*/ 17 w 17"/>
                <a:gd name="T1" fmla="*/ 15 h 38"/>
                <a:gd name="T2" fmla="*/ 17 w 17"/>
                <a:gd name="T3" fmla="*/ 13 h 38"/>
                <a:gd name="T4" fmla="*/ 17 w 17"/>
                <a:gd name="T5" fmla="*/ 13 h 38"/>
                <a:gd name="T6" fmla="*/ 15 w 17"/>
                <a:gd name="T7" fmla="*/ 11 h 38"/>
                <a:gd name="T8" fmla="*/ 13 w 17"/>
                <a:gd name="T9" fmla="*/ 9 h 38"/>
                <a:gd name="T10" fmla="*/ 13 w 17"/>
                <a:gd name="T11" fmla="*/ 11 h 38"/>
                <a:gd name="T12" fmla="*/ 13 w 17"/>
                <a:gd name="T13" fmla="*/ 9 h 38"/>
                <a:gd name="T14" fmla="*/ 13 w 17"/>
                <a:gd name="T15" fmla="*/ 7 h 38"/>
                <a:gd name="T16" fmla="*/ 13 w 17"/>
                <a:gd name="T17" fmla="*/ 7 h 38"/>
                <a:gd name="T18" fmla="*/ 13 w 17"/>
                <a:gd name="T19" fmla="*/ 2 h 38"/>
                <a:gd name="T20" fmla="*/ 13 w 17"/>
                <a:gd name="T21" fmla="*/ 0 h 38"/>
                <a:gd name="T22" fmla="*/ 13 w 17"/>
                <a:gd name="T23" fmla="*/ 2 h 38"/>
                <a:gd name="T24" fmla="*/ 13 w 17"/>
                <a:gd name="T25" fmla="*/ 4 h 38"/>
                <a:gd name="T26" fmla="*/ 13 w 17"/>
                <a:gd name="T27" fmla="*/ 4 h 38"/>
                <a:gd name="T28" fmla="*/ 11 w 17"/>
                <a:gd name="T29" fmla="*/ 4 h 38"/>
                <a:gd name="T30" fmla="*/ 9 w 17"/>
                <a:gd name="T31" fmla="*/ 2 h 38"/>
                <a:gd name="T32" fmla="*/ 9 w 17"/>
                <a:gd name="T33" fmla="*/ 2 h 38"/>
                <a:gd name="T34" fmla="*/ 9 w 17"/>
                <a:gd name="T35" fmla="*/ 0 h 38"/>
                <a:gd name="T36" fmla="*/ 9 w 17"/>
                <a:gd name="T37" fmla="*/ 0 h 38"/>
                <a:gd name="T38" fmla="*/ 7 w 17"/>
                <a:gd name="T39" fmla="*/ 2 h 38"/>
                <a:gd name="T40" fmla="*/ 7 w 17"/>
                <a:gd name="T41" fmla="*/ 4 h 38"/>
                <a:gd name="T42" fmla="*/ 7 w 17"/>
                <a:gd name="T43" fmla="*/ 7 h 38"/>
                <a:gd name="T44" fmla="*/ 7 w 17"/>
                <a:gd name="T45" fmla="*/ 7 h 38"/>
                <a:gd name="T46" fmla="*/ 7 w 17"/>
                <a:gd name="T47" fmla="*/ 11 h 38"/>
                <a:gd name="T48" fmla="*/ 5 w 17"/>
                <a:gd name="T49" fmla="*/ 11 h 38"/>
                <a:gd name="T50" fmla="*/ 5 w 17"/>
                <a:gd name="T51" fmla="*/ 11 h 38"/>
                <a:gd name="T52" fmla="*/ 5 w 17"/>
                <a:gd name="T53" fmla="*/ 13 h 38"/>
                <a:gd name="T54" fmla="*/ 5 w 17"/>
                <a:gd name="T55" fmla="*/ 13 h 38"/>
                <a:gd name="T56" fmla="*/ 5 w 17"/>
                <a:gd name="T57" fmla="*/ 13 h 38"/>
                <a:gd name="T58" fmla="*/ 3 w 17"/>
                <a:gd name="T59" fmla="*/ 11 h 38"/>
                <a:gd name="T60" fmla="*/ 3 w 17"/>
                <a:gd name="T61" fmla="*/ 15 h 38"/>
                <a:gd name="T62" fmla="*/ 3 w 17"/>
                <a:gd name="T63" fmla="*/ 15 h 38"/>
                <a:gd name="T64" fmla="*/ 3 w 17"/>
                <a:gd name="T65" fmla="*/ 17 h 38"/>
                <a:gd name="T66" fmla="*/ 1 w 17"/>
                <a:gd name="T67" fmla="*/ 17 h 38"/>
                <a:gd name="T68" fmla="*/ 1 w 17"/>
                <a:gd name="T69" fmla="*/ 19 h 38"/>
                <a:gd name="T70" fmla="*/ 1 w 17"/>
                <a:gd name="T71" fmla="*/ 19 h 38"/>
                <a:gd name="T72" fmla="*/ 3 w 17"/>
                <a:gd name="T73" fmla="*/ 19 h 38"/>
                <a:gd name="T74" fmla="*/ 1 w 17"/>
                <a:gd name="T75" fmla="*/ 21 h 38"/>
                <a:gd name="T76" fmla="*/ 3 w 17"/>
                <a:gd name="T77" fmla="*/ 23 h 38"/>
                <a:gd name="T78" fmla="*/ 1 w 17"/>
                <a:gd name="T79" fmla="*/ 27 h 38"/>
                <a:gd name="T80" fmla="*/ 0 w 17"/>
                <a:gd name="T81" fmla="*/ 29 h 38"/>
                <a:gd name="T82" fmla="*/ 0 w 17"/>
                <a:gd name="T83" fmla="*/ 29 h 38"/>
                <a:gd name="T84" fmla="*/ 0 w 17"/>
                <a:gd name="T85" fmla="*/ 30 h 38"/>
                <a:gd name="T86" fmla="*/ 1 w 17"/>
                <a:gd name="T87" fmla="*/ 32 h 38"/>
                <a:gd name="T88" fmla="*/ 1 w 17"/>
                <a:gd name="T89" fmla="*/ 32 h 38"/>
                <a:gd name="T90" fmla="*/ 0 w 17"/>
                <a:gd name="T91" fmla="*/ 36 h 38"/>
                <a:gd name="T92" fmla="*/ 0 w 17"/>
                <a:gd name="T93" fmla="*/ 38 h 38"/>
                <a:gd name="T94" fmla="*/ 0 w 17"/>
                <a:gd name="T9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 h="38">
                  <a:moveTo>
                    <a:pt x="17" y="15"/>
                  </a:moveTo>
                  <a:lnTo>
                    <a:pt x="17" y="15"/>
                  </a:lnTo>
                  <a:lnTo>
                    <a:pt x="17" y="13"/>
                  </a:lnTo>
                  <a:lnTo>
                    <a:pt x="17" y="13"/>
                  </a:lnTo>
                  <a:lnTo>
                    <a:pt x="17" y="13"/>
                  </a:lnTo>
                  <a:lnTo>
                    <a:pt x="17" y="13"/>
                  </a:lnTo>
                  <a:lnTo>
                    <a:pt x="17" y="13"/>
                  </a:lnTo>
                  <a:lnTo>
                    <a:pt x="15" y="11"/>
                  </a:lnTo>
                  <a:lnTo>
                    <a:pt x="15" y="9"/>
                  </a:lnTo>
                  <a:lnTo>
                    <a:pt x="13" y="9"/>
                  </a:lnTo>
                  <a:lnTo>
                    <a:pt x="13" y="11"/>
                  </a:lnTo>
                  <a:lnTo>
                    <a:pt x="13" y="11"/>
                  </a:lnTo>
                  <a:lnTo>
                    <a:pt x="13" y="9"/>
                  </a:lnTo>
                  <a:lnTo>
                    <a:pt x="13" y="9"/>
                  </a:lnTo>
                  <a:lnTo>
                    <a:pt x="13" y="9"/>
                  </a:lnTo>
                  <a:lnTo>
                    <a:pt x="13" y="7"/>
                  </a:lnTo>
                  <a:lnTo>
                    <a:pt x="13" y="7"/>
                  </a:lnTo>
                  <a:lnTo>
                    <a:pt x="13" y="7"/>
                  </a:lnTo>
                  <a:lnTo>
                    <a:pt x="13" y="5"/>
                  </a:lnTo>
                  <a:lnTo>
                    <a:pt x="13" y="2"/>
                  </a:lnTo>
                  <a:lnTo>
                    <a:pt x="13" y="2"/>
                  </a:lnTo>
                  <a:lnTo>
                    <a:pt x="13" y="0"/>
                  </a:lnTo>
                  <a:lnTo>
                    <a:pt x="13" y="0"/>
                  </a:lnTo>
                  <a:lnTo>
                    <a:pt x="13" y="2"/>
                  </a:lnTo>
                  <a:lnTo>
                    <a:pt x="13" y="4"/>
                  </a:lnTo>
                  <a:lnTo>
                    <a:pt x="13" y="4"/>
                  </a:lnTo>
                  <a:lnTo>
                    <a:pt x="13" y="4"/>
                  </a:lnTo>
                  <a:lnTo>
                    <a:pt x="13" y="4"/>
                  </a:lnTo>
                  <a:lnTo>
                    <a:pt x="11" y="4"/>
                  </a:lnTo>
                  <a:lnTo>
                    <a:pt x="11" y="4"/>
                  </a:lnTo>
                  <a:lnTo>
                    <a:pt x="11" y="4"/>
                  </a:lnTo>
                  <a:lnTo>
                    <a:pt x="9" y="2"/>
                  </a:lnTo>
                  <a:lnTo>
                    <a:pt x="9" y="2"/>
                  </a:lnTo>
                  <a:lnTo>
                    <a:pt x="9" y="2"/>
                  </a:lnTo>
                  <a:lnTo>
                    <a:pt x="9" y="2"/>
                  </a:lnTo>
                  <a:lnTo>
                    <a:pt x="9" y="0"/>
                  </a:lnTo>
                  <a:lnTo>
                    <a:pt x="9" y="0"/>
                  </a:lnTo>
                  <a:lnTo>
                    <a:pt x="9" y="0"/>
                  </a:lnTo>
                  <a:lnTo>
                    <a:pt x="9" y="0"/>
                  </a:lnTo>
                  <a:lnTo>
                    <a:pt x="7" y="2"/>
                  </a:lnTo>
                  <a:lnTo>
                    <a:pt x="7" y="4"/>
                  </a:lnTo>
                  <a:lnTo>
                    <a:pt x="7" y="4"/>
                  </a:lnTo>
                  <a:lnTo>
                    <a:pt x="7" y="5"/>
                  </a:lnTo>
                  <a:lnTo>
                    <a:pt x="7" y="7"/>
                  </a:lnTo>
                  <a:lnTo>
                    <a:pt x="7" y="7"/>
                  </a:lnTo>
                  <a:lnTo>
                    <a:pt x="7" y="7"/>
                  </a:lnTo>
                  <a:lnTo>
                    <a:pt x="7" y="9"/>
                  </a:lnTo>
                  <a:lnTo>
                    <a:pt x="7" y="11"/>
                  </a:lnTo>
                  <a:lnTo>
                    <a:pt x="7" y="11"/>
                  </a:lnTo>
                  <a:lnTo>
                    <a:pt x="5" y="11"/>
                  </a:lnTo>
                  <a:lnTo>
                    <a:pt x="5" y="11"/>
                  </a:lnTo>
                  <a:lnTo>
                    <a:pt x="5" y="11"/>
                  </a:lnTo>
                  <a:lnTo>
                    <a:pt x="5" y="13"/>
                  </a:lnTo>
                  <a:lnTo>
                    <a:pt x="5" y="13"/>
                  </a:lnTo>
                  <a:lnTo>
                    <a:pt x="5" y="13"/>
                  </a:lnTo>
                  <a:lnTo>
                    <a:pt x="5" y="13"/>
                  </a:lnTo>
                  <a:lnTo>
                    <a:pt x="5" y="13"/>
                  </a:lnTo>
                  <a:lnTo>
                    <a:pt x="5" y="13"/>
                  </a:lnTo>
                  <a:lnTo>
                    <a:pt x="5" y="11"/>
                  </a:lnTo>
                  <a:lnTo>
                    <a:pt x="3" y="11"/>
                  </a:lnTo>
                  <a:lnTo>
                    <a:pt x="3" y="13"/>
                  </a:lnTo>
                  <a:lnTo>
                    <a:pt x="3" y="15"/>
                  </a:lnTo>
                  <a:lnTo>
                    <a:pt x="3" y="15"/>
                  </a:lnTo>
                  <a:lnTo>
                    <a:pt x="3" y="15"/>
                  </a:lnTo>
                  <a:lnTo>
                    <a:pt x="3" y="17"/>
                  </a:lnTo>
                  <a:lnTo>
                    <a:pt x="3" y="17"/>
                  </a:lnTo>
                  <a:lnTo>
                    <a:pt x="1" y="17"/>
                  </a:lnTo>
                  <a:lnTo>
                    <a:pt x="1" y="17"/>
                  </a:lnTo>
                  <a:lnTo>
                    <a:pt x="1" y="17"/>
                  </a:lnTo>
                  <a:lnTo>
                    <a:pt x="1" y="19"/>
                  </a:lnTo>
                  <a:lnTo>
                    <a:pt x="1" y="19"/>
                  </a:lnTo>
                  <a:lnTo>
                    <a:pt x="1" y="19"/>
                  </a:lnTo>
                  <a:lnTo>
                    <a:pt x="1" y="19"/>
                  </a:lnTo>
                  <a:lnTo>
                    <a:pt x="3" y="19"/>
                  </a:lnTo>
                  <a:lnTo>
                    <a:pt x="3" y="21"/>
                  </a:lnTo>
                  <a:lnTo>
                    <a:pt x="1" y="21"/>
                  </a:lnTo>
                  <a:lnTo>
                    <a:pt x="1" y="23"/>
                  </a:lnTo>
                  <a:lnTo>
                    <a:pt x="3" y="23"/>
                  </a:lnTo>
                  <a:lnTo>
                    <a:pt x="1" y="25"/>
                  </a:lnTo>
                  <a:lnTo>
                    <a:pt x="1" y="27"/>
                  </a:lnTo>
                  <a:lnTo>
                    <a:pt x="1" y="27"/>
                  </a:lnTo>
                  <a:lnTo>
                    <a:pt x="0" y="29"/>
                  </a:lnTo>
                  <a:lnTo>
                    <a:pt x="0" y="29"/>
                  </a:lnTo>
                  <a:lnTo>
                    <a:pt x="0" y="29"/>
                  </a:lnTo>
                  <a:lnTo>
                    <a:pt x="0" y="29"/>
                  </a:lnTo>
                  <a:lnTo>
                    <a:pt x="0" y="30"/>
                  </a:lnTo>
                  <a:lnTo>
                    <a:pt x="0" y="30"/>
                  </a:lnTo>
                  <a:lnTo>
                    <a:pt x="1" y="32"/>
                  </a:lnTo>
                  <a:lnTo>
                    <a:pt x="1" y="32"/>
                  </a:lnTo>
                  <a:lnTo>
                    <a:pt x="1" y="32"/>
                  </a:lnTo>
                  <a:lnTo>
                    <a:pt x="0" y="34"/>
                  </a:lnTo>
                  <a:lnTo>
                    <a:pt x="0" y="36"/>
                  </a:lnTo>
                  <a:lnTo>
                    <a:pt x="0" y="38"/>
                  </a:lnTo>
                  <a:lnTo>
                    <a:pt x="0" y="38"/>
                  </a:lnTo>
                  <a:lnTo>
                    <a:pt x="0" y="38"/>
                  </a:lnTo>
                  <a:lnTo>
                    <a:pt x="0" y="38"/>
                  </a:lnTo>
                  <a:lnTo>
                    <a:pt x="0" y="3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9" name="Freeform 6109"/>
            <p:cNvSpPr>
              <a:spLocks/>
            </p:cNvSpPr>
            <p:nvPr/>
          </p:nvSpPr>
          <p:spPr bwMode="auto">
            <a:xfrm>
              <a:off x="1735" y="1345"/>
              <a:ext cx="1" cy="4"/>
            </a:xfrm>
            <a:custGeom>
              <a:avLst/>
              <a:gdLst>
                <a:gd name="T0" fmla="*/ 0 w 1"/>
                <a:gd name="T1" fmla="*/ 0 h 4"/>
                <a:gd name="T2" fmla="*/ 0 w 1"/>
                <a:gd name="T3" fmla="*/ 0 h 4"/>
                <a:gd name="T4" fmla="*/ 0 w 1"/>
                <a:gd name="T5" fmla="*/ 0 h 4"/>
                <a:gd name="T6" fmla="*/ 0 w 1"/>
                <a:gd name="T7" fmla="*/ 2 h 4"/>
                <a:gd name="T8" fmla="*/ 1 w 1"/>
                <a:gd name="T9" fmla="*/ 4 h 4"/>
                <a:gd name="T10" fmla="*/ 1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0"/>
                  </a:moveTo>
                  <a:lnTo>
                    <a:pt x="0" y="0"/>
                  </a:lnTo>
                  <a:lnTo>
                    <a:pt x="0" y="0"/>
                  </a:lnTo>
                  <a:lnTo>
                    <a:pt x="0" y="2"/>
                  </a:lnTo>
                  <a:lnTo>
                    <a:pt x="1" y="4"/>
                  </a:lnTo>
                  <a:lnTo>
                    <a:pt x="1"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0" name="Freeform 6110"/>
            <p:cNvSpPr>
              <a:spLocks/>
            </p:cNvSpPr>
            <p:nvPr/>
          </p:nvSpPr>
          <p:spPr bwMode="auto">
            <a:xfrm>
              <a:off x="1736" y="1349"/>
              <a:ext cx="2" cy="0"/>
            </a:xfrm>
            <a:custGeom>
              <a:avLst/>
              <a:gdLst>
                <a:gd name="T0" fmla="*/ 0 w 2"/>
                <a:gd name="T1" fmla="*/ 2 w 2"/>
                <a:gd name="T2" fmla="*/ 2 w 2"/>
              </a:gdLst>
              <a:ahLst/>
              <a:cxnLst>
                <a:cxn ang="0">
                  <a:pos x="T0" y="0"/>
                </a:cxn>
                <a:cxn ang="0">
                  <a:pos x="T1" y="0"/>
                </a:cxn>
                <a:cxn ang="0">
                  <a:pos x="T2" y="0"/>
                </a:cxn>
              </a:cxnLst>
              <a:rect l="0" t="0" r="r" b="b"/>
              <a:pathLst>
                <a:path w="2">
                  <a:moveTo>
                    <a:pt x="0" y="0"/>
                  </a:move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1" name="Freeform 6111"/>
            <p:cNvSpPr>
              <a:spLocks/>
            </p:cNvSpPr>
            <p:nvPr/>
          </p:nvSpPr>
          <p:spPr bwMode="auto">
            <a:xfrm>
              <a:off x="1750" y="1351"/>
              <a:ext cx="2" cy="0"/>
            </a:xfrm>
            <a:custGeom>
              <a:avLst/>
              <a:gdLst>
                <a:gd name="T0" fmla="*/ 2 w 2"/>
                <a:gd name="T1" fmla="*/ 0 w 2"/>
                <a:gd name="T2" fmla="*/ 0 w 2"/>
                <a:gd name="T3" fmla="*/ 0 w 2"/>
              </a:gdLst>
              <a:ahLst/>
              <a:cxnLst>
                <a:cxn ang="0">
                  <a:pos x="T0" y="0"/>
                </a:cxn>
                <a:cxn ang="0">
                  <a:pos x="T1" y="0"/>
                </a:cxn>
                <a:cxn ang="0">
                  <a:pos x="T2" y="0"/>
                </a:cxn>
                <a:cxn ang="0">
                  <a:pos x="T3" y="0"/>
                </a:cxn>
              </a:cxnLst>
              <a:rect l="0" t="0" r="r" b="b"/>
              <a:pathLst>
                <a:path w="2">
                  <a:moveTo>
                    <a:pt x="2"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2" name="Freeform 6112"/>
            <p:cNvSpPr>
              <a:spLocks/>
            </p:cNvSpPr>
            <p:nvPr/>
          </p:nvSpPr>
          <p:spPr bwMode="auto">
            <a:xfrm>
              <a:off x="1748" y="1349"/>
              <a:ext cx="2" cy="4"/>
            </a:xfrm>
            <a:custGeom>
              <a:avLst/>
              <a:gdLst>
                <a:gd name="T0" fmla="*/ 0 w 2"/>
                <a:gd name="T1" fmla="*/ 4 h 4"/>
                <a:gd name="T2" fmla="*/ 0 w 2"/>
                <a:gd name="T3" fmla="*/ 4 h 4"/>
                <a:gd name="T4" fmla="*/ 0 w 2"/>
                <a:gd name="T5" fmla="*/ 0 h 4"/>
                <a:gd name="T6" fmla="*/ 0 w 2"/>
                <a:gd name="T7" fmla="*/ 0 h 4"/>
                <a:gd name="T8" fmla="*/ 0 w 2"/>
                <a:gd name="T9" fmla="*/ 2 h 4"/>
                <a:gd name="T10" fmla="*/ 2 w 2"/>
                <a:gd name="T11" fmla="*/ 2 h 4"/>
                <a:gd name="T12" fmla="*/ 2 w 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0" y="4"/>
                  </a:moveTo>
                  <a:lnTo>
                    <a:pt x="0" y="4"/>
                  </a:lnTo>
                  <a:lnTo>
                    <a:pt x="0" y="0"/>
                  </a:lnTo>
                  <a:lnTo>
                    <a:pt x="0" y="0"/>
                  </a:lnTo>
                  <a:lnTo>
                    <a:pt x="0"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3" name="Freeform 6113"/>
            <p:cNvSpPr>
              <a:spLocks/>
            </p:cNvSpPr>
            <p:nvPr/>
          </p:nvSpPr>
          <p:spPr bwMode="auto">
            <a:xfrm>
              <a:off x="1736" y="1349"/>
              <a:ext cx="4" cy="6"/>
            </a:xfrm>
            <a:custGeom>
              <a:avLst/>
              <a:gdLst>
                <a:gd name="T0" fmla="*/ 4 w 4"/>
                <a:gd name="T1" fmla="*/ 6 h 6"/>
                <a:gd name="T2" fmla="*/ 2 w 4"/>
                <a:gd name="T3" fmla="*/ 6 h 6"/>
                <a:gd name="T4" fmla="*/ 2 w 4"/>
                <a:gd name="T5" fmla="*/ 6 h 6"/>
                <a:gd name="T6" fmla="*/ 2 w 4"/>
                <a:gd name="T7" fmla="*/ 6 h 6"/>
                <a:gd name="T8" fmla="*/ 2 w 4"/>
                <a:gd name="T9" fmla="*/ 6 h 6"/>
                <a:gd name="T10" fmla="*/ 0 w 4"/>
                <a:gd name="T11" fmla="*/ 6 h 6"/>
                <a:gd name="T12" fmla="*/ 0 w 4"/>
                <a:gd name="T13" fmla="*/ 4 h 6"/>
                <a:gd name="T14" fmla="*/ 2 w 4"/>
                <a:gd name="T15" fmla="*/ 4 h 6"/>
                <a:gd name="T16" fmla="*/ 2 w 4"/>
                <a:gd name="T17" fmla="*/ 2 h 6"/>
                <a:gd name="T18" fmla="*/ 2 w 4"/>
                <a:gd name="T19" fmla="*/ 2 h 6"/>
                <a:gd name="T20" fmla="*/ 2 w 4"/>
                <a:gd name="T21" fmla="*/ 2 h 6"/>
                <a:gd name="T22" fmla="*/ 2 w 4"/>
                <a:gd name="T23" fmla="*/ 2 h 6"/>
                <a:gd name="T24" fmla="*/ 2 w 4"/>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6">
                  <a:moveTo>
                    <a:pt x="4" y="6"/>
                  </a:moveTo>
                  <a:lnTo>
                    <a:pt x="2" y="6"/>
                  </a:lnTo>
                  <a:lnTo>
                    <a:pt x="2" y="6"/>
                  </a:lnTo>
                  <a:lnTo>
                    <a:pt x="2" y="6"/>
                  </a:lnTo>
                  <a:lnTo>
                    <a:pt x="2" y="6"/>
                  </a:lnTo>
                  <a:lnTo>
                    <a:pt x="0" y="6"/>
                  </a:lnTo>
                  <a:lnTo>
                    <a:pt x="0" y="4"/>
                  </a:lnTo>
                  <a:lnTo>
                    <a:pt x="2" y="4"/>
                  </a:lnTo>
                  <a:lnTo>
                    <a:pt x="2" y="2"/>
                  </a:lnTo>
                  <a:lnTo>
                    <a:pt x="2" y="2"/>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4" name="Freeform 6114"/>
            <p:cNvSpPr>
              <a:spLocks/>
            </p:cNvSpPr>
            <p:nvPr/>
          </p:nvSpPr>
          <p:spPr bwMode="auto">
            <a:xfrm>
              <a:off x="1748" y="1353"/>
              <a:ext cx="0" cy="4"/>
            </a:xfrm>
            <a:custGeom>
              <a:avLst/>
              <a:gdLst>
                <a:gd name="T0" fmla="*/ 4 h 4"/>
                <a:gd name="T1" fmla="*/ 2 h 4"/>
                <a:gd name="T2" fmla="*/ 2 h 4"/>
                <a:gd name="T3" fmla="*/ 2 h 4"/>
                <a:gd name="T4" fmla="*/ 0 h 4"/>
              </a:gdLst>
              <a:ahLst/>
              <a:cxnLst>
                <a:cxn ang="0">
                  <a:pos x="0" y="T0"/>
                </a:cxn>
                <a:cxn ang="0">
                  <a:pos x="0" y="T1"/>
                </a:cxn>
                <a:cxn ang="0">
                  <a:pos x="0" y="T2"/>
                </a:cxn>
                <a:cxn ang="0">
                  <a:pos x="0" y="T3"/>
                </a:cxn>
                <a:cxn ang="0">
                  <a:pos x="0" y="T4"/>
                </a:cxn>
              </a:cxnLst>
              <a:rect l="0" t="0" r="r" b="b"/>
              <a:pathLst>
                <a:path h="4">
                  <a:moveTo>
                    <a:pt x="0" y="4"/>
                  </a:moveTo>
                  <a:lnTo>
                    <a:pt x="0" y="2"/>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5" name="Freeform 6115"/>
            <p:cNvSpPr>
              <a:spLocks/>
            </p:cNvSpPr>
            <p:nvPr/>
          </p:nvSpPr>
          <p:spPr bwMode="auto">
            <a:xfrm>
              <a:off x="1740" y="1355"/>
              <a:ext cx="0" cy="2"/>
            </a:xfrm>
            <a:custGeom>
              <a:avLst/>
              <a:gdLst>
                <a:gd name="T0" fmla="*/ 2 h 2"/>
                <a:gd name="T1" fmla="*/ 2 h 2"/>
                <a:gd name="T2" fmla="*/ 0 h 2"/>
              </a:gdLst>
              <a:ahLst/>
              <a:cxnLst>
                <a:cxn ang="0">
                  <a:pos x="0" y="T0"/>
                </a:cxn>
                <a:cxn ang="0">
                  <a:pos x="0" y="T1"/>
                </a:cxn>
                <a:cxn ang="0">
                  <a:pos x="0" y="T2"/>
                </a:cxn>
              </a:cxnLst>
              <a:rect l="0" t="0" r="r" b="b"/>
              <a:pathLst>
                <a:path h="2">
                  <a:moveTo>
                    <a:pt x="0" y="2"/>
                  </a:move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6" name="Freeform 6116"/>
            <p:cNvSpPr>
              <a:spLocks/>
            </p:cNvSpPr>
            <p:nvPr/>
          </p:nvSpPr>
          <p:spPr bwMode="auto">
            <a:xfrm>
              <a:off x="1750" y="1351"/>
              <a:ext cx="6" cy="6"/>
            </a:xfrm>
            <a:custGeom>
              <a:avLst/>
              <a:gdLst>
                <a:gd name="T0" fmla="*/ 2 w 6"/>
                <a:gd name="T1" fmla="*/ 0 h 6"/>
                <a:gd name="T2" fmla="*/ 2 w 6"/>
                <a:gd name="T3" fmla="*/ 0 h 6"/>
                <a:gd name="T4" fmla="*/ 0 w 6"/>
                <a:gd name="T5" fmla="*/ 2 h 6"/>
                <a:gd name="T6" fmla="*/ 0 w 6"/>
                <a:gd name="T7" fmla="*/ 2 h 6"/>
                <a:gd name="T8" fmla="*/ 2 w 6"/>
                <a:gd name="T9" fmla="*/ 4 h 6"/>
                <a:gd name="T10" fmla="*/ 2 w 6"/>
                <a:gd name="T11" fmla="*/ 6 h 6"/>
                <a:gd name="T12" fmla="*/ 4 w 6"/>
                <a:gd name="T13" fmla="*/ 6 h 6"/>
                <a:gd name="T14" fmla="*/ 4 w 6"/>
                <a:gd name="T15" fmla="*/ 6 h 6"/>
                <a:gd name="T16" fmla="*/ 4 w 6"/>
                <a:gd name="T17" fmla="*/ 6 h 6"/>
                <a:gd name="T18" fmla="*/ 4 w 6"/>
                <a:gd name="T19" fmla="*/ 6 h 6"/>
                <a:gd name="T20" fmla="*/ 4 w 6"/>
                <a:gd name="T21" fmla="*/ 6 h 6"/>
                <a:gd name="T22" fmla="*/ 4 w 6"/>
                <a:gd name="T23" fmla="*/ 6 h 6"/>
                <a:gd name="T24" fmla="*/ 4 w 6"/>
                <a:gd name="T25" fmla="*/ 6 h 6"/>
                <a:gd name="T26" fmla="*/ 6 w 6"/>
                <a:gd name="T2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6">
                  <a:moveTo>
                    <a:pt x="2" y="0"/>
                  </a:moveTo>
                  <a:lnTo>
                    <a:pt x="2" y="0"/>
                  </a:lnTo>
                  <a:lnTo>
                    <a:pt x="0" y="2"/>
                  </a:lnTo>
                  <a:lnTo>
                    <a:pt x="0" y="2"/>
                  </a:lnTo>
                  <a:lnTo>
                    <a:pt x="2" y="4"/>
                  </a:lnTo>
                  <a:lnTo>
                    <a:pt x="2" y="6"/>
                  </a:lnTo>
                  <a:lnTo>
                    <a:pt x="4" y="6"/>
                  </a:lnTo>
                  <a:lnTo>
                    <a:pt x="4" y="6"/>
                  </a:lnTo>
                  <a:lnTo>
                    <a:pt x="4" y="6"/>
                  </a:lnTo>
                  <a:lnTo>
                    <a:pt x="4" y="6"/>
                  </a:lnTo>
                  <a:lnTo>
                    <a:pt x="4" y="6"/>
                  </a:lnTo>
                  <a:lnTo>
                    <a:pt x="4" y="6"/>
                  </a:lnTo>
                  <a:lnTo>
                    <a:pt x="4" y="6"/>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7" name="Freeform 6117"/>
            <p:cNvSpPr>
              <a:spLocks/>
            </p:cNvSpPr>
            <p:nvPr/>
          </p:nvSpPr>
          <p:spPr bwMode="auto">
            <a:xfrm>
              <a:off x="1740" y="1357"/>
              <a:ext cx="2" cy="2"/>
            </a:xfrm>
            <a:custGeom>
              <a:avLst/>
              <a:gdLst>
                <a:gd name="T0" fmla="*/ 2 w 2"/>
                <a:gd name="T1" fmla="*/ 2 h 2"/>
                <a:gd name="T2" fmla="*/ 2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2" y="2"/>
                  </a:moveTo>
                  <a:lnTo>
                    <a:pt x="2" y="2"/>
                  </a:ln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8" name="Freeform 6118"/>
            <p:cNvSpPr>
              <a:spLocks/>
            </p:cNvSpPr>
            <p:nvPr/>
          </p:nvSpPr>
          <p:spPr bwMode="auto">
            <a:xfrm>
              <a:off x="1750" y="1357"/>
              <a:ext cx="0" cy="2"/>
            </a:xfrm>
            <a:custGeom>
              <a:avLst/>
              <a:gdLst>
                <a:gd name="T0" fmla="*/ 2 h 2"/>
                <a:gd name="T1" fmla="*/ 2 h 2"/>
                <a:gd name="T2" fmla="*/ 2 h 2"/>
                <a:gd name="T3" fmla="*/ 0 h 2"/>
                <a:gd name="T4" fmla="*/ 0 h 2"/>
                <a:gd name="T5" fmla="*/ 0 h 2"/>
                <a:gd name="T6" fmla="*/ 0 h 2"/>
                <a:gd name="T7" fmla="*/ 2 h 2"/>
                <a:gd name="T8" fmla="*/ 2 h 2"/>
                <a:gd name="T9" fmla="*/ 2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2"/>
                  </a:moveTo>
                  <a:lnTo>
                    <a:pt x="0" y="2"/>
                  </a:lnTo>
                  <a:lnTo>
                    <a:pt x="0" y="2"/>
                  </a:lnTo>
                  <a:lnTo>
                    <a:pt x="0" y="0"/>
                  </a:lnTo>
                  <a:lnTo>
                    <a:pt x="0" y="0"/>
                  </a:lnTo>
                  <a:lnTo>
                    <a:pt x="0" y="0"/>
                  </a:lnTo>
                  <a:lnTo>
                    <a:pt x="0" y="0"/>
                  </a:ln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9" name="Freeform 6119"/>
            <p:cNvSpPr>
              <a:spLocks/>
            </p:cNvSpPr>
            <p:nvPr/>
          </p:nvSpPr>
          <p:spPr bwMode="auto">
            <a:xfrm>
              <a:off x="1750" y="1359"/>
              <a:ext cx="2" cy="2"/>
            </a:xfrm>
            <a:custGeom>
              <a:avLst/>
              <a:gdLst>
                <a:gd name="T0" fmla="*/ 2 w 2"/>
                <a:gd name="T1" fmla="*/ 2 h 2"/>
                <a:gd name="T2" fmla="*/ 2 w 2"/>
                <a:gd name="T3" fmla="*/ 0 h 2"/>
                <a:gd name="T4" fmla="*/ 2 w 2"/>
                <a:gd name="T5" fmla="*/ 0 h 2"/>
                <a:gd name="T6" fmla="*/ 0 w 2"/>
                <a:gd name="T7" fmla="*/ 0 h 2"/>
                <a:gd name="T8" fmla="*/ 0 w 2"/>
                <a:gd name="T9" fmla="*/ 2 h 2"/>
                <a:gd name="T10" fmla="*/ 0 w 2"/>
                <a:gd name="T11" fmla="*/ 2 h 2"/>
                <a:gd name="T12" fmla="*/ 2 w 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2"/>
                  </a:moveTo>
                  <a:lnTo>
                    <a:pt x="2" y="0"/>
                  </a:lnTo>
                  <a:lnTo>
                    <a:pt x="2" y="0"/>
                  </a:ln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0" name="Freeform 6120"/>
            <p:cNvSpPr>
              <a:spLocks/>
            </p:cNvSpPr>
            <p:nvPr/>
          </p:nvSpPr>
          <p:spPr bwMode="auto">
            <a:xfrm>
              <a:off x="1742" y="1359"/>
              <a:ext cx="2" cy="2"/>
            </a:xfrm>
            <a:custGeom>
              <a:avLst/>
              <a:gdLst>
                <a:gd name="T0" fmla="*/ 2 w 2"/>
                <a:gd name="T1" fmla="*/ 2 h 2"/>
                <a:gd name="T2" fmla="*/ 2 w 2"/>
                <a:gd name="T3" fmla="*/ 2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2" y="2"/>
                  </a:moveTo>
                  <a:lnTo>
                    <a:pt x="2" y="2"/>
                  </a:lnTo>
                  <a:lnTo>
                    <a:pt x="2"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1" name="Freeform 6121"/>
            <p:cNvSpPr>
              <a:spLocks/>
            </p:cNvSpPr>
            <p:nvPr/>
          </p:nvSpPr>
          <p:spPr bwMode="auto">
            <a:xfrm>
              <a:off x="1752" y="1359"/>
              <a:ext cx="2" cy="4"/>
            </a:xfrm>
            <a:custGeom>
              <a:avLst/>
              <a:gdLst>
                <a:gd name="T0" fmla="*/ 2 w 2"/>
                <a:gd name="T1" fmla="*/ 4 h 4"/>
                <a:gd name="T2" fmla="*/ 2 w 2"/>
                <a:gd name="T3" fmla="*/ 2 h 4"/>
                <a:gd name="T4" fmla="*/ 2 w 2"/>
                <a:gd name="T5" fmla="*/ 0 h 4"/>
                <a:gd name="T6" fmla="*/ 2 w 2"/>
                <a:gd name="T7" fmla="*/ 0 h 4"/>
                <a:gd name="T8" fmla="*/ 2 w 2"/>
                <a:gd name="T9" fmla="*/ 0 h 4"/>
                <a:gd name="T10" fmla="*/ 2 w 2"/>
                <a:gd name="T11" fmla="*/ 0 h 4"/>
                <a:gd name="T12" fmla="*/ 2 w 2"/>
                <a:gd name="T13" fmla="*/ 0 h 4"/>
                <a:gd name="T14" fmla="*/ 0 w 2"/>
                <a:gd name="T15" fmla="*/ 0 h 4"/>
                <a:gd name="T16" fmla="*/ 0 w 2"/>
                <a:gd name="T17" fmla="*/ 0 h 4"/>
                <a:gd name="T18" fmla="*/ 0 w 2"/>
                <a:gd name="T19" fmla="*/ 0 h 4"/>
                <a:gd name="T20" fmla="*/ 0 w 2"/>
                <a:gd name="T21" fmla="*/ 2 h 4"/>
                <a:gd name="T22" fmla="*/ 0 w 2"/>
                <a:gd name="T23" fmla="*/ 2 h 4"/>
                <a:gd name="T24" fmla="*/ 0 w 2"/>
                <a:gd name="T25" fmla="*/ 4 h 4"/>
                <a:gd name="T26" fmla="*/ 0 w 2"/>
                <a:gd name="T27" fmla="*/ 4 h 4"/>
                <a:gd name="T28" fmla="*/ 0 w 2"/>
                <a:gd name="T29" fmla="*/ 4 h 4"/>
                <a:gd name="T30" fmla="*/ 2 w 2"/>
                <a:gd name="T31" fmla="*/ 4 h 4"/>
                <a:gd name="T32" fmla="*/ 2 w 2"/>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4">
                  <a:moveTo>
                    <a:pt x="2" y="4"/>
                  </a:moveTo>
                  <a:lnTo>
                    <a:pt x="2" y="2"/>
                  </a:lnTo>
                  <a:lnTo>
                    <a:pt x="2" y="0"/>
                  </a:lnTo>
                  <a:lnTo>
                    <a:pt x="2" y="0"/>
                  </a:lnTo>
                  <a:lnTo>
                    <a:pt x="2" y="0"/>
                  </a:lnTo>
                  <a:lnTo>
                    <a:pt x="2" y="0"/>
                  </a:lnTo>
                  <a:lnTo>
                    <a:pt x="2" y="0"/>
                  </a:lnTo>
                  <a:lnTo>
                    <a:pt x="0" y="0"/>
                  </a:lnTo>
                  <a:lnTo>
                    <a:pt x="0" y="0"/>
                  </a:lnTo>
                  <a:lnTo>
                    <a:pt x="0" y="0"/>
                  </a:lnTo>
                  <a:lnTo>
                    <a:pt x="0" y="2"/>
                  </a:lnTo>
                  <a:lnTo>
                    <a:pt x="0" y="2"/>
                  </a:lnTo>
                  <a:lnTo>
                    <a:pt x="0" y="4"/>
                  </a:lnTo>
                  <a:lnTo>
                    <a:pt x="0" y="4"/>
                  </a:lnTo>
                  <a:lnTo>
                    <a:pt x="0" y="4"/>
                  </a:lnTo>
                  <a:lnTo>
                    <a:pt x="2" y="4"/>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2" name="Freeform 6122"/>
            <p:cNvSpPr>
              <a:spLocks/>
            </p:cNvSpPr>
            <p:nvPr/>
          </p:nvSpPr>
          <p:spPr bwMode="auto">
            <a:xfrm>
              <a:off x="1744" y="1357"/>
              <a:ext cx="4" cy="6"/>
            </a:xfrm>
            <a:custGeom>
              <a:avLst/>
              <a:gdLst>
                <a:gd name="T0" fmla="*/ 0 w 4"/>
                <a:gd name="T1" fmla="*/ 4 h 6"/>
                <a:gd name="T2" fmla="*/ 0 w 4"/>
                <a:gd name="T3" fmla="*/ 4 h 6"/>
                <a:gd name="T4" fmla="*/ 2 w 4"/>
                <a:gd name="T5" fmla="*/ 6 h 6"/>
                <a:gd name="T6" fmla="*/ 2 w 4"/>
                <a:gd name="T7" fmla="*/ 6 h 6"/>
                <a:gd name="T8" fmla="*/ 4 w 4"/>
                <a:gd name="T9" fmla="*/ 6 h 6"/>
                <a:gd name="T10" fmla="*/ 4 w 4"/>
                <a:gd name="T11" fmla="*/ 6 h 6"/>
                <a:gd name="T12" fmla="*/ 4 w 4"/>
                <a:gd name="T13" fmla="*/ 6 h 6"/>
                <a:gd name="T14" fmla="*/ 4 w 4"/>
                <a:gd name="T15" fmla="*/ 6 h 6"/>
                <a:gd name="T16" fmla="*/ 4 w 4"/>
                <a:gd name="T17" fmla="*/ 6 h 6"/>
                <a:gd name="T18" fmla="*/ 4 w 4"/>
                <a:gd name="T19" fmla="*/ 4 h 6"/>
                <a:gd name="T20" fmla="*/ 4 w 4"/>
                <a:gd name="T21" fmla="*/ 4 h 6"/>
                <a:gd name="T22" fmla="*/ 4 w 4"/>
                <a:gd name="T23" fmla="*/ 2 h 6"/>
                <a:gd name="T24" fmla="*/ 4 w 4"/>
                <a:gd name="T25" fmla="*/ 2 h 6"/>
                <a:gd name="T26" fmla="*/ 4 w 4"/>
                <a:gd name="T27" fmla="*/ 0 h 6"/>
                <a:gd name="T28" fmla="*/ 4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0" y="4"/>
                  </a:moveTo>
                  <a:lnTo>
                    <a:pt x="0" y="4"/>
                  </a:lnTo>
                  <a:lnTo>
                    <a:pt x="2" y="6"/>
                  </a:lnTo>
                  <a:lnTo>
                    <a:pt x="2" y="6"/>
                  </a:lnTo>
                  <a:lnTo>
                    <a:pt x="4" y="6"/>
                  </a:lnTo>
                  <a:lnTo>
                    <a:pt x="4" y="6"/>
                  </a:lnTo>
                  <a:lnTo>
                    <a:pt x="4" y="6"/>
                  </a:lnTo>
                  <a:lnTo>
                    <a:pt x="4" y="6"/>
                  </a:lnTo>
                  <a:lnTo>
                    <a:pt x="4" y="6"/>
                  </a:lnTo>
                  <a:lnTo>
                    <a:pt x="4" y="4"/>
                  </a:lnTo>
                  <a:lnTo>
                    <a:pt x="4" y="4"/>
                  </a:lnTo>
                  <a:lnTo>
                    <a:pt x="4" y="2"/>
                  </a:lnTo>
                  <a:lnTo>
                    <a:pt x="4" y="2"/>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3" name="Freeform 6123"/>
            <p:cNvSpPr>
              <a:spLocks/>
            </p:cNvSpPr>
            <p:nvPr/>
          </p:nvSpPr>
          <p:spPr bwMode="auto">
            <a:xfrm>
              <a:off x="1756" y="1357"/>
              <a:ext cx="4" cy="11"/>
            </a:xfrm>
            <a:custGeom>
              <a:avLst/>
              <a:gdLst>
                <a:gd name="T0" fmla="*/ 4 w 4"/>
                <a:gd name="T1" fmla="*/ 11 h 11"/>
                <a:gd name="T2" fmla="*/ 4 w 4"/>
                <a:gd name="T3" fmla="*/ 11 h 11"/>
                <a:gd name="T4" fmla="*/ 2 w 4"/>
                <a:gd name="T5" fmla="*/ 9 h 11"/>
                <a:gd name="T6" fmla="*/ 2 w 4"/>
                <a:gd name="T7" fmla="*/ 7 h 11"/>
                <a:gd name="T8" fmla="*/ 2 w 4"/>
                <a:gd name="T9" fmla="*/ 6 h 11"/>
                <a:gd name="T10" fmla="*/ 0 w 4"/>
                <a:gd name="T11" fmla="*/ 6 h 11"/>
                <a:gd name="T12" fmla="*/ 0 w 4"/>
                <a:gd name="T13" fmla="*/ 4 h 11"/>
                <a:gd name="T14" fmla="*/ 0 w 4"/>
                <a:gd name="T15" fmla="*/ 4 h 11"/>
                <a:gd name="T16" fmla="*/ 0 w 4"/>
                <a:gd name="T17" fmla="*/ 4 h 11"/>
                <a:gd name="T18" fmla="*/ 0 w 4"/>
                <a:gd name="T19" fmla="*/ 2 h 11"/>
                <a:gd name="T20" fmla="*/ 0 w 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1">
                  <a:moveTo>
                    <a:pt x="4" y="11"/>
                  </a:moveTo>
                  <a:lnTo>
                    <a:pt x="4" y="11"/>
                  </a:lnTo>
                  <a:lnTo>
                    <a:pt x="2" y="9"/>
                  </a:lnTo>
                  <a:lnTo>
                    <a:pt x="2" y="7"/>
                  </a:lnTo>
                  <a:lnTo>
                    <a:pt x="2" y="6"/>
                  </a:lnTo>
                  <a:lnTo>
                    <a:pt x="0" y="6"/>
                  </a:lnTo>
                  <a:lnTo>
                    <a:pt x="0" y="4"/>
                  </a:lnTo>
                  <a:lnTo>
                    <a:pt x="0" y="4"/>
                  </a:lnTo>
                  <a:lnTo>
                    <a:pt x="0"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4" name="Freeform 6124"/>
            <p:cNvSpPr>
              <a:spLocks/>
            </p:cNvSpPr>
            <p:nvPr/>
          </p:nvSpPr>
          <p:spPr bwMode="auto">
            <a:xfrm>
              <a:off x="1760" y="1368"/>
              <a:ext cx="1" cy="6"/>
            </a:xfrm>
            <a:custGeom>
              <a:avLst/>
              <a:gdLst>
                <a:gd name="T0" fmla="*/ 1 w 1"/>
                <a:gd name="T1" fmla="*/ 6 h 6"/>
                <a:gd name="T2" fmla="*/ 0 w 1"/>
                <a:gd name="T3" fmla="*/ 6 h 6"/>
                <a:gd name="T4" fmla="*/ 0 w 1"/>
                <a:gd name="T5" fmla="*/ 4 h 6"/>
                <a:gd name="T6" fmla="*/ 0 w 1"/>
                <a:gd name="T7" fmla="*/ 0 h 6"/>
              </a:gdLst>
              <a:ahLst/>
              <a:cxnLst>
                <a:cxn ang="0">
                  <a:pos x="T0" y="T1"/>
                </a:cxn>
                <a:cxn ang="0">
                  <a:pos x="T2" y="T3"/>
                </a:cxn>
                <a:cxn ang="0">
                  <a:pos x="T4" y="T5"/>
                </a:cxn>
                <a:cxn ang="0">
                  <a:pos x="T6" y="T7"/>
                </a:cxn>
              </a:cxnLst>
              <a:rect l="0" t="0" r="r" b="b"/>
              <a:pathLst>
                <a:path w="1" h="6">
                  <a:moveTo>
                    <a:pt x="1" y="6"/>
                  </a:moveTo>
                  <a:lnTo>
                    <a:pt x="0" y="6"/>
                  </a:lnTo>
                  <a:lnTo>
                    <a:pt x="0" y="4"/>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5" name="Freeform 6125"/>
            <p:cNvSpPr>
              <a:spLocks/>
            </p:cNvSpPr>
            <p:nvPr/>
          </p:nvSpPr>
          <p:spPr bwMode="auto">
            <a:xfrm>
              <a:off x="1761" y="1374"/>
              <a:ext cx="10" cy="15"/>
            </a:xfrm>
            <a:custGeom>
              <a:avLst/>
              <a:gdLst>
                <a:gd name="T0" fmla="*/ 0 w 10"/>
                <a:gd name="T1" fmla="*/ 0 h 15"/>
                <a:gd name="T2" fmla="*/ 0 w 10"/>
                <a:gd name="T3" fmla="*/ 0 h 15"/>
                <a:gd name="T4" fmla="*/ 0 w 10"/>
                <a:gd name="T5" fmla="*/ 2 h 15"/>
                <a:gd name="T6" fmla="*/ 0 w 10"/>
                <a:gd name="T7" fmla="*/ 2 h 15"/>
                <a:gd name="T8" fmla="*/ 0 w 10"/>
                <a:gd name="T9" fmla="*/ 4 h 15"/>
                <a:gd name="T10" fmla="*/ 2 w 10"/>
                <a:gd name="T11" fmla="*/ 4 h 15"/>
                <a:gd name="T12" fmla="*/ 2 w 10"/>
                <a:gd name="T13" fmla="*/ 4 h 15"/>
                <a:gd name="T14" fmla="*/ 2 w 10"/>
                <a:gd name="T15" fmla="*/ 6 h 15"/>
                <a:gd name="T16" fmla="*/ 2 w 10"/>
                <a:gd name="T17" fmla="*/ 6 h 15"/>
                <a:gd name="T18" fmla="*/ 2 w 10"/>
                <a:gd name="T19" fmla="*/ 6 h 15"/>
                <a:gd name="T20" fmla="*/ 2 w 10"/>
                <a:gd name="T21" fmla="*/ 6 h 15"/>
                <a:gd name="T22" fmla="*/ 4 w 10"/>
                <a:gd name="T23" fmla="*/ 6 h 15"/>
                <a:gd name="T24" fmla="*/ 4 w 10"/>
                <a:gd name="T25" fmla="*/ 8 h 15"/>
                <a:gd name="T26" fmla="*/ 4 w 10"/>
                <a:gd name="T27" fmla="*/ 8 h 15"/>
                <a:gd name="T28" fmla="*/ 4 w 10"/>
                <a:gd name="T29" fmla="*/ 10 h 15"/>
                <a:gd name="T30" fmla="*/ 6 w 10"/>
                <a:gd name="T31" fmla="*/ 10 h 15"/>
                <a:gd name="T32" fmla="*/ 6 w 10"/>
                <a:gd name="T33" fmla="*/ 10 h 15"/>
                <a:gd name="T34" fmla="*/ 8 w 10"/>
                <a:gd name="T35" fmla="*/ 10 h 15"/>
                <a:gd name="T36" fmla="*/ 8 w 10"/>
                <a:gd name="T37" fmla="*/ 10 h 15"/>
                <a:gd name="T38" fmla="*/ 8 w 10"/>
                <a:gd name="T39" fmla="*/ 12 h 15"/>
                <a:gd name="T40" fmla="*/ 10 w 10"/>
                <a:gd name="T41" fmla="*/ 13 h 15"/>
                <a:gd name="T42" fmla="*/ 10 w 10"/>
                <a:gd name="T43" fmla="*/ 15 h 15"/>
                <a:gd name="T44" fmla="*/ 10 w 10"/>
                <a:gd name="T4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15">
                  <a:moveTo>
                    <a:pt x="0" y="0"/>
                  </a:moveTo>
                  <a:lnTo>
                    <a:pt x="0" y="0"/>
                  </a:lnTo>
                  <a:lnTo>
                    <a:pt x="0" y="2"/>
                  </a:lnTo>
                  <a:lnTo>
                    <a:pt x="0" y="2"/>
                  </a:lnTo>
                  <a:lnTo>
                    <a:pt x="0" y="4"/>
                  </a:lnTo>
                  <a:lnTo>
                    <a:pt x="2" y="4"/>
                  </a:lnTo>
                  <a:lnTo>
                    <a:pt x="2" y="4"/>
                  </a:lnTo>
                  <a:lnTo>
                    <a:pt x="2" y="6"/>
                  </a:lnTo>
                  <a:lnTo>
                    <a:pt x="2" y="6"/>
                  </a:lnTo>
                  <a:lnTo>
                    <a:pt x="2" y="6"/>
                  </a:lnTo>
                  <a:lnTo>
                    <a:pt x="2" y="6"/>
                  </a:lnTo>
                  <a:lnTo>
                    <a:pt x="4" y="6"/>
                  </a:lnTo>
                  <a:lnTo>
                    <a:pt x="4" y="8"/>
                  </a:lnTo>
                  <a:lnTo>
                    <a:pt x="4" y="8"/>
                  </a:lnTo>
                  <a:lnTo>
                    <a:pt x="4" y="10"/>
                  </a:lnTo>
                  <a:lnTo>
                    <a:pt x="6" y="10"/>
                  </a:lnTo>
                  <a:lnTo>
                    <a:pt x="6" y="10"/>
                  </a:lnTo>
                  <a:lnTo>
                    <a:pt x="8" y="10"/>
                  </a:lnTo>
                  <a:lnTo>
                    <a:pt x="8" y="10"/>
                  </a:lnTo>
                  <a:lnTo>
                    <a:pt x="8" y="12"/>
                  </a:lnTo>
                  <a:lnTo>
                    <a:pt x="10" y="13"/>
                  </a:lnTo>
                  <a:lnTo>
                    <a:pt x="10" y="15"/>
                  </a:lnTo>
                  <a:lnTo>
                    <a:pt x="1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6" name="Freeform 6126"/>
            <p:cNvSpPr>
              <a:spLocks/>
            </p:cNvSpPr>
            <p:nvPr/>
          </p:nvSpPr>
          <p:spPr bwMode="auto">
            <a:xfrm>
              <a:off x="1767" y="1389"/>
              <a:ext cx="4" cy="16"/>
            </a:xfrm>
            <a:custGeom>
              <a:avLst/>
              <a:gdLst>
                <a:gd name="T0" fmla="*/ 4 w 4"/>
                <a:gd name="T1" fmla="*/ 0 h 16"/>
                <a:gd name="T2" fmla="*/ 4 w 4"/>
                <a:gd name="T3" fmla="*/ 0 h 16"/>
                <a:gd name="T4" fmla="*/ 4 w 4"/>
                <a:gd name="T5" fmla="*/ 2 h 16"/>
                <a:gd name="T6" fmla="*/ 4 w 4"/>
                <a:gd name="T7" fmla="*/ 2 h 16"/>
                <a:gd name="T8" fmla="*/ 2 w 4"/>
                <a:gd name="T9" fmla="*/ 4 h 16"/>
                <a:gd name="T10" fmla="*/ 2 w 4"/>
                <a:gd name="T11" fmla="*/ 4 h 16"/>
                <a:gd name="T12" fmla="*/ 2 w 4"/>
                <a:gd name="T13" fmla="*/ 4 h 16"/>
                <a:gd name="T14" fmla="*/ 2 w 4"/>
                <a:gd name="T15" fmla="*/ 4 h 16"/>
                <a:gd name="T16" fmla="*/ 2 w 4"/>
                <a:gd name="T17" fmla="*/ 4 h 16"/>
                <a:gd name="T18" fmla="*/ 0 w 4"/>
                <a:gd name="T19" fmla="*/ 6 h 16"/>
                <a:gd name="T20" fmla="*/ 0 w 4"/>
                <a:gd name="T21" fmla="*/ 6 h 16"/>
                <a:gd name="T22" fmla="*/ 0 w 4"/>
                <a:gd name="T23" fmla="*/ 6 h 16"/>
                <a:gd name="T24" fmla="*/ 0 w 4"/>
                <a:gd name="T25" fmla="*/ 6 h 16"/>
                <a:gd name="T26" fmla="*/ 0 w 4"/>
                <a:gd name="T27" fmla="*/ 6 h 16"/>
                <a:gd name="T28" fmla="*/ 0 w 4"/>
                <a:gd name="T29" fmla="*/ 6 h 16"/>
                <a:gd name="T30" fmla="*/ 0 w 4"/>
                <a:gd name="T31" fmla="*/ 6 h 16"/>
                <a:gd name="T32" fmla="*/ 0 w 4"/>
                <a:gd name="T33" fmla="*/ 8 h 16"/>
                <a:gd name="T34" fmla="*/ 0 w 4"/>
                <a:gd name="T35" fmla="*/ 10 h 16"/>
                <a:gd name="T36" fmla="*/ 0 w 4"/>
                <a:gd name="T37" fmla="*/ 10 h 16"/>
                <a:gd name="T38" fmla="*/ 0 w 4"/>
                <a:gd name="T39" fmla="*/ 10 h 16"/>
                <a:gd name="T40" fmla="*/ 0 w 4"/>
                <a:gd name="T41" fmla="*/ 12 h 16"/>
                <a:gd name="T42" fmla="*/ 0 w 4"/>
                <a:gd name="T43" fmla="*/ 12 h 16"/>
                <a:gd name="T44" fmla="*/ 0 w 4"/>
                <a:gd name="T45" fmla="*/ 12 h 16"/>
                <a:gd name="T46" fmla="*/ 2 w 4"/>
                <a:gd name="T47" fmla="*/ 12 h 16"/>
                <a:gd name="T48" fmla="*/ 0 w 4"/>
                <a:gd name="T49" fmla="*/ 12 h 16"/>
                <a:gd name="T50" fmla="*/ 0 w 4"/>
                <a:gd name="T51" fmla="*/ 12 h 16"/>
                <a:gd name="T52" fmla="*/ 0 w 4"/>
                <a:gd name="T53" fmla="*/ 12 h 16"/>
                <a:gd name="T54" fmla="*/ 0 w 4"/>
                <a:gd name="T55" fmla="*/ 12 h 16"/>
                <a:gd name="T56" fmla="*/ 0 w 4"/>
                <a:gd name="T57" fmla="*/ 12 h 16"/>
                <a:gd name="T58" fmla="*/ 0 w 4"/>
                <a:gd name="T59" fmla="*/ 12 h 16"/>
                <a:gd name="T60" fmla="*/ 0 w 4"/>
                <a:gd name="T61" fmla="*/ 14 h 16"/>
                <a:gd name="T62" fmla="*/ 0 w 4"/>
                <a:gd name="T63" fmla="*/ 14 h 16"/>
                <a:gd name="T64" fmla="*/ 0 w 4"/>
                <a:gd name="T65" fmla="*/ 14 h 16"/>
                <a:gd name="T66" fmla="*/ 0 w 4"/>
                <a:gd name="T67" fmla="*/ 14 h 16"/>
                <a:gd name="T68" fmla="*/ 2 w 4"/>
                <a:gd name="T69" fmla="*/ 14 h 16"/>
                <a:gd name="T70" fmla="*/ 2 w 4"/>
                <a:gd name="T71" fmla="*/ 14 h 16"/>
                <a:gd name="T72" fmla="*/ 2 w 4"/>
                <a:gd name="T73" fmla="*/ 16 h 16"/>
                <a:gd name="T74" fmla="*/ 2 w 4"/>
                <a:gd name="T75" fmla="*/ 16 h 16"/>
                <a:gd name="T76" fmla="*/ 2 w 4"/>
                <a:gd name="T7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 h="16">
                  <a:moveTo>
                    <a:pt x="4" y="0"/>
                  </a:moveTo>
                  <a:lnTo>
                    <a:pt x="4" y="0"/>
                  </a:lnTo>
                  <a:lnTo>
                    <a:pt x="4" y="2"/>
                  </a:lnTo>
                  <a:lnTo>
                    <a:pt x="4" y="2"/>
                  </a:lnTo>
                  <a:lnTo>
                    <a:pt x="2" y="4"/>
                  </a:lnTo>
                  <a:lnTo>
                    <a:pt x="2" y="4"/>
                  </a:lnTo>
                  <a:lnTo>
                    <a:pt x="2" y="4"/>
                  </a:lnTo>
                  <a:lnTo>
                    <a:pt x="2" y="4"/>
                  </a:lnTo>
                  <a:lnTo>
                    <a:pt x="2" y="4"/>
                  </a:lnTo>
                  <a:lnTo>
                    <a:pt x="0" y="6"/>
                  </a:lnTo>
                  <a:lnTo>
                    <a:pt x="0" y="6"/>
                  </a:lnTo>
                  <a:lnTo>
                    <a:pt x="0" y="6"/>
                  </a:lnTo>
                  <a:lnTo>
                    <a:pt x="0" y="6"/>
                  </a:lnTo>
                  <a:lnTo>
                    <a:pt x="0" y="6"/>
                  </a:lnTo>
                  <a:lnTo>
                    <a:pt x="0" y="6"/>
                  </a:lnTo>
                  <a:lnTo>
                    <a:pt x="0" y="6"/>
                  </a:lnTo>
                  <a:lnTo>
                    <a:pt x="0" y="8"/>
                  </a:lnTo>
                  <a:lnTo>
                    <a:pt x="0" y="10"/>
                  </a:lnTo>
                  <a:lnTo>
                    <a:pt x="0" y="10"/>
                  </a:lnTo>
                  <a:lnTo>
                    <a:pt x="0" y="10"/>
                  </a:lnTo>
                  <a:lnTo>
                    <a:pt x="0" y="12"/>
                  </a:lnTo>
                  <a:lnTo>
                    <a:pt x="0" y="12"/>
                  </a:lnTo>
                  <a:lnTo>
                    <a:pt x="0" y="12"/>
                  </a:lnTo>
                  <a:lnTo>
                    <a:pt x="2" y="12"/>
                  </a:lnTo>
                  <a:lnTo>
                    <a:pt x="0" y="12"/>
                  </a:lnTo>
                  <a:lnTo>
                    <a:pt x="0" y="12"/>
                  </a:lnTo>
                  <a:lnTo>
                    <a:pt x="0" y="12"/>
                  </a:lnTo>
                  <a:lnTo>
                    <a:pt x="0" y="12"/>
                  </a:lnTo>
                  <a:lnTo>
                    <a:pt x="0" y="12"/>
                  </a:lnTo>
                  <a:lnTo>
                    <a:pt x="0" y="12"/>
                  </a:lnTo>
                  <a:lnTo>
                    <a:pt x="0" y="14"/>
                  </a:lnTo>
                  <a:lnTo>
                    <a:pt x="0" y="14"/>
                  </a:lnTo>
                  <a:lnTo>
                    <a:pt x="0" y="14"/>
                  </a:lnTo>
                  <a:lnTo>
                    <a:pt x="0" y="14"/>
                  </a:lnTo>
                  <a:lnTo>
                    <a:pt x="2" y="14"/>
                  </a:lnTo>
                  <a:lnTo>
                    <a:pt x="2" y="14"/>
                  </a:lnTo>
                  <a:lnTo>
                    <a:pt x="2" y="16"/>
                  </a:lnTo>
                  <a:lnTo>
                    <a:pt x="2" y="16"/>
                  </a:lnTo>
                  <a:lnTo>
                    <a:pt x="2"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7" name="Freeform 6127"/>
            <p:cNvSpPr>
              <a:spLocks/>
            </p:cNvSpPr>
            <p:nvPr/>
          </p:nvSpPr>
          <p:spPr bwMode="auto">
            <a:xfrm>
              <a:off x="1861" y="1024"/>
              <a:ext cx="6" cy="25"/>
            </a:xfrm>
            <a:custGeom>
              <a:avLst/>
              <a:gdLst>
                <a:gd name="T0" fmla="*/ 0 w 6"/>
                <a:gd name="T1" fmla="*/ 25 h 25"/>
                <a:gd name="T2" fmla="*/ 2 w 6"/>
                <a:gd name="T3" fmla="*/ 23 h 25"/>
                <a:gd name="T4" fmla="*/ 2 w 6"/>
                <a:gd name="T5" fmla="*/ 23 h 25"/>
                <a:gd name="T6" fmla="*/ 2 w 6"/>
                <a:gd name="T7" fmla="*/ 22 h 25"/>
                <a:gd name="T8" fmla="*/ 2 w 6"/>
                <a:gd name="T9" fmla="*/ 22 h 25"/>
                <a:gd name="T10" fmla="*/ 2 w 6"/>
                <a:gd name="T11" fmla="*/ 20 h 25"/>
                <a:gd name="T12" fmla="*/ 2 w 6"/>
                <a:gd name="T13" fmla="*/ 16 h 25"/>
                <a:gd name="T14" fmla="*/ 4 w 6"/>
                <a:gd name="T15" fmla="*/ 16 h 25"/>
                <a:gd name="T16" fmla="*/ 4 w 6"/>
                <a:gd name="T17" fmla="*/ 12 h 25"/>
                <a:gd name="T18" fmla="*/ 6 w 6"/>
                <a:gd name="T19" fmla="*/ 8 h 25"/>
                <a:gd name="T20" fmla="*/ 6 w 6"/>
                <a:gd name="T21" fmla="*/ 6 h 25"/>
                <a:gd name="T22" fmla="*/ 6 w 6"/>
                <a:gd name="T23" fmla="*/ 6 h 25"/>
                <a:gd name="T24" fmla="*/ 6 w 6"/>
                <a:gd name="T25" fmla="*/ 4 h 25"/>
                <a:gd name="T26" fmla="*/ 6 w 6"/>
                <a:gd name="T27" fmla="*/ 2 h 25"/>
                <a:gd name="T28" fmla="*/ 6 w 6"/>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25">
                  <a:moveTo>
                    <a:pt x="0" y="25"/>
                  </a:moveTo>
                  <a:lnTo>
                    <a:pt x="2" y="23"/>
                  </a:lnTo>
                  <a:lnTo>
                    <a:pt x="2" y="23"/>
                  </a:lnTo>
                  <a:lnTo>
                    <a:pt x="2" y="22"/>
                  </a:lnTo>
                  <a:lnTo>
                    <a:pt x="2" y="22"/>
                  </a:lnTo>
                  <a:lnTo>
                    <a:pt x="2" y="20"/>
                  </a:lnTo>
                  <a:lnTo>
                    <a:pt x="2" y="16"/>
                  </a:lnTo>
                  <a:lnTo>
                    <a:pt x="4" y="16"/>
                  </a:lnTo>
                  <a:lnTo>
                    <a:pt x="4" y="12"/>
                  </a:lnTo>
                  <a:lnTo>
                    <a:pt x="6" y="8"/>
                  </a:lnTo>
                  <a:lnTo>
                    <a:pt x="6" y="6"/>
                  </a:lnTo>
                  <a:lnTo>
                    <a:pt x="6" y="6"/>
                  </a:lnTo>
                  <a:lnTo>
                    <a:pt x="6" y="4"/>
                  </a:lnTo>
                  <a:lnTo>
                    <a:pt x="6" y="2"/>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8" name="Freeform 6128"/>
            <p:cNvSpPr>
              <a:spLocks/>
            </p:cNvSpPr>
            <p:nvPr/>
          </p:nvSpPr>
          <p:spPr bwMode="auto">
            <a:xfrm>
              <a:off x="1856" y="1049"/>
              <a:ext cx="5" cy="8"/>
            </a:xfrm>
            <a:custGeom>
              <a:avLst/>
              <a:gdLst>
                <a:gd name="T0" fmla="*/ 0 w 5"/>
                <a:gd name="T1" fmla="*/ 8 h 8"/>
                <a:gd name="T2" fmla="*/ 0 w 5"/>
                <a:gd name="T3" fmla="*/ 6 h 8"/>
                <a:gd name="T4" fmla="*/ 0 w 5"/>
                <a:gd name="T5" fmla="*/ 4 h 8"/>
                <a:gd name="T6" fmla="*/ 0 w 5"/>
                <a:gd name="T7" fmla="*/ 4 h 8"/>
                <a:gd name="T8" fmla="*/ 0 w 5"/>
                <a:gd name="T9" fmla="*/ 4 h 8"/>
                <a:gd name="T10" fmla="*/ 1 w 5"/>
                <a:gd name="T11" fmla="*/ 4 h 8"/>
                <a:gd name="T12" fmla="*/ 3 w 5"/>
                <a:gd name="T13" fmla="*/ 2 h 8"/>
                <a:gd name="T14" fmla="*/ 3 w 5"/>
                <a:gd name="T15" fmla="*/ 2 h 8"/>
                <a:gd name="T16" fmla="*/ 5 w 5"/>
                <a:gd name="T17" fmla="*/ 0 h 8"/>
                <a:gd name="T18" fmla="*/ 5 w 5"/>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8">
                  <a:moveTo>
                    <a:pt x="0" y="8"/>
                  </a:moveTo>
                  <a:lnTo>
                    <a:pt x="0" y="6"/>
                  </a:lnTo>
                  <a:lnTo>
                    <a:pt x="0" y="4"/>
                  </a:lnTo>
                  <a:lnTo>
                    <a:pt x="0" y="4"/>
                  </a:lnTo>
                  <a:lnTo>
                    <a:pt x="0" y="4"/>
                  </a:lnTo>
                  <a:lnTo>
                    <a:pt x="1" y="4"/>
                  </a:lnTo>
                  <a:lnTo>
                    <a:pt x="3" y="2"/>
                  </a:lnTo>
                  <a:lnTo>
                    <a:pt x="3" y="2"/>
                  </a:lnTo>
                  <a:lnTo>
                    <a:pt x="5" y="0"/>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9" name="Line 6129"/>
            <p:cNvSpPr>
              <a:spLocks noChangeShapeType="1"/>
            </p:cNvSpPr>
            <p:nvPr/>
          </p:nvSpPr>
          <p:spPr bwMode="auto">
            <a:xfrm>
              <a:off x="1856" y="105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0" name="Freeform 6130"/>
            <p:cNvSpPr>
              <a:spLocks/>
            </p:cNvSpPr>
            <p:nvPr/>
          </p:nvSpPr>
          <p:spPr bwMode="auto">
            <a:xfrm>
              <a:off x="1654" y="723"/>
              <a:ext cx="8" cy="6"/>
            </a:xfrm>
            <a:custGeom>
              <a:avLst/>
              <a:gdLst>
                <a:gd name="T0" fmla="*/ 8 w 8"/>
                <a:gd name="T1" fmla="*/ 6 h 6"/>
                <a:gd name="T2" fmla="*/ 8 w 8"/>
                <a:gd name="T3" fmla="*/ 6 h 6"/>
                <a:gd name="T4" fmla="*/ 8 w 8"/>
                <a:gd name="T5" fmla="*/ 6 h 6"/>
                <a:gd name="T6" fmla="*/ 8 w 8"/>
                <a:gd name="T7" fmla="*/ 4 h 6"/>
                <a:gd name="T8" fmla="*/ 8 w 8"/>
                <a:gd name="T9" fmla="*/ 4 h 6"/>
                <a:gd name="T10" fmla="*/ 8 w 8"/>
                <a:gd name="T11" fmla="*/ 4 h 6"/>
                <a:gd name="T12" fmla="*/ 8 w 8"/>
                <a:gd name="T13" fmla="*/ 2 h 6"/>
                <a:gd name="T14" fmla="*/ 8 w 8"/>
                <a:gd name="T15" fmla="*/ 2 h 6"/>
                <a:gd name="T16" fmla="*/ 6 w 8"/>
                <a:gd name="T17" fmla="*/ 0 h 6"/>
                <a:gd name="T18" fmla="*/ 6 w 8"/>
                <a:gd name="T19" fmla="*/ 0 h 6"/>
                <a:gd name="T20" fmla="*/ 4 w 8"/>
                <a:gd name="T21" fmla="*/ 0 h 6"/>
                <a:gd name="T22" fmla="*/ 4 w 8"/>
                <a:gd name="T23" fmla="*/ 0 h 6"/>
                <a:gd name="T24" fmla="*/ 4 w 8"/>
                <a:gd name="T25" fmla="*/ 0 h 6"/>
                <a:gd name="T26" fmla="*/ 4 w 8"/>
                <a:gd name="T27" fmla="*/ 0 h 6"/>
                <a:gd name="T28" fmla="*/ 2 w 8"/>
                <a:gd name="T29" fmla="*/ 0 h 6"/>
                <a:gd name="T30" fmla="*/ 0 w 8"/>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6">
                  <a:moveTo>
                    <a:pt x="8" y="6"/>
                  </a:moveTo>
                  <a:lnTo>
                    <a:pt x="8" y="6"/>
                  </a:lnTo>
                  <a:lnTo>
                    <a:pt x="8" y="6"/>
                  </a:lnTo>
                  <a:lnTo>
                    <a:pt x="8" y="4"/>
                  </a:lnTo>
                  <a:lnTo>
                    <a:pt x="8" y="4"/>
                  </a:lnTo>
                  <a:lnTo>
                    <a:pt x="8" y="4"/>
                  </a:lnTo>
                  <a:lnTo>
                    <a:pt x="8" y="2"/>
                  </a:lnTo>
                  <a:lnTo>
                    <a:pt x="8" y="2"/>
                  </a:lnTo>
                  <a:lnTo>
                    <a:pt x="6" y="0"/>
                  </a:lnTo>
                  <a:lnTo>
                    <a:pt x="6" y="0"/>
                  </a:lnTo>
                  <a:lnTo>
                    <a:pt x="4" y="0"/>
                  </a:lnTo>
                  <a:lnTo>
                    <a:pt x="4" y="0"/>
                  </a:lnTo>
                  <a:lnTo>
                    <a:pt x="4" y="0"/>
                  </a:lnTo>
                  <a:lnTo>
                    <a:pt x="4"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1" name="Freeform 6131"/>
            <p:cNvSpPr>
              <a:spLocks/>
            </p:cNvSpPr>
            <p:nvPr/>
          </p:nvSpPr>
          <p:spPr bwMode="auto">
            <a:xfrm>
              <a:off x="1644" y="721"/>
              <a:ext cx="10" cy="17"/>
            </a:xfrm>
            <a:custGeom>
              <a:avLst/>
              <a:gdLst>
                <a:gd name="T0" fmla="*/ 10 w 10"/>
                <a:gd name="T1" fmla="*/ 2 h 17"/>
                <a:gd name="T2" fmla="*/ 8 w 10"/>
                <a:gd name="T3" fmla="*/ 2 h 17"/>
                <a:gd name="T4" fmla="*/ 8 w 10"/>
                <a:gd name="T5" fmla="*/ 2 h 17"/>
                <a:gd name="T6" fmla="*/ 8 w 10"/>
                <a:gd name="T7" fmla="*/ 0 h 17"/>
                <a:gd name="T8" fmla="*/ 6 w 10"/>
                <a:gd name="T9" fmla="*/ 2 h 17"/>
                <a:gd name="T10" fmla="*/ 6 w 10"/>
                <a:gd name="T11" fmla="*/ 0 h 17"/>
                <a:gd name="T12" fmla="*/ 6 w 10"/>
                <a:gd name="T13" fmla="*/ 2 h 17"/>
                <a:gd name="T14" fmla="*/ 6 w 10"/>
                <a:gd name="T15" fmla="*/ 2 h 17"/>
                <a:gd name="T16" fmla="*/ 4 w 10"/>
                <a:gd name="T17" fmla="*/ 4 h 17"/>
                <a:gd name="T18" fmla="*/ 2 w 10"/>
                <a:gd name="T19" fmla="*/ 4 h 17"/>
                <a:gd name="T20" fmla="*/ 2 w 10"/>
                <a:gd name="T21" fmla="*/ 4 h 17"/>
                <a:gd name="T22" fmla="*/ 2 w 10"/>
                <a:gd name="T23" fmla="*/ 4 h 17"/>
                <a:gd name="T24" fmla="*/ 2 w 10"/>
                <a:gd name="T25" fmla="*/ 4 h 17"/>
                <a:gd name="T26" fmla="*/ 2 w 10"/>
                <a:gd name="T27" fmla="*/ 4 h 17"/>
                <a:gd name="T28" fmla="*/ 2 w 10"/>
                <a:gd name="T29" fmla="*/ 6 h 17"/>
                <a:gd name="T30" fmla="*/ 2 w 10"/>
                <a:gd name="T31" fmla="*/ 6 h 17"/>
                <a:gd name="T32" fmla="*/ 0 w 10"/>
                <a:gd name="T33" fmla="*/ 6 h 17"/>
                <a:gd name="T34" fmla="*/ 0 w 10"/>
                <a:gd name="T35" fmla="*/ 8 h 17"/>
                <a:gd name="T36" fmla="*/ 0 w 10"/>
                <a:gd name="T37" fmla="*/ 8 h 17"/>
                <a:gd name="T38" fmla="*/ 0 w 10"/>
                <a:gd name="T39" fmla="*/ 10 h 17"/>
                <a:gd name="T40" fmla="*/ 2 w 10"/>
                <a:gd name="T41" fmla="*/ 10 h 17"/>
                <a:gd name="T42" fmla="*/ 2 w 10"/>
                <a:gd name="T43" fmla="*/ 11 h 17"/>
                <a:gd name="T44" fmla="*/ 2 w 10"/>
                <a:gd name="T45" fmla="*/ 11 h 17"/>
                <a:gd name="T46" fmla="*/ 2 w 10"/>
                <a:gd name="T47" fmla="*/ 13 h 17"/>
                <a:gd name="T48" fmla="*/ 4 w 10"/>
                <a:gd name="T49" fmla="*/ 13 h 17"/>
                <a:gd name="T50" fmla="*/ 4 w 10"/>
                <a:gd name="T51" fmla="*/ 15 h 17"/>
                <a:gd name="T52" fmla="*/ 4 w 10"/>
                <a:gd name="T53" fmla="*/ 15 h 17"/>
                <a:gd name="T54" fmla="*/ 4 w 10"/>
                <a:gd name="T55" fmla="*/ 15 h 17"/>
                <a:gd name="T56" fmla="*/ 4 w 10"/>
                <a:gd name="T57" fmla="*/ 17 h 17"/>
                <a:gd name="T58" fmla="*/ 4 w 10"/>
                <a:gd name="T5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17">
                  <a:moveTo>
                    <a:pt x="10" y="2"/>
                  </a:moveTo>
                  <a:lnTo>
                    <a:pt x="8" y="2"/>
                  </a:lnTo>
                  <a:lnTo>
                    <a:pt x="8" y="2"/>
                  </a:lnTo>
                  <a:lnTo>
                    <a:pt x="8" y="0"/>
                  </a:lnTo>
                  <a:lnTo>
                    <a:pt x="6" y="2"/>
                  </a:lnTo>
                  <a:lnTo>
                    <a:pt x="6" y="0"/>
                  </a:lnTo>
                  <a:lnTo>
                    <a:pt x="6" y="2"/>
                  </a:lnTo>
                  <a:lnTo>
                    <a:pt x="6" y="2"/>
                  </a:lnTo>
                  <a:lnTo>
                    <a:pt x="4" y="4"/>
                  </a:lnTo>
                  <a:lnTo>
                    <a:pt x="2" y="4"/>
                  </a:lnTo>
                  <a:lnTo>
                    <a:pt x="2" y="4"/>
                  </a:lnTo>
                  <a:lnTo>
                    <a:pt x="2" y="4"/>
                  </a:lnTo>
                  <a:lnTo>
                    <a:pt x="2" y="4"/>
                  </a:lnTo>
                  <a:lnTo>
                    <a:pt x="2" y="4"/>
                  </a:lnTo>
                  <a:lnTo>
                    <a:pt x="2" y="6"/>
                  </a:lnTo>
                  <a:lnTo>
                    <a:pt x="2" y="6"/>
                  </a:lnTo>
                  <a:lnTo>
                    <a:pt x="0" y="6"/>
                  </a:lnTo>
                  <a:lnTo>
                    <a:pt x="0" y="8"/>
                  </a:lnTo>
                  <a:lnTo>
                    <a:pt x="0" y="8"/>
                  </a:lnTo>
                  <a:lnTo>
                    <a:pt x="0" y="10"/>
                  </a:lnTo>
                  <a:lnTo>
                    <a:pt x="2" y="10"/>
                  </a:lnTo>
                  <a:lnTo>
                    <a:pt x="2" y="11"/>
                  </a:lnTo>
                  <a:lnTo>
                    <a:pt x="2" y="11"/>
                  </a:lnTo>
                  <a:lnTo>
                    <a:pt x="2" y="13"/>
                  </a:lnTo>
                  <a:lnTo>
                    <a:pt x="4" y="13"/>
                  </a:lnTo>
                  <a:lnTo>
                    <a:pt x="4" y="15"/>
                  </a:lnTo>
                  <a:lnTo>
                    <a:pt x="4" y="15"/>
                  </a:lnTo>
                  <a:lnTo>
                    <a:pt x="4" y="15"/>
                  </a:lnTo>
                  <a:lnTo>
                    <a:pt x="4" y="17"/>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2" name="Line 6132"/>
            <p:cNvSpPr>
              <a:spLocks noChangeShapeType="1"/>
            </p:cNvSpPr>
            <p:nvPr/>
          </p:nvSpPr>
          <p:spPr bwMode="auto">
            <a:xfrm flipH="1">
              <a:off x="1648" y="738"/>
              <a:ext cx="2"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3" name="Freeform 6133"/>
            <p:cNvSpPr>
              <a:spLocks/>
            </p:cNvSpPr>
            <p:nvPr/>
          </p:nvSpPr>
          <p:spPr bwMode="auto">
            <a:xfrm>
              <a:off x="1662" y="729"/>
              <a:ext cx="1" cy="17"/>
            </a:xfrm>
            <a:custGeom>
              <a:avLst/>
              <a:gdLst>
                <a:gd name="T0" fmla="*/ 0 w 1"/>
                <a:gd name="T1" fmla="*/ 0 h 17"/>
                <a:gd name="T2" fmla="*/ 1 w 1"/>
                <a:gd name="T3" fmla="*/ 0 h 17"/>
                <a:gd name="T4" fmla="*/ 1 w 1"/>
                <a:gd name="T5" fmla="*/ 2 h 17"/>
                <a:gd name="T6" fmla="*/ 1 w 1"/>
                <a:gd name="T7" fmla="*/ 2 h 17"/>
                <a:gd name="T8" fmla="*/ 1 w 1"/>
                <a:gd name="T9" fmla="*/ 2 h 17"/>
                <a:gd name="T10" fmla="*/ 1 w 1"/>
                <a:gd name="T11" fmla="*/ 3 h 17"/>
                <a:gd name="T12" fmla="*/ 1 w 1"/>
                <a:gd name="T13" fmla="*/ 3 h 17"/>
                <a:gd name="T14" fmla="*/ 0 w 1"/>
                <a:gd name="T15" fmla="*/ 5 h 17"/>
                <a:gd name="T16" fmla="*/ 0 w 1"/>
                <a:gd name="T17" fmla="*/ 5 h 17"/>
                <a:gd name="T18" fmla="*/ 0 w 1"/>
                <a:gd name="T19" fmla="*/ 7 h 17"/>
                <a:gd name="T20" fmla="*/ 0 w 1"/>
                <a:gd name="T21" fmla="*/ 7 h 17"/>
                <a:gd name="T22" fmla="*/ 0 w 1"/>
                <a:gd name="T23" fmla="*/ 7 h 17"/>
                <a:gd name="T24" fmla="*/ 0 w 1"/>
                <a:gd name="T25" fmla="*/ 9 h 17"/>
                <a:gd name="T26" fmla="*/ 0 w 1"/>
                <a:gd name="T27" fmla="*/ 11 h 17"/>
                <a:gd name="T28" fmla="*/ 0 w 1"/>
                <a:gd name="T29" fmla="*/ 11 h 17"/>
                <a:gd name="T30" fmla="*/ 0 w 1"/>
                <a:gd name="T31" fmla="*/ 11 h 17"/>
                <a:gd name="T32" fmla="*/ 0 w 1"/>
                <a:gd name="T33" fmla="*/ 13 h 17"/>
                <a:gd name="T34" fmla="*/ 0 w 1"/>
                <a:gd name="T35" fmla="*/ 17 h 17"/>
                <a:gd name="T36" fmla="*/ 0 w 1"/>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 h="17">
                  <a:moveTo>
                    <a:pt x="0" y="0"/>
                  </a:moveTo>
                  <a:lnTo>
                    <a:pt x="1" y="0"/>
                  </a:lnTo>
                  <a:lnTo>
                    <a:pt x="1" y="2"/>
                  </a:lnTo>
                  <a:lnTo>
                    <a:pt x="1" y="2"/>
                  </a:lnTo>
                  <a:lnTo>
                    <a:pt x="1" y="2"/>
                  </a:lnTo>
                  <a:lnTo>
                    <a:pt x="1" y="3"/>
                  </a:lnTo>
                  <a:lnTo>
                    <a:pt x="1" y="3"/>
                  </a:lnTo>
                  <a:lnTo>
                    <a:pt x="0" y="5"/>
                  </a:lnTo>
                  <a:lnTo>
                    <a:pt x="0" y="5"/>
                  </a:lnTo>
                  <a:lnTo>
                    <a:pt x="0" y="7"/>
                  </a:lnTo>
                  <a:lnTo>
                    <a:pt x="0" y="7"/>
                  </a:lnTo>
                  <a:lnTo>
                    <a:pt x="0" y="7"/>
                  </a:lnTo>
                  <a:lnTo>
                    <a:pt x="0" y="9"/>
                  </a:lnTo>
                  <a:lnTo>
                    <a:pt x="0" y="11"/>
                  </a:lnTo>
                  <a:lnTo>
                    <a:pt x="0" y="11"/>
                  </a:lnTo>
                  <a:lnTo>
                    <a:pt x="0" y="11"/>
                  </a:lnTo>
                  <a:lnTo>
                    <a:pt x="0" y="13"/>
                  </a:lnTo>
                  <a:lnTo>
                    <a:pt x="0" y="17"/>
                  </a:lnTo>
                  <a:lnTo>
                    <a:pt x="0"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4" name="Freeform 6134"/>
            <p:cNvSpPr>
              <a:spLocks/>
            </p:cNvSpPr>
            <p:nvPr/>
          </p:nvSpPr>
          <p:spPr bwMode="auto">
            <a:xfrm>
              <a:off x="1650" y="738"/>
              <a:ext cx="12" cy="16"/>
            </a:xfrm>
            <a:custGeom>
              <a:avLst/>
              <a:gdLst>
                <a:gd name="T0" fmla="*/ 0 w 12"/>
                <a:gd name="T1" fmla="*/ 0 h 16"/>
                <a:gd name="T2" fmla="*/ 0 w 12"/>
                <a:gd name="T3" fmla="*/ 2 h 16"/>
                <a:gd name="T4" fmla="*/ 0 w 12"/>
                <a:gd name="T5" fmla="*/ 2 h 16"/>
                <a:gd name="T6" fmla="*/ 0 w 12"/>
                <a:gd name="T7" fmla="*/ 4 h 16"/>
                <a:gd name="T8" fmla="*/ 0 w 12"/>
                <a:gd name="T9" fmla="*/ 4 h 16"/>
                <a:gd name="T10" fmla="*/ 0 w 12"/>
                <a:gd name="T11" fmla="*/ 6 h 16"/>
                <a:gd name="T12" fmla="*/ 2 w 12"/>
                <a:gd name="T13" fmla="*/ 6 h 16"/>
                <a:gd name="T14" fmla="*/ 2 w 12"/>
                <a:gd name="T15" fmla="*/ 8 h 16"/>
                <a:gd name="T16" fmla="*/ 2 w 12"/>
                <a:gd name="T17" fmla="*/ 8 h 16"/>
                <a:gd name="T18" fmla="*/ 4 w 12"/>
                <a:gd name="T19" fmla="*/ 10 h 16"/>
                <a:gd name="T20" fmla="*/ 4 w 12"/>
                <a:gd name="T21" fmla="*/ 10 h 16"/>
                <a:gd name="T22" fmla="*/ 4 w 12"/>
                <a:gd name="T23" fmla="*/ 12 h 16"/>
                <a:gd name="T24" fmla="*/ 4 w 12"/>
                <a:gd name="T25" fmla="*/ 12 h 16"/>
                <a:gd name="T26" fmla="*/ 4 w 12"/>
                <a:gd name="T27" fmla="*/ 12 h 16"/>
                <a:gd name="T28" fmla="*/ 4 w 12"/>
                <a:gd name="T29" fmla="*/ 14 h 16"/>
                <a:gd name="T30" fmla="*/ 4 w 12"/>
                <a:gd name="T31" fmla="*/ 16 h 16"/>
                <a:gd name="T32" fmla="*/ 6 w 12"/>
                <a:gd name="T33" fmla="*/ 16 h 16"/>
                <a:gd name="T34" fmla="*/ 6 w 12"/>
                <a:gd name="T35" fmla="*/ 16 h 16"/>
                <a:gd name="T36" fmla="*/ 8 w 12"/>
                <a:gd name="T37" fmla="*/ 14 h 16"/>
                <a:gd name="T38" fmla="*/ 8 w 12"/>
                <a:gd name="T39" fmla="*/ 12 h 16"/>
                <a:gd name="T40" fmla="*/ 10 w 12"/>
                <a:gd name="T41" fmla="*/ 12 h 16"/>
                <a:gd name="T42" fmla="*/ 10 w 12"/>
                <a:gd name="T43" fmla="*/ 8 h 16"/>
                <a:gd name="T44" fmla="*/ 12 w 12"/>
                <a:gd name="T45"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16">
                  <a:moveTo>
                    <a:pt x="0" y="0"/>
                  </a:moveTo>
                  <a:lnTo>
                    <a:pt x="0" y="2"/>
                  </a:lnTo>
                  <a:lnTo>
                    <a:pt x="0" y="2"/>
                  </a:lnTo>
                  <a:lnTo>
                    <a:pt x="0" y="4"/>
                  </a:lnTo>
                  <a:lnTo>
                    <a:pt x="0" y="4"/>
                  </a:lnTo>
                  <a:lnTo>
                    <a:pt x="0" y="6"/>
                  </a:lnTo>
                  <a:lnTo>
                    <a:pt x="2" y="6"/>
                  </a:lnTo>
                  <a:lnTo>
                    <a:pt x="2" y="8"/>
                  </a:lnTo>
                  <a:lnTo>
                    <a:pt x="2" y="8"/>
                  </a:lnTo>
                  <a:lnTo>
                    <a:pt x="4" y="10"/>
                  </a:lnTo>
                  <a:lnTo>
                    <a:pt x="4" y="10"/>
                  </a:lnTo>
                  <a:lnTo>
                    <a:pt x="4" y="12"/>
                  </a:lnTo>
                  <a:lnTo>
                    <a:pt x="4" y="12"/>
                  </a:lnTo>
                  <a:lnTo>
                    <a:pt x="4" y="12"/>
                  </a:lnTo>
                  <a:lnTo>
                    <a:pt x="4" y="14"/>
                  </a:lnTo>
                  <a:lnTo>
                    <a:pt x="4" y="16"/>
                  </a:lnTo>
                  <a:lnTo>
                    <a:pt x="6" y="16"/>
                  </a:lnTo>
                  <a:lnTo>
                    <a:pt x="6" y="16"/>
                  </a:lnTo>
                  <a:lnTo>
                    <a:pt x="8" y="14"/>
                  </a:lnTo>
                  <a:lnTo>
                    <a:pt x="8" y="12"/>
                  </a:lnTo>
                  <a:lnTo>
                    <a:pt x="10" y="12"/>
                  </a:lnTo>
                  <a:lnTo>
                    <a:pt x="10" y="8"/>
                  </a:lnTo>
                  <a:lnTo>
                    <a:pt x="1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5" name="Freeform 6135"/>
            <p:cNvSpPr>
              <a:spLocks/>
            </p:cNvSpPr>
            <p:nvPr/>
          </p:nvSpPr>
          <p:spPr bwMode="auto">
            <a:xfrm>
              <a:off x="1736" y="756"/>
              <a:ext cx="14" cy="3"/>
            </a:xfrm>
            <a:custGeom>
              <a:avLst/>
              <a:gdLst>
                <a:gd name="T0" fmla="*/ 14 w 14"/>
                <a:gd name="T1" fmla="*/ 0 h 3"/>
                <a:gd name="T2" fmla="*/ 14 w 14"/>
                <a:gd name="T3" fmla="*/ 0 h 3"/>
                <a:gd name="T4" fmla="*/ 14 w 14"/>
                <a:gd name="T5" fmla="*/ 1 h 3"/>
                <a:gd name="T6" fmla="*/ 12 w 14"/>
                <a:gd name="T7" fmla="*/ 1 h 3"/>
                <a:gd name="T8" fmla="*/ 10 w 14"/>
                <a:gd name="T9" fmla="*/ 1 h 3"/>
                <a:gd name="T10" fmla="*/ 8 w 14"/>
                <a:gd name="T11" fmla="*/ 1 h 3"/>
                <a:gd name="T12" fmla="*/ 8 w 14"/>
                <a:gd name="T13" fmla="*/ 3 h 3"/>
                <a:gd name="T14" fmla="*/ 8 w 14"/>
                <a:gd name="T15" fmla="*/ 3 h 3"/>
                <a:gd name="T16" fmla="*/ 6 w 14"/>
                <a:gd name="T17" fmla="*/ 3 h 3"/>
                <a:gd name="T18" fmla="*/ 6 w 14"/>
                <a:gd name="T19" fmla="*/ 3 h 3"/>
                <a:gd name="T20" fmla="*/ 6 w 14"/>
                <a:gd name="T21" fmla="*/ 3 h 3"/>
                <a:gd name="T22" fmla="*/ 2 w 14"/>
                <a:gd name="T23" fmla="*/ 1 h 3"/>
                <a:gd name="T24" fmla="*/ 2 w 14"/>
                <a:gd name="T25" fmla="*/ 3 h 3"/>
                <a:gd name="T26" fmla="*/ 2 w 14"/>
                <a:gd name="T27" fmla="*/ 3 h 3"/>
                <a:gd name="T28" fmla="*/ 0 w 14"/>
                <a:gd name="T2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3">
                  <a:moveTo>
                    <a:pt x="14" y="0"/>
                  </a:moveTo>
                  <a:lnTo>
                    <a:pt x="14" y="0"/>
                  </a:lnTo>
                  <a:lnTo>
                    <a:pt x="14" y="1"/>
                  </a:lnTo>
                  <a:lnTo>
                    <a:pt x="12" y="1"/>
                  </a:lnTo>
                  <a:lnTo>
                    <a:pt x="10" y="1"/>
                  </a:lnTo>
                  <a:lnTo>
                    <a:pt x="8" y="1"/>
                  </a:lnTo>
                  <a:lnTo>
                    <a:pt x="8" y="3"/>
                  </a:lnTo>
                  <a:lnTo>
                    <a:pt x="8" y="3"/>
                  </a:lnTo>
                  <a:lnTo>
                    <a:pt x="6" y="3"/>
                  </a:lnTo>
                  <a:lnTo>
                    <a:pt x="6" y="3"/>
                  </a:lnTo>
                  <a:lnTo>
                    <a:pt x="6" y="3"/>
                  </a:lnTo>
                  <a:lnTo>
                    <a:pt x="2" y="1"/>
                  </a:lnTo>
                  <a:lnTo>
                    <a:pt x="2" y="3"/>
                  </a:lnTo>
                  <a:lnTo>
                    <a:pt x="2" y="3"/>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6" name="Freeform 6136"/>
            <p:cNvSpPr>
              <a:spLocks/>
            </p:cNvSpPr>
            <p:nvPr/>
          </p:nvSpPr>
          <p:spPr bwMode="auto">
            <a:xfrm>
              <a:off x="1750" y="742"/>
              <a:ext cx="27" cy="19"/>
            </a:xfrm>
            <a:custGeom>
              <a:avLst/>
              <a:gdLst>
                <a:gd name="T0" fmla="*/ 0 w 27"/>
                <a:gd name="T1" fmla="*/ 14 h 19"/>
                <a:gd name="T2" fmla="*/ 2 w 27"/>
                <a:gd name="T3" fmla="*/ 14 h 19"/>
                <a:gd name="T4" fmla="*/ 2 w 27"/>
                <a:gd name="T5" fmla="*/ 12 h 19"/>
                <a:gd name="T6" fmla="*/ 4 w 27"/>
                <a:gd name="T7" fmla="*/ 10 h 19"/>
                <a:gd name="T8" fmla="*/ 4 w 27"/>
                <a:gd name="T9" fmla="*/ 10 h 19"/>
                <a:gd name="T10" fmla="*/ 6 w 27"/>
                <a:gd name="T11" fmla="*/ 8 h 19"/>
                <a:gd name="T12" fmla="*/ 6 w 27"/>
                <a:gd name="T13" fmla="*/ 6 h 19"/>
                <a:gd name="T14" fmla="*/ 8 w 27"/>
                <a:gd name="T15" fmla="*/ 6 h 19"/>
                <a:gd name="T16" fmla="*/ 11 w 27"/>
                <a:gd name="T17" fmla="*/ 4 h 19"/>
                <a:gd name="T18" fmla="*/ 11 w 27"/>
                <a:gd name="T19" fmla="*/ 4 h 19"/>
                <a:gd name="T20" fmla="*/ 13 w 27"/>
                <a:gd name="T21" fmla="*/ 2 h 19"/>
                <a:gd name="T22" fmla="*/ 15 w 27"/>
                <a:gd name="T23" fmla="*/ 2 h 19"/>
                <a:gd name="T24" fmla="*/ 15 w 27"/>
                <a:gd name="T25" fmla="*/ 2 h 19"/>
                <a:gd name="T26" fmla="*/ 17 w 27"/>
                <a:gd name="T27" fmla="*/ 2 h 19"/>
                <a:gd name="T28" fmla="*/ 19 w 27"/>
                <a:gd name="T29" fmla="*/ 2 h 19"/>
                <a:gd name="T30" fmla="*/ 21 w 27"/>
                <a:gd name="T31" fmla="*/ 2 h 19"/>
                <a:gd name="T32" fmla="*/ 23 w 27"/>
                <a:gd name="T33" fmla="*/ 2 h 19"/>
                <a:gd name="T34" fmla="*/ 23 w 27"/>
                <a:gd name="T35" fmla="*/ 2 h 19"/>
                <a:gd name="T36" fmla="*/ 25 w 27"/>
                <a:gd name="T37" fmla="*/ 0 h 19"/>
                <a:gd name="T38" fmla="*/ 25 w 27"/>
                <a:gd name="T39" fmla="*/ 2 h 19"/>
                <a:gd name="T40" fmla="*/ 25 w 27"/>
                <a:gd name="T41" fmla="*/ 2 h 19"/>
                <a:gd name="T42" fmla="*/ 27 w 27"/>
                <a:gd name="T43" fmla="*/ 4 h 19"/>
                <a:gd name="T44" fmla="*/ 27 w 27"/>
                <a:gd name="T45" fmla="*/ 6 h 19"/>
                <a:gd name="T46" fmla="*/ 25 w 27"/>
                <a:gd name="T47" fmla="*/ 6 h 19"/>
                <a:gd name="T48" fmla="*/ 25 w 27"/>
                <a:gd name="T49" fmla="*/ 6 h 19"/>
                <a:gd name="T50" fmla="*/ 23 w 27"/>
                <a:gd name="T51" fmla="*/ 8 h 19"/>
                <a:gd name="T52" fmla="*/ 21 w 27"/>
                <a:gd name="T53" fmla="*/ 8 h 19"/>
                <a:gd name="T54" fmla="*/ 21 w 27"/>
                <a:gd name="T55" fmla="*/ 10 h 19"/>
                <a:gd name="T56" fmla="*/ 19 w 27"/>
                <a:gd name="T57" fmla="*/ 10 h 19"/>
                <a:gd name="T58" fmla="*/ 17 w 27"/>
                <a:gd name="T59" fmla="*/ 12 h 19"/>
                <a:gd name="T60" fmla="*/ 17 w 27"/>
                <a:gd name="T61" fmla="*/ 14 h 19"/>
                <a:gd name="T62" fmla="*/ 15 w 27"/>
                <a:gd name="T63" fmla="*/ 14 h 19"/>
                <a:gd name="T64" fmla="*/ 13 w 27"/>
                <a:gd name="T65" fmla="*/ 15 h 19"/>
                <a:gd name="T66" fmla="*/ 11 w 27"/>
                <a:gd name="T67" fmla="*/ 17 h 19"/>
                <a:gd name="T68" fmla="*/ 10 w 27"/>
                <a:gd name="T6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 h="19">
                  <a:moveTo>
                    <a:pt x="0" y="14"/>
                  </a:moveTo>
                  <a:lnTo>
                    <a:pt x="0" y="14"/>
                  </a:lnTo>
                  <a:lnTo>
                    <a:pt x="2" y="14"/>
                  </a:lnTo>
                  <a:lnTo>
                    <a:pt x="2" y="14"/>
                  </a:lnTo>
                  <a:lnTo>
                    <a:pt x="2" y="14"/>
                  </a:lnTo>
                  <a:lnTo>
                    <a:pt x="2" y="12"/>
                  </a:lnTo>
                  <a:lnTo>
                    <a:pt x="4" y="12"/>
                  </a:lnTo>
                  <a:lnTo>
                    <a:pt x="4" y="10"/>
                  </a:lnTo>
                  <a:lnTo>
                    <a:pt x="4" y="10"/>
                  </a:lnTo>
                  <a:lnTo>
                    <a:pt x="4" y="10"/>
                  </a:lnTo>
                  <a:lnTo>
                    <a:pt x="6" y="10"/>
                  </a:lnTo>
                  <a:lnTo>
                    <a:pt x="6" y="8"/>
                  </a:lnTo>
                  <a:lnTo>
                    <a:pt x="6" y="8"/>
                  </a:lnTo>
                  <a:lnTo>
                    <a:pt x="6" y="6"/>
                  </a:lnTo>
                  <a:lnTo>
                    <a:pt x="8" y="6"/>
                  </a:lnTo>
                  <a:lnTo>
                    <a:pt x="8" y="6"/>
                  </a:lnTo>
                  <a:lnTo>
                    <a:pt x="10" y="4"/>
                  </a:lnTo>
                  <a:lnTo>
                    <a:pt x="11" y="4"/>
                  </a:lnTo>
                  <a:lnTo>
                    <a:pt x="11" y="4"/>
                  </a:lnTo>
                  <a:lnTo>
                    <a:pt x="11" y="4"/>
                  </a:lnTo>
                  <a:lnTo>
                    <a:pt x="11" y="2"/>
                  </a:lnTo>
                  <a:lnTo>
                    <a:pt x="13" y="2"/>
                  </a:lnTo>
                  <a:lnTo>
                    <a:pt x="15" y="2"/>
                  </a:lnTo>
                  <a:lnTo>
                    <a:pt x="15" y="2"/>
                  </a:lnTo>
                  <a:lnTo>
                    <a:pt x="15" y="2"/>
                  </a:lnTo>
                  <a:lnTo>
                    <a:pt x="15" y="2"/>
                  </a:lnTo>
                  <a:lnTo>
                    <a:pt x="15" y="2"/>
                  </a:lnTo>
                  <a:lnTo>
                    <a:pt x="17" y="2"/>
                  </a:lnTo>
                  <a:lnTo>
                    <a:pt x="17" y="2"/>
                  </a:lnTo>
                  <a:lnTo>
                    <a:pt x="19" y="2"/>
                  </a:lnTo>
                  <a:lnTo>
                    <a:pt x="19" y="4"/>
                  </a:lnTo>
                  <a:lnTo>
                    <a:pt x="21" y="2"/>
                  </a:lnTo>
                  <a:lnTo>
                    <a:pt x="21" y="2"/>
                  </a:lnTo>
                  <a:lnTo>
                    <a:pt x="23" y="2"/>
                  </a:lnTo>
                  <a:lnTo>
                    <a:pt x="23" y="2"/>
                  </a:lnTo>
                  <a:lnTo>
                    <a:pt x="23" y="2"/>
                  </a:lnTo>
                  <a:lnTo>
                    <a:pt x="23" y="2"/>
                  </a:lnTo>
                  <a:lnTo>
                    <a:pt x="25" y="0"/>
                  </a:lnTo>
                  <a:lnTo>
                    <a:pt x="25" y="2"/>
                  </a:lnTo>
                  <a:lnTo>
                    <a:pt x="25" y="2"/>
                  </a:lnTo>
                  <a:lnTo>
                    <a:pt x="25" y="2"/>
                  </a:lnTo>
                  <a:lnTo>
                    <a:pt x="25" y="2"/>
                  </a:lnTo>
                  <a:lnTo>
                    <a:pt x="27" y="2"/>
                  </a:lnTo>
                  <a:lnTo>
                    <a:pt x="27" y="4"/>
                  </a:lnTo>
                  <a:lnTo>
                    <a:pt x="27" y="4"/>
                  </a:lnTo>
                  <a:lnTo>
                    <a:pt x="27" y="6"/>
                  </a:lnTo>
                  <a:lnTo>
                    <a:pt x="25" y="6"/>
                  </a:lnTo>
                  <a:lnTo>
                    <a:pt x="25" y="6"/>
                  </a:lnTo>
                  <a:lnTo>
                    <a:pt x="25" y="6"/>
                  </a:lnTo>
                  <a:lnTo>
                    <a:pt x="25" y="6"/>
                  </a:lnTo>
                  <a:lnTo>
                    <a:pt x="25" y="8"/>
                  </a:lnTo>
                  <a:lnTo>
                    <a:pt x="23" y="8"/>
                  </a:lnTo>
                  <a:lnTo>
                    <a:pt x="23" y="8"/>
                  </a:lnTo>
                  <a:lnTo>
                    <a:pt x="21" y="8"/>
                  </a:lnTo>
                  <a:lnTo>
                    <a:pt x="21" y="8"/>
                  </a:lnTo>
                  <a:lnTo>
                    <a:pt x="21" y="10"/>
                  </a:lnTo>
                  <a:lnTo>
                    <a:pt x="19" y="10"/>
                  </a:lnTo>
                  <a:lnTo>
                    <a:pt x="19" y="10"/>
                  </a:lnTo>
                  <a:lnTo>
                    <a:pt x="19" y="12"/>
                  </a:lnTo>
                  <a:lnTo>
                    <a:pt x="17" y="12"/>
                  </a:lnTo>
                  <a:lnTo>
                    <a:pt x="17" y="12"/>
                  </a:lnTo>
                  <a:lnTo>
                    <a:pt x="17" y="14"/>
                  </a:lnTo>
                  <a:lnTo>
                    <a:pt x="15" y="14"/>
                  </a:lnTo>
                  <a:lnTo>
                    <a:pt x="15" y="14"/>
                  </a:lnTo>
                  <a:lnTo>
                    <a:pt x="15" y="15"/>
                  </a:lnTo>
                  <a:lnTo>
                    <a:pt x="13" y="15"/>
                  </a:lnTo>
                  <a:lnTo>
                    <a:pt x="13" y="15"/>
                  </a:lnTo>
                  <a:lnTo>
                    <a:pt x="11" y="17"/>
                  </a:lnTo>
                  <a:lnTo>
                    <a:pt x="11" y="17"/>
                  </a:lnTo>
                  <a:lnTo>
                    <a:pt x="10"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7" name="Freeform 6137"/>
            <p:cNvSpPr>
              <a:spLocks/>
            </p:cNvSpPr>
            <p:nvPr/>
          </p:nvSpPr>
          <p:spPr bwMode="auto">
            <a:xfrm>
              <a:off x="1758" y="761"/>
              <a:ext cx="2" cy="10"/>
            </a:xfrm>
            <a:custGeom>
              <a:avLst/>
              <a:gdLst>
                <a:gd name="T0" fmla="*/ 0 w 2"/>
                <a:gd name="T1" fmla="*/ 10 h 10"/>
                <a:gd name="T2" fmla="*/ 0 w 2"/>
                <a:gd name="T3" fmla="*/ 8 h 10"/>
                <a:gd name="T4" fmla="*/ 2 w 2"/>
                <a:gd name="T5" fmla="*/ 6 h 10"/>
                <a:gd name="T6" fmla="*/ 2 w 2"/>
                <a:gd name="T7" fmla="*/ 6 h 10"/>
                <a:gd name="T8" fmla="*/ 2 w 2"/>
                <a:gd name="T9" fmla="*/ 4 h 10"/>
                <a:gd name="T10" fmla="*/ 2 w 2"/>
                <a:gd name="T11" fmla="*/ 2 h 10"/>
                <a:gd name="T12" fmla="*/ 2 w 2"/>
                <a:gd name="T13" fmla="*/ 0 h 10"/>
                <a:gd name="T14" fmla="*/ 2 w 2"/>
                <a:gd name="T15" fmla="*/ 0 h 10"/>
                <a:gd name="T16" fmla="*/ 2 w 2"/>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0">
                  <a:moveTo>
                    <a:pt x="0" y="10"/>
                  </a:moveTo>
                  <a:lnTo>
                    <a:pt x="0" y="8"/>
                  </a:lnTo>
                  <a:lnTo>
                    <a:pt x="2" y="6"/>
                  </a:lnTo>
                  <a:lnTo>
                    <a:pt x="2" y="6"/>
                  </a:lnTo>
                  <a:lnTo>
                    <a:pt x="2" y="4"/>
                  </a:lnTo>
                  <a:lnTo>
                    <a:pt x="2" y="2"/>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8" name="Freeform 6138"/>
            <p:cNvSpPr>
              <a:spLocks/>
            </p:cNvSpPr>
            <p:nvPr/>
          </p:nvSpPr>
          <p:spPr bwMode="auto">
            <a:xfrm>
              <a:off x="1756" y="771"/>
              <a:ext cx="2" cy="4"/>
            </a:xfrm>
            <a:custGeom>
              <a:avLst/>
              <a:gdLst>
                <a:gd name="T0" fmla="*/ 0 w 2"/>
                <a:gd name="T1" fmla="*/ 4 h 4"/>
                <a:gd name="T2" fmla="*/ 0 w 2"/>
                <a:gd name="T3" fmla="*/ 4 h 4"/>
                <a:gd name="T4" fmla="*/ 0 w 2"/>
                <a:gd name="T5" fmla="*/ 2 h 4"/>
                <a:gd name="T6" fmla="*/ 2 w 2"/>
                <a:gd name="T7" fmla="*/ 0 h 4"/>
              </a:gdLst>
              <a:ahLst/>
              <a:cxnLst>
                <a:cxn ang="0">
                  <a:pos x="T0" y="T1"/>
                </a:cxn>
                <a:cxn ang="0">
                  <a:pos x="T2" y="T3"/>
                </a:cxn>
                <a:cxn ang="0">
                  <a:pos x="T4" y="T5"/>
                </a:cxn>
                <a:cxn ang="0">
                  <a:pos x="T6" y="T7"/>
                </a:cxn>
              </a:cxnLst>
              <a:rect l="0" t="0" r="r" b="b"/>
              <a:pathLst>
                <a:path w="2" h="4">
                  <a:moveTo>
                    <a:pt x="0" y="4"/>
                  </a:moveTo>
                  <a:lnTo>
                    <a:pt x="0" y="4"/>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9" name="Freeform 6139"/>
            <p:cNvSpPr>
              <a:spLocks/>
            </p:cNvSpPr>
            <p:nvPr/>
          </p:nvSpPr>
          <p:spPr bwMode="auto">
            <a:xfrm>
              <a:off x="1698" y="773"/>
              <a:ext cx="6" cy="4"/>
            </a:xfrm>
            <a:custGeom>
              <a:avLst/>
              <a:gdLst>
                <a:gd name="T0" fmla="*/ 6 w 6"/>
                <a:gd name="T1" fmla="*/ 4 h 4"/>
                <a:gd name="T2" fmla="*/ 4 w 6"/>
                <a:gd name="T3" fmla="*/ 2 h 4"/>
                <a:gd name="T4" fmla="*/ 4 w 6"/>
                <a:gd name="T5" fmla="*/ 2 h 4"/>
                <a:gd name="T6" fmla="*/ 2 w 6"/>
                <a:gd name="T7" fmla="*/ 2 h 4"/>
                <a:gd name="T8" fmla="*/ 0 w 6"/>
                <a:gd name="T9" fmla="*/ 2 h 4"/>
                <a:gd name="T10" fmla="*/ 0 w 6"/>
                <a:gd name="T11" fmla="*/ 0 h 4"/>
              </a:gdLst>
              <a:ahLst/>
              <a:cxnLst>
                <a:cxn ang="0">
                  <a:pos x="T0" y="T1"/>
                </a:cxn>
                <a:cxn ang="0">
                  <a:pos x="T2" y="T3"/>
                </a:cxn>
                <a:cxn ang="0">
                  <a:pos x="T4" y="T5"/>
                </a:cxn>
                <a:cxn ang="0">
                  <a:pos x="T6" y="T7"/>
                </a:cxn>
                <a:cxn ang="0">
                  <a:pos x="T8" y="T9"/>
                </a:cxn>
                <a:cxn ang="0">
                  <a:pos x="T10" y="T11"/>
                </a:cxn>
              </a:cxnLst>
              <a:rect l="0" t="0" r="r" b="b"/>
              <a:pathLst>
                <a:path w="6" h="4">
                  <a:moveTo>
                    <a:pt x="6" y="4"/>
                  </a:moveTo>
                  <a:lnTo>
                    <a:pt x="4" y="2"/>
                  </a:lnTo>
                  <a:lnTo>
                    <a:pt x="4"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0" name="Freeform 6140"/>
            <p:cNvSpPr>
              <a:spLocks/>
            </p:cNvSpPr>
            <p:nvPr/>
          </p:nvSpPr>
          <p:spPr bwMode="auto">
            <a:xfrm>
              <a:off x="1690" y="773"/>
              <a:ext cx="8" cy="9"/>
            </a:xfrm>
            <a:custGeom>
              <a:avLst/>
              <a:gdLst>
                <a:gd name="T0" fmla="*/ 8 w 8"/>
                <a:gd name="T1" fmla="*/ 0 h 9"/>
                <a:gd name="T2" fmla="*/ 8 w 8"/>
                <a:gd name="T3" fmla="*/ 0 h 9"/>
                <a:gd name="T4" fmla="*/ 6 w 8"/>
                <a:gd name="T5" fmla="*/ 0 h 9"/>
                <a:gd name="T6" fmla="*/ 6 w 8"/>
                <a:gd name="T7" fmla="*/ 0 h 9"/>
                <a:gd name="T8" fmla="*/ 4 w 8"/>
                <a:gd name="T9" fmla="*/ 2 h 9"/>
                <a:gd name="T10" fmla="*/ 4 w 8"/>
                <a:gd name="T11" fmla="*/ 2 h 9"/>
                <a:gd name="T12" fmla="*/ 4 w 8"/>
                <a:gd name="T13" fmla="*/ 2 h 9"/>
                <a:gd name="T14" fmla="*/ 4 w 8"/>
                <a:gd name="T15" fmla="*/ 2 h 9"/>
                <a:gd name="T16" fmla="*/ 2 w 8"/>
                <a:gd name="T17" fmla="*/ 2 h 9"/>
                <a:gd name="T18" fmla="*/ 2 w 8"/>
                <a:gd name="T19" fmla="*/ 2 h 9"/>
                <a:gd name="T20" fmla="*/ 2 w 8"/>
                <a:gd name="T21" fmla="*/ 2 h 9"/>
                <a:gd name="T22" fmla="*/ 2 w 8"/>
                <a:gd name="T23" fmla="*/ 4 h 9"/>
                <a:gd name="T24" fmla="*/ 2 w 8"/>
                <a:gd name="T25" fmla="*/ 4 h 9"/>
                <a:gd name="T26" fmla="*/ 2 w 8"/>
                <a:gd name="T27" fmla="*/ 6 h 9"/>
                <a:gd name="T28" fmla="*/ 2 w 8"/>
                <a:gd name="T29" fmla="*/ 6 h 9"/>
                <a:gd name="T30" fmla="*/ 0 w 8"/>
                <a:gd name="T31" fmla="*/ 7 h 9"/>
                <a:gd name="T32" fmla="*/ 0 w 8"/>
                <a:gd name="T33" fmla="*/ 9 h 9"/>
                <a:gd name="T34" fmla="*/ 0 w 8"/>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9">
                  <a:moveTo>
                    <a:pt x="8" y="0"/>
                  </a:moveTo>
                  <a:lnTo>
                    <a:pt x="8" y="0"/>
                  </a:lnTo>
                  <a:lnTo>
                    <a:pt x="6" y="0"/>
                  </a:lnTo>
                  <a:lnTo>
                    <a:pt x="6" y="0"/>
                  </a:lnTo>
                  <a:lnTo>
                    <a:pt x="4" y="2"/>
                  </a:lnTo>
                  <a:lnTo>
                    <a:pt x="4" y="2"/>
                  </a:lnTo>
                  <a:lnTo>
                    <a:pt x="4" y="2"/>
                  </a:lnTo>
                  <a:lnTo>
                    <a:pt x="4" y="2"/>
                  </a:lnTo>
                  <a:lnTo>
                    <a:pt x="2" y="2"/>
                  </a:lnTo>
                  <a:lnTo>
                    <a:pt x="2" y="2"/>
                  </a:lnTo>
                  <a:lnTo>
                    <a:pt x="2" y="2"/>
                  </a:lnTo>
                  <a:lnTo>
                    <a:pt x="2" y="4"/>
                  </a:lnTo>
                  <a:lnTo>
                    <a:pt x="2" y="4"/>
                  </a:lnTo>
                  <a:lnTo>
                    <a:pt x="2" y="6"/>
                  </a:lnTo>
                  <a:lnTo>
                    <a:pt x="2" y="6"/>
                  </a:lnTo>
                  <a:lnTo>
                    <a:pt x="0" y="7"/>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1" name="Freeform 6141"/>
            <p:cNvSpPr>
              <a:spLocks/>
            </p:cNvSpPr>
            <p:nvPr/>
          </p:nvSpPr>
          <p:spPr bwMode="auto">
            <a:xfrm>
              <a:off x="1721" y="759"/>
              <a:ext cx="15" cy="23"/>
            </a:xfrm>
            <a:custGeom>
              <a:avLst/>
              <a:gdLst>
                <a:gd name="T0" fmla="*/ 15 w 15"/>
                <a:gd name="T1" fmla="*/ 0 h 23"/>
                <a:gd name="T2" fmla="*/ 15 w 15"/>
                <a:gd name="T3" fmla="*/ 0 h 23"/>
                <a:gd name="T4" fmla="*/ 15 w 15"/>
                <a:gd name="T5" fmla="*/ 0 h 23"/>
                <a:gd name="T6" fmla="*/ 15 w 15"/>
                <a:gd name="T7" fmla="*/ 0 h 23"/>
                <a:gd name="T8" fmla="*/ 14 w 15"/>
                <a:gd name="T9" fmla="*/ 0 h 23"/>
                <a:gd name="T10" fmla="*/ 14 w 15"/>
                <a:gd name="T11" fmla="*/ 0 h 23"/>
                <a:gd name="T12" fmla="*/ 14 w 15"/>
                <a:gd name="T13" fmla="*/ 0 h 23"/>
                <a:gd name="T14" fmla="*/ 14 w 15"/>
                <a:gd name="T15" fmla="*/ 0 h 23"/>
                <a:gd name="T16" fmla="*/ 12 w 15"/>
                <a:gd name="T17" fmla="*/ 0 h 23"/>
                <a:gd name="T18" fmla="*/ 12 w 15"/>
                <a:gd name="T19" fmla="*/ 2 h 23"/>
                <a:gd name="T20" fmla="*/ 10 w 15"/>
                <a:gd name="T21" fmla="*/ 2 h 23"/>
                <a:gd name="T22" fmla="*/ 8 w 15"/>
                <a:gd name="T23" fmla="*/ 0 h 23"/>
                <a:gd name="T24" fmla="*/ 6 w 15"/>
                <a:gd name="T25" fmla="*/ 0 h 23"/>
                <a:gd name="T26" fmla="*/ 6 w 15"/>
                <a:gd name="T27" fmla="*/ 0 h 23"/>
                <a:gd name="T28" fmla="*/ 4 w 15"/>
                <a:gd name="T29" fmla="*/ 0 h 23"/>
                <a:gd name="T30" fmla="*/ 4 w 15"/>
                <a:gd name="T31" fmla="*/ 2 h 23"/>
                <a:gd name="T32" fmla="*/ 4 w 15"/>
                <a:gd name="T33" fmla="*/ 2 h 23"/>
                <a:gd name="T34" fmla="*/ 2 w 15"/>
                <a:gd name="T35" fmla="*/ 2 h 23"/>
                <a:gd name="T36" fmla="*/ 0 w 15"/>
                <a:gd name="T37" fmla="*/ 2 h 23"/>
                <a:gd name="T38" fmla="*/ 0 w 15"/>
                <a:gd name="T39" fmla="*/ 2 h 23"/>
                <a:gd name="T40" fmla="*/ 0 w 15"/>
                <a:gd name="T41" fmla="*/ 4 h 23"/>
                <a:gd name="T42" fmla="*/ 0 w 15"/>
                <a:gd name="T43" fmla="*/ 4 h 23"/>
                <a:gd name="T44" fmla="*/ 0 w 15"/>
                <a:gd name="T45" fmla="*/ 4 h 23"/>
                <a:gd name="T46" fmla="*/ 0 w 15"/>
                <a:gd name="T47" fmla="*/ 4 h 23"/>
                <a:gd name="T48" fmla="*/ 0 w 15"/>
                <a:gd name="T49" fmla="*/ 4 h 23"/>
                <a:gd name="T50" fmla="*/ 2 w 15"/>
                <a:gd name="T51" fmla="*/ 6 h 23"/>
                <a:gd name="T52" fmla="*/ 2 w 15"/>
                <a:gd name="T53" fmla="*/ 6 h 23"/>
                <a:gd name="T54" fmla="*/ 2 w 15"/>
                <a:gd name="T55" fmla="*/ 8 h 23"/>
                <a:gd name="T56" fmla="*/ 4 w 15"/>
                <a:gd name="T57" fmla="*/ 8 h 23"/>
                <a:gd name="T58" fmla="*/ 4 w 15"/>
                <a:gd name="T59" fmla="*/ 8 h 23"/>
                <a:gd name="T60" fmla="*/ 4 w 15"/>
                <a:gd name="T61" fmla="*/ 10 h 23"/>
                <a:gd name="T62" fmla="*/ 4 w 15"/>
                <a:gd name="T63" fmla="*/ 10 h 23"/>
                <a:gd name="T64" fmla="*/ 4 w 15"/>
                <a:gd name="T65" fmla="*/ 10 h 23"/>
                <a:gd name="T66" fmla="*/ 6 w 15"/>
                <a:gd name="T67" fmla="*/ 12 h 23"/>
                <a:gd name="T68" fmla="*/ 6 w 15"/>
                <a:gd name="T69" fmla="*/ 12 h 23"/>
                <a:gd name="T70" fmla="*/ 6 w 15"/>
                <a:gd name="T71" fmla="*/ 12 h 23"/>
                <a:gd name="T72" fmla="*/ 6 w 15"/>
                <a:gd name="T73" fmla="*/ 14 h 23"/>
                <a:gd name="T74" fmla="*/ 6 w 15"/>
                <a:gd name="T75" fmla="*/ 16 h 23"/>
                <a:gd name="T76" fmla="*/ 8 w 15"/>
                <a:gd name="T77" fmla="*/ 18 h 23"/>
                <a:gd name="T78" fmla="*/ 8 w 15"/>
                <a:gd name="T79" fmla="*/ 18 h 23"/>
                <a:gd name="T80" fmla="*/ 8 w 15"/>
                <a:gd name="T81" fmla="*/ 20 h 23"/>
                <a:gd name="T82" fmla="*/ 10 w 15"/>
                <a:gd name="T83" fmla="*/ 20 h 23"/>
                <a:gd name="T84" fmla="*/ 10 w 15"/>
                <a:gd name="T85" fmla="*/ 21 h 23"/>
                <a:gd name="T86" fmla="*/ 12 w 15"/>
                <a:gd name="T8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 h="23">
                  <a:moveTo>
                    <a:pt x="15" y="0"/>
                  </a:moveTo>
                  <a:lnTo>
                    <a:pt x="15" y="0"/>
                  </a:lnTo>
                  <a:lnTo>
                    <a:pt x="15" y="0"/>
                  </a:lnTo>
                  <a:lnTo>
                    <a:pt x="15" y="0"/>
                  </a:lnTo>
                  <a:lnTo>
                    <a:pt x="14" y="0"/>
                  </a:lnTo>
                  <a:lnTo>
                    <a:pt x="14" y="0"/>
                  </a:lnTo>
                  <a:lnTo>
                    <a:pt x="14" y="0"/>
                  </a:lnTo>
                  <a:lnTo>
                    <a:pt x="14" y="0"/>
                  </a:lnTo>
                  <a:lnTo>
                    <a:pt x="12" y="0"/>
                  </a:lnTo>
                  <a:lnTo>
                    <a:pt x="12" y="2"/>
                  </a:lnTo>
                  <a:lnTo>
                    <a:pt x="10" y="2"/>
                  </a:lnTo>
                  <a:lnTo>
                    <a:pt x="8" y="0"/>
                  </a:lnTo>
                  <a:lnTo>
                    <a:pt x="6" y="0"/>
                  </a:lnTo>
                  <a:lnTo>
                    <a:pt x="6" y="0"/>
                  </a:lnTo>
                  <a:lnTo>
                    <a:pt x="4" y="0"/>
                  </a:lnTo>
                  <a:lnTo>
                    <a:pt x="4" y="2"/>
                  </a:lnTo>
                  <a:lnTo>
                    <a:pt x="4" y="2"/>
                  </a:lnTo>
                  <a:lnTo>
                    <a:pt x="2" y="2"/>
                  </a:lnTo>
                  <a:lnTo>
                    <a:pt x="0" y="2"/>
                  </a:lnTo>
                  <a:lnTo>
                    <a:pt x="0" y="2"/>
                  </a:lnTo>
                  <a:lnTo>
                    <a:pt x="0" y="4"/>
                  </a:lnTo>
                  <a:lnTo>
                    <a:pt x="0" y="4"/>
                  </a:lnTo>
                  <a:lnTo>
                    <a:pt x="0" y="4"/>
                  </a:lnTo>
                  <a:lnTo>
                    <a:pt x="0" y="4"/>
                  </a:lnTo>
                  <a:lnTo>
                    <a:pt x="0" y="4"/>
                  </a:lnTo>
                  <a:lnTo>
                    <a:pt x="2" y="6"/>
                  </a:lnTo>
                  <a:lnTo>
                    <a:pt x="2" y="6"/>
                  </a:lnTo>
                  <a:lnTo>
                    <a:pt x="2" y="8"/>
                  </a:lnTo>
                  <a:lnTo>
                    <a:pt x="4" y="8"/>
                  </a:lnTo>
                  <a:lnTo>
                    <a:pt x="4" y="8"/>
                  </a:lnTo>
                  <a:lnTo>
                    <a:pt x="4" y="10"/>
                  </a:lnTo>
                  <a:lnTo>
                    <a:pt x="4" y="10"/>
                  </a:lnTo>
                  <a:lnTo>
                    <a:pt x="4" y="10"/>
                  </a:lnTo>
                  <a:lnTo>
                    <a:pt x="6" y="12"/>
                  </a:lnTo>
                  <a:lnTo>
                    <a:pt x="6" y="12"/>
                  </a:lnTo>
                  <a:lnTo>
                    <a:pt x="6" y="12"/>
                  </a:lnTo>
                  <a:lnTo>
                    <a:pt x="6" y="14"/>
                  </a:lnTo>
                  <a:lnTo>
                    <a:pt x="6" y="16"/>
                  </a:lnTo>
                  <a:lnTo>
                    <a:pt x="8" y="18"/>
                  </a:lnTo>
                  <a:lnTo>
                    <a:pt x="8" y="18"/>
                  </a:lnTo>
                  <a:lnTo>
                    <a:pt x="8" y="20"/>
                  </a:lnTo>
                  <a:lnTo>
                    <a:pt x="10" y="20"/>
                  </a:lnTo>
                  <a:lnTo>
                    <a:pt x="10" y="21"/>
                  </a:lnTo>
                  <a:lnTo>
                    <a:pt x="12"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2" name="Freeform 6142"/>
            <p:cNvSpPr>
              <a:spLocks/>
            </p:cNvSpPr>
            <p:nvPr/>
          </p:nvSpPr>
          <p:spPr bwMode="auto">
            <a:xfrm>
              <a:off x="1704" y="777"/>
              <a:ext cx="4" cy="7"/>
            </a:xfrm>
            <a:custGeom>
              <a:avLst/>
              <a:gdLst>
                <a:gd name="T0" fmla="*/ 0 w 4"/>
                <a:gd name="T1" fmla="*/ 0 h 7"/>
                <a:gd name="T2" fmla="*/ 0 w 4"/>
                <a:gd name="T3" fmla="*/ 0 h 7"/>
                <a:gd name="T4" fmla="*/ 0 w 4"/>
                <a:gd name="T5" fmla="*/ 0 h 7"/>
                <a:gd name="T6" fmla="*/ 0 w 4"/>
                <a:gd name="T7" fmla="*/ 0 h 7"/>
                <a:gd name="T8" fmla="*/ 0 w 4"/>
                <a:gd name="T9" fmla="*/ 0 h 7"/>
                <a:gd name="T10" fmla="*/ 2 w 4"/>
                <a:gd name="T11" fmla="*/ 2 h 7"/>
                <a:gd name="T12" fmla="*/ 4 w 4"/>
                <a:gd name="T13" fmla="*/ 2 h 7"/>
                <a:gd name="T14" fmla="*/ 4 w 4"/>
                <a:gd name="T15" fmla="*/ 2 h 7"/>
                <a:gd name="T16" fmla="*/ 4 w 4"/>
                <a:gd name="T17" fmla="*/ 2 h 7"/>
                <a:gd name="T18" fmla="*/ 4 w 4"/>
                <a:gd name="T19" fmla="*/ 2 h 7"/>
                <a:gd name="T20" fmla="*/ 4 w 4"/>
                <a:gd name="T21" fmla="*/ 3 h 7"/>
                <a:gd name="T22" fmla="*/ 4 w 4"/>
                <a:gd name="T23" fmla="*/ 3 h 7"/>
                <a:gd name="T24" fmla="*/ 4 w 4"/>
                <a:gd name="T25" fmla="*/ 3 h 7"/>
                <a:gd name="T26" fmla="*/ 4 w 4"/>
                <a:gd name="T27" fmla="*/ 3 h 7"/>
                <a:gd name="T28" fmla="*/ 4 w 4"/>
                <a:gd name="T29" fmla="*/ 5 h 7"/>
                <a:gd name="T30" fmla="*/ 4 w 4"/>
                <a:gd name="T31" fmla="*/ 5 h 7"/>
                <a:gd name="T32" fmla="*/ 4 w 4"/>
                <a:gd name="T33" fmla="*/ 5 h 7"/>
                <a:gd name="T34" fmla="*/ 4 w 4"/>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 h="7">
                  <a:moveTo>
                    <a:pt x="0" y="0"/>
                  </a:moveTo>
                  <a:lnTo>
                    <a:pt x="0" y="0"/>
                  </a:lnTo>
                  <a:lnTo>
                    <a:pt x="0" y="0"/>
                  </a:lnTo>
                  <a:lnTo>
                    <a:pt x="0" y="0"/>
                  </a:lnTo>
                  <a:lnTo>
                    <a:pt x="0" y="0"/>
                  </a:lnTo>
                  <a:lnTo>
                    <a:pt x="2" y="2"/>
                  </a:lnTo>
                  <a:lnTo>
                    <a:pt x="4" y="2"/>
                  </a:lnTo>
                  <a:lnTo>
                    <a:pt x="4" y="2"/>
                  </a:lnTo>
                  <a:lnTo>
                    <a:pt x="4" y="2"/>
                  </a:lnTo>
                  <a:lnTo>
                    <a:pt x="4" y="2"/>
                  </a:lnTo>
                  <a:lnTo>
                    <a:pt x="4" y="3"/>
                  </a:lnTo>
                  <a:lnTo>
                    <a:pt x="4" y="3"/>
                  </a:lnTo>
                  <a:lnTo>
                    <a:pt x="4" y="3"/>
                  </a:lnTo>
                  <a:lnTo>
                    <a:pt x="4" y="3"/>
                  </a:lnTo>
                  <a:lnTo>
                    <a:pt x="4" y="5"/>
                  </a:lnTo>
                  <a:lnTo>
                    <a:pt x="4" y="5"/>
                  </a:lnTo>
                  <a:lnTo>
                    <a:pt x="4" y="5"/>
                  </a:lnTo>
                  <a:lnTo>
                    <a:pt x="4"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3" name="Freeform 6143"/>
            <p:cNvSpPr>
              <a:spLocks/>
            </p:cNvSpPr>
            <p:nvPr/>
          </p:nvSpPr>
          <p:spPr bwMode="auto">
            <a:xfrm>
              <a:off x="1752" y="775"/>
              <a:ext cx="4" cy="9"/>
            </a:xfrm>
            <a:custGeom>
              <a:avLst/>
              <a:gdLst>
                <a:gd name="T0" fmla="*/ 0 w 4"/>
                <a:gd name="T1" fmla="*/ 9 h 9"/>
                <a:gd name="T2" fmla="*/ 0 w 4"/>
                <a:gd name="T3" fmla="*/ 7 h 9"/>
                <a:gd name="T4" fmla="*/ 2 w 4"/>
                <a:gd name="T5" fmla="*/ 5 h 9"/>
                <a:gd name="T6" fmla="*/ 2 w 4"/>
                <a:gd name="T7" fmla="*/ 4 h 9"/>
                <a:gd name="T8" fmla="*/ 2 w 4"/>
                <a:gd name="T9" fmla="*/ 4 h 9"/>
                <a:gd name="T10" fmla="*/ 4 w 4"/>
                <a:gd name="T11" fmla="*/ 4 h 9"/>
                <a:gd name="T12" fmla="*/ 4 w 4"/>
                <a:gd name="T13" fmla="*/ 4 h 9"/>
                <a:gd name="T14" fmla="*/ 4 w 4"/>
                <a:gd name="T15" fmla="*/ 4 h 9"/>
                <a:gd name="T16" fmla="*/ 4 w 4"/>
                <a:gd name="T17" fmla="*/ 4 h 9"/>
                <a:gd name="T18" fmla="*/ 4 w 4"/>
                <a:gd name="T19" fmla="*/ 2 h 9"/>
                <a:gd name="T20" fmla="*/ 4 w 4"/>
                <a:gd name="T21" fmla="*/ 2 h 9"/>
                <a:gd name="T22" fmla="*/ 4 w 4"/>
                <a:gd name="T23" fmla="*/ 2 h 9"/>
                <a:gd name="T24" fmla="*/ 4 w 4"/>
                <a:gd name="T25" fmla="*/ 0 h 9"/>
                <a:gd name="T26" fmla="*/ 4 w 4"/>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9">
                  <a:moveTo>
                    <a:pt x="0" y="9"/>
                  </a:moveTo>
                  <a:lnTo>
                    <a:pt x="0" y="7"/>
                  </a:lnTo>
                  <a:lnTo>
                    <a:pt x="2" y="5"/>
                  </a:lnTo>
                  <a:lnTo>
                    <a:pt x="2" y="4"/>
                  </a:lnTo>
                  <a:lnTo>
                    <a:pt x="2" y="4"/>
                  </a:lnTo>
                  <a:lnTo>
                    <a:pt x="4" y="4"/>
                  </a:lnTo>
                  <a:lnTo>
                    <a:pt x="4" y="4"/>
                  </a:lnTo>
                  <a:lnTo>
                    <a:pt x="4" y="4"/>
                  </a:lnTo>
                  <a:lnTo>
                    <a:pt x="4" y="4"/>
                  </a:lnTo>
                  <a:lnTo>
                    <a:pt x="4" y="2"/>
                  </a:lnTo>
                  <a:lnTo>
                    <a:pt x="4" y="2"/>
                  </a:lnTo>
                  <a:lnTo>
                    <a:pt x="4" y="2"/>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4" name="Freeform 6144"/>
            <p:cNvSpPr>
              <a:spLocks/>
            </p:cNvSpPr>
            <p:nvPr/>
          </p:nvSpPr>
          <p:spPr bwMode="auto">
            <a:xfrm>
              <a:off x="1690" y="782"/>
              <a:ext cx="6" cy="6"/>
            </a:xfrm>
            <a:custGeom>
              <a:avLst/>
              <a:gdLst>
                <a:gd name="T0" fmla="*/ 0 w 6"/>
                <a:gd name="T1" fmla="*/ 0 h 6"/>
                <a:gd name="T2" fmla="*/ 2 w 6"/>
                <a:gd name="T3" fmla="*/ 0 h 6"/>
                <a:gd name="T4" fmla="*/ 2 w 6"/>
                <a:gd name="T5" fmla="*/ 2 h 6"/>
                <a:gd name="T6" fmla="*/ 2 w 6"/>
                <a:gd name="T7" fmla="*/ 2 h 6"/>
                <a:gd name="T8" fmla="*/ 2 w 6"/>
                <a:gd name="T9" fmla="*/ 2 h 6"/>
                <a:gd name="T10" fmla="*/ 4 w 6"/>
                <a:gd name="T11" fmla="*/ 2 h 6"/>
                <a:gd name="T12" fmla="*/ 4 w 6"/>
                <a:gd name="T13" fmla="*/ 4 h 6"/>
                <a:gd name="T14" fmla="*/ 4 w 6"/>
                <a:gd name="T15" fmla="*/ 4 h 6"/>
                <a:gd name="T16" fmla="*/ 4 w 6"/>
                <a:gd name="T17" fmla="*/ 4 h 6"/>
                <a:gd name="T18" fmla="*/ 6 w 6"/>
                <a:gd name="T19" fmla="*/ 4 h 6"/>
                <a:gd name="T20" fmla="*/ 6 w 6"/>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0" y="0"/>
                  </a:moveTo>
                  <a:lnTo>
                    <a:pt x="2" y="0"/>
                  </a:lnTo>
                  <a:lnTo>
                    <a:pt x="2" y="2"/>
                  </a:lnTo>
                  <a:lnTo>
                    <a:pt x="2" y="2"/>
                  </a:lnTo>
                  <a:lnTo>
                    <a:pt x="2" y="2"/>
                  </a:lnTo>
                  <a:lnTo>
                    <a:pt x="4" y="2"/>
                  </a:lnTo>
                  <a:lnTo>
                    <a:pt x="4" y="4"/>
                  </a:lnTo>
                  <a:lnTo>
                    <a:pt x="4" y="4"/>
                  </a:lnTo>
                  <a:lnTo>
                    <a:pt x="4" y="4"/>
                  </a:lnTo>
                  <a:lnTo>
                    <a:pt x="6" y="4"/>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5" name="Freeform 6145"/>
            <p:cNvSpPr>
              <a:spLocks/>
            </p:cNvSpPr>
            <p:nvPr/>
          </p:nvSpPr>
          <p:spPr bwMode="auto">
            <a:xfrm>
              <a:off x="1744" y="784"/>
              <a:ext cx="8" cy="4"/>
            </a:xfrm>
            <a:custGeom>
              <a:avLst/>
              <a:gdLst>
                <a:gd name="T0" fmla="*/ 0 w 8"/>
                <a:gd name="T1" fmla="*/ 4 h 4"/>
                <a:gd name="T2" fmla="*/ 0 w 8"/>
                <a:gd name="T3" fmla="*/ 4 h 4"/>
                <a:gd name="T4" fmla="*/ 2 w 8"/>
                <a:gd name="T5" fmla="*/ 4 h 4"/>
                <a:gd name="T6" fmla="*/ 2 w 8"/>
                <a:gd name="T7" fmla="*/ 4 h 4"/>
                <a:gd name="T8" fmla="*/ 4 w 8"/>
                <a:gd name="T9" fmla="*/ 4 h 4"/>
                <a:gd name="T10" fmla="*/ 4 w 8"/>
                <a:gd name="T11" fmla="*/ 2 h 4"/>
                <a:gd name="T12" fmla="*/ 4 w 8"/>
                <a:gd name="T13" fmla="*/ 2 h 4"/>
                <a:gd name="T14" fmla="*/ 4 w 8"/>
                <a:gd name="T15" fmla="*/ 2 h 4"/>
                <a:gd name="T16" fmla="*/ 4 w 8"/>
                <a:gd name="T17" fmla="*/ 2 h 4"/>
                <a:gd name="T18" fmla="*/ 4 w 8"/>
                <a:gd name="T19" fmla="*/ 2 h 4"/>
                <a:gd name="T20" fmla="*/ 6 w 8"/>
                <a:gd name="T21" fmla="*/ 0 h 4"/>
                <a:gd name="T22" fmla="*/ 6 w 8"/>
                <a:gd name="T23" fmla="*/ 0 h 4"/>
                <a:gd name="T24" fmla="*/ 6 w 8"/>
                <a:gd name="T25" fmla="*/ 0 h 4"/>
                <a:gd name="T26" fmla="*/ 8 w 8"/>
                <a:gd name="T2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4">
                  <a:moveTo>
                    <a:pt x="0" y="4"/>
                  </a:moveTo>
                  <a:lnTo>
                    <a:pt x="0" y="4"/>
                  </a:lnTo>
                  <a:lnTo>
                    <a:pt x="2" y="4"/>
                  </a:lnTo>
                  <a:lnTo>
                    <a:pt x="2" y="4"/>
                  </a:lnTo>
                  <a:lnTo>
                    <a:pt x="4" y="4"/>
                  </a:lnTo>
                  <a:lnTo>
                    <a:pt x="4" y="2"/>
                  </a:lnTo>
                  <a:lnTo>
                    <a:pt x="4" y="2"/>
                  </a:lnTo>
                  <a:lnTo>
                    <a:pt x="4" y="2"/>
                  </a:lnTo>
                  <a:lnTo>
                    <a:pt x="4" y="2"/>
                  </a:lnTo>
                  <a:lnTo>
                    <a:pt x="4" y="2"/>
                  </a:lnTo>
                  <a:lnTo>
                    <a:pt x="6" y="0"/>
                  </a:lnTo>
                  <a:lnTo>
                    <a:pt x="6" y="0"/>
                  </a:lnTo>
                  <a:lnTo>
                    <a:pt x="6"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6" name="Freeform 6146"/>
            <p:cNvSpPr>
              <a:spLocks/>
            </p:cNvSpPr>
            <p:nvPr/>
          </p:nvSpPr>
          <p:spPr bwMode="auto">
            <a:xfrm>
              <a:off x="1696" y="784"/>
              <a:ext cx="12" cy="4"/>
            </a:xfrm>
            <a:custGeom>
              <a:avLst/>
              <a:gdLst>
                <a:gd name="T0" fmla="*/ 0 w 12"/>
                <a:gd name="T1" fmla="*/ 4 h 4"/>
                <a:gd name="T2" fmla="*/ 0 w 12"/>
                <a:gd name="T3" fmla="*/ 4 h 4"/>
                <a:gd name="T4" fmla="*/ 0 w 12"/>
                <a:gd name="T5" fmla="*/ 4 h 4"/>
                <a:gd name="T6" fmla="*/ 2 w 12"/>
                <a:gd name="T7" fmla="*/ 4 h 4"/>
                <a:gd name="T8" fmla="*/ 4 w 12"/>
                <a:gd name="T9" fmla="*/ 4 h 4"/>
                <a:gd name="T10" fmla="*/ 6 w 12"/>
                <a:gd name="T11" fmla="*/ 4 h 4"/>
                <a:gd name="T12" fmla="*/ 6 w 12"/>
                <a:gd name="T13" fmla="*/ 4 h 4"/>
                <a:gd name="T14" fmla="*/ 6 w 12"/>
                <a:gd name="T15" fmla="*/ 4 h 4"/>
                <a:gd name="T16" fmla="*/ 6 w 12"/>
                <a:gd name="T17" fmla="*/ 2 h 4"/>
                <a:gd name="T18" fmla="*/ 8 w 12"/>
                <a:gd name="T19" fmla="*/ 2 h 4"/>
                <a:gd name="T20" fmla="*/ 8 w 12"/>
                <a:gd name="T21" fmla="*/ 2 h 4"/>
                <a:gd name="T22" fmla="*/ 8 w 12"/>
                <a:gd name="T23" fmla="*/ 2 h 4"/>
                <a:gd name="T24" fmla="*/ 8 w 12"/>
                <a:gd name="T25" fmla="*/ 2 h 4"/>
                <a:gd name="T26" fmla="*/ 8 w 12"/>
                <a:gd name="T27" fmla="*/ 2 h 4"/>
                <a:gd name="T28" fmla="*/ 10 w 12"/>
                <a:gd name="T29" fmla="*/ 2 h 4"/>
                <a:gd name="T30" fmla="*/ 10 w 12"/>
                <a:gd name="T31" fmla="*/ 2 h 4"/>
                <a:gd name="T32" fmla="*/ 10 w 12"/>
                <a:gd name="T33" fmla="*/ 0 h 4"/>
                <a:gd name="T34" fmla="*/ 10 w 12"/>
                <a:gd name="T35" fmla="*/ 0 h 4"/>
                <a:gd name="T36" fmla="*/ 10 w 12"/>
                <a:gd name="T37" fmla="*/ 0 h 4"/>
                <a:gd name="T38" fmla="*/ 10 w 12"/>
                <a:gd name="T39" fmla="*/ 0 h 4"/>
                <a:gd name="T40" fmla="*/ 12 w 12"/>
                <a:gd name="T41" fmla="*/ 0 h 4"/>
                <a:gd name="T42" fmla="*/ 12 w 12"/>
                <a:gd name="T43" fmla="*/ 0 h 4"/>
                <a:gd name="T44" fmla="*/ 12 w 12"/>
                <a:gd name="T4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 h="4">
                  <a:moveTo>
                    <a:pt x="0" y="4"/>
                  </a:moveTo>
                  <a:lnTo>
                    <a:pt x="0" y="4"/>
                  </a:lnTo>
                  <a:lnTo>
                    <a:pt x="0" y="4"/>
                  </a:lnTo>
                  <a:lnTo>
                    <a:pt x="2" y="4"/>
                  </a:lnTo>
                  <a:lnTo>
                    <a:pt x="4" y="4"/>
                  </a:lnTo>
                  <a:lnTo>
                    <a:pt x="6" y="4"/>
                  </a:lnTo>
                  <a:lnTo>
                    <a:pt x="6" y="4"/>
                  </a:lnTo>
                  <a:lnTo>
                    <a:pt x="6" y="4"/>
                  </a:lnTo>
                  <a:lnTo>
                    <a:pt x="6" y="2"/>
                  </a:lnTo>
                  <a:lnTo>
                    <a:pt x="8" y="2"/>
                  </a:lnTo>
                  <a:lnTo>
                    <a:pt x="8" y="2"/>
                  </a:lnTo>
                  <a:lnTo>
                    <a:pt x="8" y="2"/>
                  </a:lnTo>
                  <a:lnTo>
                    <a:pt x="8" y="2"/>
                  </a:lnTo>
                  <a:lnTo>
                    <a:pt x="8" y="2"/>
                  </a:lnTo>
                  <a:lnTo>
                    <a:pt x="10" y="2"/>
                  </a:lnTo>
                  <a:lnTo>
                    <a:pt x="10" y="2"/>
                  </a:lnTo>
                  <a:lnTo>
                    <a:pt x="10" y="0"/>
                  </a:lnTo>
                  <a:lnTo>
                    <a:pt x="10" y="0"/>
                  </a:lnTo>
                  <a:lnTo>
                    <a:pt x="10" y="0"/>
                  </a:lnTo>
                  <a:lnTo>
                    <a:pt x="10" y="0"/>
                  </a:lnTo>
                  <a:lnTo>
                    <a:pt x="12" y="0"/>
                  </a:lnTo>
                  <a:lnTo>
                    <a:pt x="12" y="0"/>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7" name="Freeform 6147"/>
            <p:cNvSpPr>
              <a:spLocks/>
            </p:cNvSpPr>
            <p:nvPr/>
          </p:nvSpPr>
          <p:spPr bwMode="auto">
            <a:xfrm>
              <a:off x="1798" y="777"/>
              <a:ext cx="17" cy="13"/>
            </a:xfrm>
            <a:custGeom>
              <a:avLst/>
              <a:gdLst>
                <a:gd name="T0" fmla="*/ 0 w 17"/>
                <a:gd name="T1" fmla="*/ 13 h 13"/>
                <a:gd name="T2" fmla="*/ 0 w 17"/>
                <a:gd name="T3" fmla="*/ 11 h 13"/>
                <a:gd name="T4" fmla="*/ 0 w 17"/>
                <a:gd name="T5" fmla="*/ 11 h 13"/>
                <a:gd name="T6" fmla="*/ 2 w 17"/>
                <a:gd name="T7" fmla="*/ 11 h 13"/>
                <a:gd name="T8" fmla="*/ 2 w 17"/>
                <a:gd name="T9" fmla="*/ 11 h 13"/>
                <a:gd name="T10" fmla="*/ 2 w 17"/>
                <a:gd name="T11" fmla="*/ 11 h 13"/>
                <a:gd name="T12" fmla="*/ 4 w 17"/>
                <a:gd name="T13" fmla="*/ 11 h 13"/>
                <a:gd name="T14" fmla="*/ 4 w 17"/>
                <a:gd name="T15" fmla="*/ 9 h 13"/>
                <a:gd name="T16" fmla="*/ 4 w 17"/>
                <a:gd name="T17" fmla="*/ 9 h 13"/>
                <a:gd name="T18" fmla="*/ 4 w 17"/>
                <a:gd name="T19" fmla="*/ 9 h 13"/>
                <a:gd name="T20" fmla="*/ 6 w 17"/>
                <a:gd name="T21" fmla="*/ 9 h 13"/>
                <a:gd name="T22" fmla="*/ 6 w 17"/>
                <a:gd name="T23" fmla="*/ 7 h 13"/>
                <a:gd name="T24" fmla="*/ 6 w 17"/>
                <a:gd name="T25" fmla="*/ 7 h 13"/>
                <a:gd name="T26" fmla="*/ 6 w 17"/>
                <a:gd name="T27" fmla="*/ 7 h 13"/>
                <a:gd name="T28" fmla="*/ 8 w 17"/>
                <a:gd name="T29" fmla="*/ 7 h 13"/>
                <a:gd name="T30" fmla="*/ 8 w 17"/>
                <a:gd name="T31" fmla="*/ 5 h 13"/>
                <a:gd name="T32" fmla="*/ 8 w 17"/>
                <a:gd name="T33" fmla="*/ 5 h 13"/>
                <a:gd name="T34" fmla="*/ 8 w 17"/>
                <a:gd name="T35" fmla="*/ 5 h 13"/>
                <a:gd name="T36" fmla="*/ 8 w 17"/>
                <a:gd name="T37" fmla="*/ 3 h 13"/>
                <a:gd name="T38" fmla="*/ 8 w 17"/>
                <a:gd name="T39" fmla="*/ 3 h 13"/>
                <a:gd name="T40" fmla="*/ 8 w 17"/>
                <a:gd name="T41" fmla="*/ 2 h 13"/>
                <a:gd name="T42" fmla="*/ 8 w 17"/>
                <a:gd name="T43" fmla="*/ 2 h 13"/>
                <a:gd name="T44" fmla="*/ 8 w 17"/>
                <a:gd name="T45" fmla="*/ 2 h 13"/>
                <a:gd name="T46" fmla="*/ 8 w 17"/>
                <a:gd name="T47" fmla="*/ 0 h 13"/>
                <a:gd name="T48" fmla="*/ 8 w 17"/>
                <a:gd name="T49" fmla="*/ 0 h 13"/>
                <a:gd name="T50" fmla="*/ 8 w 17"/>
                <a:gd name="T51" fmla="*/ 0 h 13"/>
                <a:gd name="T52" fmla="*/ 8 w 17"/>
                <a:gd name="T53" fmla="*/ 0 h 13"/>
                <a:gd name="T54" fmla="*/ 8 w 17"/>
                <a:gd name="T55" fmla="*/ 0 h 13"/>
                <a:gd name="T56" fmla="*/ 10 w 17"/>
                <a:gd name="T57" fmla="*/ 0 h 13"/>
                <a:gd name="T58" fmla="*/ 10 w 17"/>
                <a:gd name="T59" fmla="*/ 0 h 13"/>
                <a:gd name="T60" fmla="*/ 10 w 17"/>
                <a:gd name="T61" fmla="*/ 0 h 13"/>
                <a:gd name="T62" fmla="*/ 10 w 17"/>
                <a:gd name="T63" fmla="*/ 0 h 13"/>
                <a:gd name="T64" fmla="*/ 10 w 17"/>
                <a:gd name="T65" fmla="*/ 0 h 13"/>
                <a:gd name="T66" fmla="*/ 11 w 17"/>
                <a:gd name="T67" fmla="*/ 0 h 13"/>
                <a:gd name="T68" fmla="*/ 11 w 17"/>
                <a:gd name="T69" fmla="*/ 0 h 13"/>
                <a:gd name="T70" fmla="*/ 13 w 17"/>
                <a:gd name="T71" fmla="*/ 0 h 13"/>
                <a:gd name="T72" fmla="*/ 13 w 17"/>
                <a:gd name="T73" fmla="*/ 0 h 13"/>
                <a:gd name="T74" fmla="*/ 13 w 17"/>
                <a:gd name="T75" fmla="*/ 2 h 13"/>
                <a:gd name="T76" fmla="*/ 15 w 17"/>
                <a:gd name="T77" fmla="*/ 2 h 13"/>
                <a:gd name="T78" fmla="*/ 17 w 17"/>
                <a:gd name="T79" fmla="*/ 2 h 13"/>
                <a:gd name="T80" fmla="*/ 17 w 17"/>
                <a:gd name="T81" fmla="*/ 2 h 13"/>
                <a:gd name="T82" fmla="*/ 17 w 17"/>
                <a:gd name="T8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13">
                  <a:moveTo>
                    <a:pt x="0" y="13"/>
                  </a:moveTo>
                  <a:lnTo>
                    <a:pt x="0" y="11"/>
                  </a:lnTo>
                  <a:lnTo>
                    <a:pt x="0" y="11"/>
                  </a:lnTo>
                  <a:lnTo>
                    <a:pt x="2" y="11"/>
                  </a:lnTo>
                  <a:lnTo>
                    <a:pt x="2" y="11"/>
                  </a:lnTo>
                  <a:lnTo>
                    <a:pt x="2" y="11"/>
                  </a:lnTo>
                  <a:lnTo>
                    <a:pt x="4" y="11"/>
                  </a:lnTo>
                  <a:lnTo>
                    <a:pt x="4" y="9"/>
                  </a:lnTo>
                  <a:lnTo>
                    <a:pt x="4" y="9"/>
                  </a:lnTo>
                  <a:lnTo>
                    <a:pt x="4" y="9"/>
                  </a:lnTo>
                  <a:lnTo>
                    <a:pt x="6" y="9"/>
                  </a:lnTo>
                  <a:lnTo>
                    <a:pt x="6" y="7"/>
                  </a:lnTo>
                  <a:lnTo>
                    <a:pt x="6" y="7"/>
                  </a:lnTo>
                  <a:lnTo>
                    <a:pt x="6" y="7"/>
                  </a:lnTo>
                  <a:lnTo>
                    <a:pt x="8" y="7"/>
                  </a:lnTo>
                  <a:lnTo>
                    <a:pt x="8" y="5"/>
                  </a:lnTo>
                  <a:lnTo>
                    <a:pt x="8" y="5"/>
                  </a:lnTo>
                  <a:lnTo>
                    <a:pt x="8" y="5"/>
                  </a:lnTo>
                  <a:lnTo>
                    <a:pt x="8" y="3"/>
                  </a:lnTo>
                  <a:lnTo>
                    <a:pt x="8" y="3"/>
                  </a:lnTo>
                  <a:lnTo>
                    <a:pt x="8" y="2"/>
                  </a:lnTo>
                  <a:lnTo>
                    <a:pt x="8" y="2"/>
                  </a:lnTo>
                  <a:lnTo>
                    <a:pt x="8" y="2"/>
                  </a:lnTo>
                  <a:lnTo>
                    <a:pt x="8" y="0"/>
                  </a:lnTo>
                  <a:lnTo>
                    <a:pt x="8" y="0"/>
                  </a:lnTo>
                  <a:lnTo>
                    <a:pt x="8" y="0"/>
                  </a:lnTo>
                  <a:lnTo>
                    <a:pt x="8" y="0"/>
                  </a:lnTo>
                  <a:lnTo>
                    <a:pt x="8" y="0"/>
                  </a:lnTo>
                  <a:lnTo>
                    <a:pt x="10" y="0"/>
                  </a:lnTo>
                  <a:lnTo>
                    <a:pt x="10" y="0"/>
                  </a:lnTo>
                  <a:lnTo>
                    <a:pt x="10" y="0"/>
                  </a:lnTo>
                  <a:lnTo>
                    <a:pt x="10" y="0"/>
                  </a:lnTo>
                  <a:lnTo>
                    <a:pt x="10" y="0"/>
                  </a:lnTo>
                  <a:lnTo>
                    <a:pt x="11" y="0"/>
                  </a:lnTo>
                  <a:lnTo>
                    <a:pt x="11" y="0"/>
                  </a:lnTo>
                  <a:lnTo>
                    <a:pt x="13" y="0"/>
                  </a:lnTo>
                  <a:lnTo>
                    <a:pt x="13" y="0"/>
                  </a:lnTo>
                  <a:lnTo>
                    <a:pt x="13" y="2"/>
                  </a:lnTo>
                  <a:lnTo>
                    <a:pt x="15" y="2"/>
                  </a:lnTo>
                  <a:lnTo>
                    <a:pt x="17" y="2"/>
                  </a:lnTo>
                  <a:lnTo>
                    <a:pt x="17" y="2"/>
                  </a:lnTo>
                  <a:lnTo>
                    <a:pt x="17"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8" name="Freeform 6148"/>
            <p:cNvSpPr>
              <a:spLocks/>
            </p:cNvSpPr>
            <p:nvPr/>
          </p:nvSpPr>
          <p:spPr bwMode="auto">
            <a:xfrm>
              <a:off x="1733" y="782"/>
              <a:ext cx="11" cy="8"/>
            </a:xfrm>
            <a:custGeom>
              <a:avLst/>
              <a:gdLst>
                <a:gd name="T0" fmla="*/ 0 w 11"/>
                <a:gd name="T1" fmla="*/ 0 h 8"/>
                <a:gd name="T2" fmla="*/ 0 w 11"/>
                <a:gd name="T3" fmla="*/ 0 h 8"/>
                <a:gd name="T4" fmla="*/ 2 w 11"/>
                <a:gd name="T5" fmla="*/ 2 h 8"/>
                <a:gd name="T6" fmla="*/ 2 w 11"/>
                <a:gd name="T7" fmla="*/ 2 h 8"/>
                <a:gd name="T8" fmla="*/ 2 w 11"/>
                <a:gd name="T9" fmla="*/ 4 h 8"/>
                <a:gd name="T10" fmla="*/ 2 w 11"/>
                <a:gd name="T11" fmla="*/ 4 h 8"/>
                <a:gd name="T12" fmla="*/ 2 w 11"/>
                <a:gd name="T13" fmla="*/ 4 h 8"/>
                <a:gd name="T14" fmla="*/ 2 w 11"/>
                <a:gd name="T15" fmla="*/ 4 h 8"/>
                <a:gd name="T16" fmla="*/ 2 w 11"/>
                <a:gd name="T17" fmla="*/ 4 h 8"/>
                <a:gd name="T18" fmla="*/ 3 w 11"/>
                <a:gd name="T19" fmla="*/ 4 h 8"/>
                <a:gd name="T20" fmla="*/ 3 w 11"/>
                <a:gd name="T21" fmla="*/ 6 h 8"/>
                <a:gd name="T22" fmla="*/ 3 w 11"/>
                <a:gd name="T23" fmla="*/ 8 h 8"/>
                <a:gd name="T24" fmla="*/ 3 w 11"/>
                <a:gd name="T25" fmla="*/ 8 h 8"/>
                <a:gd name="T26" fmla="*/ 3 w 11"/>
                <a:gd name="T27" fmla="*/ 8 h 8"/>
                <a:gd name="T28" fmla="*/ 3 w 11"/>
                <a:gd name="T29" fmla="*/ 8 h 8"/>
                <a:gd name="T30" fmla="*/ 3 w 11"/>
                <a:gd name="T31" fmla="*/ 8 h 8"/>
                <a:gd name="T32" fmla="*/ 5 w 11"/>
                <a:gd name="T33" fmla="*/ 8 h 8"/>
                <a:gd name="T34" fmla="*/ 5 w 11"/>
                <a:gd name="T35" fmla="*/ 8 h 8"/>
                <a:gd name="T36" fmla="*/ 7 w 11"/>
                <a:gd name="T37" fmla="*/ 8 h 8"/>
                <a:gd name="T38" fmla="*/ 7 w 11"/>
                <a:gd name="T39" fmla="*/ 8 h 8"/>
                <a:gd name="T40" fmla="*/ 7 w 11"/>
                <a:gd name="T41" fmla="*/ 8 h 8"/>
                <a:gd name="T42" fmla="*/ 7 w 11"/>
                <a:gd name="T43" fmla="*/ 6 h 8"/>
                <a:gd name="T44" fmla="*/ 9 w 11"/>
                <a:gd name="T45" fmla="*/ 6 h 8"/>
                <a:gd name="T46" fmla="*/ 11 w 11"/>
                <a:gd name="T4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 h="8">
                  <a:moveTo>
                    <a:pt x="0" y="0"/>
                  </a:moveTo>
                  <a:lnTo>
                    <a:pt x="0" y="0"/>
                  </a:lnTo>
                  <a:lnTo>
                    <a:pt x="2" y="2"/>
                  </a:lnTo>
                  <a:lnTo>
                    <a:pt x="2" y="2"/>
                  </a:lnTo>
                  <a:lnTo>
                    <a:pt x="2" y="4"/>
                  </a:lnTo>
                  <a:lnTo>
                    <a:pt x="2" y="4"/>
                  </a:lnTo>
                  <a:lnTo>
                    <a:pt x="2" y="4"/>
                  </a:lnTo>
                  <a:lnTo>
                    <a:pt x="2" y="4"/>
                  </a:lnTo>
                  <a:lnTo>
                    <a:pt x="2" y="4"/>
                  </a:lnTo>
                  <a:lnTo>
                    <a:pt x="3" y="4"/>
                  </a:lnTo>
                  <a:lnTo>
                    <a:pt x="3" y="6"/>
                  </a:lnTo>
                  <a:lnTo>
                    <a:pt x="3" y="8"/>
                  </a:lnTo>
                  <a:lnTo>
                    <a:pt x="3" y="8"/>
                  </a:lnTo>
                  <a:lnTo>
                    <a:pt x="3" y="8"/>
                  </a:lnTo>
                  <a:lnTo>
                    <a:pt x="3" y="8"/>
                  </a:lnTo>
                  <a:lnTo>
                    <a:pt x="3" y="8"/>
                  </a:lnTo>
                  <a:lnTo>
                    <a:pt x="5" y="8"/>
                  </a:lnTo>
                  <a:lnTo>
                    <a:pt x="5" y="8"/>
                  </a:lnTo>
                  <a:lnTo>
                    <a:pt x="7" y="8"/>
                  </a:lnTo>
                  <a:lnTo>
                    <a:pt x="7" y="8"/>
                  </a:lnTo>
                  <a:lnTo>
                    <a:pt x="7" y="8"/>
                  </a:lnTo>
                  <a:lnTo>
                    <a:pt x="7" y="6"/>
                  </a:lnTo>
                  <a:lnTo>
                    <a:pt x="9" y="6"/>
                  </a:lnTo>
                  <a:lnTo>
                    <a:pt x="11"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9" name="Freeform 6149"/>
            <p:cNvSpPr>
              <a:spLocks/>
            </p:cNvSpPr>
            <p:nvPr/>
          </p:nvSpPr>
          <p:spPr bwMode="auto">
            <a:xfrm>
              <a:off x="1815" y="777"/>
              <a:ext cx="16" cy="25"/>
            </a:xfrm>
            <a:custGeom>
              <a:avLst/>
              <a:gdLst>
                <a:gd name="T0" fmla="*/ 0 w 16"/>
                <a:gd name="T1" fmla="*/ 2 h 25"/>
                <a:gd name="T2" fmla="*/ 2 w 16"/>
                <a:gd name="T3" fmla="*/ 2 h 25"/>
                <a:gd name="T4" fmla="*/ 2 w 16"/>
                <a:gd name="T5" fmla="*/ 2 h 25"/>
                <a:gd name="T6" fmla="*/ 2 w 16"/>
                <a:gd name="T7" fmla="*/ 2 h 25"/>
                <a:gd name="T8" fmla="*/ 4 w 16"/>
                <a:gd name="T9" fmla="*/ 2 h 25"/>
                <a:gd name="T10" fmla="*/ 4 w 16"/>
                <a:gd name="T11" fmla="*/ 2 h 25"/>
                <a:gd name="T12" fmla="*/ 6 w 16"/>
                <a:gd name="T13" fmla="*/ 2 h 25"/>
                <a:gd name="T14" fmla="*/ 8 w 16"/>
                <a:gd name="T15" fmla="*/ 3 h 25"/>
                <a:gd name="T16" fmla="*/ 8 w 16"/>
                <a:gd name="T17" fmla="*/ 3 h 25"/>
                <a:gd name="T18" fmla="*/ 10 w 16"/>
                <a:gd name="T19" fmla="*/ 2 h 25"/>
                <a:gd name="T20" fmla="*/ 10 w 16"/>
                <a:gd name="T21" fmla="*/ 2 h 25"/>
                <a:gd name="T22" fmla="*/ 10 w 16"/>
                <a:gd name="T23" fmla="*/ 2 h 25"/>
                <a:gd name="T24" fmla="*/ 10 w 16"/>
                <a:gd name="T25" fmla="*/ 2 h 25"/>
                <a:gd name="T26" fmla="*/ 8 w 16"/>
                <a:gd name="T27" fmla="*/ 0 h 25"/>
                <a:gd name="T28" fmla="*/ 8 w 16"/>
                <a:gd name="T29" fmla="*/ 0 h 25"/>
                <a:gd name="T30" fmla="*/ 8 w 16"/>
                <a:gd name="T31" fmla="*/ 0 h 25"/>
                <a:gd name="T32" fmla="*/ 10 w 16"/>
                <a:gd name="T33" fmla="*/ 0 h 25"/>
                <a:gd name="T34" fmla="*/ 10 w 16"/>
                <a:gd name="T35" fmla="*/ 0 h 25"/>
                <a:gd name="T36" fmla="*/ 10 w 16"/>
                <a:gd name="T37" fmla="*/ 0 h 25"/>
                <a:gd name="T38" fmla="*/ 12 w 16"/>
                <a:gd name="T39" fmla="*/ 0 h 25"/>
                <a:gd name="T40" fmla="*/ 12 w 16"/>
                <a:gd name="T41" fmla="*/ 0 h 25"/>
                <a:gd name="T42" fmla="*/ 12 w 16"/>
                <a:gd name="T43" fmla="*/ 0 h 25"/>
                <a:gd name="T44" fmla="*/ 12 w 16"/>
                <a:gd name="T45" fmla="*/ 0 h 25"/>
                <a:gd name="T46" fmla="*/ 10 w 16"/>
                <a:gd name="T47" fmla="*/ 2 h 25"/>
                <a:gd name="T48" fmla="*/ 10 w 16"/>
                <a:gd name="T49" fmla="*/ 2 h 25"/>
                <a:gd name="T50" fmla="*/ 10 w 16"/>
                <a:gd name="T51" fmla="*/ 3 h 25"/>
                <a:gd name="T52" fmla="*/ 10 w 16"/>
                <a:gd name="T53" fmla="*/ 3 h 25"/>
                <a:gd name="T54" fmla="*/ 10 w 16"/>
                <a:gd name="T55" fmla="*/ 3 h 25"/>
                <a:gd name="T56" fmla="*/ 10 w 16"/>
                <a:gd name="T57" fmla="*/ 3 h 25"/>
                <a:gd name="T58" fmla="*/ 12 w 16"/>
                <a:gd name="T59" fmla="*/ 3 h 25"/>
                <a:gd name="T60" fmla="*/ 12 w 16"/>
                <a:gd name="T61" fmla="*/ 3 h 25"/>
                <a:gd name="T62" fmla="*/ 12 w 16"/>
                <a:gd name="T63" fmla="*/ 5 h 25"/>
                <a:gd name="T64" fmla="*/ 12 w 16"/>
                <a:gd name="T65" fmla="*/ 5 h 25"/>
                <a:gd name="T66" fmla="*/ 10 w 16"/>
                <a:gd name="T67" fmla="*/ 7 h 25"/>
                <a:gd name="T68" fmla="*/ 10 w 16"/>
                <a:gd name="T69" fmla="*/ 7 h 25"/>
                <a:gd name="T70" fmla="*/ 10 w 16"/>
                <a:gd name="T71" fmla="*/ 9 h 25"/>
                <a:gd name="T72" fmla="*/ 10 w 16"/>
                <a:gd name="T73" fmla="*/ 9 h 25"/>
                <a:gd name="T74" fmla="*/ 12 w 16"/>
                <a:gd name="T75" fmla="*/ 9 h 25"/>
                <a:gd name="T76" fmla="*/ 12 w 16"/>
                <a:gd name="T77" fmla="*/ 11 h 25"/>
                <a:gd name="T78" fmla="*/ 14 w 16"/>
                <a:gd name="T79" fmla="*/ 11 h 25"/>
                <a:gd name="T80" fmla="*/ 14 w 16"/>
                <a:gd name="T81" fmla="*/ 11 h 25"/>
                <a:gd name="T82" fmla="*/ 14 w 16"/>
                <a:gd name="T83" fmla="*/ 11 h 25"/>
                <a:gd name="T84" fmla="*/ 14 w 16"/>
                <a:gd name="T85" fmla="*/ 13 h 25"/>
                <a:gd name="T86" fmla="*/ 14 w 16"/>
                <a:gd name="T87" fmla="*/ 13 h 25"/>
                <a:gd name="T88" fmla="*/ 14 w 16"/>
                <a:gd name="T89" fmla="*/ 15 h 25"/>
                <a:gd name="T90" fmla="*/ 14 w 16"/>
                <a:gd name="T91" fmla="*/ 15 h 25"/>
                <a:gd name="T92" fmla="*/ 14 w 16"/>
                <a:gd name="T93" fmla="*/ 17 h 25"/>
                <a:gd name="T94" fmla="*/ 14 w 16"/>
                <a:gd name="T95" fmla="*/ 17 h 25"/>
                <a:gd name="T96" fmla="*/ 14 w 16"/>
                <a:gd name="T97" fmla="*/ 17 h 25"/>
                <a:gd name="T98" fmla="*/ 16 w 16"/>
                <a:gd name="T99" fmla="*/ 19 h 25"/>
                <a:gd name="T100" fmla="*/ 14 w 16"/>
                <a:gd name="T101" fmla="*/ 19 h 25"/>
                <a:gd name="T102" fmla="*/ 14 w 16"/>
                <a:gd name="T103" fmla="*/ 19 h 25"/>
                <a:gd name="T104" fmla="*/ 14 w 16"/>
                <a:gd name="T105" fmla="*/ 19 h 25"/>
                <a:gd name="T106" fmla="*/ 14 w 16"/>
                <a:gd name="T107" fmla="*/ 19 h 25"/>
                <a:gd name="T108" fmla="*/ 12 w 16"/>
                <a:gd name="T109" fmla="*/ 21 h 25"/>
                <a:gd name="T110" fmla="*/ 12 w 16"/>
                <a:gd name="T111" fmla="*/ 21 h 25"/>
                <a:gd name="T112" fmla="*/ 12 w 16"/>
                <a:gd name="T113" fmla="*/ 23 h 25"/>
                <a:gd name="T114" fmla="*/ 14 w 16"/>
                <a:gd name="T115" fmla="*/ 23 h 25"/>
                <a:gd name="T116" fmla="*/ 14 w 16"/>
                <a:gd name="T117" fmla="*/ 23 h 25"/>
                <a:gd name="T118" fmla="*/ 14 w 16"/>
                <a:gd name="T119" fmla="*/ 23 h 25"/>
                <a:gd name="T120" fmla="*/ 14 w 16"/>
                <a:gd name="T121" fmla="*/ 23 h 25"/>
                <a:gd name="T122" fmla="*/ 14 w 16"/>
                <a:gd name="T123" fmla="*/ 25 h 25"/>
                <a:gd name="T124" fmla="*/ 12 w 16"/>
                <a:gd name="T1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 h="25">
                  <a:moveTo>
                    <a:pt x="0" y="2"/>
                  </a:moveTo>
                  <a:lnTo>
                    <a:pt x="2" y="2"/>
                  </a:lnTo>
                  <a:lnTo>
                    <a:pt x="2" y="2"/>
                  </a:lnTo>
                  <a:lnTo>
                    <a:pt x="2" y="2"/>
                  </a:lnTo>
                  <a:lnTo>
                    <a:pt x="4" y="2"/>
                  </a:lnTo>
                  <a:lnTo>
                    <a:pt x="4" y="2"/>
                  </a:lnTo>
                  <a:lnTo>
                    <a:pt x="6" y="2"/>
                  </a:lnTo>
                  <a:lnTo>
                    <a:pt x="8" y="3"/>
                  </a:lnTo>
                  <a:lnTo>
                    <a:pt x="8" y="3"/>
                  </a:lnTo>
                  <a:lnTo>
                    <a:pt x="10" y="2"/>
                  </a:lnTo>
                  <a:lnTo>
                    <a:pt x="10" y="2"/>
                  </a:lnTo>
                  <a:lnTo>
                    <a:pt x="10" y="2"/>
                  </a:lnTo>
                  <a:lnTo>
                    <a:pt x="10" y="2"/>
                  </a:lnTo>
                  <a:lnTo>
                    <a:pt x="8" y="0"/>
                  </a:lnTo>
                  <a:lnTo>
                    <a:pt x="8" y="0"/>
                  </a:lnTo>
                  <a:lnTo>
                    <a:pt x="8" y="0"/>
                  </a:lnTo>
                  <a:lnTo>
                    <a:pt x="10" y="0"/>
                  </a:lnTo>
                  <a:lnTo>
                    <a:pt x="10" y="0"/>
                  </a:lnTo>
                  <a:lnTo>
                    <a:pt x="10" y="0"/>
                  </a:lnTo>
                  <a:lnTo>
                    <a:pt x="12" y="0"/>
                  </a:lnTo>
                  <a:lnTo>
                    <a:pt x="12" y="0"/>
                  </a:lnTo>
                  <a:lnTo>
                    <a:pt x="12" y="0"/>
                  </a:lnTo>
                  <a:lnTo>
                    <a:pt x="12" y="0"/>
                  </a:lnTo>
                  <a:lnTo>
                    <a:pt x="10" y="2"/>
                  </a:lnTo>
                  <a:lnTo>
                    <a:pt x="10" y="2"/>
                  </a:lnTo>
                  <a:lnTo>
                    <a:pt x="10" y="3"/>
                  </a:lnTo>
                  <a:lnTo>
                    <a:pt x="10" y="3"/>
                  </a:lnTo>
                  <a:lnTo>
                    <a:pt x="10" y="3"/>
                  </a:lnTo>
                  <a:lnTo>
                    <a:pt x="10" y="3"/>
                  </a:lnTo>
                  <a:lnTo>
                    <a:pt x="12" y="3"/>
                  </a:lnTo>
                  <a:lnTo>
                    <a:pt x="12" y="3"/>
                  </a:lnTo>
                  <a:lnTo>
                    <a:pt x="12" y="5"/>
                  </a:lnTo>
                  <a:lnTo>
                    <a:pt x="12" y="5"/>
                  </a:lnTo>
                  <a:lnTo>
                    <a:pt x="10" y="7"/>
                  </a:lnTo>
                  <a:lnTo>
                    <a:pt x="10" y="7"/>
                  </a:lnTo>
                  <a:lnTo>
                    <a:pt x="10" y="9"/>
                  </a:lnTo>
                  <a:lnTo>
                    <a:pt x="10" y="9"/>
                  </a:lnTo>
                  <a:lnTo>
                    <a:pt x="12" y="9"/>
                  </a:lnTo>
                  <a:lnTo>
                    <a:pt x="12" y="11"/>
                  </a:lnTo>
                  <a:lnTo>
                    <a:pt x="14" y="11"/>
                  </a:lnTo>
                  <a:lnTo>
                    <a:pt x="14" y="11"/>
                  </a:lnTo>
                  <a:lnTo>
                    <a:pt x="14" y="11"/>
                  </a:lnTo>
                  <a:lnTo>
                    <a:pt x="14" y="13"/>
                  </a:lnTo>
                  <a:lnTo>
                    <a:pt x="14" y="13"/>
                  </a:lnTo>
                  <a:lnTo>
                    <a:pt x="14" y="15"/>
                  </a:lnTo>
                  <a:lnTo>
                    <a:pt x="14" y="15"/>
                  </a:lnTo>
                  <a:lnTo>
                    <a:pt x="14" y="17"/>
                  </a:lnTo>
                  <a:lnTo>
                    <a:pt x="14" y="17"/>
                  </a:lnTo>
                  <a:lnTo>
                    <a:pt x="14" y="17"/>
                  </a:lnTo>
                  <a:lnTo>
                    <a:pt x="16" y="19"/>
                  </a:lnTo>
                  <a:lnTo>
                    <a:pt x="14" y="19"/>
                  </a:lnTo>
                  <a:lnTo>
                    <a:pt x="14" y="19"/>
                  </a:lnTo>
                  <a:lnTo>
                    <a:pt x="14" y="19"/>
                  </a:lnTo>
                  <a:lnTo>
                    <a:pt x="14" y="19"/>
                  </a:lnTo>
                  <a:lnTo>
                    <a:pt x="12" y="21"/>
                  </a:lnTo>
                  <a:lnTo>
                    <a:pt x="12" y="21"/>
                  </a:lnTo>
                  <a:lnTo>
                    <a:pt x="12" y="23"/>
                  </a:lnTo>
                  <a:lnTo>
                    <a:pt x="14" y="23"/>
                  </a:lnTo>
                  <a:lnTo>
                    <a:pt x="14" y="23"/>
                  </a:lnTo>
                  <a:lnTo>
                    <a:pt x="14" y="23"/>
                  </a:lnTo>
                  <a:lnTo>
                    <a:pt x="14" y="23"/>
                  </a:lnTo>
                  <a:lnTo>
                    <a:pt x="14" y="25"/>
                  </a:lnTo>
                  <a:lnTo>
                    <a:pt x="12" y="2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0" name="Freeform 6150"/>
            <p:cNvSpPr>
              <a:spLocks/>
            </p:cNvSpPr>
            <p:nvPr/>
          </p:nvSpPr>
          <p:spPr bwMode="auto">
            <a:xfrm>
              <a:off x="1796" y="790"/>
              <a:ext cx="6" cy="14"/>
            </a:xfrm>
            <a:custGeom>
              <a:avLst/>
              <a:gdLst>
                <a:gd name="T0" fmla="*/ 6 w 6"/>
                <a:gd name="T1" fmla="*/ 14 h 14"/>
                <a:gd name="T2" fmla="*/ 4 w 6"/>
                <a:gd name="T3" fmla="*/ 14 h 14"/>
                <a:gd name="T4" fmla="*/ 4 w 6"/>
                <a:gd name="T5" fmla="*/ 12 h 14"/>
                <a:gd name="T6" fmla="*/ 4 w 6"/>
                <a:gd name="T7" fmla="*/ 12 h 14"/>
                <a:gd name="T8" fmla="*/ 4 w 6"/>
                <a:gd name="T9" fmla="*/ 10 h 14"/>
                <a:gd name="T10" fmla="*/ 2 w 6"/>
                <a:gd name="T11" fmla="*/ 10 h 14"/>
                <a:gd name="T12" fmla="*/ 2 w 6"/>
                <a:gd name="T13" fmla="*/ 10 h 14"/>
                <a:gd name="T14" fmla="*/ 2 w 6"/>
                <a:gd name="T15" fmla="*/ 8 h 14"/>
                <a:gd name="T16" fmla="*/ 0 w 6"/>
                <a:gd name="T17" fmla="*/ 8 h 14"/>
                <a:gd name="T18" fmla="*/ 0 w 6"/>
                <a:gd name="T19" fmla="*/ 6 h 14"/>
                <a:gd name="T20" fmla="*/ 0 w 6"/>
                <a:gd name="T21" fmla="*/ 6 h 14"/>
                <a:gd name="T22" fmla="*/ 2 w 6"/>
                <a:gd name="T23" fmla="*/ 6 h 14"/>
                <a:gd name="T24" fmla="*/ 2 w 6"/>
                <a:gd name="T25" fmla="*/ 6 h 14"/>
                <a:gd name="T26" fmla="*/ 2 w 6"/>
                <a:gd name="T27" fmla="*/ 6 h 14"/>
                <a:gd name="T28" fmla="*/ 2 w 6"/>
                <a:gd name="T29" fmla="*/ 4 h 14"/>
                <a:gd name="T30" fmla="*/ 0 w 6"/>
                <a:gd name="T31" fmla="*/ 4 h 14"/>
                <a:gd name="T32" fmla="*/ 2 w 6"/>
                <a:gd name="T33" fmla="*/ 2 h 14"/>
                <a:gd name="T34" fmla="*/ 2 w 6"/>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4">
                  <a:moveTo>
                    <a:pt x="6" y="14"/>
                  </a:moveTo>
                  <a:lnTo>
                    <a:pt x="4" y="14"/>
                  </a:lnTo>
                  <a:lnTo>
                    <a:pt x="4" y="12"/>
                  </a:lnTo>
                  <a:lnTo>
                    <a:pt x="4" y="12"/>
                  </a:lnTo>
                  <a:lnTo>
                    <a:pt x="4" y="10"/>
                  </a:lnTo>
                  <a:lnTo>
                    <a:pt x="2" y="10"/>
                  </a:lnTo>
                  <a:lnTo>
                    <a:pt x="2" y="10"/>
                  </a:lnTo>
                  <a:lnTo>
                    <a:pt x="2" y="8"/>
                  </a:lnTo>
                  <a:lnTo>
                    <a:pt x="0" y="8"/>
                  </a:lnTo>
                  <a:lnTo>
                    <a:pt x="0" y="6"/>
                  </a:lnTo>
                  <a:lnTo>
                    <a:pt x="0" y="6"/>
                  </a:lnTo>
                  <a:lnTo>
                    <a:pt x="2" y="6"/>
                  </a:lnTo>
                  <a:lnTo>
                    <a:pt x="2" y="6"/>
                  </a:lnTo>
                  <a:lnTo>
                    <a:pt x="2" y="6"/>
                  </a:lnTo>
                  <a:lnTo>
                    <a:pt x="2" y="4"/>
                  </a:lnTo>
                  <a:lnTo>
                    <a:pt x="0" y="4"/>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1" name="Freeform 6151"/>
            <p:cNvSpPr>
              <a:spLocks/>
            </p:cNvSpPr>
            <p:nvPr/>
          </p:nvSpPr>
          <p:spPr bwMode="auto">
            <a:xfrm>
              <a:off x="1825" y="802"/>
              <a:ext cx="2" cy="3"/>
            </a:xfrm>
            <a:custGeom>
              <a:avLst/>
              <a:gdLst>
                <a:gd name="T0" fmla="*/ 0 w 2"/>
                <a:gd name="T1" fmla="*/ 3 h 3"/>
                <a:gd name="T2" fmla="*/ 0 w 2"/>
                <a:gd name="T3" fmla="*/ 2 h 3"/>
                <a:gd name="T4" fmla="*/ 0 w 2"/>
                <a:gd name="T5" fmla="*/ 2 h 3"/>
                <a:gd name="T6" fmla="*/ 2 w 2"/>
                <a:gd name="T7" fmla="*/ 0 h 3"/>
                <a:gd name="T8" fmla="*/ 2 w 2"/>
                <a:gd name="T9" fmla="*/ 0 h 3"/>
                <a:gd name="T10" fmla="*/ 2 w 2"/>
                <a:gd name="T11" fmla="*/ 0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0" y="3"/>
                  </a:moveTo>
                  <a:lnTo>
                    <a:pt x="0" y="2"/>
                  </a:lnTo>
                  <a:lnTo>
                    <a:pt x="0" y="2"/>
                  </a:lnTo>
                  <a:lnTo>
                    <a:pt x="2" y="0"/>
                  </a:lnTo>
                  <a:lnTo>
                    <a:pt x="2"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2" name="Freeform 6152"/>
            <p:cNvSpPr>
              <a:spLocks/>
            </p:cNvSpPr>
            <p:nvPr/>
          </p:nvSpPr>
          <p:spPr bwMode="auto">
            <a:xfrm>
              <a:off x="1802" y="804"/>
              <a:ext cx="6" cy="5"/>
            </a:xfrm>
            <a:custGeom>
              <a:avLst/>
              <a:gdLst>
                <a:gd name="T0" fmla="*/ 0 w 6"/>
                <a:gd name="T1" fmla="*/ 0 h 5"/>
                <a:gd name="T2" fmla="*/ 2 w 6"/>
                <a:gd name="T3" fmla="*/ 1 h 5"/>
                <a:gd name="T4" fmla="*/ 2 w 6"/>
                <a:gd name="T5" fmla="*/ 3 h 5"/>
                <a:gd name="T6" fmla="*/ 4 w 6"/>
                <a:gd name="T7" fmla="*/ 3 h 5"/>
                <a:gd name="T8" fmla="*/ 4 w 6"/>
                <a:gd name="T9" fmla="*/ 3 h 5"/>
                <a:gd name="T10" fmla="*/ 4 w 6"/>
                <a:gd name="T11" fmla="*/ 3 h 5"/>
                <a:gd name="T12" fmla="*/ 4 w 6"/>
                <a:gd name="T13" fmla="*/ 3 h 5"/>
                <a:gd name="T14" fmla="*/ 6 w 6"/>
                <a:gd name="T15" fmla="*/ 5 h 5"/>
                <a:gd name="T16" fmla="*/ 6 w 6"/>
                <a:gd name="T17" fmla="*/ 5 h 5"/>
                <a:gd name="T18" fmla="*/ 6 w 6"/>
                <a:gd name="T19" fmla="*/ 5 h 5"/>
                <a:gd name="T20" fmla="*/ 6 w 6"/>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5">
                  <a:moveTo>
                    <a:pt x="0" y="0"/>
                  </a:moveTo>
                  <a:lnTo>
                    <a:pt x="2" y="1"/>
                  </a:lnTo>
                  <a:lnTo>
                    <a:pt x="2" y="3"/>
                  </a:lnTo>
                  <a:lnTo>
                    <a:pt x="4" y="3"/>
                  </a:lnTo>
                  <a:lnTo>
                    <a:pt x="4" y="3"/>
                  </a:lnTo>
                  <a:lnTo>
                    <a:pt x="4" y="3"/>
                  </a:lnTo>
                  <a:lnTo>
                    <a:pt x="4" y="3"/>
                  </a:lnTo>
                  <a:lnTo>
                    <a:pt x="6" y="5"/>
                  </a:lnTo>
                  <a:lnTo>
                    <a:pt x="6" y="5"/>
                  </a:lnTo>
                  <a:lnTo>
                    <a:pt x="6" y="5"/>
                  </a:lnTo>
                  <a:lnTo>
                    <a:pt x="6"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3" name="Freeform 6153"/>
            <p:cNvSpPr>
              <a:spLocks/>
            </p:cNvSpPr>
            <p:nvPr/>
          </p:nvSpPr>
          <p:spPr bwMode="auto">
            <a:xfrm>
              <a:off x="1808" y="805"/>
              <a:ext cx="17" cy="6"/>
            </a:xfrm>
            <a:custGeom>
              <a:avLst/>
              <a:gdLst>
                <a:gd name="T0" fmla="*/ 0 w 17"/>
                <a:gd name="T1" fmla="*/ 4 h 6"/>
                <a:gd name="T2" fmla="*/ 1 w 17"/>
                <a:gd name="T3" fmla="*/ 4 h 6"/>
                <a:gd name="T4" fmla="*/ 1 w 17"/>
                <a:gd name="T5" fmla="*/ 4 h 6"/>
                <a:gd name="T6" fmla="*/ 3 w 17"/>
                <a:gd name="T7" fmla="*/ 4 h 6"/>
                <a:gd name="T8" fmla="*/ 3 w 17"/>
                <a:gd name="T9" fmla="*/ 6 h 6"/>
                <a:gd name="T10" fmla="*/ 5 w 17"/>
                <a:gd name="T11" fmla="*/ 6 h 6"/>
                <a:gd name="T12" fmla="*/ 5 w 17"/>
                <a:gd name="T13" fmla="*/ 6 h 6"/>
                <a:gd name="T14" fmla="*/ 5 w 17"/>
                <a:gd name="T15" fmla="*/ 6 h 6"/>
                <a:gd name="T16" fmla="*/ 7 w 17"/>
                <a:gd name="T17" fmla="*/ 6 h 6"/>
                <a:gd name="T18" fmla="*/ 7 w 17"/>
                <a:gd name="T19" fmla="*/ 4 h 6"/>
                <a:gd name="T20" fmla="*/ 7 w 17"/>
                <a:gd name="T21" fmla="*/ 4 h 6"/>
                <a:gd name="T22" fmla="*/ 7 w 17"/>
                <a:gd name="T23" fmla="*/ 4 h 6"/>
                <a:gd name="T24" fmla="*/ 7 w 17"/>
                <a:gd name="T25" fmla="*/ 4 h 6"/>
                <a:gd name="T26" fmla="*/ 9 w 17"/>
                <a:gd name="T27" fmla="*/ 4 h 6"/>
                <a:gd name="T28" fmla="*/ 11 w 17"/>
                <a:gd name="T29" fmla="*/ 2 h 6"/>
                <a:gd name="T30" fmla="*/ 11 w 17"/>
                <a:gd name="T31" fmla="*/ 2 h 6"/>
                <a:gd name="T32" fmla="*/ 11 w 17"/>
                <a:gd name="T33" fmla="*/ 2 h 6"/>
                <a:gd name="T34" fmla="*/ 13 w 17"/>
                <a:gd name="T35" fmla="*/ 0 h 6"/>
                <a:gd name="T36" fmla="*/ 15 w 17"/>
                <a:gd name="T37" fmla="*/ 0 h 6"/>
                <a:gd name="T38" fmla="*/ 15 w 17"/>
                <a:gd name="T39" fmla="*/ 0 h 6"/>
                <a:gd name="T40" fmla="*/ 17 w 17"/>
                <a:gd name="T41" fmla="*/ 0 h 6"/>
                <a:gd name="T42" fmla="*/ 17 w 17"/>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6">
                  <a:moveTo>
                    <a:pt x="0" y="4"/>
                  </a:moveTo>
                  <a:lnTo>
                    <a:pt x="1" y="4"/>
                  </a:lnTo>
                  <a:lnTo>
                    <a:pt x="1" y="4"/>
                  </a:lnTo>
                  <a:lnTo>
                    <a:pt x="3" y="4"/>
                  </a:lnTo>
                  <a:lnTo>
                    <a:pt x="3" y="6"/>
                  </a:lnTo>
                  <a:lnTo>
                    <a:pt x="5" y="6"/>
                  </a:lnTo>
                  <a:lnTo>
                    <a:pt x="5" y="6"/>
                  </a:lnTo>
                  <a:lnTo>
                    <a:pt x="5" y="6"/>
                  </a:lnTo>
                  <a:lnTo>
                    <a:pt x="7" y="6"/>
                  </a:lnTo>
                  <a:lnTo>
                    <a:pt x="7" y="4"/>
                  </a:lnTo>
                  <a:lnTo>
                    <a:pt x="7" y="4"/>
                  </a:lnTo>
                  <a:lnTo>
                    <a:pt x="7" y="4"/>
                  </a:lnTo>
                  <a:lnTo>
                    <a:pt x="7" y="4"/>
                  </a:lnTo>
                  <a:lnTo>
                    <a:pt x="9" y="4"/>
                  </a:lnTo>
                  <a:lnTo>
                    <a:pt x="11" y="2"/>
                  </a:lnTo>
                  <a:lnTo>
                    <a:pt x="11" y="2"/>
                  </a:lnTo>
                  <a:lnTo>
                    <a:pt x="11" y="2"/>
                  </a:lnTo>
                  <a:lnTo>
                    <a:pt x="13" y="0"/>
                  </a:lnTo>
                  <a:lnTo>
                    <a:pt x="15" y="0"/>
                  </a:lnTo>
                  <a:lnTo>
                    <a:pt x="15" y="0"/>
                  </a:lnTo>
                  <a:lnTo>
                    <a:pt x="17" y="0"/>
                  </a:lnTo>
                  <a:lnTo>
                    <a:pt x="1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4" name="Freeform 6154"/>
            <p:cNvSpPr>
              <a:spLocks/>
            </p:cNvSpPr>
            <p:nvPr/>
          </p:nvSpPr>
          <p:spPr bwMode="auto">
            <a:xfrm>
              <a:off x="1633" y="802"/>
              <a:ext cx="19" cy="17"/>
            </a:xfrm>
            <a:custGeom>
              <a:avLst/>
              <a:gdLst>
                <a:gd name="T0" fmla="*/ 13 w 19"/>
                <a:gd name="T1" fmla="*/ 17 h 17"/>
                <a:gd name="T2" fmla="*/ 13 w 19"/>
                <a:gd name="T3" fmla="*/ 17 h 17"/>
                <a:gd name="T4" fmla="*/ 13 w 19"/>
                <a:gd name="T5" fmla="*/ 15 h 17"/>
                <a:gd name="T6" fmla="*/ 13 w 19"/>
                <a:gd name="T7" fmla="*/ 15 h 17"/>
                <a:gd name="T8" fmla="*/ 13 w 19"/>
                <a:gd name="T9" fmla="*/ 13 h 17"/>
                <a:gd name="T10" fmla="*/ 13 w 19"/>
                <a:gd name="T11" fmla="*/ 13 h 17"/>
                <a:gd name="T12" fmla="*/ 15 w 19"/>
                <a:gd name="T13" fmla="*/ 11 h 17"/>
                <a:gd name="T14" fmla="*/ 15 w 19"/>
                <a:gd name="T15" fmla="*/ 11 h 17"/>
                <a:gd name="T16" fmla="*/ 17 w 19"/>
                <a:gd name="T17" fmla="*/ 9 h 17"/>
                <a:gd name="T18" fmla="*/ 17 w 19"/>
                <a:gd name="T19" fmla="*/ 9 h 17"/>
                <a:gd name="T20" fmla="*/ 17 w 19"/>
                <a:gd name="T21" fmla="*/ 9 h 17"/>
                <a:gd name="T22" fmla="*/ 17 w 19"/>
                <a:gd name="T23" fmla="*/ 9 h 17"/>
                <a:gd name="T24" fmla="*/ 17 w 19"/>
                <a:gd name="T25" fmla="*/ 7 h 17"/>
                <a:gd name="T26" fmla="*/ 17 w 19"/>
                <a:gd name="T27" fmla="*/ 7 h 17"/>
                <a:gd name="T28" fmla="*/ 17 w 19"/>
                <a:gd name="T29" fmla="*/ 7 h 17"/>
                <a:gd name="T30" fmla="*/ 17 w 19"/>
                <a:gd name="T31" fmla="*/ 5 h 17"/>
                <a:gd name="T32" fmla="*/ 19 w 19"/>
                <a:gd name="T33" fmla="*/ 3 h 17"/>
                <a:gd name="T34" fmla="*/ 19 w 19"/>
                <a:gd name="T35" fmla="*/ 3 h 17"/>
                <a:gd name="T36" fmla="*/ 19 w 19"/>
                <a:gd name="T37" fmla="*/ 2 h 17"/>
                <a:gd name="T38" fmla="*/ 19 w 19"/>
                <a:gd name="T39" fmla="*/ 2 h 17"/>
                <a:gd name="T40" fmla="*/ 19 w 19"/>
                <a:gd name="T41" fmla="*/ 0 h 17"/>
                <a:gd name="T42" fmla="*/ 19 w 19"/>
                <a:gd name="T43" fmla="*/ 0 h 17"/>
                <a:gd name="T44" fmla="*/ 17 w 19"/>
                <a:gd name="T45" fmla="*/ 0 h 17"/>
                <a:gd name="T46" fmla="*/ 17 w 19"/>
                <a:gd name="T47" fmla="*/ 0 h 17"/>
                <a:gd name="T48" fmla="*/ 17 w 19"/>
                <a:gd name="T49" fmla="*/ 0 h 17"/>
                <a:gd name="T50" fmla="*/ 15 w 19"/>
                <a:gd name="T51" fmla="*/ 0 h 17"/>
                <a:gd name="T52" fmla="*/ 15 w 19"/>
                <a:gd name="T53" fmla="*/ 0 h 17"/>
                <a:gd name="T54" fmla="*/ 15 w 19"/>
                <a:gd name="T55" fmla="*/ 0 h 17"/>
                <a:gd name="T56" fmla="*/ 15 w 19"/>
                <a:gd name="T57" fmla="*/ 0 h 17"/>
                <a:gd name="T58" fmla="*/ 13 w 19"/>
                <a:gd name="T59" fmla="*/ 2 h 17"/>
                <a:gd name="T60" fmla="*/ 11 w 19"/>
                <a:gd name="T61" fmla="*/ 2 h 17"/>
                <a:gd name="T62" fmla="*/ 11 w 19"/>
                <a:gd name="T63" fmla="*/ 2 h 17"/>
                <a:gd name="T64" fmla="*/ 11 w 19"/>
                <a:gd name="T65" fmla="*/ 3 h 17"/>
                <a:gd name="T66" fmla="*/ 11 w 19"/>
                <a:gd name="T67" fmla="*/ 3 h 17"/>
                <a:gd name="T68" fmla="*/ 11 w 19"/>
                <a:gd name="T69" fmla="*/ 3 h 17"/>
                <a:gd name="T70" fmla="*/ 9 w 19"/>
                <a:gd name="T71" fmla="*/ 5 h 17"/>
                <a:gd name="T72" fmla="*/ 7 w 19"/>
                <a:gd name="T73" fmla="*/ 7 h 17"/>
                <a:gd name="T74" fmla="*/ 6 w 19"/>
                <a:gd name="T75" fmla="*/ 7 h 17"/>
                <a:gd name="T76" fmla="*/ 6 w 19"/>
                <a:gd name="T77" fmla="*/ 7 h 17"/>
                <a:gd name="T78" fmla="*/ 4 w 19"/>
                <a:gd name="T79" fmla="*/ 7 h 17"/>
                <a:gd name="T80" fmla="*/ 2 w 19"/>
                <a:gd name="T81" fmla="*/ 5 h 17"/>
                <a:gd name="T82" fmla="*/ 2 w 19"/>
                <a:gd name="T83" fmla="*/ 5 h 17"/>
                <a:gd name="T84" fmla="*/ 2 w 19"/>
                <a:gd name="T85" fmla="*/ 5 h 17"/>
                <a:gd name="T86" fmla="*/ 2 w 19"/>
                <a:gd name="T87" fmla="*/ 5 h 17"/>
                <a:gd name="T88" fmla="*/ 2 w 19"/>
                <a:gd name="T89" fmla="*/ 5 h 17"/>
                <a:gd name="T90" fmla="*/ 0 w 19"/>
                <a:gd name="T91" fmla="*/ 7 h 17"/>
                <a:gd name="T92" fmla="*/ 0 w 19"/>
                <a:gd name="T93" fmla="*/ 7 h 17"/>
                <a:gd name="T94" fmla="*/ 0 w 19"/>
                <a:gd name="T95" fmla="*/ 9 h 17"/>
                <a:gd name="T96" fmla="*/ 0 w 19"/>
                <a:gd name="T97" fmla="*/ 9 h 17"/>
                <a:gd name="T98" fmla="*/ 0 w 19"/>
                <a:gd name="T99" fmla="*/ 11 h 17"/>
                <a:gd name="T100" fmla="*/ 0 w 19"/>
                <a:gd name="T101" fmla="*/ 11 h 17"/>
                <a:gd name="T102" fmla="*/ 0 w 19"/>
                <a:gd name="T103" fmla="*/ 11 h 17"/>
                <a:gd name="T104" fmla="*/ 4 w 19"/>
                <a:gd name="T105" fmla="*/ 11 h 17"/>
                <a:gd name="T106" fmla="*/ 4 w 19"/>
                <a:gd name="T107" fmla="*/ 11 h 17"/>
                <a:gd name="T108" fmla="*/ 6 w 19"/>
                <a:gd name="T109" fmla="*/ 11 h 17"/>
                <a:gd name="T110" fmla="*/ 7 w 19"/>
                <a:gd name="T111" fmla="*/ 11 h 17"/>
                <a:gd name="T112" fmla="*/ 7 w 19"/>
                <a:gd name="T113" fmla="*/ 11 h 17"/>
                <a:gd name="T114" fmla="*/ 9 w 19"/>
                <a:gd name="T115" fmla="*/ 13 h 17"/>
                <a:gd name="T116" fmla="*/ 11 w 19"/>
                <a:gd name="T117" fmla="*/ 15 h 17"/>
                <a:gd name="T118" fmla="*/ 11 w 19"/>
                <a:gd name="T119" fmla="*/ 15 h 17"/>
                <a:gd name="T120" fmla="*/ 11 w 19"/>
                <a:gd name="T121" fmla="*/ 15 h 17"/>
                <a:gd name="T122" fmla="*/ 11 w 19"/>
                <a:gd name="T123" fmla="*/ 17 h 17"/>
                <a:gd name="T124" fmla="*/ 13 w 19"/>
                <a:gd name="T12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17">
                  <a:moveTo>
                    <a:pt x="13" y="17"/>
                  </a:moveTo>
                  <a:lnTo>
                    <a:pt x="13" y="17"/>
                  </a:lnTo>
                  <a:lnTo>
                    <a:pt x="13" y="15"/>
                  </a:lnTo>
                  <a:lnTo>
                    <a:pt x="13" y="15"/>
                  </a:lnTo>
                  <a:lnTo>
                    <a:pt x="13" y="13"/>
                  </a:lnTo>
                  <a:lnTo>
                    <a:pt x="13" y="13"/>
                  </a:lnTo>
                  <a:lnTo>
                    <a:pt x="15" y="11"/>
                  </a:lnTo>
                  <a:lnTo>
                    <a:pt x="15" y="11"/>
                  </a:lnTo>
                  <a:lnTo>
                    <a:pt x="17" y="9"/>
                  </a:lnTo>
                  <a:lnTo>
                    <a:pt x="17" y="9"/>
                  </a:lnTo>
                  <a:lnTo>
                    <a:pt x="17" y="9"/>
                  </a:lnTo>
                  <a:lnTo>
                    <a:pt x="17" y="9"/>
                  </a:lnTo>
                  <a:lnTo>
                    <a:pt x="17" y="7"/>
                  </a:lnTo>
                  <a:lnTo>
                    <a:pt x="17" y="7"/>
                  </a:lnTo>
                  <a:lnTo>
                    <a:pt x="17" y="7"/>
                  </a:lnTo>
                  <a:lnTo>
                    <a:pt x="17" y="5"/>
                  </a:lnTo>
                  <a:lnTo>
                    <a:pt x="19" y="3"/>
                  </a:lnTo>
                  <a:lnTo>
                    <a:pt x="19" y="3"/>
                  </a:lnTo>
                  <a:lnTo>
                    <a:pt x="19" y="2"/>
                  </a:lnTo>
                  <a:lnTo>
                    <a:pt x="19" y="2"/>
                  </a:lnTo>
                  <a:lnTo>
                    <a:pt x="19" y="0"/>
                  </a:lnTo>
                  <a:lnTo>
                    <a:pt x="19" y="0"/>
                  </a:lnTo>
                  <a:lnTo>
                    <a:pt x="17" y="0"/>
                  </a:lnTo>
                  <a:lnTo>
                    <a:pt x="17" y="0"/>
                  </a:lnTo>
                  <a:lnTo>
                    <a:pt x="17" y="0"/>
                  </a:lnTo>
                  <a:lnTo>
                    <a:pt x="15" y="0"/>
                  </a:lnTo>
                  <a:lnTo>
                    <a:pt x="15" y="0"/>
                  </a:lnTo>
                  <a:lnTo>
                    <a:pt x="15" y="0"/>
                  </a:lnTo>
                  <a:lnTo>
                    <a:pt x="15" y="0"/>
                  </a:lnTo>
                  <a:lnTo>
                    <a:pt x="13" y="2"/>
                  </a:lnTo>
                  <a:lnTo>
                    <a:pt x="11" y="2"/>
                  </a:lnTo>
                  <a:lnTo>
                    <a:pt x="11" y="2"/>
                  </a:lnTo>
                  <a:lnTo>
                    <a:pt x="11" y="3"/>
                  </a:lnTo>
                  <a:lnTo>
                    <a:pt x="11" y="3"/>
                  </a:lnTo>
                  <a:lnTo>
                    <a:pt x="11" y="3"/>
                  </a:lnTo>
                  <a:lnTo>
                    <a:pt x="9" y="5"/>
                  </a:lnTo>
                  <a:lnTo>
                    <a:pt x="7" y="7"/>
                  </a:lnTo>
                  <a:lnTo>
                    <a:pt x="6" y="7"/>
                  </a:lnTo>
                  <a:lnTo>
                    <a:pt x="6" y="7"/>
                  </a:lnTo>
                  <a:lnTo>
                    <a:pt x="4" y="7"/>
                  </a:lnTo>
                  <a:lnTo>
                    <a:pt x="2" y="5"/>
                  </a:lnTo>
                  <a:lnTo>
                    <a:pt x="2" y="5"/>
                  </a:lnTo>
                  <a:lnTo>
                    <a:pt x="2" y="5"/>
                  </a:lnTo>
                  <a:lnTo>
                    <a:pt x="2" y="5"/>
                  </a:lnTo>
                  <a:lnTo>
                    <a:pt x="2" y="5"/>
                  </a:lnTo>
                  <a:lnTo>
                    <a:pt x="0" y="7"/>
                  </a:lnTo>
                  <a:lnTo>
                    <a:pt x="0" y="7"/>
                  </a:lnTo>
                  <a:lnTo>
                    <a:pt x="0" y="9"/>
                  </a:lnTo>
                  <a:lnTo>
                    <a:pt x="0" y="9"/>
                  </a:lnTo>
                  <a:lnTo>
                    <a:pt x="0" y="11"/>
                  </a:lnTo>
                  <a:lnTo>
                    <a:pt x="0" y="11"/>
                  </a:lnTo>
                  <a:lnTo>
                    <a:pt x="0" y="11"/>
                  </a:lnTo>
                  <a:lnTo>
                    <a:pt x="4" y="11"/>
                  </a:lnTo>
                  <a:lnTo>
                    <a:pt x="4" y="11"/>
                  </a:lnTo>
                  <a:lnTo>
                    <a:pt x="6" y="11"/>
                  </a:lnTo>
                  <a:lnTo>
                    <a:pt x="7" y="11"/>
                  </a:lnTo>
                  <a:lnTo>
                    <a:pt x="7" y="11"/>
                  </a:lnTo>
                  <a:lnTo>
                    <a:pt x="9" y="13"/>
                  </a:lnTo>
                  <a:lnTo>
                    <a:pt x="11" y="15"/>
                  </a:lnTo>
                  <a:lnTo>
                    <a:pt x="11" y="15"/>
                  </a:lnTo>
                  <a:lnTo>
                    <a:pt x="11" y="15"/>
                  </a:lnTo>
                  <a:lnTo>
                    <a:pt x="11" y="17"/>
                  </a:lnTo>
                  <a:lnTo>
                    <a:pt x="13"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5" name="Freeform 6155"/>
            <p:cNvSpPr>
              <a:spLocks/>
            </p:cNvSpPr>
            <p:nvPr/>
          </p:nvSpPr>
          <p:spPr bwMode="auto">
            <a:xfrm>
              <a:off x="2205" y="658"/>
              <a:ext cx="0" cy="1"/>
            </a:xfrm>
            <a:custGeom>
              <a:avLst/>
              <a:gdLst>
                <a:gd name="T0" fmla="*/ 1 h 1"/>
                <a:gd name="T1" fmla="*/ 1 h 1"/>
                <a:gd name="T2" fmla="*/ 0 h 1"/>
              </a:gdLst>
              <a:ahLst/>
              <a:cxnLst>
                <a:cxn ang="0">
                  <a:pos x="0" y="T0"/>
                </a:cxn>
                <a:cxn ang="0">
                  <a:pos x="0" y="T1"/>
                </a:cxn>
                <a:cxn ang="0">
                  <a:pos x="0" y="T2"/>
                </a:cxn>
              </a:cxnLst>
              <a:rect l="0" t="0" r="r" b="b"/>
              <a:pathLst>
                <a:path h="1">
                  <a:moveTo>
                    <a:pt x="0" y="1"/>
                  </a:move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6" name="Freeform 6156"/>
            <p:cNvSpPr>
              <a:spLocks/>
            </p:cNvSpPr>
            <p:nvPr/>
          </p:nvSpPr>
          <p:spPr bwMode="auto">
            <a:xfrm>
              <a:off x="2201" y="659"/>
              <a:ext cx="4" cy="4"/>
            </a:xfrm>
            <a:custGeom>
              <a:avLst/>
              <a:gdLst>
                <a:gd name="T0" fmla="*/ 4 w 4"/>
                <a:gd name="T1" fmla="*/ 0 h 4"/>
                <a:gd name="T2" fmla="*/ 4 w 4"/>
                <a:gd name="T3" fmla="*/ 0 h 4"/>
                <a:gd name="T4" fmla="*/ 4 w 4"/>
                <a:gd name="T5" fmla="*/ 0 h 4"/>
                <a:gd name="T6" fmla="*/ 2 w 4"/>
                <a:gd name="T7" fmla="*/ 2 h 4"/>
                <a:gd name="T8" fmla="*/ 2 w 4"/>
                <a:gd name="T9" fmla="*/ 2 h 4"/>
                <a:gd name="T10" fmla="*/ 2 w 4"/>
                <a:gd name="T11" fmla="*/ 2 h 4"/>
                <a:gd name="T12" fmla="*/ 2 w 4"/>
                <a:gd name="T13" fmla="*/ 4 h 4"/>
                <a:gd name="T14" fmla="*/ 0 w 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lnTo>
                    <a:pt x="4" y="0"/>
                  </a:lnTo>
                  <a:lnTo>
                    <a:pt x="4" y="0"/>
                  </a:lnTo>
                  <a:lnTo>
                    <a:pt x="2" y="2"/>
                  </a:lnTo>
                  <a:lnTo>
                    <a:pt x="2" y="2"/>
                  </a:lnTo>
                  <a:lnTo>
                    <a:pt x="2" y="2"/>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7" name="Freeform 6157"/>
            <p:cNvSpPr>
              <a:spLocks/>
            </p:cNvSpPr>
            <p:nvPr/>
          </p:nvSpPr>
          <p:spPr bwMode="auto">
            <a:xfrm>
              <a:off x="2193" y="663"/>
              <a:ext cx="8" cy="16"/>
            </a:xfrm>
            <a:custGeom>
              <a:avLst/>
              <a:gdLst>
                <a:gd name="T0" fmla="*/ 8 w 8"/>
                <a:gd name="T1" fmla="*/ 0 h 16"/>
                <a:gd name="T2" fmla="*/ 8 w 8"/>
                <a:gd name="T3" fmla="*/ 0 h 16"/>
                <a:gd name="T4" fmla="*/ 8 w 8"/>
                <a:gd name="T5" fmla="*/ 2 h 16"/>
                <a:gd name="T6" fmla="*/ 8 w 8"/>
                <a:gd name="T7" fmla="*/ 2 h 16"/>
                <a:gd name="T8" fmla="*/ 8 w 8"/>
                <a:gd name="T9" fmla="*/ 4 h 16"/>
                <a:gd name="T10" fmla="*/ 8 w 8"/>
                <a:gd name="T11" fmla="*/ 4 h 16"/>
                <a:gd name="T12" fmla="*/ 8 w 8"/>
                <a:gd name="T13" fmla="*/ 4 h 16"/>
                <a:gd name="T14" fmla="*/ 8 w 8"/>
                <a:gd name="T15" fmla="*/ 4 h 16"/>
                <a:gd name="T16" fmla="*/ 8 w 8"/>
                <a:gd name="T17" fmla="*/ 6 h 16"/>
                <a:gd name="T18" fmla="*/ 6 w 8"/>
                <a:gd name="T19" fmla="*/ 6 h 16"/>
                <a:gd name="T20" fmla="*/ 6 w 8"/>
                <a:gd name="T21" fmla="*/ 6 h 16"/>
                <a:gd name="T22" fmla="*/ 6 w 8"/>
                <a:gd name="T23" fmla="*/ 8 h 16"/>
                <a:gd name="T24" fmla="*/ 4 w 8"/>
                <a:gd name="T25" fmla="*/ 10 h 16"/>
                <a:gd name="T26" fmla="*/ 4 w 8"/>
                <a:gd name="T27" fmla="*/ 10 h 16"/>
                <a:gd name="T28" fmla="*/ 4 w 8"/>
                <a:gd name="T29" fmla="*/ 12 h 16"/>
                <a:gd name="T30" fmla="*/ 2 w 8"/>
                <a:gd name="T31" fmla="*/ 14 h 16"/>
                <a:gd name="T32" fmla="*/ 0 w 8"/>
                <a:gd name="T33" fmla="*/ 16 h 16"/>
                <a:gd name="T34" fmla="*/ 0 w 8"/>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6">
                  <a:moveTo>
                    <a:pt x="8" y="0"/>
                  </a:moveTo>
                  <a:lnTo>
                    <a:pt x="8" y="0"/>
                  </a:lnTo>
                  <a:lnTo>
                    <a:pt x="8" y="2"/>
                  </a:lnTo>
                  <a:lnTo>
                    <a:pt x="8" y="2"/>
                  </a:lnTo>
                  <a:lnTo>
                    <a:pt x="8" y="4"/>
                  </a:lnTo>
                  <a:lnTo>
                    <a:pt x="8" y="4"/>
                  </a:lnTo>
                  <a:lnTo>
                    <a:pt x="8" y="4"/>
                  </a:lnTo>
                  <a:lnTo>
                    <a:pt x="8" y="4"/>
                  </a:lnTo>
                  <a:lnTo>
                    <a:pt x="8" y="6"/>
                  </a:lnTo>
                  <a:lnTo>
                    <a:pt x="6" y="6"/>
                  </a:lnTo>
                  <a:lnTo>
                    <a:pt x="6" y="6"/>
                  </a:lnTo>
                  <a:lnTo>
                    <a:pt x="6" y="8"/>
                  </a:lnTo>
                  <a:lnTo>
                    <a:pt x="4" y="10"/>
                  </a:lnTo>
                  <a:lnTo>
                    <a:pt x="4" y="10"/>
                  </a:lnTo>
                  <a:lnTo>
                    <a:pt x="4" y="12"/>
                  </a:lnTo>
                  <a:lnTo>
                    <a:pt x="2" y="14"/>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8" name="Freeform 6158"/>
            <p:cNvSpPr>
              <a:spLocks/>
            </p:cNvSpPr>
            <p:nvPr/>
          </p:nvSpPr>
          <p:spPr bwMode="auto">
            <a:xfrm>
              <a:off x="1957" y="677"/>
              <a:ext cx="4" cy="4"/>
            </a:xfrm>
            <a:custGeom>
              <a:avLst/>
              <a:gdLst>
                <a:gd name="T0" fmla="*/ 2 w 4"/>
                <a:gd name="T1" fmla="*/ 4 h 4"/>
                <a:gd name="T2" fmla="*/ 2 w 4"/>
                <a:gd name="T3" fmla="*/ 4 h 4"/>
                <a:gd name="T4" fmla="*/ 2 w 4"/>
                <a:gd name="T5" fmla="*/ 2 h 4"/>
                <a:gd name="T6" fmla="*/ 2 w 4"/>
                <a:gd name="T7" fmla="*/ 2 h 4"/>
                <a:gd name="T8" fmla="*/ 4 w 4"/>
                <a:gd name="T9" fmla="*/ 2 h 4"/>
                <a:gd name="T10" fmla="*/ 4 w 4"/>
                <a:gd name="T11" fmla="*/ 2 h 4"/>
                <a:gd name="T12" fmla="*/ 4 w 4"/>
                <a:gd name="T13" fmla="*/ 2 h 4"/>
                <a:gd name="T14" fmla="*/ 4 w 4"/>
                <a:gd name="T15" fmla="*/ 2 h 4"/>
                <a:gd name="T16" fmla="*/ 4 w 4"/>
                <a:gd name="T17" fmla="*/ 0 h 4"/>
                <a:gd name="T18" fmla="*/ 4 w 4"/>
                <a:gd name="T19" fmla="*/ 0 h 4"/>
                <a:gd name="T20" fmla="*/ 2 w 4"/>
                <a:gd name="T21" fmla="*/ 0 h 4"/>
                <a:gd name="T22" fmla="*/ 2 w 4"/>
                <a:gd name="T23" fmla="*/ 0 h 4"/>
                <a:gd name="T24" fmla="*/ 2 w 4"/>
                <a:gd name="T25" fmla="*/ 0 h 4"/>
                <a:gd name="T26" fmla="*/ 2 w 4"/>
                <a:gd name="T27" fmla="*/ 0 h 4"/>
                <a:gd name="T28" fmla="*/ 2 w 4"/>
                <a:gd name="T29" fmla="*/ 0 h 4"/>
                <a:gd name="T30" fmla="*/ 0 w 4"/>
                <a:gd name="T31" fmla="*/ 2 h 4"/>
                <a:gd name="T32" fmla="*/ 0 w 4"/>
                <a:gd name="T33" fmla="*/ 2 h 4"/>
                <a:gd name="T34" fmla="*/ 2 w 4"/>
                <a:gd name="T35" fmla="*/ 2 h 4"/>
                <a:gd name="T36" fmla="*/ 2 w 4"/>
                <a:gd name="T3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4">
                  <a:moveTo>
                    <a:pt x="2" y="4"/>
                  </a:moveTo>
                  <a:lnTo>
                    <a:pt x="2" y="4"/>
                  </a:lnTo>
                  <a:lnTo>
                    <a:pt x="2" y="2"/>
                  </a:lnTo>
                  <a:lnTo>
                    <a:pt x="2" y="2"/>
                  </a:lnTo>
                  <a:lnTo>
                    <a:pt x="4" y="2"/>
                  </a:lnTo>
                  <a:lnTo>
                    <a:pt x="4" y="2"/>
                  </a:lnTo>
                  <a:lnTo>
                    <a:pt x="4" y="2"/>
                  </a:lnTo>
                  <a:lnTo>
                    <a:pt x="4" y="2"/>
                  </a:lnTo>
                  <a:lnTo>
                    <a:pt x="4" y="0"/>
                  </a:lnTo>
                  <a:lnTo>
                    <a:pt x="4" y="0"/>
                  </a:lnTo>
                  <a:lnTo>
                    <a:pt x="2" y="0"/>
                  </a:lnTo>
                  <a:lnTo>
                    <a:pt x="2" y="0"/>
                  </a:lnTo>
                  <a:lnTo>
                    <a:pt x="2" y="0"/>
                  </a:lnTo>
                  <a:lnTo>
                    <a:pt x="2" y="0"/>
                  </a:lnTo>
                  <a:lnTo>
                    <a:pt x="2" y="0"/>
                  </a:lnTo>
                  <a:lnTo>
                    <a:pt x="0" y="2"/>
                  </a:lnTo>
                  <a:lnTo>
                    <a:pt x="0" y="2"/>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9" name="Freeform 6159"/>
            <p:cNvSpPr>
              <a:spLocks/>
            </p:cNvSpPr>
            <p:nvPr/>
          </p:nvSpPr>
          <p:spPr bwMode="auto">
            <a:xfrm>
              <a:off x="2190" y="679"/>
              <a:ext cx="3" cy="7"/>
            </a:xfrm>
            <a:custGeom>
              <a:avLst/>
              <a:gdLst>
                <a:gd name="T0" fmla="*/ 3 w 3"/>
                <a:gd name="T1" fmla="*/ 0 h 7"/>
                <a:gd name="T2" fmla="*/ 3 w 3"/>
                <a:gd name="T3" fmla="*/ 0 h 7"/>
                <a:gd name="T4" fmla="*/ 2 w 3"/>
                <a:gd name="T5" fmla="*/ 2 h 7"/>
                <a:gd name="T6" fmla="*/ 2 w 3"/>
                <a:gd name="T7" fmla="*/ 5 h 7"/>
                <a:gd name="T8" fmla="*/ 0 w 3"/>
                <a:gd name="T9" fmla="*/ 5 h 7"/>
                <a:gd name="T10" fmla="*/ 0 w 3"/>
                <a:gd name="T11" fmla="*/ 7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0"/>
                  </a:lnTo>
                  <a:lnTo>
                    <a:pt x="2" y="2"/>
                  </a:lnTo>
                  <a:lnTo>
                    <a:pt x="2" y="5"/>
                  </a:lnTo>
                  <a:lnTo>
                    <a:pt x="0" y="5"/>
                  </a:lnTo>
                  <a:lnTo>
                    <a:pt x="0"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0" name="Freeform 6160"/>
            <p:cNvSpPr>
              <a:spLocks/>
            </p:cNvSpPr>
            <p:nvPr/>
          </p:nvSpPr>
          <p:spPr bwMode="auto">
            <a:xfrm>
              <a:off x="1957" y="686"/>
              <a:ext cx="2" cy="0"/>
            </a:xfrm>
            <a:custGeom>
              <a:avLst/>
              <a:gdLst>
                <a:gd name="T0" fmla="*/ 0 w 2"/>
                <a:gd name="T1" fmla="*/ 0 w 2"/>
                <a:gd name="T2" fmla="*/ 2 w 2"/>
                <a:gd name="T3" fmla="*/ 2 w 2"/>
                <a:gd name="T4" fmla="*/ 2 w 2"/>
                <a:gd name="T5" fmla="*/ 0 w 2"/>
                <a:gd name="T6" fmla="*/ 0 w 2"/>
                <a:gd name="T7" fmla="*/ 0 w 2"/>
                <a:gd name="T8" fmla="*/ 0 w 2"/>
                <a:gd name="T9"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2">
                  <a:moveTo>
                    <a:pt x="0" y="0"/>
                  </a:moveTo>
                  <a:lnTo>
                    <a:pt x="0" y="0"/>
                  </a:lnTo>
                  <a:lnTo>
                    <a:pt x="2" y="0"/>
                  </a:lnTo>
                  <a:lnTo>
                    <a:pt x="2" y="0"/>
                  </a:lnTo>
                  <a:lnTo>
                    <a:pt x="2" y="0"/>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1" name="Freeform 6161"/>
            <p:cNvSpPr>
              <a:spLocks/>
            </p:cNvSpPr>
            <p:nvPr/>
          </p:nvSpPr>
          <p:spPr bwMode="auto">
            <a:xfrm>
              <a:off x="2182" y="686"/>
              <a:ext cx="8" cy="6"/>
            </a:xfrm>
            <a:custGeom>
              <a:avLst/>
              <a:gdLst>
                <a:gd name="T0" fmla="*/ 8 w 8"/>
                <a:gd name="T1" fmla="*/ 0 h 6"/>
                <a:gd name="T2" fmla="*/ 6 w 8"/>
                <a:gd name="T3" fmla="*/ 0 h 6"/>
                <a:gd name="T4" fmla="*/ 6 w 8"/>
                <a:gd name="T5" fmla="*/ 2 h 6"/>
                <a:gd name="T6" fmla="*/ 4 w 8"/>
                <a:gd name="T7" fmla="*/ 2 h 6"/>
                <a:gd name="T8" fmla="*/ 4 w 8"/>
                <a:gd name="T9" fmla="*/ 4 h 6"/>
                <a:gd name="T10" fmla="*/ 2 w 8"/>
                <a:gd name="T11" fmla="*/ 4 h 6"/>
                <a:gd name="T12" fmla="*/ 2 w 8"/>
                <a:gd name="T13" fmla="*/ 6 h 6"/>
                <a:gd name="T14" fmla="*/ 0 w 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8" y="0"/>
                  </a:moveTo>
                  <a:lnTo>
                    <a:pt x="6" y="0"/>
                  </a:lnTo>
                  <a:lnTo>
                    <a:pt x="6" y="2"/>
                  </a:lnTo>
                  <a:lnTo>
                    <a:pt x="4" y="2"/>
                  </a:lnTo>
                  <a:lnTo>
                    <a:pt x="4" y="4"/>
                  </a:lnTo>
                  <a:lnTo>
                    <a:pt x="2" y="4"/>
                  </a:lnTo>
                  <a:lnTo>
                    <a:pt x="2"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2" name="Freeform 6162"/>
            <p:cNvSpPr>
              <a:spLocks/>
            </p:cNvSpPr>
            <p:nvPr/>
          </p:nvSpPr>
          <p:spPr bwMode="auto">
            <a:xfrm>
              <a:off x="1957" y="686"/>
              <a:ext cx="6" cy="6"/>
            </a:xfrm>
            <a:custGeom>
              <a:avLst/>
              <a:gdLst>
                <a:gd name="T0" fmla="*/ 0 w 6"/>
                <a:gd name="T1" fmla="*/ 6 h 6"/>
                <a:gd name="T2" fmla="*/ 2 w 6"/>
                <a:gd name="T3" fmla="*/ 6 h 6"/>
                <a:gd name="T4" fmla="*/ 2 w 6"/>
                <a:gd name="T5" fmla="*/ 6 h 6"/>
                <a:gd name="T6" fmla="*/ 2 w 6"/>
                <a:gd name="T7" fmla="*/ 6 h 6"/>
                <a:gd name="T8" fmla="*/ 4 w 6"/>
                <a:gd name="T9" fmla="*/ 6 h 6"/>
                <a:gd name="T10" fmla="*/ 4 w 6"/>
                <a:gd name="T11" fmla="*/ 6 h 6"/>
                <a:gd name="T12" fmla="*/ 4 w 6"/>
                <a:gd name="T13" fmla="*/ 6 h 6"/>
                <a:gd name="T14" fmla="*/ 4 w 6"/>
                <a:gd name="T15" fmla="*/ 4 h 6"/>
                <a:gd name="T16" fmla="*/ 4 w 6"/>
                <a:gd name="T17" fmla="*/ 4 h 6"/>
                <a:gd name="T18" fmla="*/ 6 w 6"/>
                <a:gd name="T19" fmla="*/ 2 h 6"/>
                <a:gd name="T20" fmla="*/ 6 w 6"/>
                <a:gd name="T21" fmla="*/ 2 h 6"/>
                <a:gd name="T22" fmla="*/ 4 w 6"/>
                <a:gd name="T23" fmla="*/ 2 h 6"/>
                <a:gd name="T24" fmla="*/ 4 w 6"/>
                <a:gd name="T25" fmla="*/ 2 h 6"/>
                <a:gd name="T26" fmla="*/ 2 w 6"/>
                <a:gd name="T27" fmla="*/ 0 h 6"/>
                <a:gd name="T28" fmla="*/ 2 w 6"/>
                <a:gd name="T29" fmla="*/ 0 h 6"/>
                <a:gd name="T30" fmla="*/ 2 w 6"/>
                <a:gd name="T31" fmla="*/ 0 h 6"/>
                <a:gd name="T32" fmla="*/ 2 w 6"/>
                <a:gd name="T33" fmla="*/ 2 h 6"/>
                <a:gd name="T34" fmla="*/ 2 w 6"/>
                <a:gd name="T35" fmla="*/ 2 h 6"/>
                <a:gd name="T36" fmla="*/ 2 w 6"/>
                <a:gd name="T37" fmla="*/ 2 h 6"/>
                <a:gd name="T38" fmla="*/ 2 w 6"/>
                <a:gd name="T39" fmla="*/ 4 h 6"/>
                <a:gd name="T40" fmla="*/ 2 w 6"/>
                <a:gd name="T41" fmla="*/ 4 h 6"/>
                <a:gd name="T42" fmla="*/ 2 w 6"/>
                <a:gd name="T43" fmla="*/ 4 h 6"/>
                <a:gd name="T44" fmla="*/ 0 w 6"/>
                <a:gd name="T45" fmla="*/ 6 h 6"/>
                <a:gd name="T46" fmla="*/ 0 w 6"/>
                <a:gd name="T47" fmla="*/ 6 h 6"/>
                <a:gd name="T48" fmla="*/ 0 w 6"/>
                <a:gd name="T49" fmla="*/ 6 h 6"/>
                <a:gd name="T50" fmla="*/ 0 w 6"/>
                <a:gd name="T51" fmla="*/ 6 h 6"/>
                <a:gd name="T52" fmla="*/ 0 w 6"/>
                <a:gd name="T53" fmla="*/ 6 h 6"/>
                <a:gd name="T54" fmla="*/ 0 w 6"/>
                <a:gd name="T5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6">
                  <a:moveTo>
                    <a:pt x="0" y="6"/>
                  </a:moveTo>
                  <a:lnTo>
                    <a:pt x="2" y="6"/>
                  </a:lnTo>
                  <a:lnTo>
                    <a:pt x="2" y="6"/>
                  </a:lnTo>
                  <a:lnTo>
                    <a:pt x="2" y="6"/>
                  </a:lnTo>
                  <a:lnTo>
                    <a:pt x="4" y="6"/>
                  </a:lnTo>
                  <a:lnTo>
                    <a:pt x="4" y="6"/>
                  </a:lnTo>
                  <a:lnTo>
                    <a:pt x="4" y="6"/>
                  </a:lnTo>
                  <a:lnTo>
                    <a:pt x="4" y="4"/>
                  </a:lnTo>
                  <a:lnTo>
                    <a:pt x="4" y="4"/>
                  </a:lnTo>
                  <a:lnTo>
                    <a:pt x="6" y="2"/>
                  </a:lnTo>
                  <a:lnTo>
                    <a:pt x="6" y="2"/>
                  </a:lnTo>
                  <a:lnTo>
                    <a:pt x="4" y="2"/>
                  </a:lnTo>
                  <a:lnTo>
                    <a:pt x="4" y="2"/>
                  </a:lnTo>
                  <a:lnTo>
                    <a:pt x="2" y="0"/>
                  </a:lnTo>
                  <a:lnTo>
                    <a:pt x="2" y="0"/>
                  </a:lnTo>
                  <a:lnTo>
                    <a:pt x="2" y="0"/>
                  </a:lnTo>
                  <a:lnTo>
                    <a:pt x="2" y="2"/>
                  </a:lnTo>
                  <a:lnTo>
                    <a:pt x="2" y="2"/>
                  </a:lnTo>
                  <a:lnTo>
                    <a:pt x="2" y="2"/>
                  </a:lnTo>
                  <a:lnTo>
                    <a:pt x="2" y="4"/>
                  </a:lnTo>
                  <a:lnTo>
                    <a:pt x="2" y="4"/>
                  </a:lnTo>
                  <a:lnTo>
                    <a:pt x="2" y="4"/>
                  </a:lnTo>
                  <a:lnTo>
                    <a:pt x="0" y="6"/>
                  </a:lnTo>
                  <a:lnTo>
                    <a:pt x="0" y="6"/>
                  </a:lnTo>
                  <a:lnTo>
                    <a:pt x="0" y="6"/>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3" name="Freeform 6163"/>
            <p:cNvSpPr>
              <a:spLocks/>
            </p:cNvSpPr>
            <p:nvPr/>
          </p:nvSpPr>
          <p:spPr bwMode="auto">
            <a:xfrm>
              <a:off x="2178" y="692"/>
              <a:ext cx="4" cy="6"/>
            </a:xfrm>
            <a:custGeom>
              <a:avLst/>
              <a:gdLst>
                <a:gd name="T0" fmla="*/ 4 w 4"/>
                <a:gd name="T1" fmla="*/ 0 h 6"/>
                <a:gd name="T2" fmla="*/ 4 w 4"/>
                <a:gd name="T3" fmla="*/ 0 h 6"/>
                <a:gd name="T4" fmla="*/ 2 w 4"/>
                <a:gd name="T5" fmla="*/ 2 h 6"/>
                <a:gd name="T6" fmla="*/ 2 w 4"/>
                <a:gd name="T7" fmla="*/ 4 h 6"/>
                <a:gd name="T8" fmla="*/ 0 w 4"/>
                <a:gd name="T9" fmla="*/ 6 h 6"/>
              </a:gdLst>
              <a:ahLst/>
              <a:cxnLst>
                <a:cxn ang="0">
                  <a:pos x="T0" y="T1"/>
                </a:cxn>
                <a:cxn ang="0">
                  <a:pos x="T2" y="T3"/>
                </a:cxn>
                <a:cxn ang="0">
                  <a:pos x="T4" y="T5"/>
                </a:cxn>
                <a:cxn ang="0">
                  <a:pos x="T6" y="T7"/>
                </a:cxn>
                <a:cxn ang="0">
                  <a:pos x="T8" y="T9"/>
                </a:cxn>
              </a:cxnLst>
              <a:rect l="0" t="0" r="r" b="b"/>
              <a:pathLst>
                <a:path w="4" h="6">
                  <a:moveTo>
                    <a:pt x="4" y="0"/>
                  </a:moveTo>
                  <a:lnTo>
                    <a:pt x="4" y="0"/>
                  </a:lnTo>
                  <a:lnTo>
                    <a:pt x="2" y="2"/>
                  </a:lnTo>
                  <a:lnTo>
                    <a:pt x="2" y="4"/>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4" name="Freeform 6164"/>
            <p:cNvSpPr>
              <a:spLocks/>
            </p:cNvSpPr>
            <p:nvPr/>
          </p:nvSpPr>
          <p:spPr bwMode="auto">
            <a:xfrm>
              <a:off x="1950" y="700"/>
              <a:ext cx="0" cy="2"/>
            </a:xfrm>
            <a:custGeom>
              <a:avLst/>
              <a:gdLst>
                <a:gd name="T0" fmla="*/ 2 h 2"/>
                <a:gd name="T1" fmla="*/ 0 h 2"/>
                <a:gd name="T2" fmla="*/ 0 h 2"/>
                <a:gd name="T3" fmla="*/ 0 h 2"/>
                <a:gd name="T4" fmla="*/ 0 h 2"/>
                <a:gd name="T5" fmla="*/ 2 h 2"/>
                <a:gd name="T6" fmla="*/ 2 h 2"/>
              </a:gdLst>
              <a:ahLst/>
              <a:cxnLst>
                <a:cxn ang="0">
                  <a:pos x="0" y="T0"/>
                </a:cxn>
                <a:cxn ang="0">
                  <a:pos x="0" y="T1"/>
                </a:cxn>
                <a:cxn ang="0">
                  <a:pos x="0" y="T2"/>
                </a:cxn>
                <a:cxn ang="0">
                  <a:pos x="0" y="T3"/>
                </a:cxn>
                <a:cxn ang="0">
                  <a:pos x="0" y="T4"/>
                </a:cxn>
                <a:cxn ang="0">
                  <a:pos x="0" y="T5"/>
                </a:cxn>
                <a:cxn ang="0">
                  <a:pos x="0" y="T6"/>
                </a:cxn>
              </a:cxnLst>
              <a:rect l="0" t="0" r="r" b="b"/>
              <a:pathLst>
                <a:path h="2">
                  <a:moveTo>
                    <a:pt x="0" y="2"/>
                  </a:moveTo>
                  <a:lnTo>
                    <a:pt x="0" y="0"/>
                  </a:lnTo>
                  <a:lnTo>
                    <a:pt x="0" y="0"/>
                  </a:lnTo>
                  <a:lnTo>
                    <a:pt x="0" y="0"/>
                  </a:lnTo>
                  <a:lnTo>
                    <a:pt x="0"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5" name="Freeform 6165"/>
            <p:cNvSpPr>
              <a:spLocks/>
            </p:cNvSpPr>
            <p:nvPr/>
          </p:nvSpPr>
          <p:spPr bwMode="auto">
            <a:xfrm>
              <a:off x="2163" y="698"/>
              <a:ext cx="15" cy="13"/>
            </a:xfrm>
            <a:custGeom>
              <a:avLst/>
              <a:gdLst>
                <a:gd name="T0" fmla="*/ 15 w 15"/>
                <a:gd name="T1" fmla="*/ 0 h 13"/>
                <a:gd name="T2" fmla="*/ 13 w 15"/>
                <a:gd name="T3" fmla="*/ 2 h 13"/>
                <a:gd name="T4" fmla="*/ 13 w 15"/>
                <a:gd name="T5" fmla="*/ 4 h 13"/>
                <a:gd name="T6" fmla="*/ 11 w 15"/>
                <a:gd name="T7" fmla="*/ 6 h 13"/>
                <a:gd name="T8" fmla="*/ 11 w 15"/>
                <a:gd name="T9" fmla="*/ 6 h 13"/>
                <a:gd name="T10" fmla="*/ 9 w 15"/>
                <a:gd name="T11" fmla="*/ 6 h 13"/>
                <a:gd name="T12" fmla="*/ 9 w 15"/>
                <a:gd name="T13" fmla="*/ 8 h 13"/>
                <a:gd name="T14" fmla="*/ 7 w 15"/>
                <a:gd name="T15" fmla="*/ 8 h 13"/>
                <a:gd name="T16" fmla="*/ 6 w 15"/>
                <a:gd name="T17" fmla="*/ 9 h 13"/>
                <a:gd name="T18" fmla="*/ 6 w 15"/>
                <a:gd name="T19" fmla="*/ 11 h 13"/>
                <a:gd name="T20" fmla="*/ 2 w 15"/>
                <a:gd name="T21" fmla="*/ 13 h 13"/>
                <a:gd name="T22" fmla="*/ 0 w 15"/>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13">
                  <a:moveTo>
                    <a:pt x="15" y="0"/>
                  </a:moveTo>
                  <a:lnTo>
                    <a:pt x="13" y="2"/>
                  </a:lnTo>
                  <a:lnTo>
                    <a:pt x="13" y="4"/>
                  </a:lnTo>
                  <a:lnTo>
                    <a:pt x="11" y="6"/>
                  </a:lnTo>
                  <a:lnTo>
                    <a:pt x="11" y="6"/>
                  </a:lnTo>
                  <a:lnTo>
                    <a:pt x="9" y="6"/>
                  </a:lnTo>
                  <a:lnTo>
                    <a:pt x="9" y="8"/>
                  </a:lnTo>
                  <a:lnTo>
                    <a:pt x="7" y="8"/>
                  </a:lnTo>
                  <a:lnTo>
                    <a:pt x="6" y="9"/>
                  </a:lnTo>
                  <a:lnTo>
                    <a:pt x="6" y="11"/>
                  </a:lnTo>
                  <a:lnTo>
                    <a:pt x="2" y="13"/>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6" name="Freeform 6166"/>
            <p:cNvSpPr>
              <a:spLocks/>
            </p:cNvSpPr>
            <p:nvPr/>
          </p:nvSpPr>
          <p:spPr bwMode="auto">
            <a:xfrm>
              <a:off x="1934" y="690"/>
              <a:ext cx="33" cy="33"/>
            </a:xfrm>
            <a:custGeom>
              <a:avLst/>
              <a:gdLst>
                <a:gd name="T0" fmla="*/ 29 w 33"/>
                <a:gd name="T1" fmla="*/ 12 h 33"/>
                <a:gd name="T2" fmla="*/ 29 w 33"/>
                <a:gd name="T3" fmla="*/ 12 h 33"/>
                <a:gd name="T4" fmla="*/ 29 w 33"/>
                <a:gd name="T5" fmla="*/ 16 h 33"/>
                <a:gd name="T6" fmla="*/ 29 w 33"/>
                <a:gd name="T7" fmla="*/ 17 h 33"/>
                <a:gd name="T8" fmla="*/ 29 w 33"/>
                <a:gd name="T9" fmla="*/ 19 h 33"/>
                <a:gd name="T10" fmla="*/ 27 w 33"/>
                <a:gd name="T11" fmla="*/ 19 h 33"/>
                <a:gd name="T12" fmla="*/ 27 w 33"/>
                <a:gd name="T13" fmla="*/ 21 h 33"/>
                <a:gd name="T14" fmla="*/ 25 w 33"/>
                <a:gd name="T15" fmla="*/ 21 h 33"/>
                <a:gd name="T16" fmla="*/ 23 w 33"/>
                <a:gd name="T17" fmla="*/ 23 h 33"/>
                <a:gd name="T18" fmla="*/ 23 w 33"/>
                <a:gd name="T19" fmla="*/ 23 h 33"/>
                <a:gd name="T20" fmla="*/ 21 w 33"/>
                <a:gd name="T21" fmla="*/ 23 h 33"/>
                <a:gd name="T22" fmla="*/ 19 w 33"/>
                <a:gd name="T23" fmla="*/ 25 h 33"/>
                <a:gd name="T24" fmla="*/ 18 w 33"/>
                <a:gd name="T25" fmla="*/ 25 h 33"/>
                <a:gd name="T26" fmla="*/ 16 w 33"/>
                <a:gd name="T27" fmla="*/ 27 h 33"/>
                <a:gd name="T28" fmla="*/ 12 w 33"/>
                <a:gd name="T29" fmla="*/ 27 h 33"/>
                <a:gd name="T30" fmla="*/ 10 w 33"/>
                <a:gd name="T31" fmla="*/ 27 h 33"/>
                <a:gd name="T32" fmla="*/ 8 w 33"/>
                <a:gd name="T33" fmla="*/ 31 h 33"/>
                <a:gd name="T34" fmla="*/ 8 w 33"/>
                <a:gd name="T35" fmla="*/ 33 h 33"/>
                <a:gd name="T36" fmla="*/ 6 w 33"/>
                <a:gd name="T37" fmla="*/ 33 h 33"/>
                <a:gd name="T38" fmla="*/ 6 w 33"/>
                <a:gd name="T39" fmla="*/ 31 h 33"/>
                <a:gd name="T40" fmla="*/ 4 w 33"/>
                <a:gd name="T41" fmla="*/ 31 h 33"/>
                <a:gd name="T42" fmla="*/ 2 w 33"/>
                <a:gd name="T43" fmla="*/ 31 h 33"/>
                <a:gd name="T44" fmla="*/ 0 w 33"/>
                <a:gd name="T45" fmla="*/ 31 h 33"/>
                <a:gd name="T46" fmla="*/ 0 w 33"/>
                <a:gd name="T47" fmla="*/ 29 h 33"/>
                <a:gd name="T48" fmla="*/ 0 w 33"/>
                <a:gd name="T49" fmla="*/ 29 h 33"/>
                <a:gd name="T50" fmla="*/ 2 w 33"/>
                <a:gd name="T51" fmla="*/ 27 h 33"/>
                <a:gd name="T52" fmla="*/ 2 w 33"/>
                <a:gd name="T53" fmla="*/ 27 h 33"/>
                <a:gd name="T54" fmla="*/ 4 w 33"/>
                <a:gd name="T55" fmla="*/ 25 h 33"/>
                <a:gd name="T56" fmla="*/ 4 w 33"/>
                <a:gd name="T57" fmla="*/ 23 h 33"/>
                <a:gd name="T58" fmla="*/ 4 w 33"/>
                <a:gd name="T59" fmla="*/ 21 h 33"/>
                <a:gd name="T60" fmla="*/ 4 w 33"/>
                <a:gd name="T61" fmla="*/ 17 h 33"/>
                <a:gd name="T62" fmla="*/ 6 w 33"/>
                <a:gd name="T63" fmla="*/ 16 h 33"/>
                <a:gd name="T64" fmla="*/ 8 w 33"/>
                <a:gd name="T65" fmla="*/ 16 h 33"/>
                <a:gd name="T66" fmla="*/ 10 w 33"/>
                <a:gd name="T67" fmla="*/ 14 h 33"/>
                <a:gd name="T68" fmla="*/ 12 w 33"/>
                <a:gd name="T69" fmla="*/ 14 h 33"/>
                <a:gd name="T70" fmla="*/ 12 w 33"/>
                <a:gd name="T71" fmla="*/ 14 h 33"/>
                <a:gd name="T72" fmla="*/ 14 w 33"/>
                <a:gd name="T73" fmla="*/ 12 h 33"/>
                <a:gd name="T74" fmla="*/ 16 w 33"/>
                <a:gd name="T75" fmla="*/ 12 h 33"/>
                <a:gd name="T76" fmla="*/ 16 w 33"/>
                <a:gd name="T77" fmla="*/ 10 h 33"/>
                <a:gd name="T78" fmla="*/ 18 w 33"/>
                <a:gd name="T79" fmla="*/ 10 h 33"/>
                <a:gd name="T80" fmla="*/ 19 w 33"/>
                <a:gd name="T81" fmla="*/ 10 h 33"/>
                <a:gd name="T82" fmla="*/ 21 w 33"/>
                <a:gd name="T83" fmla="*/ 10 h 33"/>
                <a:gd name="T84" fmla="*/ 23 w 33"/>
                <a:gd name="T85" fmla="*/ 10 h 33"/>
                <a:gd name="T86" fmla="*/ 25 w 33"/>
                <a:gd name="T87" fmla="*/ 8 h 33"/>
                <a:gd name="T88" fmla="*/ 25 w 33"/>
                <a:gd name="T89" fmla="*/ 6 h 33"/>
                <a:gd name="T90" fmla="*/ 25 w 33"/>
                <a:gd name="T91" fmla="*/ 4 h 33"/>
                <a:gd name="T92" fmla="*/ 27 w 33"/>
                <a:gd name="T93" fmla="*/ 4 h 33"/>
                <a:gd name="T94" fmla="*/ 29 w 33"/>
                <a:gd name="T95" fmla="*/ 0 h 33"/>
                <a:gd name="T96" fmla="*/ 29 w 33"/>
                <a:gd name="T97" fmla="*/ 2 h 33"/>
                <a:gd name="T98" fmla="*/ 31 w 33"/>
                <a:gd name="T99" fmla="*/ 2 h 33"/>
                <a:gd name="T100" fmla="*/ 31 w 33"/>
                <a:gd name="T101" fmla="*/ 4 h 33"/>
                <a:gd name="T102" fmla="*/ 33 w 33"/>
                <a:gd name="T103" fmla="*/ 6 h 33"/>
                <a:gd name="T104" fmla="*/ 31 w 33"/>
                <a:gd name="T105" fmla="*/ 8 h 33"/>
                <a:gd name="T106" fmla="*/ 29 w 33"/>
                <a:gd name="T107" fmla="*/ 8 h 33"/>
                <a:gd name="T108" fmla="*/ 29 w 33"/>
                <a:gd name="T10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 h="33">
                  <a:moveTo>
                    <a:pt x="29" y="10"/>
                  </a:moveTo>
                  <a:lnTo>
                    <a:pt x="29" y="10"/>
                  </a:lnTo>
                  <a:lnTo>
                    <a:pt x="29" y="12"/>
                  </a:lnTo>
                  <a:lnTo>
                    <a:pt x="29" y="12"/>
                  </a:lnTo>
                  <a:lnTo>
                    <a:pt x="29" y="12"/>
                  </a:lnTo>
                  <a:lnTo>
                    <a:pt x="29" y="12"/>
                  </a:lnTo>
                  <a:lnTo>
                    <a:pt x="29" y="12"/>
                  </a:lnTo>
                  <a:lnTo>
                    <a:pt x="29" y="16"/>
                  </a:lnTo>
                  <a:lnTo>
                    <a:pt x="29" y="16"/>
                  </a:lnTo>
                  <a:lnTo>
                    <a:pt x="29" y="16"/>
                  </a:lnTo>
                  <a:lnTo>
                    <a:pt x="29" y="17"/>
                  </a:lnTo>
                  <a:lnTo>
                    <a:pt x="29" y="17"/>
                  </a:lnTo>
                  <a:lnTo>
                    <a:pt x="29" y="19"/>
                  </a:lnTo>
                  <a:lnTo>
                    <a:pt x="29" y="19"/>
                  </a:lnTo>
                  <a:lnTo>
                    <a:pt x="29" y="19"/>
                  </a:lnTo>
                  <a:lnTo>
                    <a:pt x="29" y="19"/>
                  </a:lnTo>
                  <a:lnTo>
                    <a:pt x="27" y="19"/>
                  </a:lnTo>
                  <a:lnTo>
                    <a:pt x="27" y="19"/>
                  </a:lnTo>
                  <a:lnTo>
                    <a:pt x="27" y="19"/>
                  </a:lnTo>
                  <a:lnTo>
                    <a:pt x="27" y="19"/>
                  </a:lnTo>
                  <a:lnTo>
                    <a:pt x="27" y="21"/>
                  </a:lnTo>
                  <a:lnTo>
                    <a:pt x="25" y="21"/>
                  </a:lnTo>
                  <a:lnTo>
                    <a:pt x="25" y="21"/>
                  </a:lnTo>
                  <a:lnTo>
                    <a:pt x="25" y="21"/>
                  </a:lnTo>
                  <a:lnTo>
                    <a:pt x="23" y="21"/>
                  </a:lnTo>
                  <a:lnTo>
                    <a:pt x="23" y="23"/>
                  </a:lnTo>
                  <a:lnTo>
                    <a:pt x="23" y="23"/>
                  </a:lnTo>
                  <a:lnTo>
                    <a:pt x="23" y="23"/>
                  </a:lnTo>
                  <a:lnTo>
                    <a:pt x="23" y="23"/>
                  </a:lnTo>
                  <a:lnTo>
                    <a:pt x="23" y="23"/>
                  </a:lnTo>
                  <a:lnTo>
                    <a:pt x="23" y="23"/>
                  </a:lnTo>
                  <a:lnTo>
                    <a:pt x="21" y="23"/>
                  </a:lnTo>
                  <a:lnTo>
                    <a:pt x="21" y="23"/>
                  </a:lnTo>
                  <a:lnTo>
                    <a:pt x="19" y="25"/>
                  </a:lnTo>
                  <a:lnTo>
                    <a:pt x="19" y="25"/>
                  </a:lnTo>
                  <a:lnTo>
                    <a:pt x="19" y="25"/>
                  </a:lnTo>
                  <a:lnTo>
                    <a:pt x="18" y="25"/>
                  </a:lnTo>
                  <a:lnTo>
                    <a:pt x="18" y="25"/>
                  </a:lnTo>
                  <a:lnTo>
                    <a:pt x="18" y="25"/>
                  </a:lnTo>
                  <a:lnTo>
                    <a:pt x="18" y="25"/>
                  </a:lnTo>
                  <a:lnTo>
                    <a:pt x="16" y="27"/>
                  </a:lnTo>
                  <a:lnTo>
                    <a:pt x="16" y="27"/>
                  </a:lnTo>
                  <a:lnTo>
                    <a:pt x="14" y="27"/>
                  </a:lnTo>
                  <a:lnTo>
                    <a:pt x="12" y="27"/>
                  </a:lnTo>
                  <a:lnTo>
                    <a:pt x="12" y="27"/>
                  </a:lnTo>
                  <a:lnTo>
                    <a:pt x="12" y="27"/>
                  </a:lnTo>
                  <a:lnTo>
                    <a:pt x="10" y="27"/>
                  </a:lnTo>
                  <a:lnTo>
                    <a:pt x="10" y="27"/>
                  </a:lnTo>
                  <a:lnTo>
                    <a:pt x="10" y="29"/>
                  </a:lnTo>
                  <a:lnTo>
                    <a:pt x="10" y="31"/>
                  </a:lnTo>
                  <a:lnTo>
                    <a:pt x="8" y="31"/>
                  </a:lnTo>
                  <a:lnTo>
                    <a:pt x="8" y="31"/>
                  </a:lnTo>
                  <a:lnTo>
                    <a:pt x="8" y="31"/>
                  </a:lnTo>
                  <a:lnTo>
                    <a:pt x="8" y="33"/>
                  </a:lnTo>
                  <a:lnTo>
                    <a:pt x="6" y="33"/>
                  </a:lnTo>
                  <a:lnTo>
                    <a:pt x="6" y="33"/>
                  </a:lnTo>
                  <a:lnTo>
                    <a:pt x="6" y="33"/>
                  </a:lnTo>
                  <a:lnTo>
                    <a:pt x="6" y="33"/>
                  </a:lnTo>
                  <a:lnTo>
                    <a:pt x="6" y="33"/>
                  </a:lnTo>
                  <a:lnTo>
                    <a:pt x="6" y="31"/>
                  </a:lnTo>
                  <a:lnTo>
                    <a:pt x="6" y="31"/>
                  </a:lnTo>
                  <a:lnTo>
                    <a:pt x="4" y="31"/>
                  </a:lnTo>
                  <a:lnTo>
                    <a:pt x="4" y="31"/>
                  </a:lnTo>
                  <a:lnTo>
                    <a:pt x="4" y="31"/>
                  </a:lnTo>
                  <a:lnTo>
                    <a:pt x="4" y="31"/>
                  </a:lnTo>
                  <a:lnTo>
                    <a:pt x="2" y="31"/>
                  </a:lnTo>
                  <a:lnTo>
                    <a:pt x="2" y="31"/>
                  </a:lnTo>
                  <a:lnTo>
                    <a:pt x="0" y="31"/>
                  </a:lnTo>
                  <a:lnTo>
                    <a:pt x="0" y="31"/>
                  </a:lnTo>
                  <a:lnTo>
                    <a:pt x="0" y="31"/>
                  </a:lnTo>
                  <a:lnTo>
                    <a:pt x="0" y="31"/>
                  </a:lnTo>
                  <a:lnTo>
                    <a:pt x="0" y="29"/>
                  </a:lnTo>
                  <a:lnTo>
                    <a:pt x="0" y="29"/>
                  </a:lnTo>
                  <a:lnTo>
                    <a:pt x="0" y="29"/>
                  </a:lnTo>
                  <a:lnTo>
                    <a:pt x="0" y="29"/>
                  </a:lnTo>
                  <a:lnTo>
                    <a:pt x="0" y="29"/>
                  </a:lnTo>
                  <a:lnTo>
                    <a:pt x="2" y="29"/>
                  </a:lnTo>
                  <a:lnTo>
                    <a:pt x="2" y="27"/>
                  </a:lnTo>
                  <a:lnTo>
                    <a:pt x="2" y="27"/>
                  </a:lnTo>
                  <a:lnTo>
                    <a:pt x="2" y="27"/>
                  </a:lnTo>
                  <a:lnTo>
                    <a:pt x="2" y="27"/>
                  </a:lnTo>
                  <a:lnTo>
                    <a:pt x="2" y="27"/>
                  </a:lnTo>
                  <a:lnTo>
                    <a:pt x="4" y="25"/>
                  </a:lnTo>
                  <a:lnTo>
                    <a:pt x="4" y="25"/>
                  </a:lnTo>
                  <a:lnTo>
                    <a:pt x="4" y="25"/>
                  </a:lnTo>
                  <a:lnTo>
                    <a:pt x="4" y="23"/>
                  </a:lnTo>
                  <a:lnTo>
                    <a:pt x="4" y="23"/>
                  </a:lnTo>
                  <a:lnTo>
                    <a:pt x="4" y="21"/>
                  </a:lnTo>
                  <a:lnTo>
                    <a:pt x="2" y="21"/>
                  </a:lnTo>
                  <a:lnTo>
                    <a:pt x="4" y="21"/>
                  </a:lnTo>
                  <a:lnTo>
                    <a:pt x="4" y="19"/>
                  </a:lnTo>
                  <a:lnTo>
                    <a:pt x="4" y="19"/>
                  </a:lnTo>
                  <a:lnTo>
                    <a:pt x="4" y="17"/>
                  </a:lnTo>
                  <a:lnTo>
                    <a:pt x="6" y="17"/>
                  </a:lnTo>
                  <a:lnTo>
                    <a:pt x="6" y="16"/>
                  </a:lnTo>
                  <a:lnTo>
                    <a:pt x="6" y="16"/>
                  </a:lnTo>
                  <a:lnTo>
                    <a:pt x="8" y="16"/>
                  </a:lnTo>
                  <a:lnTo>
                    <a:pt x="8" y="14"/>
                  </a:lnTo>
                  <a:lnTo>
                    <a:pt x="8" y="16"/>
                  </a:lnTo>
                  <a:lnTo>
                    <a:pt x="8" y="14"/>
                  </a:lnTo>
                  <a:lnTo>
                    <a:pt x="8" y="14"/>
                  </a:lnTo>
                  <a:lnTo>
                    <a:pt x="10" y="14"/>
                  </a:lnTo>
                  <a:lnTo>
                    <a:pt x="10" y="14"/>
                  </a:lnTo>
                  <a:lnTo>
                    <a:pt x="10" y="14"/>
                  </a:lnTo>
                  <a:lnTo>
                    <a:pt x="12" y="14"/>
                  </a:lnTo>
                  <a:lnTo>
                    <a:pt x="12" y="14"/>
                  </a:lnTo>
                  <a:lnTo>
                    <a:pt x="12" y="14"/>
                  </a:lnTo>
                  <a:lnTo>
                    <a:pt x="12" y="14"/>
                  </a:lnTo>
                  <a:lnTo>
                    <a:pt x="14" y="12"/>
                  </a:lnTo>
                  <a:lnTo>
                    <a:pt x="14" y="12"/>
                  </a:lnTo>
                  <a:lnTo>
                    <a:pt x="14" y="12"/>
                  </a:lnTo>
                  <a:lnTo>
                    <a:pt x="14" y="12"/>
                  </a:lnTo>
                  <a:lnTo>
                    <a:pt x="16" y="12"/>
                  </a:lnTo>
                  <a:lnTo>
                    <a:pt x="16" y="12"/>
                  </a:lnTo>
                  <a:lnTo>
                    <a:pt x="16" y="10"/>
                  </a:lnTo>
                  <a:lnTo>
                    <a:pt x="16" y="10"/>
                  </a:lnTo>
                  <a:lnTo>
                    <a:pt x="16" y="10"/>
                  </a:lnTo>
                  <a:lnTo>
                    <a:pt x="18" y="10"/>
                  </a:lnTo>
                  <a:lnTo>
                    <a:pt x="18" y="10"/>
                  </a:lnTo>
                  <a:lnTo>
                    <a:pt x="18" y="10"/>
                  </a:lnTo>
                  <a:lnTo>
                    <a:pt x="18" y="10"/>
                  </a:lnTo>
                  <a:lnTo>
                    <a:pt x="18" y="10"/>
                  </a:lnTo>
                  <a:lnTo>
                    <a:pt x="19" y="10"/>
                  </a:lnTo>
                  <a:lnTo>
                    <a:pt x="19" y="10"/>
                  </a:lnTo>
                  <a:lnTo>
                    <a:pt x="19" y="10"/>
                  </a:lnTo>
                  <a:lnTo>
                    <a:pt x="21" y="10"/>
                  </a:lnTo>
                  <a:lnTo>
                    <a:pt x="21" y="10"/>
                  </a:lnTo>
                  <a:lnTo>
                    <a:pt x="21" y="10"/>
                  </a:lnTo>
                  <a:lnTo>
                    <a:pt x="23" y="10"/>
                  </a:lnTo>
                  <a:lnTo>
                    <a:pt x="23" y="10"/>
                  </a:lnTo>
                  <a:lnTo>
                    <a:pt x="25" y="10"/>
                  </a:lnTo>
                  <a:lnTo>
                    <a:pt x="25" y="8"/>
                  </a:lnTo>
                  <a:lnTo>
                    <a:pt x="25" y="8"/>
                  </a:lnTo>
                  <a:lnTo>
                    <a:pt x="25" y="8"/>
                  </a:lnTo>
                  <a:lnTo>
                    <a:pt x="25" y="6"/>
                  </a:lnTo>
                  <a:lnTo>
                    <a:pt x="25" y="6"/>
                  </a:lnTo>
                  <a:lnTo>
                    <a:pt x="25" y="6"/>
                  </a:lnTo>
                  <a:lnTo>
                    <a:pt x="25" y="4"/>
                  </a:lnTo>
                  <a:lnTo>
                    <a:pt x="25" y="4"/>
                  </a:lnTo>
                  <a:lnTo>
                    <a:pt x="25" y="4"/>
                  </a:lnTo>
                  <a:lnTo>
                    <a:pt x="27" y="4"/>
                  </a:lnTo>
                  <a:lnTo>
                    <a:pt x="27" y="2"/>
                  </a:lnTo>
                  <a:lnTo>
                    <a:pt x="29" y="2"/>
                  </a:lnTo>
                  <a:lnTo>
                    <a:pt x="29" y="0"/>
                  </a:lnTo>
                  <a:lnTo>
                    <a:pt x="29" y="0"/>
                  </a:lnTo>
                  <a:lnTo>
                    <a:pt x="29" y="2"/>
                  </a:lnTo>
                  <a:lnTo>
                    <a:pt x="29" y="2"/>
                  </a:lnTo>
                  <a:lnTo>
                    <a:pt x="29" y="2"/>
                  </a:lnTo>
                  <a:lnTo>
                    <a:pt x="29" y="2"/>
                  </a:lnTo>
                  <a:lnTo>
                    <a:pt x="31" y="2"/>
                  </a:lnTo>
                  <a:lnTo>
                    <a:pt x="31" y="4"/>
                  </a:lnTo>
                  <a:lnTo>
                    <a:pt x="31" y="4"/>
                  </a:lnTo>
                  <a:lnTo>
                    <a:pt x="31" y="4"/>
                  </a:lnTo>
                  <a:lnTo>
                    <a:pt x="33" y="4"/>
                  </a:lnTo>
                  <a:lnTo>
                    <a:pt x="33" y="4"/>
                  </a:lnTo>
                  <a:lnTo>
                    <a:pt x="33" y="6"/>
                  </a:lnTo>
                  <a:lnTo>
                    <a:pt x="31" y="6"/>
                  </a:lnTo>
                  <a:lnTo>
                    <a:pt x="31" y="8"/>
                  </a:lnTo>
                  <a:lnTo>
                    <a:pt x="31" y="8"/>
                  </a:lnTo>
                  <a:lnTo>
                    <a:pt x="31" y="8"/>
                  </a:lnTo>
                  <a:lnTo>
                    <a:pt x="31" y="8"/>
                  </a:lnTo>
                  <a:lnTo>
                    <a:pt x="29" y="8"/>
                  </a:lnTo>
                  <a:lnTo>
                    <a:pt x="29" y="10"/>
                  </a:lnTo>
                  <a:lnTo>
                    <a:pt x="29" y="10"/>
                  </a:lnTo>
                  <a:lnTo>
                    <a:pt x="29"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7" name="Freeform 6167"/>
            <p:cNvSpPr>
              <a:spLocks/>
            </p:cNvSpPr>
            <p:nvPr/>
          </p:nvSpPr>
          <p:spPr bwMode="auto">
            <a:xfrm>
              <a:off x="1936" y="729"/>
              <a:ext cx="2" cy="2"/>
            </a:xfrm>
            <a:custGeom>
              <a:avLst/>
              <a:gdLst>
                <a:gd name="T0" fmla="*/ 2 w 2"/>
                <a:gd name="T1" fmla="*/ 2 h 2"/>
                <a:gd name="T2" fmla="*/ 2 w 2"/>
                <a:gd name="T3" fmla="*/ 2 h 2"/>
                <a:gd name="T4" fmla="*/ 2 w 2"/>
                <a:gd name="T5" fmla="*/ 2 h 2"/>
                <a:gd name="T6" fmla="*/ 2 w 2"/>
                <a:gd name="T7" fmla="*/ 0 h 2"/>
                <a:gd name="T8" fmla="*/ 2 w 2"/>
                <a:gd name="T9" fmla="*/ 0 h 2"/>
                <a:gd name="T10" fmla="*/ 2 w 2"/>
                <a:gd name="T11" fmla="*/ 0 h 2"/>
                <a:gd name="T12" fmla="*/ 2 w 2"/>
                <a:gd name="T13" fmla="*/ 0 h 2"/>
                <a:gd name="T14" fmla="*/ 2 w 2"/>
                <a:gd name="T15" fmla="*/ 0 h 2"/>
                <a:gd name="T16" fmla="*/ 0 w 2"/>
                <a:gd name="T17" fmla="*/ 0 h 2"/>
                <a:gd name="T18" fmla="*/ 0 w 2"/>
                <a:gd name="T19" fmla="*/ 2 h 2"/>
                <a:gd name="T20" fmla="*/ 0 w 2"/>
                <a:gd name="T21" fmla="*/ 2 h 2"/>
                <a:gd name="T22" fmla="*/ 2 w 2"/>
                <a:gd name="T23" fmla="*/ 2 h 2"/>
                <a:gd name="T24" fmla="*/ 2 w 2"/>
                <a:gd name="T25" fmla="*/ 2 h 2"/>
                <a:gd name="T26" fmla="*/ 2 w 2"/>
                <a:gd name="T27" fmla="*/ 2 h 2"/>
                <a:gd name="T28" fmla="*/ 2 w 2"/>
                <a:gd name="T2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2">
                  <a:moveTo>
                    <a:pt x="2" y="2"/>
                  </a:moveTo>
                  <a:lnTo>
                    <a:pt x="2" y="2"/>
                  </a:lnTo>
                  <a:lnTo>
                    <a:pt x="2" y="2"/>
                  </a:lnTo>
                  <a:lnTo>
                    <a:pt x="2" y="0"/>
                  </a:lnTo>
                  <a:lnTo>
                    <a:pt x="2" y="0"/>
                  </a:lnTo>
                  <a:lnTo>
                    <a:pt x="2" y="0"/>
                  </a:lnTo>
                  <a:lnTo>
                    <a:pt x="2" y="0"/>
                  </a:lnTo>
                  <a:lnTo>
                    <a:pt x="2" y="0"/>
                  </a:lnTo>
                  <a:lnTo>
                    <a:pt x="0" y="0"/>
                  </a:lnTo>
                  <a:lnTo>
                    <a:pt x="0" y="2"/>
                  </a:lnTo>
                  <a:lnTo>
                    <a:pt x="0" y="2"/>
                  </a:lnTo>
                  <a:lnTo>
                    <a:pt x="2" y="2"/>
                  </a:lnTo>
                  <a:lnTo>
                    <a:pt x="2" y="2"/>
                  </a:lnTo>
                  <a:lnTo>
                    <a:pt x="2"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8" name="Freeform 6168"/>
            <p:cNvSpPr>
              <a:spLocks/>
            </p:cNvSpPr>
            <p:nvPr/>
          </p:nvSpPr>
          <p:spPr bwMode="auto">
            <a:xfrm>
              <a:off x="2126" y="711"/>
              <a:ext cx="37" cy="25"/>
            </a:xfrm>
            <a:custGeom>
              <a:avLst/>
              <a:gdLst>
                <a:gd name="T0" fmla="*/ 0 w 37"/>
                <a:gd name="T1" fmla="*/ 25 h 25"/>
                <a:gd name="T2" fmla="*/ 2 w 37"/>
                <a:gd name="T3" fmla="*/ 25 h 25"/>
                <a:gd name="T4" fmla="*/ 2 w 37"/>
                <a:gd name="T5" fmla="*/ 23 h 25"/>
                <a:gd name="T6" fmla="*/ 4 w 37"/>
                <a:gd name="T7" fmla="*/ 21 h 25"/>
                <a:gd name="T8" fmla="*/ 4 w 37"/>
                <a:gd name="T9" fmla="*/ 21 h 25"/>
                <a:gd name="T10" fmla="*/ 4 w 37"/>
                <a:gd name="T11" fmla="*/ 20 h 25"/>
                <a:gd name="T12" fmla="*/ 6 w 37"/>
                <a:gd name="T13" fmla="*/ 18 h 25"/>
                <a:gd name="T14" fmla="*/ 6 w 37"/>
                <a:gd name="T15" fmla="*/ 18 h 25"/>
                <a:gd name="T16" fmla="*/ 8 w 37"/>
                <a:gd name="T17" fmla="*/ 18 h 25"/>
                <a:gd name="T18" fmla="*/ 10 w 37"/>
                <a:gd name="T19" fmla="*/ 18 h 25"/>
                <a:gd name="T20" fmla="*/ 12 w 37"/>
                <a:gd name="T21" fmla="*/ 16 h 25"/>
                <a:gd name="T22" fmla="*/ 12 w 37"/>
                <a:gd name="T23" fmla="*/ 16 h 25"/>
                <a:gd name="T24" fmla="*/ 14 w 37"/>
                <a:gd name="T25" fmla="*/ 16 h 25"/>
                <a:gd name="T26" fmla="*/ 16 w 37"/>
                <a:gd name="T27" fmla="*/ 14 h 25"/>
                <a:gd name="T28" fmla="*/ 16 w 37"/>
                <a:gd name="T29" fmla="*/ 14 h 25"/>
                <a:gd name="T30" fmla="*/ 18 w 37"/>
                <a:gd name="T31" fmla="*/ 12 h 25"/>
                <a:gd name="T32" fmla="*/ 19 w 37"/>
                <a:gd name="T33" fmla="*/ 12 h 25"/>
                <a:gd name="T34" fmla="*/ 19 w 37"/>
                <a:gd name="T35" fmla="*/ 12 h 25"/>
                <a:gd name="T36" fmla="*/ 21 w 37"/>
                <a:gd name="T37" fmla="*/ 10 h 25"/>
                <a:gd name="T38" fmla="*/ 25 w 37"/>
                <a:gd name="T39" fmla="*/ 8 h 25"/>
                <a:gd name="T40" fmla="*/ 27 w 37"/>
                <a:gd name="T41" fmla="*/ 6 h 25"/>
                <a:gd name="T42" fmla="*/ 29 w 37"/>
                <a:gd name="T43" fmla="*/ 6 h 25"/>
                <a:gd name="T44" fmla="*/ 35 w 37"/>
                <a:gd name="T45" fmla="*/ 4 h 25"/>
                <a:gd name="T46" fmla="*/ 35 w 37"/>
                <a:gd name="T47" fmla="*/ 2 h 25"/>
                <a:gd name="T48" fmla="*/ 37 w 37"/>
                <a:gd name="T49" fmla="*/ 2 h 25"/>
                <a:gd name="T50" fmla="*/ 37 w 37"/>
                <a:gd name="T5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 h="25">
                  <a:moveTo>
                    <a:pt x="0" y="25"/>
                  </a:moveTo>
                  <a:lnTo>
                    <a:pt x="2" y="25"/>
                  </a:lnTo>
                  <a:lnTo>
                    <a:pt x="2" y="23"/>
                  </a:lnTo>
                  <a:lnTo>
                    <a:pt x="4" y="21"/>
                  </a:lnTo>
                  <a:lnTo>
                    <a:pt x="4" y="21"/>
                  </a:lnTo>
                  <a:lnTo>
                    <a:pt x="4" y="20"/>
                  </a:lnTo>
                  <a:lnTo>
                    <a:pt x="6" y="18"/>
                  </a:lnTo>
                  <a:lnTo>
                    <a:pt x="6" y="18"/>
                  </a:lnTo>
                  <a:lnTo>
                    <a:pt x="8" y="18"/>
                  </a:lnTo>
                  <a:lnTo>
                    <a:pt x="10" y="18"/>
                  </a:lnTo>
                  <a:lnTo>
                    <a:pt x="12" y="16"/>
                  </a:lnTo>
                  <a:lnTo>
                    <a:pt x="12" y="16"/>
                  </a:lnTo>
                  <a:lnTo>
                    <a:pt x="14" y="16"/>
                  </a:lnTo>
                  <a:lnTo>
                    <a:pt x="16" y="14"/>
                  </a:lnTo>
                  <a:lnTo>
                    <a:pt x="16" y="14"/>
                  </a:lnTo>
                  <a:lnTo>
                    <a:pt x="18" y="12"/>
                  </a:lnTo>
                  <a:lnTo>
                    <a:pt x="19" y="12"/>
                  </a:lnTo>
                  <a:lnTo>
                    <a:pt x="19" y="12"/>
                  </a:lnTo>
                  <a:lnTo>
                    <a:pt x="21" y="10"/>
                  </a:lnTo>
                  <a:lnTo>
                    <a:pt x="25" y="8"/>
                  </a:lnTo>
                  <a:lnTo>
                    <a:pt x="27" y="6"/>
                  </a:lnTo>
                  <a:lnTo>
                    <a:pt x="29" y="6"/>
                  </a:lnTo>
                  <a:lnTo>
                    <a:pt x="35" y="4"/>
                  </a:lnTo>
                  <a:lnTo>
                    <a:pt x="35" y="2"/>
                  </a:lnTo>
                  <a:lnTo>
                    <a:pt x="37" y="2"/>
                  </a:lnTo>
                  <a:lnTo>
                    <a:pt x="3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9" name="Freeform 6169"/>
            <p:cNvSpPr>
              <a:spLocks/>
            </p:cNvSpPr>
            <p:nvPr/>
          </p:nvSpPr>
          <p:spPr bwMode="auto">
            <a:xfrm>
              <a:off x="1921" y="738"/>
              <a:ext cx="4" cy="8"/>
            </a:xfrm>
            <a:custGeom>
              <a:avLst/>
              <a:gdLst>
                <a:gd name="T0" fmla="*/ 0 w 4"/>
                <a:gd name="T1" fmla="*/ 8 h 8"/>
                <a:gd name="T2" fmla="*/ 0 w 4"/>
                <a:gd name="T3" fmla="*/ 8 h 8"/>
                <a:gd name="T4" fmla="*/ 0 w 4"/>
                <a:gd name="T5" fmla="*/ 8 h 8"/>
                <a:gd name="T6" fmla="*/ 0 w 4"/>
                <a:gd name="T7" fmla="*/ 6 h 8"/>
                <a:gd name="T8" fmla="*/ 2 w 4"/>
                <a:gd name="T9" fmla="*/ 4 h 8"/>
                <a:gd name="T10" fmla="*/ 2 w 4"/>
                <a:gd name="T11" fmla="*/ 4 h 8"/>
                <a:gd name="T12" fmla="*/ 2 w 4"/>
                <a:gd name="T13" fmla="*/ 2 h 8"/>
                <a:gd name="T14" fmla="*/ 2 w 4"/>
                <a:gd name="T15" fmla="*/ 2 h 8"/>
                <a:gd name="T16" fmla="*/ 4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0" y="8"/>
                  </a:moveTo>
                  <a:lnTo>
                    <a:pt x="0" y="8"/>
                  </a:lnTo>
                  <a:lnTo>
                    <a:pt x="0" y="8"/>
                  </a:lnTo>
                  <a:lnTo>
                    <a:pt x="0" y="6"/>
                  </a:lnTo>
                  <a:lnTo>
                    <a:pt x="2" y="4"/>
                  </a:lnTo>
                  <a:lnTo>
                    <a:pt x="2" y="4"/>
                  </a:lnTo>
                  <a:lnTo>
                    <a:pt x="2" y="2"/>
                  </a:ln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0" name="Freeform 6170"/>
            <p:cNvSpPr>
              <a:spLocks/>
            </p:cNvSpPr>
            <p:nvPr/>
          </p:nvSpPr>
          <p:spPr bwMode="auto">
            <a:xfrm>
              <a:off x="1925" y="729"/>
              <a:ext cx="13" cy="25"/>
            </a:xfrm>
            <a:custGeom>
              <a:avLst/>
              <a:gdLst>
                <a:gd name="T0" fmla="*/ 11 w 13"/>
                <a:gd name="T1" fmla="*/ 25 h 25"/>
                <a:gd name="T2" fmla="*/ 11 w 13"/>
                <a:gd name="T3" fmla="*/ 25 h 25"/>
                <a:gd name="T4" fmla="*/ 9 w 13"/>
                <a:gd name="T5" fmla="*/ 23 h 25"/>
                <a:gd name="T6" fmla="*/ 11 w 13"/>
                <a:gd name="T7" fmla="*/ 21 h 25"/>
                <a:gd name="T8" fmla="*/ 13 w 13"/>
                <a:gd name="T9" fmla="*/ 19 h 25"/>
                <a:gd name="T10" fmla="*/ 13 w 13"/>
                <a:gd name="T11" fmla="*/ 17 h 25"/>
                <a:gd name="T12" fmla="*/ 13 w 13"/>
                <a:gd name="T13" fmla="*/ 17 h 25"/>
                <a:gd name="T14" fmla="*/ 13 w 13"/>
                <a:gd name="T15" fmla="*/ 15 h 25"/>
                <a:gd name="T16" fmla="*/ 13 w 13"/>
                <a:gd name="T17" fmla="*/ 13 h 25"/>
                <a:gd name="T18" fmla="*/ 13 w 13"/>
                <a:gd name="T19" fmla="*/ 11 h 25"/>
                <a:gd name="T20" fmla="*/ 13 w 13"/>
                <a:gd name="T21" fmla="*/ 7 h 25"/>
                <a:gd name="T22" fmla="*/ 13 w 13"/>
                <a:gd name="T23" fmla="*/ 7 h 25"/>
                <a:gd name="T24" fmla="*/ 13 w 13"/>
                <a:gd name="T25" fmla="*/ 5 h 25"/>
                <a:gd name="T26" fmla="*/ 11 w 13"/>
                <a:gd name="T27" fmla="*/ 3 h 25"/>
                <a:gd name="T28" fmla="*/ 11 w 13"/>
                <a:gd name="T29" fmla="*/ 3 h 25"/>
                <a:gd name="T30" fmla="*/ 11 w 13"/>
                <a:gd name="T31" fmla="*/ 2 h 25"/>
                <a:gd name="T32" fmla="*/ 9 w 13"/>
                <a:gd name="T33" fmla="*/ 2 h 25"/>
                <a:gd name="T34" fmla="*/ 9 w 13"/>
                <a:gd name="T35" fmla="*/ 2 h 25"/>
                <a:gd name="T36" fmla="*/ 9 w 13"/>
                <a:gd name="T37" fmla="*/ 2 h 25"/>
                <a:gd name="T38" fmla="*/ 9 w 13"/>
                <a:gd name="T39" fmla="*/ 0 h 25"/>
                <a:gd name="T40" fmla="*/ 7 w 13"/>
                <a:gd name="T41" fmla="*/ 2 h 25"/>
                <a:gd name="T42" fmla="*/ 7 w 13"/>
                <a:gd name="T43" fmla="*/ 2 h 25"/>
                <a:gd name="T44" fmla="*/ 5 w 13"/>
                <a:gd name="T45" fmla="*/ 2 h 25"/>
                <a:gd name="T46" fmla="*/ 5 w 13"/>
                <a:gd name="T47" fmla="*/ 2 h 25"/>
                <a:gd name="T48" fmla="*/ 5 w 13"/>
                <a:gd name="T49" fmla="*/ 2 h 25"/>
                <a:gd name="T50" fmla="*/ 5 w 13"/>
                <a:gd name="T51" fmla="*/ 2 h 25"/>
                <a:gd name="T52" fmla="*/ 3 w 13"/>
                <a:gd name="T53" fmla="*/ 2 h 25"/>
                <a:gd name="T54" fmla="*/ 2 w 13"/>
                <a:gd name="T55" fmla="*/ 2 h 25"/>
                <a:gd name="T56" fmla="*/ 2 w 13"/>
                <a:gd name="T57" fmla="*/ 3 h 25"/>
                <a:gd name="T58" fmla="*/ 0 w 13"/>
                <a:gd name="T59" fmla="*/ 3 h 25"/>
                <a:gd name="T60" fmla="*/ 0 w 13"/>
                <a:gd name="T61" fmla="*/ 3 h 25"/>
                <a:gd name="T62" fmla="*/ 0 w 13"/>
                <a:gd name="T63" fmla="*/ 3 h 25"/>
                <a:gd name="T64" fmla="*/ 0 w 13"/>
                <a:gd name="T65" fmla="*/ 3 h 25"/>
                <a:gd name="T66" fmla="*/ 0 w 13"/>
                <a:gd name="T67" fmla="*/ 5 h 25"/>
                <a:gd name="T68" fmla="*/ 0 w 13"/>
                <a:gd name="T69" fmla="*/ 5 h 25"/>
                <a:gd name="T70" fmla="*/ 0 w 13"/>
                <a:gd name="T71" fmla="*/ 7 h 25"/>
                <a:gd name="T72" fmla="*/ 0 w 13"/>
                <a:gd name="T73"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 h="25">
                  <a:moveTo>
                    <a:pt x="11" y="25"/>
                  </a:moveTo>
                  <a:lnTo>
                    <a:pt x="11" y="25"/>
                  </a:lnTo>
                  <a:lnTo>
                    <a:pt x="11" y="25"/>
                  </a:lnTo>
                  <a:lnTo>
                    <a:pt x="11" y="25"/>
                  </a:lnTo>
                  <a:lnTo>
                    <a:pt x="11" y="25"/>
                  </a:lnTo>
                  <a:lnTo>
                    <a:pt x="9" y="23"/>
                  </a:lnTo>
                  <a:lnTo>
                    <a:pt x="11" y="21"/>
                  </a:lnTo>
                  <a:lnTo>
                    <a:pt x="11" y="21"/>
                  </a:lnTo>
                  <a:lnTo>
                    <a:pt x="11" y="21"/>
                  </a:lnTo>
                  <a:lnTo>
                    <a:pt x="13" y="19"/>
                  </a:lnTo>
                  <a:lnTo>
                    <a:pt x="13" y="17"/>
                  </a:lnTo>
                  <a:lnTo>
                    <a:pt x="13" y="17"/>
                  </a:lnTo>
                  <a:lnTo>
                    <a:pt x="13" y="17"/>
                  </a:lnTo>
                  <a:lnTo>
                    <a:pt x="13" y="17"/>
                  </a:lnTo>
                  <a:lnTo>
                    <a:pt x="13" y="15"/>
                  </a:lnTo>
                  <a:lnTo>
                    <a:pt x="13" y="15"/>
                  </a:lnTo>
                  <a:lnTo>
                    <a:pt x="13" y="15"/>
                  </a:lnTo>
                  <a:lnTo>
                    <a:pt x="13" y="13"/>
                  </a:lnTo>
                  <a:lnTo>
                    <a:pt x="13" y="13"/>
                  </a:lnTo>
                  <a:lnTo>
                    <a:pt x="13" y="11"/>
                  </a:lnTo>
                  <a:lnTo>
                    <a:pt x="13" y="11"/>
                  </a:lnTo>
                  <a:lnTo>
                    <a:pt x="13" y="7"/>
                  </a:lnTo>
                  <a:lnTo>
                    <a:pt x="13" y="7"/>
                  </a:lnTo>
                  <a:lnTo>
                    <a:pt x="13" y="7"/>
                  </a:lnTo>
                  <a:lnTo>
                    <a:pt x="13" y="5"/>
                  </a:lnTo>
                  <a:lnTo>
                    <a:pt x="13" y="5"/>
                  </a:lnTo>
                  <a:lnTo>
                    <a:pt x="11" y="3"/>
                  </a:lnTo>
                  <a:lnTo>
                    <a:pt x="11" y="3"/>
                  </a:lnTo>
                  <a:lnTo>
                    <a:pt x="11" y="3"/>
                  </a:lnTo>
                  <a:lnTo>
                    <a:pt x="11" y="3"/>
                  </a:lnTo>
                  <a:lnTo>
                    <a:pt x="11" y="3"/>
                  </a:lnTo>
                  <a:lnTo>
                    <a:pt x="11" y="2"/>
                  </a:lnTo>
                  <a:lnTo>
                    <a:pt x="9" y="2"/>
                  </a:lnTo>
                  <a:lnTo>
                    <a:pt x="9" y="2"/>
                  </a:lnTo>
                  <a:lnTo>
                    <a:pt x="9" y="2"/>
                  </a:lnTo>
                  <a:lnTo>
                    <a:pt x="9" y="2"/>
                  </a:lnTo>
                  <a:lnTo>
                    <a:pt x="9" y="2"/>
                  </a:lnTo>
                  <a:lnTo>
                    <a:pt x="9" y="2"/>
                  </a:lnTo>
                  <a:lnTo>
                    <a:pt x="9" y="2"/>
                  </a:lnTo>
                  <a:lnTo>
                    <a:pt x="9" y="0"/>
                  </a:lnTo>
                  <a:lnTo>
                    <a:pt x="7" y="0"/>
                  </a:lnTo>
                  <a:lnTo>
                    <a:pt x="7" y="2"/>
                  </a:lnTo>
                  <a:lnTo>
                    <a:pt x="7" y="2"/>
                  </a:lnTo>
                  <a:lnTo>
                    <a:pt x="7" y="2"/>
                  </a:lnTo>
                  <a:lnTo>
                    <a:pt x="7" y="2"/>
                  </a:lnTo>
                  <a:lnTo>
                    <a:pt x="5" y="2"/>
                  </a:lnTo>
                  <a:lnTo>
                    <a:pt x="5" y="2"/>
                  </a:lnTo>
                  <a:lnTo>
                    <a:pt x="5" y="2"/>
                  </a:lnTo>
                  <a:lnTo>
                    <a:pt x="5" y="2"/>
                  </a:lnTo>
                  <a:lnTo>
                    <a:pt x="5" y="2"/>
                  </a:lnTo>
                  <a:lnTo>
                    <a:pt x="5" y="2"/>
                  </a:lnTo>
                  <a:lnTo>
                    <a:pt x="5" y="2"/>
                  </a:lnTo>
                  <a:lnTo>
                    <a:pt x="3" y="2"/>
                  </a:lnTo>
                  <a:lnTo>
                    <a:pt x="3" y="2"/>
                  </a:lnTo>
                  <a:lnTo>
                    <a:pt x="3" y="2"/>
                  </a:lnTo>
                  <a:lnTo>
                    <a:pt x="2" y="2"/>
                  </a:lnTo>
                  <a:lnTo>
                    <a:pt x="2" y="3"/>
                  </a:lnTo>
                  <a:lnTo>
                    <a:pt x="2" y="3"/>
                  </a:lnTo>
                  <a:lnTo>
                    <a:pt x="0" y="3"/>
                  </a:lnTo>
                  <a:lnTo>
                    <a:pt x="0" y="3"/>
                  </a:lnTo>
                  <a:lnTo>
                    <a:pt x="0" y="3"/>
                  </a:lnTo>
                  <a:lnTo>
                    <a:pt x="0" y="3"/>
                  </a:lnTo>
                  <a:lnTo>
                    <a:pt x="0" y="3"/>
                  </a:lnTo>
                  <a:lnTo>
                    <a:pt x="0" y="3"/>
                  </a:lnTo>
                  <a:lnTo>
                    <a:pt x="0" y="3"/>
                  </a:lnTo>
                  <a:lnTo>
                    <a:pt x="0" y="3"/>
                  </a:lnTo>
                  <a:lnTo>
                    <a:pt x="0" y="5"/>
                  </a:lnTo>
                  <a:lnTo>
                    <a:pt x="0" y="5"/>
                  </a:lnTo>
                  <a:lnTo>
                    <a:pt x="0" y="5"/>
                  </a:lnTo>
                  <a:lnTo>
                    <a:pt x="0" y="5"/>
                  </a:lnTo>
                  <a:lnTo>
                    <a:pt x="0" y="7"/>
                  </a:lnTo>
                  <a:lnTo>
                    <a:pt x="0" y="7"/>
                  </a:lnTo>
                  <a:lnTo>
                    <a:pt x="0" y="9"/>
                  </a:lnTo>
                  <a:lnTo>
                    <a:pt x="0" y="9"/>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1" name="Freeform 6171"/>
            <p:cNvSpPr>
              <a:spLocks/>
            </p:cNvSpPr>
            <p:nvPr/>
          </p:nvSpPr>
          <p:spPr bwMode="auto">
            <a:xfrm>
              <a:off x="1934" y="754"/>
              <a:ext cx="2" cy="7"/>
            </a:xfrm>
            <a:custGeom>
              <a:avLst/>
              <a:gdLst>
                <a:gd name="T0" fmla="*/ 0 w 2"/>
                <a:gd name="T1" fmla="*/ 7 h 7"/>
                <a:gd name="T2" fmla="*/ 0 w 2"/>
                <a:gd name="T3" fmla="*/ 7 h 7"/>
                <a:gd name="T4" fmla="*/ 2 w 2"/>
                <a:gd name="T5" fmla="*/ 5 h 7"/>
                <a:gd name="T6" fmla="*/ 2 w 2"/>
                <a:gd name="T7" fmla="*/ 5 h 7"/>
                <a:gd name="T8" fmla="*/ 2 w 2"/>
                <a:gd name="T9" fmla="*/ 3 h 7"/>
                <a:gd name="T10" fmla="*/ 2 w 2"/>
                <a:gd name="T11" fmla="*/ 3 h 7"/>
                <a:gd name="T12" fmla="*/ 2 w 2"/>
                <a:gd name="T13" fmla="*/ 3 h 7"/>
                <a:gd name="T14" fmla="*/ 2 w 2"/>
                <a:gd name="T15" fmla="*/ 3 h 7"/>
                <a:gd name="T16" fmla="*/ 2 w 2"/>
                <a:gd name="T17" fmla="*/ 3 h 7"/>
                <a:gd name="T18" fmla="*/ 2 w 2"/>
                <a:gd name="T19" fmla="*/ 2 h 7"/>
                <a:gd name="T20" fmla="*/ 2 w 2"/>
                <a:gd name="T21" fmla="*/ 2 h 7"/>
                <a:gd name="T22" fmla="*/ 2 w 2"/>
                <a:gd name="T23" fmla="*/ 2 h 7"/>
                <a:gd name="T24" fmla="*/ 2 w 2"/>
                <a:gd name="T25" fmla="*/ 2 h 7"/>
                <a:gd name="T26" fmla="*/ 2 w 2"/>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 h="7">
                  <a:moveTo>
                    <a:pt x="0" y="7"/>
                  </a:moveTo>
                  <a:lnTo>
                    <a:pt x="0" y="7"/>
                  </a:lnTo>
                  <a:lnTo>
                    <a:pt x="2" y="5"/>
                  </a:lnTo>
                  <a:lnTo>
                    <a:pt x="2" y="5"/>
                  </a:lnTo>
                  <a:lnTo>
                    <a:pt x="2" y="3"/>
                  </a:lnTo>
                  <a:lnTo>
                    <a:pt x="2" y="3"/>
                  </a:lnTo>
                  <a:lnTo>
                    <a:pt x="2" y="3"/>
                  </a:lnTo>
                  <a:lnTo>
                    <a:pt x="2" y="3"/>
                  </a:lnTo>
                  <a:lnTo>
                    <a:pt x="2" y="3"/>
                  </a:lnTo>
                  <a:lnTo>
                    <a:pt x="2" y="2"/>
                  </a:lnTo>
                  <a:lnTo>
                    <a:pt x="2" y="2"/>
                  </a:lnTo>
                  <a:lnTo>
                    <a:pt x="2"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2" name="Freeform 6172"/>
            <p:cNvSpPr>
              <a:spLocks/>
            </p:cNvSpPr>
            <p:nvPr/>
          </p:nvSpPr>
          <p:spPr bwMode="auto">
            <a:xfrm>
              <a:off x="2097" y="736"/>
              <a:ext cx="29" cy="31"/>
            </a:xfrm>
            <a:custGeom>
              <a:avLst/>
              <a:gdLst>
                <a:gd name="T0" fmla="*/ 0 w 29"/>
                <a:gd name="T1" fmla="*/ 31 h 31"/>
                <a:gd name="T2" fmla="*/ 2 w 29"/>
                <a:gd name="T3" fmla="*/ 29 h 31"/>
                <a:gd name="T4" fmla="*/ 2 w 29"/>
                <a:gd name="T5" fmla="*/ 29 h 31"/>
                <a:gd name="T6" fmla="*/ 4 w 29"/>
                <a:gd name="T7" fmla="*/ 29 h 31"/>
                <a:gd name="T8" fmla="*/ 4 w 29"/>
                <a:gd name="T9" fmla="*/ 29 h 31"/>
                <a:gd name="T10" fmla="*/ 4 w 29"/>
                <a:gd name="T11" fmla="*/ 27 h 31"/>
                <a:gd name="T12" fmla="*/ 6 w 29"/>
                <a:gd name="T13" fmla="*/ 27 h 31"/>
                <a:gd name="T14" fmla="*/ 8 w 29"/>
                <a:gd name="T15" fmla="*/ 25 h 31"/>
                <a:gd name="T16" fmla="*/ 8 w 29"/>
                <a:gd name="T17" fmla="*/ 23 h 31"/>
                <a:gd name="T18" fmla="*/ 8 w 29"/>
                <a:gd name="T19" fmla="*/ 23 h 31"/>
                <a:gd name="T20" fmla="*/ 8 w 29"/>
                <a:gd name="T21" fmla="*/ 23 h 31"/>
                <a:gd name="T22" fmla="*/ 10 w 29"/>
                <a:gd name="T23" fmla="*/ 21 h 31"/>
                <a:gd name="T24" fmla="*/ 10 w 29"/>
                <a:gd name="T25" fmla="*/ 21 h 31"/>
                <a:gd name="T26" fmla="*/ 12 w 29"/>
                <a:gd name="T27" fmla="*/ 18 h 31"/>
                <a:gd name="T28" fmla="*/ 12 w 29"/>
                <a:gd name="T29" fmla="*/ 18 h 31"/>
                <a:gd name="T30" fmla="*/ 14 w 29"/>
                <a:gd name="T31" fmla="*/ 18 h 31"/>
                <a:gd name="T32" fmla="*/ 14 w 29"/>
                <a:gd name="T33" fmla="*/ 16 h 31"/>
                <a:gd name="T34" fmla="*/ 16 w 29"/>
                <a:gd name="T35" fmla="*/ 16 h 31"/>
                <a:gd name="T36" fmla="*/ 16 w 29"/>
                <a:gd name="T37" fmla="*/ 14 h 31"/>
                <a:gd name="T38" fmla="*/ 16 w 29"/>
                <a:gd name="T39" fmla="*/ 14 h 31"/>
                <a:gd name="T40" fmla="*/ 18 w 29"/>
                <a:gd name="T41" fmla="*/ 12 h 31"/>
                <a:gd name="T42" fmla="*/ 18 w 29"/>
                <a:gd name="T43" fmla="*/ 12 h 31"/>
                <a:gd name="T44" fmla="*/ 20 w 29"/>
                <a:gd name="T45" fmla="*/ 10 h 31"/>
                <a:gd name="T46" fmla="*/ 20 w 29"/>
                <a:gd name="T47" fmla="*/ 10 h 31"/>
                <a:gd name="T48" fmla="*/ 22 w 29"/>
                <a:gd name="T49" fmla="*/ 8 h 31"/>
                <a:gd name="T50" fmla="*/ 22 w 29"/>
                <a:gd name="T51" fmla="*/ 8 h 31"/>
                <a:gd name="T52" fmla="*/ 24 w 29"/>
                <a:gd name="T53" fmla="*/ 6 h 31"/>
                <a:gd name="T54" fmla="*/ 24 w 29"/>
                <a:gd name="T55" fmla="*/ 6 h 31"/>
                <a:gd name="T56" fmla="*/ 25 w 29"/>
                <a:gd name="T57" fmla="*/ 4 h 31"/>
                <a:gd name="T58" fmla="*/ 25 w 29"/>
                <a:gd name="T59" fmla="*/ 4 h 31"/>
                <a:gd name="T60" fmla="*/ 27 w 29"/>
                <a:gd name="T61" fmla="*/ 2 h 31"/>
                <a:gd name="T62" fmla="*/ 27 w 29"/>
                <a:gd name="T63" fmla="*/ 2 h 31"/>
                <a:gd name="T64" fmla="*/ 29 w 29"/>
                <a:gd name="T65" fmla="*/ 0 h 31"/>
                <a:gd name="T66" fmla="*/ 29 w 29"/>
                <a:gd name="T67" fmla="*/ 0 h 31"/>
                <a:gd name="T68" fmla="*/ 29 w 29"/>
                <a:gd name="T6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 h="31">
                  <a:moveTo>
                    <a:pt x="0" y="31"/>
                  </a:moveTo>
                  <a:lnTo>
                    <a:pt x="2" y="29"/>
                  </a:lnTo>
                  <a:lnTo>
                    <a:pt x="2" y="29"/>
                  </a:lnTo>
                  <a:lnTo>
                    <a:pt x="4" y="29"/>
                  </a:lnTo>
                  <a:lnTo>
                    <a:pt x="4" y="29"/>
                  </a:lnTo>
                  <a:lnTo>
                    <a:pt x="4" y="27"/>
                  </a:lnTo>
                  <a:lnTo>
                    <a:pt x="6" y="27"/>
                  </a:lnTo>
                  <a:lnTo>
                    <a:pt x="8" y="25"/>
                  </a:lnTo>
                  <a:lnTo>
                    <a:pt x="8" y="23"/>
                  </a:lnTo>
                  <a:lnTo>
                    <a:pt x="8" y="23"/>
                  </a:lnTo>
                  <a:lnTo>
                    <a:pt x="8" y="23"/>
                  </a:lnTo>
                  <a:lnTo>
                    <a:pt x="10" y="21"/>
                  </a:lnTo>
                  <a:lnTo>
                    <a:pt x="10" y="21"/>
                  </a:lnTo>
                  <a:lnTo>
                    <a:pt x="12" y="18"/>
                  </a:lnTo>
                  <a:lnTo>
                    <a:pt x="12" y="18"/>
                  </a:lnTo>
                  <a:lnTo>
                    <a:pt x="14" y="18"/>
                  </a:lnTo>
                  <a:lnTo>
                    <a:pt x="14" y="16"/>
                  </a:lnTo>
                  <a:lnTo>
                    <a:pt x="16" y="16"/>
                  </a:lnTo>
                  <a:lnTo>
                    <a:pt x="16" y="14"/>
                  </a:lnTo>
                  <a:lnTo>
                    <a:pt x="16" y="14"/>
                  </a:lnTo>
                  <a:lnTo>
                    <a:pt x="18" y="12"/>
                  </a:lnTo>
                  <a:lnTo>
                    <a:pt x="18" y="12"/>
                  </a:lnTo>
                  <a:lnTo>
                    <a:pt x="20" y="10"/>
                  </a:lnTo>
                  <a:lnTo>
                    <a:pt x="20" y="10"/>
                  </a:lnTo>
                  <a:lnTo>
                    <a:pt x="22" y="8"/>
                  </a:lnTo>
                  <a:lnTo>
                    <a:pt x="22" y="8"/>
                  </a:lnTo>
                  <a:lnTo>
                    <a:pt x="24" y="6"/>
                  </a:lnTo>
                  <a:lnTo>
                    <a:pt x="24" y="6"/>
                  </a:lnTo>
                  <a:lnTo>
                    <a:pt x="25" y="4"/>
                  </a:lnTo>
                  <a:lnTo>
                    <a:pt x="25" y="4"/>
                  </a:lnTo>
                  <a:lnTo>
                    <a:pt x="27" y="2"/>
                  </a:lnTo>
                  <a:lnTo>
                    <a:pt x="27" y="2"/>
                  </a:lnTo>
                  <a:lnTo>
                    <a:pt x="29" y="0"/>
                  </a:lnTo>
                  <a:lnTo>
                    <a:pt x="29" y="0"/>
                  </a:lnTo>
                  <a:lnTo>
                    <a:pt x="2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3" name="Freeform 6173"/>
            <p:cNvSpPr>
              <a:spLocks/>
            </p:cNvSpPr>
            <p:nvPr/>
          </p:nvSpPr>
          <p:spPr bwMode="auto">
            <a:xfrm>
              <a:off x="2082" y="767"/>
              <a:ext cx="15" cy="6"/>
            </a:xfrm>
            <a:custGeom>
              <a:avLst/>
              <a:gdLst>
                <a:gd name="T0" fmla="*/ 15 w 15"/>
                <a:gd name="T1" fmla="*/ 0 h 6"/>
                <a:gd name="T2" fmla="*/ 15 w 15"/>
                <a:gd name="T3" fmla="*/ 0 h 6"/>
                <a:gd name="T4" fmla="*/ 14 w 15"/>
                <a:gd name="T5" fmla="*/ 0 h 6"/>
                <a:gd name="T6" fmla="*/ 12 w 15"/>
                <a:gd name="T7" fmla="*/ 2 h 6"/>
                <a:gd name="T8" fmla="*/ 10 w 15"/>
                <a:gd name="T9" fmla="*/ 2 h 6"/>
                <a:gd name="T10" fmla="*/ 8 w 15"/>
                <a:gd name="T11" fmla="*/ 2 h 6"/>
                <a:gd name="T12" fmla="*/ 8 w 15"/>
                <a:gd name="T13" fmla="*/ 2 h 6"/>
                <a:gd name="T14" fmla="*/ 4 w 15"/>
                <a:gd name="T15" fmla="*/ 4 h 6"/>
                <a:gd name="T16" fmla="*/ 0 w 15"/>
                <a:gd name="T17" fmla="*/ 6 h 6"/>
                <a:gd name="T18" fmla="*/ 0 w 15"/>
                <a:gd name="T19" fmla="*/ 6 h 6"/>
                <a:gd name="T20" fmla="*/ 0 w 15"/>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6">
                  <a:moveTo>
                    <a:pt x="15" y="0"/>
                  </a:moveTo>
                  <a:lnTo>
                    <a:pt x="15" y="0"/>
                  </a:lnTo>
                  <a:lnTo>
                    <a:pt x="14" y="0"/>
                  </a:lnTo>
                  <a:lnTo>
                    <a:pt x="12" y="2"/>
                  </a:lnTo>
                  <a:lnTo>
                    <a:pt x="10" y="2"/>
                  </a:lnTo>
                  <a:lnTo>
                    <a:pt x="8" y="2"/>
                  </a:lnTo>
                  <a:lnTo>
                    <a:pt x="8" y="2"/>
                  </a:lnTo>
                  <a:lnTo>
                    <a:pt x="4" y="4"/>
                  </a:lnTo>
                  <a:lnTo>
                    <a:pt x="0" y="6"/>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4" name="Freeform 6174"/>
            <p:cNvSpPr>
              <a:spLocks/>
            </p:cNvSpPr>
            <p:nvPr/>
          </p:nvSpPr>
          <p:spPr bwMode="auto">
            <a:xfrm>
              <a:off x="1917" y="761"/>
              <a:ext cx="17" cy="14"/>
            </a:xfrm>
            <a:custGeom>
              <a:avLst/>
              <a:gdLst>
                <a:gd name="T0" fmla="*/ 17 w 17"/>
                <a:gd name="T1" fmla="*/ 0 h 14"/>
                <a:gd name="T2" fmla="*/ 17 w 17"/>
                <a:gd name="T3" fmla="*/ 2 h 14"/>
                <a:gd name="T4" fmla="*/ 17 w 17"/>
                <a:gd name="T5" fmla="*/ 2 h 14"/>
                <a:gd name="T6" fmla="*/ 15 w 17"/>
                <a:gd name="T7" fmla="*/ 4 h 14"/>
                <a:gd name="T8" fmla="*/ 15 w 17"/>
                <a:gd name="T9" fmla="*/ 4 h 14"/>
                <a:gd name="T10" fmla="*/ 15 w 17"/>
                <a:gd name="T11" fmla="*/ 4 h 14"/>
                <a:gd name="T12" fmla="*/ 15 w 17"/>
                <a:gd name="T13" fmla="*/ 6 h 14"/>
                <a:gd name="T14" fmla="*/ 15 w 17"/>
                <a:gd name="T15" fmla="*/ 6 h 14"/>
                <a:gd name="T16" fmla="*/ 15 w 17"/>
                <a:gd name="T17" fmla="*/ 6 h 14"/>
                <a:gd name="T18" fmla="*/ 15 w 17"/>
                <a:gd name="T19" fmla="*/ 6 h 14"/>
                <a:gd name="T20" fmla="*/ 15 w 17"/>
                <a:gd name="T21" fmla="*/ 8 h 14"/>
                <a:gd name="T22" fmla="*/ 13 w 17"/>
                <a:gd name="T23" fmla="*/ 10 h 14"/>
                <a:gd name="T24" fmla="*/ 13 w 17"/>
                <a:gd name="T25" fmla="*/ 10 h 14"/>
                <a:gd name="T26" fmla="*/ 11 w 17"/>
                <a:gd name="T27" fmla="*/ 10 h 14"/>
                <a:gd name="T28" fmla="*/ 11 w 17"/>
                <a:gd name="T29" fmla="*/ 12 h 14"/>
                <a:gd name="T30" fmla="*/ 11 w 17"/>
                <a:gd name="T31" fmla="*/ 10 h 14"/>
                <a:gd name="T32" fmla="*/ 10 w 17"/>
                <a:gd name="T33" fmla="*/ 10 h 14"/>
                <a:gd name="T34" fmla="*/ 8 w 17"/>
                <a:gd name="T35" fmla="*/ 12 h 14"/>
                <a:gd name="T36" fmla="*/ 8 w 17"/>
                <a:gd name="T37" fmla="*/ 12 h 14"/>
                <a:gd name="T38" fmla="*/ 8 w 17"/>
                <a:gd name="T39" fmla="*/ 12 h 14"/>
                <a:gd name="T40" fmla="*/ 8 w 17"/>
                <a:gd name="T41" fmla="*/ 12 h 14"/>
                <a:gd name="T42" fmla="*/ 6 w 17"/>
                <a:gd name="T43" fmla="*/ 12 h 14"/>
                <a:gd name="T44" fmla="*/ 6 w 17"/>
                <a:gd name="T45" fmla="*/ 12 h 14"/>
                <a:gd name="T46" fmla="*/ 6 w 17"/>
                <a:gd name="T47" fmla="*/ 12 h 14"/>
                <a:gd name="T48" fmla="*/ 6 w 17"/>
                <a:gd name="T49" fmla="*/ 12 h 14"/>
                <a:gd name="T50" fmla="*/ 6 w 17"/>
                <a:gd name="T51" fmla="*/ 12 h 14"/>
                <a:gd name="T52" fmla="*/ 4 w 17"/>
                <a:gd name="T53" fmla="*/ 14 h 14"/>
                <a:gd name="T54" fmla="*/ 4 w 17"/>
                <a:gd name="T55" fmla="*/ 14 h 14"/>
                <a:gd name="T56" fmla="*/ 2 w 17"/>
                <a:gd name="T57" fmla="*/ 14 h 14"/>
                <a:gd name="T58" fmla="*/ 0 w 17"/>
                <a:gd name="T59" fmla="*/ 14 h 14"/>
                <a:gd name="T60" fmla="*/ 0 w 17"/>
                <a:gd name="T61" fmla="*/ 14 h 14"/>
                <a:gd name="T62" fmla="*/ 0 w 17"/>
                <a:gd name="T6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14">
                  <a:moveTo>
                    <a:pt x="17" y="0"/>
                  </a:moveTo>
                  <a:lnTo>
                    <a:pt x="17" y="2"/>
                  </a:lnTo>
                  <a:lnTo>
                    <a:pt x="17" y="2"/>
                  </a:lnTo>
                  <a:lnTo>
                    <a:pt x="15" y="4"/>
                  </a:lnTo>
                  <a:lnTo>
                    <a:pt x="15" y="4"/>
                  </a:lnTo>
                  <a:lnTo>
                    <a:pt x="15" y="4"/>
                  </a:lnTo>
                  <a:lnTo>
                    <a:pt x="15" y="6"/>
                  </a:lnTo>
                  <a:lnTo>
                    <a:pt x="15" y="6"/>
                  </a:lnTo>
                  <a:lnTo>
                    <a:pt x="15" y="6"/>
                  </a:lnTo>
                  <a:lnTo>
                    <a:pt x="15" y="6"/>
                  </a:lnTo>
                  <a:lnTo>
                    <a:pt x="15" y="8"/>
                  </a:lnTo>
                  <a:lnTo>
                    <a:pt x="13" y="10"/>
                  </a:lnTo>
                  <a:lnTo>
                    <a:pt x="13" y="10"/>
                  </a:lnTo>
                  <a:lnTo>
                    <a:pt x="11" y="10"/>
                  </a:lnTo>
                  <a:lnTo>
                    <a:pt x="11" y="12"/>
                  </a:lnTo>
                  <a:lnTo>
                    <a:pt x="11" y="10"/>
                  </a:lnTo>
                  <a:lnTo>
                    <a:pt x="10" y="10"/>
                  </a:lnTo>
                  <a:lnTo>
                    <a:pt x="8" y="12"/>
                  </a:lnTo>
                  <a:lnTo>
                    <a:pt x="8" y="12"/>
                  </a:lnTo>
                  <a:lnTo>
                    <a:pt x="8" y="12"/>
                  </a:lnTo>
                  <a:lnTo>
                    <a:pt x="8" y="12"/>
                  </a:lnTo>
                  <a:lnTo>
                    <a:pt x="6" y="12"/>
                  </a:lnTo>
                  <a:lnTo>
                    <a:pt x="6" y="12"/>
                  </a:lnTo>
                  <a:lnTo>
                    <a:pt x="6" y="12"/>
                  </a:lnTo>
                  <a:lnTo>
                    <a:pt x="6" y="12"/>
                  </a:lnTo>
                  <a:lnTo>
                    <a:pt x="6" y="12"/>
                  </a:lnTo>
                  <a:lnTo>
                    <a:pt x="4" y="14"/>
                  </a:lnTo>
                  <a:lnTo>
                    <a:pt x="4" y="14"/>
                  </a:lnTo>
                  <a:lnTo>
                    <a:pt x="2" y="14"/>
                  </a:lnTo>
                  <a:lnTo>
                    <a:pt x="0" y="14"/>
                  </a:lnTo>
                  <a:lnTo>
                    <a:pt x="0" y="14"/>
                  </a:lnTo>
                  <a:lnTo>
                    <a:pt x="0"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5" name="Freeform 6175"/>
            <p:cNvSpPr>
              <a:spLocks/>
            </p:cNvSpPr>
            <p:nvPr/>
          </p:nvSpPr>
          <p:spPr bwMode="auto">
            <a:xfrm>
              <a:off x="2074" y="773"/>
              <a:ext cx="8" cy="2"/>
            </a:xfrm>
            <a:custGeom>
              <a:avLst/>
              <a:gdLst>
                <a:gd name="T0" fmla="*/ 8 w 8"/>
                <a:gd name="T1" fmla="*/ 0 h 2"/>
                <a:gd name="T2" fmla="*/ 6 w 8"/>
                <a:gd name="T3" fmla="*/ 0 h 2"/>
                <a:gd name="T4" fmla="*/ 4 w 8"/>
                <a:gd name="T5" fmla="*/ 0 h 2"/>
                <a:gd name="T6" fmla="*/ 4 w 8"/>
                <a:gd name="T7" fmla="*/ 2 h 2"/>
                <a:gd name="T8" fmla="*/ 2 w 8"/>
                <a:gd name="T9" fmla="*/ 2 h 2"/>
                <a:gd name="T10" fmla="*/ 2 w 8"/>
                <a:gd name="T11" fmla="*/ 2 h 2"/>
                <a:gd name="T12" fmla="*/ 0 w 8"/>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8" y="0"/>
                  </a:moveTo>
                  <a:lnTo>
                    <a:pt x="6" y="0"/>
                  </a:lnTo>
                  <a:lnTo>
                    <a:pt x="4" y="0"/>
                  </a:lnTo>
                  <a:lnTo>
                    <a:pt x="4" y="2"/>
                  </a:lnTo>
                  <a:lnTo>
                    <a:pt x="2" y="2"/>
                  </a:lnTo>
                  <a:lnTo>
                    <a:pt x="2"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6" name="Freeform 6176"/>
            <p:cNvSpPr>
              <a:spLocks/>
            </p:cNvSpPr>
            <p:nvPr/>
          </p:nvSpPr>
          <p:spPr bwMode="auto">
            <a:xfrm>
              <a:off x="1890" y="746"/>
              <a:ext cx="31" cy="40"/>
            </a:xfrm>
            <a:custGeom>
              <a:avLst/>
              <a:gdLst>
                <a:gd name="T0" fmla="*/ 31 w 31"/>
                <a:gd name="T1" fmla="*/ 0 h 40"/>
                <a:gd name="T2" fmla="*/ 31 w 31"/>
                <a:gd name="T3" fmla="*/ 2 h 40"/>
                <a:gd name="T4" fmla="*/ 29 w 31"/>
                <a:gd name="T5" fmla="*/ 4 h 40"/>
                <a:gd name="T6" fmla="*/ 29 w 31"/>
                <a:gd name="T7" fmla="*/ 6 h 40"/>
                <a:gd name="T8" fmla="*/ 25 w 31"/>
                <a:gd name="T9" fmla="*/ 8 h 40"/>
                <a:gd name="T10" fmla="*/ 25 w 31"/>
                <a:gd name="T11" fmla="*/ 10 h 40"/>
                <a:gd name="T12" fmla="*/ 25 w 31"/>
                <a:gd name="T13" fmla="*/ 11 h 40"/>
                <a:gd name="T14" fmla="*/ 23 w 31"/>
                <a:gd name="T15" fmla="*/ 13 h 40"/>
                <a:gd name="T16" fmla="*/ 25 w 31"/>
                <a:gd name="T17" fmla="*/ 13 h 40"/>
                <a:gd name="T18" fmla="*/ 23 w 31"/>
                <a:gd name="T19" fmla="*/ 15 h 40"/>
                <a:gd name="T20" fmla="*/ 21 w 31"/>
                <a:gd name="T21" fmla="*/ 17 h 40"/>
                <a:gd name="T22" fmla="*/ 21 w 31"/>
                <a:gd name="T23" fmla="*/ 19 h 40"/>
                <a:gd name="T24" fmla="*/ 21 w 31"/>
                <a:gd name="T25" fmla="*/ 21 h 40"/>
                <a:gd name="T26" fmla="*/ 21 w 31"/>
                <a:gd name="T27" fmla="*/ 23 h 40"/>
                <a:gd name="T28" fmla="*/ 21 w 31"/>
                <a:gd name="T29" fmla="*/ 25 h 40"/>
                <a:gd name="T30" fmla="*/ 19 w 31"/>
                <a:gd name="T31" fmla="*/ 27 h 40"/>
                <a:gd name="T32" fmla="*/ 15 w 31"/>
                <a:gd name="T33" fmla="*/ 31 h 40"/>
                <a:gd name="T34" fmla="*/ 14 w 31"/>
                <a:gd name="T35" fmla="*/ 33 h 40"/>
                <a:gd name="T36" fmla="*/ 10 w 31"/>
                <a:gd name="T37" fmla="*/ 34 h 40"/>
                <a:gd name="T38" fmla="*/ 6 w 31"/>
                <a:gd name="T39" fmla="*/ 36 h 40"/>
                <a:gd name="T40" fmla="*/ 4 w 31"/>
                <a:gd name="T41" fmla="*/ 36 h 40"/>
                <a:gd name="T42" fmla="*/ 2 w 31"/>
                <a:gd name="T43" fmla="*/ 36 h 40"/>
                <a:gd name="T44" fmla="*/ 2 w 31"/>
                <a:gd name="T45" fmla="*/ 36 h 40"/>
                <a:gd name="T46" fmla="*/ 2 w 31"/>
                <a:gd name="T47" fmla="*/ 34 h 40"/>
                <a:gd name="T48" fmla="*/ 0 w 31"/>
                <a:gd name="T49" fmla="*/ 36 h 40"/>
                <a:gd name="T50" fmla="*/ 0 w 31"/>
                <a:gd name="T51" fmla="*/ 36 h 40"/>
                <a:gd name="T52" fmla="*/ 2 w 31"/>
                <a:gd name="T53" fmla="*/ 36 h 40"/>
                <a:gd name="T54" fmla="*/ 0 w 31"/>
                <a:gd name="T55" fmla="*/ 38 h 40"/>
                <a:gd name="T56" fmla="*/ 0 w 31"/>
                <a:gd name="T57" fmla="*/ 38 h 40"/>
                <a:gd name="T58" fmla="*/ 0 w 31"/>
                <a:gd name="T59" fmla="*/ 38 h 40"/>
                <a:gd name="T60" fmla="*/ 2 w 31"/>
                <a:gd name="T61" fmla="*/ 38 h 40"/>
                <a:gd name="T62" fmla="*/ 6 w 31"/>
                <a:gd name="T63" fmla="*/ 38 h 40"/>
                <a:gd name="T64" fmla="*/ 8 w 31"/>
                <a:gd name="T65" fmla="*/ 40 h 40"/>
                <a:gd name="T66" fmla="*/ 10 w 31"/>
                <a:gd name="T67" fmla="*/ 40 h 40"/>
                <a:gd name="T68" fmla="*/ 12 w 31"/>
                <a:gd name="T69" fmla="*/ 40 h 40"/>
                <a:gd name="T70" fmla="*/ 14 w 31"/>
                <a:gd name="T71" fmla="*/ 40 h 40"/>
                <a:gd name="T72" fmla="*/ 17 w 31"/>
                <a:gd name="T73" fmla="*/ 36 h 40"/>
                <a:gd name="T74" fmla="*/ 17 w 31"/>
                <a:gd name="T75" fmla="*/ 34 h 40"/>
                <a:gd name="T76" fmla="*/ 19 w 31"/>
                <a:gd name="T77" fmla="*/ 33 h 40"/>
                <a:gd name="T78" fmla="*/ 21 w 31"/>
                <a:gd name="T79" fmla="*/ 31 h 40"/>
                <a:gd name="T80" fmla="*/ 23 w 31"/>
                <a:gd name="T81" fmla="*/ 31 h 40"/>
                <a:gd name="T82" fmla="*/ 25 w 31"/>
                <a:gd name="T83" fmla="*/ 29 h 40"/>
                <a:gd name="T84" fmla="*/ 25 w 31"/>
                <a:gd name="T85"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40">
                  <a:moveTo>
                    <a:pt x="31" y="0"/>
                  </a:moveTo>
                  <a:lnTo>
                    <a:pt x="31" y="0"/>
                  </a:lnTo>
                  <a:lnTo>
                    <a:pt x="31" y="2"/>
                  </a:lnTo>
                  <a:lnTo>
                    <a:pt x="31" y="2"/>
                  </a:lnTo>
                  <a:lnTo>
                    <a:pt x="29" y="4"/>
                  </a:lnTo>
                  <a:lnTo>
                    <a:pt x="29" y="4"/>
                  </a:lnTo>
                  <a:lnTo>
                    <a:pt x="29" y="6"/>
                  </a:lnTo>
                  <a:lnTo>
                    <a:pt x="29" y="6"/>
                  </a:lnTo>
                  <a:lnTo>
                    <a:pt x="27" y="8"/>
                  </a:lnTo>
                  <a:lnTo>
                    <a:pt x="25" y="8"/>
                  </a:lnTo>
                  <a:lnTo>
                    <a:pt x="25" y="10"/>
                  </a:lnTo>
                  <a:lnTo>
                    <a:pt x="25" y="10"/>
                  </a:lnTo>
                  <a:lnTo>
                    <a:pt x="25" y="10"/>
                  </a:lnTo>
                  <a:lnTo>
                    <a:pt x="25" y="11"/>
                  </a:lnTo>
                  <a:lnTo>
                    <a:pt x="25" y="11"/>
                  </a:lnTo>
                  <a:lnTo>
                    <a:pt x="23" y="13"/>
                  </a:lnTo>
                  <a:lnTo>
                    <a:pt x="23" y="13"/>
                  </a:lnTo>
                  <a:lnTo>
                    <a:pt x="25" y="13"/>
                  </a:lnTo>
                  <a:lnTo>
                    <a:pt x="23" y="15"/>
                  </a:lnTo>
                  <a:lnTo>
                    <a:pt x="23" y="15"/>
                  </a:lnTo>
                  <a:lnTo>
                    <a:pt x="23" y="17"/>
                  </a:lnTo>
                  <a:lnTo>
                    <a:pt x="21" y="17"/>
                  </a:lnTo>
                  <a:lnTo>
                    <a:pt x="21" y="17"/>
                  </a:lnTo>
                  <a:lnTo>
                    <a:pt x="21" y="19"/>
                  </a:lnTo>
                  <a:lnTo>
                    <a:pt x="21" y="19"/>
                  </a:lnTo>
                  <a:lnTo>
                    <a:pt x="21" y="21"/>
                  </a:lnTo>
                  <a:lnTo>
                    <a:pt x="21" y="21"/>
                  </a:lnTo>
                  <a:lnTo>
                    <a:pt x="21" y="23"/>
                  </a:lnTo>
                  <a:lnTo>
                    <a:pt x="21" y="23"/>
                  </a:lnTo>
                  <a:lnTo>
                    <a:pt x="21" y="25"/>
                  </a:lnTo>
                  <a:lnTo>
                    <a:pt x="19" y="27"/>
                  </a:lnTo>
                  <a:lnTo>
                    <a:pt x="19" y="27"/>
                  </a:lnTo>
                  <a:lnTo>
                    <a:pt x="17" y="31"/>
                  </a:lnTo>
                  <a:lnTo>
                    <a:pt x="15" y="31"/>
                  </a:lnTo>
                  <a:lnTo>
                    <a:pt x="14" y="33"/>
                  </a:lnTo>
                  <a:lnTo>
                    <a:pt x="14" y="33"/>
                  </a:lnTo>
                  <a:lnTo>
                    <a:pt x="12" y="33"/>
                  </a:lnTo>
                  <a:lnTo>
                    <a:pt x="10" y="34"/>
                  </a:lnTo>
                  <a:lnTo>
                    <a:pt x="10" y="34"/>
                  </a:lnTo>
                  <a:lnTo>
                    <a:pt x="6" y="36"/>
                  </a:lnTo>
                  <a:lnTo>
                    <a:pt x="4" y="36"/>
                  </a:lnTo>
                  <a:lnTo>
                    <a:pt x="4" y="36"/>
                  </a:lnTo>
                  <a:lnTo>
                    <a:pt x="2" y="36"/>
                  </a:lnTo>
                  <a:lnTo>
                    <a:pt x="2" y="36"/>
                  </a:lnTo>
                  <a:lnTo>
                    <a:pt x="2" y="36"/>
                  </a:lnTo>
                  <a:lnTo>
                    <a:pt x="2" y="36"/>
                  </a:lnTo>
                  <a:lnTo>
                    <a:pt x="2" y="36"/>
                  </a:lnTo>
                  <a:lnTo>
                    <a:pt x="2" y="34"/>
                  </a:lnTo>
                  <a:lnTo>
                    <a:pt x="2" y="34"/>
                  </a:lnTo>
                  <a:lnTo>
                    <a:pt x="0" y="36"/>
                  </a:lnTo>
                  <a:lnTo>
                    <a:pt x="0" y="36"/>
                  </a:lnTo>
                  <a:lnTo>
                    <a:pt x="0" y="36"/>
                  </a:lnTo>
                  <a:lnTo>
                    <a:pt x="0" y="36"/>
                  </a:lnTo>
                  <a:lnTo>
                    <a:pt x="2" y="36"/>
                  </a:lnTo>
                  <a:lnTo>
                    <a:pt x="0" y="36"/>
                  </a:lnTo>
                  <a:lnTo>
                    <a:pt x="0" y="38"/>
                  </a:lnTo>
                  <a:lnTo>
                    <a:pt x="0" y="38"/>
                  </a:lnTo>
                  <a:lnTo>
                    <a:pt x="0" y="38"/>
                  </a:lnTo>
                  <a:lnTo>
                    <a:pt x="0" y="38"/>
                  </a:lnTo>
                  <a:lnTo>
                    <a:pt x="0" y="38"/>
                  </a:lnTo>
                  <a:lnTo>
                    <a:pt x="2" y="38"/>
                  </a:lnTo>
                  <a:lnTo>
                    <a:pt x="2" y="38"/>
                  </a:lnTo>
                  <a:lnTo>
                    <a:pt x="4" y="38"/>
                  </a:lnTo>
                  <a:lnTo>
                    <a:pt x="6" y="38"/>
                  </a:lnTo>
                  <a:lnTo>
                    <a:pt x="8" y="38"/>
                  </a:lnTo>
                  <a:lnTo>
                    <a:pt x="8" y="40"/>
                  </a:lnTo>
                  <a:lnTo>
                    <a:pt x="10" y="40"/>
                  </a:lnTo>
                  <a:lnTo>
                    <a:pt x="10" y="40"/>
                  </a:lnTo>
                  <a:lnTo>
                    <a:pt x="10" y="40"/>
                  </a:lnTo>
                  <a:lnTo>
                    <a:pt x="12" y="40"/>
                  </a:lnTo>
                  <a:lnTo>
                    <a:pt x="12" y="40"/>
                  </a:lnTo>
                  <a:lnTo>
                    <a:pt x="14" y="40"/>
                  </a:lnTo>
                  <a:lnTo>
                    <a:pt x="14" y="38"/>
                  </a:lnTo>
                  <a:lnTo>
                    <a:pt x="17" y="36"/>
                  </a:lnTo>
                  <a:lnTo>
                    <a:pt x="17" y="34"/>
                  </a:lnTo>
                  <a:lnTo>
                    <a:pt x="17" y="34"/>
                  </a:lnTo>
                  <a:lnTo>
                    <a:pt x="17" y="34"/>
                  </a:lnTo>
                  <a:lnTo>
                    <a:pt x="19" y="33"/>
                  </a:lnTo>
                  <a:lnTo>
                    <a:pt x="19" y="33"/>
                  </a:lnTo>
                  <a:lnTo>
                    <a:pt x="21" y="31"/>
                  </a:lnTo>
                  <a:lnTo>
                    <a:pt x="21" y="31"/>
                  </a:lnTo>
                  <a:lnTo>
                    <a:pt x="23" y="31"/>
                  </a:lnTo>
                  <a:lnTo>
                    <a:pt x="23" y="31"/>
                  </a:lnTo>
                  <a:lnTo>
                    <a:pt x="25" y="29"/>
                  </a:lnTo>
                  <a:lnTo>
                    <a:pt x="25" y="29"/>
                  </a:lnTo>
                  <a:lnTo>
                    <a:pt x="25" y="29"/>
                  </a:lnTo>
                  <a:lnTo>
                    <a:pt x="27" y="2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7" name="Freeform 6177"/>
            <p:cNvSpPr>
              <a:spLocks/>
            </p:cNvSpPr>
            <p:nvPr/>
          </p:nvSpPr>
          <p:spPr bwMode="auto">
            <a:xfrm>
              <a:off x="2044" y="775"/>
              <a:ext cx="30" cy="17"/>
            </a:xfrm>
            <a:custGeom>
              <a:avLst/>
              <a:gdLst>
                <a:gd name="T0" fmla="*/ 0 w 30"/>
                <a:gd name="T1" fmla="*/ 17 h 17"/>
                <a:gd name="T2" fmla="*/ 2 w 30"/>
                <a:gd name="T3" fmla="*/ 15 h 17"/>
                <a:gd name="T4" fmla="*/ 4 w 30"/>
                <a:gd name="T5" fmla="*/ 15 h 17"/>
                <a:gd name="T6" fmla="*/ 4 w 30"/>
                <a:gd name="T7" fmla="*/ 15 h 17"/>
                <a:gd name="T8" fmla="*/ 4 w 30"/>
                <a:gd name="T9" fmla="*/ 13 h 17"/>
                <a:gd name="T10" fmla="*/ 4 w 30"/>
                <a:gd name="T11" fmla="*/ 13 h 17"/>
                <a:gd name="T12" fmla="*/ 2 w 30"/>
                <a:gd name="T13" fmla="*/ 13 h 17"/>
                <a:gd name="T14" fmla="*/ 2 w 30"/>
                <a:gd name="T15" fmla="*/ 13 h 17"/>
                <a:gd name="T16" fmla="*/ 2 w 30"/>
                <a:gd name="T17" fmla="*/ 13 h 17"/>
                <a:gd name="T18" fmla="*/ 2 w 30"/>
                <a:gd name="T19" fmla="*/ 13 h 17"/>
                <a:gd name="T20" fmla="*/ 4 w 30"/>
                <a:gd name="T21" fmla="*/ 13 h 17"/>
                <a:gd name="T22" fmla="*/ 4 w 30"/>
                <a:gd name="T23" fmla="*/ 13 h 17"/>
                <a:gd name="T24" fmla="*/ 5 w 30"/>
                <a:gd name="T25" fmla="*/ 13 h 17"/>
                <a:gd name="T26" fmla="*/ 5 w 30"/>
                <a:gd name="T27" fmla="*/ 11 h 17"/>
                <a:gd name="T28" fmla="*/ 5 w 30"/>
                <a:gd name="T29" fmla="*/ 11 h 17"/>
                <a:gd name="T30" fmla="*/ 5 w 30"/>
                <a:gd name="T31" fmla="*/ 11 h 17"/>
                <a:gd name="T32" fmla="*/ 5 w 30"/>
                <a:gd name="T33" fmla="*/ 11 h 17"/>
                <a:gd name="T34" fmla="*/ 5 w 30"/>
                <a:gd name="T35" fmla="*/ 11 h 17"/>
                <a:gd name="T36" fmla="*/ 5 w 30"/>
                <a:gd name="T37" fmla="*/ 11 h 17"/>
                <a:gd name="T38" fmla="*/ 5 w 30"/>
                <a:gd name="T39" fmla="*/ 11 h 17"/>
                <a:gd name="T40" fmla="*/ 5 w 30"/>
                <a:gd name="T41" fmla="*/ 9 h 17"/>
                <a:gd name="T42" fmla="*/ 7 w 30"/>
                <a:gd name="T43" fmla="*/ 9 h 17"/>
                <a:gd name="T44" fmla="*/ 7 w 30"/>
                <a:gd name="T45" fmla="*/ 9 h 17"/>
                <a:gd name="T46" fmla="*/ 11 w 30"/>
                <a:gd name="T47" fmla="*/ 9 h 17"/>
                <a:gd name="T48" fmla="*/ 13 w 30"/>
                <a:gd name="T49" fmla="*/ 9 h 17"/>
                <a:gd name="T50" fmla="*/ 13 w 30"/>
                <a:gd name="T51" fmla="*/ 9 h 17"/>
                <a:gd name="T52" fmla="*/ 13 w 30"/>
                <a:gd name="T53" fmla="*/ 9 h 17"/>
                <a:gd name="T54" fmla="*/ 15 w 30"/>
                <a:gd name="T55" fmla="*/ 7 h 17"/>
                <a:gd name="T56" fmla="*/ 17 w 30"/>
                <a:gd name="T57" fmla="*/ 7 h 17"/>
                <a:gd name="T58" fmla="*/ 19 w 30"/>
                <a:gd name="T59" fmla="*/ 7 h 17"/>
                <a:gd name="T60" fmla="*/ 19 w 30"/>
                <a:gd name="T61" fmla="*/ 5 h 17"/>
                <a:gd name="T62" fmla="*/ 19 w 30"/>
                <a:gd name="T63" fmla="*/ 5 h 17"/>
                <a:gd name="T64" fmla="*/ 23 w 30"/>
                <a:gd name="T65" fmla="*/ 5 h 17"/>
                <a:gd name="T66" fmla="*/ 23 w 30"/>
                <a:gd name="T67" fmla="*/ 4 h 17"/>
                <a:gd name="T68" fmla="*/ 27 w 30"/>
                <a:gd name="T69" fmla="*/ 4 h 17"/>
                <a:gd name="T70" fmla="*/ 27 w 30"/>
                <a:gd name="T71" fmla="*/ 2 h 17"/>
                <a:gd name="T72" fmla="*/ 29 w 30"/>
                <a:gd name="T73" fmla="*/ 2 h 17"/>
                <a:gd name="T74" fmla="*/ 30 w 30"/>
                <a:gd name="T75" fmla="*/ 0 h 17"/>
                <a:gd name="T76" fmla="*/ 30 w 30"/>
                <a:gd name="T77" fmla="*/ 0 h 17"/>
                <a:gd name="T78" fmla="*/ 30 w 30"/>
                <a:gd name="T7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17">
                  <a:moveTo>
                    <a:pt x="0" y="17"/>
                  </a:moveTo>
                  <a:lnTo>
                    <a:pt x="2" y="15"/>
                  </a:lnTo>
                  <a:lnTo>
                    <a:pt x="4" y="15"/>
                  </a:lnTo>
                  <a:lnTo>
                    <a:pt x="4" y="15"/>
                  </a:lnTo>
                  <a:lnTo>
                    <a:pt x="4" y="13"/>
                  </a:lnTo>
                  <a:lnTo>
                    <a:pt x="4" y="13"/>
                  </a:lnTo>
                  <a:lnTo>
                    <a:pt x="2" y="13"/>
                  </a:lnTo>
                  <a:lnTo>
                    <a:pt x="2" y="13"/>
                  </a:lnTo>
                  <a:lnTo>
                    <a:pt x="2" y="13"/>
                  </a:lnTo>
                  <a:lnTo>
                    <a:pt x="2" y="13"/>
                  </a:lnTo>
                  <a:lnTo>
                    <a:pt x="4" y="13"/>
                  </a:lnTo>
                  <a:lnTo>
                    <a:pt x="4" y="13"/>
                  </a:lnTo>
                  <a:lnTo>
                    <a:pt x="5" y="13"/>
                  </a:lnTo>
                  <a:lnTo>
                    <a:pt x="5" y="11"/>
                  </a:lnTo>
                  <a:lnTo>
                    <a:pt x="5" y="11"/>
                  </a:lnTo>
                  <a:lnTo>
                    <a:pt x="5" y="11"/>
                  </a:lnTo>
                  <a:lnTo>
                    <a:pt x="5" y="11"/>
                  </a:lnTo>
                  <a:lnTo>
                    <a:pt x="5" y="11"/>
                  </a:lnTo>
                  <a:lnTo>
                    <a:pt x="5" y="11"/>
                  </a:lnTo>
                  <a:lnTo>
                    <a:pt x="5" y="11"/>
                  </a:lnTo>
                  <a:lnTo>
                    <a:pt x="5" y="9"/>
                  </a:lnTo>
                  <a:lnTo>
                    <a:pt x="7" y="9"/>
                  </a:lnTo>
                  <a:lnTo>
                    <a:pt x="7" y="9"/>
                  </a:lnTo>
                  <a:lnTo>
                    <a:pt x="11" y="9"/>
                  </a:lnTo>
                  <a:lnTo>
                    <a:pt x="13" y="9"/>
                  </a:lnTo>
                  <a:lnTo>
                    <a:pt x="13" y="9"/>
                  </a:lnTo>
                  <a:lnTo>
                    <a:pt x="13" y="9"/>
                  </a:lnTo>
                  <a:lnTo>
                    <a:pt x="15" y="7"/>
                  </a:lnTo>
                  <a:lnTo>
                    <a:pt x="17" y="7"/>
                  </a:lnTo>
                  <a:lnTo>
                    <a:pt x="19" y="7"/>
                  </a:lnTo>
                  <a:lnTo>
                    <a:pt x="19" y="5"/>
                  </a:lnTo>
                  <a:lnTo>
                    <a:pt x="19" y="5"/>
                  </a:lnTo>
                  <a:lnTo>
                    <a:pt x="23" y="5"/>
                  </a:lnTo>
                  <a:lnTo>
                    <a:pt x="23" y="4"/>
                  </a:lnTo>
                  <a:lnTo>
                    <a:pt x="27" y="4"/>
                  </a:lnTo>
                  <a:lnTo>
                    <a:pt x="27" y="2"/>
                  </a:lnTo>
                  <a:lnTo>
                    <a:pt x="29" y="2"/>
                  </a:lnTo>
                  <a:lnTo>
                    <a:pt x="30" y="0"/>
                  </a:lnTo>
                  <a:lnTo>
                    <a:pt x="30" y="0"/>
                  </a:lnTo>
                  <a:lnTo>
                    <a:pt x="3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8" name="Freeform 6178"/>
            <p:cNvSpPr>
              <a:spLocks/>
            </p:cNvSpPr>
            <p:nvPr/>
          </p:nvSpPr>
          <p:spPr bwMode="auto">
            <a:xfrm>
              <a:off x="2044" y="788"/>
              <a:ext cx="2" cy="4"/>
            </a:xfrm>
            <a:custGeom>
              <a:avLst/>
              <a:gdLst>
                <a:gd name="T0" fmla="*/ 2 w 2"/>
                <a:gd name="T1" fmla="*/ 0 h 4"/>
                <a:gd name="T2" fmla="*/ 2 w 2"/>
                <a:gd name="T3" fmla="*/ 0 h 4"/>
                <a:gd name="T4" fmla="*/ 2 w 2"/>
                <a:gd name="T5" fmla="*/ 0 h 4"/>
                <a:gd name="T6" fmla="*/ 2 w 2"/>
                <a:gd name="T7" fmla="*/ 2 h 4"/>
                <a:gd name="T8" fmla="*/ 2 w 2"/>
                <a:gd name="T9" fmla="*/ 2 h 4"/>
                <a:gd name="T10" fmla="*/ 2 w 2"/>
                <a:gd name="T11" fmla="*/ 2 h 4"/>
                <a:gd name="T12" fmla="*/ 2 w 2"/>
                <a:gd name="T13" fmla="*/ 2 h 4"/>
                <a:gd name="T14" fmla="*/ 2 w 2"/>
                <a:gd name="T15" fmla="*/ 2 h 4"/>
                <a:gd name="T16" fmla="*/ 2 w 2"/>
                <a:gd name="T17" fmla="*/ 2 h 4"/>
                <a:gd name="T18" fmla="*/ 2 w 2"/>
                <a:gd name="T19" fmla="*/ 2 h 4"/>
                <a:gd name="T20" fmla="*/ 0 w 2"/>
                <a:gd name="T21"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4">
                  <a:moveTo>
                    <a:pt x="2" y="0"/>
                  </a:moveTo>
                  <a:lnTo>
                    <a:pt x="2" y="0"/>
                  </a:lnTo>
                  <a:lnTo>
                    <a:pt x="2" y="0"/>
                  </a:lnTo>
                  <a:lnTo>
                    <a:pt x="2" y="2"/>
                  </a:lnTo>
                  <a:lnTo>
                    <a:pt x="2" y="2"/>
                  </a:lnTo>
                  <a:lnTo>
                    <a:pt x="2" y="2"/>
                  </a:lnTo>
                  <a:lnTo>
                    <a:pt x="2" y="2"/>
                  </a:lnTo>
                  <a:lnTo>
                    <a:pt x="2" y="2"/>
                  </a:lnTo>
                  <a:lnTo>
                    <a:pt x="2" y="2"/>
                  </a:lnTo>
                  <a:lnTo>
                    <a:pt x="2"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9" name="Freeform 6179"/>
            <p:cNvSpPr>
              <a:spLocks/>
            </p:cNvSpPr>
            <p:nvPr/>
          </p:nvSpPr>
          <p:spPr bwMode="auto">
            <a:xfrm>
              <a:off x="1990" y="784"/>
              <a:ext cx="59" cy="27"/>
            </a:xfrm>
            <a:custGeom>
              <a:avLst/>
              <a:gdLst>
                <a:gd name="T0" fmla="*/ 0 w 59"/>
                <a:gd name="T1" fmla="*/ 27 h 27"/>
                <a:gd name="T2" fmla="*/ 4 w 59"/>
                <a:gd name="T3" fmla="*/ 23 h 27"/>
                <a:gd name="T4" fmla="*/ 6 w 59"/>
                <a:gd name="T5" fmla="*/ 21 h 27"/>
                <a:gd name="T6" fmla="*/ 6 w 59"/>
                <a:gd name="T7" fmla="*/ 20 h 27"/>
                <a:gd name="T8" fmla="*/ 6 w 59"/>
                <a:gd name="T9" fmla="*/ 18 h 27"/>
                <a:gd name="T10" fmla="*/ 6 w 59"/>
                <a:gd name="T11" fmla="*/ 16 h 27"/>
                <a:gd name="T12" fmla="*/ 8 w 59"/>
                <a:gd name="T13" fmla="*/ 16 h 27"/>
                <a:gd name="T14" fmla="*/ 8 w 59"/>
                <a:gd name="T15" fmla="*/ 14 h 27"/>
                <a:gd name="T16" fmla="*/ 8 w 59"/>
                <a:gd name="T17" fmla="*/ 12 h 27"/>
                <a:gd name="T18" fmla="*/ 10 w 59"/>
                <a:gd name="T19" fmla="*/ 12 h 27"/>
                <a:gd name="T20" fmla="*/ 10 w 59"/>
                <a:gd name="T21" fmla="*/ 12 h 27"/>
                <a:gd name="T22" fmla="*/ 11 w 59"/>
                <a:gd name="T23" fmla="*/ 10 h 27"/>
                <a:gd name="T24" fmla="*/ 11 w 59"/>
                <a:gd name="T25" fmla="*/ 10 h 27"/>
                <a:gd name="T26" fmla="*/ 11 w 59"/>
                <a:gd name="T27" fmla="*/ 10 h 27"/>
                <a:gd name="T28" fmla="*/ 13 w 59"/>
                <a:gd name="T29" fmla="*/ 10 h 27"/>
                <a:gd name="T30" fmla="*/ 15 w 59"/>
                <a:gd name="T31" fmla="*/ 8 h 27"/>
                <a:gd name="T32" fmla="*/ 17 w 59"/>
                <a:gd name="T33" fmla="*/ 8 h 27"/>
                <a:gd name="T34" fmla="*/ 19 w 59"/>
                <a:gd name="T35" fmla="*/ 8 h 27"/>
                <a:gd name="T36" fmla="*/ 21 w 59"/>
                <a:gd name="T37" fmla="*/ 8 h 27"/>
                <a:gd name="T38" fmla="*/ 25 w 59"/>
                <a:gd name="T39" fmla="*/ 8 h 27"/>
                <a:gd name="T40" fmla="*/ 29 w 59"/>
                <a:gd name="T41" fmla="*/ 6 h 27"/>
                <a:gd name="T42" fmla="*/ 29 w 59"/>
                <a:gd name="T43" fmla="*/ 6 h 27"/>
                <a:gd name="T44" fmla="*/ 35 w 59"/>
                <a:gd name="T45" fmla="*/ 6 h 27"/>
                <a:gd name="T46" fmla="*/ 38 w 59"/>
                <a:gd name="T47" fmla="*/ 6 h 27"/>
                <a:gd name="T48" fmla="*/ 38 w 59"/>
                <a:gd name="T49" fmla="*/ 6 h 27"/>
                <a:gd name="T50" fmla="*/ 48 w 59"/>
                <a:gd name="T51" fmla="*/ 4 h 27"/>
                <a:gd name="T52" fmla="*/ 50 w 59"/>
                <a:gd name="T53" fmla="*/ 2 h 27"/>
                <a:gd name="T54" fmla="*/ 58 w 59"/>
                <a:gd name="T55" fmla="*/ 2 h 27"/>
                <a:gd name="T56" fmla="*/ 59 w 59"/>
                <a:gd name="T57" fmla="*/ 0 h 27"/>
                <a:gd name="T58" fmla="*/ 59 w 59"/>
                <a:gd name="T59" fmla="*/ 2 h 27"/>
                <a:gd name="T60" fmla="*/ 59 w 59"/>
                <a:gd name="T61" fmla="*/ 2 h 27"/>
                <a:gd name="T62" fmla="*/ 58 w 59"/>
                <a:gd name="T63" fmla="*/ 2 h 27"/>
                <a:gd name="T64" fmla="*/ 56 w 59"/>
                <a:gd name="T65" fmla="*/ 2 h 27"/>
                <a:gd name="T66" fmla="*/ 56 w 59"/>
                <a:gd name="T67" fmla="*/ 4 h 27"/>
                <a:gd name="T68" fmla="*/ 56 w 59"/>
                <a:gd name="T6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27">
                  <a:moveTo>
                    <a:pt x="0" y="27"/>
                  </a:moveTo>
                  <a:lnTo>
                    <a:pt x="0" y="27"/>
                  </a:lnTo>
                  <a:lnTo>
                    <a:pt x="2" y="25"/>
                  </a:lnTo>
                  <a:lnTo>
                    <a:pt x="4" y="23"/>
                  </a:lnTo>
                  <a:lnTo>
                    <a:pt x="4" y="21"/>
                  </a:lnTo>
                  <a:lnTo>
                    <a:pt x="6" y="21"/>
                  </a:lnTo>
                  <a:lnTo>
                    <a:pt x="6" y="20"/>
                  </a:lnTo>
                  <a:lnTo>
                    <a:pt x="6" y="20"/>
                  </a:lnTo>
                  <a:lnTo>
                    <a:pt x="6" y="18"/>
                  </a:lnTo>
                  <a:lnTo>
                    <a:pt x="6" y="18"/>
                  </a:lnTo>
                  <a:lnTo>
                    <a:pt x="6" y="16"/>
                  </a:lnTo>
                  <a:lnTo>
                    <a:pt x="6" y="16"/>
                  </a:lnTo>
                  <a:lnTo>
                    <a:pt x="6" y="16"/>
                  </a:lnTo>
                  <a:lnTo>
                    <a:pt x="8" y="16"/>
                  </a:lnTo>
                  <a:lnTo>
                    <a:pt x="8" y="14"/>
                  </a:lnTo>
                  <a:lnTo>
                    <a:pt x="8" y="14"/>
                  </a:lnTo>
                  <a:lnTo>
                    <a:pt x="8" y="14"/>
                  </a:lnTo>
                  <a:lnTo>
                    <a:pt x="8" y="12"/>
                  </a:lnTo>
                  <a:lnTo>
                    <a:pt x="8" y="12"/>
                  </a:lnTo>
                  <a:lnTo>
                    <a:pt x="10" y="12"/>
                  </a:lnTo>
                  <a:lnTo>
                    <a:pt x="10" y="12"/>
                  </a:lnTo>
                  <a:lnTo>
                    <a:pt x="10" y="12"/>
                  </a:lnTo>
                  <a:lnTo>
                    <a:pt x="10" y="10"/>
                  </a:lnTo>
                  <a:lnTo>
                    <a:pt x="11" y="10"/>
                  </a:lnTo>
                  <a:lnTo>
                    <a:pt x="11" y="10"/>
                  </a:lnTo>
                  <a:lnTo>
                    <a:pt x="11" y="10"/>
                  </a:lnTo>
                  <a:lnTo>
                    <a:pt x="11" y="10"/>
                  </a:lnTo>
                  <a:lnTo>
                    <a:pt x="11" y="10"/>
                  </a:lnTo>
                  <a:lnTo>
                    <a:pt x="13" y="10"/>
                  </a:lnTo>
                  <a:lnTo>
                    <a:pt x="13" y="10"/>
                  </a:lnTo>
                  <a:lnTo>
                    <a:pt x="13" y="10"/>
                  </a:lnTo>
                  <a:lnTo>
                    <a:pt x="15" y="8"/>
                  </a:lnTo>
                  <a:lnTo>
                    <a:pt x="15" y="8"/>
                  </a:lnTo>
                  <a:lnTo>
                    <a:pt x="17" y="8"/>
                  </a:lnTo>
                  <a:lnTo>
                    <a:pt x="19" y="8"/>
                  </a:lnTo>
                  <a:lnTo>
                    <a:pt x="19" y="8"/>
                  </a:lnTo>
                  <a:lnTo>
                    <a:pt x="21" y="8"/>
                  </a:lnTo>
                  <a:lnTo>
                    <a:pt x="21" y="8"/>
                  </a:lnTo>
                  <a:lnTo>
                    <a:pt x="23" y="8"/>
                  </a:lnTo>
                  <a:lnTo>
                    <a:pt x="25" y="8"/>
                  </a:lnTo>
                  <a:lnTo>
                    <a:pt x="27" y="6"/>
                  </a:lnTo>
                  <a:lnTo>
                    <a:pt x="29" y="6"/>
                  </a:lnTo>
                  <a:lnTo>
                    <a:pt x="29" y="6"/>
                  </a:lnTo>
                  <a:lnTo>
                    <a:pt x="29" y="6"/>
                  </a:lnTo>
                  <a:lnTo>
                    <a:pt x="33" y="6"/>
                  </a:lnTo>
                  <a:lnTo>
                    <a:pt x="35" y="6"/>
                  </a:lnTo>
                  <a:lnTo>
                    <a:pt x="36" y="6"/>
                  </a:lnTo>
                  <a:lnTo>
                    <a:pt x="38" y="6"/>
                  </a:lnTo>
                  <a:lnTo>
                    <a:pt x="38" y="6"/>
                  </a:lnTo>
                  <a:lnTo>
                    <a:pt x="38" y="6"/>
                  </a:lnTo>
                  <a:lnTo>
                    <a:pt x="42" y="4"/>
                  </a:lnTo>
                  <a:lnTo>
                    <a:pt x="48" y="4"/>
                  </a:lnTo>
                  <a:lnTo>
                    <a:pt x="48" y="4"/>
                  </a:lnTo>
                  <a:lnTo>
                    <a:pt x="50" y="2"/>
                  </a:lnTo>
                  <a:lnTo>
                    <a:pt x="56" y="2"/>
                  </a:lnTo>
                  <a:lnTo>
                    <a:pt x="58" y="2"/>
                  </a:lnTo>
                  <a:lnTo>
                    <a:pt x="58" y="2"/>
                  </a:lnTo>
                  <a:lnTo>
                    <a:pt x="59" y="0"/>
                  </a:lnTo>
                  <a:lnTo>
                    <a:pt x="59" y="0"/>
                  </a:lnTo>
                  <a:lnTo>
                    <a:pt x="59" y="2"/>
                  </a:lnTo>
                  <a:lnTo>
                    <a:pt x="59" y="2"/>
                  </a:lnTo>
                  <a:lnTo>
                    <a:pt x="59" y="2"/>
                  </a:lnTo>
                  <a:lnTo>
                    <a:pt x="58" y="2"/>
                  </a:lnTo>
                  <a:lnTo>
                    <a:pt x="58" y="2"/>
                  </a:lnTo>
                  <a:lnTo>
                    <a:pt x="58" y="2"/>
                  </a:lnTo>
                  <a:lnTo>
                    <a:pt x="56" y="2"/>
                  </a:lnTo>
                  <a:lnTo>
                    <a:pt x="56" y="2"/>
                  </a:lnTo>
                  <a:lnTo>
                    <a:pt x="56" y="4"/>
                  </a:lnTo>
                  <a:lnTo>
                    <a:pt x="56" y="4"/>
                  </a:lnTo>
                  <a:lnTo>
                    <a:pt x="5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0" name="Freeform 6180"/>
            <p:cNvSpPr>
              <a:spLocks/>
            </p:cNvSpPr>
            <p:nvPr/>
          </p:nvSpPr>
          <p:spPr bwMode="auto">
            <a:xfrm>
              <a:off x="1986" y="811"/>
              <a:ext cx="4" cy="2"/>
            </a:xfrm>
            <a:custGeom>
              <a:avLst/>
              <a:gdLst>
                <a:gd name="T0" fmla="*/ 4 w 4"/>
                <a:gd name="T1" fmla="*/ 0 h 2"/>
                <a:gd name="T2" fmla="*/ 2 w 4"/>
                <a:gd name="T3" fmla="*/ 0 h 2"/>
                <a:gd name="T4" fmla="*/ 0 w 4"/>
                <a:gd name="T5" fmla="*/ 2 h 2"/>
                <a:gd name="T6" fmla="*/ 0 w 4"/>
                <a:gd name="T7" fmla="*/ 2 h 2"/>
              </a:gdLst>
              <a:ahLst/>
              <a:cxnLst>
                <a:cxn ang="0">
                  <a:pos x="T0" y="T1"/>
                </a:cxn>
                <a:cxn ang="0">
                  <a:pos x="T2" y="T3"/>
                </a:cxn>
                <a:cxn ang="0">
                  <a:pos x="T4" y="T5"/>
                </a:cxn>
                <a:cxn ang="0">
                  <a:pos x="T6" y="T7"/>
                </a:cxn>
              </a:cxnLst>
              <a:rect l="0" t="0" r="r" b="b"/>
              <a:pathLst>
                <a:path w="4" h="2">
                  <a:moveTo>
                    <a:pt x="4" y="0"/>
                  </a:moveTo>
                  <a:lnTo>
                    <a:pt x="2" y="0"/>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1" name="Freeform 6181"/>
            <p:cNvSpPr>
              <a:spLocks/>
            </p:cNvSpPr>
            <p:nvPr/>
          </p:nvSpPr>
          <p:spPr bwMode="auto">
            <a:xfrm>
              <a:off x="1984" y="813"/>
              <a:ext cx="2" cy="4"/>
            </a:xfrm>
            <a:custGeom>
              <a:avLst/>
              <a:gdLst>
                <a:gd name="T0" fmla="*/ 2 w 2"/>
                <a:gd name="T1" fmla="*/ 0 h 4"/>
                <a:gd name="T2" fmla="*/ 2 w 2"/>
                <a:gd name="T3" fmla="*/ 0 h 4"/>
                <a:gd name="T4" fmla="*/ 0 w 2"/>
                <a:gd name="T5" fmla="*/ 0 h 4"/>
                <a:gd name="T6" fmla="*/ 0 w 2"/>
                <a:gd name="T7" fmla="*/ 2 h 4"/>
                <a:gd name="T8" fmla="*/ 0 w 2"/>
                <a:gd name="T9" fmla="*/ 4 h 4"/>
              </a:gdLst>
              <a:ahLst/>
              <a:cxnLst>
                <a:cxn ang="0">
                  <a:pos x="T0" y="T1"/>
                </a:cxn>
                <a:cxn ang="0">
                  <a:pos x="T2" y="T3"/>
                </a:cxn>
                <a:cxn ang="0">
                  <a:pos x="T4" y="T5"/>
                </a:cxn>
                <a:cxn ang="0">
                  <a:pos x="T6" y="T7"/>
                </a:cxn>
                <a:cxn ang="0">
                  <a:pos x="T8" y="T9"/>
                </a:cxn>
              </a:cxnLst>
              <a:rect l="0" t="0" r="r" b="b"/>
              <a:pathLst>
                <a:path w="2" h="4">
                  <a:moveTo>
                    <a:pt x="2" y="0"/>
                  </a:moveTo>
                  <a:lnTo>
                    <a:pt x="2" y="0"/>
                  </a:lnTo>
                  <a:lnTo>
                    <a:pt x="0" y="0"/>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2" name="Freeform 6182"/>
            <p:cNvSpPr>
              <a:spLocks/>
            </p:cNvSpPr>
            <p:nvPr/>
          </p:nvSpPr>
          <p:spPr bwMode="auto">
            <a:xfrm>
              <a:off x="1969" y="817"/>
              <a:ext cx="15" cy="35"/>
            </a:xfrm>
            <a:custGeom>
              <a:avLst/>
              <a:gdLst>
                <a:gd name="T0" fmla="*/ 15 w 15"/>
                <a:gd name="T1" fmla="*/ 0 h 35"/>
                <a:gd name="T2" fmla="*/ 15 w 15"/>
                <a:gd name="T3" fmla="*/ 0 h 35"/>
                <a:gd name="T4" fmla="*/ 13 w 15"/>
                <a:gd name="T5" fmla="*/ 0 h 35"/>
                <a:gd name="T6" fmla="*/ 13 w 15"/>
                <a:gd name="T7" fmla="*/ 2 h 35"/>
                <a:gd name="T8" fmla="*/ 13 w 15"/>
                <a:gd name="T9" fmla="*/ 4 h 35"/>
                <a:gd name="T10" fmla="*/ 13 w 15"/>
                <a:gd name="T11" fmla="*/ 4 h 35"/>
                <a:gd name="T12" fmla="*/ 13 w 15"/>
                <a:gd name="T13" fmla="*/ 6 h 35"/>
                <a:gd name="T14" fmla="*/ 11 w 15"/>
                <a:gd name="T15" fmla="*/ 8 h 35"/>
                <a:gd name="T16" fmla="*/ 11 w 15"/>
                <a:gd name="T17" fmla="*/ 10 h 35"/>
                <a:gd name="T18" fmla="*/ 11 w 15"/>
                <a:gd name="T19" fmla="*/ 10 h 35"/>
                <a:gd name="T20" fmla="*/ 9 w 15"/>
                <a:gd name="T21" fmla="*/ 13 h 35"/>
                <a:gd name="T22" fmla="*/ 9 w 15"/>
                <a:gd name="T23" fmla="*/ 15 h 35"/>
                <a:gd name="T24" fmla="*/ 8 w 15"/>
                <a:gd name="T25" fmla="*/ 19 h 35"/>
                <a:gd name="T26" fmla="*/ 8 w 15"/>
                <a:gd name="T27" fmla="*/ 21 h 35"/>
                <a:gd name="T28" fmla="*/ 8 w 15"/>
                <a:gd name="T29" fmla="*/ 23 h 35"/>
                <a:gd name="T30" fmla="*/ 6 w 15"/>
                <a:gd name="T31" fmla="*/ 23 h 35"/>
                <a:gd name="T32" fmla="*/ 6 w 15"/>
                <a:gd name="T33" fmla="*/ 23 h 35"/>
                <a:gd name="T34" fmla="*/ 6 w 15"/>
                <a:gd name="T35" fmla="*/ 25 h 35"/>
                <a:gd name="T36" fmla="*/ 6 w 15"/>
                <a:gd name="T37" fmla="*/ 25 h 35"/>
                <a:gd name="T38" fmla="*/ 6 w 15"/>
                <a:gd name="T39" fmla="*/ 25 h 35"/>
                <a:gd name="T40" fmla="*/ 6 w 15"/>
                <a:gd name="T41" fmla="*/ 27 h 35"/>
                <a:gd name="T42" fmla="*/ 6 w 15"/>
                <a:gd name="T43" fmla="*/ 27 h 35"/>
                <a:gd name="T44" fmla="*/ 6 w 15"/>
                <a:gd name="T45" fmla="*/ 27 h 35"/>
                <a:gd name="T46" fmla="*/ 6 w 15"/>
                <a:gd name="T47" fmla="*/ 27 h 35"/>
                <a:gd name="T48" fmla="*/ 4 w 15"/>
                <a:gd name="T49" fmla="*/ 29 h 35"/>
                <a:gd name="T50" fmla="*/ 4 w 15"/>
                <a:gd name="T51" fmla="*/ 29 h 35"/>
                <a:gd name="T52" fmla="*/ 2 w 15"/>
                <a:gd name="T53" fmla="*/ 31 h 35"/>
                <a:gd name="T54" fmla="*/ 2 w 15"/>
                <a:gd name="T55" fmla="*/ 31 h 35"/>
                <a:gd name="T56" fmla="*/ 2 w 15"/>
                <a:gd name="T57" fmla="*/ 31 h 35"/>
                <a:gd name="T58" fmla="*/ 2 w 15"/>
                <a:gd name="T59" fmla="*/ 33 h 35"/>
                <a:gd name="T60" fmla="*/ 0 w 15"/>
                <a:gd name="T61" fmla="*/ 33 h 35"/>
                <a:gd name="T62" fmla="*/ 0 w 15"/>
                <a:gd name="T63" fmla="*/ 35 h 35"/>
                <a:gd name="T64" fmla="*/ 0 w 15"/>
                <a:gd name="T6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 h="35">
                  <a:moveTo>
                    <a:pt x="15" y="0"/>
                  </a:moveTo>
                  <a:lnTo>
                    <a:pt x="15" y="0"/>
                  </a:lnTo>
                  <a:lnTo>
                    <a:pt x="13" y="0"/>
                  </a:lnTo>
                  <a:lnTo>
                    <a:pt x="13" y="2"/>
                  </a:lnTo>
                  <a:lnTo>
                    <a:pt x="13" y="4"/>
                  </a:lnTo>
                  <a:lnTo>
                    <a:pt x="13" y="4"/>
                  </a:lnTo>
                  <a:lnTo>
                    <a:pt x="13" y="6"/>
                  </a:lnTo>
                  <a:lnTo>
                    <a:pt x="11" y="8"/>
                  </a:lnTo>
                  <a:lnTo>
                    <a:pt x="11" y="10"/>
                  </a:lnTo>
                  <a:lnTo>
                    <a:pt x="11" y="10"/>
                  </a:lnTo>
                  <a:lnTo>
                    <a:pt x="9" y="13"/>
                  </a:lnTo>
                  <a:lnTo>
                    <a:pt x="9" y="15"/>
                  </a:lnTo>
                  <a:lnTo>
                    <a:pt x="8" y="19"/>
                  </a:lnTo>
                  <a:lnTo>
                    <a:pt x="8" y="21"/>
                  </a:lnTo>
                  <a:lnTo>
                    <a:pt x="8" y="23"/>
                  </a:lnTo>
                  <a:lnTo>
                    <a:pt x="6" y="23"/>
                  </a:lnTo>
                  <a:lnTo>
                    <a:pt x="6" y="23"/>
                  </a:lnTo>
                  <a:lnTo>
                    <a:pt x="6" y="25"/>
                  </a:lnTo>
                  <a:lnTo>
                    <a:pt x="6" y="25"/>
                  </a:lnTo>
                  <a:lnTo>
                    <a:pt x="6" y="25"/>
                  </a:lnTo>
                  <a:lnTo>
                    <a:pt x="6" y="27"/>
                  </a:lnTo>
                  <a:lnTo>
                    <a:pt x="6" y="27"/>
                  </a:lnTo>
                  <a:lnTo>
                    <a:pt x="6" y="27"/>
                  </a:lnTo>
                  <a:lnTo>
                    <a:pt x="6" y="27"/>
                  </a:lnTo>
                  <a:lnTo>
                    <a:pt x="4" y="29"/>
                  </a:lnTo>
                  <a:lnTo>
                    <a:pt x="4" y="29"/>
                  </a:lnTo>
                  <a:lnTo>
                    <a:pt x="2" y="31"/>
                  </a:lnTo>
                  <a:lnTo>
                    <a:pt x="2" y="31"/>
                  </a:lnTo>
                  <a:lnTo>
                    <a:pt x="2" y="31"/>
                  </a:lnTo>
                  <a:lnTo>
                    <a:pt x="2" y="33"/>
                  </a:lnTo>
                  <a:lnTo>
                    <a:pt x="0" y="33"/>
                  </a:lnTo>
                  <a:lnTo>
                    <a:pt x="0" y="35"/>
                  </a:lnTo>
                  <a:lnTo>
                    <a:pt x="0" y="3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3" name="Line 6183"/>
            <p:cNvSpPr>
              <a:spLocks noChangeShapeType="1"/>
            </p:cNvSpPr>
            <p:nvPr/>
          </p:nvSpPr>
          <p:spPr bwMode="auto">
            <a:xfrm>
              <a:off x="1969" y="852"/>
              <a:ext cx="0" cy="1"/>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4" name="Freeform 6184"/>
            <p:cNvSpPr>
              <a:spLocks/>
            </p:cNvSpPr>
            <p:nvPr/>
          </p:nvSpPr>
          <p:spPr bwMode="auto">
            <a:xfrm>
              <a:off x="1865" y="853"/>
              <a:ext cx="104" cy="171"/>
            </a:xfrm>
            <a:custGeom>
              <a:avLst/>
              <a:gdLst>
                <a:gd name="T0" fmla="*/ 2 w 104"/>
                <a:gd name="T1" fmla="*/ 170 h 171"/>
                <a:gd name="T2" fmla="*/ 2 w 104"/>
                <a:gd name="T3" fmla="*/ 166 h 171"/>
                <a:gd name="T4" fmla="*/ 2 w 104"/>
                <a:gd name="T5" fmla="*/ 158 h 171"/>
                <a:gd name="T6" fmla="*/ 2 w 104"/>
                <a:gd name="T7" fmla="*/ 154 h 171"/>
                <a:gd name="T8" fmla="*/ 2 w 104"/>
                <a:gd name="T9" fmla="*/ 152 h 171"/>
                <a:gd name="T10" fmla="*/ 2 w 104"/>
                <a:gd name="T11" fmla="*/ 148 h 171"/>
                <a:gd name="T12" fmla="*/ 2 w 104"/>
                <a:gd name="T13" fmla="*/ 146 h 171"/>
                <a:gd name="T14" fmla="*/ 4 w 104"/>
                <a:gd name="T15" fmla="*/ 145 h 171"/>
                <a:gd name="T16" fmla="*/ 6 w 104"/>
                <a:gd name="T17" fmla="*/ 139 h 171"/>
                <a:gd name="T18" fmla="*/ 6 w 104"/>
                <a:gd name="T19" fmla="*/ 137 h 171"/>
                <a:gd name="T20" fmla="*/ 10 w 104"/>
                <a:gd name="T21" fmla="*/ 131 h 171"/>
                <a:gd name="T22" fmla="*/ 12 w 104"/>
                <a:gd name="T23" fmla="*/ 123 h 171"/>
                <a:gd name="T24" fmla="*/ 14 w 104"/>
                <a:gd name="T25" fmla="*/ 121 h 171"/>
                <a:gd name="T26" fmla="*/ 15 w 104"/>
                <a:gd name="T27" fmla="*/ 112 h 171"/>
                <a:gd name="T28" fmla="*/ 17 w 104"/>
                <a:gd name="T29" fmla="*/ 110 h 171"/>
                <a:gd name="T30" fmla="*/ 19 w 104"/>
                <a:gd name="T31" fmla="*/ 108 h 171"/>
                <a:gd name="T32" fmla="*/ 21 w 104"/>
                <a:gd name="T33" fmla="*/ 104 h 171"/>
                <a:gd name="T34" fmla="*/ 25 w 104"/>
                <a:gd name="T35" fmla="*/ 97 h 171"/>
                <a:gd name="T36" fmla="*/ 27 w 104"/>
                <a:gd name="T37" fmla="*/ 91 h 171"/>
                <a:gd name="T38" fmla="*/ 27 w 104"/>
                <a:gd name="T39" fmla="*/ 87 h 171"/>
                <a:gd name="T40" fmla="*/ 25 w 104"/>
                <a:gd name="T41" fmla="*/ 83 h 171"/>
                <a:gd name="T42" fmla="*/ 29 w 104"/>
                <a:gd name="T43" fmla="*/ 77 h 171"/>
                <a:gd name="T44" fmla="*/ 33 w 104"/>
                <a:gd name="T45" fmla="*/ 73 h 171"/>
                <a:gd name="T46" fmla="*/ 37 w 104"/>
                <a:gd name="T47" fmla="*/ 73 h 171"/>
                <a:gd name="T48" fmla="*/ 42 w 104"/>
                <a:gd name="T49" fmla="*/ 68 h 171"/>
                <a:gd name="T50" fmla="*/ 44 w 104"/>
                <a:gd name="T51" fmla="*/ 66 h 171"/>
                <a:gd name="T52" fmla="*/ 48 w 104"/>
                <a:gd name="T53" fmla="*/ 60 h 171"/>
                <a:gd name="T54" fmla="*/ 52 w 104"/>
                <a:gd name="T55" fmla="*/ 60 h 171"/>
                <a:gd name="T56" fmla="*/ 58 w 104"/>
                <a:gd name="T57" fmla="*/ 60 h 171"/>
                <a:gd name="T58" fmla="*/ 62 w 104"/>
                <a:gd name="T59" fmla="*/ 56 h 171"/>
                <a:gd name="T60" fmla="*/ 67 w 104"/>
                <a:gd name="T61" fmla="*/ 52 h 171"/>
                <a:gd name="T62" fmla="*/ 69 w 104"/>
                <a:gd name="T63" fmla="*/ 52 h 171"/>
                <a:gd name="T64" fmla="*/ 77 w 104"/>
                <a:gd name="T65" fmla="*/ 47 h 171"/>
                <a:gd name="T66" fmla="*/ 81 w 104"/>
                <a:gd name="T67" fmla="*/ 45 h 171"/>
                <a:gd name="T68" fmla="*/ 85 w 104"/>
                <a:gd name="T69" fmla="*/ 43 h 171"/>
                <a:gd name="T70" fmla="*/ 92 w 104"/>
                <a:gd name="T71" fmla="*/ 35 h 171"/>
                <a:gd name="T72" fmla="*/ 94 w 104"/>
                <a:gd name="T73" fmla="*/ 31 h 171"/>
                <a:gd name="T74" fmla="*/ 96 w 104"/>
                <a:gd name="T75" fmla="*/ 25 h 171"/>
                <a:gd name="T76" fmla="*/ 96 w 104"/>
                <a:gd name="T77" fmla="*/ 22 h 171"/>
                <a:gd name="T78" fmla="*/ 100 w 104"/>
                <a:gd name="T79" fmla="*/ 10 h 171"/>
                <a:gd name="T80" fmla="*/ 102 w 104"/>
                <a:gd name="T81" fmla="*/ 6 h 171"/>
                <a:gd name="T82" fmla="*/ 102 w 104"/>
                <a:gd name="T83" fmla="*/ 4 h 171"/>
                <a:gd name="T84" fmla="*/ 104 w 104"/>
                <a:gd name="T8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71">
                  <a:moveTo>
                    <a:pt x="2" y="171"/>
                  </a:moveTo>
                  <a:lnTo>
                    <a:pt x="2" y="171"/>
                  </a:lnTo>
                  <a:lnTo>
                    <a:pt x="2" y="170"/>
                  </a:lnTo>
                  <a:lnTo>
                    <a:pt x="2" y="168"/>
                  </a:lnTo>
                  <a:lnTo>
                    <a:pt x="2" y="168"/>
                  </a:lnTo>
                  <a:lnTo>
                    <a:pt x="2" y="166"/>
                  </a:lnTo>
                  <a:lnTo>
                    <a:pt x="2" y="166"/>
                  </a:lnTo>
                  <a:lnTo>
                    <a:pt x="0" y="162"/>
                  </a:lnTo>
                  <a:lnTo>
                    <a:pt x="2" y="158"/>
                  </a:lnTo>
                  <a:lnTo>
                    <a:pt x="2" y="158"/>
                  </a:lnTo>
                  <a:lnTo>
                    <a:pt x="0" y="156"/>
                  </a:lnTo>
                  <a:lnTo>
                    <a:pt x="2" y="154"/>
                  </a:lnTo>
                  <a:lnTo>
                    <a:pt x="2" y="154"/>
                  </a:lnTo>
                  <a:lnTo>
                    <a:pt x="2" y="152"/>
                  </a:lnTo>
                  <a:lnTo>
                    <a:pt x="2" y="152"/>
                  </a:lnTo>
                  <a:lnTo>
                    <a:pt x="2" y="150"/>
                  </a:lnTo>
                  <a:lnTo>
                    <a:pt x="2" y="148"/>
                  </a:lnTo>
                  <a:lnTo>
                    <a:pt x="2" y="148"/>
                  </a:lnTo>
                  <a:lnTo>
                    <a:pt x="2" y="148"/>
                  </a:lnTo>
                  <a:lnTo>
                    <a:pt x="2" y="146"/>
                  </a:lnTo>
                  <a:lnTo>
                    <a:pt x="2" y="146"/>
                  </a:lnTo>
                  <a:lnTo>
                    <a:pt x="4" y="146"/>
                  </a:lnTo>
                  <a:lnTo>
                    <a:pt x="4" y="145"/>
                  </a:lnTo>
                  <a:lnTo>
                    <a:pt x="4" y="145"/>
                  </a:lnTo>
                  <a:lnTo>
                    <a:pt x="4" y="143"/>
                  </a:lnTo>
                  <a:lnTo>
                    <a:pt x="4" y="141"/>
                  </a:lnTo>
                  <a:lnTo>
                    <a:pt x="6" y="139"/>
                  </a:lnTo>
                  <a:lnTo>
                    <a:pt x="6" y="139"/>
                  </a:lnTo>
                  <a:lnTo>
                    <a:pt x="6" y="139"/>
                  </a:lnTo>
                  <a:lnTo>
                    <a:pt x="6" y="137"/>
                  </a:lnTo>
                  <a:lnTo>
                    <a:pt x="8" y="135"/>
                  </a:lnTo>
                  <a:lnTo>
                    <a:pt x="10" y="133"/>
                  </a:lnTo>
                  <a:lnTo>
                    <a:pt x="10" y="131"/>
                  </a:lnTo>
                  <a:lnTo>
                    <a:pt x="12" y="127"/>
                  </a:lnTo>
                  <a:lnTo>
                    <a:pt x="12" y="125"/>
                  </a:lnTo>
                  <a:lnTo>
                    <a:pt x="12" y="123"/>
                  </a:lnTo>
                  <a:lnTo>
                    <a:pt x="12" y="123"/>
                  </a:lnTo>
                  <a:lnTo>
                    <a:pt x="14" y="121"/>
                  </a:lnTo>
                  <a:lnTo>
                    <a:pt x="14" y="121"/>
                  </a:lnTo>
                  <a:lnTo>
                    <a:pt x="14" y="120"/>
                  </a:lnTo>
                  <a:lnTo>
                    <a:pt x="14" y="118"/>
                  </a:lnTo>
                  <a:lnTo>
                    <a:pt x="15" y="112"/>
                  </a:lnTo>
                  <a:lnTo>
                    <a:pt x="15" y="112"/>
                  </a:lnTo>
                  <a:lnTo>
                    <a:pt x="15" y="112"/>
                  </a:lnTo>
                  <a:lnTo>
                    <a:pt x="17" y="110"/>
                  </a:lnTo>
                  <a:lnTo>
                    <a:pt x="17" y="110"/>
                  </a:lnTo>
                  <a:lnTo>
                    <a:pt x="19" y="108"/>
                  </a:lnTo>
                  <a:lnTo>
                    <a:pt x="19" y="108"/>
                  </a:lnTo>
                  <a:lnTo>
                    <a:pt x="19" y="106"/>
                  </a:lnTo>
                  <a:lnTo>
                    <a:pt x="21" y="106"/>
                  </a:lnTo>
                  <a:lnTo>
                    <a:pt x="21" y="104"/>
                  </a:lnTo>
                  <a:lnTo>
                    <a:pt x="23" y="102"/>
                  </a:lnTo>
                  <a:lnTo>
                    <a:pt x="25" y="97"/>
                  </a:lnTo>
                  <a:lnTo>
                    <a:pt x="25" y="97"/>
                  </a:lnTo>
                  <a:lnTo>
                    <a:pt x="25" y="95"/>
                  </a:lnTo>
                  <a:lnTo>
                    <a:pt x="25" y="93"/>
                  </a:lnTo>
                  <a:lnTo>
                    <a:pt x="27" y="91"/>
                  </a:lnTo>
                  <a:lnTo>
                    <a:pt x="27" y="89"/>
                  </a:lnTo>
                  <a:lnTo>
                    <a:pt x="27" y="87"/>
                  </a:lnTo>
                  <a:lnTo>
                    <a:pt x="27" y="87"/>
                  </a:lnTo>
                  <a:lnTo>
                    <a:pt x="27" y="87"/>
                  </a:lnTo>
                  <a:lnTo>
                    <a:pt x="27" y="85"/>
                  </a:lnTo>
                  <a:lnTo>
                    <a:pt x="25" y="83"/>
                  </a:lnTo>
                  <a:lnTo>
                    <a:pt x="25" y="83"/>
                  </a:lnTo>
                  <a:lnTo>
                    <a:pt x="25" y="83"/>
                  </a:lnTo>
                  <a:lnTo>
                    <a:pt x="29" y="77"/>
                  </a:lnTo>
                  <a:lnTo>
                    <a:pt x="29" y="75"/>
                  </a:lnTo>
                  <a:lnTo>
                    <a:pt x="31" y="73"/>
                  </a:lnTo>
                  <a:lnTo>
                    <a:pt x="33" y="73"/>
                  </a:lnTo>
                  <a:lnTo>
                    <a:pt x="33" y="73"/>
                  </a:lnTo>
                  <a:lnTo>
                    <a:pt x="33" y="73"/>
                  </a:lnTo>
                  <a:lnTo>
                    <a:pt x="37" y="73"/>
                  </a:lnTo>
                  <a:lnTo>
                    <a:pt x="37" y="72"/>
                  </a:lnTo>
                  <a:lnTo>
                    <a:pt x="39" y="72"/>
                  </a:lnTo>
                  <a:lnTo>
                    <a:pt x="42" y="68"/>
                  </a:lnTo>
                  <a:lnTo>
                    <a:pt x="42" y="66"/>
                  </a:lnTo>
                  <a:lnTo>
                    <a:pt x="44" y="66"/>
                  </a:lnTo>
                  <a:lnTo>
                    <a:pt x="44" y="66"/>
                  </a:lnTo>
                  <a:lnTo>
                    <a:pt x="46" y="64"/>
                  </a:lnTo>
                  <a:lnTo>
                    <a:pt x="48" y="62"/>
                  </a:lnTo>
                  <a:lnTo>
                    <a:pt x="48" y="60"/>
                  </a:lnTo>
                  <a:lnTo>
                    <a:pt x="48" y="60"/>
                  </a:lnTo>
                  <a:lnTo>
                    <a:pt x="50" y="60"/>
                  </a:lnTo>
                  <a:lnTo>
                    <a:pt x="52" y="60"/>
                  </a:lnTo>
                  <a:lnTo>
                    <a:pt x="54" y="60"/>
                  </a:lnTo>
                  <a:lnTo>
                    <a:pt x="56" y="60"/>
                  </a:lnTo>
                  <a:lnTo>
                    <a:pt x="58" y="60"/>
                  </a:lnTo>
                  <a:lnTo>
                    <a:pt x="60" y="58"/>
                  </a:lnTo>
                  <a:lnTo>
                    <a:pt x="62" y="58"/>
                  </a:lnTo>
                  <a:lnTo>
                    <a:pt x="62" y="56"/>
                  </a:lnTo>
                  <a:lnTo>
                    <a:pt x="63" y="56"/>
                  </a:lnTo>
                  <a:lnTo>
                    <a:pt x="67" y="54"/>
                  </a:lnTo>
                  <a:lnTo>
                    <a:pt x="67" y="52"/>
                  </a:lnTo>
                  <a:lnTo>
                    <a:pt x="69" y="52"/>
                  </a:lnTo>
                  <a:lnTo>
                    <a:pt x="69" y="52"/>
                  </a:lnTo>
                  <a:lnTo>
                    <a:pt x="69" y="52"/>
                  </a:lnTo>
                  <a:lnTo>
                    <a:pt x="71" y="50"/>
                  </a:lnTo>
                  <a:lnTo>
                    <a:pt x="73" y="50"/>
                  </a:lnTo>
                  <a:lnTo>
                    <a:pt x="77" y="47"/>
                  </a:lnTo>
                  <a:lnTo>
                    <a:pt x="77" y="47"/>
                  </a:lnTo>
                  <a:lnTo>
                    <a:pt x="79" y="45"/>
                  </a:lnTo>
                  <a:lnTo>
                    <a:pt x="81" y="45"/>
                  </a:lnTo>
                  <a:lnTo>
                    <a:pt x="83" y="43"/>
                  </a:lnTo>
                  <a:lnTo>
                    <a:pt x="85" y="43"/>
                  </a:lnTo>
                  <a:lnTo>
                    <a:pt x="85" y="43"/>
                  </a:lnTo>
                  <a:lnTo>
                    <a:pt x="87" y="41"/>
                  </a:lnTo>
                  <a:lnTo>
                    <a:pt x="90" y="37"/>
                  </a:lnTo>
                  <a:lnTo>
                    <a:pt x="92" y="35"/>
                  </a:lnTo>
                  <a:lnTo>
                    <a:pt x="92" y="33"/>
                  </a:lnTo>
                  <a:lnTo>
                    <a:pt x="92" y="33"/>
                  </a:lnTo>
                  <a:lnTo>
                    <a:pt x="94" y="31"/>
                  </a:lnTo>
                  <a:lnTo>
                    <a:pt x="94" y="29"/>
                  </a:lnTo>
                  <a:lnTo>
                    <a:pt x="94" y="27"/>
                  </a:lnTo>
                  <a:lnTo>
                    <a:pt x="96" y="25"/>
                  </a:lnTo>
                  <a:lnTo>
                    <a:pt x="96" y="25"/>
                  </a:lnTo>
                  <a:lnTo>
                    <a:pt x="96" y="24"/>
                  </a:lnTo>
                  <a:lnTo>
                    <a:pt x="96" y="22"/>
                  </a:lnTo>
                  <a:lnTo>
                    <a:pt x="98" y="16"/>
                  </a:lnTo>
                  <a:lnTo>
                    <a:pt x="100" y="12"/>
                  </a:lnTo>
                  <a:lnTo>
                    <a:pt x="100" y="10"/>
                  </a:lnTo>
                  <a:lnTo>
                    <a:pt x="102" y="8"/>
                  </a:lnTo>
                  <a:lnTo>
                    <a:pt x="102" y="8"/>
                  </a:lnTo>
                  <a:lnTo>
                    <a:pt x="102" y="6"/>
                  </a:lnTo>
                  <a:lnTo>
                    <a:pt x="102" y="6"/>
                  </a:lnTo>
                  <a:lnTo>
                    <a:pt x="102" y="4"/>
                  </a:lnTo>
                  <a:lnTo>
                    <a:pt x="102" y="4"/>
                  </a:lnTo>
                  <a:lnTo>
                    <a:pt x="102" y="2"/>
                  </a:lnTo>
                  <a:lnTo>
                    <a:pt x="102" y="2"/>
                  </a:lnTo>
                  <a:lnTo>
                    <a:pt x="104" y="0"/>
                  </a:lnTo>
                  <a:lnTo>
                    <a:pt x="104" y="0"/>
                  </a:lnTo>
                  <a:lnTo>
                    <a:pt x="10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5" name="Freeform 6185"/>
            <p:cNvSpPr>
              <a:spLocks/>
            </p:cNvSpPr>
            <p:nvPr/>
          </p:nvSpPr>
          <p:spPr bwMode="auto">
            <a:xfrm>
              <a:off x="2217" y="629"/>
              <a:ext cx="7" cy="15"/>
            </a:xfrm>
            <a:custGeom>
              <a:avLst/>
              <a:gdLst>
                <a:gd name="T0" fmla="*/ 7 w 7"/>
                <a:gd name="T1" fmla="*/ 0 h 15"/>
                <a:gd name="T2" fmla="*/ 7 w 7"/>
                <a:gd name="T3" fmla="*/ 4 h 15"/>
                <a:gd name="T4" fmla="*/ 7 w 7"/>
                <a:gd name="T5" fmla="*/ 4 h 15"/>
                <a:gd name="T6" fmla="*/ 5 w 7"/>
                <a:gd name="T7" fmla="*/ 5 h 15"/>
                <a:gd name="T8" fmla="*/ 5 w 7"/>
                <a:gd name="T9" fmla="*/ 7 h 15"/>
                <a:gd name="T10" fmla="*/ 5 w 7"/>
                <a:gd name="T11" fmla="*/ 7 h 15"/>
                <a:gd name="T12" fmla="*/ 3 w 7"/>
                <a:gd name="T13" fmla="*/ 9 h 15"/>
                <a:gd name="T14" fmla="*/ 3 w 7"/>
                <a:gd name="T15" fmla="*/ 9 h 15"/>
                <a:gd name="T16" fmla="*/ 3 w 7"/>
                <a:gd name="T17" fmla="*/ 11 h 15"/>
                <a:gd name="T18" fmla="*/ 3 w 7"/>
                <a:gd name="T19" fmla="*/ 11 h 15"/>
                <a:gd name="T20" fmla="*/ 3 w 7"/>
                <a:gd name="T21" fmla="*/ 11 h 15"/>
                <a:gd name="T22" fmla="*/ 1 w 7"/>
                <a:gd name="T23" fmla="*/ 13 h 15"/>
                <a:gd name="T24" fmla="*/ 0 w 7"/>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5">
                  <a:moveTo>
                    <a:pt x="7" y="0"/>
                  </a:moveTo>
                  <a:lnTo>
                    <a:pt x="7" y="4"/>
                  </a:lnTo>
                  <a:lnTo>
                    <a:pt x="7" y="4"/>
                  </a:lnTo>
                  <a:lnTo>
                    <a:pt x="5" y="5"/>
                  </a:lnTo>
                  <a:lnTo>
                    <a:pt x="5" y="7"/>
                  </a:lnTo>
                  <a:lnTo>
                    <a:pt x="5" y="7"/>
                  </a:lnTo>
                  <a:lnTo>
                    <a:pt x="3" y="9"/>
                  </a:lnTo>
                  <a:lnTo>
                    <a:pt x="3" y="9"/>
                  </a:lnTo>
                  <a:lnTo>
                    <a:pt x="3" y="11"/>
                  </a:lnTo>
                  <a:lnTo>
                    <a:pt x="3" y="11"/>
                  </a:lnTo>
                  <a:lnTo>
                    <a:pt x="3" y="11"/>
                  </a:lnTo>
                  <a:lnTo>
                    <a:pt x="1" y="13"/>
                  </a:lnTo>
                  <a:lnTo>
                    <a:pt x="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6" name="Freeform 6186"/>
            <p:cNvSpPr>
              <a:spLocks/>
            </p:cNvSpPr>
            <p:nvPr/>
          </p:nvSpPr>
          <p:spPr bwMode="auto">
            <a:xfrm>
              <a:off x="2205" y="644"/>
              <a:ext cx="12" cy="14"/>
            </a:xfrm>
            <a:custGeom>
              <a:avLst/>
              <a:gdLst>
                <a:gd name="T0" fmla="*/ 0 w 12"/>
                <a:gd name="T1" fmla="*/ 14 h 14"/>
                <a:gd name="T2" fmla="*/ 2 w 12"/>
                <a:gd name="T3" fmla="*/ 14 h 14"/>
                <a:gd name="T4" fmla="*/ 2 w 12"/>
                <a:gd name="T5" fmla="*/ 12 h 14"/>
                <a:gd name="T6" fmla="*/ 4 w 12"/>
                <a:gd name="T7" fmla="*/ 10 h 14"/>
                <a:gd name="T8" fmla="*/ 4 w 12"/>
                <a:gd name="T9" fmla="*/ 10 h 14"/>
                <a:gd name="T10" fmla="*/ 6 w 12"/>
                <a:gd name="T11" fmla="*/ 8 h 14"/>
                <a:gd name="T12" fmla="*/ 6 w 12"/>
                <a:gd name="T13" fmla="*/ 6 h 14"/>
                <a:gd name="T14" fmla="*/ 10 w 12"/>
                <a:gd name="T15" fmla="*/ 2 h 14"/>
                <a:gd name="T16" fmla="*/ 12 w 12"/>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4">
                  <a:moveTo>
                    <a:pt x="0" y="14"/>
                  </a:moveTo>
                  <a:lnTo>
                    <a:pt x="2" y="14"/>
                  </a:lnTo>
                  <a:lnTo>
                    <a:pt x="2" y="12"/>
                  </a:lnTo>
                  <a:lnTo>
                    <a:pt x="4" y="10"/>
                  </a:lnTo>
                  <a:lnTo>
                    <a:pt x="4" y="10"/>
                  </a:lnTo>
                  <a:lnTo>
                    <a:pt x="6" y="8"/>
                  </a:lnTo>
                  <a:lnTo>
                    <a:pt x="6" y="6"/>
                  </a:lnTo>
                  <a:lnTo>
                    <a:pt x="10"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7" name="Freeform 6187"/>
            <p:cNvSpPr>
              <a:spLocks/>
            </p:cNvSpPr>
            <p:nvPr/>
          </p:nvSpPr>
          <p:spPr bwMode="auto">
            <a:xfrm>
              <a:off x="5191" y="629"/>
              <a:ext cx="2" cy="2"/>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8" name="Freeform 6188"/>
            <p:cNvSpPr>
              <a:spLocks/>
            </p:cNvSpPr>
            <p:nvPr/>
          </p:nvSpPr>
          <p:spPr bwMode="auto">
            <a:xfrm>
              <a:off x="5191" y="631"/>
              <a:ext cx="2" cy="2"/>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9" name="Freeform 6189"/>
            <p:cNvSpPr>
              <a:spLocks/>
            </p:cNvSpPr>
            <p:nvPr/>
          </p:nvSpPr>
          <p:spPr bwMode="auto">
            <a:xfrm>
              <a:off x="5189" y="633"/>
              <a:ext cx="4"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0" name="Freeform 6190"/>
            <p:cNvSpPr>
              <a:spLocks/>
            </p:cNvSpPr>
            <p:nvPr/>
          </p:nvSpPr>
          <p:spPr bwMode="auto">
            <a:xfrm>
              <a:off x="5187" y="633"/>
              <a:ext cx="2"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1" name="Freeform 6191"/>
            <p:cNvSpPr>
              <a:spLocks/>
            </p:cNvSpPr>
            <p:nvPr/>
          </p:nvSpPr>
          <p:spPr bwMode="auto">
            <a:xfrm>
              <a:off x="5191" y="629"/>
              <a:ext cx="2" cy="5"/>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2" name="Freeform 6192"/>
            <p:cNvSpPr>
              <a:spLocks/>
            </p:cNvSpPr>
            <p:nvPr/>
          </p:nvSpPr>
          <p:spPr bwMode="auto">
            <a:xfrm>
              <a:off x="5185" y="633"/>
              <a:ext cx="2" cy="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3" name="Freeform 6193"/>
            <p:cNvSpPr>
              <a:spLocks/>
            </p:cNvSpPr>
            <p:nvPr/>
          </p:nvSpPr>
          <p:spPr bwMode="auto">
            <a:xfrm>
              <a:off x="5185" y="636"/>
              <a:ext cx="2" cy="8"/>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4" name="Freeform 6194"/>
            <p:cNvSpPr>
              <a:spLocks/>
            </p:cNvSpPr>
            <p:nvPr/>
          </p:nvSpPr>
          <p:spPr bwMode="auto">
            <a:xfrm>
              <a:off x="5180" y="644"/>
              <a:ext cx="5" cy="8"/>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5" name="Freeform 6195"/>
            <p:cNvSpPr>
              <a:spLocks/>
            </p:cNvSpPr>
            <p:nvPr/>
          </p:nvSpPr>
          <p:spPr bwMode="auto">
            <a:xfrm>
              <a:off x="5193" y="634"/>
              <a:ext cx="8" cy="18"/>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6" name="Freeform 6196"/>
            <p:cNvSpPr>
              <a:spLocks/>
            </p:cNvSpPr>
            <p:nvPr/>
          </p:nvSpPr>
          <p:spPr bwMode="auto">
            <a:xfrm>
              <a:off x="5180" y="652"/>
              <a:ext cx="0" cy="2"/>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7" name="Line 6197"/>
            <p:cNvSpPr>
              <a:spLocks noChangeShapeType="1"/>
            </p:cNvSpPr>
            <p:nvPr/>
          </p:nvSpPr>
          <p:spPr bwMode="auto">
            <a:xfrm flipV="1">
              <a:off x="5201" y="652"/>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8" name="Line 6198"/>
            <p:cNvSpPr>
              <a:spLocks noChangeShapeType="1"/>
            </p:cNvSpPr>
            <p:nvPr/>
          </p:nvSpPr>
          <p:spPr bwMode="auto">
            <a:xfrm flipH="1">
              <a:off x="5178" y="654"/>
              <a:ext cx="2"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9" name="Line 6199"/>
            <p:cNvSpPr>
              <a:spLocks noChangeShapeType="1"/>
            </p:cNvSpPr>
            <p:nvPr/>
          </p:nvSpPr>
          <p:spPr bwMode="auto">
            <a:xfrm>
              <a:off x="5178" y="656"/>
              <a:ext cx="0" cy="2"/>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0" name="Freeform 6200"/>
            <p:cNvSpPr>
              <a:spLocks/>
            </p:cNvSpPr>
            <p:nvPr/>
          </p:nvSpPr>
          <p:spPr bwMode="auto">
            <a:xfrm>
              <a:off x="5178" y="658"/>
              <a:ext cx="0" cy="1"/>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1" name="Freeform 6201"/>
            <p:cNvSpPr>
              <a:spLocks/>
            </p:cNvSpPr>
            <p:nvPr/>
          </p:nvSpPr>
          <p:spPr bwMode="auto">
            <a:xfrm>
              <a:off x="5201" y="661"/>
              <a:ext cx="2" cy="2"/>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2" name="Freeform 6202"/>
            <p:cNvSpPr>
              <a:spLocks/>
            </p:cNvSpPr>
            <p:nvPr/>
          </p:nvSpPr>
          <p:spPr bwMode="auto">
            <a:xfrm>
              <a:off x="5176" y="659"/>
              <a:ext cx="2" cy="8"/>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3" name="Freeform 6203"/>
            <p:cNvSpPr>
              <a:spLocks/>
            </p:cNvSpPr>
            <p:nvPr/>
          </p:nvSpPr>
          <p:spPr bwMode="auto">
            <a:xfrm>
              <a:off x="5204" y="671"/>
              <a:ext cx="0" cy="2"/>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4" name="Freeform 6204"/>
            <p:cNvSpPr>
              <a:spLocks/>
            </p:cNvSpPr>
            <p:nvPr/>
          </p:nvSpPr>
          <p:spPr bwMode="auto">
            <a:xfrm>
              <a:off x="5204" y="67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5" name="Freeform 6205"/>
            <p:cNvSpPr>
              <a:spLocks/>
            </p:cNvSpPr>
            <p:nvPr/>
          </p:nvSpPr>
          <p:spPr bwMode="auto">
            <a:xfrm>
              <a:off x="5178" y="667"/>
              <a:ext cx="9" cy="8"/>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6" name="Freeform 6206"/>
            <p:cNvSpPr>
              <a:spLocks/>
            </p:cNvSpPr>
            <p:nvPr/>
          </p:nvSpPr>
          <p:spPr bwMode="auto">
            <a:xfrm>
              <a:off x="5204" y="673"/>
              <a:ext cx="4" cy="2"/>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7" name="Freeform 6207"/>
            <p:cNvSpPr>
              <a:spLocks/>
            </p:cNvSpPr>
            <p:nvPr/>
          </p:nvSpPr>
          <p:spPr bwMode="auto">
            <a:xfrm>
              <a:off x="5208" y="675"/>
              <a:ext cx="0" cy="2"/>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8" name="Freeform 6208"/>
            <p:cNvSpPr>
              <a:spLocks/>
            </p:cNvSpPr>
            <p:nvPr/>
          </p:nvSpPr>
          <p:spPr bwMode="auto">
            <a:xfrm>
              <a:off x="5208" y="677"/>
              <a:ext cx="2" cy="6"/>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9" name="Freeform 6209"/>
            <p:cNvSpPr>
              <a:spLocks/>
            </p:cNvSpPr>
            <p:nvPr/>
          </p:nvSpPr>
          <p:spPr bwMode="auto">
            <a:xfrm>
              <a:off x="5187" y="675"/>
              <a:ext cx="8" cy="9"/>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0" name="Freeform 6210"/>
            <p:cNvSpPr>
              <a:spLocks/>
            </p:cNvSpPr>
            <p:nvPr/>
          </p:nvSpPr>
          <p:spPr bwMode="auto">
            <a:xfrm>
              <a:off x="5195" y="684"/>
              <a:ext cx="0" cy="4"/>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1" name="Freeform 6211"/>
            <p:cNvSpPr>
              <a:spLocks/>
            </p:cNvSpPr>
            <p:nvPr/>
          </p:nvSpPr>
          <p:spPr bwMode="auto">
            <a:xfrm>
              <a:off x="5210" y="683"/>
              <a:ext cx="4" cy="7"/>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2" name="Freeform 6212"/>
            <p:cNvSpPr>
              <a:spLocks/>
            </p:cNvSpPr>
            <p:nvPr/>
          </p:nvSpPr>
          <p:spPr bwMode="auto">
            <a:xfrm>
              <a:off x="5214" y="690"/>
              <a:ext cx="10" cy="10"/>
            </a:xfrm>
            <a:custGeom>
              <a:avLst/>
              <a:gdLst>
                <a:gd name="T0" fmla="*/ 10 w 10"/>
                <a:gd name="T1" fmla="*/ 10 h 10"/>
                <a:gd name="T2" fmla="*/ 10 w 10"/>
                <a:gd name="T3" fmla="*/ 10 h 10"/>
                <a:gd name="T4" fmla="*/ 10 w 10"/>
                <a:gd name="T5" fmla="*/ 8 h 10"/>
                <a:gd name="T6" fmla="*/ 10 w 10"/>
                <a:gd name="T7" fmla="*/ 8 h 10"/>
                <a:gd name="T8" fmla="*/ 8 w 10"/>
                <a:gd name="T9" fmla="*/ 8 h 10"/>
                <a:gd name="T10" fmla="*/ 8 w 10"/>
                <a:gd name="T11" fmla="*/ 6 h 10"/>
                <a:gd name="T12" fmla="*/ 8 w 10"/>
                <a:gd name="T13" fmla="*/ 6 h 10"/>
                <a:gd name="T14" fmla="*/ 8 w 10"/>
                <a:gd name="T15" fmla="*/ 6 h 10"/>
                <a:gd name="T16" fmla="*/ 6 w 10"/>
                <a:gd name="T17" fmla="*/ 6 h 10"/>
                <a:gd name="T18" fmla="*/ 6 w 10"/>
                <a:gd name="T19" fmla="*/ 6 h 10"/>
                <a:gd name="T20" fmla="*/ 6 w 10"/>
                <a:gd name="T21" fmla="*/ 6 h 10"/>
                <a:gd name="T22" fmla="*/ 6 w 10"/>
                <a:gd name="T23" fmla="*/ 4 h 10"/>
                <a:gd name="T24" fmla="*/ 6 w 10"/>
                <a:gd name="T25" fmla="*/ 4 h 10"/>
                <a:gd name="T26" fmla="*/ 4 w 10"/>
                <a:gd name="T27" fmla="*/ 4 h 10"/>
                <a:gd name="T28" fmla="*/ 4 w 10"/>
                <a:gd name="T29" fmla="*/ 4 h 10"/>
                <a:gd name="T30" fmla="*/ 4 w 10"/>
                <a:gd name="T31" fmla="*/ 4 h 10"/>
                <a:gd name="T32" fmla="*/ 4 w 10"/>
                <a:gd name="T33" fmla="*/ 4 h 10"/>
                <a:gd name="T34" fmla="*/ 2 w 10"/>
                <a:gd name="T35" fmla="*/ 2 h 10"/>
                <a:gd name="T36" fmla="*/ 2 w 10"/>
                <a:gd name="T37" fmla="*/ 2 h 10"/>
                <a:gd name="T38" fmla="*/ 2 w 10"/>
                <a:gd name="T39" fmla="*/ 2 h 10"/>
                <a:gd name="T40" fmla="*/ 0 w 10"/>
                <a:gd name="T41" fmla="*/ 0 h 10"/>
                <a:gd name="T42" fmla="*/ 0 w 10"/>
                <a:gd name="T43" fmla="*/ 0 h 10"/>
                <a:gd name="T44" fmla="*/ 0 w 10"/>
                <a:gd name="T45" fmla="*/ 0 h 10"/>
                <a:gd name="T46" fmla="*/ 0 w 10"/>
                <a:gd name="T4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 h="10">
                  <a:moveTo>
                    <a:pt x="10" y="10"/>
                  </a:moveTo>
                  <a:lnTo>
                    <a:pt x="10" y="10"/>
                  </a:lnTo>
                  <a:lnTo>
                    <a:pt x="10" y="8"/>
                  </a:lnTo>
                  <a:lnTo>
                    <a:pt x="10" y="8"/>
                  </a:lnTo>
                  <a:lnTo>
                    <a:pt x="8" y="8"/>
                  </a:lnTo>
                  <a:lnTo>
                    <a:pt x="8" y="6"/>
                  </a:lnTo>
                  <a:lnTo>
                    <a:pt x="8" y="6"/>
                  </a:lnTo>
                  <a:lnTo>
                    <a:pt x="8" y="6"/>
                  </a:lnTo>
                  <a:lnTo>
                    <a:pt x="6" y="6"/>
                  </a:lnTo>
                  <a:lnTo>
                    <a:pt x="6" y="6"/>
                  </a:lnTo>
                  <a:lnTo>
                    <a:pt x="6" y="6"/>
                  </a:lnTo>
                  <a:lnTo>
                    <a:pt x="6" y="4"/>
                  </a:lnTo>
                  <a:lnTo>
                    <a:pt x="6" y="4"/>
                  </a:lnTo>
                  <a:lnTo>
                    <a:pt x="4" y="4"/>
                  </a:lnTo>
                  <a:lnTo>
                    <a:pt x="4" y="4"/>
                  </a:lnTo>
                  <a:lnTo>
                    <a:pt x="4" y="4"/>
                  </a:lnTo>
                  <a:lnTo>
                    <a:pt x="4" y="4"/>
                  </a:lnTo>
                  <a:lnTo>
                    <a:pt x="2" y="2"/>
                  </a:lnTo>
                  <a:lnTo>
                    <a:pt x="2" y="2"/>
                  </a:lnTo>
                  <a:lnTo>
                    <a:pt x="2" y="2"/>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3" name="Freeform 6213"/>
            <p:cNvSpPr>
              <a:spLocks/>
            </p:cNvSpPr>
            <p:nvPr/>
          </p:nvSpPr>
          <p:spPr bwMode="auto">
            <a:xfrm>
              <a:off x="5195" y="688"/>
              <a:ext cx="4" cy="12"/>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4" name="Freeform 6214"/>
            <p:cNvSpPr>
              <a:spLocks/>
            </p:cNvSpPr>
            <p:nvPr/>
          </p:nvSpPr>
          <p:spPr bwMode="auto">
            <a:xfrm>
              <a:off x="5224" y="700"/>
              <a:ext cx="4" cy="4"/>
            </a:xfrm>
            <a:custGeom>
              <a:avLst/>
              <a:gdLst>
                <a:gd name="T0" fmla="*/ 0 w 4"/>
                <a:gd name="T1" fmla="*/ 0 h 4"/>
                <a:gd name="T2" fmla="*/ 0 w 4"/>
                <a:gd name="T3" fmla="*/ 0 h 4"/>
                <a:gd name="T4" fmla="*/ 2 w 4"/>
                <a:gd name="T5" fmla="*/ 0 h 4"/>
                <a:gd name="T6" fmla="*/ 2 w 4"/>
                <a:gd name="T7" fmla="*/ 0 h 4"/>
                <a:gd name="T8" fmla="*/ 2 w 4"/>
                <a:gd name="T9" fmla="*/ 0 h 4"/>
                <a:gd name="T10" fmla="*/ 4 w 4"/>
                <a:gd name="T11" fmla="*/ 2 h 4"/>
                <a:gd name="T12" fmla="*/ 4 w 4"/>
                <a:gd name="T13" fmla="*/ 2 h 4"/>
                <a:gd name="T14" fmla="*/ 4 w 4"/>
                <a:gd name="T15" fmla="*/ 2 h 4"/>
                <a:gd name="T16" fmla="*/ 4 w 4"/>
                <a:gd name="T17" fmla="*/ 2 h 4"/>
                <a:gd name="T18" fmla="*/ 4 w 4"/>
                <a:gd name="T19" fmla="*/ 4 h 4"/>
                <a:gd name="T20" fmla="*/ 4 w 4"/>
                <a:gd name="T21" fmla="*/ 4 h 4"/>
                <a:gd name="T22" fmla="*/ 4 w 4"/>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0" y="0"/>
                  </a:moveTo>
                  <a:lnTo>
                    <a:pt x="0" y="0"/>
                  </a:lnTo>
                  <a:lnTo>
                    <a:pt x="2" y="0"/>
                  </a:lnTo>
                  <a:lnTo>
                    <a:pt x="2" y="0"/>
                  </a:lnTo>
                  <a:lnTo>
                    <a:pt x="2" y="0"/>
                  </a:lnTo>
                  <a:lnTo>
                    <a:pt x="4" y="2"/>
                  </a:lnTo>
                  <a:lnTo>
                    <a:pt x="4" y="2"/>
                  </a:lnTo>
                  <a:lnTo>
                    <a:pt x="4" y="2"/>
                  </a:lnTo>
                  <a:lnTo>
                    <a:pt x="4" y="2"/>
                  </a:lnTo>
                  <a:lnTo>
                    <a:pt x="4" y="4"/>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5" name="Freeform 6215"/>
            <p:cNvSpPr>
              <a:spLocks/>
            </p:cNvSpPr>
            <p:nvPr/>
          </p:nvSpPr>
          <p:spPr bwMode="auto">
            <a:xfrm>
              <a:off x="5228" y="704"/>
              <a:ext cx="1" cy="2"/>
            </a:xfrm>
            <a:custGeom>
              <a:avLst/>
              <a:gdLst>
                <a:gd name="T0" fmla="*/ 1 w 1"/>
                <a:gd name="T1" fmla="*/ 2 h 2"/>
                <a:gd name="T2" fmla="*/ 1 w 1"/>
                <a:gd name="T3" fmla="*/ 2 h 2"/>
                <a:gd name="T4" fmla="*/ 1 w 1"/>
                <a:gd name="T5" fmla="*/ 2 h 2"/>
                <a:gd name="T6" fmla="*/ 1 w 1"/>
                <a:gd name="T7" fmla="*/ 2 h 2"/>
                <a:gd name="T8" fmla="*/ 1 w 1"/>
                <a:gd name="T9" fmla="*/ 2 h 2"/>
                <a:gd name="T10" fmla="*/ 1 w 1"/>
                <a:gd name="T11" fmla="*/ 2 h 2"/>
                <a:gd name="T12" fmla="*/ 0 w 1"/>
                <a:gd name="T13" fmla="*/ 2 h 2"/>
                <a:gd name="T14" fmla="*/ 0 w 1"/>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lnTo>
                    <a:pt x="1" y="2"/>
                  </a:lnTo>
                  <a:lnTo>
                    <a:pt x="1" y="2"/>
                  </a:lnTo>
                  <a:lnTo>
                    <a:pt x="1" y="2"/>
                  </a:lnTo>
                  <a:lnTo>
                    <a:pt x="1" y="2"/>
                  </a:lnTo>
                  <a:lnTo>
                    <a:pt x="1"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6" name="Freeform 6216"/>
            <p:cNvSpPr>
              <a:spLocks/>
            </p:cNvSpPr>
            <p:nvPr/>
          </p:nvSpPr>
          <p:spPr bwMode="auto">
            <a:xfrm>
              <a:off x="5229" y="706"/>
              <a:ext cx="6" cy="3"/>
            </a:xfrm>
            <a:custGeom>
              <a:avLst/>
              <a:gdLst>
                <a:gd name="T0" fmla="*/ 6 w 6"/>
                <a:gd name="T1" fmla="*/ 3 h 3"/>
                <a:gd name="T2" fmla="*/ 4 w 6"/>
                <a:gd name="T3" fmla="*/ 3 h 3"/>
                <a:gd name="T4" fmla="*/ 4 w 6"/>
                <a:gd name="T5" fmla="*/ 3 h 3"/>
                <a:gd name="T6" fmla="*/ 4 w 6"/>
                <a:gd name="T7" fmla="*/ 3 h 3"/>
                <a:gd name="T8" fmla="*/ 4 w 6"/>
                <a:gd name="T9" fmla="*/ 1 h 3"/>
                <a:gd name="T10" fmla="*/ 4 w 6"/>
                <a:gd name="T11" fmla="*/ 1 h 3"/>
                <a:gd name="T12" fmla="*/ 4 w 6"/>
                <a:gd name="T13" fmla="*/ 1 h 3"/>
                <a:gd name="T14" fmla="*/ 2 w 6"/>
                <a:gd name="T15" fmla="*/ 1 h 3"/>
                <a:gd name="T16" fmla="*/ 2 w 6"/>
                <a:gd name="T17" fmla="*/ 1 h 3"/>
                <a:gd name="T18" fmla="*/ 2 w 6"/>
                <a:gd name="T19" fmla="*/ 1 h 3"/>
                <a:gd name="T20" fmla="*/ 2 w 6"/>
                <a:gd name="T21" fmla="*/ 1 h 3"/>
                <a:gd name="T22" fmla="*/ 2 w 6"/>
                <a:gd name="T23" fmla="*/ 0 h 3"/>
                <a:gd name="T24" fmla="*/ 2 w 6"/>
                <a:gd name="T25" fmla="*/ 0 h 3"/>
                <a:gd name="T26" fmla="*/ 0 w 6"/>
                <a:gd name="T27" fmla="*/ 0 h 3"/>
                <a:gd name="T28" fmla="*/ 0 w 6"/>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3">
                  <a:moveTo>
                    <a:pt x="6" y="3"/>
                  </a:moveTo>
                  <a:lnTo>
                    <a:pt x="4" y="3"/>
                  </a:lnTo>
                  <a:lnTo>
                    <a:pt x="4" y="3"/>
                  </a:lnTo>
                  <a:lnTo>
                    <a:pt x="4" y="3"/>
                  </a:lnTo>
                  <a:lnTo>
                    <a:pt x="4" y="1"/>
                  </a:lnTo>
                  <a:lnTo>
                    <a:pt x="4" y="1"/>
                  </a:lnTo>
                  <a:lnTo>
                    <a:pt x="4" y="1"/>
                  </a:lnTo>
                  <a:lnTo>
                    <a:pt x="2" y="1"/>
                  </a:lnTo>
                  <a:lnTo>
                    <a:pt x="2" y="1"/>
                  </a:lnTo>
                  <a:lnTo>
                    <a:pt x="2" y="1"/>
                  </a:lnTo>
                  <a:lnTo>
                    <a:pt x="2" y="1"/>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7" name="Freeform 6217"/>
            <p:cNvSpPr>
              <a:spLocks/>
            </p:cNvSpPr>
            <p:nvPr/>
          </p:nvSpPr>
          <p:spPr bwMode="auto">
            <a:xfrm>
              <a:off x="5195" y="700"/>
              <a:ext cx="4" cy="11"/>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8" name="Freeform 6218"/>
            <p:cNvSpPr>
              <a:spLocks/>
            </p:cNvSpPr>
            <p:nvPr/>
          </p:nvSpPr>
          <p:spPr bwMode="auto">
            <a:xfrm>
              <a:off x="5235" y="709"/>
              <a:ext cx="0" cy="4"/>
            </a:xfrm>
            <a:custGeom>
              <a:avLst/>
              <a:gdLst>
                <a:gd name="T0" fmla="*/ 0 h 4"/>
                <a:gd name="T1" fmla="*/ 0 h 4"/>
                <a:gd name="T2" fmla="*/ 2 h 4"/>
                <a:gd name="T3" fmla="*/ 2 h 4"/>
                <a:gd name="T4" fmla="*/ 2 h 4"/>
                <a:gd name="T5" fmla="*/ 2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0"/>
                  </a:moveTo>
                  <a:lnTo>
                    <a:pt x="0" y="0"/>
                  </a:lnTo>
                  <a:lnTo>
                    <a:pt x="0" y="2"/>
                  </a:lnTo>
                  <a:lnTo>
                    <a:pt x="0"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9" name="Freeform 6219"/>
            <p:cNvSpPr>
              <a:spLocks/>
            </p:cNvSpPr>
            <p:nvPr/>
          </p:nvSpPr>
          <p:spPr bwMode="auto">
            <a:xfrm>
              <a:off x="5235" y="713"/>
              <a:ext cx="0" cy="10"/>
            </a:xfrm>
            <a:custGeom>
              <a:avLst/>
              <a:gdLst>
                <a:gd name="T0" fmla="*/ 0 h 10"/>
                <a:gd name="T1" fmla="*/ 0 h 10"/>
                <a:gd name="T2" fmla="*/ 2 h 10"/>
                <a:gd name="T3" fmla="*/ 2 h 10"/>
                <a:gd name="T4" fmla="*/ 2 h 10"/>
                <a:gd name="T5" fmla="*/ 4 h 10"/>
                <a:gd name="T6" fmla="*/ 4 h 10"/>
                <a:gd name="T7" fmla="*/ 4 h 10"/>
                <a:gd name="T8" fmla="*/ 6 h 10"/>
                <a:gd name="T9" fmla="*/ 6 h 10"/>
                <a:gd name="T10" fmla="*/ 6 h 10"/>
                <a:gd name="T11" fmla="*/ 8 h 10"/>
                <a:gd name="T12" fmla="*/ 8 h 10"/>
                <a:gd name="T13" fmla="*/ 8 h 10"/>
                <a:gd name="T14" fmla="*/ 10 h 10"/>
                <a:gd name="T15" fmla="*/ 1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10">
                  <a:moveTo>
                    <a:pt x="0" y="0"/>
                  </a:moveTo>
                  <a:lnTo>
                    <a:pt x="0" y="0"/>
                  </a:lnTo>
                  <a:lnTo>
                    <a:pt x="0" y="2"/>
                  </a:lnTo>
                  <a:lnTo>
                    <a:pt x="0" y="2"/>
                  </a:lnTo>
                  <a:lnTo>
                    <a:pt x="0" y="2"/>
                  </a:lnTo>
                  <a:lnTo>
                    <a:pt x="0" y="4"/>
                  </a:lnTo>
                  <a:lnTo>
                    <a:pt x="0" y="4"/>
                  </a:lnTo>
                  <a:lnTo>
                    <a:pt x="0" y="4"/>
                  </a:lnTo>
                  <a:lnTo>
                    <a:pt x="0" y="6"/>
                  </a:lnTo>
                  <a:lnTo>
                    <a:pt x="0" y="6"/>
                  </a:lnTo>
                  <a:lnTo>
                    <a:pt x="0" y="6"/>
                  </a:lnTo>
                  <a:lnTo>
                    <a:pt x="0" y="8"/>
                  </a:lnTo>
                  <a:lnTo>
                    <a:pt x="0" y="8"/>
                  </a:lnTo>
                  <a:lnTo>
                    <a:pt x="0" y="8"/>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1" name="Freeform 6221"/>
            <p:cNvSpPr>
              <a:spLocks/>
            </p:cNvSpPr>
            <p:nvPr/>
          </p:nvSpPr>
          <p:spPr bwMode="auto">
            <a:xfrm>
              <a:off x="5237" y="736"/>
              <a:ext cx="0" cy="4"/>
            </a:xfrm>
            <a:custGeom>
              <a:avLst/>
              <a:gdLst>
                <a:gd name="T0" fmla="*/ 0 h 4"/>
                <a:gd name="T1" fmla="*/ 0 h 4"/>
                <a:gd name="T2" fmla="*/ 2 h 4"/>
                <a:gd name="T3" fmla="*/ 4 h 4"/>
              </a:gdLst>
              <a:ahLst/>
              <a:cxnLst>
                <a:cxn ang="0">
                  <a:pos x="0" y="T0"/>
                </a:cxn>
                <a:cxn ang="0">
                  <a:pos x="0" y="T1"/>
                </a:cxn>
                <a:cxn ang="0">
                  <a:pos x="0" y="T2"/>
                </a:cxn>
                <a:cxn ang="0">
                  <a:pos x="0" y="T3"/>
                </a:cxn>
              </a:cxnLst>
              <a:rect l="0" t="0" r="r" b="b"/>
              <a:pathLst>
                <a:path h="4">
                  <a:moveTo>
                    <a:pt x="0" y="0"/>
                  </a:moveTo>
                  <a:lnTo>
                    <a:pt x="0" y="0"/>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2" name="Freeform 6222"/>
            <p:cNvSpPr>
              <a:spLocks/>
            </p:cNvSpPr>
            <p:nvPr/>
          </p:nvSpPr>
          <p:spPr bwMode="auto">
            <a:xfrm>
              <a:off x="5212" y="738"/>
              <a:ext cx="2" cy="6"/>
            </a:xfrm>
            <a:custGeom>
              <a:avLst/>
              <a:gdLst>
                <a:gd name="T0" fmla="*/ 0 w 2"/>
                <a:gd name="T1" fmla="*/ 6 h 6"/>
                <a:gd name="T2" fmla="*/ 0 w 2"/>
                <a:gd name="T3" fmla="*/ 6 h 6"/>
                <a:gd name="T4" fmla="*/ 2 w 2"/>
                <a:gd name="T5" fmla="*/ 6 h 6"/>
                <a:gd name="T6" fmla="*/ 2 w 2"/>
                <a:gd name="T7" fmla="*/ 4 h 6"/>
                <a:gd name="T8" fmla="*/ 0 w 2"/>
                <a:gd name="T9" fmla="*/ 2 h 6"/>
                <a:gd name="T10" fmla="*/ 0 w 2"/>
                <a:gd name="T11" fmla="*/ 0 h 6"/>
                <a:gd name="T12" fmla="*/ 0 w 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lnTo>
                    <a:pt x="0" y="6"/>
                  </a:lnTo>
                  <a:lnTo>
                    <a:pt x="2" y="6"/>
                  </a:lnTo>
                  <a:lnTo>
                    <a:pt x="2"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5" name="Freeform 6225"/>
            <p:cNvSpPr>
              <a:spLocks/>
            </p:cNvSpPr>
            <p:nvPr/>
          </p:nvSpPr>
          <p:spPr bwMode="auto">
            <a:xfrm>
              <a:off x="5216" y="746"/>
              <a:ext cx="13" cy="15"/>
            </a:xfrm>
            <a:custGeom>
              <a:avLst/>
              <a:gdLst>
                <a:gd name="T0" fmla="*/ 0 w 13"/>
                <a:gd name="T1" fmla="*/ 0 h 15"/>
                <a:gd name="T2" fmla="*/ 2 w 13"/>
                <a:gd name="T3" fmla="*/ 0 h 15"/>
                <a:gd name="T4" fmla="*/ 2 w 13"/>
                <a:gd name="T5" fmla="*/ 0 h 15"/>
                <a:gd name="T6" fmla="*/ 2 w 13"/>
                <a:gd name="T7" fmla="*/ 0 h 15"/>
                <a:gd name="T8" fmla="*/ 2 w 13"/>
                <a:gd name="T9" fmla="*/ 0 h 15"/>
                <a:gd name="T10" fmla="*/ 4 w 13"/>
                <a:gd name="T11" fmla="*/ 2 h 15"/>
                <a:gd name="T12" fmla="*/ 4 w 13"/>
                <a:gd name="T13" fmla="*/ 2 h 15"/>
                <a:gd name="T14" fmla="*/ 4 w 13"/>
                <a:gd name="T15" fmla="*/ 4 h 15"/>
                <a:gd name="T16" fmla="*/ 4 w 13"/>
                <a:gd name="T17" fmla="*/ 4 h 15"/>
                <a:gd name="T18" fmla="*/ 6 w 13"/>
                <a:gd name="T19" fmla="*/ 4 h 15"/>
                <a:gd name="T20" fmla="*/ 6 w 13"/>
                <a:gd name="T21" fmla="*/ 4 h 15"/>
                <a:gd name="T22" fmla="*/ 8 w 13"/>
                <a:gd name="T23" fmla="*/ 6 h 15"/>
                <a:gd name="T24" fmla="*/ 8 w 13"/>
                <a:gd name="T25" fmla="*/ 6 h 15"/>
                <a:gd name="T26" fmla="*/ 8 w 13"/>
                <a:gd name="T27" fmla="*/ 6 h 15"/>
                <a:gd name="T28" fmla="*/ 8 w 13"/>
                <a:gd name="T29" fmla="*/ 6 h 15"/>
                <a:gd name="T30" fmla="*/ 8 w 13"/>
                <a:gd name="T31" fmla="*/ 6 h 15"/>
                <a:gd name="T32" fmla="*/ 8 w 13"/>
                <a:gd name="T33" fmla="*/ 8 h 15"/>
                <a:gd name="T34" fmla="*/ 10 w 13"/>
                <a:gd name="T35" fmla="*/ 8 h 15"/>
                <a:gd name="T36" fmla="*/ 10 w 13"/>
                <a:gd name="T37" fmla="*/ 10 h 15"/>
                <a:gd name="T38" fmla="*/ 10 w 13"/>
                <a:gd name="T39" fmla="*/ 11 h 15"/>
                <a:gd name="T40" fmla="*/ 12 w 13"/>
                <a:gd name="T41" fmla="*/ 13 h 15"/>
                <a:gd name="T42" fmla="*/ 12 w 13"/>
                <a:gd name="T43" fmla="*/ 13 h 15"/>
                <a:gd name="T44" fmla="*/ 13 w 13"/>
                <a:gd name="T4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15">
                  <a:moveTo>
                    <a:pt x="0" y="0"/>
                  </a:moveTo>
                  <a:lnTo>
                    <a:pt x="2" y="0"/>
                  </a:lnTo>
                  <a:lnTo>
                    <a:pt x="2" y="0"/>
                  </a:lnTo>
                  <a:lnTo>
                    <a:pt x="2" y="0"/>
                  </a:lnTo>
                  <a:lnTo>
                    <a:pt x="2" y="0"/>
                  </a:lnTo>
                  <a:lnTo>
                    <a:pt x="4" y="2"/>
                  </a:lnTo>
                  <a:lnTo>
                    <a:pt x="4" y="2"/>
                  </a:lnTo>
                  <a:lnTo>
                    <a:pt x="4" y="4"/>
                  </a:lnTo>
                  <a:lnTo>
                    <a:pt x="4" y="4"/>
                  </a:lnTo>
                  <a:lnTo>
                    <a:pt x="6" y="4"/>
                  </a:lnTo>
                  <a:lnTo>
                    <a:pt x="6" y="4"/>
                  </a:lnTo>
                  <a:lnTo>
                    <a:pt x="8" y="6"/>
                  </a:lnTo>
                  <a:lnTo>
                    <a:pt x="8" y="6"/>
                  </a:lnTo>
                  <a:lnTo>
                    <a:pt x="8" y="6"/>
                  </a:lnTo>
                  <a:lnTo>
                    <a:pt x="8" y="6"/>
                  </a:lnTo>
                  <a:lnTo>
                    <a:pt x="8" y="6"/>
                  </a:lnTo>
                  <a:lnTo>
                    <a:pt x="8" y="8"/>
                  </a:lnTo>
                  <a:lnTo>
                    <a:pt x="10" y="8"/>
                  </a:lnTo>
                  <a:lnTo>
                    <a:pt x="10" y="10"/>
                  </a:lnTo>
                  <a:lnTo>
                    <a:pt x="10" y="11"/>
                  </a:lnTo>
                  <a:lnTo>
                    <a:pt x="12" y="13"/>
                  </a:lnTo>
                  <a:lnTo>
                    <a:pt x="12" y="13"/>
                  </a:lnTo>
                  <a:lnTo>
                    <a:pt x="13"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6" name="Freeform 6226"/>
            <p:cNvSpPr>
              <a:spLocks/>
            </p:cNvSpPr>
            <p:nvPr/>
          </p:nvSpPr>
          <p:spPr bwMode="auto">
            <a:xfrm>
              <a:off x="5229" y="761"/>
              <a:ext cx="2" cy="4"/>
            </a:xfrm>
            <a:custGeom>
              <a:avLst/>
              <a:gdLst>
                <a:gd name="T0" fmla="*/ 0 w 2"/>
                <a:gd name="T1" fmla="*/ 0 h 4"/>
                <a:gd name="T2" fmla="*/ 0 w 2"/>
                <a:gd name="T3" fmla="*/ 0 h 4"/>
                <a:gd name="T4" fmla="*/ 0 w 2"/>
                <a:gd name="T5" fmla="*/ 0 h 4"/>
                <a:gd name="T6" fmla="*/ 0 w 2"/>
                <a:gd name="T7" fmla="*/ 0 h 4"/>
                <a:gd name="T8" fmla="*/ 2 w 2"/>
                <a:gd name="T9" fmla="*/ 2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0"/>
                  </a:lnTo>
                  <a:lnTo>
                    <a:pt x="0" y="0"/>
                  </a:lnTo>
                  <a:lnTo>
                    <a:pt x="0" y="0"/>
                  </a:lnTo>
                  <a:lnTo>
                    <a:pt x="2" y="2"/>
                  </a:lnTo>
                  <a:lnTo>
                    <a:pt x="2"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9" name="Line 6229"/>
            <p:cNvSpPr>
              <a:spLocks noChangeShapeType="1"/>
            </p:cNvSpPr>
            <p:nvPr/>
          </p:nvSpPr>
          <p:spPr bwMode="auto">
            <a:xfrm>
              <a:off x="5256" y="80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0" name="Line 6230"/>
            <p:cNvSpPr>
              <a:spLocks noChangeShapeType="1"/>
            </p:cNvSpPr>
            <p:nvPr/>
          </p:nvSpPr>
          <p:spPr bwMode="auto">
            <a:xfrm flipV="1">
              <a:off x="5256" y="804"/>
              <a:ext cx="0" cy="1"/>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2" name="Freeform 6232"/>
            <p:cNvSpPr>
              <a:spLocks/>
            </p:cNvSpPr>
            <p:nvPr/>
          </p:nvSpPr>
          <p:spPr bwMode="auto">
            <a:xfrm>
              <a:off x="5256" y="805"/>
              <a:ext cx="2" cy="2"/>
            </a:xfrm>
            <a:custGeom>
              <a:avLst/>
              <a:gdLst>
                <a:gd name="T0" fmla="*/ 2 w 2"/>
                <a:gd name="T1" fmla="*/ 2 h 2"/>
                <a:gd name="T2" fmla="*/ 2 w 2"/>
                <a:gd name="T3" fmla="*/ 2 h 2"/>
                <a:gd name="T4" fmla="*/ 2 w 2"/>
                <a:gd name="T5" fmla="*/ 2 h 2"/>
                <a:gd name="T6" fmla="*/ 2 w 2"/>
                <a:gd name="T7" fmla="*/ 2 h 2"/>
                <a:gd name="T8" fmla="*/ 2 w 2"/>
                <a:gd name="T9" fmla="*/ 2 h 2"/>
                <a:gd name="T10" fmla="*/ 0 w 2"/>
                <a:gd name="T11" fmla="*/ 0 h 2"/>
                <a:gd name="T12" fmla="*/ 0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2"/>
                  </a:moveTo>
                  <a:lnTo>
                    <a:pt x="2" y="2"/>
                  </a:lnTo>
                  <a:lnTo>
                    <a:pt x="2" y="2"/>
                  </a:lnTo>
                  <a:lnTo>
                    <a:pt x="2" y="2"/>
                  </a:lnTo>
                  <a:lnTo>
                    <a:pt x="2" y="2"/>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4" name="Freeform 6234"/>
            <p:cNvSpPr>
              <a:spLocks/>
            </p:cNvSpPr>
            <p:nvPr/>
          </p:nvSpPr>
          <p:spPr bwMode="auto">
            <a:xfrm>
              <a:off x="1533" y="452"/>
              <a:ext cx="3693" cy="3844"/>
            </a:xfrm>
            <a:custGeom>
              <a:avLst/>
              <a:gdLst>
                <a:gd name="T0" fmla="*/ 0 w 3693"/>
                <a:gd name="T1" fmla="*/ 1921 h 3844"/>
                <a:gd name="T2" fmla="*/ 0 w 3693"/>
                <a:gd name="T3" fmla="*/ 0 h 3844"/>
                <a:gd name="T4" fmla="*/ 3693 w 3693"/>
                <a:gd name="T5" fmla="*/ 0 h 3844"/>
                <a:gd name="T6" fmla="*/ 3693 w 3693"/>
                <a:gd name="T7" fmla="*/ 3844 h 3844"/>
                <a:gd name="T8" fmla="*/ 0 w 3693"/>
                <a:gd name="T9" fmla="*/ 3844 h 3844"/>
                <a:gd name="T10" fmla="*/ 0 w 3693"/>
                <a:gd name="T11" fmla="*/ 1921 h 3844"/>
              </a:gdLst>
              <a:ahLst/>
              <a:cxnLst>
                <a:cxn ang="0">
                  <a:pos x="T0" y="T1"/>
                </a:cxn>
                <a:cxn ang="0">
                  <a:pos x="T2" y="T3"/>
                </a:cxn>
                <a:cxn ang="0">
                  <a:pos x="T4" y="T5"/>
                </a:cxn>
                <a:cxn ang="0">
                  <a:pos x="T6" y="T7"/>
                </a:cxn>
                <a:cxn ang="0">
                  <a:pos x="T8" y="T9"/>
                </a:cxn>
                <a:cxn ang="0">
                  <a:pos x="T10" y="T11"/>
                </a:cxn>
              </a:cxnLst>
              <a:rect l="0" t="0" r="r" b="b"/>
              <a:pathLst>
                <a:path w="3693" h="3844">
                  <a:moveTo>
                    <a:pt x="0" y="1921"/>
                  </a:moveTo>
                  <a:lnTo>
                    <a:pt x="0" y="0"/>
                  </a:lnTo>
                  <a:lnTo>
                    <a:pt x="3693" y="0"/>
                  </a:lnTo>
                  <a:lnTo>
                    <a:pt x="3693" y="3844"/>
                  </a:lnTo>
                  <a:lnTo>
                    <a:pt x="0" y="3844"/>
                  </a:lnTo>
                  <a:lnTo>
                    <a:pt x="0" y="1921"/>
                  </a:lnTo>
                </a:path>
              </a:pathLst>
            </a:custGeom>
            <a:noFill/>
            <a:ln w="6350" cap="sq">
              <a:solidFill>
                <a:srgbClr val="68686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5" name="Freeform 6235"/>
            <p:cNvSpPr>
              <a:spLocks/>
            </p:cNvSpPr>
            <p:nvPr/>
          </p:nvSpPr>
          <p:spPr bwMode="auto">
            <a:xfrm>
              <a:off x="4801" y="494"/>
              <a:ext cx="413" cy="411"/>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Freeform 6236"/>
            <p:cNvSpPr>
              <a:spLocks noEditPoints="1"/>
            </p:cNvSpPr>
            <p:nvPr/>
          </p:nvSpPr>
          <p:spPr bwMode="auto">
            <a:xfrm>
              <a:off x="4801" y="494"/>
              <a:ext cx="411" cy="390"/>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Freeform 6237"/>
            <p:cNvSpPr>
              <a:spLocks/>
            </p:cNvSpPr>
            <p:nvPr/>
          </p:nvSpPr>
          <p:spPr bwMode="auto">
            <a:xfrm>
              <a:off x="4918" y="686"/>
              <a:ext cx="14" cy="29"/>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Freeform 6238"/>
            <p:cNvSpPr>
              <a:spLocks/>
            </p:cNvSpPr>
            <p:nvPr/>
          </p:nvSpPr>
          <p:spPr bwMode="auto">
            <a:xfrm>
              <a:off x="4893" y="673"/>
              <a:ext cx="33" cy="27"/>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Freeform 6239"/>
            <p:cNvSpPr>
              <a:spLocks/>
            </p:cNvSpPr>
            <p:nvPr/>
          </p:nvSpPr>
          <p:spPr bwMode="auto">
            <a:xfrm>
              <a:off x="4980" y="696"/>
              <a:ext cx="63" cy="42"/>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Freeform 6240"/>
            <p:cNvSpPr>
              <a:spLocks noEditPoints="1"/>
            </p:cNvSpPr>
            <p:nvPr/>
          </p:nvSpPr>
          <p:spPr bwMode="auto">
            <a:xfrm>
              <a:off x="4882" y="692"/>
              <a:ext cx="23" cy="29"/>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Freeform 6241"/>
            <p:cNvSpPr>
              <a:spLocks/>
            </p:cNvSpPr>
            <p:nvPr/>
          </p:nvSpPr>
          <p:spPr bwMode="auto">
            <a:xfrm>
              <a:off x="4953" y="684"/>
              <a:ext cx="36" cy="56"/>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Freeform 6242"/>
            <p:cNvSpPr>
              <a:spLocks/>
            </p:cNvSpPr>
            <p:nvPr/>
          </p:nvSpPr>
          <p:spPr bwMode="auto">
            <a:xfrm>
              <a:off x="4970" y="723"/>
              <a:ext cx="92" cy="82"/>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6243"/>
            <p:cNvSpPr>
              <a:spLocks/>
            </p:cNvSpPr>
            <p:nvPr/>
          </p:nvSpPr>
          <p:spPr bwMode="auto">
            <a:xfrm>
              <a:off x="4966" y="731"/>
              <a:ext cx="35" cy="4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Freeform 6244"/>
            <p:cNvSpPr>
              <a:spLocks noEditPoints="1"/>
            </p:cNvSpPr>
            <p:nvPr/>
          </p:nvSpPr>
          <p:spPr bwMode="auto">
            <a:xfrm>
              <a:off x="4953" y="736"/>
              <a:ext cx="29" cy="29"/>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Freeform 6245"/>
            <p:cNvSpPr>
              <a:spLocks/>
            </p:cNvSpPr>
            <p:nvPr/>
          </p:nvSpPr>
          <p:spPr bwMode="auto">
            <a:xfrm>
              <a:off x="4901" y="692"/>
              <a:ext cx="19" cy="29"/>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Freeform 6246"/>
            <p:cNvSpPr>
              <a:spLocks/>
            </p:cNvSpPr>
            <p:nvPr/>
          </p:nvSpPr>
          <p:spPr bwMode="auto">
            <a:xfrm>
              <a:off x="4861" y="681"/>
              <a:ext cx="25" cy="26"/>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Freeform 6247"/>
            <p:cNvSpPr>
              <a:spLocks/>
            </p:cNvSpPr>
            <p:nvPr/>
          </p:nvSpPr>
          <p:spPr bwMode="auto">
            <a:xfrm>
              <a:off x="4857" y="675"/>
              <a:ext cx="10" cy="4"/>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Freeform 6248"/>
            <p:cNvSpPr>
              <a:spLocks noEditPoints="1"/>
            </p:cNvSpPr>
            <p:nvPr/>
          </p:nvSpPr>
          <p:spPr bwMode="auto">
            <a:xfrm>
              <a:off x="4857" y="681"/>
              <a:ext cx="10" cy="7"/>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Freeform 6249"/>
            <p:cNvSpPr>
              <a:spLocks noEditPoints="1"/>
            </p:cNvSpPr>
            <p:nvPr/>
          </p:nvSpPr>
          <p:spPr bwMode="auto">
            <a:xfrm>
              <a:off x="4953" y="729"/>
              <a:ext cx="13" cy="13"/>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Freeform 6250"/>
            <p:cNvSpPr>
              <a:spLocks/>
            </p:cNvSpPr>
            <p:nvPr/>
          </p:nvSpPr>
          <p:spPr bwMode="auto">
            <a:xfrm>
              <a:off x="4870" y="700"/>
              <a:ext cx="16" cy="21"/>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6251"/>
            <p:cNvSpPr>
              <a:spLocks/>
            </p:cNvSpPr>
            <p:nvPr/>
          </p:nvSpPr>
          <p:spPr bwMode="auto">
            <a:xfrm>
              <a:off x="4872" y="627"/>
              <a:ext cx="66" cy="67"/>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Freeform 6252"/>
            <p:cNvSpPr>
              <a:spLocks noEditPoints="1"/>
            </p:cNvSpPr>
            <p:nvPr/>
          </p:nvSpPr>
          <p:spPr bwMode="auto">
            <a:xfrm>
              <a:off x="4859" y="617"/>
              <a:ext cx="48" cy="54"/>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Freeform 6253"/>
            <p:cNvSpPr>
              <a:spLocks/>
            </p:cNvSpPr>
            <p:nvPr/>
          </p:nvSpPr>
          <p:spPr bwMode="auto">
            <a:xfrm>
              <a:off x="4918" y="636"/>
              <a:ext cx="71" cy="54"/>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Freeform 6254"/>
            <p:cNvSpPr>
              <a:spLocks/>
            </p:cNvSpPr>
            <p:nvPr/>
          </p:nvSpPr>
          <p:spPr bwMode="auto">
            <a:xfrm>
              <a:off x="4926" y="681"/>
              <a:ext cx="56" cy="46"/>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Freeform 6255"/>
            <p:cNvSpPr>
              <a:spLocks/>
            </p:cNvSpPr>
            <p:nvPr/>
          </p:nvSpPr>
          <p:spPr bwMode="auto">
            <a:xfrm>
              <a:off x="4855" y="661"/>
              <a:ext cx="19" cy="22"/>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Freeform 6256"/>
            <p:cNvSpPr>
              <a:spLocks noEditPoints="1"/>
            </p:cNvSpPr>
            <p:nvPr/>
          </p:nvSpPr>
          <p:spPr bwMode="auto">
            <a:xfrm>
              <a:off x="4865" y="694"/>
              <a:ext cx="11" cy="13"/>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Freeform 6257"/>
            <p:cNvSpPr>
              <a:spLocks noEditPoints="1"/>
            </p:cNvSpPr>
            <p:nvPr/>
          </p:nvSpPr>
          <p:spPr bwMode="auto">
            <a:xfrm>
              <a:off x="4943" y="738"/>
              <a:ext cx="4" cy="8"/>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Freeform 6258"/>
            <p:cNvSpPr>
              <a:spLocks/>
            </p:cNvSpPr>
            <p:nvPr/>
          </p:nvSpPr>
          <p:spPr bwMode="auto">
            <a:xfrm>
              <a:off x="4978" y="636"/>
              <a:ext cx="48" cy="75"/>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6259"/>
            <p:cNvSpPr>
              <a:spLocks/>
            </p:cNvSpPr>
            <p:nvPr/>
          </p:nvSpPr>
          <p:spPr bwMode="auto">
            <a:xfrm>
              <a:off x="4915" y="692"/>
              <a:ext cx="7" cy="2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Freeform 6260"/>
            <p:cNvSpPr>
              <a:spLocks/>
            </p:cNvSpPr>
            <p:nvPr/>
          </p:nvSpPr>
          <p:spPr bwMode="auto">
            <a:xfrm>
              <a:off x="4963" y="900"/>
              <a:ext cx="90" cy="5"/>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1" name="Freeform 6261"/>
            <p:cNvSpPr>
              <a:spLocks/>
            </p:cNvSpPr>
            <p:nvPr/>
          </p:nvSpPr>
          <p:spPr bwMode="auto">
            <a:xfrm>
              <a:off x="4842" y="821"/>
              <a:ext cx="332" cy="42"/>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2" name="Freeform 6262"/>
            <p:cNvSpPr>
              <a:spLocks/>
            </p:cNvSpPr>
            <p:nvPr/>
          </p:nvSpPr>
          <p:spPr bwMode="auto">
            <a:xfrm>
              <a:off x="4803" y="711"/>
              <a:ext cx="409" cy="37"/>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3" name="Freeform 6263"/>
            <p:cNvSpPr>
              <a:spLocks/>
            </p:cNvSpPr>
            <p:nvPr/>
          </p:nvSpPr>
          <p:spPr bwMode="auto">
            <a:xfrm>
              <a:off x="4826" y="602"/>
              <a:ext cx="363" cy="6"/>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4" name="Freeform 6264"/>
            <p:cNvSpPr>
              <a:spLocks/>
            </p:cNvSpPr>
            <p:nvPr/>
          </p:nvSpPr>
          <p:spPr bwMode="auto">
            <a:xfrm>
              <a:off x="4905" y="515"/>
              <a:ext cx="205" cy="8"/>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5" name="Freeform 6265"/>
            <p:cNvSpPr>
              <a:spLocks/>
            </p:cNvSpPr>
            <p:nvPr/>
          </p:nvSpPr>
          <p:spPr bwMode="auto">
            <a:xfrm>
              <a:off x="4822" y="498"/>
              <a:ext cx="152" cy="375"/>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6" name="Freeform 6266"/>
            <p:cNvSpPr>
              <a:spLocks/>
            </p:cNvSpPr>
            <p:nvPr/>
          </p:nvSpPr>
          <p:spPr bwMode="auto">
            <a:xfrm>
              <a:off x="4915" y="494"/>
              <a:ext cx="82" cy="407"/>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7" name="Freeform 6267"/>
            <p:cNvSpPr>
              <a:spLocks/>
            </p:cNvSpPr>
            <p:nvPr/>
          </p:nvSpPr>
          <p:spPr bwMode="auto">
            <a:xfrm>
              <a:off x="5012" y="494"/>
              <a:ext cx="45" cy="409"/>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8" name="Freeform 6268"/>
            <p:cNvSpPr>
              <a:spLocks/>
            </p:cNvSpPr>
            <p:nvPr/>
          </p:nvSpPr>
          <p:spPr bwMode="auto">
            <a:xfrm>
              <a:off x="5032" y="496"/>
              <a:ext cx="138" cy="392"/>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9" name="Freeform 6269"/>
            <p:cNvSpPr>
              <a:spLocks/>
            </p:cNvSpPr>
            <p:nvPr/>
          </p:nvSpPr>
          <p:spPr bwMode="auto">
            <a:xfrm>
              <a:off x="5093" y="513"/>
              <a:ext cx="119" cy="239"/>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0" name="Freeform 6270"/>
            <p:cNvSpPr>
              <a:spLocks/>
            </p:cNvSpPr>
            <p:nvPr/>
          </p:nvSpPr>
          <p:spPr bwMode="auto">
            <a:xfrm>
              <a:off x="4801" y="494"/>
              <a:ext cx="413" cy="411"/>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1" name="Freeform 6271"/>
            <p:cNvSpPr>
              <a:spLocks noEditPoints="1"/>
            </p:cNvSpPr>
            <p:nvPr/>
          </p:nvSpPr>
          <p:spPr bwMode="auto">
            <a:xfrm>
              <a:off x="1742" y="3595"/>
              <a:ext cx="678" cy="601"/>
            </a:xfrm>
            <a:custGeom>
              <a:avLst/>
              <a:gdLst>
                <a:gd name="T0" fmla="*/ 469 w 678"/>
                <a:gd name="T1" fmla="*/ 574 h 601"/>
                <a:gd name="T2" fmla="*/ 438 w 678"/>
                <a:gd name="T3" fmla="*/ 574 h 601"/>
                <a:gd name="T4" fmla="*/ 409 w 678"/>
                <a:gd name="T5" fmla="*/ 555 h 601"/>
                <a:gd name="T6" fmla="*/ 396 w 678"/>
                <a:gd name="T7" fmla="*/ 536 h 601"/>
                <a:gd name="T8" fmla="*/ 398 w 678"/>
                <a:gd name="T9" fmla="*/ 512 h 601"/>
                <a:gd name="T10" fmla="*/ 403 w 678"/>
                <a:gd name="T11" fmla="*/ 488 h 601"/>
                <a:gd name="T12" fmla="*/ 402 w 678"/>
                <a:gd name="T13" fmla="*/ 470 h 601"/>
                <a:gd name="T14" fmla="*/ 417 w 678"/>
                <a:gd name="T15" fmla="*/ 482 h 601"/>
                <a:gd name="T16" fmla="*/ 442 w 678"/>
                <a:gd name="T17" fmla="*/ 505 h 601"/>
                <a:gd name="T18" fmla="*/ 463 w 678"/>
                <a:gd name="T19" fmla="*/ 520 h 601"/>
                <a:gd name="T20" fmla="*/ 478 w 678"/>
                <a:gd name="T21" fmla="*/ 547 h 601"/>
                <a:gd name="T22" fmla="*/ 79 w 678"/>
                <a:gd name="T23" fmla="*/ 40 h 601"/>
                <a:gd name="T24" fmla="*/ 46 w 678"/>
                <a:gd name="T25" fmla="*/ 67 h 601"/>
                <a:gd name="T26" fmla="*/ 12 w 678"/>
                <a:gd name="T27" fmla="*/ 67 h 601"/>
                <a:gd name="T28" fmla="*/ 4 w 678"/>
                <a:gd name="T29" fmla="*/ 40 h 601"/>
                <a:gd name="T30" fmla="*/ 19 w 678"/>
                <a:gd name="T31" fmla="*/ 21 h 601"/>
                <a:gd name="T32" fmla="*/ 46 w 678"/>
                <a:gd name="T33" fmla="*/ 5 h 601"/>
                <a:gd name="T34" fmla="*/ 83 w 678"/>
                <a:gd name="T35" fmla="*/ 3 h 601"/>
                <a:gd name="T36" fmla="*/ 674 w 678"/>
                <a:gd name="T37" fmla="*/ 284 h 601"/>
                <a:gd name="T38" fmla="*/ 642 w 678"/>
                <a:gd name="T39" fmla="*/ 303 h 601"/>
                <a:gd name="T40" fmla="*/ 611 w 678"/>
                <a:gd name="T41" fmla="*/ 295 h 601"/>
                <a:gd name="T42" fmla="*/ 617 w 678"/>
                <a:gd name="T43" fmla="*/ 269 h 601"/>
                <a:gd name="T44" fmla="*/ 613 w 678"/>
                <a:gd name="T45" fmla="*/ 242 h 601"/>
                <a:gd name="T46" fmla="*/ 645 w 678"/>
                <a:gd name="T47" fmla="*/ 240 h 601"/>
                <a:gd name="T48" fmla="*/ 674 w 678"/>
                <a:gd name="T49" fmla="*/ 259 h 601"/>
                <a:gd name="T50" fmla="*/ 261 w 678"/>
                <a:gd name="T51" fmla="*/ 591 h 601"/>
                <a:gd name="T52" fmla="*/ 229 w 678"/>
                <a:gd name="T53" fmla="*/ 595 h 601"/>
                <a:gd name="T54" fmla="*/ 211 w 678"/>
                <a:gd name="T55" fmla="*/ 572 h 601"/>
                <a:gd name="T56" fmla="*/ 235 w 678"/>
                <a:gd name="T57" fmla="*/ 547 h 601"/>
                <a:gd name="T58" fmla="*/ 261 w 678"/>
                <a:gd name="T59" fmla="*/ 547 h 601"/>
                <a:gd name="T60" fmla="*/ 336 w 678"/>
                <a:gd name="T61" fmla="*/ 153 h 601"/>
                <a:gd name="T62" fmla="*/ 306 w 678"/>
                <a:gd name="T63" fmla="*/ 157 h 601"/>
                <a:gd name="T64" fmla="*/ 271 w 678"/>
                <a:gd name="T65" fmla="*/ 155 h 601"/>
                <a:gd name="T66" fmla="*/ 256 w 678"/>
                <a:gd name="T67" fmla="*/ 174 h 601"/>
                <a:gd name="T68" fmla="*/ 236 w 678"/>
                <a:gd name="T69" fmla="*/ 146 h 601"/>
                <a:gd name="T70" fmla="*/ 250 w 678"/>
                <a:gd name="T71" fmla="*/ 128 h 601"/>
                <a:gd name="T72" fmla="*/ 277 w 678"/>
                <a:gd name="T73" fmla="*/ 138 h 601"/>
                <a:gd name="T74" fmla="*/ 311 w 678"/>
                <a:gd name="T75" fmla="*/ 142 h 601"/>
                <a:gd name="T76" fmla="*/ 557 w 678"/>
                <a:gd name="T77" fmla="*/ 516 h 601"/>
                <a:gd name="T78" fmla="*/ 530 w 678"/>
                <a:gd name="T79" fmla="*/ 509 h 601"/>
                <a:gd name="T80" fmla="*/ 534 w 678"/>
                <a:gd name="T81" fmla="*/ 484 h 601"/>
                <a:gd name="T82" fmla="*/ 549 w 678"/>
                <a:gd name="T83" fmla="*/ 470 h 601"/>
                <a:gd name="T84" fmla="*/ 565 w 678"/>
                <a:gd name="T85" fmla="*/ 480 h 601"/>
                <a:gd name="T86" fmla="*/ 567 w 678"/>
                <a:gd name="T87" fmla="*/ 509 h 601"/>
                <a:gd name="T88" fmla="*/ 94 w 678"/>
                <a:gd name="T89" fmla="*/ 103 h 601"/>
                <a:gd name="T90" fmla="*/ 67 w 678"/>
                <a:gd name="T91" fmla="*/ 90 h 601"/>
                <a:gd name="T92" fmla="*/ 81 w 678"/>
                <a:gd name="T93" fmla="*/ 76 h 601"/>
                <a:gd name="T94" fmla="*/ 102 w 678"/>
                <a:gd name="T95" fmla="*/ 73 h 601"/>
                <a:gd name="T96" fmla="*/ 110 w 678"/>
                <a:gd name="T97" fmla="*/ 78 h 601"/>
                <a:gd name="T98" fmla="*/ 620 w 678"/>
                <a:gd name="T99" fmla="*/ 140 h 601"/>
                <a:gd name="T100" fmla="*/ 611 w 678"/>
                <a:gd name="T101" fmla="*/ 142 h 601"/>
                <a:gd name="T102" fmla="*/ 597 w 678"/>
                <a:gd name="T103" fmla="*/ 123 h 601"/>
                <a:gd name="T104" fmla="*/ 596 w 678"/>
                <a:gd name="T105" fmla="*/ 96 h 601"/>
                <a:gd name="T106" fmla="*/ 620 w 678"/>
                <a:gd name="T107" fmla="*/ 88 h 601"/>
                <a:gd name="T108" fmla="*/ 619 w 678"/>
                <a:gd name="T109" fmla="*/ 111 h 601"/>
                <a:gd name="T110" fmla="*/ 162 w 678"/>
                <a:gd name="T111" fmla="*/ 599 h 601"/>
                <a:gd name="T112" fmla="*/ 154 w 678"/>
                <a:gd name="T113" fmla="*/ 580 h 601"/>
                <a:gd name="T114" fmla="*/ 171 w 678"/>
                <a:gd name="T115" fmla="*/ 595 h 601"/>
                <a:gd name="T116" fmla="*/ 146 w 678"/>
                <a:gd name="T117" fmla="*/ 107 h 601"/>
                <a:gd name="T118" fmla="*/ 160 w 678"/>
                <a:gd name="T119" fmla="*/ 109 h 601"/>
                <a:gd name="T120" fmla="*/ 171 w 678"/>
                <a:gd name="T121" fmla="*/ 136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8" h="601">
                  <a:moveTo>
                    <a:pt x="480" y="557"/>
                  </a:moveTo>
                  <a:lnTo>
                    <a:pt x="478" y="557"/>
                  </a:lnTo>
                  <a:lnTo>
                    <a:pt x="476" y="557"/>
                  </a:lnTo>
                  <a:lnTo>
                    <a:pt x="476" y="559"/>
                  </a:lnTo>
                  <a:lnTo>
                    <a:pt x="475" y="559"/>
                  </a:lnTo>
                  <a:lnTo>
                    <a:pt x="475" y="561"/>
                  </a:lnTo>
                  <a:lnTo>
                    <a:pt x="475" y="562"/>
                  </a:lnTo>
                  <a:lnTo>
                    <a:pt x="475" y="564"/>
                  </a:lnTo>
                  <a:lnTo>
                    <a:pt x="473" y="564"/>
                  </a:lnTo>
                  <a:lnTo>
                    <a:pt x="473" y="566"/>
                  </a:lnTo>
                  <a:lnTo>
                    <a:pt x="473" y="568"/>
                  </a:lnTo>
                  <a:lnTo>
                    <a:pt x="471" y="572"/>
                  </a:lnTo>
                  <a:lnTo>
                    <a:pt x="471" y="574"/>
                  </a:lnTo>
                  <a:lnTo>
                    <a:pt x="469" y="574"/>
                  </a:lnTo>
                  <a:lnTo>
                    <a:pt x="465" y="574"/>
                  </a:lnTo>
                  <a:lnTo>
                    <a:pt x="463" y="574"/>
                  </a:lnTo>
                  <a:lnTo>
                    <a:pt x="463" y="578"/>
                  </a:lnTo>
                  <a:lnTo>
                    <a:pt x="461" y="578"/>
                  </a:lnTo>
                  <a:lnTo>
                    <a:pt x="459" y="578"/>
                  </a:lnTo>
                  <a:lnTo>
                    <a:pt x="457" y="576"/>
                  </a:lnTo>
                  <a:lnTo>
                    <a:pt x="455" y="574"/>
                  </a:lnTo>
                  <a:lnTo>
                    <a:pt x="453" y="574"/>
                  </a:lnTo>
                  <a:lnTo>
                    <a:pt x="450" y="574"/>
                  </a:lnTo>
                  <a:lnTo>
                    <a:pt x="448" y="574"/>
                  </a:lnTo>
                  <a:lnTo>
                    <a:pt x="446" y="576"/>
                  </a:lnTo>
                  <a:lnTo>
                    <a:pt x="442" y="574"/>
                  </a:lnTo>
                  <a:lnTo>
                    <a:pt x="440" y="574"/>
                  </a:lnTo>
                  <a:lnTo>
                    <a:pt x="438" y="574"/>
                  </a:lnTo>
                  <a:lnTo>
                    <a:pt x="434" y="574"/>
                  </a:lnTo>
                  <a:lnTo>
                    <a:pt x="432" y="572"/>
                  </a:lnTo>
                  <a:lnTo>
                    <a:pt x="430" y="572"/>
                  </a:lnTo>
                  <a:lnTo>
                    <a:pt x="427" y="570"/>
                  </a:lnTo>
                  <a:lnTo>
                    <a:pt x="425" y="568"/>
                  </a:lnTo>
                  <a:lnTo>
                    <a:pt x="423" y="568"/>
                  </a:lnTo>
                  <a:lnTo>
                    <a:pt x="421" y="566"/>
                  </a:lnTo>
                  <a:lnTo>
                    <a:pt x="419" y="564"/>
                  </a:lnTo>
                  <a:lnTo>
                    <a:pt x="419" y="562"/>
                  </a:lnTo>
                  <a:lnTo>
                    <a:pt x="417" y="562"/>
                  </a:lnTo>
                  <a:lnTo>
                    <a:pt x="415" y="561"/>
                  </a:lnTo>
                  <a:lnTo>
                    <a:pt x="413" y="557"/>
                  </a:lnTo>
                  <a:lnTo>
                    <a:pt x="409" y="557"/>
                  </a:lnTo>
                  <a:lnTo>
                    <a:pt x="409" y="555"/>
                  </a:lnTo>
                  <a:lnTo>
                    <a:pt x="409" y="553"/>
                  </a:lnTo>
                  <a:lnTo>
                    <a:pt x="411" y="551"/>
                  </a:lnTo>
                  <a:lnTo>
                    <a:pt x="411" y="549"/>
                  </a:lnTo>
                  <a:lnTo>
                    <a:pt x="409" y="547"/>
                  </a:lnTo>
                  <a:lnTo>
                    <a:pt x="407" y="545"/>
                  </a:lnTo>
                  <a:lnTo>
                    <a:pt x="405" y="545"/>
                  </a:lnTo>
                  <a:lnTo>
                    <a:pt x="403" y="545"/>
                  </a:lnTo>
                  <a:lnTo>
                    <a:pt x="402" y="545"/>
                  </a:lnTo>
                  <a:lnTo>
                    <a:pt x="402" y="543"/>
                  </a:lnTo>
                  <a:lnTo>
                    <a:pt x="400" y="541"/>
                  </a:lnTo>
                  <a:lnTo>
                    <a:pt x="400" y="539"/>
                  </a:lnTo>
                  <a:lnTo>
                    <a:pt x="400" y="537"/>
                  </a:lnTo>
                  <a:lnTo>
                    <a:pt x="400" y="536"/>
                  </a:lnTo>
                  <a:lnTo>
                    <a:pt x="396" y="536"/>
                  </a:lnTo>
                  <a:lnTo>
                    <a:pt x="396" y="534"/>
                  </a:lnTo>
                  <a:lnTo>
                    <a:pt x="396" y="532"/>
                  </a:lnTo>
                  <a:lnTo>
                    <a:pt x="394" y="530"/>
                  </a:lnTo>
                  <a:lnTo>
                    <a:pt x="396" y="530"/>
                  </a:lnTo>
                  <a:lnTo>
                    <a:pt x="396" y="528"/>
                  </a:lnTo>
                  <a:lnTo>
                    <a:pt x="400" y="528"/>
                  </a:lnTo>
                  <a:lnTo>
                    <a:pt x="398" y="526"/>
                  </a:lnTo>
                  <a:lnTo>
                    <a:pt x="398" y="524"/>
                  </a:lnTo>
                  <a:lnTo>
                    <a:pt x="400" y="522"/>
                  </a:lnTo>
                  <a:lnTo>
                    <a:pt x="400" y="520"/>
                  </a:lnTo>
                  <a:lnTo>
                    <a:pt x="400" y="518"/>
                  </a:lnTo>
                  <a:lnTo>
                    <a:pt x="400" y="516"/>
                  </a:lnTo>
                  <a:lnTo>
                    <a:pt x="398" y="514"/>
                  </a:lnTo>
                  <a:lnTo>
                    <a:pt x="398" y="512"/>
                  </a:lnTo>
                  <a:lnTo>
                    <a:pt x="398" y="511"/>
                  </a:lnTo>
                  <a:lnTo>
                    <a:pt x="398" y="509"/>
                  </a:lnTo>
                  <a:lnTo>
                    <a:pt x="400" y="509"/>
                  </a:lnTo>
                  <a:lnTo>
                    <a:pt x="400" y="505"/>
                  </a:lnTo>
                  <a:lnTo>
                    <a:pt x="402" y="503"/>
                  </a:lnTo>
                  <a:lnTo>
                    <a:pt x="402" y="501"/>
                  </a:lnTo>
                  <a:lnTo>
                    <a:pt x="402" y="499"/>
                  </a:lnTo>
                  <a:lnTo>
                    <a:pt x="402" y="497"/>
                  </a:lnTo>
                  <a:lnTo>
                    <a:pt x="403" y="495"/>
                  </a:lnTo>
                  <a:lnTo>
                    <a:pt x="405" y="495"/>
                  </a:lnTo>
                  <a:lnTo>
                    <a:pt x="405" y="493"/>
                  </a:lnTo>
                  <a:lnTo>
                    <a:pt x="405" y="489"/>
                  </a:lnTo>
                  <a:lnTo>
                    <a:pt x="405" y="488"/>
                  </a:lnTo>
                  <a:lnTo>
                    <a:pt x="403" y="488"/>
                  </a:lnTo>
                  <a:lnTo>
                    <a:pt x="402" y="488"/>
                  </a:lnTo>
                  <a:lnTo>
                    <a:pt x="402" y="486"/>
                  </a:lnTo>
                  <a:lnTo>
                    <a:pt x="400" y="484"/>
                  </a:lnTo>
                  <a:lnTo>
                    <a:pt x="402" y="480"/>
                  </a:lnTo>
                  <a:lnTo>
                    <a:pt x="400" y="480"/>
                  </a:lnTo>
                  <a:lnTo>
                    <a:pt x="398" y="480"/>
                  </a:lnTo>
                  <a:lnTo>
                    <a:pt x="398" y="478"/>
                  </a:lnTo>
                  <a:lnTo>
                    <a:pt x="400" y="476"/>
                  </a:lnTo>
                  <a:lnTo>
                    <a:pt x="402" y="476"/>
                  </a:lnTo>
                  <a:lnTo>
                    <a:pt x="403" y="476"/>
                  </a:lnTo>
                  <a:lnTo>
                    <a:pt x="403" y="474"/>
                  </a:lnTo>
                  <a:lnTo>
                    <a:pt x="400" y="474"/>
                  </a:lnTo>
                  <a:lnTo>
                    <a:pt x="400" y="472"/>
                  </a:lnTo>
                  <a:lnTo>
                    <a:pt x="402" y="470"/>
                  </a:lnTo>
                  <a:lnTo>
                    <a:pt x="403" y="470"/>
                  </a:lnTo>
                  <a:lnTo>
                    <a:pt x="405" y="470"/>
                  </a:lnTo>
                  <a:lnTo>
                    <a:pt x="405" y="468"/>
                  </a:lnTo>
                  <a:lnTo>
                    <a:pt x="407" y="470"/>
                  </a:lnTo>
                  <a:lnTo>
                    <a:pt x="407" y="472"/>
                  </a:lnTo>
                  <a:lnTo>
                    <a:pt x="409" y="472"/>
                  </a:lnTo>
                  <a:lnTo>
                    <a:pt x="411" y="472"/>
                  </a:lnTo>
                  <a:lnTo>
                    <a:pt x="413" y="470"/>
                  </a:lnTo>
                  <a:lnTo>
                    <a:pt x="415" y="472"/>
                  </a:lnTo>
                  <a:lnTo>
                    <a:pt x="419" y="474"/>
                  </a:lnTo>
                  <a:lnTo>
                    <a:pt x="419" y="476"/>
                  </a:lnTo>
                  <a:lnTo>
                    <a:pt x="419" y="478"/>
                  </a:lnTo>
                  <a:lnTo>
                    <a:pt x="417" y="480"/>
                  </a:lnTo>
                  <a:lnTo>
                    <a:pt x="417" y="482"/>
                  </a:lnTo>
                  <a:lnTo>
                    <a:pt x="419" y="486"/>
                  </a:lnTo>
                  <a:lnTo>
                    <a:pt x="421" y="488"/>
                  </a:lnTo>
                  <a:lnTo>
                    <a:pt x="423" y="489"/>
                  </a:lnTo>
                  <a:lnTo>
                    <a:pt x="425" y="489"/>
                  </a:lnTo>
                  <a:lnTo>
                    <a:pt x="427" y="489"/>
                  </a:lnTo>
                  <a:lnTo>
                    <a:pt x="428" y="491"/>
                  </a:lnTo>
                  <a:lnTo>
                    <a:pt x="430" y="491"/>
                  </a:lnTo>
                  <a:lnTo>
                    <a:pt x="430" y="495"/>
                  </a:lnTo>
                  <a:lnTo>
                    <a:pt x="432" y="495"/>
                  </a:lnTo>
                  <a:lnTo>
                    <a:pt x="434" y="495"/>
                  </a:lnTo>
                  <a:lnTo>
                    <a:pt x="436" y="495"/>
                  </a:lnTo>
                  <a:lnTo>
                    <a:pt x="438" y="499"/>
                  </a:lnTo>
                  <a:lnTo>
                    <a:pt x="440" y="503"/>
                  </a:lnTo>
                  <a:lnTo>
                    <a:pt x="442" y="505"/>
                  </a:lnTo>
                  <a:lnTo>
                    <a:pt x="442" y="507"/>
                  </a:lnTo>
                  <a:lnTo>
                    <a:pt x="444" y="507"/>
                  </a:lnTo>
                  <a:lnTo>
                    <a:pt x="446" y="509"/>
                  </a:lnTo>
                  <a:lnTo>
                    <a:pt x="448" y="511"/>
                  </a:lnTo>
                  <a:lnTo>
                    <a:pt x="450" y="512"/>
                  </a:lnTo>
                  <a:lnTo>
                    <a:pt x="451" y="512"/>
                  </a:lnTo>
                  <a:lnTo>
                    <a:pt x="451" y="514"/>
                  </a:lnTo>
                  <a:lnTo>
                    <a:pt x="455" y="514"/>
                  </a:lnTo>
                  <a:lnTo>
                    <a:pt x="457" y="514"/>
                  </a:lnTo>
                  <a:lnTo>
                    <a:pt x="457" y="516"/>
                  </a:lnTo>
                  <a:lnTo>
                    <a:pt x="457" y="518"/>
                  </a:lnTo>
                  <a:lnTo>
                    <a:pt x="459" y="518"/>
                  </a:lnTo>
                  <a:lnTo>
                    <a:pt x="459" y="520"/>
                  </a:lnTo>
                  <a:lnTo>
                    <a:pt x="463" y="520"/>
                  </a:lnTo>
                  <a:lnTo>
                    <a:pt x="465" y="520"/>
                  </a:lnTo>
                  <a:lnTo>
                    <a:pt x="465" y="522"/>
                  </a:lnTo>
                  <a:lnTo>
                    <a:pt x="465" y="524"/>
                  </a:lnTo>
                  <a:lnTo>
                    <a:pt x="465" y="528"/>
                  </a:lnTo>
                  <a:lnTo>
                    <a:pt x="467" y="528"/>
                  </a:lnTo>
                  <a:lnTo>
                    <a:pt x="469" y="530"/>
                  </a:lnTo>
                  <a:lnTo>
                    <a:pt x="469" y="532"/>
                  </a:lnTo>
                  <a:lnTo>
                    <a:pt x="471" y="534"/>
                  </a:lnTo>
                  <a:lnTo>
                    <a:pt x="473" y="536"/>
                  </a:lnTo>
                  <a:lnTo>
                    <a:pt x="473" y="537"/>
                  </a:lnTo>
                  <a:lnTo>
                    <a:pt x="475" y="539"/>
                  </a:lnTo>
                  <a:lnTo>
                    <a:pt x="476" y="541"/>
                  </a:lnTo>
                  <a:lnTo>
                    <a:pt x="478" y="543"/>
                  </a:lnTo>
                  <a:lnTo>
                    <a:pt x="478" y="547"/>
                  </a:lnTo>
                  <a:lnTo>
                    <a:pt x="480" y="549"/>
                  </a:lnTo>
                  <a:lnTo>
                    <a:pt x="482" y="551"/>
                  </a:lnTo>
                  <a:lnTo>
                    <a:pt x="480" y="551"/>
                  </a:lnTo>
                  <a:lnTo>
                    <a:pt x="482" y="557"/>
                  </a:lnTo>
                  <a:lnTo>
                    <a:pt x="480" y="557"/>
                  </a:lnTo>
                  <a:close/>
                  <a:moveTo>
                    <a:pt x="96" y="27"/>
                  </a:moveTo>
                  <a:lnTo>
                    <a:pt x="94" y="30"/>
                  </a:lnTo>
                  <a:lnTo>
                    <a:pt x="92" y="32"/>
                  </a:lnTo>
                  <a:lnTo>
                    <a:pt x="90" y="34"/>
                  </a:lnTo>
                  <a:lnTo>
                    <a:pt x="87" y="36"/>
                  </a:lnTo>
                  <a:lnTo>
                    <a:pt x="85" y="36"/>
                  </a:lnTo>
                  <a:lnTo>
                    <a:pt x="83" y="38"/>
                  </a:lnTo>
                  <a:lnTo>
                    <a:pt x="81" y="38"/>
                  </a:lnTo>
                  <a:lnTo>
                    <a:pt x="79" y="40"/>
                  </a:lnTo>
                  <a:lnTo>
                    <a:pt x="77" y="42"/>
                  </a:lnTo>
                  <a:lnTo>
                    <a:pt x="75" y="42"/>
                  </a:lnTo>
                  <a:lnTo>
                    <a:pt x="73" y="44"/>
                  </a:lnTo>
                  <a:lnTo>
                    <a:pt x="71" y="46"/>
                  </a:lnTo>
                  <a:lnTo>
                    <a:pt x="69" y="46"/>
                  </a:lnTo>
                  <a:lnTo>
                    <a:pt x="66" y="48"/>
                  </a:lnTo>
                  <a:lnTo>
                    <a:pt x="62" y="50"/>
                  </a:lnTo>
                  <a:lnTo>
                    <a:pt x="56" y="55"/>
                  </a:lnTo>
                  <a:lnTo>
                    <a:pt x="54" y="57"/>
                  </a:lnTo>
                  <a:lnTo>
                    <a:pt x="52" y="57"/>
                  </a:lnTo>
                  <a:lnTo>
                    <a:pt x="52" y="59"/>
                  </a:lnTo>
                  <a:lnTo>
                    <a:pt x="50" y="63"/>
                  </a:lnTo>
                  <a:lnTo>
                    <a:pt x="48" y="65"/>
                  </a:lnTo>
                  <a:lnTo>
                    <a:pt x="46" y="67"/>
                  </a:lnTo>
                  <a:lnTo>
                    <a:pt x="44" y="67"/>
                  </a:lnTo>
                  <a:lnTo>
                    <a:pt x="42" y="67"/>
                  </a:lnTo>
                  <a:lnTo>
                    <a:pt x="39" y="69"/>
                  </a:lnTo>
                  <a:lnTo>
                    <a:pt x="37" y="69"/>
                  </a:lnTo>
                  <a:lnTo>
                    <a:pt x="35" y="67"/>
                  </a:lnTo>
                  <a:lnTo>
                    <a:pt x="33" y="67"/>
                  </a:lnTo>
                  <a:lnTo>
                    <a:pt x="31" y="69"/>
                  </a:lnTo>
                  <a:lnTo>
                    <a:pt x="29" y="67"/>
                  </a:lnTo>
                  <a:lnTo>
                    <a:pt x="27" y="67"/>
                  </a:lnTo>
                  <a:lnTo>
                    <a:pt x="25" y="67"/>
                  </a:lnTo>
                  <a:lnTo>
                    <a:pt x="21" y="69"/>
                  </a:lnTo>
                  <a:lnTo>
                    <a:pt x="19" y="69"/>
                  </a:lnTo>
                  <a:lnTo>
                    <a:pt x="16" y="69"/>
                  </a:lnTo>
                  <a:lnTo>
                    <a:pt x="12" y="67"/>
                  </a:lnTo>
                  <a:lnTo>
                    <a:pt x="12" y="65"/>
                  </a:lnTo>
                  <a:lnTo>
                    <a:pt x="12" y="63"/>
                  </a:lnTo>
                  <a:lnTo>
                    <a:pt x="14" y="59"/>
                  </a:lnTo>
                  <a:lnTo>
                    <a:pt x="14" y="57"/>
                  </a:lnTo>
                  <a:lnTo>
                    <a:pt x="12" y="57"/>
                  </a:lnTo>
                  <a:lnTo>
                    <a:pt x="12" y="55"/>
                  </a:lnTo>
                  <a:lnTo>
                    <a:pt x="12" y="53"/>
                  </a:lnTo>
                  <a:lnTo>
                    <a:pt x="12" y="51"/>
                  </a:lnTo>
                  <a:lnTo>
                    <a:pt x="12" y="50"/>
                  </a:lnTo>
                  <a:lnTo>
                    <a:pt x="12" y="48"/>
                  </a:lnTo>
                  <a:lnTo>
                    <a:pt x="10" y="46"/>
                  </a:lnTo>
                  <a:lnTo>
                    <a:pt x="10" y="42"/>
                  </a:lnTo>
                  <a:lnTo>
                    <a:pt x="8" y="40"/>
                  </a:lnTo>
                  <a:lnTo>
                    <a:pt x="4" y="40"/>
                  </a:lnTo>
                  <a:lnTo>
                    <a:pt x="2" y="40"/>
                  </a:lnTo>
                  <a:lnTo>
                    <a:pt x="0" y="38"/>
                  </a:lnTo>
                  <a:lnTo>
                    <a:pt x="0" y="36"/>
                  </a:lnTo>
                  <a:lnTo>
                    <a:pt x="0" y="34"/>
                  </a:lnTo>
                  <a:lnTo>
                    <a:pt x="2" y="30"/>
                  </a:lnTo>
                  <a:lnTo>
                    <a:pt x="2" y="28"/>
                  </a:lnTo>
                  <a:lnTo>
                    <a:pt x="4" y="27"/>
                  </a:lnTo>
                  <a:lnTo>
                    <a:pt x="6" y="25"/>
                  </a:lnTo>
                  <a:lnTo>
                    <a:pt x="8" y="23"/>
                  </a:lnTo>
                  <a:lnTo>
                    <a:pt x="12" y="21"/>
                  </a:lnTo>
                  <a:lnTo>
                    <a:pt x="16" y="21"/>
                  </a:lnTo>
                  <a:lnTo>
                    <a:pt x="16" y="19"/>
                  </a:lnTo>
                  <a:lnTo>
                    <a:pt x="18" y="21"/>
                  </a:lnTo>
                  <a:lnTo>
                    <a:pt x="19" y="21"/>
                  </a:lnTo>
                  <a:lnTo>
                    <a:pt x="21" y="21"/>
                  </a:lnTo>
                  <a:lnTo>
                    <a:pt x="23" y="19"/>
                  </a:lnTo>
                  <a:lnTo>
                    <a:pt x="23" y="17"/>
                  </a:lnTo>
                  <a:lnTo>
                    <a:pt x="25" y="17"/>
                  </a:lnTo>
                  <a:lnTo>
                    <a:pt x="27" y="17"/>
                  </a:lnTo>
                  <a:lnTo>
                    <a:pt x="29" y="15"/>
                  </a:lnTo>
                  <a:lnTo>
                    <a:pt x="31" y="13"/>
                  </a:lnTo>
                  <a:lnTo>
                    <a:pt x="33" y="11"/>
                  </a:lnTo>
                  <a:lnTo>
                    <a:pt x="35" y="9"/>
                  </a:lnTo>
                  <a:lnTo>
                    <a:pt x="37" y="9"/>
                  </a:lnTo>
                  <a:lnTo>
                    <a:pt x="39" y="7"/>
                  </a:lnTo>
                  <a:lnTo>
                    <a:pt x="42" y="7"/>
                  </a:lnTo>
                  <a:lnTo>
                    <a:pt x="44" y="7"/>
                  </a:lnTo>
                  <a:lnTo>
                    <a:pt x="46" y="5"/>
                  </a:lnTo>
                  <a:lnTo>
                    <a:pt x="50" y="3"/>
                  </a:lnTo>
                  <a:lnTo>
                    <a:pt x="52" y="3"/>
                  </a:lnTo>
                  <a:lnTo>
                    <a:pt x="54" y="2"/>
                  </a:lnTo>
                  <a:lnTo>
                    <a:pt x="56" y="0"/>
                  </a:lnTo>
                  <a:lnTo>
                    <a:pt x="62" y="0"/>
                  </a:lnTo>
                  <a:lnTo>
                    <a:pt x="66" y="0"/>
                  </a:lnTo>
                  <a:lnTo>
                    <a:pt x="67" y="0"/>
                  </a:lnTo>
                  <a:lnTo>
                    <a:pt x="69" y="0"/>
                  </a:lnTo>
                  <a:lnTo>
                    <a:pt x="71" y="2"/>
                  </a:lnTo>
                  <a:lnTo>
                    <a:pt x="73" y="3"/>
                  </a:lnTo>
                  <a:lnTo>
                    <a:pt x="75" y="3"/>
                  </a:lnTo>
                  <a:lnTo>
                    <a:pt x="77" y="3"/>
                  </a:lnTo>
                  <a:lnTo>
                    <a:pt x="81" y="3"/>
                  </a:lnTo>
                  <a:lnTo>
                    <a:pt x="83" y="3"/>
                  </a:lnTo>
                  <a:lnTo>
                    <a:pt x="83" y="5"/>
                  </a:lnTo>
                  <a:lnTo>
                    <a:pt x="85" y="7"/>
                  </a:lnTo>
                  <a:lnTo>
                    <a:pt x="85" y="11"/>
                  </a:lnTo>
                  <a:lnTo>
                    <a:pt x="87" y="13"/>
                  </a:lnTo>
                  <a:lnTo>
                    <a:pt x="89" y="13"/>
                  </a:lnTo>
                  <a:lnTo>
                    <a:pt x="90" y="13"/>
                  </a:lnTo>
                  <a:lnTo>
                    <a:pt x="92" y="15"/>
                  </a:lnTo>
                  <a:lnTo>
                    <a:pt x="94" y="19"/>
                  </a:lnTo>
                  <a:lnTo>
                    <a:pt x="96" y="19"/>
                  </a:lnTo>
                  <a:lnTo>
                    <a:pt x="98" y="21"/>
                  </a:lnTo>
                  <a:lnTo>
                    <a:pt x="98" y="23"/>
                  </a:lnTo>
                  <a:lnTo>
                    <a:pt x="96" y="27"/>
                  </a:lnTo>
                  <a:close/>
                  <a:moveTo>
                    <a:pt x="676" y="280"/>
                  </a:moveTo>
                  <a:lnTo>
                    <a:pt x="674" y="284"/>
                  </a:lnTo>
                  <a:lnTo>
                    <a:pt x="674" y="286"/>
                  </a:lnTo>
                  <a:lnTo>
                    <a:pt x="668" y="290"/>
                  </a:lnTo>
                  <a:lnTo>
                    <a:pt x="667" y="292"/>
                  </a:lnTo>
                  <a:lnTo>
                    <a:pt x="663" y="294"/>
                  </a:lnTo>
                  <a:lnTo>
                    <a:pt x="661" y="295"/>
                  </a:lnTo>
                  <a:lnTo>
                    <a:pt x="659" y="295"/>
                  </a:lnTo>
                  <a:lnTo>
                    <a:pt x="657" y="297"/>
                  </a:lnTo>
                  <a:lnTo>
                    <a:pt x="651" y="299"/>
                  </a:lnTo>
                  <a:lnTo>
                    <a:pt x="649" y="301"/>
                  </a:lnTo>
                  <a:lnTo>
                    <a:pt x="649" y="303"/>
                  </a:lnTo>
                  <a:lnTo>
                    <a:pt x="647" y="303"/>
                  </a:lnTo>
                  <a:lnTo>
                    <a:pt x="645" y="305"/>
                  </a:lnTo>
                  <a:lnTo>
                    <a:pt x="644" y="305"/>
                  </a:lnTo>
                  <a:lnTo>
                    <a:pt x="642" y="303"/>
                  </a:lnTo>
                  <a:lnTo>
                    <a:pt x="640" y="305"/>
                  </a:lnTo>
                  <a:lnTo>
                    <a:pt x="636" y="303"/>
                  </a:lnTo>
                  <a:lnTo>
                    <a:pt x="634" y="305"/>
                  </a:lnTo>
                  <a:lnTo>
                    <a:pt x="632" y="305"/>
                  </a:lnTo>
                  <a:lnTo>
                    <a:pt x="630" y="303"/>
                  </a:lnTo>
                  <a:lnTo>
                    <a:pt x="626" y="305"/>
                  </a:lnTo>
                  <a:lnTo>
                    <a:pt x="624" y="303"/>
                  </a:lnTo>
                  <a:lnTo>
                    <a:pt x="622" y="301"/>
                  </a:lnTo>
                  <a:lnTo>
                    <a:pt x="620" y="301"/>
                  </a:lnTo>
                  <a:lnTo>
                    <a:pt x="619" y="299"/>
                  </a:lnTo>
                  <a:lnTo>
                    <a:pt x="617" y="299"/>
                  </a:lnTo>
                  <a:lnTo>
                    <a:pt x="615" y="297"/>
                  </a:lnTo>
                  <a:lnTo>
                    <a:pt x="611" y="297"/>
                  </a:lnTo>
                  <a:lnTo>
                    <a:pt x="611" y="295"/>
                  </a:lnTo>
                  <a:lnTo>
                    <a:pt x="609" y="295"/>
                  </a:lnTo>
                  <a:lnTo>
                    <a:pt x="607" y="295"/>
                  </a:lnTo>
                  <a:lnTo>
                    <a:pt x="605" y="294"/>
                  </a:lnTo>
                  <a:lnTo>
                    <a:pt x="603" y="288"/>
                  </a:lnTo>
                  <a:lnTo>
                    <a:pt x="605" y="286"/>
                  </a:lnTo>
                  <a:lnTo>
                    <a:pt x="605" y="282"/>
                  </a:lnTo>
                  <a:lnTo>
                    <a:pt x="605" y="280"/>
                  </a:lnTo>
                  <a:lnTo>
                    <a:pt x="605" y="276"/>
                  </a:lnTo>
                  <a:lnTo>
                    <a:pt x="607" y="274"/>
                  </a:lnTo>
                  <a:lnTo>
                    <a:pt x="609" y="274"/>
                  </a:lnTo>
                  <a:lnTo>
                    <a:pt x="611" y="272"/>
                  </a:lnTo>
                  <a:lnTo>
                    <a:pt x="615" y="272"/>
                  </a:lnTo>
                  <a:lnTo>
                    <a:pt x="617" y="270"/>
                  </a:lnTo>
                  <a:lnTo>
                    <a:pt x="617" y="269"/>
                  </a:lnTo>
                  <a:lnTo>
                    <a:pt x="617" y="267"/>
                  </a:lnTo>
                  <a:lnTo>
                    <a:pt x="617" y="263"/>
                  </a:lnTo>
                  <a:lnTo>
                    <a:pt x="617" y="259"/>
                  </a:lnTo>
                  <a:lnTo>
                    <a:pt x="617" y="257"/>
                  </a:lnTo>
                  <a:lnTo>
                    <a:pt x="615" y="257"/>
                  </a:lnTo>
                  <a:lnTo>
                    <a:pt x="613" y="255"/>
                  </a:lnTo>
                  <a:lnTo>
                    <a:pt x="613" y="253"/>
                  </a:lnTo>
                  <a:lnTo>
                    <a:pt x="613" y="251"/>
                  </a:lnTo>
                  <a:lnTo>
                    <a:pt x="613" y="249"/>
                  </a:lnTo>
                  <a:lnTo>
                    <a:pt x="615" y="249"/>
                  </a:lnTo>
                  <a:lnTo>
                    <a:pt x="615" y="247"/>
                  </a:lnTo>
                  <a:lnTo>
                    <a:pt x="615" y="245"/>
                  </a:lnTo>
                  <a:lnTo>
                    <a:pt x="613" y="244"/>
                  </a:lnTo>
                  <a:lnTo>
                    <a:pt x="613" y="242"/>
                  </a:lnTo>
                  <a:lnTo>
                    <a:pt x="615" y="240"/>
                  </a:lnTo>
                  <a:lnTo>
                    <a:pt x="617" y="240"/>
                  </a:lnTo>
                  <a:lnTo>
                    <a:pt x="620" y="244"/>
                  </a:lnTo>
                  <a:lnTo>
                    <a:pt x="624" y="245"/>
                  </a:lnTo>
                  <a:lnTo>
                    <a:pt x="626" y="247"/>
                  </a:lnTo>
                  <a:lnTo>
                    <a:pt x="630" y="249"/>
                  </a:lnTo>
                  <a:lnTo>
                    <a:pt x="632" y="249"/>
                  </a:lnTo>
                  <a:lnTo>
                    <a:pt x="634" y="249"/>
                  </a:lnTo>
                  <a:lnTo>
                    <a:pt x="638" y="247"/>
                  </a:lnTo>
                  <a:lnTo>
                    <a:pt x="640" y="247"/>
                  </a:lnTo>
                  <a:lnTo>
                    <a:pt x="642" y="245"/>
                  </a:lnTo>
                  <a:lnTo>
                    <a:pt x="644" y="244"/>
                  </a:lnTo>
                  <a:lnTo>
                    <a:pt x="644" y="242"/>
                  </a:lnTo>
                  <a:lnTo>
                    <a:pt x="645" y="240"/>
                  </a:lnTo>
                  <a:lnTo>
                    <a:pt x="647" y="240"/>
                  </a:lnTo>
                  <a:lnTo>
                    <a:pt x="649" y="242"/>
                  </a:lnTo>
                  <a:lnTo>
                    <a:pt x="653" y="242"/>
                  </a:lnTo>
                  <a:lnTo>
                    <a:pt x="657" y="245"/>
                  </a:lnTo>
                  <a:lnTo>
                    <a:pt x="661" y="245"/>
                  </a:lnTo>
                  <a:lnTo>
                    <a:pt x="663" y="245"/>
                  </a:lnTo>
                  <a:lnTo>
                    <a:pt x="665" y="245"/>
                  </a:lnTo>
                  <a:lnTo>
                    <a:pt x="667" y="247"/>
                  </a:lnTo>
                  <a:lnTo>
                    <a:pt x="667" y="249"/>
                  </a:lnTo>
                  <a:lnTo>
                    <a:pt x="668" y="253"/>
                  </a:lnTo>
                  <a:lnTo>
                    <a:pt x="668" y="255"/>
                  </a:lnTo>
                  <a:lnTo>
                    <a:pt x="670" y="257"/>
                  </a:lnTo>
                  <a:lnTo>
                    <a:pt x="672" y="259"/>
                  </a:lnTo>
                  <a:lnTo>
                    <a:pt x="674" y="259"/>
                  </a:lnTo>
                  <a:lnTo>
                    <a:pt x="676" y="261"/>
                  </a:lnTo>
                  <a:lnTo>
                    <a:pt x="676" y="263"/>
                  </a:lnTo>
                  <a:lnTo>
                    <a:pt x="676" y="265"/>
                  </a:lnTo>
                  <a:lnTo>
                    <a:pt x="674" y="267"/>
                  </a:lnTo>
                  <a:lnTo>
                    <a:pt x="674" y="269"/>
                  </a:lnTo>
                  <a:lnTo>
                    <a:pt x="674" y="270"/>
                  </a:lnTo>
                  <a:lnTo>
                    <a:pt x="676" y="272"/>
                  </a:lnTo>
                  <a:lnTo>
                    <a:pt x="678" y="274"/>
                  </a:lnTo>
                  <a:lnTo>
                    <a:pt x="678" y="276"/>
                  </a:lnTo>
                  <a:lnTo>
                    <a:pt x="676" y="280"/>
                  </a:lnTo>
                  <a:close/>
                  <a:moveTo>
                    <a:pt x="267" y="587"/>
                  </a:moveTo>
                  <a:lnTo>
                    <a:pt x="265" y="587"/>
                  </a:lnTo>
                  <a:lnTo>
                    <a:pt x="263" y="589"/>
                  </a:lnTo>
                  <a:lnTo>
                    <a:pt x="261" y="591"/>
                  </a:lnTo>
                  <a:lnTo>
                    <a:pt x="258" y="595"/>
                  </a:lnTo>
                  <a:lnTo>
                    <a:pt x="256" y="597"/>
                  </a:lnTo>
                  <a:lnTo>
                    <a:pt x="254" y="597"/>
                  </a:lnTo>
                  <a:lnTo>
                    <a:pt x="252" y="599"/>
                  </a:lnTo>
                  <a:lnTo>
                    <a:pt x="250" y="599"/>
                  </a:lnTo>
                  <a:lnTo>
                    <a:pt x="248" y="599"/>
                  </a:lnTo>
                  <a:lnTo>
                    <a:pt x="246" y="599"/>
                  </a:lnTo>
                  <a:lnTo>
                    <a:pt x="244" y="599"/>
                  </a:lnTo>
                  <a:lnTo>
                    <a:pt x="242" y="599"/>
                  </a:lnTo>
                  <a:lnTo>
                    <a:pt x="238" y="599"/>
                  </a:lnTo>
                  <a:lnTo>
                    <a:pt x="235" y="597"/>
                  </a:lnTo>
                  <a:lnTo>
                    <a:pt x="233" y="595"/>
                  </a:lnTo>
                  <a:lnTo>
                    <a:pt x="231" y="595"/>
                  </a:lnTo>
                  <a:lnTo>
                    <a:pt x="229" y="595"/>
                  </a:lnTo>
                  <a:lnTo>
                    <a:pt x="229" y="593"/>
                  </a:lnTo>
                  <a:lnTo>
                    <a:pt x="227" y="589"/>
                  </a:lnTo>
                  <a:lnTo>
                    <a:pt x="225" y="589"/>
                  </a:lnTo>
                  <a:lnTo>
                    <a:pt x="223" y="589"/>
                  </a:lnTo>
                  <a:lnTo>
                    <a:pt x="221" y="585"/>
                  </a:lnTo>
                  <a:lnTo>
                    <a:pt x="219" y="585"/>
                  </a:lnTo>
                  <a:lnTo>
                    <a:pt x="217" y="584"/>
                  </a:lnTo>
                  <a:lnTo>
                    <a:pt x="215" y="582"/>
                  </a:lnTo>
                  <a:lnTo>
                    <a:pt x="213" y="582"/>
                  </a:lnTo>
                  <a:lnTo>
                    <a:pt x="213" y="580"/>
                  </a:lnTo>
                  <a:lnTo>
                    <a:pt x="213" y="578"/>
                  </a:lnTo>
                  <a:lnTo>
                    <a:pt x="213" y="576"/>
                  </a:lnTo>
                  <a:lnTo>
                    <a:pt x="211" y="574"/>
                  </a:lnTo>
                  <a:lnTo>
                    <a:pt x="211" y="572"/>
                  </a:lnTo>
                  <a:lnTo>
                    <a:pt x="210" y="572"/>
                  </a:lnTo>
                  <a:lnTo>
                    <a:pt x="210" y="570"/>
                  </a:lnTo>
                  <a:lnTo>
                    <a:pt x="211" y="568"/>
                  </a:lnTo>
                  <a:lnTo>
                    <a:pt x="213" y="564"/>
                  </a:lnTo>
                  <a:lnTo>
                    <a:pt x="215" y="562"/>
                  </a:lnTo>
                  <a:lnTo>
                    <a:pt x="215" y="559"/>
                  </a:lnTo>
                  <a:lnTo>
                    <a:pt x="217" y="557"/>
                  </a:lnTo>
                  <a:lnTo>
                    <a:pt x="221" y="553"/>
                  </a:lnTo>
                  <a:lnTo>
                    <a:pt x="225" y="551"/>
                  </a:lnTo>
                  <a:lnTo>
                    <a:pt x="227" y="549"/>
                  </a:lnTo>
                  <a:lnTo>
                    <a:pt x="231" y="549"/>
                  </a:lnTo>
                  <a:lnTo>
                    <a:pt x="231" y="547"/>
                  </a:lnTo>
                  <a:lnTo>
                    <a:pt x="233" y="547"/>
                  </a:lnTo>
                  <a:lnTo>
                    <a:pt x="235" y="547"/>
                  </a:lnTo>
                  <a:lnTo>
                    <a:pt x="236" y="545"/>
                  </a:lnTo>
                  <a:lnTo>
                    <a:pt x="238" y="545"/>
                  </a:lnTo>
                  <a:lnTo>
                    <a:pt x="240" y="543"/>
                  </a:lnTo>
                  <a:lnTo>
                    <a:pt x="242" y="541"/>
                  </a:lnTo>
                  <a:lnTo>
                    <a:pt x="246" y="539"/>
                  </a:lnTo>
                  <a:lnTo>
                    <a:pt x="248" y="539"/>
                  </a:lnTo>
                  <a:lnTo>
                    <a:pt x="250" y="541"/>
                  </a:lnTo>
                  <a:lnTo>
                    <a:pt x="252" y="541"/>
                  </a:lnTo>
                  <a:lnTo>
                    <a:pt x="254" y="543"/>
                  </a:lnTo>
                  <a:lnTo>
                    <a:pt x="256" y="543"/>
                  </a:lnTo>
                  <a:lnTo>
                    <a:pt x="258" y="543"/>
                  </a:lnTo>
                  <a:lnTo>
                    <a:pt x="259" y="543"/>
                  </a:lnTo>
                  <a:lnTo>
                    <a:pt x="259" y="547"/>
                  </a:lnTo>
                  <a:lnTo>
                    <a:pt x="261" y="547"/>
                  </a:lnTo>
                  <a:lnTo>
                    <a:pt x="263" y="547"/>
                  </a:lnTo>
                  <a:lnTo>
                    <a:pt x="263" y="549"/>
                  </a:lnTo>
                  <a:lnTo>
                    <a:pt x="263" y="553"/>
                  </a:lnTo>
                  <a:lnTo>
                    <a:pt x="265" y="555"/>
                  </a:lnTo>
                  <a:lnTo>
                    <a:pt x="267" y="557"/>
                  </a:lnTo>
                  <a:lnTo>
                    <a:pt x="267" y="561"/>
                  </a:lnTo>
                  <a:lnTo>
                    <a:pt x="265" y="564"/>
                  </a:lnTo>
                  <a:lnTo>
                    <a:pt x="267" y="568"/>
                  </a:lnTo>
                  <a:lnTo>
                    <a:pt x="267" y="570"/>
                  </a:lnTo>
                  <a:lnTo>
                    <a:pt x="267" y="576"/>
                  </a:lnTo>
                  <a:lnTo>
                    <a:pt x="267" y="580"/>
                  </a:lnTo>
                  <a:lnTo>
                    <a:pt x="267" y="584"/>
                  </a:lnTo>
                  <a:lnTo>
                    <a:pt x="267" y="587"/>
                  </a:lnTo>
                  <a:close/>
                  <a:moveTo>
                    <a:pt x="336" y="153"/>
                  </a:moveTo>
                  <a:lnTo>
                    <a:pt x="336" y="155"/>
                  </a:lnTo>
                  <a:lnTo>
                    <a:pt x="336" y="157"/>
                  </a:lnTo>
                  <a:lnTo>
                    <a:pt x="334" y="159"/>
                  </a:lnTo>
                  <a:lnTo>
                    <a:pt x="332" y="159"/>
                  </a:lnTo>
                  <a:lnTo>
                    <a:pt x="331" y="159"/>
                  </a:lnTo>
                  <a:lnTo>
                    <a:pt x="327" y="159"/>
                  </a:lnTo>
                  <a:lnTo>
                    <a:pt x="325" y="159"/>
                  </a:lnTo>
                  <a:lnTo>
                    <a:pt x="323" y="159"/>
                  </a:lnTo>
                  <a:lnTo>
                    <a:pt x="319" y="159"/>
                  </a:lnTo>
                  <a:lnTo>
                    <a:pt x="317" y="159"/>
                  </a:lnTo>
                  <a:lnTo>
                    <a:pt x="313" y="159"/>
                  </a:lnTo>
                  <a:lnTo>
                    <a:pt x="309" y="159"/>
                  </a:lnTo>
                  <a:lnTo>
                    <a:pt x="307" y="157"/>
                  </a:lnTo>
                  <a:lnTo>
                    <a:pt x="306" y="157"/>
                  </a:lnTo>
                  <a:lnTo>
                    <a:pt x="302" y="153"/>
                  </a:lnTo>
                  <a:lnTo>
                    <a:pt x="300" y="153"/>
                  </a:lnTo>
                  <a:lnTo>
                    <a:pt x="296" y="151"/>
                  </a:lnTo>
                  <a:lnTo>
                    <a:pt x="294" y="151"/>
                  </a:lnTo>
                  <a:lnTo>
                    <a:pt x="292" y="149"/>
                  </a:lnTo>
                  <a:lnTo>
                    <a:pt x="290" y="149"/>
                  </a:lnTo>
                  <a:lnTo>
                    <a:pt x="284" y="149"/>
                  </a:lnTo>
                  <a:lnTo>
                    <a:pt x="281" y="148"/>
                  </a:lnTo>
                  <a:lnTo>
                    <a:pt x="279" y="149"/>
                  </a:lnTo>
                  <a:lnTo>
                    <a:pt x="277" y="151"/>
                  </a:lnTo>
                  <a:lnTo>
                    <a:pt x="275" y="151"/>
                  </a:lnTo>
                  <a:lnTo>
                    <a:pt x="273" y="153"/>
                  </a:lnTo>
                  <a:lnTo>
                    <a:pt x="273" y="155"/>
                  </a:lnTo>
                  <a:lnTo>
                    <a:pt x="271" y="155"/>
                  </a:lnTo>
                  <a:lnTo>
                    <a:pt x="269" y="159"/>
                  </a:lnTo>
                  <a:lnTo>
                    <a:pt x="269" y="161"/>
                  </a:lnTo>
                  <a:lnTo>
                    <a:pt x="267" y="163"/>
                  </a:lnTo>
                  <a:lnTo>
                    <a:pt x="265" y="165"/>
                  </a:lnTo>
                  <a:lnTo>
                    <a:pt x="265" y="167"/>
                  </a:lnTo>
                  <a:lnTo>
                    <a:pt x="265" y="169"/>
                  </a:lnTo>
                  <a:lnTo>
                    <a:pt x="263" y="171"/>
                  </a:lnTo>
                  <a:lnTo>
                    <a:pt x="261" y="174"/>
                  </a:lnTo>
                  <a:lnTo>
                    <a:pt x="263" y="176"/>
                  </a:lnTo>
                  <a:lnTo>
                    <a:pt x="261" y="176"/>
                  </a:lnTo>
                  <a:lnTo>
                    <a:pt x="261" y="178"/>
                  </a:lnTo>
                  <a:lnTo>
                    <a:pt x="258" y="178"/>
                  </a:lnTo>
                  <a:lnTo>
                    <a:pt x="258" y="176"/>
                  </a:lnTo>
                  <a:lnTo>
                    <a:pt x="256" y="174"/>
                  </a:lnTo>
                  <a:lnTo>
                    <a:pt x="256" y="172"/>
                  </a:lnTo>
                  <a:lnTo>
                    <a:pt x="256" y="167"/>
                  </a:lnTo>
                  <a:lnTo>
                    <a:pt x="254" y="165"/>
                  </a:lnTo>
                  <a:lnTo>
                    <a:pt x="252" y="165"/>
                  </a:lnTo>
                  <a:lnTo>
                    <a:pt x="252" y="161"/>
                  </a:lnTo>
                  <a:lnTo>
                    <a:pt x="250" y="161"/>
                  </a:lnTo>
                  <a:lnTo>
                    <a:pt x="250" y="157"/>
                  </a:lnTo>
                  <a:lnTo>
                    <a:pt x="250" y="155"/>
                  </a:lnTo>
                  <a:lnTo>
                    <a:pt x="250" y="153"/>
                  </a:lnTo>
                  <a:lnTo>
                    <a:pt x="248" y="151"/>
                  </a:lnTo>
                  <a:lnTo>
                    <a:pt x="246" y="149"/>
                  </a:lnTo>
                  <a:lnTo>
                    <a:pt x="244" y="149"/>
                  </a:lnTo>
                  <a:lnTo>
                    <a:pt x="240" y="149"/>
                  </a:lnTo>
                  <a:lnTo>
                    <a:pt x="236" y="146"/>
                  </a:lnTo>
                  <a:lnTo>
                    <a:pt x="235" y="146"/>
                  </a:lnTo>
                  <a:lnTo>
                    <a:pt x="235" y="144"/>
                  </a:lnTo>
                  <a:lnTo>
                    <a:pt x="235" y="140"/>
                  </a:lnTo>
                  <a:lnTo>
                    <a:pt x="235" y="138"/>
                  </a:lnTo>
                  <a:lnTo>
                    <a:pt x="235" y="136"/>
                  </a:lnTo>
                  <a:lnTo>
                    <a:pt x="235" y="134"/>
                  </a:lnTo>
                  <a:lnTo>
                    <a:pt x="236" y="132"/>
                  </a:lnTo>
                  <a:lnTo>
                    <a:pt x="238" y="132"/>
                  </a:lnTo>
                  <a:lnTo>
                    <a:pt x="240" y="132"/>
                  </a:lnTo>
                  <a:lnTo>
                    <a:pt x="242" y="132"/>
                  </a:lnTo>
                  <a:lnTo>
                    <a:pt x="244" y="130"/>
                  </a:lnTo>
                  <a:lnTo>
                    <a:pt x="248" y="130"/>
                  </a:lnTo>
                  <a:lnTo>
                    <a:pt x="250" y="130"/>
                  </a:lnTo>
                  <a:lnTo>
                    <a:pt x="250" y="128"/>
                  </a:lnTo>
                  <a:lnTo>
                    <a:pt x="252" y="128"/>
                  </a:lnTo>
                  <a:lnTo>
                    <a:pt x="254" y="126"/>
                  </a:lnTo>
                  <a:lnTo>
                    <a:pt x="256" y="128"/>
                  </a:lnTo>
                  <a:lnTo>
                    <a:pt x="256" y="130"/>
                  </a:lnTo>
                  <a:lnTo>
                    <a:pt x="259" y="130"/>
                  </a:lnTo>
                  <a:lnTo>
                    <a:pt x="259" y="132"/>
                  </a:lnTo>
                  <a:lnTo>
                    <a:pt x="261" y="132"/>
                  </a:lnTo>
                  <a:lnTo>
                    <a:pt x="263" y="136"/>
                  </a:lnTo>
                  <a:lnTo>
                    <a:pt x="265" y="136"/>
                  </a:lnTo>
                  <a:lnTo>
                    <a:pt x="267" y="136"/>
                  </a:lnTo>
                  <a:lnTo>
                    <a:pt x="269" y="138"/>
                  </a:lnTo>
                  <a:lnTo>
                    <a:pt x="271" y="138"/>
                  </a:lnTo>
                  <a:lnTo>
                    <a:pt x="275" y="138"/>
                  </a:lnTo>
                  <a:lnTo>
                    <a:pt x="277" y="138"/>
                  </a:lnTo>
                  <a:lnTo>
                    <a:pt x="283" y="136"/>
                  </a:lnTo>
                  <a:lnTo>
                    <a:pt x="284" y="136"/>
                  </a:lnTo>
                  <a:lnTo>
                    <a:pt x="286" y="138"/>
                  </a:lnTo>
                  <a:lnTo>
                    <a:pt x="288" y="138"/>
                  </a:lnTo>
                  <a:lnTo>
                    <a:pt x="292" y="138"/>
                  </a:lnTo>
                  <a:lnTo>
                    <a:pt x="294" y="140"/>
                  </a:lnTo>
                  <a:lnTo>
                    <a:pt x="298" y="144"/>
                  </a:lnTo>
                  <a:lnTo>
                    <a:pt x="300" y="144"/>
                  </a:lnTo>
                  <a:lnTo>
                    <a:pt x="302" y="144"/>
                  </a:lnTo>
                  <a:lnTo>
                    <a:pt x="304" y="142"/>
                  </a:lnTo>
                  <a:lnTo>
                    <a:pt x="306" y="142"/>
                  </a:lnTo>
                  <a:lnTo>
                    <a:pt x="307" y="142"/>
                  </a:lnTo>
                  <a:lnTo>
                    <a:pt x="309" y="144"/>
                  </a:lnTo>
                  <a:lnTo>
                    <a:pt x="311" y="142"/>
                  </a:lnTo>
                  <a:lnTo>
                    <a:pt x="313" y="142"/>
                  </a:lnTo>
                  <a:lnTo>
                    <a:pt x="319" y="144"/>
                  </a:lnTo>
                  <a:lnTo>
                    <a:pt x="327" y="146"/>
                  </a:lnTo>
                  <a:lnTo>
                    <a:pt x="329" y="148"/>
                  </a:lnTo>
                  <a:lnTo>
                    <a:pt x="329" y="149"/>
                  </a:lnTo>
                  <a:lnTo>
                    <a:pt x="331" y="149"/>
                  </a:lnTo>
                  <a:lnTo>
                    <a:pt x="332" y="149"/>
                  </a:lnTo>
                  <a:lnTo>
                    <a:pt x="334" y="149"/>
                  </a:lnTo>
                  <a:lnTo>
                    <a:pt x="336" y="153"/>
                  </a:lnTo>
                  <a:close/>
                  <a:moveTo>
                    <a:pt x="567" y="509"/>
                  </a:moveTo>
                  <a:lnTo>
                    <a:pt x="565" y="511"/>
                  </a:lnTo>
                  <a:lnTo>
                    <a:pt x="563" y="514"/>
                  </a:lnTo>
                  <a:lnTo>
                    <a:pt x="561" y="514"/>
                  </a:lnTo>
                  <a:lnTo>
                    <a:pt x="557" y="516"/>
                  </a:lnTo>
                  <a:lnTo>
                    <a:pt x="555" y="520"/>
                  </a:lnTo>
                  <a:lnTo>
                    <a:pt x="551" y="522"/>
                  </a:lnTo>
                  <a:lnTo>
                    <a:pt x="548" y="522"/>
                  </a:lnTo>
                  <a:lnTo>
                    <a:pt x="544" y="522"/>
                  </a:lnTo>
                  <a:lnTo>
                    <a:pt x="544" y="520"/>
                  </a:lnTo>
                  <a:lnTo>
                    <a:pt x="542" y="518"/>
                  </a:lnTo>
                  <a:lnTo>
                    <a:pt x="540" y="518"/>
                  </a:lnTo>
                  <a:lnTo>
                    <a:pt x="538" y="516"/>
                  </a:lnTo>
                  <a:lnTo>
                    <a:pt x="538" y="514"/>
                  </a:lnTo>
                  <a:lnTo>
                    <a:pt x="536" y="514"/>
                  </a:lnTo>
                  <a:lnTo>
                    <a:pt x="532" y="514"/>
                  </a:lnTo>
                  <a:lnTo>
                    <a:pt x="532" y="512"/>
                  </a:lnTo>
                  <a:lnTo>
                    <a:pt x="530" y="511"/>
                  </a:lnTo>
                  <a:lnTo>
                    <a:pt x="530" y="509"/>
                  </a:lnTo>
                  <a:lnTo>
                    <a:pt x="530" y="507"/>
                  </a:lnTo>
                  <a:lnTo>
                    <a:pt x="532" y="503"/>
                  </a:lnTo>
                  <a:lnTo>
                    <a:pt x="534" y="501"/>
                  </a:lnTo>
                  <a:lnTo>
                    <a:pt x="532" y="497"/>
                  </a:lnTo>
                  <a:lnTo>
                    <a:pt x="532" y="495"/>
                  </a:lnTo>
                  <a:lnTo>
                    <a:pt x="534" y="493"/>
                  </a:lnTo>
                  <a:lnTo>
                    <a:pt x="536" y="493"/>
                  </a:lnTo>
                  <a:lnTo>
                    <a:pt x="538" y="491"/>
                  </a:lnTo>
                  <a:lnTo>
                    <a:pt x="536" y="489"/>
                  </a:lnTo>
                  <a:lnTo>
                    <a:pt x="536" y="488"/>
                  </a:lnTo>
                  <a:lnTo>
                    <a:pt x="532" y="488"/>
                  </a:lnTo>
                  <a:lnTo>
                    <a:pt x="532" y="486"/>
                  </a:lnTo>
                  <a:lnTo>
                    <a:pt x="532" y="484"/>
                  </a:lnTo>
                  <a:lnTo>
                    <a:pt x="534" y="484"/>
                  </a:lnTo>
                  <a:lnTo>
                    <a:pt x="534" y="482"/>
                  </a:lnTo>
                  <a:lnTo>
                    <a:pt x="536" y="482"/>
                  </a:lnTo>
                  <a:lnTo>
                    <a:pt x="538" y="480"/>
                  </a:lnTo>
                  <a:lnTo>
                    <a:pt x="540" y="478"/>
                  </a:lnTo>
                  <a:lnTo>
                    <a:pt x="542" y="474"/>
                  </a:lnTo>
                  <a:lnTo>
                    <a:pt x="540" y="474"/>
                  </a:lnTo>
                  <a:lnTo>
                    <a:pt x="540" y="472"/>
                  </a:lnTo>
                  <a:lnTo>
                    <a:pt x="542" y="472"/>
                  </a:lnTo>
                  <a:lnTo>
                    <a:pt x="544" y="472"/>
                  </a:lnTo>
                  <a:lnTo>
                    <a:pt x="544" y="470"/>
                  </a:lnTo>
                  <a:lnTo>
                    <a:pt x="546" y="468"/>
                  </a:lnTo>
                  <a:lnTo>
                    <a:pt x="546" y="470"/>
                  </a:lnTo>
                  <a:lnTo>
                    <a:pt x="548" y="472"/>
                  </a:lnTo>
                  <a:lnTo>
                    <a:pt x="549" y="470"/>
                  </a:lnTo>
                  <a:lnTo>
                    <a:pt x="551" y="468"/>
                  </a:lnTo>
                  <a:lnTo>
                    <a:pt x="551" y="470"/>
                  </a:lnTo>
                  <a:lnTo>
                    <a:pt x="551" y="472"/>
                  </a:lnTo>
                  <a:lnTo>
                    <a:pt x="551" y="474"/>
                  </a:lnTo>
                  <a:lnTo>
                    <a:pt x="553" y="474"/>
                  </a:lnTo>
                  <a:lnTo>
                    <a:pt x="555" y="474"/>
                  </a:lnTo>
                  <a:lnTo>
                    <a:pt x="557" y="474"/>
                  </a:lnTo>
                  <a:lnTo>
                    <a:pt x="557" y="472"/>
                  </a:lnTo>
                  <a:lnTo>
                    <a:pt x="559" y="472"/>
                  </a:lnTo>
                  <a:lnTo>
                    <a:pt x="561" y="474"/>
                  </a:lnTo>
                  <a:lnTo>
                    <a:pt x="563" y="474"/>
                  </a:lnTo>
                  <a:lnTo>
                    <a:pt x="563" y="476"/>
                  </a:lnTo>
                  <a:lnTo>
                    <a:pt x="563" y="480"/>
                  </a:lnTo>
                  <a:lnTo>
                    <a:pt x="565" y="480"/>
                  </a:lnTo>
                  <a:lnTo>
                    <a:pt x="565" y="482"/>
                  </a:lnTo>
                  <a:lnTo>
                    <a:pt x="565" y="484"/>
                  </a:lnTo>
                  <a:lnTo>
                    <a:pt x="563" y="486"/>
                  </a:lnTo>
                  <a:lnTo>
                    <a:pt x="563" y="488"/>
                  </a:lnTo>
                  <a:lnTo>
                    <a:pt x="565" y="488"/>
                  </a:lnTo>
                  <a:lnTo>
                    <a:pt x="565" y="489"/>
                  </a:lnTo>
                  <a:lnTo>
                    <a:pt x="565" y="491"/>
                  </a:lnTo>
                  <a:lnTo>
                    <a:pt x="567" y="493"/>
                  </a:lnTo>
                  <a:lnTo>
                    <a:pt x="565" y="495"/>
                  </a:lnTo>
                  <a:lnTo>
                    <a:pt x="565" y="499"/>
                  </a:lnTo>
                  <a:lnTo>
                    <a:pt x="567" y="503"/>
                  </a:lnTo>
                  <a:lnTo>
                    <a:pt x="567" y="505"/>
                  </a:lnTo>
                  <a:lnTo>
                    <a:pt x="567" y="507"/>
                  </a:lnTo>
                  <a:lnTo>
                    <a:pt x="567" y="509"/>
                  </a:lnTo>
                  <a:close/>
                  <a:moveTo>
                    <a:pt x="121" y="94"/>
                  </a:moveTo>
                  <a:lnTo>
                    <a:pt x="119" y="94"/>
                  </a:lnTo>
                  <a:lnTo>
                    <a:pt x="117" y="96"/>
                  </a:lnTo>
                  <a:lnTo>
                    <a:pt x="114" y="96"/>
                  </a:lnTo>
                  <a:lnTo>
                    <a:pt x="112" y="96"/>
                  </a:lnTo>
                  <a:lnTo>
                    <a:pt x="112" y="98"/>
                  </a:lnTo>
                  <a:lnTo>
                    <a:pt x="110" y="98"/>
                  </a:lnTo>
                  <a:lnTo>
                    <a:pt x="108" y="98"/>
                  </a:lnTo>
                  <a:lnTo>
                    <a:pt x="104" y="99"/>
                  </a:lnTo>
                  <a:lnTo>
                    <a:pt x="100" y="99"/>
                  </a:lnTo>
                  <a:lnTo>
                    <a:pt x="98" y="99"/>
                  </a:lnTo>
                  <a:lnTo>
                    <a:pt x="96" y="101"/>
                  </a:lnTo>
                  <a:lnTo>
                    <a:pt x="94" y="101"/>
                  </a:lnTo>
                  <a:lnTo>
                    <a:pt x="94" y="103"/>
                  </a:lnTo>
                  <a:lnTo>
                    <a:pt x="92" y="103"/>
                  </a:lnTo>
                  <a:lnTo>
                    <a:pt x="90" y="103"/>
                  </a:lnTo>
                  <a:lnTo>
                    <a:pt x="90" y="101"/>
                  </a:lnTo>
                  <a:lnTo>
                    <a:pt x="89" y="99"/>
                  </a:lnTo>
                  <a:lnTo>
                    <a:pt x="87" y="99"/>
                  </a:lnTo>
                  <a:lnTo>
                    <a:pt x="85" y="99"/>
                  </a:lnTo>
                  <a:lnTo>
                    <a:pt x="81" y="98"/>
                  </a:lnTo>
                  <a:lnTo>
                    <a:pt x="79" y="98"/>
                  </a:lnTo>
                  <a:lnTo>
                    <a:pt x="75" y="96"/>
                  </a:lnTo>
                  <a:lnTo>
                    <a:pt x="73" y="96"/>
                  </a:lnTo>
                  <a:lnTo>
                    <a:pt x="71" y="94"/>
                  </a:lnTo>
                  <a:lnTo>
                    <a:pt x="69" y="92"/>
                  </a:lnTo>
                  <a:lnTo>
                    <a:pt x="67" y="92"/>
                  </a:lnTo>
                  <a:lnTo>
                    <a:pt x="67" y="90"/>
                  </a:lnTo>
                  <a:lnTo>
                    <a:pt x="67" y="88"/>
                  </a:lnTo>
                  <a:lnTo>
                    <a:pt x="69" y="86"/>
                  </a:lnTo>
                  <a:lnTo>
                    <a:pt x="69" y="84"/>
                  </a:lnTo>
                  <a:lnTo>
                    <a:pt x="69" y="82"/>
                  </a:lnTo>
                  <a:lnTo>
                    <a:pt x="71" y="82"/>
                  </a:lnTo>
                  <a:lnTo>
                    <a:pt x="73" y="82"/>
                  </a:lnTo>
                  <a:lnTo>
                    <a:pt x="73" y="80"/>
                  </a:lnTo>
                  <a:lnTo>
                    <a:pt x="75" y="80"/>
                  </a:lnTo>
                  <a:lnTo>
                    <a:pt x="75" y="78"/>
                  </a:lnTo>
                  <a:lnTo>
                    <a:pt x="75" y="76"/>
                  </a:lnTo>
                  <a:lnTo>
                    <a:pt x="77" y="78"/>
                  </a:lnTo>
                  <a:lnTo>
                    <a:pt x="79" y="78"/>
                  </a:lnTo>
                  <a:lnTo>
                    <a:pt x="79" y="76"/>
                  </a:lnTo>
                  <a:lnTo>
                    <a:pt x="81" y="76"/>
                  </a:lnTo>
                  <a:lnTo>
                    <a:pt x="83" y="78"/>
                  </a:lnTo>
                  <a:lnTo>
                    <a:pt x="85" y="78"/>
                  </a:lnTo>
                  <a:lnTo>
                    <a:pt x="87" y="78"/>
                  </a:lnTo>
                  <a:lnTo>
                    <a:pt x="89" y="78"/>
                  </a:lnTo>
                  <a:lnTo>
                    <a:pt x="90" y="76"/>
                  </a:lnTo>
                  <a:lnTo>
                    <a:pt x="90" y="75"/>
                  </a:lnTo>
                  <a:lnTo>
                    <a:pt x="89" y="73"/>
                  </a:lnTo>
                  <a:lnTo>
                    <a:pt x="90" y="73"/>
                  </a:lnTo>
                  <a:lnTo>
                    <a:pt x="92" y="71"/>
                  </a:lnTo>
                  <a:lnTo>
                    <a:pt x="94" y="71"/>
                  </a:lnTo>
                  <a:lnTo>
                    <a:pt x="96" y="69"/>
                  </a:lnTo>
                  <a:lnTo>
                    <a:pt x="98" y="69"/>
                  </a:lnTo>
                  <a:lnTo>
                    <a:pt x="100" y="71"/>
                  </a:lnTo>
                  <a:lnTo>
                    <a:pt x="102" y="73"/>
                  </a:lnTo>
                  <a:lnTo>
                    <a:pt x="102" y="71"/>
                  </a:lnTo>
                  <a:lnTo>
                    <a:pt x="104" y="71"/>
                  </a:lnTo>
                  <a:lnTo>
                    <a:pt x="106" y="71"/>
                  </a:lnTo>
                  <a:lnTo>
                    <a:pt x="106" y="67"/>
                  </a:lnTo>
                  <a:lnTo>
                    <a:pt x="108" y="67"/>
                  </a:lnTo>
                  <a:lnTo>
                    <a:pt x="110" y="67"/>
                  </a:lnTo>
                  <a:lnTo>
                    <a:pt x="110" y="69"/>
                  </a:lnTo>
                  <a:lnTo>
                    <a:pt x="112" y="69"/>
                  </a:lnTo>
                  <a:lnTo>
                    <a:pt x="112" y="71"/>
                  </a:lnTo>
                  <a:lnTo>
                    <a:pt x="112" y="73"/>
                  </a:lnTo>
                  <a:lnTo>
                    <a:pt x="112" y="75"/>
                  </a:lnTo>
                  <a:lnTo>
                    <a:pt x="110" y="75"/>
                  </a:lnTo>
                  <a:lnTo>
                    <a:pt x="110" y="76"/>
                  </a:lnTo>
                  <a:lnTo>
                    <a:pt x="110" y="78"/>
                  </a:lnTo>
                  <a:lnTo>
                    <a:pt x="112" y="80"/>
                  </a:lnTo>
                  <a:lnTo>
                    <a:pt x="112" y="78"/>
                  </a:lnTo>
                  <a:lnTo>
                    <a:pt x="115" y="82"/>
                  </a:lnTo>
                  <a:lnTo>
                    <a:pt x="119" y="82"/>
                  </a:lnTo>
                  <a:lnTo>
                    <a:pt x="121" y="82"/>
                  </a:lnTo>
                  <a:lnTo>
                    <a:pt x="121" y="84"/>
                  </a:lnTo>
                  <a:lnTo>
                    <a:pt x="121" y="86"/>
                  </a:lnTo>
                  <a:lnTo>
                    <a:pt x="121" y="88"/>
                  </a:lnTo>
                  <a:lnTo>
                    <a:pt x="121" y="90"/>
                  </a:lnTo>
                  <a:lnTo>
                    <a:pt x="121" y="92"/>
                  </a:lnTo>
                  <a:lnTo>
                    <a:pt x="121" y="94"/>
                  </a:lnTo>
                  <a:close/>
                  <a:moveTo>
                    <a:pt x="622" y="134"/>
                  </a:moveTo>
                  <a:lnTo>
                    <a:pt x="622" y="138"/>
                  </a:lnTo>
                  <a:lnTo>
                    <a:pt x="620" y="140"/>
                  </a:lnTo>
                  <a:lnTo>
                    <a:pt x="619" y="140"/>
                  </a:lnTo>
                  <a:lnTo>
                    <a:pt x="619" y="142"/>
                  </a:lnTo>
                  <a:lnTo>
                    <a:pt x="619" y="144"/>
                  </a:lnTo>
                  <a:lnTo>
                    <a:pt x="620" y="146"/>
                  </a:lnTo>
                  <a:lnTo>
                    <a:pt x="620" y="148"/>
                  </a:lnTo>
                  <a:lnTo>
                    <a:pt x="619" y="149"/>
                  </a:lnTo>
                  <a:lnTo>
                    <a:pt x="619" y="148"/>
                  </a:lnTo>
                  <a:lnTo>
                    <a:pt x="617" y="148"/>
                  </a:lnTo>
                  <a:lnTo>
                    <a:pt x="615" y="149"/>
                  </a:lnTo>
                  <a:lnTo>
                    <a:pt x="613" y="151"/>
                  </a:lnTo>
                  <a:lnTo>
                    <a:pt x="613" y="149"/>
                  </a:lnTo>
                  <a:lnTo>
                    <a:pt x="611" y="148"/>
                  </a:lnTo>
                  <a:lnTo>
                    <a:pt x="611" y="144"/>
                  </a:lnTo>
                  <a:lnTo>
                    <a:pt x="611" y="142"/>
                  </a:lnTo>
                  <a:lnTo>
                    <a:pt x="609" y="138"/>
                  </a:lnTo>
                  <a:lnTo>
                    <a:pt x="609" y="136"/>
                  </a:lnTo>
                  <a:lnTo>
                    <a:pt x="609" y="134"/>
                  </a:lnTo>
                  <a:lnTo>
                    <a:pt x="611" y="132"/>
                  </a:lnTo>
                  <a:lnTo>
                    <a:pt x="611" y="130"/>
                  </a:lnTo>
                  <a:lnTo>
                    <a:pt x="611" y="128"/>
                  </a:lnTo>
                  <a:lnTo>
                    <a:pt x="609" y="124"/>
                  </a:lnTo>
                  <a:lnTo>
                    <a:pt x="605" y="124"/>
                  </a:lnTo>
                  <a:lnTo>
                    <a:pt x="603" y="124"/>
                  </a:lnTo>
                  <a:lnTo>
                    <a:pt x="601" y="126"/>
                  </a:lnTo>
                  <a:lnTo>
                    <a:pt x="599" y="126"/>
                  </a:lnTo>
                  <a:lnTo>
                    <a:pt x="599" y="124"/>
                  </a:lnTo>
                  <a:lnTo>
                    <a:pt x="597" y="124"/>
                  </a:lnTo>
                  <a:lnTo>
                    <a:pt x="597" y="123"/>
                  </a:lnTo>
                  <a:lnTo>
                    <a:pt x="599" y="123"/>
                  </a:lnTo>
                  <a:lnTo>
                    <a:pt x="601" y="121"/>
                  </a:lnTo>
                  <a:lnTo>
                    <a:pt x="599" y="119"/>
                  </a:lnTo>
                  <a:lnTo>
                    <a:pt x="597" y="115"/>
                  </a:lnTo>
                  <a:lnTo>
                    <a:pt x="599" y="113"/>
                  </a:lnTo>
                  <a:lnTo>
                    <a:pt x="601" y="111"/>
                  </a:lnTo>
                  <a:lnTo>
                    <a:pt x="601" y="109"/>
                  </a:lnTo>
                  <a:lnTo>
                    <a:pt x="599" y="109"/>
                  </a:lnTo>
                  <a:lnTo>
                    <a:pt x="597" y="107"/>
                  </a:lnTo>
                  <a:lnTo>
                    <a:pt x="597" y="103"/>
                  </a:lnTo>
                  <a:lnTo>
                    <a:pt x="596" y="101"/>
                  </a:lnTo>
                  <a:lnTo>
                    <a:pt x="597" y="99"/>
                  </a:lnTo>
                  <a:lnTo>
                    <a:pt x="596" y="98"/>
                  </a:lnTo>
                  <a:lnTo>
                    <a:pt x="596" y="96"/>
                  </a:lnTo>
                  <a:lnTo>
                    <a:pt x="597" y="94"/>
                  </a:lnTo>
                  <a:lnTo>
                    <a:pt x="599" y="92"/>
                  </a:lnTo>
                  <a:lnTo>
                    <a:pt x="603" y="92"/>
                  </a:lnTo>
                  <a:lnTo>
                    <a:pt x="603" y="90"/>
                  </a:lnTo>
                  <a:lnTo>
                    <a:pt x="607" y="88"/>
                  </a:lnTo>
                  <a:lnTo>
                    <a:pt x="609" y="88"/>
                  </a:lnTo>
                  <a:lnTo>
                    <a:pt x="611" y="88"/>
                  </a:lnTo>
                  <a:lnTo>
                    <a:pt x="611" y="86"/>
                  </a:lnTo>
                  <a:lnTo>
                    <a:pt x="613" y="84"/>
                  </a:lnTo>
                  <a:lnTo>
                    <a:pt x="615" y="84"/>
                  </a:lnTo>
                  <a:lnTo>
                    <a:pt x="615" y="86"/>
                  </a:lnTo>
                  <a:lnTo>
                    <a:pt x="617" y="88"/>
                  </a:lnTo>
                  <a:lnTo>
                    <a:pt x="619" y="88"/>
                  </a:lnTo>
                  <a:lnTo>
                    <a:pt x="620" y="88"/>
                  </a:lnTo>
                  <a:lnTo>
                    <a:pt x="620" y="90"/>
                  </a:lnTo>
                  <a:lnTo>
                    <a:pt x="620" y="92"/>
                  </a:lnTo>
                  <a:lnTo>
                    <a:pt x="619" y="96"/>
                  </a:lnTo>
                  <a:lnTo>
                    <a:pt x="619" y="98"/>
                  </a:lnTo>
                  <a:lnTo>
                    <a:pt x="617" y="98"/>
                  </a:lnTo>
                  <a:lnTo>
                    <a:pt x="617" y="99"/>
                  </a:lnTo>
                  <a:lnTo>
                    <a:pt x="619" y="99"/>
                  </a:lnTo>
                  <a:lnTo>
                    <a:pt x="620" y="101"/>
                  </a:lnTo>
                  <a:lnTo>
                    <a:pt x="622" y="103"/>
                  </a:lnTo>
                  <a:lnTo>
                    <a:pt x="622" y="105"/>
                  </a:lnTo>
                  <a:lnTo>
                    <a:pt x="620" y="105"/>
                  </a:lnTo>
                  <a:lnTo>
                    <a:pt x="620" y="107"/>
                  </a:lnTo>
                  <a:lnTo>
                    <a:pt x="620" y="109"/>
                  </a:lnTo>
                  <a:lnTo>
                    <a:pt x="619" y="111"/>
                  </a:lnTo>
                  <a:lnTo>
                    <a:pt x="619" y="113"/>
                  </a:lnTo>
                  <a:lnTo>
                    <a:pt x="619" y="119"/>
                  </a:lnTo>
                  <a:lnTo>
                    <a:pt x="620" y="123"/>
                  </a:lnTo>
                  <a:lnTo>
                    <a:pt x="622" y="124"/>
                  </a:lnTo>
                  <a:lnTo>
                    <a:pt x="624" y="126"/>
                  </a:lnTo>
                  <a:lnTo>
                    <a:pt x="624" y="128"/>
                  </a:lnTo>
                  <a:lnTo>
                    <a:pt x="624" y="130"/>
                  </a:lnTo>
                  <a:lnTo>
                    <a:pt x="622" y="134"/>
                  </a:lnTo>
                  <a:close/>
                  <a:moveTo>
                    <a:pt x="169" y="597"/>
                  </a:moveTo>
                  <a:lnTo>
                    <a:pt x="165" y="597"/>
                  </a:lnTo>
                  <a:lnTo>
                    <a:pt x="165" y="599"/>
                  </a:lnTo>
                  <a:lnTo>
                    <a:pt x="163" y="601"/>
                  </a:lnTo>
                  <a:lnTo>
                    <a:pt x="162" y="601"/>
                  </a:lnTo>
                  <a:lnTo>
                    <a:pt x="162" y="599"/>
                  </a:lnTo>
                  <a:lnTo>
                    <a:pt x="160" y="599"/>
                  </a:lnTo>
                  <a:lnTo>
                    <a:pt x="156" y="597"/>
                  </a:lnTo>
                  <a:lnTo>
                    <a:pt x="154" y="595"/>
                  </a:lnTo>
                  <a:lnTo>
                    <a:pt x="154" y="593"/>
                  </a:lnTo>
                  <a:lnTo>
                    <a:pt x="152" y="593"/>
                  </a:lnTo>
                  <a:lnTo>
                    <a:pt x="152" y="591"/>
                  </a:lnTo>
                  <a:lnTo>
                    <a:pt x="154" y="589"/>
                  </a:lnTo>
                  <a:lnTo>
                    <a:pt x="152" y="589"/>
                  </a:lnTo>
                  <a:lnTo>
                    <a:pt x="152" y="587"/>
                  </a:lnTo>
                  <a:lnTo>
                    <a:pt x="154" y="585"/>
                  </a:lnTo>
                  <a:lnTo>
                    <a:pt x="156" y="585"/>
                  </a:lnTo>
                  <a:lnTo>
                    <a:pt x="154" y="584"/>
                  </a:lnTo>
                  <a:lnTo>
                    <a:pt x="154" y="582"/>
                  </a:lnTo>
                  <a:lnTo>
                    <a:pt x="154" y="580"/>
                  </a:lnTo>
                  <a:lnTo>
                    <a:pt x="156" y="580"/>
                  </a:lnTo>
                  <a:lnTo>
                    <a:pt x="158" y="580"/>
                  </a:lnTo>
                  <a:lnTo>
                    <a:pt x="160" y="580"/>
                  </a:lnTo>
                  <a:lnTo>
                    <a:pt x="162" y="580"/>
                  </a:lnTo>
                  <a:lnTo>
                    <a:pt x="163" y="578"/>
                  </a:lnTo>
                  <a:lnTo>
                    <a:pt x="165" y="578"/>
                  </a:lnTo>
                  <a:lnTo>
                    <a:pt x="169" y="580"/>
                  </a:lnTo>
                  <a:lnTo>
                    <a:pt x="169" y="582"/>
                  </a:lnTo>
                  <a:lnTo>
                    <a:pt x="169" y="585"/>
                  </a:lnTo>
                  <a:lnTo>
                    <a:pt x="169" y="587"/>
                  </a:lnTo>
                  <a:lnTo>
                    <a:pt x="171" y="591"/>
                  </a:lnTo>
                  <a:lnTo>
                    <a:pt x="169" y="591"/>
                  </a:lnTo>
                  <a:lnTo>
                    <a:pt x="171" y="593"/>
                  </a:lnTo>
                  <a:lnTo>
                    <a:pt x="171" y="595"/>
                  </a:lnTo>
                  <a:lnTo>
                    <a:pt x="169" y="597"/>
                  </a:lnTo>
                  <a:close/>
                  <a:moveTo>
                    <a:pt x="165" y="109"/>
                  </a:moveTo>
                  <a:lnTo>
                    <a:pt x="165" y="111"/>
                  </a:lnTo>
                  <a:lnTo>
                    <a:pt x="165" y="113"/>
                  </a:lnTo>
                  <a:lnTo>
                    <a:pt x="162" y="115"/>
                  </a:lnTo>
                  <a:lnTo>
                    <a:pt x="160" y="115"/>
                  </a:lnTo>
                  <a:lnTo>
                    <a:pt x="158" y="115"/>
                  </a:lnTo>
                  <a:lnTo>
                    <a:pt x="154" y="115"/>
                  </a:lnTo>
                  <a:lnTo>
                    <a:pt x="154" y="113"/>
                  </a:lnTo>
                  <a:lnTo>
                    <a:pt x="152" y="113"/>
                  </a:lnTo>
                  <a:lnTo>
                    <a:pt x="152" y="111"/>
                  </a:lnTo>
                  <a:lnTo>
                    <a:pt x="152" y="109"/>
                  </a:lnTo>
                  <a:lnTo>
                    <a:pt x="150" y="109"/>
                  </a:lnTo>
                  <a:lnTo>
                    <a:pt x="146" y="107"/>
                  </a:lnTo>
                  <a:lnTo>
                    <a:pt x="144" y="105"/>
                  </a:lnTo>
                  <a:lnTo>
                    <a:pt x="142" y="105"/>
                  </a:lnTo>
                  <a:lnTo>
                    <a:pt x="142" y="103"/>
                  </a:lnTo>
                  <a:lnTo>
                    <a:pt x="142" y="101"/>
                  </a:lnTo>
                  <a:lnTo>
                    <a:pt x="142" y="99"/>
                  </a:lnTo>
                  <a:lnTo>
                    <a:pt x="144" y="98"/>
                  </a:lnTo>
                  <a:lnTo>
                    <a:pt x="146" y="98"/>
                  </a:lnTo>
                  <a:lnTo>
                    <a:pt x="150" y="98"/>
                  </a:lnTo>
                  <a:lnTo>
                    <a:pt x="152" y="99"/>
                  </a:lnTo>
                  <a:lnTo>
                    <a:pt x="154" y="103"/>
                  </a:lnTo>
                  <a:lnTo>
                    <a:pt x="156" y="103"/>
                  </a:lnTo>
                  <a:lnTo>
                    <a:pt x="156" y="105"/>
                  </a:lnTo>
                  <a:lnTo>
                    <a:pt x="158" y="107"/>
                  </a:lnTo>
                  <a:lnTo>
                    <a:pt x="160" y="109"/>
                  </a:lnTo>
                  <a:lnTo>
                    <a:pt x="162" y="107"/>
                  </a:lnTo>
                  <a:lnTo>
                    <a:pt x="163" y="107"/>
                  </a:lnTo>
                  <a:lnTo>
                    <a:pt x="165" y="109"/>
                  </a:lnTo>
                  <a:close/>
                  <a:moveTo>
                    <a:pt x="194" y="140"/>
                  </a:moveTo>
                  <a:lnTo>
                    <a:pt x="194" y="142"/>
                  </a:lnTo>
                  <a:lnTo>
                    <a:pt x="194" y="144"/>
                  </a:lnTo>
                  <a:lnTo>
                    <a:pt x="192" y="146"/>
                  </a:lnTo>
                  <a:lnTo>
                    <a:pt x="190" y="146"/>
                  </a:lnTo>
                  <a:lnTo>
                    <a:pt x="188" y="144"/>
                  </a:lnTo>
                  <a:lnTo>
                    <a:pt x="188" y="142"/>
                  </a:lnTo>
                  <a:lnTo>
                    <a:pt x="190" y="140"/>
                  </a:lnTo>
                  <a:lnTo>
                    <a:pt x="194" y="140"/>
                  </a:lnTo>
                  <a:close/>
                  <a:moveTo>
                    <a:pt x="171" y="134"/>
                  </a:moveTo>
                  <a:lnTo>
                    <a:pt x="171" y="136"/>
                  </a:lnTo>
                  <a:lnTo>
                    <a:pt x="169" y="136"/>
                  </a:lnTo>
                  <a:lnTo>
                    <a:pt x="165" y="132"/>
                  </a:lnTo>
                  <a:lnTo>
                    <a:pt x="167" y="130"/>
                  </a:lnTo>
                  <a:lnTo>
                    <a:pt x="169" y="130"/>
                  </a:lnTo>
                  <a:lnTo>
                    <a:pt x="171" y="134"/>
                  </a:lnTo>
                  <a:close/>
                </a:path>
              </a:pathLst>
            </a:custGeom>
            <a:solidFill>
              <a:schemeClr val="bg1"/>
            </a:solidFill>
            <a:ln w="6350">
              <a:solidFill>
                <a:schemeClr val="bg2">
                  <a:lumMod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2" name="Freeform 6272"/>
            <p:cNvSpPr>
              <a:spLocks/>
            </p:cNvSpPr>
            <p:nvPr/>
          </p:nvSpPr>
          <p:spPr bwMode="auto">
            <a:xfrm>
              <a:off x="1808" y="3593"/>
              <a:ext cx="7" cy="4"/>
            </a:xfrm>
            <a:custGeom>
              <a:avLst/>
              <a:gdLst>
                <a:gd name="T0" fmla="*/ 7 w 7"/>
                <a:gd name="T1" fmla="*/ 4 h 4"/>
                <a:gd name="T2" fmla="*/ 7 w 7"/>
                <a:gd name="T3" fmla="*/ 4 h 4"/>
                <a:gd name="T4" fmla="*/ 5 w 7"/>
                <a:gd name="T5" fmla="*/ 4 h 4"/>
                <a:gd name="T6" fmla="*/ 5 w 7"/>
                <a:gd name="T7" fmla="*/ 4 h 4"/>
                <a:gd name="T8" fmla="*/ 3 w 7"/>
                <a:gd name="T9" fmla="*/ 2 h 4"/>
                <a:gd name="T10" fmla="*/ 3 w 7"/>
                <a:gd name="T11" fmla="*/ 0 h 4"/>
                <a:gd name="T12" fmla="*/ 0 w 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4"/>
                  </a:moveTo>
                  <a:lnTo>
                    <a:pt x="7" y="4"/>
                  </a:lnTo>
                  <a:lnTo>
                    <a:pt x="5" y="4"/>
                  </a:lnTo>
                  <a:lnTo>
                    <a:pt x="5" y="4"/>
                  </a:lnTo>
                  <a:lnTo>
                    <a:pt x="3" y="2"/>
                  </a:lnTo>
                  <a:lnTo>
                    <a:pt x="3"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3" name="Freeform 6273"/>
            <p:cNvSpPr>
              <a:spLocks/>
            </p:cNvSpPr>
            <p:nvPr/>
          </p:nvSpPr>
          <p:spPr bwMode="auto">
            <a:xfrm>
              <a:off x="1790" y="3593"/>
              <a:ext cx="18" cy="9"/>
            </a:xfrm>
            <a:custGeom>
              <a:avLst/>
              <a:gdLst>
                <a:gd name="T0" fmla="*/ 18 w 18"/>
                <a:gd name="T1" fmla="*/ 0 h 9"/>
                <a:gd name="T2" fmla="*/ 14 w 18"/>
                <a:gd name="T3" fmla="*/ 0 h 9"/>
                <a:gd name="T4" fmla="*/ 10 w 18"/>
                <a:gd name="T5" fmla="*/ 2 h 9"/>
                <a:gd name="T6" fmla="*/ 6 w 18"/>
                <a:gd name="T7" fmla="*/ 4 h 9"/>
                <a:gd name="T8" fmla="*/ 6 w 18"/>
                <a:gd name="T9" fmla="*/ 5 h 9"/>
                <a:gd name="T10" fmla="*/ 2 w 18"/>
                <a:gd name="T11" fmla="*/ 5 h 9"/>
                <a:gd name="T12" fmla="*/ 2 w 18"/>
                <a:gd name="T13" fmla="*/ 5 h 9"/>
                <a:gd name="T14" fmla="*/ 0 w 18"/>
                <a:gd name="T15" fmla="*/ 7 h 9"/>
                <a:gd name="T16" fmla="*/ 0 w 1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0"/>
                  </a:moveTo>
                  <a:lnTo>
                    <a:pt x="14" y="0"/>
                  </a:lnTo>
                  <a:lnTo>
                    <a:pt x="10" y="2"/>
                  </a:lnTo>
                  <a:lnTo>
                    <a:pt x="6" y="4"/>
                  </a:lnTo>
                  <a:lnTo>
                    <a:pt x="6" y="5"/>
                  </a:lnTo>
                  <a:lnTo>
                    <a:pt x="2" y="5"/>
                  </a:lnTo>
                  <a:lnTo>
                    <a:pt x="2" y="5"/>
                  </a:lnTo>
                  <a:lnTo>
                    <a:pt x="0" y="7"/>
                  </a:lnTo>
                  <a:lnTo>
                    <a:pt x="0"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4" name="Freeform 6274"/>
            <p:cNvSpPr>
              <a:spLocks/>
            </p:cNvSpPr>
            <p:nvPr/>
          </p:nvSpPr>
          <p:spPr bwMode="auto">
            <a:xfrm>
              <a:off x="1815" y="3597"/>
              <a:ext cx="12" cy="7"/>
            </a:xfrm>
            <a:custGeom>
              <a:avLst/>
              <a:gdLst>
                <a:gd name="T0" fmla="*/ 12 w 12"/>
                <a:gd name="T1" fmla="*/ 7 h 7"/>
                <a:gd name="T2" fmla="*/ 12 w 12"/>
                <a:gd name="T3" fmla="*/ 7 h 7"/>
                <a:gd name="T4" fmla="*/ 12 w 12"/>
                <a:gd name="T5" fmla="*/ 5 h 7"/>
                <a:gd name="T6" fmla="*/ 12 w 12"/>
                <a:gd name="T7" fmla="*/ 3 h 7"/>
                <a:gd name="T8" fmla="*/ 12 w 12"/>
                <a:gd name="T9" fmla="*/ 1 h 7"/>
                <a:gd name="T10" fmla="*/ 10 w 12"/>
                <a:gd name="T11" fmla="*/ 1 h 7"/>
                <a:gd name="T12" fmla="*/ 8 w 12"/>
                <a:gd name="T13" fmla="*/ 1 h 7"/>
                <a:gd name="T14" fmla="*/ 6 w 12"/>
                <a:gd name="T15" fmla="*/ 1 h 7"/>
                <a:gd name="T16" fmla="*/ 6 w 12"/>
                <a:gd name="T17" fmla="*/ 1 h 7"/>
                <a:gd name="T18" fmla="*/ 4 w 12"/>
                <a:gd name="T19" fmla="*/ 1 h 7"/>
                <a:gd name="T20" fmla="*/ 0 w 12"/>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7">
                  <a:moveTo>
                    <a:pt x="12" y="7"/>
                  </a:moveTo>
                  <a:lnTo>
                    <a:pt x="12" y="7"/>
                  </a:lnTo>
                  <a:lnTo>
                    <a:pt x="12" y="5"/>
                  </a:lnTo>
                  <a:lnTo>
                    <a:pt x="12" y="3"/>
                  </a:lnTo>
                  <a:lnTo>
                    <a:pt x="12" y="1"/>
                  </a:lnTo>
                  <a:lnTo>
                    <a:pt x="10" y="1"/>
                  </a:lnTo>
                  <a:lnTo>
                    <a:pt x="8" y="1"/>
                  </a:lnTo>
                  <a:lnTo>
                    <a:pt x="6" y="1"/>
                  </a:lnTo>
                  <a:lnTo>
                    <a:pt x="6" y="1"/>
                  </a:lnTo>
                  <a:lnTo>
                    <a:pt x="4"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5" name="Freeform 6275"/>
            <p:cNvSpPr>
              <a:spLocks/>
            </p:cNvSpPr>
            <p:nvPr/>
          </p:nvSpPr>
          <p:spPr bwMode="auto">
            <a:xfrm>
              <a:off x="1779" y="3602"/>
              <a:ext cx="11" cy="4"/>
            </a:xfrm>
            <a:custGeom>
              <a:avLst/>
              <a:gdLst>
                <a:gd name="T0" fmla="*/ 11 w 11"/>
                <a:gd name="T1" fmla="*/ 0 h 4"/>
                <a:gd name="T2" fmla="*/ 9 w 11"/>
                <a:gd name="T3" fmla="*/ 0 h 4"/>
                <a:gd name="T4" fmla="*/ 7 w 11"/>
                <a:gd name="T5" fmla="*/ 0 h 4"/>
                <a:gd name="T6" fmla="*/ 5 w 11"/>
                <a:gd name="T7" fmla="*/ 0 h 4"/>
                <a:gd name="T8" fmla="*/ 4 w 11"/>
                <a:gd name="T9" fmla="*/ 0 h 4"/>
                <a:gd name="T10" fmla="*/ 4 w 11"/>
                <a:gd name="T11" fmla="*/ 0 h 4"/>
                <a:gd name="T12" fmla="*/ 4 w 11"/>
                <a:gd name="T13" fmla="*/ 2 h 4"/>
                <a:gd name="T14" fmla="*/ 2 w 11"/>
                <a:gd name="T15" fmla="*/ 2 h 4"/>
                <a:gd name="T16" fmla="*/ 2 w 11"/>
                <a:gd name="T17" fmla="*/ 2 h 4"/>
                <a:gd name="T18" fmla="*/ 0 w 11"/>
                <a:gd name="T19" fmla="*/ 2 h 4"/>
                <a:gd name="T20" fmla="*/ 0 w 11"/>
                <a:gd name="T21" fmla="*/ 2 h 4"/>
                <a:gd name="T22" fmla="*/ 0 w 11"/>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4">
                  <a:moveTo>
                    <a:pt x="11" y="0"/>
                  </a:moveTo>
                  <a:lnTo>
                    <a:pt x="9" y="0"/>
                  </a:lnTo>
                  <a:lnTo>
                    <a:pt x="7" y="0"/>
                  </a:lnTo>
                  <a:lnTo>
                    <a:pt x="5" y="0"/>
                  </a:lnTo>
                  <a:lnTo>
                    <a:pt x="4" y="0"/>
                  </a:lnTo>
                  <a:lnTo>
                    <a:pt x="4" y="0"/>
                  </a:lnTo>
                  <a:lnTo>
                    <a:pt x="4" y="2"/>
                  </a:lnTo>
                  <a:lnTo>
                    <a:pt x="2" y="2"/>
                  </a:lnTo>
                  <a:lnTo>
                    <a:pt x="2" y="2"/>
                  </a:lnTo>
                  <a:lnTo>
                    <a:pt x="0" y="2"/>
                  </a:lnTo>
                  <a:lnTo>
                    <a:pt x="0" y="2"/>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6" name="Freeform 6276"/>
            <p:cNvSpPr>
              <a:spLocks/>
            </p:cNvSpPr>
            <p:nvPr/>
          </p:nvSpPr>
          <p:spPr bwMode="auto">
            <a:xfrm>
              <a:off x="1773" y="3606"/>
              <a:ext cx="6" cy="4"/>
            </a:xfrm>
            <a:custGeom>
              <a:avLst/>
              <a:gdLst>
                <a:gd name="T0" fmla="*/ 6 w 6"/>
                <a:gd name="T1" fmla="*/ 0 h 4"/>
                <a:gd name="T2" fmla="*/ 4 w 6"/>
                <a:gd name="T3" fmla="*/ 0 h 4"/>
                <a:gd name="T4" fmla="*/ 2 w 6"/>
                <a:gd name="T5" fmla="*/ 0 h 4"/>
                <a:gd name="T6" fmla="*/ 2 w 6"/>
                <a:gd name="T7" fmla="*/ 2 h 4"/>
                <a:gd name="T8" fmla="*/ 2 w 6"/>
                <a:gd name="T9" fmla="*/ 4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6" y="0"/>
                  </a:moveTo>
                  <a:lnTo>
                    <a:pt x="4" y="0"/>
                  </a:lnTo>
                  <a:lnTo>
                    <a:pt x="2" y="0"/>
                  </a:lnTo>
                  <a:lnTo>
                    <a:pt x="2" y="2"/>
                  </a:lnTo>
                  <a:lnTo>
                    <a:pt x="2"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7" name="Freeform 6277"/>
            <p:cNvSpPr>
              <a:spLocks/>
            </p:cNvSpPr>
            <p:nvPr/>
          </p:nvSpPr>
          <p:spPr bwMode="auto">
            <a:xfrm>
              <a:off x="1827" y="3604"/>
              <a:ext cx="5" cy="8"/>
            </a:xfrm>
            <a:custGeom>
              <a:avLst/>
              <a:gdLst>
                <a:gd name="T0" fmla="*/ 5 w 5"/>
                <a:gd name="T1" fmla="*/ 8 h 8"/>
                <a:gd name="T2" fmla="*/ 4 w 5"/>
                <a:gd name="T3" fmla="*/ 8 h 8"/>
                <a:gd name="T4" fmla="*/ 4 w 5"/>
                <a:gd name="T5" fmla="*/ 8 h 8"/>
                <a:gd name="T6" fmla="*/ 0 w 5"/>
                <a:gd name="T7" fmla="*/ 0 h 8"/>
              </a:gdLst>
              <a:ahLst/>
              <a:cxnLst>
                <a:cxn ang="0">
                  <a:pos x="T0" y="T1"/>
                </a:cxn>
                <a:cxn ang="0">
                  <a:pos x="T2" y="T3"/>
                </a:cxn>
                <a:cxn ang="0">
                  <a:pos x="T4" y="T5"/>
                </a:cxn>
                <a:cxn ang="0">
                  <a:pos x="T6" y="T7"/>
                </a:cxn>
              </a:cxnLst>
              <a:rect l="0" t="0" r="r" b="b"/>
              <a:pathLst>
                <a:path w="5" h="8">
                  <a:moveTo>
                    <a:pt x="5" y="8"/>
                  </a:moveTo>
                  <a:lnTo>
                    <a:pt x="4" y="8"/>
                  </a:lnTo>
                  <a:lnTo>
                    <a:pt x="4" y="8"/>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349" name="Freeform 6279"/>
          <p:cNvSpPr>
            <a:spLocks/>
          </p:cNvSpPr>
          <p:nvPr/>
        </p:nvSpPr>
        <p:spPr bwMode="auto">
          <a:xfrm>
            <a:off x="2812642" y="5674474"/>
            <a:ext cx="9525" cy="3175"/>
          </a:xfrm>
          <a:custGeom>
            <a:avLst/>
            <a:gdLst>
              <a:gd name="T0" fmla="*/ 6 w 6"/>
              <a:gd name="T1" fmla="*/ 0 h 2"/>
              <a:gd name="T2" fmla="*/ 6 w 6"/>
              <a:gd name="T3" fmla="*/ 0 h 2"/>
              <a:gd name="T4" fmla="*/ 4 w 6"/>
              <a:gd name="T5" fmla="*/ 2 h 2"/>
              <a:gd name="T6" fmla="*/ 2 w 6"/>
              <a:gd name="T7" fmla="*/ 2 h 2"/>
              <a:gd name="T8" fmla="*/ 0 w 6"/>
              <a:gd name="T9" fmla="*/ 2 h 2"/>
              <a:gd name="T10" fmla="*/ 0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6" y="0"/>
                </a:moveTo>
                <a:lnTo>
                  <a:pt x="6" y="0"/>
                </a:lnTo>
                <a:lnTo>
                  <a:pt x="4" y="2"/>
                </a:lnTo>
                <a:lnTo>
                  <a:pt x="2"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0" name="Freeform 6280"/>
          <p:cNvSpPr>
            <a:spLocks/>
          </p:cNvSpPr>
          <p:nvPr/>
        </p:nvSpPr>
        <p:spPr bwMode="auto">
          <a:xfrm>
            <a:off x="2801529" y="5677649"/>
            <a:ext cx="11112" cy="6350"/>
          </a:xfrm>
          <a:custGeom>
            <a:avLst/>
            <a:gdLst>
              <a:gd name="T0" fmla="*/ 7 w 7"/>
              <a:gd name="T1" fmla="*/ 0 h 4"/>
              <a:gd name="T2" fmla="*/ 5 w 7"/>
              <a:gd name="T3" fmla="*/ 0 h 4"/>
              <a:gd name="T4" fmla="*/ 5 w 7"/>
              <a:gd name="T5" fmla="*/ 0 h 4"/>
              <a:gd name="T6" fmla="*/ 3 w 7"/>
              <a:gd name="T7" fmla="*/ 2 h 4"/>
              <a:gd name="T8" fmla="*/ 3 w 7"/>
              <a:gd name="T9" fmla="*/ 4 h 4"/>
              <a:gd name="T10" fmla="*/ 1 w 7"/>
              <a:gd name="T11" fmla="*/ 4 h 4"/>
              <a:gd name="T12" fmla="*/ 0 w 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0"/>
                </a:moveTo>
                <a:lnTo>
                  <a:pt x="5" y="0"/>
                </a:lnTo>
                <a:lnTo>
                  <a:pt x="5" y="0"/>
                </a:lnTo>
                <a:lnTo>
                  <a:pt x="3" y="2"/>
                </a:lnTo>
                <a:lnTo>
                  <a:pt x="3" y="4"/>
                </a:lnTo>
                <a:lnTo>
                  <a:pt x="1"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1" name="Freeform 6281"/>
          <p:cNvSpPr>
            <a:spLocks/>
          </p:cNvSpPr>
          <p:nvPr/>
        </p:nvSpPr>
        <p:spPr bwMode="auto">
          <a:xfrm>
            <a:off x="2785654" y="5680824"/>
            <a:ext cx="15875" cy="9525"/>
          </a:xfrm>
          <a:custGeom>
            <a:avLst/>
            <a:gdLst>
              <a:gd name="T0" fmla="*/ 10 w 10"/>
              <a:gd name="T1" fmla="*/ 2 h 6"/>
              <a:gd name="T2" fmla="*/ 10 w 10"/>
              <a:gd name="T3" fmla="*/ 2 h 6"/>
              <a:gd name="T4" fmla="*/ 10 w 10"/>
              <a:gd name="T5" fmla="*/ 0 h 6"/>
              <a:gd name="T6" fmla="*/ 8 w 10"/>
              <a:gd name="T7" fmla="*/ 2 h 6"/>
              <a:gd name="T8" fmla="*/ 8 w 10"/>
              <a:gd name="T9" fmla="*/ 2 h 6"/>
              <a:gd name="T10" fmla="*/ 4 w 10"/>
              <a:gd name="T11" fmla="*/ 4 h 6"/>
              <a:gd name="T12" fmla="*/ 2 w 10"/>
              <a:gd name="T13" fmla="*/ 4 h 6"/>
              <a:gd name="T14" fmla="*/ 0 w 10"/>
              <a:gd name="T15" fmla="*/ 6 h 6"/>
              <a:gd name="T16" fmla="*/ 0 w 10"/>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10" y="2"/>
                </a:moveTo>
                <a:lnTo>
                  <a:pt x="10" y="2"/>
                </a:lnTo>
                <a:lnTo>
                  <a:pt x="10" y="0"/>
                </a:lnTo>
                <a:lnTo>
                  <a:pt x="8" y="2"/>
                </a:lnTo>
                <a:lnTo>
                  <a:pt x="8" y="2"/>
                </a:lnTo>
                <a:lnTo>
                  <a:pt x="4" y="4"/>
                </a:lnTo>
                <a:lnTo>
                  <a:pt x="2" y="4"/>
                </a:lnTo>
                <a:lnTo>
                  <a:pt x="0" y="6"/>
                </a:lnTo>
                <a:lnTo>
                  <a:pt x="0"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2" name="Freeform 6282"/>
          <p:cNvSpPr>
            <a:spLocks/>
          </p:cNvSpPr>
          <p:nvPr/>
        </p:nvSpPr>
        <p:spPr bwMode="auto">
          <a:xfrm>
            <a:off x="2911067" y="5704637"/>
            <a:ext cx="4762" cy="6350"/>
          </a:xfrm>
          <a:custGeom>
            <a:avLst/>
            <a:gdLst>
              <a:gd name="T0" fmla="*/ 0 w 3"/>
              <a:gd name="T1" fmla="*/ 4 h 4"/>
              <a:gd name="T2" fmla="*/ 2 w 3"/>
              <a:gd name="T3" fmla="*/ 2 h 4"/>
              <a:gd name="T4" fmla="*/ 3 w 3"/>
              <a:gd name="T5" fmla="*/ 0 h 4"/>
            </a:gdLst>
            <a:ahLst/>
            <a:cxnLst>
              <a:cxn ang="0">
                <a:pos x="T0" y="T1"/>
              </a:cxn>
              <a:cxn ang="0">
                <a:pos x="T2" y="T3"/>
              </a:cxn>
              <a:cxn ang="0">
                <a:pos x="T4" y="T5"/>
              </a:cxn>
            </a:cxnLst>
            <a:rect l="0" t="0" r="r" b="b"/>
            <a:pathLst>
              <a:path w="3" h="4">
                <a:moveTo>
                  <a:pt x="0" y="4"/>
                </a:moveTo>
                <a:lnTo>
                  <a:pt x="2" y="2"/>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3" name="Freeform 6283"/>
          <p:cNvSpPr>
            <a:spLocks/>
          </p:cNvSpPr>
          <p:nvPr/>
        </p:nvSpPr>
        <p:spPr bwMode="auto">
          <a:xfrm>
            <a:off x="2772954" y="5690349"/>
            <a:ext cx="12700" cy="26988"/>
          </a:xfrm>
          <a:custGeom>
            <a:avLst/>
            <a:gdLst>
              <a:gd name="T0" fmla="*/ 8 w 8"/>
              <a:gd name="T1" fmla="*/ 0 h 17"/>
              <a:gd name="T2" fmla="*/ 6 w 8"/>
              <a:gd name="T3" fmla="*/ 0 h 17"/>
              <a:gd name="T4" fmla="*/ 4 w 8"/>
              <a:gd name="T5" fmla="*/ 0 h 17"/>
              <a:gd name="T6" fmla="*/ 4 w 8"/>
              <a:gd name="T7" fmla="*/ 2 h 17"/>
              <a:gd name="T8" fmla="*/ 4 w 8"/>
              <a:gd name="T9" fmla="*/ 3 h 17"/>
              <a:gd name="T10" fmla="*/ 4 w 8"/>
              <a:gd name="T11" fmla="*/ 3 h 17"/>
              <a:gd name="T12" fmla="*/ 2 w 8"/>
              <a:gd name="T13" fmla="*/ 3 h 17"/>
              <a:gd name="T14" fmla="*/ 0 w 8"/>
              <a:gd name="T15" fmla="*/ 5 h 17"/>
              <a:gd name="T16" fmla="*/ 0 w 8"/>
              <a:gd name="T17" fmla="*/ 9 h 17"/>
              <a:gd name="T18" fmla="*/ 0 w 8"/>
              <a:gd name="T19" fmla="*/ 11 h 17"/>
              <a:gd name="T20" fmla="*/ 2 w 8"/>
              <a:gd name="T21" fmla="*/ 15 h 17"/>
              <a:gd name="T22" fmla="*/ 4 w 8"/>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7">
                <a:moveTo>
                  <a:pt x="8" y="0"/>
                </a:moveTo>
                <a:lnTo>
                  <a:pt x="6" y="0"/>
                </a:lnTo>
                <a:lnTo>
                  <a:pt x="4" y="0"/>
                </a:lnTo>
                <a:lnTo>
                  <a:pt x="4" y="2"/>
                </a:lnTo>
                <a:lnTo>
                  <a:pt x="4" y="3"/>
                </a:lnTo>
                <a:lnTo>
                  <a:pt x="4" y="3"/>
                </a:lnTo>
                <a:lnTo>
                  <a:pt x="2" y="3"/>
                </a:lnTo>
                <a:lnTo>
                  <a:pt x="0" y="5"/>
                </a:lnTo>
                <a:lnTo>
                  <a:pt x="0" y="9"/>
                </a:lnTo>
                <a:lnTo>
                  <a:pt x="0" y="11"/>
                </a:lnTo>
                <a:lnTo>
                  <a:pt x="2" y="15"/>
                </a:lnTo>
                <a:lnTo>
                  <a:pt x="4"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4" name="Freeform 6284"/>
          <p:cNvSpPr>
            <a:spLocks/>
          </p:cNvSpPr>
          <p:nvPr/>
        </p:nvSpPr>
        <p:spPr bwMode="auto">
          <a:xfrm>
            <a:off x="2888842" y="5710987"/>
            <a:ext cx="22225" cy="9525"/>
          </a:xfrm>
          <a:custGeom>
            <a:avLst/>
            <a:gdLst>
              <a:gd name="T0" fmla="*/ 0 w 14"/>
              <a:gd name="T1" fmla="*/ 6 h 6"/>
              <a:gd name="T2" fmla="*/ 0 w 14"/>
              <a:gd name="T3" fmla="*/ 4 h 6"/>
              <a:gd name="T4" fmla="*/ 6 w 14"/>
              <a:gd name="T5" fmla="*/ 4 h 6"/>
              <a:gd name="T6" fmla="*/ 10 w 14"/>
              <a:gd name="T7" fmla="*/ 0 h 6"/>
              <a:gd name="T8" fmla="*/ 14 w 14"/>
              <a:gd name="T9" fmla="*/ 0 h 6"/>
            </a:gdLst>
            <a:ahLst/>
            <a:cxnLst>
              <a:cxn ang="0">
                <a:pos x="T0" y="T1"/>
              </a:cxn>
              <a:cxn ang="0">
                <a:pos x="T2" y="T3"/>
              </a:cxn>
              <a:cxn ang="0">
                <a:pos x="T4" y="T5"/>
              </a:cxn>
              <a:cxn ang="0">
                <a:pos x="T6" y="T7"/>
              </a:cxn>
              <a:cxn ang="0">
                <a:pos x="T8" y="T9"/>
              </a:cxn>
            </a:cxnLst>
            <a:rect l="0" t="0" r="r" b="b"/>
            <a:pathLst>
              <a:path w="14" h="6">
                <a:moveTo>
                  <a:pt x="0" y="6"/>
                </a:moveTo>
                <a:lnTo>
                  <a:pt x="0" y="4"/>
                </a:lnTo>
                <a:lnTo>
                  <a:pt x="6" y="4"/>
                </a:lnTo>
                <a:lnTo>
                  <a:pt x="10" y="0"/>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5" name="Line 6285"/>
          <p:cNvSpPr>
            <a:spLocks noChangeShapeType="1"/>
          </p:cNvSpPr>
          <p:nvPr/>
        </p:nvSpPr>
        <p:spPr bwMode="auto">
          <a:xfrm>
            <a:off x="2885667" y="5720512"/>
            <a:ext cx="3175"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6" name="Freeform 6286"/>
          <p:cNvSpPr>
            <a:spLocks/>
          </p:cNvSpPr>
          <p:nvPr/>
        </p:nvSpPr>
        <p:spPr bwMode="auto">
          <a:xfrm>
            <a:off x="2874554" y="5720512"/>
            <a:ext cx="11112" cy="6350"/>
          </a:xfrm>
          <a:custGeom>
            <a:avLst/>
            <a:gdLst>
              <a:gd name="T0" fmla="*/ 0 w 7"/>
              <a:gd name="T1" fmla="*/ 4 h 4"/>
              <a:gd name="T2" fmla="*/ 0 w 7"/>
              <a:gd name="T3" fmla="*/ 4 h 4"/>
              <a:gd name="T4" fmla="*/ 3 w 7"/>
              <a:gd name="T5" fmla="*/ 2 h 4"/>
              <a:gd name="T6" fmla="*/ 5 w 7"/>
              <a:gd name="T7" fmla="*/ 0 h 4"/>
              <a:gd name="T8" fmla="*/ 7 w 7"/>
              <a:gd name="T9" fmla="*/ 0 h 4"/>
            </a:gdLst>
            <a:ahLst/>
            <a:cxnLst>
              <a:cxn ang="0">
                <a:pos x="T0" y="T1"/>
              </a:cxn>
              <a:cxn ang="0">
                <a:pos x="T2" y="T3"/>
              </a:cxn>
              <a:cxn ang="0">
                <a:pos x="T4" y="T5"/>
              </a:cxn>
              <a:cxn ang="0">
                <a:pos x="T6" y="T7"/>
              </a:cxn>
              <a:cxn ang="0">
                <a:pos x="T8" y="T9"/>
              </a:cxn>
            </a:cxnLst>
            <a:rect l="0" t="0" r="r" b="b"/>
            <a:pathLst>
              <a:path w="7" h="4">
                <a:moveTo>
                  <a:pt x="0" y="4"/>
                </a:moveTo>
                <a:lnTo>
                  <a:pt x="0" y="4"/>
                </a:lnTo>
                <a:lnTo>
                  <a:pt x="3" y="2"/>
                </a:lnTo>
                <a:lnTo>
                  <a:pt x="5" y="0"/>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287"/>
          <p:cNvSpPr>
            <a:spLocks/>
          </p:cNvSpPr>
          <p:nvPr/>
        </p:nvSpPr>
        <p:spPr bwMode="auto">
          <a:xfrm>
            <a:off x="2779304" y="5717337"/>
            <a:ext cx="9525" cy="9525"/>
          </a:xfrm>
          <a:custGeom>
            <a:avLst/>
            <a:gdLst>
              <a:gd name="T0" fmla="*/ 0 w 6"/>
              <a:gd name="T1" fmla="*/ 0 h 6"/>
              <a:gd name="T2" fmla="*/ 2 w 6"/>
              <a:gd name="T3" fmla="*/ 0 h 6"/>
              <a:gd name="T4" fmla="*/ 4 w 6"/>
              <a:gd name="T5" fmla="*/ 0 h 6"/>
              <a:gd name="T6" fmla="*/ 6 w 6"/>
              <a:gd name="T7" fmla="*/ 2 h 6"/>
              <a:gd name="T8" fmla="*/ 6 w 6"/>
              <a:gd name="T9" fmla="*/ 6 h 6"/>
              <a:gd name="T10" fmla="*/ 6 w 6"/>
              <a:gd name="T11" fmla="*/ 6 h 6"/>
            </a:gdLst>
            <a:ahLst/>
            <a:cxnLst>
              <a:cxn ang="0">
                <a:pos x="T0" y="T1"/>
              </a:cxn>
              <a:cxn ang="0">
                <a:pos x="T2" y="T3"/>
              </a:cxn>
              <a:cxn ang="0">
                <a:pos x="T4" y="T5"/>
              </a:cxn>
              <a:cxn ang="0">
                <a:pos x="T6" y="T7"/>
              </a:cxn>
              <a:cxn ang="0">
                <a:pos x="T8" y="T9"/>
              </a:cxn>
              <a:cxn ang="0">
                <a:pos x="T10" y="T11"/>
              </a:cxn>
            </a:cxnLst>
            <a:rect l="0" t="0" r="r" b="b"/>
            <a:pathLst>
              <a:path w="6" h="6">
                <a:moveTo>
                  <a:pt x="0" y="0"/>
                </a:moveTo>
                <a:lnTo>
                  <a:pt x="2" y="0"/>
                </a:lnTo>
                <a:lnTo>
                  <a:pt x="4" y="0"/>
                </a:lnTo>
                <a:lnTo>
                  <a:pt x="6" y="2"/>
                </a:lnTo>
                <a:lnTo>
                  <a:pt x="6" y="6"/>
                </a:lnTo>
                <a:lnTo>
                  <a:pt x="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8" name="Freeform 6288"/>
          <p:cNvSpPr>
            <a:spLocks/>
          </p:cNvSpPr>
          <p:nvPr/>
        </p:nvSpPr>
        <p:spPr bwMode="auto">
          <a:xfrm>
            <a:off x="2861854" y="5726862"/>
            <a:ext cx="12700" cy="14288"/>
          </a:xfrm>
          <a:custGeom>
            <a:avLst/>
            <a:gdLst>
              <a:gd name="T0" fmla="*/ 0 w 8"/>
              <a:gd name="T1" fmla="*/ 9 h 9"/>
              <a:gd name="T2" fmla="*/ 0 w 8"/>
              <a:gd name="T3" fmla="*/ 9 h 9"/>
              <a:gd name="T4" fmla="*/ 6 w 8"/>
              <a:gd name="T5" fmla="*/ 3 h 9"/>
              <a:gd name="T6" fmla="*/ 8 w 8"/>
              <a:gd name="T7" fmla="*/ 0 h 9"/>
            </a:gdLst>
            <a:ahLst/>
            <a:cxnLst>
              <a:cxn ang="0">
                <a:pos x="T0" y="T1"/>
              </a:cxn>
              <a:cxn ang="0">
                <a:pos x="T2" y="T3"/>
              </a:cxn>
              <a:cxn ang="0">
                <a:pos x="T4" y="T5"/>
              </a:cxn>
              <a:cxn ang="0">
                <a:pos x="T6" y="T7"/>
              </a:cxn>
            </a:cxnLst>
            <a:rect l="0" t="0" r="r" b="b"/>
            <a:pathLst>
              <a:path w="8" h="9">
                <a:moveTo>
                  <a:pt x="0" y="9"/>
                </a:moveTo>
                <a:lnTo>
                  <a:pt x="0" y="9"/>
                </a:lnTo>
                <a:lnTo>
                  <a:pt x="6" y="3"/>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9" name="Freeform 6289"/>
          <p:cNvSpPr>
            <a:spLocks/>
          </p:cNvSpPr>
          <p:nvPr/>
        </p:nvSpPr>
        <p:spPr bwMode="auto">
          <a:xfrm>
            <a:off x="2788829" y="5726862"/>
            <a:ext cx="3175" cy="14288"/>
          </a:xfrm>
          <a:custGeom>
            <a:avLst/>
            <a:gdLst>
              <a:gd name="T0" fmla="*/ 0 w 2"/>
              <a:gd name="T1" fmla="*/ 0 h 9"/>
              <a:gd name="T2" fmla="*/ 0 w 2"/>
              <a:gd name="T3" fmla="*/ 3 h 9"/>
              <a:gd name="T4" fmla="*/ 0 w 2"/>
              <a:gd name="T5" fmla="*/ 5 h 9"/>
              <a:gd name="T6" fmla="*/ 2 w 2"/>
              <a:gd name="T7" fmla="*/ 7 h 9"/>
              <a:gd name="T8" fmla="*/ 2 w 2"/>
              <a:gd name="T9" fmla="*/ 9 h 9"/>
              <a:gd name="T10" fmla="*/ 2 w 2"/>
              <a:gd name="T11" fmla="*/ 9 h 9"/>
            </a:gdLst>
            <a:ahLst/>
            <a:cxnLst>
              <a:cxn ang="0">
                <a:pos x="T0" y="T1"/>
              </a:cxn>
              <a:cxn ang="0">
                <a:pos x="T2" y="T3"/>
              </a:cxn>
              <a:cxn ang="0">
                <a:pos x="T4" y="T5"/>
              </a:cxn>
              <a:cxn ang="0">
                <a:pos x="T6" y="T7"/>
              </a:cxn>
              <a:cxn ang="0">
                <a:pos x="T8" y="T9"/>
              </a:cxn>
              <a:cxn ang="0">
                <a:pos x="T10" y="T11"/>
              </a:cxn>
            </a:cxnLst>
            <a:rect l="0" t="0" r="r" b="b"/>
            <a:pathLst>
              <a:path w="2" h="9">
                <a:moveTo>
                  <a:pt x="0" y="0"/>
                </a:moveTo>
                <a:lnTo>
                  <a:pt x="0" y="3"/>
                </a:lnTo>
                <a:lnTo>
                  <a:pt x="0" y="5"/>
                </a:lnTo>
                <a:lnTo>
                  <a:pt x="2" y="7"/>
                </a:lnTo>
                <a:lnTo>
                  <a:pt x="2" y="9"/>
                </a:lnTo>
                <a:lnTo>
                  <a:pt x="2" y="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0" name="Freeform 6290"/>
          <p:cNvSpPr>
            <a:spLocks/>
          </p:cNvSpPr>
          <p:nvPr/>
        </p:nvSpPr>
        <p:spPr bwMode="auto">
          <a:xfrm>
            <a:off x="2852329" y="5741149"/>
            <a:ext cx="9525" cy="6350"/>
          </a:xfrm>
          <a:custGeom>
            <a:avLst/>
            <a:gdLst>
              <a:gd name="T0" fmla="*/ 0 w 6"/>
              <a:gd name="T1" fmla="*/ 4 h 4"/>
              <a:gd name="T2" fmla="*/ 0 w 6"/>
              <a:gd name="T3" fmla="*/ 4 h 4"/>
              <a:gd name="T4" fmla="*/ 0 w 6"/>
              <a:gd name="T5" fmla="*/ 2 h 4"/>
              <a:gd name="T6" fmla="*/ 2 w 6"/>
              <a:gd name="T7" fmla="*/ 0 h 4"/>
              <a:gd name="T8" fmla="*/ 4 w 6"/>
              <a:gd name="T9" fmla="*/ 0 h 4"/>
              <a:gd name="T10" fmla="*/ 6 w 6"/>
              <a:gd name="T11" fmla="*/ 0 h 4"/>
              <a:gd name="T12" fmla="*/ 6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0" y="4"/>
                </a:moveTo>
                <a:lnTo>
                  <a:pt x="0" y="4"/>
                </a:lnTo>
                <a:lnTo>
                  <a:pt x="0" y="2"/>
                </a:lnTo>
                <a:lnTo>
                  <a:pt x="2" y="0"/>
                </a:lnTo>
                <a:lnTo>
                  <a:pt x="4" y="0"/>
                </a:lnTo>
                <a:lnTo>
                  <a:pt x="6" y="0"/>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1" name="Freeform 6291"/>
          <p:cNvSpPr>
            <a:spLocks/>
          </p:cNvSpPr>
          <p:nvPr/>
        </p:nvSpPr>
        <p:spPr bwMode="auto">
          <a:xfrm>
            <a:off x="2838042" y="5747499"/>
            <a:ext cx="14287" cy="12700"/>
          </a:xfrm>
          <a:custGeom>
            <a:avLst/>
            <a:gdLst>
              <a:gd name="T0" fmla="*/ 0 w 9"/>
              <a:gd name="T1" fmla="*/ 8 h 8"/>
              <a:gd name="T2" fmla="*/ 0 w 9"/>
              <a:gd name="T3" fmla="*/ 8 h 8"/>
              <a:gd name="T4" fmla="*/ 0 w 9"/>
              <a:gd name="T5" fmla="*/ 8 h 8"/>
              <a:gd name="T6" fmla="*/ 0 w 9"/>
              <a:gd name="T7" fmla="*/ 6 h 8"/>
              <a:gd name="T8" fmla="*/ 1 w 9"/>
              <a:gd name="T9" fmla="*/ 6 h 8"/>
              <a:gd name="T10" fmla="*/ 5 w 9"/>
              <a:gd name="T11" fmla="*/ 6 h 8"/>
              <a:gd name="T12" fmla="*/ 7 w 9"/>
              <a:gd name="T13" fmla="*/ 2 h 8"/>
              <a:gd name="T14" fmla="*/ 9 w 9"/>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0" y="8"/>
                </a:moveTo>
                <a:lnTo>
                  <a:pt x="0" y="8"/>
                </a:lnTo>
                <a:lnTo>
                  <a:pt x="0" y="8"/>
                </a:lnTo>
                <a:lnTo>
                  <a:pt x="0" y="6"/>
                </a:lnTo>
                <a:lnTo>
                  <a:pt x="1" y="6"/>
                </a:lnTo>
                <a:lnTo>
                  <a:pt x="5" y="6"/>
                </a:lnTo>
                <a:lnTo>
                  <a:pt x="7" y="2"/>
                </a:lnTo>
                <a:lnTo>
                  <a:pt x="9"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2" name="Freeform 6292"/>
          <p:cNvSpPr>
            <a:spLocks/>
          </p:cNvSpPr>
          <p:nvPr/>
        </p:nvSpPr>
        <p:spPr bwMode="auto">
          <a:xfrm>
            <a:off x="2806292" y="5757024"/>
            <a:ext cx="15875" cy="6350"/>
          </a:xfrm>
          <a:custGeom>
            <a:avLst/>
            <a:gdLst>
              <a:gd name="T0" fmla="*/ 0 w 10"/>
              <a:gd name="T1" fmla="*/ 2 h 4"/>
              <a:gd name="T2" fmla="*/ 0 w 10"/>
              <a:gd name="T3" fmla="*/ 2 h 4"/>
              <a:gd name="T4" fmla="*/ 4 w 10"/>
              <a:gd name="T5" fmla="*/ 0 h 4"/>
              <a:gd name="T6" fmla="*/ 6 w 10"/>
              <a:gd name="T7" fmla="*/ 0 h 4"/>
              <a:gd name="T8" fmla="*/ 8 w 10"/>
              <a:gd name="T9" fmla="*/ 0 h 4"/>
              <a:gd name="T10" fmla="*/ 8 w 10"/>
              <a:gd name="T11" fmla="*/ 2 h 4"/>
              <a:gd name="T12" fmla="*/ 10 w 10"/>
              <a:gd name="T13" fmla="*/ 2 h 4"/>
              <a:gd name="T14" fmla="*/ 10 w 10"/>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
                <a:moveTo>
                  <a:pt x="0" y="2"/>
                </a:moveTo>
                <a:lnTo>
                  <a:pt x="0" y="2"/>
                </a:lnTo>
                <a:lnTo>
                  <a:pt x="4" y="0"/>
                </a:lnTo>
                <a:lnTo>
                  <a:pt x="6" y="0"/>
                </a:lnTo>
                <a:lnTo>
                  <a:pt x="8" y="0"/>
                </a:lnTo>
                <a:lnTo>
                  <a:pt x="8" y="2"/>
                </a:lnTo>
                <a:lnTo>
                  <a:pt x="10" y="2"/>
                </a:lnTo>
                <a:lnTo>
                  <a:pt x="1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3" name="Freeform 6293"/>
          <p:cNvSpPr>
            <a:spLocks/>
          </p:cNvSpPr>
          <p:nvPr/>
        </p:nvSpPr>
        <p:spPr bwMode="auto">
          <a:xfrm>
            <a:off x="2788829" y="5741149"/>
            <a:ext cx="17462" cy="22225"/>
          </a:xfrm>
          <a:custGeom>
            <a:avLst/>
            <a:gdLst>
              <a:gd name="T0" fmla="*/ 2 w 11"/>
              <a:gd name="T1" fmla="*/ 0 h 14"/>
              <a:gd name="T2" fmla="*/ 2 w 11"/>
              <a:gd name="T3" fmla="*/ 0 h 14"/>
              <a:gd name="T4" fmla="*/ 2 w 11"/>
              <a:gd name="T5" fmla="*/ 2 h 14"/>
              <a:gd name="T6" fmla="*/ 0 w 11"/>
              <a:gd name="T7" fmla="*/ 6 h 14"/>
              <a:gd name="T8" fmla="*/ 0 w 11"/>
              <a:gd name="T9" fmla="*/ 8 h 14"/>
              <a:gd name="T10" fmla="*/ 0 w 11"/>
              <a:gd name="T11" fmla="*/ 10 h 14"/>
              <a:gd name="T12" fmla="*/ 2 w 11"/>
              <a:gd name="T13" fmla="*/ 10 h 14"/>
              <a:gd name="T14" fmla="*/ 4 w 11"/>
              <a:gd name="T15" fmla="*/ 12 h 14"/>
              <a:gd name="T16" fmla="*/ 6 w 11"/>
              <a:gd name="T17" fmla="*/ 14 h 14"/>
              <a:gd name="T18" fmla="*/ 8 w 11"/>
              <a:gd name="T19" fmla="*/ 14 h 14"/>
              <a:gd name="T20" fmla="*/ 9 w 11"/>
              <a:gd name="T21" fmla="*/ 14 h 14"/>
              <a:gd name="T22" fmla="*/ 11 w 11"/>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4">
                <a:moveTo>
                  <a:pt x="2" y="0"/>
                </a:moveTo>
                <a:lnTo>
                  <a:pt x="2" y="0"/>
                </a:lnTo>
                <a:lnTo>
                  <a:pt x="2" y="2"/>
                </a:lnTo>
                <a:lnTo>
                  <a:pt x="0" y="6"/>
                </a:lnTo>
                <a:lnTo>
                  <a:pt x="0" y="8"/>
                </a:lnTo>
                <a:lnTo>
                  <a:pt x="0" y="10"/>
                </a:lnTo>
                <a:lnTo>
                  <a:pt x="2" y="10"/>
                </a:lnTo>
                <a:lnTo>
                  <a:pt x="4" y="12"/>
                </a:lnTo>
                <a:lnTo>
                  <a:pt x="6" y="14"/>
                </a:lnTo>
                <a:lnTo>
                  <a:pt x="8" y="14"/>
                </a:lnTo>
                <a:lnTo>
                  <a:pt x="9" y="14"/>
                </a:lnTo>
                <a:lnTo>
                  <a:pt x="11"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4" name="Freeform 6294"/>
          <p:cNvSpPr>
            <a:spLocks/>
          </p:cNvSpPr>
          <p:nvPr/>
        </p:nvSpPr>
        <p:spPr bwMode="auto">
          <a:xfrm>
            <a:off x="2822167" y="5760199"/>
            <a:ext cx="15875" cy="3175"/>
          </a:xfrm>
          <a:custGeom>
            <a:avLst/>
            <a:gdLst>
              <a:gd name="T0" fmla="*/ 0 w 10"/>
              <a:gd name="T1" fmla="*/ 2 h 2"/>
              <a:gd name="T2" fmla="*/ 2 w 10"/>
              <a:gd name="T3" fmla="*/ 2 h 2"/>
              <a:gd name="T4" fmla="*/ 2 w 10"/>
              <a:gd name="T5" fmla="*/ 0 h 2"/>
              <a:gd name="T6" fmla="*/ 4 w 10"/>
              <a:gd name="T7" fmla="*/ 0 h 2"/>
              <a:gd name="T8" fmla="*/ 4 w 10"/>
              <a:gd name="T9" fmla="*/ 0 h 2"/>
              <a:gd name="T10" fmla="*/ 6 w 10"/>
              <a:gd name="T11" fmla="*/ 0 h 2"/>
              <a:gd name="T12" fmla="*/ 6 w 10"/>
              <a:gd name="T13" fmla="*/ 0 h 2"/>
              <a:gd name="T14" fmla="*/ 8 w 10"/>
              <a:gd name="T15" fmla="*/ 0 h 2"/>
              <a:gd name="T16" fmla="*/ 8 w 10"/>
              <a:gd name="T17" fmla="*/ 2 h 2"/>
              <a:gd name="T18" fmla="*/ 8 w 10"/>
              <a:gd name="T19" fmla="*/ 2 h 2"/>
              <a:gd name="T20" fmla="*/ 10 w 10"/>
              <a:gd name="T21" fmla="*/ 2 h 2"/>
              <a:gd name="T22" fmla="*/ 10 w 10"/>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
                <a:moveTo>
                  <a:pt x="0" y="2"/>
                </a:moveTo>
                <a:lnTo>
                  <a:pt x="2" y="2"/>
                </a:lnTo>
                <a:lnTo>
                  <a:pt x="2" y="0"/>
                </a:lnTo>
                <a:lnTo>
                  <a:pt x="4" y="0"/>
                </a:lnTo>
                <a:lnTo>
                  <a:pt x="4" y="0"/>
                </a:lnTo>
                <a:lnTo>
                  <a:pt x="6" y="0"/>
                </a:lnTo>
                <a:lnTo>
                  <a:pt x="6" y="0"/>
                </a:lnTo>
                <a:lnTo>
                  <a:pt x="8" y="0"/>
                </a:lnTo>
                <a:lnTo>
                  <a:pt x="8" y="2"/>
                </a:lnTo>
                <a:lnTo>
                  <a:pt x="8" y="2"/>
                </a:lnTo>
                <a:lnTo>
                  <a:pt x="10" y="2"/>
                </a:lnTo>
                <a:lnTo>
                  <a:pt x="1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295"/>
          <p:cNvSpPr>
            <a:spLocks/>
          </p:cNvSpPr>
          <p:nvPr/>
        </p:nvSpPr>
        <p:spPr bwMode="auto">
          <a:xfrm>
            <a:off x="2914242" y="5766549"/>
            <a:ext cx="1587" cy="4763"/>
          </a:xfrm>
          <a:custGeom>
            <a:avLst/>
            <a:gdLst>
              <a:gd name="T0" fmla="*/ 1 w 1"/>
              <a:gd name="T1" fmla="*/ 3 h 3"/>
              <a:gd name="T2" fmla="*/ 1 w 1"/>
              <a:gd name="T3" fmla="*/ 3 h 3"/>
              <a:gd name="T4" fmla="*/ 1 w 1"/>
              <a:gd name="T5" fmla="*/ 3 h 3"/>
              <a:gd name="T6" fmla="*/ 0 w 1"/>
              <a:gd name="T7" fmla="*/ 2 h 3"/>
              <a:gd name="T8" fmla="*/ 0 w 1"/>
              <a:gd name="T9" fmla="*/ 2 h 3"/>
              <a:gd name="T10" fmla="*/ 0 w 1"/>
              <a:gd name="T11" fmla="*/ 2 h 3"/>
              <a:gd name="T12" fmla="*/ 0 w 1"/>
              <a:gd name="T13" fmla="*/ 0 h 3"/>
              <a:gd name="T14" fmla="*/ 0 w 1"/>
              <a:gd name="T15" fmla="*/ 0 h 3"/>
              <a:gd name="T16" fmla="*/ 0 w 1"/>
              <a:gd name="T17" fmla="*/ 0 h 3"/>
              <a:gd name="T18" fmla="*/ 0 w 1"/>
              <a:gd name="T19" fmla="*/ 0 h 3"/>
              <a:gd name="T20" fmla="*/ 1 w 1"/>
              <a:gd name="T21" fmla="*/ 0 h 3"/>
              <a:gd name="T22" fmla="*/ 1 w 1"/>
              <a:gd name="T23"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1" y="3"/>
                </a:moveTo>
                <a:lnTo>
                  <a:pt x="1" y="3"/>
                </a:lnTo>
                <a:lnTo>
                  <a:pt x="1" y="3"/>
                </a:lnTo>
                <a:lnTo>
                  <a:pt x="0" y="2"/>
                </a:lnTo>
                <a:lnTo>
                  <a:pt x="0" y="2"/>
                </a:lnTo>
                <a:lnTo>
                  <a:pt x="0" y="2"/>
                </a:lnTo>
                <a:lnTo>
                  <a:pt x="0" y="0"/>
                </a:lnTo>
                <a:lnTo>
                  <a:pt x="0" y="0"/>
                </a:lnTo>
                <a:lnTo>
                  <a:pt x="0" y="0"/>
                </a:lnTo>
                <a:lnTo>
                  <a:pt x="0" y="0"/>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6" name="Freeform 6296"/>
          <p:cNvSpPr>
            <a:spLocks/>
          </p:cNvSpPr>
          <p:nvPr/>
        </p:nvSpPr>
        <p:spPr bwMode="auto">
          <a:xfrm>
            <a:off x="2911067" y="5771312"/>
            <a:ext cx="4762" cy="3175"/>
          </a:xfrm>
          <a:custGeom>
            <a:avLst/>
            <a:gdLst>
              <a:gd name="T0" fmla="*/ 0 w 3"/>
              <a:gd name="T1" fmla="*/ 2 h 2"/>
              <a:gd name="T2" fmla="*/ 2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0" y="2"/>
                </a:moveTo>
                <a:lnTo>
                  <a:pt x="2" y="2"/>
                </a:lnTo>
                <a:lnTo>
                  <a:pt x="3" y="2"/>
                </a:lnTo>
                <a:lnTo>
                  <a:pt x="3"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7" name="Freeform 6297"/>
          <p:cNvSpPr>
            <a:spLocks/>
          </p:cNvSpPr>
          <p:nvPr/>
        </p:nvSpPr>
        <p:spPr bwMode="auto">
          <a:xfrm>
            <a:off x="2901542" y="5771312"/>
            <a:ext cx="9525" cy="6350"/>
          </a:xfrm>
          <a:custGeom>
            <a:avLst/>
            <a:gdLst>
              <a:gd name="T0" fmla="*/ 0 w 6"/>
              <a:gd name="T1" fmla="*/ 0 h 4"/>
              <a:gd name="T2" fmla="*/ 2 w 6"/>
              <a:gd name="T3" fmla="*/ 2 h 4"/>
              <a:gd name="T4" fmla="*/ 2 w 6"/>
              <a:gd name="T5" fmla="*/ 2 h 4"/>
              <a:gd name="T6" fmla="*/ 4 w 6"/>
              <a:gd name="T7" fmla="*/ 4 h 4"/>
              <a:gd name="T8" fmla="*/ 6 w 6"/>
              <a:gd name="T9" fmla="*/ 2 h 4"/>
              <a:gd name="T10" fmla="*/ 6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0" y="0"/>
                </a:moveTo>
                <a:lnTo>
                  <a:pt x="2" y="2"/>
                </a:lnTo>
                <a:lnTo>
                  <a:pt x="2" y="2"/>
                </a:lnTo>
                <a:lnTo>
                  <a:pt x="4" y="4"/>
                </a:lnTo>
                <a:lnTo>
                  <a:pt x="6"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8" name="Freeform 6298"/>
          <p:cNvSpPr>
            <a:spLocks/>
          </p:cNvSpPr>
          <p:nvPr/>
        </p:nvSpPr>
        <p:spPr bwMode="auto">
          <a:xfrm>
            <a:off x="2877729" y="5771312"/>
            <a:ext cx="23812" cy="25400"/>
          </a:xfrm>
          <a:custGeom>
            <a:avLst/>
            <a:gdLst>
              <a:gd name="T0" fmla="*/ 5 w 15"/>
              <a:gd name="T1" fmla="*/ 16 h 16"/>
              <a:gd name="T2" fmla="*/ 5 w 15"/>
              <a:gd name="T3" fmla="*/ 16 h 16"/>
              <a:gd name="T4" fmla="*/ 3 w 15"/>
              <a:gd name="T5" fmla="*/ 16 h 16"/>
              <a:gd name="T6" fmla="*/ 3 w 15"/>
              <a:gd name="T7" fmla="*/ 16 h 16"/>
              <a:gd name="T8" fmla="*/ 1 w 15"/>
              <a:gd name="T9" fmla="*/ 16 h 16"/>
              <a:gd name="T10" fmla="*/ 0 w 15"/>
              <a:gd name="T11" fmla="*/ 16 h 16"/>
              <a:gd name="T12" fmla="*/ 0 w 15"/>
              <a:gd name="T13" fmla="*/ 16 h 16"/>
              <a:gd name="T14" fmla="*/ 1 w 15"/>
              <a:gd name="T15" fmla="*/ 14 h 16"/>
              <a:gd name="T16" fmla="*/ 1 w 15"/>
              <a:gd name="T17" fmla="*/ 14 h 16"/>
              <a:gd name="T18" fmla="*/ 1 w 15"/>
              <a:gd name="T19" fmla="*/ 12 h 16"/>
              <a:gd name="T20" fmla="*/ 1 w 15"/>
              <a:gd name="T21" fmla="*/ 12 h 16"/>
              <a:gd name="T22" fmla="*/ 1 w 15"/>
              <a:gd name="T23" fmla="*/ 10 h 16"/>
              <a:gd name="T24" fmla="*/ 3 w 15"/>
              <a:gd name="T25" fmla="*/ 8 h 16"/>
              <a:gd name="T26" fmla="*/ 3 w 15"/>
              <a:gd name="T27" fmla="*/ 8 h 16"/>
              <a:gd name="T28" fmla="*/ 3 w 15"/>
              <a:gd name="T29" fmla="*/ 6 h 16"/>
              <a:gd name="T30" fmla="*/ 5 w 15"/>
              <a:gd name="T31" fmla="*/ 6 h 16"/>
              <a:gd name="T32" fmla="*/ 7 w 15"/>
              <a:gd name="T33" fmla="*/ 6 h 16"/>
              <a:gd name="T34" fmla="*/ 9 w 15"/>
              <a:gd name="T35" fmla="*/ 6 h 16"/>
              <a:gd name="T36" fmla="*/ 7 w 15"/>
              <a:gd name="T37" fmla="*/ 4 h 16"/>
              <a:gd name="T38" fmla="*/ 7 w 15"/>
              <a:gd name="T39" fmla="*/ 4 h 16"/>
              <a:gd name="T40" fmla="*/ 9 w 15"/>
              <a:gd name="T41" fmla="*/ 2 h 16"/>
              <a:gd name="T42" fmla="*/ 9 w 15"/>
              <a:gd name="T43" fmla="*/ 2 h 16"/>
              <a:gd name="T44" fmla="*/ 11 w 15"/>
              <a:gd name="T45" fmla="*/ 0 h 16"/>
              <a:gd name="T46" fmla="*/ 11 w 15"/>
              <a:gd name="T47" fmla="*/ 0 h 16"/>
              <a:gd name="T48" fmla="*/ 13 w 15"/>
              <a:gd name="T49" fmla="*/ 2 h 16"/>
              <a:gd name="T50" fmla="*/ 13 w 15"/>
              <a:gd name="T51" fmla="*/ 2 h 16"/>
              <a:gd name="T52" fmla="*/ 13 w 15"/>
              <a:gd name="T53" fmla="*/ 0 h 16"/>
              <a:gd name="T54" fmla="*/ 15 w 15"/>
              <a:gd name="T5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 h="16">
                <a:moveTo>
                  <a:pt x="5" y="16"/>
                </a:moveTo>
                <a:lnTo>
                  <a:pt x="5" y="16"/>
                </a:lnTo>
                <a:lnTo>
                  <a:pt x="3" y="16"/>
                </a:lnTo>
                <a:lnTo>
                  <a:pt x="3" y="16"/>
                </a:lnTo>
                <a:lnTo>
                  <a:pt x="1" y="16"/>
                </a:lnTo>
                <a:lnTo>
                  <a:pt x="0" y="16"/>
                </a:lnTo>
                <a:lnTo>
                  <a:pt x="0" y="16"/>
                </a:lnTo>
                <a:lnTo>
                  <a:pt x="1" y="14"/>
                </a:lnTo>
                <a:lnTo>
                  <a:pt x="1" y="14"/>
                </a:lnTo>
                <a:lnTo>
                  <a:pt x="1" y="12"/>
                </a:lnTo>
                <a:lnTo>
                  <a:pt x="1" y="12"/>
                </a:lnTo>
                <a:lnTo>
                  <a:pt x="1" y="10"/>
                </a:lnTo>
                <a:lnTo>
                  <a:pt x="3" y="8"/>
                </a:lnTo>
                <a:lnTo>
                  <a:pt x="3" y="8"/>
                </a:lnTo>
                <a:lnTo>
                  <a:pt x="3" y="6"/>
                </a:lnTo>
                <a:lnTo>
                  <a:pt x="5" y="6"/>
                </a:lnTo>
                <a:lnTo>
                  <a:pt x="7" y="6"/>
                </a:lnTo>
                <a:lnTo>
                  <a:pt x="9" y="6"/>
                </a:lnTo>
                <a:lnTo>
                  <a:pt x="7" y="4"/>
                </a:lnTo>
                <a:lnTo>
                  <a:pt x="7" y="4"/>
                </a:lnTo>
                <a:lnTo>
                  <a:pt x="9" y="2"/>
                </a:lnTo>
                <a:lnTo>
                  <a:pt x="9" y="2"/>
                </a:lnTo>
                <a:lnTo>
                  <a:pt x="11" y="0"/>
                </a:lnTo>
                <a:lnTo>
                  <a:pt x="11" y="0"/>
                </a:lnTo>
                <a:lnTo>
                  <a:pt x="13" y="2"/>
                </a:lnTo>
                <a:lnTo>
                  <a:pt x="13" y="2"/>
                </a:lnTo>
                <a:lnTo>
                  <a:pt x="13" y="0"/>
                </a:lnTo>
                <a:lnTo>
                  <a:pt x="1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9" name="Freeform 6299"/>
          <p:cNvSpPr>
            <a:spLocks/>
          </p:cNvSpPr>
          <p:nvPr/>
        </p:nvSpPr>
        <p:spPr bwMode="auto">
          <a:xfrm>
            <a:off x="2885667" y="5796712"/>
            <a:ext cx="9525" cy="9525"/>
          </a:xfrm>
          <a:custGeom>
            <a:avLst/>
            <a:gdLst>
              <a:gd name="T0" fmla="*/ 6 w 6"/>
              <a:gd name="T1" fmla="*/ 6 h 6"/>
              <a:gd name="T2" fmla="*/ 6 w 6"/>
              <a:gd name="T3" fmla="*/ 6 h 6"/>
              <a:gd name="T4" fmla="*/ 6 w 6"/>
              <a:gd name="T5" fmla="*/ 6 h 6"/>
              <a:gd name="T6" fmla="*/ 4 w 6"/>
              <a:gd name="T7" fmla="*/ 6 h 6"/>
              <a:gd name="T8" fmla="*/ 2 w 6"/>
              <a:gd name="T9" fmla="*/ 6 h 6"/>
              <a:gd name="T10" fmla="*/ 2 w 6"/>
              <a:gd name="T11" fmla="*/ 4 h 6"/>
              <a:gd name="T12" fmla="*/ 0 w 6"/>
              <a:gd name="T13" fmla="*/ 2 h 6"/>
              <a:gd name="T14" fmla="*/ 0 w 6"/>
              <a:gd name="T15" fmla="*/ 2 h 6"/>
              <a:gd name="T16" fmla="*/ 0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6"/>
                </a:moveTo>
                <a:lnTo>
                  <a:pt x="6" y="6"/>
                </a:lnTo>
                <a:lnTo>
                  <a:pt x="6" y="6"/>
                </a:lnTo>
                <a:lnTo>
                  <a:pt x="4" y="6"/>
                </a:lnTo>
                <a:lnTo>
                  <a:pt x="2" y="6"/>
                </a:lnTo>
                <a:lnTo>
                  <a:pt x="2" y="4"/>
                </a:lnTo>
                <a:lnTo>
                  <a:pt x="0"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0" name="Freeform 6300"/>
          <p:cNvSpPr>
            <a:spLocks/>
          </p:cNvSpPr>
          <p:nvPr/>
        </p:nvSpPr>
        <p:spPr bwMode="auto">
          <a:xfrm>
            <a:off x="2895192" y="5806237"/>
            <a:ext cx="12700" cy="4763"/>
          </a:xfrm>
          <a:custGeom>
            <a:avLst/>
            <a:gdLst>
              <a:gd name="T0" fmla="*/ 8 w 8"/>
              <a:gd name="T1" fmla="*/ 3 h 3"/>
              <a:gd name="T2" fmla="*/ 8 w 8"/>
              <a:gd name="T3" fmla="*/ 1 h 3"/>
              <a:gd name="T4" fmla="*/ 8 w 8"/>
              <a:gd name="T5" fmla="*/ 1 h 3"/>
              <a:gd name="T6" fmla="*/ 6 w 8"/>
              <a:gd name="T7" fmla="*/ 3 h 3"/>
              <a:gd name="T8" fmla="*/ 6 w 8"/>
              <a:gd name="T9" fmla="*/ 1 h 3"/>
              <a:gd name="T10" fmla="*/ 4 w 8"/>
              <a:gd name="T11" fmla="*/ 1 h 3"/>
              <a:gd name="T12" fmla="*/ 4 w 8"/>
              <a:gd name="T13" fmla="*/ 1 h 3"/>
              <a:gd name="T14" fmla="*/ 4 w 8"/>
              <a:gd name="T15" fmla="*/ 1 h 3"/>
              <a:gd name="T16" fmla="*/ 2 w 8"/>
              <a:gd name="T17" fmla="*/ 1 h 3"/>
              <a:gd name="T18" fmla="*/ 2 w 8"/>
              <a:gd name="T19" fmla="*/ 0 h 3"/>
              <a:gd name="T20" fmla="*/ 2 w 8"/>
              <a:gd name="T21" fmla="*/ 1 h 3"/>
              <a:gd name="T22" fmla="*/ 2 w 8"/>
              <a:gd name="T23" fmla="*/ 1 h 3"/>
              <a:gd name="T24" fmla="*/ 0 w 8"/>
              <a:gd name="T25" fmla="*/ 0 h 3"/>
              <a:gd name="T26" fmla="*/ 0 w 8"/>
              <a:gd name="T27" fmla="*/ 0 h 3"/>
              <a:gd name="T28" fmla="*/ 0 w 8"/>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3">
                <a:moveTo>
                  <a:pt x="8" y="3"/>
                </a:moveTo>
                <a:lnTo>
                  <a:pt x="8" y="1"/>
                </a:lnTo>
                <a:lnTo>
                  <a:pt x="8" y="1"/>
                </a:lnTo>
                <a:lnTo>
                  <a:pt x="6" y="3"/>
                </a:lnTo>
                <a:lnTo>
                  <a:pt x="6" y="1"/>
                </a:lnTo>
                <a:lnTo>
                  <a:pt x="4" y="1"/>
                </a:lnTo>
                <a:lnTo>
                  <a:pt x="4" y="1"/>
                </a:lnTo>
                <a:lnTo>
                  <a:pt x="4" y="1"/>
                </a:lnTo>
                <a:lnTo>
                  <a:pt x="2" y="1"/>
                </a:lnTo>
                <a:lnTo>
                  <a:pt x="2" y="0"/>
                </a:lnTo>
                <a:lnTo>
                  <a:pt x="2" y="1"/>
                </a:lnTo>
                <a:lnTo>
                  <a:pt x="2" y="1"/>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1" name="Freeform 6301"/>
          <p:cNvSpPr>
            <a:spLocks/>
          </p:cNvSpPr>
          <p:nvPr/>
        </p:nvSpPr>
        <p:spPr bwMode="auto">
          <a:xfrm>
            <a:off x="2907892" y="5810999"/>
            <a:ext cx="7937" cy="6350"/>
          </a:xfrm>
          <a:custGeom>
            <a:avLst/>
            <a:gdLst>
              <a:gd name="T0" fmla="*/ 5 w 5"/>
              <a:gd name="T1" fmla="*/ 4 h 4"/>
              <a:gd name="T2" fmla="*/ 5 w 5"/>
              <a:gd name="T3" fmla="*/ 2 h 4"/>
              <a:gd name="T4" fmla="*/ 4 w 5"/>
              <a:gd name="T5" fmla="*/ 0 h 4"/>
              <a:gd name="T6" fmla="*/ 2 w 5"/>
              <a:gd name="T7" fmla="*/ 0 h 4"/>
              <a:gd name="T8" fmla="*/ 2 w 5"/>
              <a:gd name="T9" fmla="*/ 0 h 4"/>
              <a:gd name="T10" fmla="*/ 0 w 5"/>
              <a:gd name="T11" fmla="*/ 0 h 4"/>
              <a:gd name="T12" fmla="*/ 0 w 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5" y="2"/>
                </a:lnTo>
                <a:lnTo>
                  <a:pt x="4" y="0"/>
                </a:lnTo>
                <a:lnTo>
                  <a:pt x="2" y="0"/>
                </a:lnTo>
                <a:lnTo>
                  <a:pt x="2"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2" name="Line 6302"/>
          <p:cNvSpPr>
            <a:spLocks noChangeShapeType="1"/>
          </p:cNvSpPr>
          <p:nvPr/>
        </p:nvSpPr>
        <p:spPr bwMode="auto">
          <a:xfrm>
            <a:off x="3130142" y="652537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303"/>
          <p:cNvSpPr>
            <a:spLocks/>
          </p:cNvSpPr>
          <p:nvPr/>
        </p:nvSpPr>
        <p:spPr bwMode="auto">
          <a:xfrm>
            <a:off x="3123792" y="6525374"/>
            <a:ext cx="6350" cy="3175"/>
          </a:xfrm>
          <a:custGeom>
            <a:avLst/>
            <a:gdLst>
              <a:gd name="T0" fmla="*/ 0 w 4"/>
              <a:gd name="T1" fmla="*/ 2 h 2"/>
              <a:gd name="T2" fmla="*/ 2 w 4"/>
              <a:gd name="T3" fmla="*/ 2 h 2"/>
              <a:gd name="T4" fmla="*/ 4 w 4"/>
              <a:gd name="T5" fmla="*/ 0 h 2"/>
            </a:gdLst>
            <a:ahLst/>
            <a:cxnLst>
              <a:cxn ang="0">
                <a:pos x="T0" y="T1"/>
              </a:cxn>
              <a:cxn ang="0">
                <a:pos x="T2" y="T3"/>
              </a:cxn>
              <a:cxn ang="0">
                <a:pos x="T4" y="T5"/>
              </a:cxn>
            </a:cxnLst>
            <a:rect l="0" t="0" r="r" b="b"/>
            <a:pathLst>
              <a:path w="4" h="2">
                <a:moveTo>
                  <a:pt x="0" y="2"/>
                </a:moveTo>
                <a:lnTo>
                  <a:pt x="2"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4" name="Freeform 6304"/>
          <p:cNvSpPr>
            <a:spLocks/>
          </p:cNvSpPr>
          <p:nvPr/>
        </p:nvSpPr>
        <p:spPr bwMode="auto">
          <a:xfrm>
            <a:off x="3527017" y="6525374"/>
            <a:ext cx="14287" cy="12700"/>
          </a:xfrm>
          <a:custGeom>
            <a:avLst/>
            <a:gdLst>
              <a:gd name="T0" fmla="*/ 7 w 9"/>
              <a:gd name="T1" fmla="*/ 0 h 8"/>
              <a:gd name="T2" fmla="*/ 7 w 9"/>
              <a:gd name="T3" fmla="*/ 0 h 8"/>
              <a:gd name="T4" fmla="*/ 7 w 9"/>
              <a:gd name="T5" fmla="*/ 2 h 8"/>
              <a:gd name="T6" fmla="*/ 7 w 9"/>
              <a:gd name="T7" fmla="*/ 2 h 8"/>
              <a:gd name="T8" fmla="*/ 7 w 9"/>
              <a:gd name="T9" fmla="*/ 4 h 8"/>
              <a:gd name="T10" fmla="*/ 7 w 9"/>
              <a:gd name="T11" fmla="*/ 4 h 8"/>
              <a:gd name="T12" fmla="*/ 9 w 9"/>
              <a:gd name="T13" fmla="*/ 4 h 8"/>
              <a:gd name="T14" fmla="*/ 9 w 9"/>
              <a:gd name="T15" fmla="*/ 6 h 8"/>
              <a:gd name="T16" fmla="*/ 9 w 9"/>
              <a:gd name="T17" fmla="*/ 6 h 8"/>
              <a:gd name="T18" fmla="*/ 7 w 9"/>
              <a:gd name="T19" fmla="*/ 6 h 8"/>
              <a:gd name="T20" fmla="*/ 7 w 9"/>
              <a:gd name="T21" fmla="*/ 6 h 8"/>
              <a:gd name="T22" fmla="*/ 5 w 9"/>
              <a:gd name="T23" fmla="*/ 6 h 8"/>
              <a:gd name="T24" fmla="*/ 5 w 9"/>
              <a:gd name="T25" fmla="*/ 6 h 8"/>
              <a:gd name="T26" fmla="*/ 5 w 9"/>
              <a:gd name="T27" fmla="*/ 4 h 8"/>
              <a:gd name="T28" fmla="*/ 3 w 9"/>
              <a:gd name="T29" fmla="*/ 4 h 8"/>
              <a:gd name="T30" fmla="*/ 3 w 9"/>
              <a:gd name="T31" fmla="*/ 6 h 8"/>
              <a:gd name="T32" fmla="*/ 3 w 9"/>
              <a:gd name="T33" fmla="*/ 8 h 8"/>
              <a:gd name="T34" fmla="*/ 3 w 9"/>
              <a:gd name="T35" fmla="*/ 8 h 8"/>
              <a:gd name="T36" fmla="*/ 1 w 9"/>
              <a:gd name="T37" fmla="*/ 8 h 8"/>
              <a:gd name="T38" fmla="*/ 1 w 9"/>
              <a:gd name="T39" fmla="*/ 8 h 8"/>
              <a:gd name="T40" fmla="*/ 0 w 9"/>
              <a:gd name="T4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8">
                <a:moveTo>
                  <a:pt x="7" y="0"/>
                </a:moveTo>
                <a:lnTo>
                  <a:pt x="7" y="0"/>
                </a:lnTo>
                <a:lnTo>
                  <a:pt x="7" y="2"/>
                </a:lnTo>
                <a:lnTo>
                  <a:pt x="7" y="2"/>
                </a:lnTo>
                <a:lnTo>
                  <a:pt x="7" y="4"/>
                </a:lnTo>
                <a:lnTo>
                  <a:pt x="7" y="4"/>
                </a:lnTo>
                <a:lnTo>
                  <a:pt x="9" y="4"/>
                </a:lnTo>
                <a:lnTo>
                  <a:pt x="9" y="6"/>
                </a:lnTo>
                <a:lnTo>
                  <a:pt x="9" y="6"/>
                </a:lnTo>
                <a:lnTo>
                  <a:pt x="7" y="6"/>
                </a:lnTo>
                <a:lnTo>
                  <a:pt x="7" y="6"/>
                </a:lnTo>
                <a:lnTo>
                  <a:pt x="5" y="6"/>
                </a:lnTo>
                <a:lnTo>
                  <a:pt x="5" y="6"/>
                </a:lnTo>
                <a:lnTo>
                  <a:pt x="5" y="4"/>
                </a:lnTo>
                <a:lnTo>
                  <a:pt x="3" y="4"/>
                </a:lnTo>
                <a:lnTo>
                  <a:pt x="3" y="6"/>
                </a:lnTo>
                <a:lnTo>
                  <a:pt x="3" y="8"/>
                </a:lnTo>
                <a:lnTo>
                  <a:pt x="3" y="8"/>
                </a:lnTo>
                <a:lnTo>
                  <a:pt x="1" y="8"/>
                </a:lnTo>
                <a:lnTo>
                  <a:pt x="1"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5" name="Freeform 6305"/>
          <p:cNvSpPr>
            <a:spLocks/>
          </p:cNvSpPr>
          <p:nvPr/>
        </p:nvSpPr>
        <p:spPr bwMode="auto">
          <a:xfrm>
            <a:off x="3422242" y="6525374"/>
            <a:ext cx="6350" cy="12700"/>
          </a:xfrm>
          <a:custGeom>
            <a:avLst/>
            <a:gdLst>
              <a:gd name="T0" fmla="*/ 4 w 4"/>
              <a:gd name="T1" fmla="*/ 8 h 8"/>
              <a:gd name="T2" fmla="*/ 4 w 4"/>
              <a:gd name="T3" fmla="*/ 8 h 8"/>
              <a:gd name="T4" fmla="*/ 2 w 4"/>
              <a:gd name="T5" fmla="*/ 8 h 8"/>
              <a:gd name="T6" fmla="*/ 0 w 4"/>
              <a:gd name="T7" fmla="*/ 6 h 8"/>
              <a:gd name="T8" fmla="*/ 0 w 4"/>
              <a:gd name="T9" fmla="*/ 4 h 8"/>
              <a:gd name="T10" fmla="*/ 0 w 4"/>
              <a:gd name="T11" fmla="*/ 4 h 8"/>
              <a:gd name="T12" fmla="*/ 0 w 4"/>
              <a:gd name="T13" fmla="*/ 2 h 8"/>
              <a:gd name="T14" fmla="*/ 2 w 4"/>
              <a:gd name="T15" fmla="*/ 2 h 8"/>
              <a:gd name="T16" fmla="*/ 2 w 4"/>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8">
                <a:moveTo>
                  <a:pt x="4" y="8"/>
                </a:moveTo>
                <a:lnTo>
                  <a:pt x="4" y="8"/>
                </a:lnTo>
                <a:lnTo>
                  <a:pt x="2" y="8"/>
                </a:lnTo>
                <a:lnTo>
                  <a:pt x="0" y="6"/>
                </a:lnTo>
                <a:lnTo>
                  <a:pt x="0" y="4"/>
                </a:lnTo>
                <a:lnTo>
                  <a:pt x="0" y="4"/>
                </a:lnTo>
                <a:lnTo>
                  <a:pt x="0" y="2"/>
                </a:lnTo>
                <a:lnTo>
                  <a:pt x="2"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6" name="Freeform 6306"/>
          <p:cNvSpPr>
            <a:spLocks/>
          </p:cNvSpPr>
          <p:nvPr/>
        </p:nvSpPr>
        <p:spPr bwMode="auto">
          <a:xfrm>
            <a:off x="3114267" y="6528549"/>
            <a:ext cx="9525" cy="12700"/>
          </a:xfrm>
          <a:custGeom>
            <a:avLst/>
            <a:gdLst>
              <a:gd name="T0" fmla="*/ 0 w 6"/>
              <a:gd name="T1" fmla="*/ 8 h 8"/>
              <a:gd name="T2" fmla="*/ 0 w 6"/>
              <a:gd name="T3" fmla="*/ 8 h 8"/>
              <a:gd name="T4" fmla="*/ 2 w 6"/>
              <a:gd name="T5" fmla="*/ 6 h 8"/>
              <a:gd name="T6" fmla="*/ 2 w 6"/>
              <a:gd name="T7" fmla="*/ 4 h 8"/>
              <a:gd name="T8" fmla="*/ 4 w 6"/>
              <a:gd name="T9" fmla="*/ 4 h 8"/>
              <a:gd name="T10" fmla="*/ 4 w 6"/>
              <a:gd name="T11" fmla="*/ 2 h 8"/>
              <a:gd name="T12" fmla="*/ 6 w 6"/>
              <a:gd name="T13" fmla="*/ 2 h 8"/>
              <a:gd name="T14" fmla="*/ 6 w 6"/>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0" y="8"/>
                </a:moveTo>
                <a:lnTo>
                  <a:pt x="0" y="8"/>
                </a:lnTo>
                <a:lnTo>
                  <a:pt x="2" y="6"/>
                </a:lnTo>
                <a:lnTo>
                  <a:pt x="2" y="4"/>
                </a:lnTo>
                <a:lnTo>
                  <a:pt x="4" y="4"/>
                </a:lnTo>
                <a:lnTo>
                  <a:pt x="4" y="2"/>
                </a:lnTo>
                <a:lnTo>
                  <a:pt x="6" y="2"/>
                </a:lnTo>
                <a:lnTo>
                  <a:pt x="6"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7" name="Freeform 6307"/>
          <p:cNvSpPr>
            <a:spLocks/>
          </p:cNvSpPr>
          <p:nvPr/>
        </p:nvSpPr>
        <p:spPr bwMode="auto">
          <a:xfrm>
            <a:off x="3053942" y="6534899"/>
            <a:ext cx="6350" cy="7938"/>
          </a:xfrm>
          <a:custGeom>
            <a:avLst/>
            <a:gdLst>
              <a:gd name="T0" fmla="*/ 2 w 4"/>
              <a:gd name="T1" fmla="*/ 2 h 5"/>
              <a:gd name="T2" fmla="*/ 2 w 4"/>
              <a:gd name="T3" fmla="*/ 2 h 5"/>
              <a:gd name="T4" fmla="*/ 0 w 4"/>
              <a:gd name="T5" fmla="*/ 4 h 5"/>
              <a:gd name="T6" fmla="*/ 0 w 4"/>
              <a:gd name="T7" fmla="*/ 5 h 5"/>
              <a:gd name="T8" fmla="*/ 2 w 4"/>
              <a:gd name="T9" fmla="*/ 5 h 5"/>
              <a:gd name="T10" fmla="*/ 2 w 4"/>
              <a:gd name="T11" fmla="*/ 4 h 5"/>
              <a:gd name="T12" fmla="*/ 2 w 4"/>
              <a:gd name="T13" fmla="*/ 4 h 5"/>
              <a:gd name="T14" fmla="*/ 4 w 4"/>
              <a:gd name="T15" fmla="*/ 2 h 5"/>
              <a:gd name="T16" fmla="*/ 4 w 4"/>
              <a:gd name="T17" fmla="*/ 2 h 5"/>
              <a:gd name="T18" fmla="*/ 4 w 4"/>
              <a:gd name="T19" fmla="*/ 2 h 5"/>
              <a:gd name="T20" fmla="*/ 4 w 4"/>
              <a:gd name="T21" fmla="*/ 2 h 5"/>
              <a:gd name="T22" fmla="*/ 4 w 4"/>
              <a:gd name="T23" fmla="*/ 0 h 5"/>
              <a:gd name="T24" fmla="*/ 4 w 4"/>
              <a:gd name="T25" fmla="*/ 0 h 5"/>
              <a:gd name="T26" fmla="*/ 2 w 4"/>
              <a:gd name="T27" fmla="*/ 0 h 5"/>
              <a:gd name="T28" fmla="*/ 2 w 4"/>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5">
                <a:moveTo>
                  <a:pt x="2" y="2"/>
                </a:moveTo>
                <a:lnTo>
                  <a:pt x="2" y="2"/>
                </a:lnTo>
                <a:lnTo>
                  <a:pt x="0" y="4"/>
                </a:lnTo>
                <a:lnTo>
                  <a:pt x="0" y="5"/>
                </a:lnTo>
                <a:lnTo>
                  <a:pt x="2" y="5"/>
                </a:lnTo>
                <a:lnTo>
                  <a:pt x="2" y="4"/>
                </a:lnTo>
                <a:lnTo>
                  <a:pt x="2" y="4"/>
                </a:lnTo>
                <a:lnTo>
                  <a:pt x="4" y="2"/>
                </a:lnTo>
                <a:lnTo>
                  <a:pt x="4" y="2"/>
                </a:lnTo>
                <a:lnTo>
                  <a:pt x="4" y="2"/>
                </a:lnTo>
                <a:lnTo>
                  <a:pt x="4" y="2"/>
                </a:lnTo>
                <a:lnTo>
                  <a:pt x="4" y="0"/>
                </a:lnTo>
                <a:lnTo>
                  <a:pt x="4" y="0"/>
                </a:lnTo>
                <a:lnTo>
                  <a:pt x="2" y="0"/>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8" name="Freeform 6308"/>
          <p:cNvSpPr>
            <a:spLocks/>
          </p:cNvSpPr>
          <p:nvPr/>
        </p:nvSpPr>
        <p:spPr bwMode="auto">
          <a:xfrm>
            <a:off x="3031717" y="6538074"/>
            <a:ext cx="6350" cy="4763"/>
          </a:xfrm>
          <a:custGeom>
            <a:avLst/>
            <a:gdLst>
              <a:gd name="T0" fmla="*/ 4 w 4"/>
              <a:gd name="T1" fmla="*/ 0 h 3"/>
              <a:gd name="T2" fmla="*/ 2 w 4"/>
              <a:gd name="T3" fmla="*/ 0 h 3"/>
              <a:gd name="T4" fmla="*/ 0 w 4"/>
              <a:gd name="T5" fmla="*/ 0 h 3"/>
              <a:gd name="T6" fmla="*/ 0 w 4"/>
              <a:gd name="T7" fmla="*/ 2 h 3"/>
              <a:gd name="T8" fmla="*/ 0 w 4"/>
              <a:gd name="T9" fmla="*/ 3 h 3"/>
              <a:gd name="T10" fmla="*/ 0 w 4"/>
              <a:gd name="T11" fmla="*/ 3 h 3"/>
              <a:gd name="T12" fmla="*/ 2 w 4"/>
              <a:gd name="T13" fmla="*/ 3 h 3"/>
              <a:gd name="T14" fmla="*/ 2 w 4"/>
              <a:gd name="T15" fmla="*/ 3 h 3"/>
              <a:gd name="T16" fmla="*/ 4 w 4"/>
              <a:gd name="T17" fmla="*/ 3 h 3"/>
              <a:gd name="T18" fmla="*/ 4 w 4"/>
              <a:gd name="T19" fmla="*/ 2 h 3"/>
              <a:gd name="T20" fmla="*/ 4 w 4"/>
              <a:gd name="T21" fmla="*/ 2 h 3"/>
              <a:gd name="T22" fmla="*/ 4 w 4"/>
              <a:gd name="T23" fmla="*/ 2 h 3"/>
              <a:gd name="T24" fmla="*/ 4 w 4"/>
              <a:gd name="T25" fmla="*/ 0 h 3"/>
              <a:gd name="T26" fmla="*/ 4 w 4"/>
              <a:gd name="T27" fmla="*/ 0 h 3"/>
              <a:gd name="T28" fmla="*/ 4 w 4"/>
              <a:gd name="T29" fmla="*/ 0 h 3"/>
              <a:gd name="T30" fmla="*/ 4 w 4"/>
              <a:gd name="T3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3">
                <a:moveTo>
                  <a:pt x="4" y="0"/>
                </a:moveTo>
                <a:lnTo>
                  <a:pt x="2" y="0"/>
                </a:lnTo>
                <a:lnTo>
                  <a:pt x="0" y="0"/>
                </a:lnTo>
                <a:lnTo>
                  <a:pt x="0" y="2"/>
                </a:lnTo>
                <a:lnTo>
                  <a:pt x="0" y="3"/>
                </a:lnTo>
                <a:lnTo>
                  <a:pt x="0" y="3"/>
                </a:lnTo>
                <a:lnTo>
                  <a:pt x="2" y="3"/>
                </a:lnTo>
                <a:lnTo>
                  <a:pt x="2" y="3"/>
                </a:lnTo>
                <a:lnTo>
                  <a:pt x="4" y="3"/>
                </a:lnTo>
                <a:lnTo>
                  <a:pt x="4" y="2"/>
                </a:lnTo>
                <a:lnTo>
                  <a:pt x="4" y="2"/>
                </a:lnTo>
                <a:lnTo>
                  <a:pt x="4" y="2"/>
                </a:lnTo>
                <a:lnTo>
                  <a:pt x="4" y="0"/>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9" name="Freeform 6309"/>
          <p:cNvSpPr>
            <a:spLocks/>
          </p:cNvSpPr>
          <p:nvPr/>
        </p:nvSpPr>
        <p:spPr bwMode="auto">
          <a:xfrm>
            <a:off x="3428592" y="6538074"/>
            <a:ext cx="19050" cy="14288"/>
          </a:xfrm>
          <a:custGeom>
            <a:avLst/>
            <a:gdLst>
              <a:gd name="T0" fmla="*/ 12 w 12"/>
              <a:gd name="T1" fmla="*/ 9 h 9"/>
              <a:gd name="T2" fmla="*/ 12 w 12"/>
              <a:gd name="T3" fmla="*/ 9 h 9"/>
              <a:gd name="T4" fmla="*/ 12 w 12"/>
              <a:gd name="T5" fmla="*/ 9 h 9"/>
              <a:gd name="T6" fmla="*/ 10 w 12"/>
              <a:gd name="T7" fmla="*/ 9 h 9"/>
              <a:gd name="T8" fmla="*/ 10 w 12"/>
              <a:gd name="T9" fmla="*/ 9 h 9"/>
              <a:gd name="T10" fmla="*/ 8 w 12"/>
              <a:gd name="T11" fmla="*/ 9 h 9"/>
              <a:gd name="T12" fmla="*/ 8 w 12"/>
              <a:gd name="T13" fmla="*/ 7 h 9"/>
              <a:gd name="T14" fmla="*/ 8 w 12"/>
              <a:gd name="T15" fmla="*/ 7 h 9"/>
              <a:gd name="T16" fmla="*/ 8 w 12"/>
              <a:gd name="T17" fmla="*/ 7 h 9"/>
              <a:gd name="T18" fmla="*/ 8 w 12"/>
              <a:gd name="T19" fmla="*/ 5 h 9"/>
              <a:gd name="T20" fmla="*/ 6 w 12"/>
              <a:gd name="T21" fmla="*/ 5 h 9"/>
              <a:gd name="T22" fmla="*/ 6 w 12"/>
              <a:gd name="T23" fmla="*/ 5 h 9"/>
              <a:gd name="T24" fmla="*/ 6 w 12"/>
              <a:gd name="T25" fmla="*/ 3 h 9"/>
              <a:gd name="T26" fmla="*/ 6 w 12"/>
              <a:gd name="T27" fmla="*/ 3 h 9"/>
              <a:gd name="T28" fmla="*/ 4 w 12"/>
              <a:gd name="T29" fmla="*/ 5 h 9"/>
              <a:gd name="T30" fmla="*/ 4 w 12"/>
              <a:gd name="T31" fmla="*/ 5 h 9"/>
              <a:gd name="T32" fmla="*/ 2 w 12"/>
              <a:gd name="T33" fmla="*/ 3 h 9"/>
              <a:gd name="T34" fmla="*/ 0 w 12"/>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9">
                <a:moveTo>
                  <a:pt x="12" y="9"/>
                </a:moveTo>
                <a:lnTo>
                  <a:pt x="12" y="9"/>
                </a:lnTo>
                <a:lnTo>
                  <a:pt x="12" y="9"/>
                </a:lnTo>
                <a:lnTo>
                  <a:pt x="10" y="9"/>
                </a:lnTo>
                <a:lnTo>
                  <a:pt x="10" y="9"/>
                </a:lnTo>
                <a:lnTo>
                  <a:pt x="8" y="9"/>
                </a:lnTo>
                <a:lnTo>
                  <a:pt x="8" y="7"/>
                </a:lnTo>
                <a:lnTo>
                  <a:pt x="8" y="7"/>
                </a:lnTo>
                <a:lnTo>
                  <a:pt x="8" y="7"/>
                </a:lnTo>
                <a:lnTo>
                  <a:pt x="8" y="5"/>
                </a:lnTo>
                <a:lnTo>
                  <a:pt x="6" y="5"/>
                </a:lnTo>
                <a:lnTo>
                  <a:pt x="6" y="5"/>
                </a:lnTo>
                <a:lnTo>
                  <a:pt x="6" y="3"/>
                </a:lnTo>
                <a:lnTo>
                  <a:pt x="6" y="3"/>
                </a:lnTo>
                <a:lnTo>
                  <a:pt x="4" y="5"/>
                </a:lnTo>
                <a:lnTo>
                  <a:pt x="4" y="5"/>
                </a:lnTo>
                <a:lnTo>
                  <a:pt x="2" y="3"/>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0" name="Freeform 6310"/>
          <p:cNvSpPr>
            <a:spLocks/>
          </p:cNvSpPr>
          <p:nvPr/>
        </p:nvSpPr>
        <p:spPr bwMode="auto">
          <a:xfrm>
            <a:off x="3107917" y="6541249"/>
            <a:ext cx="6350" cy="14288"/>
          </a:xfrm>
          <a:custGeom>
            <a:avLst/>
            <a:gdLst>
              <a:gd name="T0" fmla="*/ 0 w 4"/>
              <a:gd name="T1" fmla="*/ 9 h 9"/>
              <a:gd name="T2" fmla="*/ 0 w 4"/>
              <a:gd name="T3" fmla="*/ 9 h 9"/>
              <a:gd name="T4" fmla="*/ 2 w 4"/>
              <a:gd name="T5" fmla="*/ 3 h 9"/>
              <a:gd name="T6" fmla="*/ 4 w 4"/>
              <a:gd name="T7" fmla="*/ 0 h 9"/>
            </a:gdLst>
            <a:ahLst/>
            <a:cxnLst>
              <a:cxn ang="0">
                <a:pos x="T0" y="T1"/>
              </a:cxn>
              <a:cxn ang="0">
                <a:pos x="T2" y="T3"/>
              </a:cxn>
              <a:cxn ang="0">
                <a:pos x="T4" y="T5"/>
              </a:cxn>
              <a:cxn ang="0">
                <a:pos x="T6" y="T7"/>
              </a:cxn>
            </a:cxnLst>
            <a:rect l="0" t="0" r="r" b="b"/>
            <a:pathLst>
              <a:path w="4" h="9">
                <a:moveTo>
                  <a:pt x="0" y="9"/>
                </a:moveTo>
                <a:lnTo>
                  <a:pt x="0" y="9"/>
                </a:lnTo>
                <a:lnTo>
                  <a:pt x="2" y="3"/>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311"/>
          <p:cNvSpPr>
            <a:spLocks/>
          </p:cNvSpPr>
          <p:nvPr/>
        </p:nvSpPr>
        <p:spPr bwMode="auto">
          <a:xfrm>
            <a:off x="3465104" y="6561887"/>
            <a:ext cx="6350" cy="0"/>
          </a:xfrm>
          <a:custGeom>
            <a:avLst/>
            <a:gdLst>
              <a:gd name="T0" fmla="*/ 4 w 4"/>
              <a:gd name="T1" fmla="*/ 2 w 4"/>
              <a:gd name="T2" fmla="*/ 0 w 4"/>
            </a:gdLst>
            <a:ahLst/>
            <a:cxnLst>
              <a:cxn ang="0">
                <a:pos x="T0" y="0"/>
              </a:cxn>
              <a:cxn ang="0">
                <a:pos x="T1" y="0"/>
              </a:cxn>
              <a:cxn ang="0">
                <a:pos x="T2" y="0"/>
              </a:cxn>
            </a:cxnLst>
            <a:rect l="0" t="0" r="r" b="b"/>
            <a:pathLst>
              <a:path w="4">
                <a:moveTo>
                  <a:pt x="4" y="0"/>
                </a:move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2" name="Freeform 6312"/>
          <p:cNvSpPr>
            <a:spLocks/>
          </p:cNvSpPr>
          <p:nvPr/>
        </p:nvSpPr>
        <p:spPr bwMode="auto">
          <a:xfrm>
            <a:off x="3447642" y="6552362"/>
            <a:ext cx="17462" cy="9525"/>
          </a:xfrm>
          <a:custGeom>
            <a:avLst/>
            <a:gdLst>
              <a:gd name="T0" fmla="*/ 11 w 11"/>
              <a:gd name="T1" fmla="*/ 6 h 6"/>
              <a:gd name="T2" fmla="*/ 11 w 11"/>
              <a:gd name="T3" fmla="*/ 6 h 6"/>
              <a:gd name="T4" fmla="*/ 9 w 11"/>
              <a:gd name="T5" fmla="*/ 6 h 6"/>
              <a:gd name="T6" fmla="*/ 9 w 11"/>
              <a:gd name="T7" fmla="*/ 6 h 6"/>
              <a:gd name="T8" fmla="*/ 7 w 11"/>
              <a:gd name="T9" fmla="*/ 6 h 6"/>
              <a:gd name="T10" fmla="*/ 7 w 11"/>
              <a:gd name="T11" fmla="*/ 4 h 6"/>
              <a:gd name="T12" fmla="*/ 5 w 11"/>
              <a:gd name="T13" fmla="*/ 4 h 6"/>
              <a:gd name="T14" fmla="*/ 5 w 11"/>
              <a:gd name="T15" fmla="*/ 4 h 6"/>
              <a:gd name="T16" fmla="*/ 3 w 11"/>
              <a:gd name="T17" fmla="*/ 2 h 6"/>
              <a:gd name="T18" fmla="*/ 2 w 11"/>
              <a:gd name="T19" fmla="*/ 2 h 6"/>
              <a:gd name="T20" fmla="*/ 2 w 11"/>
              <a:gd name="T21" fmla="*/ 0 h 6"/>
              <a:gd name="T22" fmla="*/ 0 w 11"/>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6">
                <a:moveTo>
                  <a:pt x="11" y="6"/>
                </a:moveTo>
                <a:lnTo>
                  <a:pt x="11" y="6"/>
                </a:lnTo>
                <a:lnTo>
                  <a:pt x="9" y="6"/>
                </a:lnTo>
                <a:lnTo>
                  <a:pt x="9" y="6"/>
                </a:lnTo>
                <a:lnTo>
                  <a:pt x="7" y="6"/>
                </a:lnTo>
                <a:lnTo>
                  <a:pt x="7" y="4"/>
                </a:lnTo>
                <a:lnTo>
                  <a:pt x="5" y="4"/>
                </a:lnTo>
                <a:lnTo>
                  <a:pt x="5" y="4"/>
                </a:lnTo>
                <a:lnTo>
                  <a:pt x="3" y="2"/>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3" name="Freeform 6313"/>
          <p:cNvSpPr>
            <a:spLocks/>
          </p:cNvSpPr>
          <p:nvPr/>
        </p:nvSpPr>
        <p:spPr bwMode="auto">
          <a:xfrm>
            <a:off x="3520667" y="6538074"/>
            <a:ext cx="11112" cy="26988"/>
          </a:xfrm>
          <a:custGeom>
            <a:avLst/>
            <a:gdLst>
              <a:gd name="T0" fmla="*/ 4 w 7"/>
              <a:gd name="T1" fmla="*/ 0 h 17"/>
              <a:gd name="T2" fmla="*/ 4 w 7"/>
              <a:gd name="T3" fmla="*/ 0 h 17"/>
              <a:gd name="T4" fmla="*/ 5 w 7"/>
              <a:gd name="T5" fmla="*/ 2 h 17"/>
              <a:gd name="T6" fmla="*/ 5 w 7"/>
              <a:gd name="T7" fmla="*/ 2 h 17"/>
              <a:gd name="T8" fmla="*/ 7 w 7"/>
              <a:gd name="T9" fmla="*/ 2 h 17"/>
              <a:gd name="T10" fmla="*/ 7 w 7"/>
              <a:gd name="T11" fmla="*/ 2 h 17"/>
              <a:gd name="T12" fmla="*/ 5 w 7"/>
              <a:gd name="T13" fmla="*/ 3 h 17"/>
              <a:gd name="T14" fmla="*/ 4 w 7"/>
              <a:gd name="T15" fmla="*/ 5 h 17"/>
              <a:gd name="T16" fmla="*/ 2 w 7"/>
              <a:gd name="T17" fmla="*/ 9 h 17"/>
              <a:gd name="T18" fmla="*/ 0 w 7"/>
              <a:gd name="T19" fmla="*/ 13 h 17"/>
              <a:gd name="T20" fmla="*/ 0 w 7"/>
              <a:gd name="T21" fmla="*/ 15 h 17"/>
              <a:gd name="T22" fmla="*/ 0 w 7"/>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7">
                <a:moveTo>
                  <a:pt x="4" y="0"/>
                </a:moveTo>
                <a:lnTo>
                  <a:pt x="4" y="0"/>
                </a:lnTo>
                <a:lnTo>
                  <a:pt x="5" y="2"/>
                </a:lnTo>
                <a:lnTo>
                  <a:pt x="5" y="2"/>
                </a:lnTo>
                <a:lnTo>
                  <a:pt x="7" y="2"/>
                </a:lnTo>
                <a:lnTo>
                  <a:pt x="7" y="2"/>
                </a:lnTo>
                <a:lnTo>
                  <a:pt x="5" y="3"/>
                </a:lnTo>
                <a:lnTo>
                  <a:pt x="4" y="5"/>
                </a:lnTo>
                <a:lnTo>
                  <a:pt x="2" y="9"/>
                </a:lnTo>
                <a:lnTo>
                  <a:pt x="0" y="13"/>
                </a:lnTo>
                <a:lnTo>
                  <a:pt x="0" y="15"/>
                </a:lnTo>
                <a:lnTo>
                  <a:pt x="0"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4" name="Freeform 6314"/>
          <p:cNvSpPr>
            <a:spLocks/>
          </p:cNvSpPr>
          <p:nvPr/>
        </p:nvSpPr>
        <p:spPr bwMode="auto">
          <a:xfrm>
            <a:off x="3471454" y="6561887"/>
            <a:ext cx="49212" cy="6350"/>
          </a:xfrm>
          <a:custGeom>
            <a:avLst/>
            <a:gdLst>
              <a:gd name="T0" fmla="*/ 31 w 31"/>
              <a:gd name="T1" fmla="*/ 2 h 4"/>
              <a:gd name="T2" fmla="*/ 31 w 31"/>
              <a:gd name="T3" fmla="*/ 2 h 4"/>
              <a:gd name="T4" fmla="*/ 29 w 31"/>
              <a:gd name="T5" fmla="*/ 2 h 4"/>
              <a:gd name="T6" fmla="*/ 29 w 31"/>
              <a:gd name="T7" fmla="*/ 2 h 4"/>
              <a:gd name="T8" fmla="*/ 27 w 31"/>
              <a:gd name="T9" fmla="*/ 2 h 4"/>
              <a:gd name="T10" fmla="*/ 27 w 31"/>
              <a:gd name="T11" fmla="*/ 0 h 4"/>
              <a:gd name="T12" fmla="*/ 25 w 31"/>
              <a:gd name="T13" fmla="*/ 0 h 4"/>
              <a:gd name="T14" fmla="*/ 25 w 31"/>
              <a:gd name="T15" fmla="*/ 0 h 4"/>
              <a:gd name="T16" fmla="*/ 23 w 31"/>
              <a:gd name="T17" fmla="*/ 0 h 4"/>
              <a:gd name="T18" fmla="*/ 23 w 31"/>
              <a:gd name="T19" fmla="*/ 2 h 4"/>
              <a:gd name="T20" fmla="*/ 23 w 31"/>
              <a:gd name="T21" fmla="*/ 4 h 4"/>
              <a:gd name="T22" fmla="*/ 23 w 31"/>
              <a:gd name="T23" fmla="*/ 4 h 4"/>
              <a:gd name="T24" fmla="*/ 23 w 31"/>
              <a:gd name="T25" fmla="*/ 4 h 4"/>
              <a:gd name="T26" fmla="*/ 21 w 31"/>
              <a:gd name="T27" fmla="*/ 4 h 4"/>
              <a:gd name="T28" fmla="*/ 19 w 31"/>
              <a:gd name="T29" fmla="*/ 4 h 4"/>
              <a:gd name="T30" fmla="*/ 15 w 31"/>
              <a:gd name="T31" fmla="*/ 2 h 4"/>
              <a:gd name="T32" fmla="*/ 11 w 31"/>
              <a:gd name="T33" fmla="*/ 2 h 4"/>
              <a:gd name="T34" fmla="*/ 10 w 31"/>
              <a:gd name="T35" fmla="*/ 2 h 4"/>
              <a:gd name="T36" fmla="*/ 10 w 31"/>
              <a:gd name="T37" fmla="*/ 2 h 4"/>
              <a:gd name="T38" fmla="*/ 10 w 31"/>
              <a:gd name="T39" fmla="*/ 2 h 4"/>
              <a:gd name="T40" fmla="*/ 10 w 31"/>
              <a:gd name="T41" fmla="*/ 0 h 4"/>
              <a:gd name="T42" fmla="*/ 8 w 31"/>
              <a:gd name="T43" fmla="*/ 0 h 4"/>
              <a:gd name="T44" fmla="*/ 8 w 31"/>
              <a:gd name="T45" fmla="*/ 2 h 4"/>
              <a:gd name="T46" fmla="*/ 8 w 31"/>
              <a:gd name="T47" fmla="*/ 2 h 4"/>
              <a:gd name="T48" fmla="*/ 6 w 31"/>
              <a:gd name="T49" fmla="*/ 2 h 4"/>
              <a:gd name="T50" fmla="*/ 6 w 31"/>
              <a:gd name="T51" fmla="*/ 2 h 4"/>
              <a:gd name="T52" fmla="*/ 6 w 31"/>
              <a:gd name="T53" fmla="*/ 2 h 4"/>
              <a:gd name="T54" fmla="*/ 4 w 31"/>
              <a:gd name="T55" fmla="*/ 2 h 4"/>
              <a:gd name="T56" fmla="*/ 4 w 31"/>
              <a:gd name="T57" fmla="*/ 2 h 4"/>
              <a:gd name="T58" fmla="*/ 4 w 31"/>
              <a:gd name="T59" fmla="*/ 2 h 4"/>
              <a:gd name="T60" fmla="*/ 2 w 31"/>
              <a:gd name="T61" fmla="*/ 2 h 4"/>
              <a:gd name="T62" fmla="*/ 2 w 31"/>
              <a:gd name="T63" fmla="*/ 0 h 4"/>
              <a:gd name="T64" fmla="*/ 0 w 31"/>
              <a:gd name="T6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 h="4">
                <a:moveTo>
                  <a:pt x="31" y="2"/>
                </a:moveTo>
                <a:lnTo>
                  <a:pt x="31" y="2"/>
                </a:lnTo>
                <a:lnTo>
                  <a:pt x="29" y="2"/>
                </a:lnTo>
                <a:lnTo>
                  <a:pt x="29" y="2"/>
                </a:lnTo>
                <a:lnTo>
                  <a:pt x="27" y="2"/>
                </a:lnTo>
                <a:lnTo>
                  <a:pt x="27" y="0"/>
                </a:lnTo>
                <a:lnTo>
                  <a:pt x="25" y="0"/>
                </a:lnTo>
                <a:lnTo>
                  <a:pt x="25" y="0"/>
                </a:lnTo>
                <a:lnTo>
                  <a:pt x="23" y="0"/>
                </a:lnTo>
                <a:lnTo>
                  <a:pt x="23" y="2"/>
                </a:lnTo>
                <a:lnTo>
                  <a:pt x="23" y="4"/>
                </a:lnTo>
                <a:lnTo>
                  <a:pt x="23" y="4"/>
                </a:lnTo>
                <a:lnTo>
                  <a:pt x="23" y="4"/>
                </a:lnTo>
                <a:lnTo>
                  <a:pt x="21" y="4"/>
                </a:lnTo>
                <a:lnTo>
                  <a:pt x="19" y="4"/>
                </a:lnTo>
                <a:lnTo>
                  <a:pt x="15" y="2"/>
                </a:lnTo>
                <a:lnTo>
                  <a:pt x="11" y="2"/>
                </a:lnTo>
                <a:lnTo>
                  <a:pt x="10" y="2"/>
                </a:lnTo>
                <a:lnTo>
                  <a:pt x="10" y="2"/>
                </a:lnTo>
                <a:lnTo>
                  <a:pt x="10" y="2"/>
                </a:lnTo>
                <a:lnTo>
                  <a:pt x="10" y="0"/>
                </a:lnTo>
                <a:lnTo>
                  <a:pt x="8" y="0"/>
                </a:lnTo>
                <a:lnTo>
                  <a:pt x="8" y="2"/>
                </a:lnTo>
                <a:lnTo>
                  <a:pt x="8" y="2"/>
                </a:lnTo>
                <a:lnTo>
                  <a:pt x="6" y="2"/>
                </a:lnTo>
                <a:lnTo>
                  <a:pt x="6" y="2"/>
                </a:lnTo>
                <a:lnTo>
                  <a:pt x="6" y="2"/>
                </a:lnTo>
                <a:lnTo>
                  <a:pt x="4" y="2"/>
                </a:lnTo>
                <a:lnTo>
                  <a:pt x="4" y="2"/>
                </a:lnTo>
                <a:lnTo>
                  <a:pt x="4" y="2"/>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5" name="Freeform 6315"/>
          <p:cNvSpPr>
            <a:spLocks/>
          </p:cNvSpPr>
          <p:nvPr/>
        </p:nvSpPr>
        <p:spPr bwMode="auto">
          <a:xfrm>
            <a:off x="3107917" y="6555537"/>
            <a:ext cx="12700" cy="22225"/>
          </a:xfrm>
          <a:custGeom>
            <a:avLst/>
            <a:gdLst>
              <a:gd name="T0" fmla="*/ 8 w 8"/>
              <a:gd name="T1" fmla="*/ 14 h 14"/>
              <a:gd name="T2" fmla="*/ 6 w 8"/>
              <a:gd name="T3" fmla="*/ 14 h 14"/>
              <a:gd name="T4" fmla="*/ 4 w 8"/>
              <a:gd name="T5" fmla="*/ 12 h 14"/>
              <a:gd name="T6" fmla="*/ 2 w 8"/>
              <a:gd name="T7" fmla="*/ 12 h 14"/>
              <a:gd name="T8" fmla="*/ 2 w 8"/>
              <a:gd name="T9" fmla="*/ 12 h 14"/>
              <a:gd name="T10" fmla="*/ 2 w 8"/>
              <a:gd name="T11" fmla="*/ 10 h 14"/>
              <a:gd name="T12" fmla="*/ 2 w 8"/>
              <a:gd name="T13" fmla="*/ 8 h 14"/>
              <a:gd name="T14" fmla="*/ 2 w 8"/>
              <a:gd name="T15" fmla="*/ 6 h 14"/>
              <a:gd name="T16" fmla="*/ 2 w 8"/>
              <a:gd name="T17" fmla="*/ 4 h 14"/>
              <a:gd name="T18" fmla="*/ 0 w 8"/>
              <a:gd name="T19" fmla="*/ 2 h 14"/>
              <a:gd name="T20" fmla="*/ 0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8" y="14"/>
                </a:moveTo>
                <a:lnTo>
                  <a:pt x="6" y="14"/>
                </a:lnTo>
                <a:lnTo>
                  <a:pt x="4" y="12"/>
                </a:lnTo>
                <a:lnTo>
                  <a:pt x="2" y="12"/>
                </a:lnTo>
                <a:lnTo>
                  <a:pt x="2" y="12"/>
                </a:lnTo>
                <a:lnTo>
                  <a:pt x="2" y="10"/>
                </a:lnTo>
                <a:lnTo>
                  <a:pt x="2" y="8"/>
                </a:lnTo>
                <a:lnTo>
                  <a:pt x="2" y="6"/>
                </a:lnTo>
                <a:lnTo>
                  <a:pt x="2" y="4"/>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6" name="Freeform 6316"/>
          <p:cNvSpPr>
            <a:spLocks/>
          </p:cNvSpPr>
          <p:nvPr/>
        </p:nvSpPr>
        <p:spPr bwMode="auto">
          <a:xfrm>
            <a:off x="3190467" y="6525374"/>
            <a:ext cx="9525" cy="60325"/>
          </a:xfrm>
          <a:custGeom>
            <a:avLst/>
            <a:gdLst>
              <a:gd name="T0" fmla="*/ 0 w 6"/>
              <a:gd name="T1" fmla="*/ 0 h 38"/>
              <a:gd name="T2" fmla="*/ 2 w 6"/>
              <a:gd name="T3" fmla="*/ 2 h 38"/>
              <a:gd name="T4" fmla="*/ 2 w 6"/>
              <a:gd name="T5" fmla="*/ 4 h 38"/>
              <a:gd name="T6" fmla="*/ 4 w 6"/>
              <a:gd name="T7" fmla="*/ 6 h 38"/>
              <a:gd name="T8" fmla="*/ 4 w 6"/>
              <a:gd name="T9" fmla="*/ 11 h 38"/>
              <a:gd name="T10" fmla="*/ 4 w 6"/>
              <a:gd name="T11" fmla="*/ 13 h 38"/>
              <a:gd name="T12" fmla="*/ 4 w 6"/>
              <a:gd name="T13" fmla="*/ 13 h 38"/>
              <a:gd name="T14" fmla="*/ 4 w 6"/>
              <a:gd name="T15" fmla="*/ 15 h 38"/>
              <a:gd name="T16" fmla="*/ 4 w 6"/>
              <a:gd name="T17" fmla="*/ 15 h 38"/>
              <a:gd name="T18" fmla="*/ 4 w 6"/>
              <a:gd name="T19" fmla="*/ 17 h 38"/>
              <a:gd name="T20" fmla="*/ 6 w 6"/>
              <a:gd name="T21" fmla="*/ 19 h 38"/>
              <a:gd name="T22" fmla="*/ 6 w 6"/>
              <a:gd name="T23" fmla="*/ 25 h 38"/>
              <a:gd name="T24" fmla="*/ 6 w 6"/>
              <a:gd name="T25" fmla="*/ 29 h 38"/>
              <a:gd name="T26" fmla="*/ 6 w 6"/>
              <a:gd name="T27" fmla="*/ 33 h 38"/>
              <a:gd name="T28" fmla="*/ 4 w 6"/>
              <a:gd name="T29" fmla="*/ 34 h 38"/>
              <a:gd name="T30" fmla="*/ 4 w 6"/>
              <a:gd name="T31" fmla="*/ 36 h 38"/>
              <a:gd name="T32" fmla="*/ 2 w 6"/>
              <a:gd name="T33" fmla="*/ 36 h 38"/>
              <a:gd name="T34" fmla="*/ 2 w 6"/>
              <a:gd name="T35" fmla="*/ 38 h 38"/>
              <a:gd name="T36" fmla="*/ 2 w 6"/>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38">
                <a:moveTo>
                  <a:pt x="0" y="0"/>
                </a:moveTo>
                <a:lnTo>
                  <a:pt x="2" y="2"/>
                </a:lnTo>
                <a:lnTo>
                  <a:pt x="2" y="4"/>
                </a:lnTo>
                <a:lnTo>
                  <a:pt x="4" y="6"/>
                </a:lnTo>
                <a:lnTo>
                  <a:pt x="4" y="11"/>
                </a:lnTo>
                <a:lnTo>
                  <a:pt x="4" y="13"/>
                </a:lnTo>
                <a:lnTo>
                  <a:pt x="4" y="13"/>
                </a:lnTo>
                <a:lnTo>
                  <a:pt x="4" y="15"/>
                </a:lnTo>
                <a:lnTo>
                  <a:pt x="4" y="15"/>
                </a:lnTo>
                <a:lnTo>
                  <a:pt x="4" y="17"/>
                </a:lnTo>
                <a:lnTo>
                  <a:pt x="6" y="19"/>
                </a:lnTo>
                <a:lnTo>
                  <a:pt x="6" y="25"/>
                </a:lnTo>
                <a:lnTo>
                  <a:pt x="6" y="29"/>
                </a:lnTo>
                <a:lnTo>
                  <a:pt x="6" y="33"/>
                </a:lnTo>
                <a:lnTo>
                  <a:pt x="4" y="34"/>
                </a:lnTo>
                <a:lnTo>
                  <a:pt x="4" y="36"/>
                </a:lnTo>
                <a:lnTo>
                  <a:pt x="2" y="36"/>
                </a:lnTo>
                <a:lnTo>
                  <a:pt x="2" y="38"/>
                </a:lnTo>
                <a:lnTo>
                  <a:pt x="2" y="3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7" name="Freeform 6317"/>
          <p:cNvSpPr>
            <a:spLocks/>
          </p:cNvSpPr>
          <p:nvPr/>
        </p:nvSpPr>
        <p:spPr bwMode="auto">
          <a:xfrm>
            <a:off x="3017429" y="6568237"/>
            <a:ext cx="26987" cy="23813"/>
          </a:xfrm>
          <a:custGeom>
            <a:avLst/>
            <a:gdLst>
              <a:gd name="T0" fmla="*/ 0 w 17"/>
              <a:gd name="T1" fmla="*/ 4 h 15"/>
              <a:gd name="T2" fmla="*/ 2 w 17"/>
              <a:gd name="T3" fmla="*/ 4 h 15"/>
              <a:gd name="T4" fmla="*/ 2 w 17"/>
              <a:gd name="T5" fmla="*/ 2 h 15"/>
              <a:gd name="T6" fmla="*/ 4 w 17"/>
              <a:gd name="T7" fmla="*/ 2 h 15"/>
              <a:gd name="T8" fmla="*/ 4 w 17"/>
              <a:gd name="T9" fmla="*/ 2 h 15"/>
              <a:gd name="T10" fmla="*/ 4 w 17"/>
              <a:gd name="T11" fmla="*/ 2 h 15"/>
              <a:gd name="T12" fmla="*/ 6 w 17"/>
              <a:gd name="T13" fmla="*/ 2 h 15"/>
              <a:gd name="T14" fmla="*/ 6 w 17"/>
              <a:gd name="T15" fmla="*/ 2 h 15"/>
              <a:gd name="T16" fmla="*/ 8 w 17"/>
              <a:gd name="T17" fmla="*/ 2 h 15"/>
              <a:gd name="T18" fmla="*/ 8 w 17"/>
              <a:gd name="T19" fmla="*/ 2 h 15"/>
              <a:gd name="T20" fmla="*/ 9 w 17"/>
              <a:gd name="T21" fmla="*/ 2 h 15"/>
              <a:gd name="T22" fmla="*/ 11 w 17"/>
              <a:gd name="T23" fmla="*/ 2 h 15"/>
              <a:gd name="T24" fmla="*/ 11 w 17"/>
              <a:gd name="T25" fmla="*/ 0 h 15"/>
              <a:gd name="T26" fmla="*/ 11 w 17"/>
              <a:gd name="T27" fmla="*/ 0 h 15"/>
              <a:gd name="T28" fmla="*/ 11 w 17"/>
              <a:gd name="T29" fmla="*/ 0 h 15"/>
              <a:gd name="T30" fmla="*/ 11 w 17"/>
              <a:gd name="T31" fmla="*/ 0 h 15"/>
              <a:gd name="T32" fmla="*/ 11 w 17"/>
              <a:gd name="T33" fmla="*/ 0 h 15"/>
              <a:gd name="T34" fmla="*/ 11 w 17"/>
              <a:gd name="T35" fmla="*/ 0 h 15"/>
              <a:gd name="T36" fmla="*/ 13 w 17"/>
              <a:gd name="T37" fmla="*/ 0 h 15"/>
              <a:gd name="T38" fmla="*/ 13 w 17"/>
              <a:gd name="T39" fmla="*/ 0 h 15"/>
              <a:gd name="T40" fmla="*/ 13 w 17"/>
              <a:gd name="T41" fmla="*/ 0 h 15"/>
              <a:gd name="T42" fmla="*/ 15 w 17"/>
              <a:gd name="T43" fmla="*/ 0 h 15"/>
              <a:gd name="T44" fmla="*/ 15 w 17"/>
              <a:gd name="T45" fmla="*/ 0 h 15"/>
              <a:gd name="T46" fmla="*/ 15 w 17"/>
              <a:gd name="T47" fmla="*/ 2 h 15"/>
              <a:gd name="T48" fmla="*/ 13 w 17"/>
              <a:gd name="T49" fmla="*/ 2 h 15"/>
              <a:gd name="T50" fmla="*/ 15 w 17"/>
              <a:gd name="T51" fmla="*/ 2 h 15"/>
              <a:gd name="T52" fmla="*/ 15 w 17"/>
              <a:gd name="T53" fmla="*/ 2 h 15"/>
              <a:gd name="T54" fmla="*/ 15 w 17"/>
              <a:gd name="T55" fmla="*/ 2 h 15"/>
              <a:gd name="T56" fmla="*/ 15 w 17"/>
              <a:gd name="T57" fmla="*/ 2 h 15"/>
              <a:gd name="T58" fmla="*/ 15 w 17"/>
              <a:gd name="T59" fmla="*/ 4 h 15"/>
              <a:gd name="T60" fmla="*/ 15 w 17"/>
              <a:gd name="T61" fmla="*/ 4 h 15"/>
              <a:gd name="T62" fmla="*/ 15 w 17"/>
              <a:gd name="T63" fmla="*/ 6 h 15"/>
              <a:gd name="T64" fmla="*/ 17 w 17"/>
              <a:gd name="T65" fmla="*/ 9 h 15"/>
              <a:gd name="T66" fmla="*/ 17 w 17"/>
              <a:gd name="T67" fmla="*/ 11 h 15"/>
              <a:gd name="T68" fmla="*/ 17 w 17"/>
              <a:gd name="T69" fmla="*/ 15 h 15"/>
              <a:gd name="T70" fmla="*/ 17 w 17"/>
              <a:gd name="T7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15">
                <a:moveTo>
                  <a:pt x="0" y="4"/>
                </a:moveTo>
                <a:lnTo>
                  <a:pt x="2" y="4"/>
                </a:lnTo>
                <a:lnTo>
                  <a:pt x="2" y="2"/>
                </a:lnTo>
                <a:lnTo>
                  <a:pt x="4" y="2"/>
                </a:lnTo>
                <a:lnTo>
                  <a:pt x="4" y="2"/>
                </a:lnTo>
                <a:lnTo>
                  <a:pt x="4" y="2"/>
                </a:lnTo>
                <a:lnTo>
                  <a:pt x="6" y="2"/>
                </a:lnTo>
                <a:lnTo>
                  <a:pt x="6" y="2"/>
                </a:lnTo>
                <a:lnTo>
                  <a:pt x="8" y="2"/>
                </a:lnTo>
                <a:lnTo>
                  <a:pt x="8" y="2"/>
                </a:lnTo>
                <a:lnTo>
                  <a:pt x="9" y="2"/>
                </a:lnTo>
                <a:lnTo>
                  <a:pt x="11" y="2"/>
                </a:lnTo>
                <a:lnTo>
                  <a:pt x="11" y="0"/>
                </a:lnTo>
                <a:lnTo>
                  <a:pt x="11" y="0"/>
                </a:lnTo>
                <a:lnTo>
                  <a:pt x="11" y="0"/>
                </a:lnTo>
                <a:lnTo>
                  <a:pt x="11" y="0"/>
                </a:lnTo>
                <a:lnTo>
                  <a:pt x="11" y="0"/>
                </a:lnTo>
                <a:lnTo>
                  <a:pt x="11" y="0"/>
                </a:lnTo>
                <a:lnTo>
                  <a:pt x="13" y="0"/>
                </a:lnTo>
                <a:lnTo>
                  <a:pt x="13" y="0"/>
                </a:lnTo>
                <a:lnTo>
                  <a:pt x="13" y="0"/>
                </a:lnTo>
                <a:lnTo>
                  <a:pt x="15" y="0"/>
                </a:lnTo>
                <a:lnTo>
                  <a:pt x="15" y="0"/>
                </a:lnTo>
                <a:lnTo>
                  <a:pt x="15" y="2"/>
                </a:lnTo>
                <a:lnTo>
                  <a:pt x="13" y="2"/>
                </a:lnTo>
                <a:lnTo>
                  <a:pt x="15" y="2"/>
                </a:lnTo>
                <a:lnTo>
                  <a:pt x="15" y="2"/>
                </a:lnTo>
                <a:lnTo>
                  <a:pt x="15" y="2"/>
                </a:lnTo>
                <a:lnTo>
                  <a:pt x="15" y="2"/>
                </a:lnTo>
                <a:lnTo>
                  <a:pt x="15" y="4"/>
                </a:lnTo>
                <a:lnTo>
                  <a:pt x="15" y="4"/>
                </a:lnTo>
                <a:lnTo>
                  <a:pt x="15" y="6"/>
                </a:lnTo>
                <a:lnTo>
                  <a:pt x="17" y="9"/>
                </a:lnTo>
                <a:lnTo>
                  <a:pt x="17" y="11"/>
                </a:lnTo>
                <a:lnTo>
                  <a:pt x="17" y="15"/>
                </a:lnTo>
                <a:lnTo>
                  <a:pt x="17"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8" name="Freeform 6318"/>
          <p:cNvSpPr>
            <a:spLocks/>
          </p:cNvSpPr>
          <p:nvPr/>
        </p:nvSpPr>
        <p:spPr bwMode="auto">
          <a:xfrm>
            <a:off x="3011079" y="6574587"/>
            <a:ext cx="9525" cy="20638"/>
          </a:xfrm>
          <a:custGeom>
            <a:avLst/>
            <a:gdLst>
              <a:gd name="T0" fmla="*/ 6 w 6"/>
              <a:gd name="T1" fmla="*/ 13 h 13"/>
              <a:gd name="T2" fmla="*/ 4 w 6"/>
              <a:gd name="T3" fmla="*/ 13 h 13"/>
              <a:gd name="T4" fmla="*/ 2 w 6"/>
              <a:gd name="T5" fmla="*/ 13 h 13"/>
              <a:gd name="T6" fmla="*/ 0 w 6"/>
              <a:gd name="T7" fmla="*/ 11 h 13"/>
              <a:gd name="T8" fmla="*/ 0 w 6"/>
              <a:gd name="T9" fmla="*/ 11 h 13"/>
              <a:gd name="T10" fmla="*/ 0 w 6"/>
              <a:gd name="T11" fmla="*/ 9 h 13"/>
              <a:gd name="T12" fmla="*/ 2 w 6"/>
              <a:gd name="T13" fmla="*/ 9 h 13"/>
              <a:gd name="T14" fmla="*/ 2 w 6"/>
              <a:gd name="T15" fmla="*/ 9 h 13"/>
              <a:gd name="T16" fmla="*/ 2 w 6"/>
              <a:gd name="T17" fmla="*/ 7 h 13"/>
              <a:gd name="T18" fmla="*/ 2 w 6"/>
              <a:gd name="T19" fmla="*/ 5 h 13"/>
              <a:gd name="T20" fmla="*/ 2 w 6"/>
              <a:gd name="T21" fmla="*/ 3 h 13"/>
              <a:gd name="T22" fmla="*/ 2 w 6"/>
              <a:gd name="T23" fmla="*/ 3 h 13"/>
              <a:gd name="T24" fmla="*/ 2 w 6"/>
              <a:gd name="T25" fmla="*/ 3 h 13"/>
              <a:gd name="T26" fmla="*/ 4 w 6"/>
              <a:gd name="T27" fmla="*/ 3 h 13"/>
              <a:gd name="T28" fmla="*/ 4 w 6"/>
              <a:gd name="T29" fmla="*/ 3 h 13"/>
              <a:gd name="T30" fmla="*/ 6 w 6"/>
              <a:gd name="T31" fmla="*/ 3 h 13"/>
              <a:gd name="T32" fmla="*/ 4 w 6"/>
              <a:gd name="T33" fmla="*/ 2 h 13"/>
              <a:gd name="T34" fmla="*/ 4 w 6"/>
              <a:gd name="T35" fmla="*/ 0 h 13"/>
              <a:gd name="T36" fmla="*/ 4 w 6"/>
              <a:gd name="T37" fmla="*/ 0 h 13"/>
              <a:gd name="T38" fmla="*/ 4 w 6"/>
              <a:gd name="T3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 h="13">
                <a:moveTo>
                  <a:pt x="6" y="13"/>
                </a:moveTo>
                <a:lnTo>
                  <a:pt x="4" y="13"/>
                </a:lnTo>
                <a:lnTo>
                  <a:pt x="2" y="13"/>
                </a:lnTo>
                <a:lnTo>
                  <a:pt x="0" y="11"/>
                </a:lnTo>
                <a:lnTo>
                  <a:pt x="0" y="11"/>
                </a:lnTo>
                <a:lnTo>
                  <a:pt x="0" y="9"/>
                </a:lnTo>
                <a:lnTo>
                  <a:pt x="2" y="9"/>
                </a:lnTo>
                <a:lnTo>
                  <a:pt x="2" y="9"/>
                </a:lnTo>
                <a:lnTo>
                  <a:pt x="2" y="7"/>
                </a:lnTo>
                <a:lnTo>
                  <a:pt x="2" y="5"/>
                </a:lnTo>
                <a:lnTo>
                  <a:pt x="2" y="3"/>
                </a:lnTo>
                <a:lnTo>
                  <a:pt x="2" y="3"/>
                </a:lnTo>
                <a:lnTo>
                  <a:pt x="2" y="3"/>
                </a:lnTo>
                <a:lnTo>
                  <a:pt x="4" y="3"/>
                </a:lnTo>
                <a:lnTo>
                  <a:pt x="4" y="3"/>
                </a:lnTo>
                <a:lnTo>
                  <a:pt x="6" y="3"/>
                </a:lnTo>
                <a:lnTo>
                  <a:pt x="4" y="2"/>
                </a:lnTo>
                <a:lnTo>
                  <a:pt x="4"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319"/>
          <p:cNvSpPr>
            <a:spLocks/>
          </p:cNvSpPr>
          <p:nvPr/>
        </p:nvSpPr>
        <p:spPr bwMode="auto">
          <a:xfrm>
            <a:off x="3120617" y="6577762"/>
            <a:ext cx="22225" cy="20638"/>
          </a:xfrm>
          <a:custGeom>
            <a:avLst/>
            <a:gdLst>
              <a:gd name="T0" fmla="*/ 14 w 14"/>
              <a:gd name="T1" fmla="*/ 13 h 13"/>
              <a:gd name="T2" fmla="*/ 12 w 14"/>
              <a:gd name="T3" fmla="*/ 11 h 13"/>
              <a:gd name="T4" fmla="*/ 8 w 14"/>
              <a:gd name="T5" fmla="*/ 9 h 13"/>
              <a:gd name="T6" fmla="*/ 8 w 14"/>
              <a:gd name="T7" fmla="*/ 7 h 13"/>
              <a:gd name="T8" fmla="*/ 8 w 14"/>
              <a:gd name="T9" fmla="*/ 5 h 13"/>
              <a:gd name="T10" fmla="*/ 6 w 14"/>
              <a:gd name="T11" fmla="*/ 5 h 13"/>
              <a:gd name="T12" fmla="*/ 6 w 14"/>
              <a:gd name="T13" fmla="*/ 5 h 13"/>
              <a:gd name="T14" fmla="*/ 4 w 14"/>
              <a:gd name="T15" fmla="*/ 5 h 13"/>
              <a:gd name="T16" fmla="*/ 4 w 14"/>
              <a:gd name="T17" fmla="*/ 3 h 13"/>
              <a:gd name="T18" fmla="*/ 2 w 14"/>
              <a:gd name="T19" fmla="*/ 3 h 13"/>
              <a:gd name="T20" fmla="*/ 2 w 14"/>
              <a:gd name="T21" fmla="*/ 3 h 13"/>
              <a:gd name="T22" fmla="*/ 2 w 14"/>
              <a:gd name="T23" fmla="*/ 1 h 13"/>
              <a:gd name="T24" fmla="*/ 0 w 14"/>
              <a:gd name="T25" fmla="*/ 1 h 13"/>
              <a:gd name="T26" fmla="*/ 0 w 14"/>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3">
                <a:moveTo>
                  <a:pt x="14" y="13"/>
                </a:moveTo>
                <a:lnTo>
                  <a:pt x="12" y="11"/>
                </a:lnTo>
                <a:lnTo>
                  <a:pt x="8" y="9"/>
                </a:lnTo>
                <a:lnTo>
                  <a:pt x="8" y="7"/>
                </a:lnTo>
                <a:lnTo>
                  <a:pt x="8" y="5"/>
                </a:lnTo>
                <a:lnTo>
                  <a:pt x="6" y="5"/>
                </a:lnTo>
                <a:lnTo>
                  <a:pt x="6" y="5"/>
                </a:lnTo>
                <a:lnTo>
                  <a:pt x="4" y="5"/>
                </a:lnTo>
                <a:lnTo>
                  <a:pt x="4" y="3"/>
                </a:lnTo>
                <a:lnTo>
                  <a:pt x="2" y="3"/>
                </a:lnTo>
                <a:lnTo>
                  <a:pt x="2" y="3"/>
                </a:lnTo>
                <a:lnTo>
                  <a:pt x="2"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0" name="Freeform 6320"/>
          <p:cNvSpPr>
            <a:spLocks/>
          </p:cNvSpPr>
          <p:nvPr/>
        </p:nvSpPr>
        <p:spPr bwMode="auto">
          <a:xfrm>
            <a:off x="3169829" y="6585699"/>
            <a:ext cx="23812" cy="15875"/>
          </a:xfrm>
          <a:custGeom>
            <a:avLst/>
            <a:gdLst>
              <a:gd name="T0" fmla="*/ 15 w 15"/>
              <a:gd name="T1" fmla="*/ 0 h 10"/>
              <a:gd name="T2" fmla="*/ 15 w 15"/>
              <a:gd name="T3" fmla="*/ 0 h 10"/>
              <a:gd name="T4" fmla="*/ 13 w 15"/>
              <a:gd name="T5" fmla="*/ 2 h 10"/>
              <a:gd name="T6" fmla="*/ 11 w 15"/>
              <a:gd name="T7" fmla="*/ 4 h 10"/>
              <a:gd name="T8" fmla="*/ 9 w 15"/>
              <a:gd name="T9" fmla="*/ 6 h 10"/>
              <a:gd name="T10" fmla="*/ 9 w 15"/>
              <a:gd name="T11" fmla="*/ 6 h 10"/>
              <a:gd name="T12" fmla="*/ 8 w 15"/>
              <a:gd name="T13" fmla="*/ 6 h 10"/>
              <a:gd name="T14" fmla="*/ 8 w 15"/>
              <a:gd name="T15" fmla="*/ 6 h 10"/>
              <a:gd name="T16" fmla="*/ 4 w 15"/>
              <a:gd name="T17" fmla="*/ 8 h 10"/>
              <a:gd name="T18" fmla="*/ 2 w 15"/>
              <a:gd name="T19" fmla="*/ 10 h 10"/>
              <a:gd name="T20" fmla="*/ 2 w 15"/>
              <a:gd name="T21" fmla="*/ 10 h 10"/>
              <a:gd name="T22" fmla="*/ 0 w 15"/>
              <a:gd name="T23" fmla="*/ 10 h 10"/>
              <a:gd name="T24" fmla="*/ 0 w 15"/>
              <a:gd name="T25" fmla="*/ 10 h 10"/>
              <a:gd name="T26" fmla="*/ 0 w 15"/>
              <a:gd name="T27" fmla="*/ 10 h 10"/>
              <a:gd name="T28" fmla="*/ 0 w 15"/>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10">
                <a:moveTo>
                  <a:pt x="15" y="0"/>
                </a:moveTo>
                <a:lnTo>
                  <a:pt x="15" y="0"/>
                </a:lnTo>
                <a:lnTo>
                  <a:pt x="13" y="2"/>
                </a:lnTo>
                <a:lnTo>
                  <a:pt x="11" y="4"/>
                </a:lnTo>
                <a:lnTo>
                  <a:pt x="9" y="6"/>
                </a:lnTo>
                <a:lnTo>
                  <a:pt x="9" y="6"/>
                </a:lnTo>
                <a:lnTo>
                  <a:pt x="8" y="6"/>
                </a:lnTo>
                <a:lnTo>
                  <a:pt x="8" y="6"/>
                </a:lnTo>
                <a:lnTo>
                  <a:pt x="4" y="8"/>
                </a:lnTo>
                <a:lnTo>
                  <a:pt x="2" y="10"/>
                </a:lnTo>
                <a:lnTo>
                  <a:pt x="2" y="10"/>
                </a:lnTo>
                <a:lnTo>
                  <a:pt x="0" y="10"/>
                </a:lnTo>
                <a:lnTo>
                  <a:pt x="0" y="10"/>
                </a:lnTo>
                <a:lnTo>
                  <a:pt x="0"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1" name="Freeform 6321"/>
          <p:cNvSpPr>
            <a:spLocks/>
          </p:cNvSpPr>
          <p:nvPr/>
        </p:nvSpPr>
        <p:spPr bwMode="auto">
          <a:xfrm>
            <a:off x="3142842" y="6598399"/>
            <a:ext cx="26987" cy="6350"/>
          </a:xfrm>
          <a:custGeom>
            <a:avLst/>
            <a:gdLst>
              <a:gd name="T0" fmla="*/ 17 w 17"/>
              <a:gd name="T1" fmla="*/ 2 h 4"/>
              <a:gd name="T2" fmla="*/ 15 w 17"/>
              <a:gd name="T3" fmla="*/ 2 h 4"/>
              <a:gd name="T4" fmla="*/ 15 w 17"/>
              <a:gd name="T5" fmla="*/ 2 h 4"/>
              <a:gd name="T6" fmla="*/ 13 w 17"/>
              <a:gd name="T7" fmla="*/ 4 h 4"/>
              <a:gd name="T8" fmla="*/ 11 w 17"/>
              <a:gd name="T9" fmla="*/ 2 h 4"/>
              <a:gd name="T10" fmla="*/ 5 w 17"/>
              <a:gd name="T11" fmla="*/ 2 h 4"/>
              <a:gd name="T12" fmla="*/ 2 w 17"/>
              <a:gd name="T13" fmla="*/ 2 h 4"/>
              <a:gd name="T14" fmla="*/ 0 w 1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
                <a:moveTo>
                  <a:pt x="17" y="2"/>
                </a:moveTo>
                <a:lnTo>
                  <a:pt x="15" y="2"/>
                </a:lnTo>
                <a:lnTo>
                  <a:pt x="15" y="2"/>
                </a:lnTo>
                <a:lnTo>
                  <a:pt x="13" y="4"/>
                </a:lnTo>
                <a:lnTo>
                  <a:pt x="11" y="2"/>
                </a:lnTo>
                <a:lnTo>
                  <a:pt x="5"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2" name="Freeform 6322"/>
          <p:cNvSpPr>
            <a:spLocks/>
          </p:cNvSpPr>
          <p:nvPr/>
        </p:nvSpPr>
        <p:spPr bwMode="auto">
          <a:xfrm>
            <a:off x="3020604" y="6595224"/>
            <a:ext cx="9525" cy="9525"/>
          </a:xfrm>
          <a:custGeom>
            <a:avLst/>
            <a:gdLst>
              <a:gd name="T0" fmla="*/ 6 w 6"/>
              <a:gd name="T1" fmla="*/ 6 h 6"/>
              <a:gd name="T2" fmla="*/ 6 w 6"/>
              <a:gd name="T3" fmla="*/ 6 h 6"/>
              <a:gd name="T4" fmla="*/ 4 w 6"/>
              <a:gd name="T5" fmla="*/ 6 h 6"/>
              <a:gd name="T6" fmla="*/ 2 w 6"/>
              <a:gd name="T7" fmla="*/ 4 h 6"/>
              <a:gd name="T8" fmla="*/ 0 w 6"/>
              <a:gd name="T9" fmla="*/ 2 h 6"/>
              <a:gd name="T10" fmla="*/ 0 w 6"/>
              <a:gd name="T11" fmla="*/ 0 h 6"/>
              <a:gd name="T12" fmla="*/ 0 w 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6" h="6">
                <a:moveTo>
                  <a:pt x="6" y="6"/>
                </a:moveTo>
                <a:lnTo>
                  <a:pt x="6" y="6"/>
                </a:lnTo>
                <a:lnTo>
                  <a:pt x="4" y="6"/>
                </a:lnTo>
                <a:lnTo>
                  <a:pt x="2"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3" name="Freeform 6323"/>
          <p:cNvSpPr>
            <a:spLocks/>
          </p:cNvSpPr>
          <p:nvPr/>
        </p:nvSpPr>
        <p:spPr bwMode="auto">
          <a:xfrm>
            <a:off x="3030129" y="6592049"/>
            <a:ext cx="14287" cy="12700"/>
          </a:xfrm>
          <a:custGeom>
            <a:avLst/>
            <a:gdLst>
              <a:gd name="T0" fmla="*/ 9 w 9"/>
              <a:gd name="T1" fmla="*/ 0 h 8"/>
              <a:gd name="T2" fmla="*/ 9 w 9"/>
              <a:gd name="T3" fmla="*/ 0 h 8"/>
              <a:gd name="T4" fmla="*/ 9 w 9"/>
              <a:gd name="T5" fmla="*/ 0 h 8"/>
              <a:gd name="T6" fmla="*/ 9 w 9"/>
              <a:gd name="T7" fmla="*/ 0 h 8"/>
              <a:gd name="T8" fmla="*/ 9 w 9"/>
              <a:gd name="T9" fmla="*/ 2 h 8"/>
              <a:gd name="T10" fmla="*/ 9 w 9"/>
              <a:gd name="T11" fmla="*/ 2 h 8"/>
              <a:gd name="T12" fmla="*/ 9 w 9"/>
              <a:gd name="T13" fmla="*/ 4 h 8"/>
              <a:gd name="T14" fmla="*/ 9 w 9"/>
              <a:gd name="T15" fmla="*/ 4 h 8"/>
              <a:gd name="T16" fmla="*/ 9 w 9"/>
              <a:gd name="T17" fmla="*/ 4 h 8"/>
              <a:gd name="T18" fmla="*/ 7 w 9"/>
              <a:gd name="T19" fmla="*/ 6 h 8"/>
              <a:gd name="T20" fmla="*/ 5 w 9"/>
              <a:gd name="T21" fmla="*/ 6 h 8"/>
              <a:gd name="T22" fmla="*/ 3 w 9"/>
              <a:gd name="T23" fmla="*/ 6 h 8"/>
              <a:gd name="T24" fmla="*/ 3 w 9"/>
              <a:gd name="T25" fmla="*/ 8 h 8"/>
              <a:gd name="T26" fmla="*/ 1 w 9"/>
              <a:gd name="T27" fmla="*/ 8 h 8"/>
              <a:gd name="T28" fmla="*/ 1 w 9"/>
              <a:gd name="T29" fmla="*/ 8 h 8"/>
              <a:gd name="T30" fmla="*/ 1 w 9"/>
              <a:gd name="T31" fmla="*/ 8 h 8"/>
              <a:gd name="T32" fmla="*/ 0 w 9"/>
              <a:gd name="T33" fmla="*/ 8 h 8"/>
              <a:gd name="T34" fmla="*/ 0 w 9"/>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8">
                <a:moveTo>
                  <a:pt x="9" y="0"/>
                </a:moveTo>
                <a:lnTo>
                  <a:pt x="9" y="0"/>
                </a:lnTo>
                <a:lnTo>
                  <a:pt x="9" y="0"/>
                </a:lnTo>
                <a:lnTo>
                  <a:pt x="9" y="0"/>
                </a:lnTo>
                <a:lnTo>
                  <a:pt x="9" y="2"/>
                </a:lnTo>
                <a:lnTo>
                  <a:pt x="9" y="2"/>
                </a:lnTo>
                <a:lnTo>
                  <a:pt x="9" y="4"/>
                </a:lnTo>
                <a:lnTo>
                  <a:pt x="9" y="4"/>
                </a:lnTo>
                <a:lnTo>
                  <a:pt x="9" y="4"/>
                </a:lnTo>
                <a:lnTo>
                  <a:pt x="7" y="6"/>
                </a:lnTo>
                <a:lnTo>
                  <a:pt x="5" y="6"/>
                </a:lnTo>
                <a:lnTo>
                  <a:pt x="3" y="6"/>
                </a:lnTo>
                <a:lnTo>
                  <a:pt x="3" y="8"/>
                </a:lnTo>
                <a:lnTo>
                  <a:pt x="1" y="8"/>
                </a:lnTo>
                <a:lnTo>
                  <a:pt x="1" y="8"/>
                </a:lnTo>
                <a:lnTo>
                  <a:pt x="1" y="8"/>
                </a:lnTo>
                <a:lnTo>
                  <a:pt x="0"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4" name="Freeform 6324"/>
          <p:cNvSpPr>
            <a:spLocks/>
          </p:cNvSpPr>
          <p:nvPr/>
        </p:nvSpPr>
        <p:spPr bwMode="auto">
          <a:xfrm>
            <a:off x="2915829" y="5677649"/>
            <a:ext cx="12700" cy="26988"/>
          </a:xfrm>
          <a:custGeom>
            <a:avLst/>
            <a:gdLst>
              <a:gd name="T0" fmla="*/ 0 w 8"/>
              <a:gd name="T1" fmla="*/ 17 h 17"/>
              <a:gd name="T2" fmla="*/ 0 w 8"/>
              <a:gd name="T3" fmla="*/ 17 h 17"/>
              <a:gd name="T4" fmla="*/ 2 w 8"/>
              <a:gd name="T5" fmla="*/ 15 h 17"/>
              <a:gd name="T6" fmla="*/ 4 w 8"/>
              <a:gd name="T7" fmla="*/ 13 h 17"/>
              <a:gd name="T8" fmla="*/ 6 w 8"/>
              <a:gd name="T9" fmla="*/ 11 h 17"/>
              <a:gd name="T10" fmla="*/ 6 w 8"/>
              <a:gd name="T11" fmla="*/ 11 h 17"/>
              <a:gd name="T12" fmla="*/ 6 w 8"/>
              <a:gd name="T13" fmla="*/ 10 h 17"/>
              <a:gd name="T14" fmla="*/ 8 w 8"/>
              <a:gd name="T15" fmla="*/ 10 h 17"/>
              <a:gd name="T16" fmla="*/ 8 w 8"/>
              <a:gd name="T17" fmla="*/ 6 h 17"/>
              <a:gd name="T18" fmla="*/ 8 w 8"/>
              <a:gd name="T19" fmla="*/ 4 h 17"/>
              <a:gd name="T20" fmla="*/ 8 w 8"/>
              <a:gd name="T21" fmla="*/ 2 h 17"/>
              <a:gd name="T22" fmla="*/ 6 w 8"/>
              <a:gd name="T23" fmla="*/ 2 h 17"/>
              <a:gd name="T24" fmla="*/ 4 w 8"/>
              <a:gd name="T25" fmla="*/ 2 h 17"/>
              <a:gd name="T26" fmla="*/ 4 w 8"/>
              <a:gd name="T27" fmla="*/ 2 h 17"/>
              <a:gd name="T28" fmla="*/ 2 w 8"/>
              <a:gd name="T29" fmla="*/ 0 h 17"/>
              <a:gd name="T30" fmla="*/ 2 w 8"/>
              <a:gd name="T31" fmla="*/ 0 h 17"/>
              <a:gd name="T32" fmla="*/ 0 w 8"/>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7">
                <a:moveTo>
                  <a:pt x="0" y="17"/>
                </a:moveTo>
                <a:lnTo>
                  <a:pt x="0" y="17"/>
                </a:lnTo>
                <a:lnTo>
                  <a:pt x="2" y="15"/>
                </a:lnTo>
                <a:lnTo>
                  <a:pt x="4" y="13"/>
                </a:lnTo>
                <a:lnTo>
                  <a:pt x="6" y="11"/>
                </a:lnTo>
                <a:lnTo>
                  <a:pt x="6" y="11"/>
                </a:lnTo>
                <a:lnTo>
                  <a:pt x="6" y="10"/>
                </a:lnTo>
                <a:lnTo>
                  <a:pt x="8" y="10"/>
                </a:lnTo>
                <a:lnTo>
                  <a:pt x="8" y="6"/>
                </a:lnTo>
                <a:lnTo>
                  <a:pt x="8" y="4"/>
                </a:lnTo>
                <a:lnTo>
                  <a:pt x="8" y="2"/>
                </a:lnTo>
                <a:lnTo>
                  <a:pt x="6" y="2"/>
                </a:lnTo>
                <a:lnTo>
                  <a:pt x="4" y="2"/>
                </a:lnTo>
                <a:lnTo>
                  <a:pt x="4" y="2"/>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5" name="Freeform 6325"/>
          <p:cNvSpPr>
            <a:spLocks/>
          </p:cNvSpPr>
          <p:nvPr/>
        </p:nvSpPr>
        <p:spPr bwMode="auto">
          <a:xfrm>
            <a:off x="2938054" y="5757024"/>
            <a:ext cx="9525" cy="6350"/>
          </a:xfrm>
          <a:custGeom>
            <a:avLst/>
            <a:gdLst>
              <a:gd name="T0" fmla="*/ 0 w 6"/>
              <a:gd name="T1" fmla="*/ 4 h 4"/>
              <a:gd name="T2" fmla="*/ 0 w 6"/>
              <a:gd name="T3" fmla="*/ 4 h 4"/>
              <a:gd name="T4" fmla="*/ 0 w 6"/>
              <a:gd name="T5" fmla="*/ 4 h 4"/>
              <a:gd name="T6" fmla="*/ 2 w 6"/>
              <a:gd name="T7" fmla="*/ 4 h 4"/>
              <a:gd name="T8" fmla="*/ 2 w 6"/>
              <a:gd name="T9" fmla="*/ 2 h 4"/>
              <a:gd name="T10" fmla="*/ 2 w 6"/>
              <a:gd name="T11" fmla="*/ 2 h 4"/>
              <a:gd name="T12" fmla="*/ 2 w 6"/>
              <a:gd name="T13" fmla="*/ 2 h 4"/>
              <a:gd name="T14" fmla="*/ 2 w 6"/>
              <a:gd name="T15" fmla="*/ 2 h 4"/>
              <a:gd name="T16" fmla="*/ 4 w 6"/>
              <a:gd name="T17" fmla="*/ 2 h 4"/>
              <a:gd name="T18" fmla="*/ 4 w 6"/>
              <a:gd name="T19" fmla="*/ 0 h 4"/>
              <a:gd name="T20" fmla="*/ 6 w 6"/>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0" y="4"/>
                </a:moveTo>
                <a:lnTo>
                  <a:pt x="0" y="4"/>
                </a:lnTo>
                <a:lnTo>
                  <a:pt x="0" y="4"/>
                </a:lnTo>
                <a:lnTo>
                  <a:pt x="2" y="4"/>
                </a:lnTo>
                <a:lnTo>
                  <a:pt x="2" y="2"/>
                </a:lnTo>
                <a:lnTo>
                  <a:pt x="2" y="2"/>
                </a:lnTo>
                <a:lnTo>
                  <a:pt x="2" y="2"/>
                </a:lnTo>
                <a:lnTo>
                  <a:pt x="2" y="2"/>
                </a:lnTo>
                <a:lnTo>
                  <a:pt x="4" y="2"/>
                </a:lnTo>
                <a:lnTo>
                  <a:pt x="4" y="0"/>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6" name="Freeform 6326"/>
          <p:cNvSpPr>
            <a:spLocks/>
          </p:cNvSpPr>
          <p:nvPr/>
        </p:nvSpPr>
        <p:spPr bwMode="auto">
          <a:xfrm>
            <a:off x="2915829" y="5760199"/>
            <a:ext cx="22225" cy="6350"/>
          </a:xfrm>
          <a:custGeom>
            <a:avLst/>
            <a:gdLst>
              <a:gd name="T0" fmla="*/ 0 w 14"/>
              <a:gd name="T1" fmla="*/ 4 h 4"/>
              <a:gd name="T2" fmla="*/ 0 w 14"/>
              <a:gd name="T3" fmla="*/ 4 h 4"/>
              <a:gd name="T4" fmla="*/ 2 w 14"/>
              <a:gd name="T5" fmla="*/ 4 h 4"/>
              <a:gd name="T6" fmla="*/ 2 w 14"/>
              <a:gd name="T7" fmla="*/ 4 h 4"/>
              <a:gd name="T8" fmla="*/ 2 w 14"/>
              <a:gd name="T9" fmla="*/ 2 h 4"/>
              <a:gd name="T10" fmla="*/ 2 w 14"/>
              <a:gd name="T11" fmla="*/ 2 h 4"/>
              <a:gd name="T12" fmla="*/ 2 w 14"/>
              <a:gd name="T13" fmla="*/ 2 h 4"/>
              <a:gd name="T14" fmla="*/ 6 w 14"/>
              <a:gd name="T15" fmla="*/ 0 h 4"/>
              <a:gd name="T16" fmla="*/ 8 w 14"/>
              <a:gd name="T17" fmla="*/ 0 h 4"/>
              <a:gd name="T18" fmla="*/ 8 w 14"/>
              <a:gd name="T19" fmla="*/ 0 h 4"/>
              <a:gd name="T20" fmla="*/ 8 w 14"/>
              <a:gd name="T21" fmla="*/ 0 h 4"/>
              <a:gd name="T22" fmla="*/ 8 w 14"/>
              <a:gd name="T23" fmla="*/ 2 h 4"/>
              <a:gd name="T24" fmla="*/ 8 w 14"/>
              <a:gd name="T25" fmla="*/ 2 h 4"/>
              <a:gd name="T26" fmla="*/ 8 w 14"/>
              <a:gd name="T27" fmla="*/ 2 h 4"/>
              <a:gd name="T28" fmla="*/ 8 w 14"/>
              <a:gd name="T29" fmla="*/ 2 h 4"/>
              <a:gd name="T30" fmla="*/ 10 w 14"/>
              <a:gd name="T31" fmla="*/ 4 h 4"/>
              <a:gd name="T32" fmla="*/ 12 w 14"/>
              <a:gd name="T33" fmla="*/ 4 h 4"/>
              <a:gd name="T34" fmla="*/ 14 w 14"/>
              <a:gd name="T35" fmla="*/ 2 h 4"/>
              <a:gd name="T36" fmla="*/ 14 w 14"/>
              <a:gd name="T3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4">
                <a:moveTo>
                  <a:pt x="0" y="4"/>
                </a:moveTo>
                <a:lnTo>
                  <a:pt x="0" y="4"/>
                </a:lnTo>
                <a:lnTo>
                  <a:pt x="2" y="4"/>
                </a:lnTo>
                <a:lnTo>
                  <a:pt x="2" y="4"/>
                </a:lnTo>
                <a:lnTo>
                  <a:pt x="2" y="2"/>
                </a:lnTo>
                <a:lnTo>
                  <a:pt x="2" y="2"/>
                </a:lnTo>
                <a:lnTo>
                  <a:pt x="2" y="2"/>
                </a:lnTo>
                <a:lnTo>
                  <a:pt x="6" y="0"/>
                </a:lnTo>
                <a:lnTo>
                  <a:pt x="8" y="0"/>
                </a:lnTo>
                <a:lnTo>
                  <a:pt x="8" y="0"/>
                </a:lnTo>
                <a:lnTo>
                  <a:pt x="8" y="0"/>
                </a:lnTo>
                <a:lnTo>
                  <a:pt x="8" y="2"/>
                </a:lnTo>
                <a:lnTo>
                  <a:pt x="8" y="2"/>
                </a:lnTo>
                <a:lnTo>
                  <a:pt x="8" y="2"/>
                </a:lnTo>
                <a:lnTo>
                  <a:pt x="8" y="2"/>
                </a:lnTo>
                <a:lnTo>
                  <a:pt x="10" y="4"/>
                </a:lnTo>
                <a:lnTo>
                  <a:pt x="12" y="4"/>
                </a:lnTo>
                <a:lnTo>
                  <a:pt x="14" y="2"/>
                </a:lnTo>
                <a:lnTo>
                  <a:pt x="14"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7" name="Freeform 6327"/>
          <p:cNvSpPr>
            <a:spLocks/>
          </p:cNvSpPr>
          <p:nvPr/>
        </p:nvSpPr>
        <p:spPr bwMode="auto">
          <a:xfrm>
            <a:off x="2947579" y="5760199"/>
            <a:ext cx="20637" cy="30163"/>
          </a:xfrm>
          <a:custGeom>
            <a:avLst/>
            <a:gdLst>
              <a:gd name="T0" fmla="*/ 0 w 13"/>
              <a:gd name="T1" fmla="*/ 0 h 19"/>
              <a:gd name="T2" fmla="*/ 2 w 13"/>
              <a:gd name="T3" fmla="*/ 2 h 19"/>
              <a:gd name="T4" fmla="*/ 4 w 13"/>
              <a:gd name="T5" fmla="*/ 4 h 19"/>
              <a:gd name="T6" fmla="*/ 2 w 13"/>
              <a:gd name="T7" fmla="*/ 6 h 19"/>
              <a:gd name="T8" fmla="*/ 2 w 13"/>
              <a:gd name="T9" fmla="*/ 6 h 19"/>
              <a:gd name="T10" fmla="*/ 2 w 13"/>
              <a:gd name="T11" fmla="*/ 6 h 19"/>
              <a:gd name="T12" fmla="*/ 2 w 13"/>
              <a:gd name="T13" fmla="*/ 6 h 19"/>
              <a:gd name="T14" fmla="*/ 2 w 13"/>
              <a:gd name="T15" fmla="*/ 7 h 19"/>
              <a:gd name="T16" fmla="*/ 2 w 13"/>
              <a:gd name="T17" fmla="*/ 7 h 19"/>
              <a:gd name="T18" fmla="*/ 0 w 13"/>
              <a:gd name="T19" fmla="*/ 7 h 19"/>
              <a:gd name="T20" fmla="*/ 0 w 13"/>
              <a:gd name="T21" fmla="*/ 7 h 19"/>
              <a:gd name="T22" fmla="*/ 0 w 13"/>
              <a:gd name="T23" fmla="*/ 9 h 19"/>
              <a:gd name="T24" fmla="*/ 4 w 13"/>
              <a:gd name="T25" fmla="*/ 11 h 19"/>
              <a:gd name="T26" fmla="*/ 7 w 13"/>
              <a:gd name="T27" fmla="*/ 13 h 19"/>
              <a:gd name="T28" fmla="*/ 9 w 13"/>
              <a:gd name="T29" fmla="*/ 15 h 19"/>
              <a:gd name="T30" fmla="*/ 9 w 13"/>
              <a:gd name="T31" fmla="*/ 15 h 19"/>
              <a:gd name="T32" fmla="*/ 11 w 13"/>
              <a:gd name="T33" fmla="*/ 13 h 19"/>
              <a:gd name="T34" fmla="*/ 11 w 13"/>
              <a:gd name="T35" fmla="*/ 13 h 19"/>
              <a:gd name="T36" fmla="*/ 13 w 13"/>
              <a:gd name="T37" fmla="*/ 15 h 19"/>
              <a:gd name="T38" fmla="*/ 13 w 13"/>
              <a:gd name="T39" fmla="*/ 15 h 19"/>
              <a:gd name="T40" fmla="*/ 13 w 13"/>
              <a:gd name="T41" fmla="*/ 17 h 19"/>
              <a:gd name="T42" fmla="*/ 13 w 13"/>
              <a:gd name="T43" fmla="*/ 17 h 19"/>
              <a:gd name="T44" fmla="*/ 11 w 13"/>
              <a:gd name="T45" fmla="*/ 19 h 19"/>
              <a:gd name="T46" fmla="*/ 11 w 13"/>
              <a:gd name="T4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19">
                <a:moveTo>
                  <a:pt x="0" y="0"/>
                </a:moveTo>
                <a:lnTo>
                  <a:pt x="2" y="2"/>
                </a:lnTo>
                <a:lnTo>
                  <a:pt x="4" y="4"/>
                </a:lnTo>
                <a:lnTo>
                  <a:pt x="2" y="6"/>
                </a:lnTo>
                <a:lnTo>
                  <a:pt x="2" y="6"/>
                </a:lnTo>
                <a:lnTo>
                  <a:pt x="2" y="6"/>
                </a:lnTo>
                <a:lnTo>
                  <a:pt x="2" y="6"/>
                </a:lnTo>
                <a:lnTo>
                  <a:pt x="2" y="7"/>
                </a:lnTo>
                <a:lnTo>
                  <a:pt x="2" y="7"/>
                </a:lnTo>
                <a:lnTo>
                  <a:pt x="0" y="7"/>
                </a:lnTo>
                <a:lnTo>
                  <a:pt x="0" y="7"/>
                </a:lnTo>
                <a:lnTo>
                  <a:pt x="0" y="9"/>
                </a:lnTo>
                <a:lnTo>
                  <a:pt x="4" y="11"/>
                </a:lnTo>
                <a:lnTo>
                  <a:pt x="7" y="13"/>
                </a:lnTo>
                <a:lnTo>
                  <a:pt x="9" y="15"/>
                </a:lnTo>
                <a:lnTo>
                  <a:pt x="9" y="15"/>
                </a:lnTo>
                <a:lnTo>
                  <a:pt x="11" y="13"/>
                </a:lnTo>
                <a:lnTo>
                  <a:pt x="11" y="13"/>
                </a:lnTo>
                <a:lnTo>
                  <a:pt x="13" y="15"/>
                </a:lnTo>
                <a:lnTo>
                  <a:pt x="13" y="15"/>
                </a:lnTo>
                <a:lnTo>
                  <a:pt x="13" y="17"/>
                </a:lnTo>
                <a:lnTo>
                  <a:pt x="13" y="17"/>
                </a:lnTo>
                <a:lnTo>
                  <a:pt x="11" y="19"/>
                </a:lnTo>
                <a:lnTo>
                  <a:pt x="11"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8" name="Freeform 6328"/>
          <p:cNvSpPr>
            <a:spLocks/>
          </p:cNvSpPr>
          <p:nvPr/>
        </p:nvSpPr>
        <p:spPr bwMode="auto">
          <a:xfrm>
            <a:off x="3749267" y="5784012"/>
            <a:ext cx="11112" cy="26988"/>
          </a:xfrm>
          <a:custGeom>
            <a:avLst/>
            <a:gdLst>
              <a:gd name="T0" fmla="*/ 5 w 7"/>
              <a:gd name="T1" fmla="*/ 17 h 17"/>
              <a:gd name="T2" fmla="*/ 4 w 7"/>
              <a:gd name="T3" fmla="*/ 14 h 17"/>
              <a:gd name="T4" fmla="*/ 4 w 7"/>
              <a:gd name="T5" fmla="*/ 14 h 17"/>
              <a:gd name="T6" fmla="*/ 4 w 7"/>
              <a:gd name="T7" fmla="*/ 14 h 17"/>
              <a:gd name="T8" fmla="*/ 4 w 7"/>
              <a:gd name="T9" fmla="*/ 12 h 17"/>
              <a:gd name="T10" fmla="*/ 5 w 7"/>
              <a:gd name="T11" fmla="*/ 12 h 17"/>
              <a:gd name="T12" fmla="*/ 5 w 7"/>
              <a:gd name="T13" fmla="*/ 8 h 17"/>
              <a:gd name="T14" fmla="*/ 7 w 7"/>
              <a:gd name="T15" fmla="*/ 6 h 17"/>
              <a:gd name="T16" fmla="*/ 7 w 7"/>
              <a:gd name="T17" fmla="*/ 6 h 17"/>
              <a:gd name="T18" fmla="*/ 7 w 7"/>
              <a:gd name="T19" fmla="*/ 6 h 17"/>
              <a:gd name="T20" fmla="*/ 5 w 7"/>
              <a:gd name="T21" fmla="*/ 6 h 17"/>
              <a:gd name="T22" fmla="*/ 5 w 7"/>
              <a:gd name="T23" fmla="*/ 6 h 17"/>
              <a:gd name="T24" fmla="*/ 4 w 7"/>
              <a:gd name="T25" fmla="*/ 6 h 17"/>
              <a:gd name="T26" fmla="*/ 4 w 7"/>
              <a:gd name="T27" fmla="*/ 4 h 17"/>
              <a:gd name="T28" fmla="*/ 4 w 7"/>
              <a:gd name="T29" fmla="*/ 4 h 17"/>
              <a:gd name="T30" fmla="*/ 4 w 7"/>
              <a:gd name="T31" fmla="*/ 4 h 17"/>
              <a:gd name="T32" fmla="*/ 2 w 7"/>
              <a:gd name="T33" fmla="*/ 4 h 17"/>
              <a:gd name="T34" fmla="*/ 2 w 7"/>
              <a:gd name="T35" fmla="*/ 4 h 17"/>
              <a:gd name="T36" fmla="*/ 2 w 7"/>
              <a:gd name="T37" fmla="*/ 4 h 17"/>
              <a:gd name="T38" fmla="*/ 2 w 7"/>
              <a:gd name="T39" fmla="*/ 2 h 17"/>
              <a:gd name="T40" fmla="*/ 2 w 7"/>
              <a:gd name="T41" fmla="*/ 2 h 17"/>
              <a:gd name="T42" fmla="*/ 0 w 7"/>
              <a:gd name="T4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 h="17">
                <a:moveTo>
                  <a:pt x="5" y="17"/>
                </a:moveTo>
                <a:lnTo>
                  <a:pt x="4" y="14"/>
                </a:lnTo>
                <a:lnTo>
                  <a:pt x="4" y="14"/>
                </a:lnTo>
                <a:lnTo>
                  <a:pt x="4" y="14"/>
                </a:lnTo>
                <a:lnTo>
                  <a:pt x="4" y="12"/>
                </a:lnTo>
                <a:lnTo>
                  <a:pt x="5" y="12"/>
                </a:lnTo>
                <a:lnTo>
                  <a:pt x="5" y="8"/>
                </a:lnTo>
                <a:lnTo>
                  <a:pt x="7" y="6"/>
                </a:lnTo>
                <a:lnTo>
                  <a:pt x="7" y="6"/>
                </a:lnTo>
                <a:lnTo>
                  <a:pt x="7" y="6"/>
                </a:lnTo>
                <a:lnTo>
                  <a:pt x="5" y="6"/>
                </a:lnTo>
                <a:lnTo>
                  <a:pt x="5" y="6"/>
                </a:lnTo>
                <a:lnTo>
                  <a:pt x="4" y="6"/>
                </a:lnTo>
                <a:lnTo>
                  <a:pt x="4" y="4"/>
                </a:lnTo>
                <a:lnTo>
                  <a:pt x="4" y="4"/>
                </a:lnTo>
                <a:lnTo>
                  <a:pt x="4" y="4"/>
                </a:lnTo>
                <a:lnTo>
                  <a:pt x="2" y="4"/>
                </a:lnTo>
                <a:lnTo>
                  <a:pt x="2" y="4"/>
                </a:lnTo>
                <a:lnTo>
                  <a:pt x="2" y="4"/>
                </a:ln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329"/>
          <p:cNvSpPr>
            <a:spLocks/>
          </p:cNvSpPr>
          <p:nvPr/>
        </p:nvSpPr>
        <p:spPr bwMode="auto">
          <a:xfrm>
            <a:off x="2925354" y="5790362"/>
            <a:ext cx="42862" cy="20638"/>
          </a:xfrm>
          <a:custGeom>
            <a:avLst/>
            <a:gdLst>
              <a:gd name="T0" fmla="*/ 25 w 27"/>
              <a:gd name="T1" fmla="*/ 0 h 13"/>
              <a:gd name="T2" fmla="*/ 27 w 27"/>
              <a:gd name="T3" fmla="*/ 0 h 13"/>
              <a:gd name="T4" fmla="*/ 27 w 27"/>
              <a:gd name="T5" fmla="*/ 2 h 13"/>
              <a:gd name="T6" fmla="*/ 27 w 27"/>
              <a:gd name="T7" fmla="*/ 2 h 13"/>
              <a:gd name="T8" fmla="*/ 27 w 27"/>
              <a:gd name="T9" fmla="*/ 2 h 13"/>
              <a:gd name="T10" fmla="*/ 27 w 27"/>
              <a:gd name="T11" fmla="*/ 4 h 13"/>
              <a:gd name="T12" fmla="*/ 27 w 27"/>
              <a:gd name="T13" fmla="*/ 6 h 13"/>
              <a:gd name="T14" fmla="*/ 27 w 27"/>
              <a:gd name="T15" fmla="*/ 8 h 13"/>
              <a:gd name="T16" fmla="*/ 25 w 27"/>
              <a:gd name="T17" fmla="*/ 8 h 13"/>
              <a:gd name="T18" fmla="*/ 23 w 27"/>
              <a:gd name="T19" fmla="*/ 8 h 13"/>
              <a:gd name="T20" fmla="*/ 21 w 27"/>
              <a:gd name="T21" fmla="*/ 8 h 13"/>
              <a:gd name="T22" fmla="*/ 19 w 27"/>
              <a:gd name="T23" fmla="*/ 10 h 13"/>
              <a:gd name="T24" fmla="*/ 16 w 27"/>
              <a:gd name="T25" fmla="*/ 10 h 13"/>
              <a:gd name="T26" fmla="*/ 16 w 27"/>
              <a:gd name="T27" fmla="*/ 11 h 13"/>
              <a:gd name="T28" fmla="*/ 14 w 27"/>
              <a:gd name="T29" fmla="*/ 11 h 13"/>
              <a:gd name="T30" fmla="*/ 12 w 27"/>
              <a:gd name="T31" fmla="*/ 11 h 13"/>
              <a:gd name="T32" fmla="*/ 10 w 27"/>
              <a:gd name="T33" fmla="*/ 11 h 13"/>
              <a:gd name="T34" fmla="*/ 6 w 27"/>
              <a:gd name="T35" fmla="*/ 11 h 13"/>
              <a:gd name="T36" fmla="*/ 2 w 27"/>
              <a:gd name="T37" fmla="*/ 13 h 13"/>
              <a:gd name="T38" fmla="*/ 0 w 27"/>
              <a:gd name="T39" fmla="*/ 13 h 13"/>
              <a:gd name="T40" fmla="*/ 0 w 27"/>
              <a:gd name="T4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13">
                <a:moveTo>
                  <a:pt x="25" y="0"/>
                </a:moveTo>
                <a:lnTo>
                  <a:pt x="27" y="0"/>
                </a:lnTo>
                <a:lnTo>
                  <a:pt x="27" y="2"/>
                </a:lnTo>
                <a:lnTo>
                  <a:pt x="27" y="2"/>
                </a:lnTo>
                <a:lnTo>
                  <a:pt x="27" y="2"/>
                </a:lnTo>
                <a:lnTo>
                  <a:pt x="27" y="4"/>
                </a:lnTo>
                <a:lnTo>
                  <a:pt x="27" y="6"/>
                </a:lnTo>
                <a:lnTo>
                  <a:pt x="27" y="8"/>
                </a:lnTo>
                <a:lnTo>
                  <a:pt x="25" y="8"/>
                </a:lnTo>
                <a:lnTo>
                  <a:pt x="23" y="8"/>
                </a:lnTo>
                <a:lnTo>
                  <a:pt x="21" y="8"/>
                </a:lnTo>
                <a:lnTo>
                  <a:pt x="19" y="10"/>
                </a:lnTo>
                <a:lnTo>
                  <a:pt x="16" y="10"/>
                </a:lnTo>
                <a:lnTo>
                  <a:pt x="16" y="11"/>
                </a:lnTo>
                <a:lnTo>
                  <a:pt x="14" y="11"/>
                </a:lnTo>
                <a:lnTo>
                  <a:pt x="12" y="11"/>
                </a:lnTo>
                <a:lnTo>
                  <a:pt x="10" y="11"/>
                </a:lnTo>
                <a:lnTo>
                  <a:pt x="6" y="11"/>
                </a:lnTo>
                <a:lnTo>
                  <a:pt x="2" y="13"/>
                </a:lnTo>
                <a:lnTo>
                  <a:pt x="0" y="13"/>
                </a:lnTo>
                <a:lnTo>
                  <a:pt x="0" y="1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0" name="Freeform 6330"/>
          <p:cNvSpPr>
            <a:spLocks/>
          </p:cNvSpPr>
          <p:nvPr/>
        </p:nvSpPr>
        <p:spPr bwMode="auto">
          <a:xfrm>
            <a:off x="2915829" y="5810999"/>
            <a:ext cx="9525" cy="6350"/>
          </a:xfrm>
          <a:custGeom>
            <a:avLst/>
            <a:gdLst>
              <a:gd name="T0" fmla="*/ 6 w 6"/>
              <a:gd name="T1" fmla="*/ 0 h 4"/>
              <a:gd name="T2" fmla="*/ 6 w 6"/>
              <a:gd name="T3" fmla="*/ 2 h 4"/>
              <a:gd name="T4" fmla="*/ 4 w 6"/>
              <a:gd name="T5" fmla="*/ 2 h 4"/>
              <a:gd name="T6" fmla="*/ 4 w 6"/>
              <a:gd name="T7" fmla="*/ 4 h 4"/>
              <a:gd name="T8" fmla="*/ 2 w 6"/>
              <a:gd name="T9" fmla="*/ 4 h 4"/>
              <a:gd name="T10" fmla="*/ 0 w 6"/>
              <a:gd name="T11" fmla="*/ 4 h 4"/>
              <a:gd name="T12" fmla="*/ 0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6" y="0"/>
                </a:moveTo>
                <a:lnTo>
                  <a:pt x="6" y="2"/>
                </a:lnTo>
                <a:lnTo>
                  <a:pt x="4" y="2"/>
                </a:lnTo>
                <a:lnTo>
                  <a:pt x="4" y="4"/>
                </a:lnTo>
                <a:lnTo>
                  <a:pt x="2" y="4"/>
                </a:lnTo>
                <a:lnTo>
                  <a:pt x="0" y="4"/>
                </a:lnTo>
                <a:lnTo>
                  <a:pt x="0"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1" name="Freeform 6331"/>
          <p:cNvSpPr>
            <a:spLocks/>
          </p:cNvSpPr>
          <p:nvPr/>
        </p:nvSpPr>
        <p:spPr bwMode="auto">
          <a:xfrm>
            <a:off x="3719104" y="5784012"/>
            <a:ext cx="30162" cy="42863"/>
          </a:xfrm>
          <a:custGeom>
            <a:avLst/>
            <a:gdLst>
              <a:gd name="T0" fmla="*/ 19 w 19"/>
              <a:gd name="T1" fmla="*/ 0 h 27"/>
              <a:gd name="T2" fmla="*/ 17 w 19"/>
              <a:gd name="T3" fmla="*/ 2 h 27"/>
              <a:gd name="T4" fmla="*/ 15 w 19"/>
              <a:gd name="T5" fmla="*/ 4 h 27"/>
              <a:gd name="T6" fmla="*/ 15 w 19"/>
              <a:gd name="T7" fmla="*/ 4 h 27"/>
              <a:gd name="T8" fmla="*/ 13 w 19"/>
              <a:gd name="T9" fmla="*/ 4 h 27"/>
              <a:gd name="T10" fmla="*/ 13 w 19"/>
              <a:gd name="T11" fmla="*/ 6 h 27"/>
              <a:gd name="T12" fmla="*/ 11 w 19"/>
              <a:gd name="T13" fmla="*/ 6 h 27"/>
              <a:gd name="T14" fmla="*/ 11 w 19"/>
              <a:gd name="T15" fmla="*/ 4 h 27"/>
              <a:gd name="T16" fmla="*/ 11 w 19"/>
              <a:gd name="T17" fmla="*/ 4 h 27"/>
              <a:gd name="T18" fmla="*/ 11 w 19"/>
              <a:gd name="T19" fmla="*/ 4 h 27"/>
              <a:gd name="T20" fmla="*/ 9 w 19"/>
              <a:gd name="T21" fmla="*/ 4 h 27"/>
              <a:gd name="T22" fmla="*/ 9 w 19"/>
              <a:gd name="T23" fmla="*/ 6 h 27"/>
              <a:gd name="T24" fmla="*/ 7 w 19"/>
              <a:gd name="T25" fmla="*/ 6 h 27"/>
              <a:gd name="T26" fmla="*/ 5 w 19"/>
              <a:gd name="T27" fmla="*/ 6 h 27"/>
              <a:gd name="T28" fmla="*/ 5 w 19"/>
              <a:gd name="T29" fmla="*/ 8 h 27"/>
              <a:gd name="T30" fmla="*/ 1 w 19"/>
              <a:gd name="T31" fmla="*/ 8 h 27"/>
              <a:gd name="T32" fmla="*/ 1 w 19"/>
              <a:gd name="T33" fmla="*/ 10 h 27"/>
              <a:gd name="T34" fmla="*/ 0 w 19"/>
              <a:gd name="T35" fmla="*/ 10 h 27"/>
              <a:gd name="T36" fmla="*/ 0 w 19"/>
              <a:gd name="T37" fmla="*/ 14 h 27"/>
              <a:gd name="T38" fmla="*/ 0 w 19"/>
              <a:gd name="T39" fmla="*/ 15 h 27"/>
              <a:gd name="T40" fmla="*/ 0 w 19"/>
              <a:gd name="T41" fmla="*/ 15 h 27"/>
              <a:gd name="T42" fmla="*/ 0 w 19"/>
              <a:gd name="T43" fmla="*/ 17 h 27"/>
              <a:gd name="T44" fmla="*/ 1 w 19"/>
              <a:gd name="T45" fmla="*/ 17 h 27"/>
              <a:gd name="T46" fmla="*/ 1 w 19"/>
              <a:gd name="T47" fmla="*/ 17 h 27"/>
              <a:gd name="T48" fmla="*/ 1 w 19"/>
              <a:gd name="T49" fmla="*/ 21 h 27"/>
              <a:gd name="T50" fmla="*/ 1 w 19"/>
              <a:gd name="T51" fmla="*/ 21 h 27"/>
              <a:gd name="T52" fmla="*/ 1 w 19"/>
              <a:gd name="T53" fmla="*/ 21 h 27"/>
              <a:gd name="T54" fmla="*/ 1 w 19"/>
              <a:gd name="T55" fmla="*/ 23 h 27"/>
              <a:gd name="T56" fmla="*/ 1 w 19"/>
              <a:gd name="T57" fmla="*/ 23 h 27"/>
              <a:gd name="T58" fmla="*/ 1 w 19"/>
              <a:gd name="T59" fmla="*/ 25 h 27"/>
              <a:gd name="T60" fmla="*/ 3 w 19"/>
              <a:gd name="T61" fmla="*/ 25 h 27"/>
              <a:gd name="T62" fmla="*/ 3 w 19"/>
              <a:gd name="T63" fmla="*/ 25 h 27"/>
              <a:gd name="T64" fmla="*/ 5 w 19"/>
              <a:gd name="T6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27">
                <a:moveTo>
                  <a:pt x="19" y="0"/>
                </a:moveTo>
                <a:lnTo>
                  <a:pt x="17" y="2"/>
                </a:lnTo>
                <a:lnTo>
                  <a:pt x="15" y="4"/>
                </a:lnTo>
                <a:lnTo>
                  <a:pt x="15" y="4"/>
                </a:lnTo>
                <a:lnTo>
                  <a:pt x="13" y="4"/>
                </a:lnTo>
                <a:lnTo>
                  <a:pt x="13" y="6"/>
                </a:lnTo>
                <a:lnTo>
                  <a:pt x="11" y="6"/>
                </a:lnTo>
                <a:lnTo>
                  <a:pt x="11" y="4"/>
                </a:lnTo>
                <a:lnTo>
                  <a:pt x="11" y="4"/>
                </a:lnTo>
                <a:lnTo>
                  <a:pt x="11" y="4"/>
                </a:lnTo>
                <a:lnTo>
                  <a:pt x="9" y="4"/>
                </a:lnTo>
                <a:lnTo>
                  <a:pt x="9" y="6"/>
                </a:lnTo>
                <a:lnTo>
                  <a:pt x="7" y="6"/>
                </a:lnTo>
                <a:lnTo>
                  <a:pt x="5" y="6"/>
                </a:lnTo>
                <a:lnTo>
                  <a:pt x="5" y="8"/>
                </a:lnTo>
                <a:lnTo>
                  <a:pt x="1" y="8"/>
                </a:lnTo>
                <a:lnTo>
                  <a:pt x="1" y="10"/>
                </a:lnTo>
                <a:lnTo>
                  <a:pt x="0" y="10"/>
                </a:lnTo>
                <a:lnTo>
                  <a:pt x="0" y="14"/>
                </a:lnTo>
                <a:lnTo>
                  <a:pt x="0" y="15"/>
                </a:lnTo>
                <a:lnTo>
                  <a:pt x="0" y="15"/>
                </a:lnTo>
                <a:lnTo>
                  <a:pt x="0" y="17"/>
                </a:lnTo>
                <a:lnTo>
                  <a:pt x="1" y="17"/>
                </a:lnTo>
                <a:lnTo>
                  <a:pt x="1" y="17"/>
                </a:lnTo>
                <a:lnTo>
                  <a:pt x="1" y="21"/>
                </a:lnTo>
                <a:lnTo>
                  <a:pt x="1" y="21"/>
                </a:lnTo>
                <a:lnTo>
                  <a:pt x="1" y="21"/>
                </a:lnTo>
                <a:lnTo>
                  <a:pt x="1" y="23"/>
                </a:lnTo>
                <a:lnTo>
                  <a:pt x="1" y="23"/>
                </a:lnTo>
                <a:lnTo>
                  <a:pt x="1" y="25"/>
                </a:lnTo>
                <a:lnTo>
                  <a:pt x="3" y="25"/>
                </a:lnTo>
                <a:lnTo>
                  <a:pt x="3" y="25"/>
                </a:lnTo>
                <a:lnTo>
                  <a:pt x="5"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2" name="Freeform 6332"/>
          <p:cNvSpPr>
            <a:spLocks/>
          </p:cNvSpPr>
          <p:nvPr/>
        </p:nvSpPr>
        <p:spPr bwMode="auto">
          <a:xfrm>
            <a:off x="3757204" y="5810999"/>
            <a:ext cx="6350" cy="15875"/>
          </a:xfrm>
          <a:custGeom>
            <a:avLst/>
            <a:gdLst>
              <a:gd name="T0" fmla="*/ 0 w 4"/>
              <a:gd name="T1" fmla="*/ 10 h 10"/>
              <a:gd name="T2" fmla="*/ 0 w 4"/>
              <a:gd name="T3" fmla="*/ 10 h 10"/>
              <a:gd name="T4" fmla="*/ 0 w 4"/>
              <a:gd name="T5" fmla="*/ 8 h 10"/>
              <a:gd name="T6" fmla="*/ 2 w 4"/>
              <a:gd name="T7" fmla="*/ 8 h 10"/>
              <a:gd name="T8" fmla="*/ 2 w 4"/>
              <a:gd name="T9" fmla="*/ 8 h 10"/>
              <a:gd name="T10" fmla="*/ 2 w 4"/>
              <a:gd name="T11" fmla="*/ 8 h 10"/>
              <a:gd name="T12" fmla="*/ 2 w 4"/>
              <a:gd name="T13" fmla="*/ 6 h 10"/>
              <a:gd name="T14" fmla="*/ 2 w 4"/>
              <a:gd name="T15" fmla="*/ 6 h 10"/>
              <a:gd name="T16" fmla="*/ 4 w 4"/>
              <a:gd name="T17" fmla="*/ 6 h 10"/>
              <a:gd name="T18" fmla="*/ 4 w 4"/>
              <a:gd name="T19" fmla="*/ 4 h 10"/>
              <a:gd name="T20" fmla="*/ 2 w 4"/>
              <a:gd name="T21" fmla="*/ 4 h 10"/>
              <a:gd name="T22" fmla="*/ 2 w 4"/>
              <a:gd name="T23" fmla="*/ 4 h 10"/>
              <a:gd name="T24" fmla="*/ 2 w 4"/>
              <a:gd name="T25" fmla="*/ 2 h 10"/>
              <a:gd name="T26" fmla="*/ 2 w 4"/>
              <a:gd name="T27" fmla="*/ 0 h 10"/>
              <a:gd name="T28" fmla="*/ 0 w 4"/>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0">
                <a:moveTo>
                  <a:pt x="0" y="10"/>
                </a:moveTo>
                <a:lnTo>
                  <a:pt x="0" y="10"/>
                </a:lnTo>
                <a:lnTo>
                  <a:pt x="0" y="8"/>
                </a:lnTo>
                <a:lnTo>
                  <a:pt x="2" y="8"/>
                </a:lnTo>
                <a:lnTo>
                  <a:pt x="2" y="8"/>
                </a:lnTo>
                <a:lnTo>
                  <a:pt x="2" y="8"/>
                </a:lnTo>
                <a:lnTo>
                  <a:pt x="2" y="6"/>
                </a:lnTo>
                <a:lnTo>
                  <a:pt x="2" y="6"/>
                </a:lnTo>
                <a:lnTo>
                  <a:pt x="4" y="6"/>
                </a:lnTo>
                <a:lnTo>
                  <a:pt x="4" y="4"/>
                </a:lnTo>
                <a:lnTo>
                  <a:pt x="2" y="4"/>
                </a:lnTo>
                <a:lnTo>
                  <a:pt x="2" y="4"/>
                </a:lnTo>
                <a:lnTo>
                  <a:pt x="2" y="2"/>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3" name="Freeform 6333"/>
          <p:cNvSpPr>
            <a:spLocks/>
          </p:cNvSpPr>
          <p:nvPr/>
        </p:nvSpPr>
        <p:spPr bwMode="auto">
          <a:xfrm>
            <a:off x="2995204" y="5806237"/>
            <a:ext cx="46037" cy="26988"/>
          </a:xfrm>
          <a:custGeom>
            <a:avLst/>
            <a:gdLst>
              <a:gd name="T0" fmla="*/ 10 w 29"/>
              <a:gd name="T1" fmla="*/ 1 h 17"/>
              <a:gd name="T2" fmla="*/ 8 w 29"/>
              <a:gd name="T3" fmla="*/ 1 h 17"/>
              <a:gd name="T4" fmla="*/ 6 w 29"/>
              <a:gd name="T5" fmla="*/ 0 h 17"/>
              <a:gd name="T6" fmla="*/ 4 w 29"/>
              <a:gd name="T7" fmla="*/ 0 h 17"/>
              <a:gd name="T8" fmla="*/ 4 w 29"/>
              <a:gd name="T9" fmla="*/ 1 h 17"/>
              <a:gd name="T10" fmla="*/ 2 w 29"/>
              <a:gd name="T11" fmla="*/ 1 h 17"/>
              <a:gd name="T12" fmla="*/ 2 w 29"/>
              <a:gd name="T13" fmla="*/ 3 h 17"/>
              <a:gd name="T14" fmla="*/ 2 w 29"/>
              <a:gd name="T15" fmla="*/ 3 h 17"/>
              <a:gd name="T16" fmla="*/ 0 w 29"/>
              <a:gd name="T17" fmla="*/ 5 h 17"/>
              <a:gd name="T18" fmla="*/ 2 w 29"/>
              <a:gd name="T19" fmla="*/ 7 h 17"/>
              <a:gd name="T20" fmla="*/ 2 w 29"/>
              <a:gd name="T21" fmla="*/ 9 h 17"/>
              <a:gd name="T22" fmla="*/ 4 w 29"/>
              <a:gd name="T23" fmla="*/ 9 h 17"/>
              <a:gd name="T24" fmla="*/ 8 w 29"/>
              <a:gd name="T25" fmla="*/ 11 h 17"/>
              <a:gd name="T26" fmla="*/ 10 w 29"/>
              <a:gd name="T27" fmla="*/ 13 h 17"/>
              <a:gd name="T28" fmla="*/ 12 w 29"/>
              <a:gd name="T29" fmla="*/ 13 h 17"/>
              <a:gd name="T30" fmla="*/ 12 w 29"/>
              <a:gd name="T31" fmla="*/ 17 h 17"/>
              <a:gd name="T32" fmla="*/ 14 w 29"/>
              <a:gd name="T33" fmla="*/ 17 h 17"/>
              <a:gd name="T34" fmla="*/ 18 w 29"/>
              <a:gd name="T35" fmla="*/ 17 h 17"/>
              <a:gd name="T36" fmla="*/ 20 w 29"/>
              <a:gd name="T37" fmla="*/ 17 h 17"/>
              <a:gd name="T38" fmla="*/ 22 w 29"/>
              <a:gd name="T39" fmla="*/ 17 h 17"/>
              <a:gd name="T40" fmla="*/ 22 w 29"/>
              <a:gd name="T41" fmla="*/ 17 h 17"/>
              <a:gd name="T42" fmla="*/ 23 w 29"/>
              <a:gd name="T43" fmla="*/ 17 h 17"/>
              <a:gd name="T44" fmla="*/ 23 w 29"/>
              <a:gd name="T45" fmla="*/ 15 h 17"/>
              <a:gd name="T46" fmla="*/ 25 w 29"/>
              <a:gd name="T47" fmla="*/ 17 h 17"/>
              <a:gd name="T48" fmla="*/ 27 w 29"/>
              <a:gd name="T49" fmla="*/ 15 h 17"/>
              <a:gd name="T50" fmla="*/ 29 w 29"/>
              <a:gd name="T51" fmla="*/ 11 h 17"/>
              <a:gd name="T52" fmla="*/ 27 w 29"/>
              <a:gd name="T53" fmla="*/ 11 h 17"/>
              <a:gd name="T54" fmla="*/ 23 w 29"/>
              <a:gd name="T55" fmla="*/ 11 h 17"/>
              <a:gd name="T56" fmla="*/ 22 w 29"/>
              <a:gd name="T57" fmla="*/ 13 h 17"/>
              <a:gd name="T58" fmla="*/ 18 w 29"/>
              <a:gd name="T59" fmla="*/ 13 h 17"/>
              <a:gd name="T60" fmla="*/ 16 w 29"/>
              <a:gd name="T61" fmla="*/ 9 h 17"/>
              <a:gd name="T62" fmla="*/ 16 w 29"/>
              <a:gd name="T63" fmla="*/ 7 h 17"/>
              <a:gd name="T64" fmla="*/ 14 w 29"/>
              <a:gd name="T65" fmla="*/ 5 h 17"/>
              <a:gd name="T66" fmla="*/ 12 w 29"/>
              <a:gd name="T6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 h="17">
                <a:moveTo>
                  <a:pt x="12" y="1"/>
                </a:moveTo>
                <a:lnTo>
                  <a:pt x="10" y="1"/>
                </a:lnTo>
                <a:lnTo>
                  <a:pt x="10" y="1"/>
                </a:lnTo>
                <a:lnTo>
                  <a:pt x="8" y="1"/>
                </a:lnTo>
                <a:lnTo>
                  <a:pt x="6" y="0"/>
                </a:lnTo>
                <a:lnTo>
                  <a:pt x="6" y="0"/>
                </a:lnTo>
                <a:lnTo>
                  <a:pt x="4" y="0"/>
                </a:lnTo>
                <a:lnTo>
                  <a:pt x="4" y="0"/>
                </a:lnTo>
                <a:lnTo>
                  <a:pt x="4" y="1"/>
                </a:lnTo>
                <a:lnTo>
                  <a:pt x="4" y="1"/>
                </a:lnTo>
                <a:lnTo>
                  <a:pt x="2" y="1"/>
                </a:lnTo>
                <a:lnTo>
                  <a:pt x="2" y="1"/>
                </a:lnTo>
                <a:lnTo>
                  <a:pt x="2" y="1"/>
                </a:lnTo>
                <a:lnTo>
                  <a:pt x="2" y="3"/>
                </a:lnTo>
                <a:lnTo>
                  <a:pt x="2" y="3"/>
                </a:lnTo>
                <a:lnTo>
                  <a:pt x="2" y="3"/>
                </a:lnTo>
                <a:lnTo>
                  <a:pt x="2" y="5"/>
                </a:lnTo>
                <a:lnTo>
                  <a:pt x="0" y="5"/>
                </a:lnTo>
                <a:lnTo>
                  <a:pt x="2" y="7"/>
                </a:lnTo>
                <a:lnTo>
                  <a:pt x="2" y="7"/>
                </a:lnTo>
                <a:lnTo>
                  <a:pt x="2" y="9"/>
                </a:lnTo>
                <a:lnTo>
                  <a:pt x="2" y="9"/>
                </a:lnTo>
                <a:lnTo>
                  <a:pt x="4" y="9"/>
                </a:lnTo>
                <a:lnTo>
                  <a:pt x="4" y="9"/>
                </a:lnTo>
                <a:lnTo>
                  <a:pt x="6" y="9"/>
                </a:lnTo>
                <a:lnTo>
                  <a:pt x="8" y="11"/>
                </a:lnTo>
                <a:lnTo>
                  <a:pt x="8" y="11"/>
                </a:lnTo>
                <a:lnTo>
                  <a:pt x="10" y="13"/>
                </a:lnTo>
                <a:lnTo>
                  <a:pt x="12" y="13"/>
                </a:lnTo>
                <a:lnTo>
                  <a:pt x="12" y="13"/>
                </a:lnTo>
                <a:lnTo>
                  <a:pt x="12" y="15"/>
                </a:lnTo>
                <a:lnTo>
                  <a:pt x="12" y="17"/>
                </a:lnTo>
                <a:lnTo>
                  <a:pt x="14" y="17"/>
                </a:lnTo>
                <a:lnTo>
                  <a:pt x="14" y="17"/>
                </a:lnTo>
                <a:lnTo>
                  <a:pt x="16" y="17"/>
                </a:lnTo>
                <a:lnTo>
                  <a:pt x="18" y="17"/>
                </a:lnTo>
                <a:lnTo>
                  <a:pt x="20" y="17"/>
                </a:lnTo>
                <a:lnTo>
                  <a:pt x="20" y="17"/>
                </a:lnTo>
                <a:lnTo>
                  <a:pt x="22" y="17"/>
                </a:lnTo>
                <a:lnTo>
                  <a:pt x="22" y="17"/>
                </a:lnTo>
                <a:lnTo>
                  <a:pt x="22" y="17"/>
                </a:lnTo>
                <a:lnTo>
                  <a:pt x="22" y="17"/>
                </a:lnTo>
                <a:lnTo>
                  <a:pt x="22" y="17"/>
                </a:lnTo>
                <a:lnTo>
                  <a:pt x="23" y="17"/>
                </a:lnTo>
                <a:lnTo>
                  <a:pt x="23" y="17"/>
                </a:lnTo>
                <a:lnTo>
                  <a:pt x="23" y="15"/>
                </a:lnTo>
                <a:lnTo>
                  <a:pt x="25" y="17"/>
                </a:lnTo>
                <a:lnTo>
                  <a:pt x="25" y="17"/>
                </a:lnTo>
                <a:lnTo>
                  <a:pt x="27" y="15"/>
                </a:lnTo>
                <a:lnTo>
                  <a:pt x="27" y="15"/>
                </a:lnTo>
                <a:lnTo>
                  <a:pt x="29" y="13"/>
                </a:lnTo>
                <a:lnTo>
                  <a:pt x="29" y="11"/>
                </a:lnTo>
                <a:lnTo>
                  <a:pt x="27" y="11"/>
                </a:lnTo>
                <a:lnTo>
                  <a:pt x="27" y="11"/>
                </a:lnTo>
                <a:lnTo>
                  <a:pt x="25" y="11"/>
                </a:lnTo>
                <a:lnTo>
                  <a:pt x="23" y="11"/>
                </a:lnTo>
                <a:lnTo>
                  <a:pt x="23" y="13"/>
                </a:lnTo>
                <a:lnTo>
                  <a:pt x="22" y="13"/>
                </a:lnTo>
                <a:lnTo>
                  <a:pt x="22" y="13"/>
                </a:lnTo>
                <a:lnTo>
                  <a:pt x="18" y="13"/>
                </a:lnTo>
                <a:lnTo>
                  <a:pt x="18" y="11"/>
                </a:lnTo>
                <a:lnTo>
                  <a:pt x="16" y="9"/>
                </a:lnTo>
                <a:lnTo>
                  <a:pt x="16" y="9"/>
                </a:lnTo>
                <a:lnTo>
                  <a:pt x="16" y="7"/>
                </a:lnTo>
                <a:lnTo>
                  <a:pt x="14" y="7"/>
                </a:lnTo>
                <a:lnTo>
                  <a:pt x="14" y="5"/>
                </a:lnTo>
                <a:lnTo>
                  <a:pt x="12" y="3"/>
                </a:lnTo>
                <a:lnTo>
                  <a:pt x="12"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4" name="Freeform 6334"/>
          <p:cNvSpPr>
            <a:spLocks/>
          </p:cNvSpPr>
          <p:nvPr/>
        </p:nvSpPr>
        <p:spPr bwMode="auto">
          <a:xfrm>
            <a:off x="3757204" y="5826874"/>
            <a:ext cx="0" cy="12700"/>
          </a:xfrm>
          <a:custGeom>
            <a:avLst/>
            <a:gdLst>
              <a:gd name="T0" fmla="*/ 8 h 8"/>
              <a:gd name="T1" fmla="*/ 6 h 8"/>
              <a:gd name="T2" fmla="*/ 6 h 8"/>
              <a:gd name="T3" fmla="*/ 6 h 8"/>
              <a:gd name="T4" fmla="*/ 4 h 8"/>
              <a:gd name="T5" fmla="*/ 4 h 8"/>
              <a:gd name="T6" fmla="*/ 2 h 8"/>
              <a:gd name="T7" fmla="*/ 0 h 8"/>
              <a:gd name="T8" fmla="*/ 0 h 8"/>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8">
                <a:moveTo>
                  <a:pt x="0" y="8"/>
                </a:moveTo>
                <a:lnTo>
                  <a:pt x="0" y="6"/>
                </a:lnTo>
                <a:lnTo>
                  <a:pt x="0" y="6"/>
                </a:lnTo>
                <a:lnTo>
                  <a:pt x="0" y="6"/>
                </a:lnTo>
                <a:lnTo>
                  <a:pt x="0" y="4"/>
                </a:lnTo>
                <a:lnTo>
                  <a:pt x="0"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5" name="Freeform 6335"/>
          <p:cNvSpPr>
            <a:spLocks/>
          </p:cNvSpPr>
          <p:nvPr/>
        </p:nvSpPr>
        <p:spPr bwMode="auto">
          <a:xfrm>
            <a:off x="3720692" y="5826874"/>
            <a:ext cx="19050" cy="26988"/>
          </a:xfrm>
          <a:custGeom>
            <a:avLst/>
            <a:gdLst>
              <a:gd name="T0" fmla="*/ 4 w 12"/>
              <a:gd name="T1" fmla="*/ 0 h 17"/>
              <a:gd name="T2" fmla="*/ 4 w 12"/>
              <a:gd name="T3" fmla="*/ 0 h 17"/>
              <a:gd name="T4" fmla="*/ 2 w 12"/>
              <a:gd name="T5" fmla="*/ 0 h 17"/>
              <a:gd name="T6" fmla="*/ 2 w 12"/>
              <a:gd name="T7" fmla="*/ 0 h 17"/>
              <a:gd name="T8" fmla="*/ 2 w 12"/>
              <a:gd name="T9" fmla="*/ 0 h 17"/>
              <a:gd name="T10" fmla="*/ 0 w 12"/>
              <a:gd name="T11" fmla="*/ 2 h 17"/>
              <a:gd name="T12" fmla="*/ 0 w 12"/>
              <a:gd name="T13" fmla="*/ 2 h 17"/>
              <a:gd name="T14" fmla="*/ 0 w 12"/>
              <a:gd name="T15" fmla="*/ 4 h 17"/>
              <a:gd name="T16" fmla="*/ 0 w 12"/>
              <a:gd name="T17" fmla="*/ 4 h 17"/>
              <a:gd name="T18" fmla="*/ 0 w 12"/>
              <a:gd name="T19" fmla="*/ 4 h 17"/>
              <a:gd name="T20" fmla="*/ 0 w 12"/>
              <a:gd name="T21" fmla="*/ 4 h 17"/>
              <a:gd name="T22" fmla="*/ 0 w 12"/>
              <a:gd name="T23" fmla="*/ 6 h 17"/>
              <a:gd name="T24" fmla="*/ 0 w 12"/>
              <a:gd name="T25" fmla="*/ 6 h 17"/>
              <a:gd name="T26" fmla="*/ 2 w 12"/>
              <a:gd name="T27" fmla="*/ 8 h 17"/>
              <a:gd name="T28" fmla="*/ 2 w 12"/>
              <a:gd name="T29" fmla="*/ 8 h 17"/>
              <a:gd name="T30" fmla="*/ 2 w 12"/>
              <a:gd name="T31" fmla="*/ 8 h 17"/>
              <a:gd name="T32" fmla="*/ 2 w 12"/>
              <a:gd name="T33" fmla="*/ 10 h 17"/>
              <a:gd name="T34" fmla="*/ 2 w 12"/>
              <a:gd name="T35" fmla="*/ 10 h 17"/>
              <a:gd name="T36" fmla="*/ 2 w 12"/>
              <a:gd name="T37" fmla="*/ 10 h 17"/>
              <a:gd name="T38" fmla="*/ 2 w 12"/>
              <a:gd name="T39" fmla="*/ 12 h 17"/>
              <a:gd name="T40" fmla="*/ 0 w 12"/>
              <a:gd name="T41" fmla="*/ 12 h 17"/>
              <a:gd name="T42" fmla="*/ 0 w 12"/>
              <a:gd name="T43" fmla="*/ 12 h 17"/>
              <a:gd name="T44" fmla="*/ 0 w 12"/>
              <a:gd name="T45" fmla="*/ 13 h 17"/>
              <a:gd name="T46" fmla="*/ 0 w 12"/>
              <a:gd name="T47" fmla="*/ 15 h 17"/>
              <a:gd name="T48" fmla="*/ 2 w 12"/>
              <a:gd name="T49" fmla="*/ 15 h 17"/>
              <a:gd name="T50" fmla="*/ 2 w 12"/>
              <a:gd name="T51" fmla="*/ 13 h 17"/>
              <a:gd name="T52" fmla="*/ 4 w 12"/>
              <a:gd name="T53" fmla="*/ 13 h 17"/>
              <a:gd name="T54" fmla="*/ 6 w 12"/>
              <a:gd name="T55" fmla="*/ 13 h 17"/>
              <a:gd name="T56" fmla="*/ 6 w 12"/>
              <a:gd name="T57" fmla="*/ 13 h 17"/>
              <a:gd name="T58" fmla="*/ 8 w 12"/>
              <a:gd name="T59" fmla="*/ 13 h 17"/>
              <a:gd name="T60" fmla="*/ 10 w 12"/>
              <a:gd name="T61" fmla="*/ 15 h 17"/>
              <a:gd name="T62" fmla="*/ 12 w 12"/>
              <a:gd name="T63" fmla="*/ 17 h 17"/>
              <a:gd name="T64" fmla="*/ 12 w 12"/>
              <a:gd name="T6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17">
                <a:moveTo>
                  <a:pt x="4" y="0"/>
                </a:moveTo>
                <a:lnTo>
                  <a:pt x="4" y="0"/>
                </a:lnTo>
                <a:lnTo>
                  <a:pt x="2" y="0"/>
                </a:lnTo>
                <a:lnTo>
                  <a:pt x="2" y="0"/>
                </a:lnTo>
                <a:lnTo>
                  <a:pt x="2" y="0"/>
                </a:lnTo>
                <a:lnTo>
                  <a:pt x="0" y="2"/>
                </a:lnTo>
                <a:lnTo>
                  <a:pt x="0" y="2"/>
                </a:lnTo>
                <a:lnTo>
                  <a:pt x="0" y="4"/>
                </a:lnTo>
                <a:lnTo>
                  <a:pt x="0" y="4"/>
                </a:lnTo>
                <a:lnTo>
                  <a:pt x="0" y="4"/>
                </a:lnTo>
                <a:lnTo>
                  <a:pt x="0" y="4"/>
                </a:lnTo>
                <a:lnTo>
                  <a:pt x="0" y="6"/>
                </a:lnTo>
                <a:lnTo>
                  <a:pt x="0" y="6"/>
                </a:lnTo>
                <a:lnTo>
                  <a:pt x="2" y="8"/>
                </a:lnTo>
                <a:lnTo>
                  <a:pt x="2" y="8"/>
                </a:lnTo>
                <a:lnTo>
                  <a:pt x="2" y="8"/>
                </a:lnTo>
                <a:lnTo>
                  <a:pt x="2" y="10"/>
                </a:lnTo>
                <a:lnTo>
                  <a:pt x="2" y="10"/>
                </a:lnTo>
                <a:lnTo>
                  <a:pt x="2" y="10"/>
                </a:lnTo>
                <a:lnTo>
                  <a:pt x="2" y="12"/>
                </a:lnTo>
                <a:lnTo>
                  <a:pt x="0" y="12"/>
                </a:lnTo>
                <a:lnTo>
                  <a:pt x="0" y="12"/>
                </a:lnTo>
                <a:lnTo>
                  <a:pt x="0" y="13"/>
                </a:lnTo>
                <a:lnTo>
                  <a:pt x="0" y="15"/>
                </a:lnTo>
                <a:lnTo>
                  <a:pt x="2" y="15"/>
                </a:lnTo>
                <a:lnTo>
                  <a:pt x="2" y="13"/>
                </a:lnTo>
                <a:lnTo>
                  <a:pt x="4" y="13"/>
                </a:lnTo>
                <a:lnTo>
                  <a:pt x="6" y="13"/>
                </a:lnTo>
                <a:lnTo>
                  <a:pt x="6" y="13"/>
                </a:lnTo>
                <a:lnTo>
                  <a:pt x="8" y="13"/>
                </a:lnTo>
                <a:lnTo>
                  <a:pt x="10" y="15"/>
                </a:lnTo>
                <a:lnTo>
                  <a:pt x="12" y="17"/>
                </a:lnTo>
                <a:lnTo>
                  <a:pt x="12"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6" name="Freeform 6336"/>
          <p:cNvSpPr>
            <a:spLocks/>
          </p:cNvSpPr>
          <p:nvPr/>
        </p:nvSpPr>
        <p:spPr bwMode="auto">
          <a:xfrm>
            <a:off x="3187292" y="5860212"/>
            <a:ext cx="6350" cy="6350"/>
          </a:xfrm>
          <a:custGeom>
            <a:avLst/>
            <a:gdLst>
              <a:gd name="T0" fmla="*/ 0 w 4"/>
              <a:gd name="T1" fmla="*/ 0 h 4"/>
              <a:gd name="T2" fmla="*/ 0 w 4"/>
              <a:gd name="T3" fmla="*/ 2 h 4"/>
              <a:gd name="T4" fmla="*/ 2 w 4"/>
              <a:gd name="T5" fmla="*/ 2 h 4"/>
              <a:gd name="T6" fmla="*/ 4 w 4"/>
              <a:gd name="T7" fmla="*/ 2 h 4"/>
              <a:gd name="T8" fmla="*/ 4 w 4"/>
              <a:gd name="T9" fmla="*/ 4 h 4"/>
              <a:gd name="T10" fmla="*/ 4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2" y="2"/>
                </a:lnTo>
                <a:lnTo>
                  <a:pt x="4" y="2"/>
                </a:lnTo>
                <a:lnTo>
                  <a:pt x="4" y="4"/>
                </a:lnTo>
                <a:lnTo>
                  <a:pt x="4"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337"/>
          <p:cNvSpPr>
            <a:spLocks/>
          </p:cNvSpPr>
          <p:nvPr/>
        </p:nvSpPr>
        <p:spPr bwMode="auto">
          <a:xfrm>
            <a:off x="3038067" y="5857037"/>
            <a:ext cx="12700" cy="12700"/>
          </a:xfrm>
          <a:custGeom>
            <a:avLst/>
            <a:gdLst>
              <a:gd name="T0" fmla="*/ 6 w 8"/>
              <a:gd name="T1" fmla="*/ 2 h 8"/>
              <a:gd name="T2" fmla="*/ 6 w 8"/>
              <a:gd name="T3" fmla="*/ 4 h 8"/>
              <a:gd name="T4" fmla="*/ 8 w 8"/>
              <a:gd name="T5" fmla="*/ 6 h 8"/>
              <a:gd name="T6" fmla="*/ 8 w 8"/>
              <a:gd name="T7" fmla="*/ 8 h 8"/>
              <a:gd name="T8" fmla="*/ 8 w 8"/>
              <a:gd name="T9" fmla="*/ 8 h 8"/>
              <a:gd name="T10" fmla="*/ 6 w 8"/>
              <a:gd name="T11" fmla="*/ 8 h 8"/>
              <a:gd name="T12" fmla="*/ 4 w 8"/>
              <a:gd name="T13" fmla="*/ 6 h 8"/>
              <a:gd name="T14" fmla="*/ 4 w 8"/>
              <a:gd name="T15" fmla="*/ 6 h 8"/>
              <a:gd name="T16" fmla="*/ 2 w 8"/>
              <a:gd name="T17" fmla="*/ 6 h 8"/>
              <a:gd name="T18" fmla="*/ 2 w 8"/>
              <a:gd name="T19" fmla="*/ 4 h 8"/>
              <a:gd name="T20" fmla="*/ 0 w 8"/>
              <a:gd name="T21" fmla="*/ 2 h 8"/>
              <a:gd name="T22" fmla="*/ 0 w 8"/>
              <a:gd name="T23" fmla="*/ 2 h 8"/>
              <a:gd name="T24" fmla="*/ 2 w 8"/>
              <a:gd name="T25" fmla="*/ 0 h 8"/>
              <a:gd name="T26" fmla="*/ 2 w 8"/>
              <a:gd name="T27" fmla="*/ 0 h 8"/>
              <a:gd name="T28" fmla="*/ 2 w 8"/>
              <a:gd name="T29" fmla="*/ 2 h 8"/>
              <a:gd name="T30" fmla="*/ 4 w 8"/>
              <a:gd name="T31" fmla="*/ 2 h 8"/>
              <a:gd name="T32" fmla="*/ 6 w 8"/>
              <a:gd name="T3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8">
                <a:moveTo>
                  <a:pt x="6" y="2"/>
                </a:moveTo>
                <a:lnTo>
                  <a:pt x="6" y="4"/>
                </a:lnTo>
                <a:lnTo>
                  <a:pt x="8" y="6"/>
                </a:lnTo>
                <a:lnTo>
                  <a:pt x="8" y="8"/>
                </a:lnTo>
                <a:lnTo>
                  <a:pt x="8" y="8"/>
                </a:lnTo>
                <a:lnTo>
                  <a:pt x="6" y="8"/>
                </a:lnTo>
                <a:lnTo>
                  <a:pt x="4" y="6"/>
                </a:lnTo>
                <a:lnTo>
                  <a:pt x="4" y="6"/>
                </a:lnTo>
                <a:lnTo>
                  <a:pt x="2" y="6"/>
                </a:lnTo>
                <a:lnTo>
                  <a:pt x="2" y="4"/>
                </a:lnTo>
                <a:lnTo>
                  <a:pt x="0" y="2"/>
                </a:lnTo>
                <a:lnTo>
                  <a:pt x="0" y="2"/>
                </a:lnTo>
                <a:lnTo>
                  <a:pt x="2" y="0"/>
                </a:lnTo>
                <a:lnTo>
                  <a:pt x="2" y="0"/>
                </a:lnTo>
                <a:lnTo>
                  <a:pt x="2" y="2"/>
                </a:lnTo>
                <a:lnTo>
                  <a:pt x="4" y="2"/>
                </a:lnTo>
                <a:lnTo>
                  <a:pt x="6"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8" name="Freeform 6338"/>
          <p:cNvSpPr>
            <a:spLocks/>
          </p:cNvSpPr>
          <p:nvPr/>
        </p:nvSpPr>
        <p:spPr bwMode="auto">
          <a:xfrm>
            <a:off x="3736567" y="5853862"/>
            <a:ext cx="6350" cy="22225"/>
          </a:xfrm>
          <a:custGeom>
            <a:avLst/>
            <a:gdLst>
              <a:gd name="T0" fmla="*/ 2 w 4"/>
              <a:gd name="T1" fmla="*/ 0 h 14"/>
              <a:gd name="T2" fmla="*/ 4 w 4"/>
              <a:gd name="T3" fmla="*/ 2 h 14"/>
              <a:gd name="T4" fmla="*/ 4 w 4"/>
              <a:gd name="T5" fmla="*/ 4 h 14"/>
              <a:gd name="T6" fmla="*/ 2 w 4"/>
              <a:gd name="T7" fmla="*/ 6 h 14"/>
              <a:gd name="T8" fmla="*/ 2 w 4"/>
              <a:gd name="T9" fmla="*/ 6 h 14"/>
              <a:gd name="T10" fmla="*/ 0 w 4"/>
              <a:gd name="T11" fmla="*/ 6 h 14"/>
              <a:gd name="T12" fmla="*/ 0 w 4"/>
              <a:gd name="T13" fmla="*/ 6 h 14"/>
              <a:gd name="T14" fmla="*/ 2 w 4"/>
              <a:gd name="T15" fmla="*/ 10 h 14"/>
              <a:gd name="T16" fmla="*/ 0 w 4"/>
              <a:gd name="T17" fmla="*/ 10 h 14"/>
              <a:gd name="T18" fmla="*/ 0 w 4"/>
              <a:gd name="T19" fmla="*/ 10 h 14"/>
              <a:gd name="T20" fmla="*/ 2 w 4"/>
              <a:gd name="T21" fmla="*/ 12 h 14"/>
              <a:gd name="T22" fmla="*/ 4 w 4"/>
              <a:gd name="T23" fmla="*/ 12 h 14"/>
              <a:gd name="T24" fmla="*/ 4 w 4"/>
              <a:gd name="T2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4">
                <a:moveTo>
                  <a:pt x="2" y="0"/>
                </a:moveTo>
                <a:lnTo>
                  <a:pt x="4" y="2"/>
                </a:lnTo>
                <a:lnTo>
                  <a:pt x="4" y="4"/>
                </a:lnTo>
                <a:lnTo>
                  <a:pt x="2" y="6"/>
                </a:lnTo>
                <a:lnTo>
                  <a:pt x="2" y="6"/>
                </a:lnTo>
                <a:lnTo>
                  <a:pt x="0" y="6"/>
                </a:lnTo>
                <a:lnTo>
                  <a:pt x="0" y="6"/>
                </a:lnTo>
                <a:lnTo>
                  <a:pt x="2" y="10"/>
                </a:lnTo>
                <a:lnTo>
                  <a:pt x="0" y="10"/>
                </a:lnTo>
                <a:lnTo>
                  <a:pt x="0" y="10"/>
                </a:lnTo>
                <a:lnTo>
                  <a:pt x="2" y="12"/>
                </a:lnTo>
                <a:lnTo>
                  <a:pt x="4" y="12"/>
                </a:lnTo>
                <a:lnTo>
                  <a:pt x="4" y="1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9" name="Freeform 6339"/>
          <p:cNvSpPr>
            <a:spLocks/>
          </p:cNvSpPr>
          <p:nvPr/>
        </p:nvSpPr>
        <p:spPr bwMode="auto">
          <a:xfrm>
            <a:off x="3193642" y="5866562"/>
            <a:ext cx="6350" cy="9525"/>
          </a:xfrm>
          <a:custGeom>
            <a:avLst/>
            <a:gdLst>
              <a:gd name="T0" fmla="*/ 0 w 4"/>
              <a:gd name="T1" fmla="*/ 0 h 6"/>
              <a:gd name="T2" fmla="*/ 0 w 4"/>
              <a:gd name="T3" fmla="*/ 2 h 6"/>
              <a:gd name="T4" fmla="*/ 2 w 4"/>
              <a:gd name="T5" fmla="*/ 2 h 6"/>
              <a:gd name="T6" fmla="*/ 4 w 4"/>
              <a:gd name="T7" fmla="*/ 2 h 6"/>
              <a:gd name="T8" fmla="*/ 4 w 4"/>
              <a:gd name="T9" fmla="*/ 4 h 6"/>
              <a:gd name="T10" fmla="*/ 4 w 4"/>
              <a:gd name="T11" fmla="*/ 4 h 6"/>
              <a:gd name="T12" fmla="*/ 4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lnTo>
                  <a:pt x="0" y="2"/>
                </a:lnTo>
                <a:lnTo>
                  <a:pt x="2" y="2"/>
                </a:lnTo>
                <a:lnTo>
                  <a:pt x="4" y="2"/>
                </a:lnTo>
                <a:lnTo>
                  <a:pt x="4" y="4"/>
                </a:lnTo>
                <a:lnTo>
                  <a:pt x="4" y="4"/>
                </a:lnTo>
                <a:lnTo>
                  <a:pt x="4"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0" name="Freeform 6340"/>
          <p:cNvSpPr>
            <a:spLocks/>
          </p:cNvSpPr>
          <p:nvPr/>
        </p:nvSpPr>
        <p:spPr bwMode="auto">
          <a:xfrm>
            <a:off x="3199992" y="5869737"/>
            <a:ext cx="19050" cy="6350"/>
          </a:xfrm>
          <a:custGeom>
            <a:avLst/>
            <a:gdLst>
              <a:gd name="T0" fmla="*/ 0 w 12"/>
              <a:gd name="T1" fmla="*/ 4 h 4"/>
              <a:gd name="T2" fmla="*/ 2 w 12"/>
              <a:gd name="T3" fmla="*/ 4 h 4"/>
              <a:gd name="T4" fmla="*/ 2 w 12"/>
              <a:gd name="T5" fmla="*/ 4 h 4"/>
              <a:gd name="T6" fmla="*/ 4 w 12"/>
              <a:gd name="T7" fmla="*/ 2 h 4"/>
              <a:gd name="T8" fmla="*/ 4 w 12"/>
              <a:gd name="T9" fmla="*/ 2 h 4"/>
              <a:gd name="T10" fmla="*/ 6 w 12"/>
              <a:gd name="T11" fmla="*/ 2 h 4"/>
              <a:gd name="T12" fmla="*/ 10 w 12"/>
              <a:gd name="T13" fmla="*/ 2 h 4"/>
              <a:gd name="T14" fmla="*/ 12 w 1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0" y="4"/>
                </a:moveTo>
                <a:lnTo>
                  <a:pt x="2" y="4"/>
                </a:lnTo>
                <a:lnTo>
                  <a:pt x="2" y="4"/>
                </a:lnTo>
                <a:lnTo>
                  <a:pt x="4" y="2"/>
                </a:lnTo>
                <a:lnTo>
                  <a:pt x="4" y="2"/>
                </a:lnTo>
                <a:lnTo>
                  <a:pt x="6" y="2"/>
                </a:lnTo>
                <a:lnTo>
                  <a:pt x="10"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1" name="Freeform 6341"/>
          <p:cNvSpPr>
            <a:spLocks/>
          </p:cNvSpPr>
          <p:nvPr/>
        </p:nvSpPr>
        <p:spPr bwMode="auto">
          <a:xfrm>
            <a:off x="3757204" y="5839574"/>
            <a:ext cx="9525" cy="42863"/>
          </a:xfrm>
          <a:custGeom>
            <a:avLst/>
            <a:gdLst>
              <a:gd name="T0" fmla="*/ 0 w 6"/>
              <a:gd name="T1" fmla="*/ 27 h 27"/>
              <a:gd name="T2" fmla="*/ 0 w 6"/>
              <a:gd name="T3" fmla="*/ 25 h 27"/>
              <a:gd name="T4" fmla="*/ 0 w 6"/>
              <a:gd name="T5" fmla="*/ 23 h 27"/>
              <a:gd name="T6" fmla="*/ 0 w 6"/>
              <a:gd name="T7" fmla="*/ 21 h 27"/>
              <a:gd name="T8" fmla="*/ 0 w 6"/>
              <a:gd name="T9" fmla="*/ 21 h 27"/>
              <a:gd name="T10" fmla="*/ 2 w 6"/>
              <a:gd name="T11" fmla="*/ 21 h 27"/>
              <a:gd name="T12" fmla="*/ 2 w 6"/>
              <a:gd name="T13" fmla="*/ 19 h 27"/>
              <a:gd name="T14" fmla="*/ 2 w 6"/>
              <a:gd name="T15" fmla="*/ 19 h 27"/>
              <a:gd name="T16" fmla="*/ 2 w 6"/>
              <a:gd name="T17" fmla="*/ 17 h 27"/>
              <a:gd name="T18" fmla="*/ 2 w 6"/>
              <a:gd name="T19" fmla="*/ 15 h 27"/>
              <a:gd name="T20" fmla="*/ 4 w 6"/>
              <a:gd name="T21" fmla="*/ 15 h 27"/>
              <a:gd name="T22" fmla="*/ 4 w 6"/>
              <a:gd name="T23" fmla="*/ 13 h 27"/>
              <a:gd name="T24" fmla="*/ 6 w 6"/>
              <a:gd name="T25" fmla="*/ 11 h 27"/>
              <a:gd name="T26" fmla="*/ 6 w 6"/>
              <a:gd name="T27" fmla="*/ 11 h 27"/>
              <a:gd name="T28" fmla="*/ 6 w 6"/>
              <a:gd name="T29" fmla="*/ 11 h 27"/>
              <a:gd name="T30" fmla="*/ 6 w 6"/>
              <a:gd name="T31" fmla="*/ 11 h 27"/>
              <a:gd name="T32" fmla="*/ 6 w 6"/>
              <a:gd name="T33" fmla="*/ 9 h 27"/>
              <a:gd name="T34" fmla="*/ 4 w 6"/>
              <a:gd name="T35" fmla="*/ 9 h 27"/>
              <a:gd name="T36" fmla="*/ 4 w 6"/>
              <a:gd name="T37" fmla="*/ 7 h 27"/>
              <a:gd name="T38" fmla="*/ 4 w 6"/>
              <a:gd name="T39" fmla="*/ 5 h 27"/>
              <a:gd name="T40" fmla="*/ 4 w 6"/>
              <a:gd name="T41" fmla="*/ 5 h 27"/>
              <a:gd name="T42" fmla="*/ 4 w 6"/>
              <a:gd name="T43" fmla="*/ 5 h 27"/>
              <a:gd name="T44" fmla="*/ 2 w 6"/>
              <a:gd name="T45" fmla="*/ 4 h 27"/>
              <a:gd name="T46" fmla="*/ 0 w 6"/>
              <a:gd name="T47" fmla="*/ 2 h 27"/>
              <a:gd name="T48" fmla="*/ 0 w 6"/>
              <a:gd name="T49" fmla="*/ 0 h 27"/>
              <a:gd name="T50" fmla="*/ 0 w 6"/>
              <a:gd name="T5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 h="27">
                <a:moveTo>
                  <a:pt x="0" y="27"/>
                </a:moveTo>
                <a:lnTo>
                  <a:pt x="0" y="25"/>
                </a:lnTo>
                <a:lnTo>
                  <a:pt x="0" y="23"/>
                </a:lnTo>
                <a:lnTo>
                  <a:pt x="0" y="21"/>
                </a:lnTo>
                <a:lnTo>
                  <a:pt x="0" y="21"/>
                </a:lnTo>
                <a:lnTo>
                  <a:pt x="2" y="21"/>
                </a:lnTo>
                <a:lnTo>
                  <a:pt x="2" y="19"/>
                </a:lnTo>
                <a:lnTo>
                  <a:pt x="2" y="19"/>
                </a:lnTo>
                <a:lnTo>
                  <a:pt x="2" y="17"/>
                </a:lnTo>
                <a:lnTo>
                  <a:pt x="2" y="15"/>
                </a:lnTo>
                <a:lnTo>
                  <a:pt x="4" y="15"/>
                </a:lnTo>
                <a:lnTo>
                  <a:pt x="4" y="13"/>
                </a:lnTo>
                <a:lnTo>
                  <a:pt x="6" y="11"/>
                </a:lnTo>
                <a:lnTo>
                  <a:pt x="6" y="11"/>
                </a:lnTo>
                <a:lnTo>
                  <a:pt x="6" y="11"/>
                </a:lnTo>
                <a:lnTo>
                  <a:pt x="6" y="11"/>
                </a:lnTo>
                <a:lnTo>
                  <a:pt x="6" y="9"/>
                </a:lnTo>
                <a:lnTo>
                  <a:pt x="4" y="9"/>
                </a:lnTo>
                <a:lnTo>
                  <a:pt x="4" y="7"/>
                </a:lnTo>
                <a:lnTo>
                  <a:pt x="4" y="5"/>
                </a:lnTo>
                <a:lnTo>
                  <a:pt x="4" y="5"/>
                </a:lnTo>
                <a:lnTo>
                  <a:pt x="4" y="5"/>
                </a:lnTo>
                <a:lnTo>
                  <a:pt x="2"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2" name="Line 6342"/>
          <p:cNvSpPr>
            <a:spLocks noChangeShapeType="1"/>
          </p:cNvSpPr>
          <p:nvPr/>
        </p:nvSpPr>
        <p:spPr bwMode="auto">
          <a:xfrm>
            <a:off x="3757204" y="5882437"/>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3" name="Line 6343"/>
          <p:cNvSpPr>
            <a:spLocks noChangeShapeType="1"/>
          </p:cNvSpPr>
          <p:nvPr/>
        </p:nvSpPr>
        <p:spPr bwMode="auto">
          <a:xfrm flipV="1">
            <a:off x="3757204" y="5882437"/>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4" name="Freeform 6344"/>
          <p:cNvSpPr>
            <a:spLocks/>
          </p:cNvSpPr>
          <p:nvPr/>
        </p:nvSpPr>
        <p:spPr bwMode="auto">
          <a:xfrm>
            <a:off x="3071404" y="5872912"/>
            <a:ext cx="12700" cy="12700"/>
          </a:xfrm>
          <a:custGeom>
            <a:avLst/>
            <a:gdLst>
              <a:gd name="T0" fmla="*/ 8 w 8"/>
              <a:gd name="T1" fmla="*/ 2 h 8"/>
              <a:gd name="T2" fmla="*/ 6 w 8"/>
              <a:gd name="T3" fmla="*/ 4 h 8"/>
              <a:gd name="T4" fmla="*/ 6 w 8"/>
              <a:gd name="T5" fmla="*/ 6 h 8"/>
              <a:gd name="T6" fmla="*/ 6 w 8"/>
              <a:gd name="T7" fmla="*/ 8 h 8"/>
              <a:gd name="T8" fmla="*/ 6 w 8"/>
              <a:gd name="T9" fmla="*/ 8 h 8"/>
              <a:gd name="T10" fmla="*/ 4 w 8"/>
              <a:gd name="T11" fmla="*/ 8 h 8"/>
              <a:gd name="T12" fmla="*/ 2 w 8"/>
              <a:gd name="T13" fmla="*/ 8 h 8"/>
              <a:gd name="T14" fmla="*/ 0 w 8"/>
              <a:gd name="T15" fmla="*/ 8 h 8"/>
              <a:gd name="T16" fmla="*/ 0 w 8"/>
              <a:gd name="T17" fmla="*/ 8 h 8"/>
              <a:gd name="T18" fmla="*/ 0 w 8"/>
              <a:gd name="T19" fmla="*/ 6 h 8"/>
              <a:gd name="T20" fmla="*/ 0 w 8"/>
              <a:gd name="T21" fmla="*/ 4 h 8"/>
              <a:gd name="T22" fmla="*/ 0 w 8"/>
              <a:gd name="T23" fmla="*/ 4 h 8"/>
              <a:gd name="T24" fmla="*/ 0 w 8"/>
              <a:gd name="T25" fmla="*/ 2 h 8"/>
              <a:gd name="T26" fmla="*/ 0 w 8"/>
              <a:gd name="T27" fmla="*/ 2 h 8"/>
              <a:gd name="T28" fmla="*/ 0 w 8"/>
              <a:gd name="T29" fmla="*/ 2 h 8"/>
              <a:gd name="T30" fmla="*/ 0 w 8"/>
              <a:gd name="T31" fmla="*/ 4 h 8"/>
              <a:gd name="T32" fmla="*/ 2 w 8"/>
              <a:gd name="T33" fmla="*/ 2 h 8"/>
              <a:gd name="T34" fmla="*/ 2 w 8"/>
              <a:gd name="T35" fmla="*/ 2 h 8"/>
              <a:gd name="T36" fmla="*/ 4 w 8"/>
              <a:gd name="T37" fmla="*/ 2 h 8"/>
              <a:gd name="T38" fmla="*/ 6 w 8"/>
              <a:gd name="T39" fmla="*/ 0 h 8"/>
              <a:gd name="T40" fmla="*/ 6 w 8"/>
              <a:gd name="T41" fmla="*/ 0 h 8"/>
              <a:gd name="T42" fmla="*/ 6 w 8"/>
              <a:gd name="T43" fmla="*/ 2 h 8"/>
              <a:gd name="T44" fmla="*/ 6 w 8"/>
              <a:gd name="T45" fmla="*/ 2 h 8"/>
              <a:gd name="T46" fmla="*/ 8 w 8"/>
              <a:gd name="T47" fmla="*/ 2 h 8"/>
              <a:gd name="T48" fmla="*/ 8 w 8"/>
              <a:gd name="T4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8">
                <a:moveTo>
                  <a:pt x="8" y="2"/>
                </a:moveTo>
                <a:lnTo>
                  <a:pt x="6" y="4"/>
                </a:lnTo>
                <a:lnTo>
                  <a:pt x="6" y="6"/>
                </a:lnTo>
                <a:lnTo>
                  <a:pt x="6" y="8"/>
                </a:lnTo>
                <a:lnTo>
                  <a:pt x="6" y="8"/>
                </a:lnTo>
                <a:lnTo>
                  <a:pt x="4" y="8"/>
                </a:lnTo>
                <a:lnTo>
                  <a:pt x="2" y="8"/>
                </a:lnTo>
                <a:lnTo>
                  <a:pt x="0" y="8"/>
                </a:lnTo>
                <a:lnTo>
                  <a:pt x="0" y="8"/>
                </a:lnTo>
                <a:lnTo>
                  <a:pt x="0" y="6"/>
                </a:lnTo>
                <a:lnTo>
                  <a:pt x="0" y="4"/>
                </a:lnTo>
                <a:lnTo>
                  <a:pt x="0" y="4"/>
                </a:lnTo>
                <a:lnTo>
                  <a:pt x="0" y="2"/>
                </a:lnTo>
                <a:lnTo>
                  <a:pt x="0" y="2"/>
                </a:lnTo>
                <a:lnTo>
                  <a:pt x="0" y="2"/>
                </a:lnTo>
                <a:lnTo>
                  <a:pt x="0" y="4"/>
                </a:lnTo>
                <a:lnTo>
                  <a:pt x="2" y="2"/>
                </a:lnTo>
                <a:lnTo>
                  <a:pt x="2" y="2"/>
                </a:lnTo>
                <a:lnTo>
                  <a:pt x="4" y="2"/>
                </a:lnTo>
                <a:lnTo>
                  <a:pt x="6" y="0"/>
                </a:lnTo>
                <a:lnTo>
                  <a:pt x="6" y="0"/>
                </a:lnTo>
                <a:lnTo>
                  <a:pt x="6" y="2"/>
                </a:lnTo>
                <a:lnTo>
                  <a:pt x="6" y="2"/>
                </a:lnTo>
                <a:lnTo>
                  <a:pt x="8" y="2"/>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5" name="Freeform 6345"/>
          <p:cNvSpPr>
            <a:spLocks/>
          </p:cNvSpPr>
          <p:nvPr/>
        </p:nvSpPr>
        <p:spPr bwMode="auto">
          <a:xfrm>
            <a:off x="3146017" y="5853862"/>
            <a:ext cx="41275" cy="36513"/>
          </a:xfrm>
          <a:custGeom>
            <a:avLst/>
            <a:gdLst>
              <a:gd name="T0" fmla="*/ 5 w 26"/>
              <a:gd name="T1" fmla="*/ 23 h 23"/>
              <a:gd name="T2" fmla="*/ 3 w 26"/>
              <a:gd name="T3" fmla="*/ 21 h 23"/>
              <a:gd name="T4" fmla="*/ 0 w 26"/>
              <a:gd name="T5" fmla="*/ 20 h 23"/>
              <a:gd name="T6" fmla="*/ 0 w 26"/>
              <a:gd name="T7" fmla="*/ 18 h 23"/>
              <a:gd name="T8" fmla="*/ 0 w 26"/>
              <a:gd name="T9" fmla="*/ 16 h 23"/>
              <a:gd name="T10" fmla="*/ 0 w 26"/>
              <a:gd name="T11" fmla="*/ 14 h 23"/>
              <a:gd name="T12" fmla="*/ 0 w 26"/>
              <a:gd name="T13" fmla="*/ 12 h 23"/>
              <a:gd name="T14" fmla="*/ 0 w 26"/>
              <a:gd name="T15" fmla="*/ 10 h 23"/>
              <a:gd name="T16" fmla="*/ 1 w 26"/>
              <a:gd name="T17" fmla="*/ 8 h 23"/>
              <a:gd name="T18" fmla="*/ 3 w 26"/>
              <a:gd name="T19" fmla="*/ 6 h 23"/>
              <a:gd name="T20" fmla="*/ 5 w 26"/>
              <a:gd name="T21" fmla="*/ 6 h 23"/>
              <a:gd name="T22" fmla="*/ 7 w 26"/>
              <a:gd name="T23" fmla="*/ 6 h 23"/>
              <a:gd name="T24" fmla="*/ 7 w 26"/>
              <a:gd name="T25" fmla="*/ 4 h 23"/>
              <a:gd name="T26" fmla="*/ 11 w 26"/>
              <a:gd name="T27" fmla="*/ 4 h 23"/>
              <a:gd name="T28" fmla="*/ 13 w 26"/>
              <a:gd name="T29" fmla="*/ 4 h 23"/>
              <a:gd name="T30" fmla="*/ 13 w 26"/>
              <a:gd name="T31" fmla="*/ 4 h 23"/>
              <a:gd name="T32" fmla="*/ 17 w 26"/>
              <a:gd name="T33" fmla="*/ 2 h 23"/>
              <a:gd name="T34" fmla="*/ 19 w 26"/>
              <a:gd name="T35" fmla="*/ 0 h 23"/>
              <a:gd name="T36" fmla="*/ 21 w 26"/>
              <a:gd name="T37" fmla="*/ 0 h 23"/>
              <a:gd name="T38" fmla="*/ 21 w 26"/>
              <a:gd name="T39" fmla="*/ 2 h 23"/>
              <a:gd name="T40" fmla="*/ 23 w 26"/>
              <a:gd name="T41" fmla="*/ 2 h 23"/>
              <a:gd name="T42" fmla="*/ 24 w 26"/>
              <a:gd name="T43" fmla="*/ 2 h 23"/>
              <a:gd name="T44" fmla="*/ 26 w 26"/>
              <a:gd name="T45" fmla="*/ 4 h 23"/>
              <a:gd name="T46" fmla="*/ 26 w 26"/>
              <a:gd name="T47"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3">
                <a:moveTo>
                  <a:pt x="5" y="23"/>
                </a:moveTo>
                <a:lnTo>
                  <a:pt x="3" y="21"/>
                </a:lnTo>
                <a:lnTo>
                  <a:pt x="0" y="20"/>
                </a:lnTo>
                <a:lnTo>
                  <a:pt x="0" y="18"/>
                </a:lnTo>
                <a:lnTo>
                  <a:pt x="0" y="16"/>
                </a:lnTo>
                <a:lnTo>
                  <a:pt x="0" y="14"/>
                </a:lnTo>
                <a:lnTo>
                  <a:pt x="0" y="12"/>
                </a:lnTo>
                <a:lnTo>
                  <a:pt x="0" y="10"/>
                </a:lnTo>
                <a:lnTo>
                  <a:pt x="1" y="8"/>
                </a:lnTo>
                <a:lnTo>
                  <a:pt x="3" y="6"/>
                </a:lnTo>
                <a:lnTo>
                  <a:pt x="5" y="6"/>
                </a:lnTo>
                <a:lnTo>
                  <a:pt x="7" y="6"/>
                </a:lnTo>
                <a:lnTo>
                  <a:pt x="7" y="4"/>
                </a:lnTo>
                <a:lnTo>
                  <a:pt x="11" y="4"/>
                </a:lnTo>
                <a:lnTo>
                  <a:pt x="13" y="4"/>
                </a:lnTo>
                <a:lnTo>
                  <a:pt x="13" y="4"/>
                </a:lnTo>
                <a:lnTo>
                  <a:pt x="17" y="2"/>
                </a:lnTo>
                <a:lnTo>
                  <a:pt x="19" y="0"/>
                </a:lnTo>
                <a:lnTo>
                  <a:pt x="21" y="0"/>
                </a:lnTo>
                <a:lnTo>
                  <a:pt x="21" y="2"/>
                </a:lnTo>
                <a:lnTo>
                  <a:pt x="23" y="2"/>
                </a:lnTo>
                <a:lnTo>
                  <a:pt x="24" y="2"/>
                </a:lnTo>
                <a:lnTo>
                  <a:pt x="26" y="4"/>
                </a:lnTo>
                <a:lnTo>
                  <a:pt x="26" y="4"/>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6" name="Freeform 6346"/>
          <p:cNvSpPr>
            <a:spLocks/>
          </p:cNvSpPr>
          <p:nvPr/>
        </p:nvSpPr>
        <p:spPr bwMode="auto">
          <a:xfrm>
            <a:off x="3219042" y="5866562"/>
            <a:ext cx="79375" cy="23813"/>
          </a:xfrm>
          <a:custGeom>
            <a:avLst/>
            <a:gdLst>
              <a:gd name="T0" fmla="*/ 0 w 50"/>
              <a:gd name="T1" fmla="*/ 2 h 15"/>
              <a:gd name="T2" fmla="*/ 2 w 50"/>
              <a:gd name="T3" fmla="*/ 2 h 15"/>
              <a:gd name="T4" fmla="*/ 2 w 50"/>
              <a:gd name="T5" fmla="*/ 0 h 15"/>
              <a:gd name="T6" fmla="*/ 3 w 50"/>
              <a:gd name="T7" fmla="*/ 0 h 15"/>
              <a:gd name="T8" fmla="*/ 5 w 50"/>
              <a:gd name="T9" fmla="*/ 2 h 15"/>
              <a:gd name="T10" fmla="*/ 5 w 50"/>
              <a:gd name="T11" fmla="*/ 2 h 15"/>
              <a:gd name="T12" fmla="*/ 7 w 50"/>
              <a:gd name="T13" fmla="*/ 4 h 15"/>
              <a:gd name="T14" fmla="*/ 7 w 50"/>
              <a:gd name="T15" fmla="*/ 4 h 15"/>
              <a:gd name="T16" fmla="*/ 7 w 50"/>
              <a:gd name="T17" fmla="*/ 2 h 15"/>
              <a:gd name="T18" fmla="*/ 9 w 50"/>
              <a:gd name="T19" fmla="*/ 2 h 15"/>
              <a:gd name="T20" fmla="*/ 9 w 50"/>
              <a:gd name="T21" fmla="*/ 2 h 15"/>
              <a:gd name="T22" fmla="*/ 11 w 50"/>
              <a:gd name="T23" fmla="*/ 2 h 15"/>
              <a:gd name="T24" fmla="*/ 13 w 50"/>
              <a:gd name="T25" fmla="*/ 4 h 15"/>
              <a:gd name="T26" fmla="*/ 13 w 50"/>
              <a:gd name="T27" fmla="*/ 4 h 15"/>
              <a:gd name="T28" fmla="*/ 15 w 50"/>
              <a:gd name="T29" fmla="*/ 4 h 15"/>
              <a:gd name="T30" fmla="*/ 17 w 50"/>
              <a:gd name="T31" fmla="*/ 6 h 15"/>
              <a:gd name="T32" fmla="*/ 17 w 50"/>
              <a:gd name="T33" fmla="*/ 8 h 15"/>
              <a:gd name="T34" fmla="*/ 21 w 50"/>
              <a:gd name="T35" fmla="*/ 10 h 15"/>
              <a:gd name="T36" fmla="*/ 21 w 50"/>
              <a:gd name="T37" fmla="*/ 10 h 15"/>
              <a:gd name="T38" fmla="*/ 23 w 50"/>
              <a:gd name="T39" fmla="*/ 12 h 15"/>
              <a:gd name="T40" fmla="*/ 23 w 50"/>
              <a:gd name="T41" fmla="*/ 12 h 15"/>
              <a:gd name="T42" fmla="*/ 23 w 50"/>
              <a:gd name="T43" fmla="*/ 10 h 15"/>
              <a:gd name="T44" fmla="*/ 25 w 50"/>
              <a:gd name="T45" fmla="*/ 8 h 15"/>
              <a:gd name="T46" fmla="*/ 26 w 50"/>
              <a:gd name="T47" fmla="*/ 8 h 15"/>
              <a:gd name="T48" fmla="*/ 26 w 50"/>
              <a:gd name="T49" fmla="*/ 8 h 15"/>
              <a:gd name="T50" fmla="*/ 28 w 50"/>
              <a:gd name="T51" fmla="*/ 8 h 15"/>
              <a:gd name="T52" fmla="*/ 28 w 50"/>
              <a:gd name="T53" fmla="*/ 10 h 15"/>
              <a:gd name="T54" fmla="*/ 30 w 50"/>
              <a:gd name="T55" fmla="*/ 10 h 15"/>
              <a:gd name="T56" fmla="*/ 30 w 50"/>
              <a:gd name="T57" fmla="*/ 8 h 15"/>
              <a:gd name="T58" fmla="*/ 32 w 50"/>
              <a:gd name="T59" fmla="*/ 8 h 15"/>
              <a:gd name="T60" fmla="*/ 32 w 50"/>
              <a:gd name="T61" fmla="*/ 8 h 15"/>
              <a:gd name="T62" fmla="*/ 32 w 50"/>
              <a:gd name="T63" fmla="*/ 8 h 15"/>
              <a:gd name="T64" fmla="*/ 38 w 50"/>
              <a:gd name="T65" fmla="*/ 10 h 15"/>
              <a:gd name="T66" fmla="*/ 40 w 50"/>
              <a:gd name="T67" fmla="*/ 10 h 15"/>
              <a:gd name="T68" fmla="*/ 42 w 50"/>
              <a:gd name="T69" fmla="*/ 10 h 15"/>
              <a:gd name="T70" fmla="*/ 44 w 50"/>
              <a:gd name="T71" fmla="*/ 12 h 15"/>
              <a:gd name="T72" fmla="*/ 46 w 50"/>
              <a:gd name="T73" fmla="*/ 12 h 15"/>
              <a:gd name="T74" fmla="*/ 46 w 50"/>
              <a:gd name="T75" fmla="*/ 12 h 15"/>
              <a:gd name="T76" fmla="*/ 48 w 50"/>
              <a:gd name="T77" fmla="*/ 13 h 15"/>
              <a:gd name="T78" fmla="*/ 48 w 50"/>
              <a:gd name="T79" fmla="*/ 13 h 15"/>
              <a:gd name="T80" fmla="*/ 48 w 50"/>
              <a:gd name="T81" fmla="*/ 15 h 15"/>
              <a:gd name="T82" fmla="*/ 50 w 50"/>
              <a:gd name="T8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 h="15">
                <a:moveTo>
                  <a:pt x="0" y="2"/>
                </a:moveTo>
                <a:lnTo>
                  <a:pt x="2" y="2"/>
                </a:lnTo>
                <a:lnTo>
                  <a:pt x="2" y="0"/>
                </a:lnTo>
                <a:lnTo>
                  <a:pt x="3" y="0"/>
                </a:lnTo>
                <a:lnTo>
                  <a:pt x="5" y="2"/>
                </a:lnTo>
                <a:lnTo>
                  <a:pt x="5" y="2"/>
                </a:lnTo>
                <a:lnTo>
                  <a:pt x="7" y="4"/>
                </a:lnTo>
                <a:lnTo>
                  <a:pt x="7" y="4"/>
                </a:lnTo>
                <a:lnTo>
                  <a:pt x="7" y="2"/>
                </a:lnTo>
                <a:lnTo>
                  <a:pt x="9" y="2"/>
                </a:lnTo>
                <a:lnTo>
                  <a:pt x="9" y="2"/>
                </a:lnTo>
                <a:lnTo>
                  <a:pt x="11" y="2"/>
                </a:lnTo>
                <a:lnTo>
                  <a:pt x="13" y="4"/>
                </a:lnTo>
                <a:lnTo>
                  <a:pt x="13" y="4"/>
                </a:lnTo>
                <a:lnTo>
                  <a:pt x="15" y="4"/>
                </a:lnTo>
                <a:lnTo>
                  <a:pt x="17" y="6"/>
                </a:lnTo>
                <a:lnTo>
                  <a:pt x="17" y="8"/>
                </a:lnTo>
                <a:lnTo>
                  <a:pt x="21" y="10"/>
                </a:lnTo>
                <a:lnTo>
                  <a:pt x="21" y="10"/>
                </a:lnTo>
                <a:lnTo>
                  <a:pt x="23" y="12"/>
                </a:lnTo>
                <a:lnTo>
                  <a:pt x="23" y="12"/>
                </a:lnTo>
                <a:lnTo>
                  <a:pt x="23" y="10"/>
                </a:lnTo>
                <a:lnTo>
                  <a:pt x="25" y="8"/>
                </a:lnTo>
                <a:lnTo>
                  <a:pt x="26" y="8"/>
                </a:lnTo>
                <a:lnTo>
                  <a:pt x="26" y="8"/>
                </a:lnTo>
                <a:lnTo>
                  <a:pt x="28" y="8"/>
                </a:lnTo>
                <a:lnTo>
                  <a:pt x="28" y="10"/>
                </a:lnTo>
                <a:lnTo>
                  <a:pt x="30" y="10"/>
                </a:lnTo>
                <a:lnTo>
                  <a:pt x="30" y="8"/>
                </a:lnTo>
                <a:lnTo>
                  <a:pt x="32" y="8"/>
                </a:lnTo>
                <a:lnTo>
                  <a:pt x="32" y="8"/>
                </a:lnTo>
                <a:lnTo>
                  <a:pt x="32" y="8"/>
                </a:lnTo>
                <a:lnTo>
                  <a:pt x="38" y="10"/>
                </a:lnTo>
                <a:lnTo>
                  <a:pt x="40" y="10"/>
                </a:lnTo>
                <a:lnTo>
                  <a:pt x="42" y="10"/>
                </a:lnTo>
                <a:lnTo>
                  <a:pt x="44" y="12"/>
                </a:lnTo>
                <a:lnTo>
                  <a:pt x="46" y="12"/>
                </a:lnTo>
                <a:lnTo>
                  <a:pt x="46" y="12"/>
                </a:lnTo>
                <a:lnTo>
                  <a:pt x="48" y="13"/>
                </a:lnTo>
                <a:lnTo>
                  <a:pt x="48" y="13"/>
                </a:lnTo>
                <a:lnTo>
                  <a:pt x="48" y="15"/>
                </a:lnTo>
                <a:lnTo>
                  <a:pt x="50"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7" name="Freeform 6347"/>
          <p:cNvSpPr>
            <a:spLocks/>
          </p:cNvSpPr>
          <p:nvPr/>
        </p:nvSpPr>
        <p:spPr bwMode="auto">
          <a:xfrm>
            <a:off x="3742917" y="5876087"/>
            <a:ext cx="17462" cy="17463"/>
          </a:xfrm>
          <a:custGeom>
            <a:avLst/>
            <a:gdLst>
              <a:gd name="T0" fmla="*/ 0 w 11"/>
              <a:gd name="T1" fmla="*/ 0 h 11"/>
              <a:gd name="T2" fmla="*/ 0 w 11"/>
              <a:gd name="T3" fmla="*/ 0 h 11"/>
              <a:gd name="T4" fmla="*/ 2 w 11"/>
              <a:gd name="T5" fmla="*/ 4 h 11"/>
              <a:gd name="T6" fmla="*/ 2 w 11"/>
              <a:gd name="T7" fmla="*/ 7 h 11"/>
              <a:gd name="T8" fmla="*/ 2 w 11"/>
              <a:gd name="T9" fmla="*/ 9 h 11"/>
              <a:gd name="T10" fmla="*/ 2 w 11"/>
              <a:gd name="T11" fmla="*/ 11 h 11"/>
              <a:gd name="T12" fmla="*/ 2 w 11"/>
              <a:gd name="T13" fmla="*/ 11 h 11"/>
              <a:gd name="T14" fmla="*/ 4 w 11"/>
              <a:gd name="T15" fmla="*/ 11 h 11"/>
              <a:gd name="T16" fmla="*/ 4 w 11"/>
              <a:gd name="T17" fmla="*/ 11 h 11"/>
              <a:gd name="T18" fmla="*/ 6 w 11"/>
              <a:gd name="T19" fmla="*/ 9 h 11"/>
              <a:gd name="T20" fmla="*/ 6 w 11"/>
              <a:gd name="T21" fmla="*/ 7 h 11"/>
              <a:gd name="T22" fmla="*/ 8 w 11"/>
              <a:gd name="T23" fmla="*/ 7 h 11"/>
              <a:gd name="T24" fmla="*/ 9 w 11"/>
              <a:gd name="T25" fmla="*/ 7 h 11"/>
              <a:gd name="T26" fmla="*/ 11 w 11"/>
              <a:gd name="T27" fmla="*/ 9 h 11"/>
              <a:gd name="T28" fmla="*/ 11 w 11"/>
              <a:gd name="T29" fmla="*/ 9 h 11"/>
              <a:gd name="T30" fmla="*/ 11 w 11"/>
              <a:gd name="T31" fmla="*/ 7 h 11"/>
              <a:gd name="T32" fmla="*/ 11 w 11"/>
              <a:gd name="T33" fmla="*/ 7 h 11"/>
              <a:gd name="T34" fmla="*/ 9 w 11"/>
              <a:gd name="T35"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11">
                <a:moveTo>
                  <a:pt x="0" y="0"/>
                </a:moveTo>
                <a:lnTo>
                  <a:pt x="0" y="0"/>
                </a:lnTo>
                <a:lnTo>
                  <a:pt x="2" y="4"/>
                </a:lnTo>
                <a:lnTo>
                  <a:pt x="2" y="7"/>
                </a:lnTo>
                <a:lnTo>
                  <a:pt x="2" y="9"/>
                </a:lnTo>
                <a:lnTo>
                  <a:pt x="2" y="11"/>
                </a:lnTo>
                <a:lnTo>
                  <a:pt x="2" y="11"/>
                </a:lnTo>
                <a:lnTo>
                  <a:pt x="4" y="11"/>
                </a:lnTo>
                <a:lnTo>
                  <a:pt x="4" y="11"/>
                </a:lnTo>
                <a:lnTo>
                  <a:pt x="6" y="9"/>
                </a:lnTo>
                <a:lnTo>
                  <a:pt x="6" y="7"/>
                </a:lnTo>
                <a:lnTo>
                  <a:pt x="8" y="7"/>
                </a:lnTo>
                <a:lnTo>
                  <a:pt x="9" y="7"/>
                </a:lnTo>
                <a:lnTo>
                  <a:pt x="11" y="9"/>
                </a:lnTo>
                <a:lnTo>
                  <a:pt x="11" y="9"/>
                </a:lnTo>
                <a:lnTo>
                  <a:pt x="11" y="7"/>
                </a:lnTo>
                <a:lnTo>
                  <a:pt x="11" y="7"/>
                </a:lnTo>
                <a:lnTo>
                  <a:pt x="9"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8" name="Freeform 6348"/>
          <p:cNvSpPr>
            <a:spLocks/>
          </p:cNvSpPr>
          <p:nvPr/>
        </p:nvSpPr>
        <p:spPr bwMode="auto">
          <a:xfrm>
            <a:off x="3298417" y="5890374"/>
            <a:ext cx="4762" cy="3175"/>
          </a:xfrm>
          <a:custGeom>
            <a:avLst/>
            <a:gdLst>
              <a:gd name="T0" fmla="*/ 0 w 3"/>
              <a:gd name="T1" fmla="*/ 0 h 2"/>
              <a:gd name="T2" fmla="*/ 3 w 3"/>
              <a:gd name="T3" fmla="*/ 2 h 2"/>
              <a:gd name="T4" fmla="*/ 3 w 3"/>
              <a:gd name="T5" fmla="*/ 2 h 2"/>
            </a:gdLst>
            <a:ahLst/>
            <a:cxnLst>
              <a:cxn ang="0">
                <a:pos x="T0" y="T1"/>
              </a:cxn>
              <a:cxn ang="0">
                <a:pos x="T2" y="T3"/>
              </a:cxn>
              <a:cxn ang="0">
                <a:pos x="T4" y="T5"/>
              </a:cxn>
            </a:cxnLst>
            <a:rect l="0" t="0" r="r" b="b"/>
            <a:pathLst>
              <a:path w="3" h="2">
                <a:moveTo>
                  <a:pt x="0" y="0"/>
                </a:moveTo>
                <a:lnTo>
                  <a:pt x="3" y="2"/>
                </a:lnTo>
                <a:lnTo>
                  <a:pt x="3"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9" name="Freeform 6349"/>
          <p:cNvSpPr>
            <a:spLocks/>
          </p:cNvSpPr>
          <p:nvPr/>
        </p:nvSpPr>
        <p:spPr bwMode="auto">
          <a:xfrm>
            <a:off x="3153954" y="5890374"/>
            <a:ext cx="15875" cy="12700"/>
          </a:xfrm>
          <a:custGeom>
            <a:avLst/>
            <a:gdLst>
              <a:gd name="T0" fmla="*/ 10 w 10"/>
              <a:gd name="T1" fmla="*/ 8 h 8"/>
              <a:gd name="T2" fmla="*/ 10 w 10"/>
              <a:gd name="T3" fmla="*/ 8 h 8"/>
              <a:gd name="T4" fmla="*/ 10 w 10"/>
              <a:gd name="T5" fmla="*/ 6 h 8"/>
              <a:gd name="T6" fmla="*/ 8 w 10"/>
              <a:gd name="T7" fmla="*/ 2 h 8"/>
              <a:gd name="T8" fmla="*/ 6 w 10"/>
              <a:gd name="T9" fmla="*/ 2 h 8"/>
              <a:gd name="T10" fmla="*/ 4 w 10"/>
              <a:gd name="T11" fmla="*/ 2 h 8"/>
              <a:gd name="T12" fmla="*/ 2 w 10"/>
              <a:gd name="T13" fmla="*/ 2 h 8"/>
              <a:gd name="T14" fmla="*/ 0 w 1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8">
                <a:moveTo>
                  <a:pt x="10" y="8"/>
                </a:moveTo>
                <a:lnTo>
                  <a:pt x="10" y="8"/>
                </a:lnTo>
                <a:lnTo>
                  <a:pt x="10" y="6"/>
                </a:lnTo>
                <a:lnTo>
                  <a:pt x="8" y="2"/>
                </a:lnTo>
                <a:lnTo>
                  <a:pt x="6" y="2"/>
                </a:lnTo>
                <a:lnTo>
                  <a:pt x="4"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0" name="Freeform 6350"/>
          <p:cNvSpPr>
            <a:spLocks/>
          </p:cNvSpPr>
          <p:nvPr/>
        </p:nvSpPr>
        <p:spPr bwMode="auto">
          <a:xfrm>
            <a:off x="3279367" y="5893549"/>
            <a:ext cx="30162" cy="12700"/>
          </a:xfrm>
          <a:custGeom>
            <a:avLst/>
            <a:gdLst>
              <a:gd name="T0" fmla="*/ 15 w 19"/>
              <a:gd name="T1" fmla="*/ 0 h 8"/>
              <a:gd name="T2" fmla="*/ 17 w 19"/>
              <a:gd name="T3" fmla="*/ 2 h 8"/>
              <a:gd name="T4" fmla="*/ 19 w 19"/>
              <a:gd name="T5" fmla="*/ 4 h 8"/>
              <a:gd name="T6" fmla="*/ 17 w 19"/>
              <a:gd name="T7" fmla="*/ 4 h 8"/>
              <a:gd name="T8" fmla="*/ 17 w 19"/>
              <a:gd name="T9" fmla="*/ 4 h 8"/>
              <a:gd name="T10" fmla="*/ 17 w 19"/>
              <a:gd name="T11" fmla="*/ 6 h 8"/>
              <a:gd name="T12" fmla="*/ 17 w 19"/>
              <a:gd name="T13" fmla="*/ 6 h 8"/>
              <a:gd name="T14" fmla="*/ 17 w 19"/>
              <a:gd name="T15" fmla="*/ 8 h 8"/>
              <a:gd name="T16" fmla="*/ 17 w 19"/>
              <a:gd name="T17" fmla="*/ 8 h 8"/>
              <a:gd name="T18" fmla="*/ 15 w 19"/>
              <a:gd name="T19" fmla="*/ 8 h 8"/>
              <a:gd name="T20" fmla="*/ 13 w 19"/>
              <a:gd name="T21" fmla="*/ 8 h 8"/>
              <a:gd name="T22" fmla="*/ 13 w 19"/>
              <a:gd name="T23" fmla="*/ 8 h 8"/>
              <a:gd name="T24" fmla="*/ 12 w 19"/>
              <a:gd name="T25" fmla="*/ 8 h 8"/>
              <a:gd name="T26" fmla="*/ 12 w 19"/>
              <a:gd name="T27" fmla="*/ 8 h 8"/>
              <a:gd name="T28" fmla="*/ 12 w 19"/>
              <a:gd name="T29" fmla="*/ 8 h 8"/>
              <a:gd name="T30" fmla="*/ 10 w 19"/>
              <a:gd name="T31" fmla="*/ 6 h 8"/>
              <a:gd name="T32" fmla="*/ 8 w 19"/>
              <a:gd name="T33" fmla="*/ 6 h 8"/>
              <a:gd name="T34" fmla="*/ 6 w 19"/>
              <a:gd name="T35" fmla="*/ 6 h 8"/>
              <a:gd name="T36" fmla="*/ 6 w 19"/>
              <a:gd name="T37" fmla="*/ 8 h 8"/>
              <a:gd name="T38" fmla="*/ 6 w 19"/>
              <a:gd name="T39" fmla="*/ 8 h 8"/>
              <a:gd name="T40" fmla="*/ 4 w 19"/>
              <a:gd name="T41" fmla="*/ 8 h 8"/>
              <a:gd name="T42" fmla="*/ 4 w 19"/>
              <a:gd name="T43" fmla="*/ 8 h 8"/>
              <a:gd name="T44" fmla="*/ 2 w 19"/>
              <a:gd name="T45" fmla="*/ 8 h 8"/>
              <a:gd name="T46" fmla="*/ 0 w 19"/>
              <a:gd name="T4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 h="8">
                <a:moveTo>
                  <a:pt x="15" y="0"/>
                </a:moveTo>
                <a:lnTo>
                  <a:pt x="17" y="2"/>
                </a:lnTo>
                <a:lnTo>
                  <a:pt x="19" y="4"/>
                </a:lnTo>
                <a:lnTo>
                  <a:pt x="17" y="4"/>
                </a:lnTo>
                <a:lnTo>
                  <a:pt x="17" y="4"/>
                </a:lnTo>
                <a:lnTo>
                  <a:pt x="17" y="6"/>
                </a:lnTo>
                <a:lnTo>
                  <a:pt x="17" y="6"/>
                </a:lnTo>
                <a:lnTo>
                  <a:pt x="17" y="8"/>
                </a:lnTo>
                <a:lnTo>
                  <a:pt x="17" y="8"/>
                </a:lnTo>
                <a:lnTo>
                  <a:pt x="15" y="8"/>
                </a:lnTo>
                <a:lnTo>
                  <a:pt x="13" y="8"/>
                </a:lnTo>
                <a:lnTo>
                  <a:pt x="13" y="8"/>
                </a:lnTo>
                <a:lnTo>
                  <a:pt x="12" y="8"/>
                </a:lnTo>
                <a:lnTo>
                  <a:pt x="12" y="8"/>
                </a:lnTo>
                <a:lnTo>
                  <a:pt x="12" y="8"/>
                </a:lnTo>
                <a:lnTo>
                  <a:pt x="10" y="6"/>
                </a:lnTo>
                <a:lnTo>
                  <a:pt x="8" y="6"/>
                </a:lnTo>
                <a:lnTo>
                  <a:pt x="6" y="6"/>
                </a:lnTo>
                <a:lnTo>
                  <a:pt x="6" y="8"/>
                </a:lnTo>
                <a:lnTo>
                  <a:pt x="6" y="8"/>
                </a:lnTo>
                <a:lnTo>
                  <a:pt x="4" y="8"/>
                </a:lnTo>
                <a:lnTo>
                  <a:pt x="4"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1" name="Freeform 6351"/>
          <p:cNvSpPr>
            <a:spLocks/>
          </p:cNvSpPr>
          <p:nvPr/>
        </p:nvSpPr>
        <p:spPr bwMode="auto">
          <a:xfrm>
            <a:off x="3169829" y="5903074"/>
            <a:ext cx="6350" cy="12700"/>
          </a:xfrm>
          <a:custGeom>
            <a:avLst/>
            <a:gdLst>
              <a:gd name="T0" fmla="*/ 4 w 4"/>
              <a:gd name="T1" fmla="*/ 8 h 8"/>
              <a:gd name="T2" fmla="*/ 4 w 4"/>
              <a:gd name="T3" fmla="*/ 8 h 8"/>
              <a:gd name="T4" fmla="*/ 4 w 4"/>
              <a:gd name="T5" fmla="*/ 6 h 8"/>
              <a:gd name="T6" fmla="*/ 2 w 4"/>
              <a:gd name="T7" fmla="*/ 6 h 8"/>
              <a:gd name="T8" fmla="*/ 2 w 4"/>
              <a:gd name="T9" fmla="*/ 6 h 8"/>
              <a:gd name="T10" fmla="*/ 2 w 4"/>
              <a:gd name="T11" fmla="*/ 4 h 8"/>
              <a:gd name="T12" fmla="*/ 2 w 4"/>
              <a:gd name="T13" fmla="*/ 2 h 8"/>
              <a:gd name="T14" fmla="*/ 0 w 4"/>
              <a:gd name="T15" fmla="*/ 2 h 8"/>
              <a:gd name="T16" fmla="*/ 0 w 4"/>
              <a:gd name="T17" fmla="*/ 0 h 8"/>
              <a:gd name="T18" fmla="*/ 0 w 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4" y="8"/>
                </a:moveTo>
                <a:lnTo>
                  <a:pt x="4" y="8"/>
                </a:lnTo>
                <a:lnTo>
                  <a:pt x="4" y="6"/>
                </a:lnTo>
                <a:lnTo>
                  <a:pt x="2" y="6"/>
                </a:lnTo>
                <a:lnTo>
                  <a:pt x="2" y="6"/>
                </a:lnTo>
                <a:lnTo>
                  <a:pt x="2" y="4"/>
                </a:lnTo>
                <a:lnTo>
                  <a:pt x="2"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2" name="Freeform 6352"/>
          <p:cNvSpPr>
            <a:spLocks/>
          </p:cNvSpPr>
          <p:nvPr/>
        </p:nvSpPr>
        <p:spPr bwMode="auto">
          <a:xfrm>
            <a:off x="3176179" y="5890374"/>
            <a:ext cx="103187" cy="42863"/>
          </a:xfrm>
          <a:custGeom>
            <a:avLst/>
            <a:gdLst>
              <a:gd name="T0" fmla="*/ 65 w 65"/>
              <a:gd name="T1" fmla="*/ 10 h 27"/>
              <a:gd name="T2" fmla="*/ 65 w 65"/>
              <a:gd name="T3" fmla="*/ 10 h 27"/>
              <a:gd name="T4" fmla="*/ 65 w 65"/>
              <a:gd name="T5" fmla="*/ 10 h 27"/>
              <a:gd name="T6" fmla="*/ 63 w 65"/>
              <a:gd name="T7" fmla="*/ 10 h 27"/>
              <a:gd name="T8" fmla="*/ 61 w 65"/>
              <a:gd name="T9" fmla="*/ 10 h 27"/>
              <a:gd name="T10" fmla="*/ 61 w 65"/>
              <a:gd name="T11" fmla="*/ 10 h 27"/>
              <a:gd name="T12" fmla="*/ 61 w 65"/>
              <a:gd name="T13" fmla="*/ 10 h 27"/>
              <a:gd name="T14" fmla="*/ 59 w 65"/>
              <a:gd name="T15" fmla="*/ 10 h 27"/>
              <a:gd name="T16" fmla="*/ 57 w 65"/>
              <a:gd name="T17" fmla="*/ 10 h 27"/>
              <a:gd name="T18" fmla="*/ 57 w 65"/>
              <a:gd name="T19" fmla="*/ 10 h 27"/>
              <a:gd name="T20" fmla="*/ 55 w 65"/>
              <a:gd name="T21" fmla="*/ 8 h 27"/>
              <a:gd name="T22" fmla="*/ 50 w 65"/>
              <a:gd name="T23" fmla="*/ 4 h 27"/>
              <a:gd name="T24" fmla="*/ 46 w 65"/>
              <a:gd name="T25" fmla="*/ 2 h 27"/>
              <a:gd name="T26" fmla="*/ 44 w 65"/>
              <a:gd name="T27" fmla="*/ 2 h 27"/>
              <a:gd name="T28" fmla="*/ 44 w 65"/>
              <a:gd name="T29" fmla="*/ 2 h 27"/>
              <a:gd name="T30" fmla="*/ 42 w 65"/>
              <a:gd name="T31" fmla="*/ 2 h 27"/>
              <a:gd name="T32" fmla="*/ 40 w 65"/>
              <a:gd name="T33" fmla="*/ 0 h 27"/>
              <a:gd name="T34" fmla="*/ 40 w 65"/>
              <a:gd name="T35" fmla="*/ 0 h 27"/>
              <a:gd name="T36" fmla="*/ 38 w 65"/>
              <a:gd name="T37" fmla="*/ 0 h 27"/>
              <a:gd name="T38" fmla="*/ 36 w 65"/>
              <a:gd name="T39" fmla="*/ 0 h 27"/>
              <a:gd name="T40" fmla="*/ 34 w 65"/>
              <a:gd name="T41" fmla="*/ 0 h 27"/>
              <a:gd name="T42" fmla="*/ 32 w 65"/>
              <a:gd name="T43" fmla="*/ 0 h 27"/>
              <a:gd name="T44" fmla="*/ 30 w 65"/>
              <a:gd name="T45" fmla="*/ 0 h 27"/>
              <a:gd name="T46" fmla="*/ 27 w 65"/>
              <a:gd name="T47" fmla="*/ 0 h 27"/>
              <a:gd name="T48" fmla="*/ 27 w 65"/>
              <a:gd name="T49" fmla="*/ 0 h 27"/>
              <a:gd name="T50" fmla="*/ 25 w 65"/>
              <a:gd name="T51" fmla="*/ 2 h 27"/>
              <a:gd name="T52" fmla="*/ 25 w 65"/>
              <a:gd name="T53" fmla="*/ 2 h 27"/>
              <a:gd name="T54" fmla="*/ 25 w 65"/>
              <a:gd name="T55" fmla="*/ 4 h 27"/>
              <a:gd name="T56" fmla="*/ 25 w 65"/>
              <a:gd name="T57" fmla="*/ 4 h 27"/>
              <a:gd name="T58" fmla="*/ 23 w 65"/>
              <a:gd name="T59" fmla="*/ 4 h 27"/>
              <a:gd name="T60" fmla="*/ 23 w 65"/>
              <a:gd name="T61" fmla="*/ 2 h 27"/>
              <a:gd name="T62" fmla="*/ 21 w 65"/>
              <a:gd name="T63" fmla="*/ 2 h 27"/>
              <a:gd name="T64" fmla="*/ 21 w 65"/>
              <a:gd name="T65" fmla="*/ 4 h 27"/>
              <a:gd name="T66" fmla="*/ 19 w 65"/>
              <a:gd name="T67" fmla="*/ 4 h 27"/>
              <a:gd name="T68" fmla="*/ 19 w 65"/>
              <a:gd name="T69" fmla="*/ 6 h 27"/>
              <a:gd name="T70" fmla="*/ 19 w 65"/>
              <a:gd name="T71" fmla="*/ 6 h 27"/>
              <a:gd name="T72" fmla="*/ 17 w 65"/>
              <a:gd name="T73" fmla="*/ 6 h 27"/>
              <a:gd name="T74" fmla="*/ 17 w 65"/>
              <a:gd name="T75" fmla="*/ 8 h 27"/>
              <a:gd name="T76" fmla="*/ 15 w 65"/>
              <a:gd name="T77" fmla="*/ 10 h 27"/>
              <a:gd name="T78" fmla="*/ 15 w 65"/>
              <a:gd name="T79" fmla="*/ 12 h 27"/>
              <a:gd name="T80" fmla="*/ 13 w 65"/>
              <a:gd name="T81" fmla="*/ 14 h 27"/>
              <a:gd name="T82" fmla="*/ 11 w 65"/>
              <a:gd name="T83" fmla="*/ 18 h 27"/>
              <a:gd name="T84" fmla="*/ 9 w 65"/>
              <a:gd name="T85" fmla="*/ 21 h 27"/>
              <a:gd name="T86" fmla="*/ 9 w 65"/>
              <a:gd name="T87" fmla="*/ 23 h 27"/>
              <a:gd name="T88" fmla="*/ 9 w 65"/>
              <a:gd name="T89" fmla="*/ 25 h 27"/>
              <a:gd name="T90" fmla="*/ 9 w 65"/>
              <a:gd name="T91" fmla="*/ 27 h 27"/>
              <a:gd name="T92" fmla="*/ 9 w 65"/>
              <a:gd name="T93" fmla="*/ 27 h 27"/>
              <a:gd name="T94" fmla="*/ 7 w 65"/>
              <a:gd name="T95" fmla="*/ 27 h 27"/>
              <a:gd name="T96" fmla="*/ 7 w 65"/>
              <a:gd name="T97" fmla="*/ 27 h 27"/>
              <a:gd name="T98" fmla="*/ 7 w 65"/>
              <a:gd name="T99" fmla="*/ 27 h 27"/>
              <a:gd name="T100" fmla="*/ 7 w 65"/>
              <a:gd name="T101" fmla="*/ 27 h 27"/>
              <a:gd name="T102" fmla="*/ 7 w 65"/>
              <a:gd name="T103" fmla="*/ 27 h 27"/>
              <a:gd name="T104" fmla="*/ 5 w 65"/>
              <a:gd name="T105" fmla="*/ 27 h 27"/>
              <a:gd name="T106" fmla="*/ 5 w 65"/>
              <a:gd name="T107" fmla="*/ 27 h 27"/>
              <a:gd name="T108" fmla="*/ 5 w 65"/>
              <a:gd name="T109" fmla="*/ 27 h 27"/>
              <a:gd name="T110" fmla="*/ 4 w 65"/>
              <a:gd name="T111" fmla="*/ 27 h 27"/>
              <a:gd name="T112" fmla="*/ 4 w 65"/>
              <a:gd name="T113" fmla="*/ 25 h 27"/>
              <a:gd name="T114" fmla="*/ 5 w 65"/>
              <a:gd name="T115" fmla="*/ 23 h 27"/>
              <a:gd name="T116" fmla="*/ 5 w 65"/>
              <a:gd name="T117" fmla="*/ 21 h 27"/>
              <a:gd name="T118" fmla="*/ 4 w 65"/>
              <a:gd name="T119" fmla="*/ 20 h 27"/>
              <a:gd name="T120" fmla="*/ 2 w 65"/>
              <a:gd name="T121" fmla="*/ 18 h 27"/>
              <a:gd name="T122" fmla="*/ 0 w 65"/>
              <a:gd name="T123" fmla="*/ 16 h 27"/>
              <a:gd name="T124" fmla="*/ 0 w 65"/>
              <a:gd name="T125" fmla="*/ 1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 h="27">
                <a:moveTo>
                  <a:pt x="65" y="10"/>
                </a:moveTo>
                <a:lnTo>
                  <a:pt x="65" y="10"/>
                </a:lnTo>
                <a:lnTo>
                  <a:pt x="65" y="10"/>
                </a:lnTo>
                <a:lnTo>
                  <a:pt x="63" y="10"/>
                </a:lnTo>
                <a:lnTo>
                  <a:pt x="61" y="10"/>
                </a:lnTo>
                <a:lnTo>
                  <a:pt x="61" y="10"/>
                </a:lnTo>
                <a:lnTo>
                  <a:pt x="61" y="10"/>
                </a:lnTo>
                <a:lnTo>
                  <a:pt x="59" y="10"/>
                </a:lnTo>
                <a:lnTo>
                  <a:pt x="57" y="10"/>
                </a:lnTo>
                <a:lnTo>
                  <a:pt x="57" y="10"/>
                </a:lnTo>
                <a:lnTo>
                  <a:pt x="55" y="8"/>
                </a:lnTo>
                <a:lnTo>
                  <a:pt x="50" y="4"/>
                </a:lnTo>
                <a:lnTo>
                  <a:pt x="46" y="2"/>
                </a:lnTo>
                <a:lnTo>
                  <a:pt x="44" y="2"/>
                </a:lnTo>
                <a:lnTo>
                  <a:pt x="44" y="2"/>
                </a:lnTo>
                <a:lnTo>
                  <a:pt x="42" y="2"/>
                </a:lnTo>
                <a:lnTo>
                  <a:pt x="40" y="0"/>
                </a:lnTo>
                <a:lnTo>
                  <a:pt x="40" y="0"/>
                </a:lnTo>
                <a:lnTo>
                  <a:pt x="38" y="0"/>
                </a:lnTo>
                <a:lnTo>
                  <a:pt x="36" y="0"/>
                </a:lnTo>
                <a:lnTo>
                  <a:pt x="34" y="0"/>
                </a:lnTo>
                <a:lnTo>
                  <a:pt x="32" y="0"/>
                </a:lnTo>
                <a:lnTo>
                  <a:pt x="30" y="0"/>
                </a:lnTo>
                <a:lnTo>
                  <a:pt x="27" y="0"/>
                </a:lnTo>
                <a:lnTo>
                  <a:pt x="27" y="0"/>
                </a:lnTo>
                <a:lnTo>
                  <a:pt x="25" y="2"/>
                </a:lnTo>
                <a:lnTo>
                  <a:pt x="25" y="2"/>
                </a:lnTo>
                <a:lnTo>
                  <a:pt x="25" y="4"/>
                </a:lnTo>
                <a:lnTo>
                  <a:pt x="25" y="4"/>
                </a:lnTo>
                <a:lnTo>
                  <a:pt x="23" y="4"/>
                </a:lnTo>
                <a:lnTo>
                  <a:pt x="23" y="2"/>
                </a:lnTo>
                <a:lnTo>
                  <a:pt x="21" y="2"/>
                </a:lnTo>
                <a:lnTo>
                  <a:pt x="21" y="4"/>
                </a:lnTo>
                <a:lnTo>
                  <a:pt x="19" y="4"/>
                </a:lnTo>
                <a:lnTo>
                  <a:pt x="19" y="6"/>
                </a:lnTo>
                <a:lnTo>
                  <a:pt x="19" y="6"/>
                </a:lnTo>
                <a:lnTo>
                  <a:pt x="17" y="6"/>
                </a:lnTo>
                <a:lnTo>
                  <a:pt x="17" y="8"/>
                </a:lnTo>
                <a:lnTo>
                  <a:pt x="15" y="10"/>
                </a:lnTo>
                <a:lnTo>
                  <a:pt x="15" y="12"/>
                </a:lnTo>
                <a:lnTo>
                  <a:pt x="13" y="14"/>
                </a:lnTo>
                <a:lnTo>
                  <a:pt x="11" y="18"/>
                </a:lnTo>
                <a:lnTo>
                  <a:pt x="9" y="21"/>
                </a:lnTo>
                <a:lnTo>
                  <a:pt x="9" y="23"/>
                </a:lnTo>
                <a:lnTo>
                  <a:pt x="9" y="25"/>
                </a:lnTo>
                <a:lnTo>
                  <a:pt x="9" y="27"/>
                </a:lnTo>
                <a:lnTo>
                  <a:pt x="9" y="27"/>
                </a:lnTo>
                <a:lnTo>
                  <a:pt x="7" y="27"/>
                </a:lnTo>
                <a:lnTo>
                  <a:pt x="7" y="27"/>
                </a:lnTo>
                <a:lnTo>
                  <a:pt x="7" y="27"/>
                </a:lnTo>
                <a:lnTo>
                  <a:pt x="7" y="27"/>
                </a:lnTo>
                <a:lnTo>
                  <a:pt x="7" y="27"/>
                </a:lnTo>
                <a:lnTo>
                  <a:pt x="5" y="27"/>
                </a:lnTo>
                <a:lnTo>
                  <a:pt x="5" y="27"/>
                </a:lnTo>
                <a:lnTo>
                  <a:pt x="5" y="27"/>
                </a:lnTo>
                <a:lnTo>
                  <a:pt x="4" y="27"/>
                </a:lnTo>
                <a:lnTo>
                  <a:pt x="4" y="25"/>
                </a:lnTo>
                <a:lnTo>
                  <a:pt x="5" y="23"/>
                </a:lnTo>
                <a:lnTo>
                  <a:pt x="5" y="21"/>
                </a:lnTo>
                <a:lnTo>
                  <a:pt x="4" y="20"/>
                </a:lnTo>
                <a:lnTo>
                  <a:pt x="2" y="18"/>
                </a:lnTo>
                <a:lnTo>
                  <a:pt x="0" y="16"/>
                </a:lnTo>
                <a:lnTo>
                  <a:pt x="0"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3" name="Freeform 6353"/>
          <p:cNvSpPr>
            <a:spLocks/>
          </p:cNvSpPr>
          <p:nvPr/>
        </p:nvSpPr>
        <p:spPr bwMode="auto">
          <a:xfrm>
            <a:off x="3795304" y="6034837"/>
            <a:ext cx="1587" cy="4763"/>
          </a:xfrm>
          <a:custGeom>
            <a:avLst/>
            <a:gdLst>
              <a:gd name="T0" fmla="*/ 0 w 1"/>
              <a:gd name="T1" fmla="*/ 3 h 3"/>
              <a:gd name="T2" fmla="*/ 0 w 1"/>
              <a:gd name="T3" fmla="*/ 3 h 3"/>
              <a:gd name="T4" fmla="*/ 0 w 1"/>
              <a:gd name="T5" fmla="*/ 3 h 3"/>
              <a:gd name="T6" fmla="*/ 0 w 1"/>
              <a:gd name="T7" fmla="*/ 2 h 3"/>
              <a:gd name="T8" fmla="*/ 1 w 1"/>
              <a:gd name="T9" fmla="*/ 2 h 3"/>
              <a:gd name="T10" fmla="*/ 1 w 1"/>
              <a:gd name="T11" fmla="*/ 0 h 3"/>
              <a:gd name="T12" fmla="*/ 1 w 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3"/>
                </a:moveTo>
                <a:lnTo>
                  <a:pt x="0" y="3"/>
                </a:lnTo>
                <a:lnTo>
                  <a:pt x="0" y="3"/>
                </a:lnTo>
                <a:lnTo>
                  <a:pt x="0" y="2"/>
                </a:lnTo>
                <a:lnTo>
                  <a:pt x="1" y="2"/>
                </a:lnTo>
                <a:lnTo>
                  <a:pt x="1" y="0"/>
                </a:lnTo>
                <a:lnTo>
                  <a:pt x="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4" name="Freeform 6354"/>
          <p:cNvSpPr>
            <a:spLocks/>
          </p:cNvSpPr>
          <p:nvPr/>
        </p:nvSpPr>
        <p:spPr bwMode="auto">
          <a:xfrm>
            <a:off x="3796892" y="6034837"/>
            <a:ext cx="36512" cy="23813"/>
          </a:xfrm>
          <a:custGeom>
            <a:avLst/>
            <a:gdLst>
              <a:gd name="T0" fmla="*/ 0 w 23"/>
              <a:gd name="T1" fmla="*/ 0 h 15"/>
              <a:gd name="T2" fmla="*/ 2 w 23"/>
              <a:gd name="T3" fmla="*/ 2 h 15"/>
              <a:gd name="T4" fmla="*/ 2 w 23"/>
              <a:gd name="T5" fmla="*/ 2 h 15"/>
              <a:gd name="T6" fmla="*/ 4 w 23"/>
              <a:gd name="T7" fmla="*/ 3 h 15"/>
              <a:gd name="T8" fmla="*/ 6 w 23"/>
              <a:gd name="T9" fmla="*/ 3 h 15"/>
              <a:gd name="T10" fmla="*/ 6 w 23"/>
              <a:gd name="T11" fmla="*/ 3 h 15"/>
              <a:gd name="T12" fmla="*/ 8 w 23"/>
              <a:gd name="T13" fmla="*/ 2 h 15"/>
              <a:gd name="T14" fmla="*/ 8 w 23"/>
              <a:gd name="T15" fmla="*/ 3 h 15"/>
              <a:gd name="T16" fmla="*/ 10 w 23"/>
              <a:gd name="T17" fmla="*/ 3 h 15"/>
              <a:gd name="T18" fmla="*/ 10 w 23"/>
              <a:gd name="T19" fmla="*/ 5 h 15"/>
              <a:gd name="T20" fmla="*/ 12 w 23"/>
              <a:gd name="T21" fmla="*/ 5 h 15"/>
              <a:gd name="T22" fmla="*/ 14 w 23"/>
              <a:gd name="T23" fmla="*/ 5 h 15"/>
              <a:gd name="T24" fmla="*/ 16 w 23"/>
              <a:gd name="T25" fmla="*/ 5 h 15"/>
              <a:gd name="T26" fmla="*/ 18 w 23"/>
              <a:gd name="T27" fmla="*/ 5 h 15"/>
              <a:gd name="T28" fmla="*/ 18 w 23"/>
              <a:gd name="T29" fmla="*/ 5 h 15"/>
              <a:gd name="T30" fmla="*/ 20 w 23"/>
              <a:gd name="T31" fmla="*/ 7 h 15"/>
              <a:gd name="T32" fmla="*/ 20 w 23"/>
              <a:gd name="T33" fmla="*/ 7 h 15"/>
              <a:gd name="T34" fmla="*/ 20 w 23"/>
              <a:gd name="T35" fmla="*/ 7 h 15"/>
              <a:gd name="T36" fmla="*/ 22 w 23"/>
              <a:gd name="T37" fmla="*/ 7 h 15"/>
              <a:gd name="T38" fmla="*/ 22 w 23"/>
              <a:gd name="T39" fmla="*/ 7 h 15"/>
              <a:gd name="T40" fmla="*/ 22 w 23"/>
              <a:gd name="T41" fmla="*/ 7 h 15"/>
              <a:gd name="T42" fmla="*/ 22 w 23"/>
              <a:gd name="T43" fmla="*/ 9 h 15"/>
              <a:gd name="T44" fmla="*/ 22 w 23"/>
              <a:gd name="T45" fmla="*/ 11 h 15"/>
              <a:gd name="T46" fmla="*/ 23 w 23"/>
              <a:gd name="T47" fmla="*/ 13 h 15"/>
              <a:gd name="T48" fmla="*/ 23 w 23"/>
              <a:gd name="T4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15">
                <a:moveTo>
                  <a:pt x="0" y="0"/>
                </a:moveTo>
                <a:lnTo>
                  <a:pt x="2" y="2"/>
                </a:lnTo>
                <a:lnTo>
                  <a:pt x="2" y="2"/>
                </a:lnTo>
                <a:lnTo>
                  <a:pt x="4" y="3"/>
                </a:lnTo>
                <a:lnTo>
                  <a:pt x="6" y="3"/>
                </a:lnTo>
                <a:lnTo>
                  <a:pt x="6" y="3"/>
                </a:lnTo>
                <a:lnTo>
                  <a:pt x="8" y="2"/>
                </a:lnTo>
                <a:lnTo>
                  <a:pt x="8" y="3"/>
                </a:lnTo>
                <a:lnTo>
                  <a:pt x="10" y="3"/>
                </a:lnTo>
                <a:lnTo>
                  <a:pt x="10" y="5"/>
                </a:lnTo>
                <a:lnTo>
                  <a:pt x="12" y="5"/>
                </a:lnTo>
                <a:lnTo>
                  <a:pt x="14" y="5"/>
                </a:lnTo>
                <a:lnTo>
                  <a:pt x="16" y="5"/>
                </a:lnTo>
                <a:lnTo>
                  <a:pt x="18" y="5"/>
                </a:lnTo>
                <a:lnTo>
                  <a:pt x="18" y="5"/>
                </a:lnTo>
                <a:lnTo>
                  <a:pt x="20" y="7"/>
                </a:lnTo>
                <a:lnTo>
                  <a:pt x="20" y="7"/>
                </a:lnTo>
                <a:lnTo>
                  <a:pt x="20" y="7"/>
                </a:lnTo>
                <a:lnTo>
                  <a:pt x="22" y="7"/>
                </a:lnTo>
                <a:lnTo>
                  <a:pt x="22" y="7"/>
                </a:lnTo>
                <a:lnTo>
                  <a:pt x="22" y="7"/>
                </a:lnTo>
                <a:lnTo>
                  <a:pt x="22" y="9"/>
                </a:lnTo>
                <a:lnTo>
                  <a:pt x="22" y="11"/>
                </a:lnTo>
                <a:lnTo>
                  <a:pt x="23" y="13"/>
                </a:lnTo>
                <a:lnTo>
                  <a:pt x="23" y="1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5" name="Freeform 6355"/>
          <p:cNvSpPr>
            <a:spLocks/>
          </p:cNvSpPr>
          <p:nvPr/>
        </p:nvSpPr>
        <p:spPr bwMode="auto">
          <a:xfrm>
            <a:off x="3746092" y="6038012"/>
            <a:ext cx="49212" cy="23813"/>
          </a:xfrm>
          <a:custGeom>
            <a:avLst/>
            <a:gdLst>
              <a:gd name="T0" fmla="*/ 2 w 31"/>
              <a:gd name="T1" fmla="*/ 15 h 15"/>
              <a:gd name="T2" fmla="*/ 2 w 31"/>
              <a:gd name="T3" fmla="*/ 13 h 15"/>
              <a:gd name="T4" fmla="*/ 0 w 31"/>
              <a:gd name="T5" fmla="*/ 11 h 15"/>
              <a:gd name="T6" fmla="*/ 0 w 31"/>
              <a:gd name="T7" fmla="*/ 9 h 15"/>
              <a:gd name="T8" fmla="*/ 2 w 31"/>
              <a:gd name="T9" fmla="*/ 9 h 15"/>
              <a:gd name="T10" fmla="*/ 2 w 31"/>
              <a:gd name="T11" fmla="*/ 9 h 15"/>
              <a:gd name="T12" fmla="*/ 2 w 31"/>
              <a:gd name="T13" fmla="*/ 7 h 15"/>
              <a:gd name="T14" fmla="*/ 4 w 31"/>
              <a:gd name="T15" fmla="*/ 7 h 15"/>
              <a:gd name="T16" fmla="*/ 4 w 31"/>
              <a:gd name="T17" fmla="*/ 5 h 15"/>
              <a:gd name="T18" fmla="*/ 2 w 31"/>
              <a:gd name="T19" fmla="*/ 5 h 15"/>
              <a:gd name="T20" fmla="*/ 2 w 31"/>
              <a:gd name="T21" fmla="*/ 3 h 15"/>
              <a:gd name="T22" fmla="*/ 2 w 31"/>
              <a:gd name="T23" fmla="*/ 3 h 15"/>
              <a:gd name="T24" fmla="*/ 2 w 31"/>
              <a:gd name="T25" fmla="*/ 1 h 15"/>
              <a:gd name="T26" fmla="*/ 2 w 31"/>
              <a:gd name="T27" fmla="*/ 1 h 15"/>
              <a:gd name="T28" fmla="*/ 0 w 31"/>
              <a:gd name="T29" fmla="*/ 0 h 15"/>
              <a:gd name="T30" fmla="*/ 0 w 31"/>
              <a:gd name="T31" fmla="*/ 0 h 15"/>
              <a:gd name="T32" fmla="*/ 2 w 31"/>
              <a:gd name="T33" fmla="*/ 0 h 15"/>
              <a:gd name="T34" fmla="*/ 2 w 31"/>
              <a:gd name="T35" fmla="*/ 0 h 15"/>
              <a:gd name="T36" fmla="*/ 6 w 31"/>
              <a:gd name="T37" fmla="*/ 0 h 15"/>
              <a:gd name="T38" fmla="*/ 7 w 31"/>
              <a:gd name="T39" fmla="*/ 1 h 15"/>
              <a:gd name="T40" fmla="*/ 9 w 31"/>
              <a:gd name="T41" fmla="*/ 3 h 15"/>
              <a:gd name="T42" fmla="*/ 11 w 31"/>
              <a:gd name="T43" fmla="*/ 3 h 15"/>
              <a:gd name="T44" fmla="*/ 13 w 31"/>
              <a:gd name="T45" fmla="*/ 5 h 15"/>
              <a:gd name="T46" fmla="*/ 17 w 31"/>
              <a:gd name="T47" fmla="*/ 5 h 15"/>
              <a:gd name="T48" fmla="*/ 23 w 31"/>
              <a:gd name="T49" fmla="*/ 5 h 15"/>
              <a:gd name="T50" fmla="*/ 29 w 31"/>
              <a:gd name="T51" fmla="*/ 3 h 15"/>
              <a:gd name="T52" fmla="*/ 31 w 31"/>
              <a:gd name="T53" fmla="*/ 3 h 15"/>
              <a:gd name="T54" fmla="*/ 31 w 31"/>
              <a:gd name="T5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15">
                <a:moveTo>
                  <a:pt x="2" y="15"/>
                </a:moveTo>
                <a:lnTo>
                  <a:pt x="2" y="13"/>
                </a:lnTo>
                <a:lnTo>
                  <a:pt x="0" y="11"/>
                </a:lnTo>
                <a:lnTo>
                  <a:pt x="0" y="9"/>
                </a:lnTo>
                <a:lnTo>
                  <a:pt x="2" y="9"/>
                </a:lnTo>
                <a:lnTo>
                  <a:pt x="2" y="9"/>
                </a:lnTo>
                <a:lnTo>
                  <a:pt x="2" y="7"/>
                </a:lnTo>
                <a:lnTo>
                  <a:pt x="4" y="7"/>
                </a:lnTo>
                <a:lnTo>
                  <a:pt x="4" y="5"/>
                </a:lnTo>
                <a:lnTo>
                  <a:pt x="2" y="5"/>
                </a:lnTo>
                <a:lnTo>
                  <a:pt x="2" y="3"/>
                </a:lnTo>
                <a:lnTo>
                  <a:pt x="2" y="3"/>
                </a:lnTo>
                <a:lnTo>
                  <a:pt x="2" y="1"/>
                </a:lnTo>
                <a:lnTo>
                  <a:pt x="2" y="1"/>
                </a:lnTo>
                <a:lnTo>
                  <a:pt x="0" y="0"/>
                </a:lnTo>
                <a:lnTo>
                  <a:pt x="0" y="0"/>
                </a:lnTo>
                <a:lnTo>
                  <a:pt x="2" y="0"/>
                </a:lnTo>
                <a:lnTo>
                  <a:pt x="2" y="0"/>
                </a:lnTo>
                <a:lnTo>
                  <a:pt x="6" y="0"/>
                </a:lnTo>
                <a:lnTo>
                  <a:pt x="7" y="1"/>
                </a:lnTo>
                <a:lnTo>
                  <a:pt x="9" y="3"/>
                </a:lnTo>
                <a:lnTo>
                  <a:pt x="11" y="3"/>
                </a:lnTo>
                <a:lnTo>
                  <a:pt x="13" y="5"/>
                </a:lnTo>
                <a:lnTo>
                  <a:pt x="17" y="5"/>
                </a:lnTo>
                <a:lnTo>
                  <a:pt x="23" y="5"/>
                </a:lnTo>
                <a:lnTo>
                  <a:pt x="29" y="3"/>
                </a:lnTo>
                <a:lnTo>
                  <a:pt x="31" y="3"/>
                </a:lnTo>
                <a:lnTo>
                  <a:pt x="31"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6" name="Freeform 6356"/>
          <p:cNvSpPr>
            <a:spLocks/>
          </p:cNvSpPr>
          <p:nvPr/>
        </p:nvSpPr>
        <p:spPr bwMode="auto">
          <a:xfrm>
            <a:off x="3739742" y="6055474"/>
            <a:ext cx="6350" cy="6350"/>
          </a:xfrm>
          <a:custGeom>
            <a:avLst/>
            <a:gdLst>
              <a:gd name="T0" fmla="*/ 2 w 4"/>
              <a:gd name="T1" fmla="*/ 2 h 4"/>
              <a:gd name="T2" fmla="*/ 2 w 4"/>
              <a:gd name="T3" fmla="*/ 2 h 4"/>
              <a:gd name="T4" fmla="*/ 2 w 4"/>
              <a:gd name="T5" fmla="*/ 0 h 4"/>
              <a:gd name="T6" fmla="*/ 0 w 4"/>
              <a:gd name="T7" fmla="*/ 2 h 4"/>
              <a:gd name="T8" fmla="*/ 0 w 4"/>
              <a:gd name="T9" fmla="*/ 2 h 4"/>
              <a:gd name="T10" fmla="*/ 0 w 4"/>
              <a:gd name="T11" fmla="*/ 2 h 4"/>
              <a:gd name="T12" fmla="*/ 0 w 4"/>
              <a:gd name="T13" fmla="*/ 4 h 4"/>
              <a:gd name="T14" fmla="*/ 2 w 4"/>
              <a:gd name="T15" fmla="*/ 4 h 4"/>
              <a:gd name="T16" fmla="*/ 2 w 4"/>
              <a:gd name="T17" fmla="*/ 4 h 4"/>
              <a:gd name="T18" fmla="*/ 2 w 4"/>
              <a:gd name="T19" fmla="*/ 4 h 4"/>
              <a:gd name="T20" fmla="*/ 4 w 4"/>
              <a:gd name="T21" fmla="*/ 4 h 4"/>
              <a:gd name="T22" fmla="*/ 4 w 4"/>
              <a:gd name="T23" fmla="*/ 4 h 4"/>
              <a:gd name="T24" fmla="*/ 4 w 4"/>
              <a:gd name="T25" fmla="*/ 4 h 4"/>
              <a:gd name="T26" fmla="*/ 2 w 4"/>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
                <a:moveTo>
                  <a:pt x="2" y="2"/>
                </a:moveTo>
                <a:lnTo>
                  <a:pt x="2" y="2"/>
                </a:lnTo>
                <a:lnTo>
                  <a:pt x="2" y="0"/>
                </a:lnTo>
                <a:lnTo>
                  <a:pt x="0" y="2"/>
                </a:lnTo>
                <a:lnTo>
                  <a:pt x="0" y="2"/>
                </a:lnTo>
                <a:lnTo>
                  <a:pt x="0" y="2"/>
                </a:lnTo>
                <a:lnTo>
                  <a:pt x="0" y="4"/>
                </a:lnTo>
                <a:lnTo>
                  <a:pt x="2" y="4"/>
                </a:lnTo>
                <a:lnTo>
                  <a:pt x="2" y="4"/>
                </a:lnTo>
                <a:lnTo>
                  <a:pt x="2" y="4"/>
                </a:lnTo>
                <a:lnTo>
                  <a:pt x="4" y="4"/>
                </a:lnTo>
                <a:lnTo>
                  <a:pt x="4" y="4"/>
                </a:lnTo>
                <a:lnTo>
                  <a:pt x="4" y="4"/>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7" name="Freeform 6357"/>
          <p:cNvSpPr>
            <a:spLocks/>
          </p:cNvSpPr>
          <p:nvPr/>
        </p:nvSpPr>
        <p:spPr bwMode="auto">
          <a:xfrm>
            <a:off x="3749267" y="6061824"/>
            <a:ext cx="3175" cy="6350"/>
          </a:xfrm>
          <a:custGeom>
            <a:avLst/>
            <a:gdLst>
              <a:gd name="T0" fmla="*/ 2 w 2"/>
              <a:gd name="T1" fmla="*/ 4 h 4"/>
              <a:gd name="T2" fmla="*/ 2 w 2"/>
              <a:gd name="T3" fmla="*/ 4 h 4"/>
              <a:gd name="T4" fmla="*/ 0 w 2"/>
              <a:gd name="T5" fmla="*/ 0 h 4"/>
            </a:gdLst>
            <a:ahLst/>
            <a:cxnLst>
              <a:cxn ang="0">
                <a:pos x="T0" y="T1"/>
              </a:cxn>
              <a:cxn ang="0">
                <a:pos x="T2" y="T3"/>
              </a:cxn>
              <a:cxn ang="0">
                <a:pos x="T4" y="T5"/>
              </a:cxn>
            </a:cxnLst>
            <a:rect l="0" t="0" r="r" b="b"/>
            <a:pathLst>
              <a:path w="2" h="4">
                <a:moveTo>
                  <a:pt x="2" y="4"/>
                </a:moveTo>
                <a:lnTo>
                  <a:pt x="2" y="4"/>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8" name="Freeform 6358"/>
          <p:cNvSpPr>
            <a:spLocks/>
          </p:cNvSpPr>
          <p:nvPr/>
        </p:nvSpPr>
        <p:spPr bwMode="auto">
          <a:xfrm>
            <a:off x="3833404" y="6058649"/>
            <a:ext cx="12700" cy="26988"/>
          </a:xfrm>
          <a:custGeom>
            <a:avLst/>
            <a:gdLst>
              <a:gd name="T0" fmla="*/ 0 w 8"/>
              <a:gd name="T1" fmla="*/ 0 h 17"/>
              <a:gd name="T2" fmla="*/ 0 w 8"/>
              <a:gd name="T3" fmla="*/ 2 h 17"/>
              <a:gd name="T4" fmla="*/ 2 w 8"/>
              <a:gd name="T5" fmla="*/ 2 h 17"/>
              <a:gd name="T6" fmla="*/ 2 w 8"/>
              <a:gd name="T7" fmla="*/ 4 h 17"/>
              <a:gd name="T8" fmla="*/ 4 w 8"/>
              <a:gd name="T9" fmla="*/ 4 h 17"/>
              <a:gd name="T10" fmla="*/ 6 w 8"/>
              <a:gd name="T11" fmla="*/ 6 h 17"/>
              <a:gd name="T12" fmla="*/ 6 w 8"/>
              <a:gd name="T13" fmla="*/ 6 h 17"/>
              <a:gd name="T14" fmla="*/ 8 w 8"/>
              <a:gd name="T15" fmla="*/ 8 h 17"/>
              <a:gd name="T16" fmla="*/ 8 w 8"/>
              <a:gd name="T17" fmla="*/ 10 h 17"/>
              <a:gd name="T18" fmla="*/ 8 w 8"/>
              <a:gd name="T19" fmla="*/ 10 h 17"/>
              <a:gd name="T20" fmla="*/ 8 w 8"/>
              <a:gd name="T21" fmla="*/ 10 h 17"/>
              <a:gd name="T22" fmla="*/ 6 w 8"/>
              <a:gd name="T23" fmla="*/ 10 h 17"/>
              <a:gd name="T24" fmla="*/ 6 w 8"/>
              <a:gd name="T25" fmla="*/ 10 h 17"/>
              <a:gd name="T26" fmla="*/ 6 w 8"/>
              <a:gd name="T27" fmla="*/ 12 h 17"/>
              <a:gd name="T28" fmla="*/ 6 w 8"/>
              <a:gd name="T29" fmla="*/ 15 h 17"/>
              <a:gd name="T30" fmla="*/ 6 w 8"/>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7">
                <a:moveTo>
                  <a:pt x="0" y="0"/>
                </a:moveTo>
                <a:lnTo>
                  <a:pt x="0" y="2"/>
                </a:lnTo>
                <a:lnTo>
                  <a:pt x="2" y="2"/>
                </a:lnTo>
                <a:lnTo>
                  <a:pt x="2" y="4"/>
                </a:lnTo>
                <a:lnTo>
                  <a:pt x="4" y="4"/>
                </a:lnTo>
                <a:lnTo>
                  <a:pt x="6" y="6"/>
                </a:lnTo>
                <a:lnTo>
                  <a:pt x="6" y="6"/>
                </a:lnTo>
                <a:lnTo>
                  <a:pt x="8" y="8"/>
                </a:lnTo>
                <a:lnTo>
                  <a:pt x="8" y="10"/>
                </a:lnTo>
                <a:lnTo>
                  <a:pt x="8" y="10"/>
                </a:lnTo>
                <a:lnTo>
                  <a:pt x="8" y="10"/>
                </a:lnTo>
                <a:lnTo>
                  <a:pt x="6" y="10"/>
                </a:lnTo>
                <a:lnTo>
                  <a:pt x="6" y="10"/>
                </a:lnTo>
                <a:lnTo>
                  <a:pt x="6" y="12"/>
                </a:lnTo>
                <a:lnTo>
                  <a:pt x="6" y="15"/>
                </a:lnTo>
                <a:lnTo>
                  <a:pt x="6"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9" name="Freeform 6359"/>
          <p:cNvSpPr>
            <a:spLocks/>
          </p:cNvSpPr>
          <p:nvPr/>
        </p:nvSpPr>
        <p:spPr bwMode="auto">
          <a:xfrm>
            <a:off x="3819117" y="6085637"/>
            <a:ext cx="30162" cy="33338"/>
          </a:xfrm>
          <a:custGeom>
            <a:avLst/>
            <a:gdLst>
              <a:gd name="T0" fmla="*/ 15 w 19"/>
              <a:gd name="T1" fmla="*/ 0 h 21"/>
              <a:gd name="T2" fmla="*/ 15 w 19"/>
              <a:gd name="T3" fmla="*/ 0 h 21"/>
              <a:gd name="T4" fmla="*/ 17 w 19"/>
              <a:gd name="T5" fmla="*/ 0 h 21"/>
              <a:gd name="T6" fmla="*/ 17 w 19"/>
              <a:gd name="T7" fmla="*/ 0 h 21"/>
              <a:gd name="T8" fmla="*/ 19 w 19"/>
              <a:gd name="T9" fmla="*/ 0 h 21"/>
              <a:gd name="T10" fmla="*/ 17 w 19"/>
              <a:gd name="T11" fmla="*/ 2 h 21"/>
              <a:gd name="T12" fmla="*/ 17 w 19"/>
              <a:gd name="T13" fmla="*/ 10 h 21"/>
              <a:gd name="T14" fmla="*/ 15 w 19"/>
              <a:gd name="T15" fmla="*/ 12 h 21"/>
              <a:gd name="T16" fmla="*/ 13 w 19"/>
              <a:gd name="T17" fmla="*/ 14 h 21"/>
              <a:gd name="T18" fmla="*/ 11 w 19"/>
              <a:gd name="T19" fmla="*/ 16 h 21"/>
              <a:gd name="T20" fmla="*/ 9 w 19"/>
              <a:gd name="T21" fmla="*/ 16 h 21"/>
              <a:gd name="T22" fmla="*/ 9 w 19"/>
              <a:gd name="T23" fmla="*/ 18 h 21"/>
              <a:gd name="T24" fmla="*/ 9 w 19"/>
              <a:gd name="T25" fmla="*/ 18 h 21"/>
              <a:gd name="T26" fmla="*/ 8 w 19"/>
              <a:gd name="T27" fmla="*/ 18 h 21"/>
              <a:gd name="T28" fmla="*/ 6 w 19"/>
              <a:gd name="T29" fmla="*/ 20 h 21"/>
              <a:gd name="T30" fmla="*/ 4 w 19"/>
              <a:gd name="T31" fmla="*/ 21 h 21"/>
              <a:gd name="T32" fmla="*/ 0 w 19"/>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21">
                <a:moveTo>
                  <a:pt x="15" y="0"/>
                </a:moveTo>
                <a:lnTo>
                  <a:pt x="15" y="0"/>
                </a:lnTo>
                <a:lnTo>
                  <a:pt x="17" y="0"/>
                </a:lnTo>
                <a:lnTo>
                  <a:pt x="17" y="0"/>
                </a:lnTo>
                <a:lnTo>
                  <a:pt x="19" y="0"/>
                </a:lnTo>
                <a:lnTo>
                  <a:pt x="17" y="2"/>
                </a:lnTo>
                <a:lnTo>
                  <a:pt x="17" y="10"/>
                </a:lnTo>
                <a:lnTo>
                  <a:pt x="15" y="12"/>
                </a:lnTo>
                <a:lnTo>
                  <a:pt x="13" y="14"/>
                </a:lnTo>
                <a:lnTo>
                  <a:pt x="11" y="16"/>
                </a:lnTo>
                <a:lnTo>
                  <a:pt x="9" y="16"/>
                </a:lnTo>
                <a:lnTo>
                  <a:pt x="9" y="18"/>
                </a:lnTo>
                <a:lnTo>
                  <a:pt x="9" y="18"/>
                </a:lnTo>
                <a:lnTo>
                  <a:pt x="8" y="18"/>
                </a:lnTo>
                <a:lnTo>
                  <a:pt x="6" y="20"/>
                </a:lnTo>
                <a:lnTo>
                  <a:pt x="4" y="21"/>
                </a:lnTo>
                <a:lnTo>
                  <a:pt x="0" y="2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0" name="Freeform 6360"/>
          <p:cNvSpPr>
            <a:spLocks/>
          </p:cNvSpPr>
          <p:nvPr/>
        </p:nvSpPr>
        <p:spPr bwMode="auto">
          <a:xfrm>
            <a:off x="3815942" y="6118974"/>
            <a:ext cx="3175" cy="3175"/>
          </a:xfrm>
          <a:custGeom>
            <a:avLst/>
            <a:gdLst>
              <a:gd name="T0" fmla="*/ 2 w 2"/>
              <a:gd name="T1" fmla="*/ 0 h 2"/>
              <a:gd name="T2" fmla="*/ 2 w 2"/>
              <a:gd name="T3" fmla="*/ 0 h 2"/>
              <a:gd name="T4" fmla="*/ 0 w 2"/>
              <a:gd name="T5" fmla="*/ 2 h 2"/>
            </a:gdLst>
            <a:ahLst/>
            <a:cxnLst>
              <a:cxn ang="0">
                <a:pos x="T0" y="T1"/>
              </a:cxn>
              <a:cxn ang="0">
                <a:pos x="T2" y="T3"/>
              </a:cxn>
              <a:cxn ang="0">
                <a:pos x="T4" y="T5"/>
              </a:cxn>
            </a:cxnLst>
            <a:rect l="0" t="0" r="r" b="b"/>
            <a:pathLst>
              <a:path w="2" h="2">
                <a:moveTo>
                  <a:pt x="2" y="0"/>
                </a:moveTo>
                <a:lnTo>
                  <a:pt x="2"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1" name="Freeform 6361"/>
          <p:cNvSpPr>
            <a:spLocks/>
          </p:cNvSpPr>
          <p:nvPr/>
        </p:nvSpPr>
        <p:spPr bwMode="auto">
          <a:xfrm>
            <a:off x="3730217" y="6068174"/>
            <a:ext cx="61912" cy="69850"/>
          </a:xfrm>
          <a:custGeom>
            <a:avLst/>
            <a:gdLst>
              <a:gd name="T0" fmla="*/ 39 w 39"/>
              <a:gd name="T1" fmla="*/ 44 h 44"/>
              <a:gd name="T2" fmla="*/ 35 w 39"/>
              <a:gd name="T3" fmla="*/ 44 h 44"/>
              <a:gd name="T4" fmla="*/ 33 w 39"/>
              <a:gd name="T5" fmla="*/ 44 h 44"/>
              <a:gd name="T6" fmla="*/ 29 w 39"/>
              <a:gd name="T7" fmla="*/ 44 h 44"/>
              <a:gd name="T8" fmla="*/ 25 w 39"/>
              <a:gd name="T9" fmla="*/ 42 h 44"/>
              <a:gd name="T10" fmla="*/ 25 w 39"/>
              <a:gd name="T11" fmla="*/ 42 h 44"/>
              <a:gd name="T12" fmla="*/ 23 w 39"/>
              <a:gd name="T13" fmla="*/ 44 h 44"/>
              <a:gd name="T14" fmla="*/ 21 w 39"/>
              <a:gd name="T15" fmla="*/ 44 h 44"/>
              <a:gd name="T16" fmla="*/ 19 w 39"/>
              <a:gd name="T17" fmla="*/ 44 h 44"/>
              <a:gd name="T18" fmla="*/ 19 w 39"/>
              <a:gd name="T19" fmla="*/ 42 h 44"/>
              <a:gd name="T20" fmla="*/ 19 w 39"/>
              <a:gd name="T21" fmla="*/ 40 h 44"/>
              <a:gd name="T22" fmla="*/ 16 w 39"/>
              <a:gd name="T23" fmla="*/ 40 h 44"/>
              <a:gd name="T24" fmla="*/ 12 w 39"/>
              <a:gd name="T25" fmla="*/ 38 h 44"/>
              <a:gd name="T26" fmla="*/ 10 w 39"/>
              <a:gd name="T27" fmla="*/ 36 h 44"/>
              <a:gd name="T28" fmla="*/ 6 w 39"/>
              <a:gd name="T29" fmla="*/ 34 h 44"/>
              <a:gd name="T30" fmla="*/ 2 w 39"/>
              <a:gd name="T31" fmla="*/ 32 h 44"/>
              <a:gd name="T32" fmla="*/ 0 w 39"/>
              <a:gd name="T33" fmla="*/ 31 h 44"/>
              <a:gd name="T34" fmla="*/ 0 w 39"/>
              <a:gd name="T35" fmla="*/ 27 h 44"/>
              <a:gd name="T36" fmla="*/ 0 w 39"/>
              <a:gd name="T37" fmla="*/ 23 h 44"/>
              <a:gd name="T38" fmla="*/ 2 w 39"/>
              <a:gd name="T39" fmla="*/ 21 h 44"/>
              <a:gd name="T40" fmla="*/ 0 w 39"/>
              <a:gd name="T41" fmla="*/ 17 h 44"/>
              <a:gd name="T42" fmla="*/ 0 w 39"/>
              <a:gd name="T43" fmla="*/ 15 h 44"/>
              <a:gd name="T44" fmla="*/ 2 w 39"/>
              <a:gd name="T45" fmla="*/ 13 h 44"/>
              <a:gd name="T46" fmla="*/ 4 w 39"/>
              <a:gd name="T47" fmla="*/ 13 h 44"/>
              <a:gd name="T48" fmla="*/ 8 w 39"/>
              <a:gd name="T49" fmla="*/ 11 h 44"/>
              <a:gd name="T50" fmla="*/ 14 w 39"/>
              <a:gd name="T51" fmla="*/ 9 h 44"/>
              <a:gd name="T52" fmla="*/ 14 w 39"/>
              <a:gd name="T53" fmla="*/ 7 h 44"/>
              <a:gd name="T54" fmla="*/ 14 w 39"/>
              <a:gd name="T55" fmla="*/ 2 h 44"/>
              <a:gd name="T56" fmla="*/ 14 w 39"/>
              <a:gd name="T5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44">
                <a:moveTo>
                  <a:pt x="39" y="44"/>
                </a:moveTo>
                <a:lnTo>
                  <a:pt x="35" y="44"/>
                </a:lnTo>
                <a:lnTo>
                  <a:pt x="33" y="44"/>
                </a:lnTo>
                <a:lnTo>
                  <a:pt x="29" y="44"/>
                </a:lnTo>
                <a:lnTo>
                  <a:pt x="25" y="42"/>
                </a:lnTo>
                <a:lnTo>
                  <a:pt x="25" y="42"/>
                </a:lnTo>
                <a:lnTo>
                  <a:pt x="23" y="44"/>
                </a:lnTo>
                <a:lnTo>
                  <a:pt x="21" y="44"/>
                </a:lnTo>
                <a:lnTo>
                  <a:pt x="19" y="44"/>
                </a:lnTo>
                <a:lnTo>
                  <a:pt x="19" y="42"/>
                </a:lnTo>
                <a:lnTo>
                  <a:pt x="19" y="40"/>
                </a:lnTo>
                <a:lnTo>
                  <a:pt x="16" y="40"/>
                </a:lnTo>
                <a:lnTo>
                  <a:pt x="12" y="38"/>
                </a:lnTo>
                <a:lnTo>
                  <a:pt x="10" y="36"/>
                </a:lnTo>
                <a:lnTo>
                  <a:pt x="6" y="34"/>
                </a:lnTo>
                <a:lnTo>
                  <a:pt x="2" y="32"/>
                </a:lnTo>
                <a:lnTo>
                  <a:pt x="0" y="31"/>
                </a:lnTo>
                <a:lnTo>
                  <a:pt x="0" y="27"/>
                </a:lnTo>
                <a:lnTo>
                  <a:pt x="0" y="23"/>
                </a:lnTo>
                <a:lnTo>
                  <a:pt x="2" y="21"/>
                </a:lnTo>
                <a:lnTo>
                  <a:pt x="0" y="17"/>
                </a:lnTo>
                <a:lnTo>
                  <a:pt x="0" y="15"/>
                </a:lnTo>
                <a:lnTo>
                  <a:pt x="2" y="13"/>
                </a:lnTo>
                <a:lnTo>
                  <a:pt x="4" y="13"/>
                </a:lnTo>
                <a:lnTo>
                  <a:pt x="8" y="11"/>
                </a:lnTo>
                <a:lnTo>
                  <a:pt x="14" y="9"/>
                </a:lnTo>
                <a:lnTo>
                  <a:pt x="14" y="7"/>
                </a:lnTo>
                <a:lnTo>
                  <a:pt x="14" y="2"/>
                </a:lnTo>
                <a:lnTo>
                  <a:pt x="1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2" name="Freeform 6362"/>
          <p:cNvSpPr>
            <a:spLocks/>
          </p:cNvSpPr>
          <p:nvPr/>
        </p:nvSpPr>
        <p:spPr bwMode="auto">
          <a:xfrm>
            <a:off x="3792129" y="6122149"/>
            <a:ext cx="23812" cy="19050"/>
          </a:xfrm>
          <a:custGeom>
            <a:avLst/>
            <a:gdLst>
              <a:gd name="T0" fmla="*/ 15 w 15"/>
              <a:gd name="T1" fmla="*/ 0 h 12"/>
              <a:gd name="T2" fmla="*/ 13 w 15"/>
              <a:gd name="T3" fmla="*/ 2 h 12"/>
              <a:gd name="T4" fmla="*/ 9 w 15"/>
              <a:gd name="T5" fmla="*/ 2 h 12"/>
              <a:gd name="T6" fmla="*/ 9 w 15"/>
              <a:gd name="T7" fmla="*/ 2 h 12"/>
              <a:gd name="T8" fmla="*/ 7 w 15"/>
              <a:gd name="T9" fmla="*/ 4 h 12"/>
              <a:gd name="T10" fmla="*/ 7 w 15"/>
              <a:gd name="T11" fmla="*/ 6 h 12"/>
              <a:gd name="T12" fmla="*/ 5 w 15"/>
              <a:gd name="T13" fmla="*/ 8 h 12"/>
              <a:gd name="T14" fmla="*/ 3 w 15"/>
              <a:gd name="T15" fmla="*/ 10 h 12"/>
              <a:gd name="T16" fmla="*/ 3 w 15"/>
              <a:gd name="T17" fmla="*/ 10 h 12"/>
              <a:gd name="T18" fmla="*/ 3 w 15"/>
              <a:gd name="T19" fmla="*/ 12 h 12"/>
              <a:gd name="T20" fmla="*/ 2 w 15"/>
              <a:gd name="T21" fmla="*/ 10 h 12"/>
              <a:gd name="T22" fmla="*/ 2 w 15"/>
              <a:gd name="T23" fmla="*/ 10 h 12"/>
              <a:gd name="T24" fmla="*/ 0 w 15"/>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2">
                <a:moveTo>
                  <a:pt x="15" y="0"/>
                </a:moveTo>
                <a:lnTo>
                  <a:pt x="13" y="2"/>
                </a:lnTo>
                <a:lnTo>
                  <a:pt x="9" y="2"/>
                </a:lnTo>
                <a:lnTo>
                  <a:pt x="9" y="2"/>
                </a:lnTo>
                <a:lnTo>
                  <a:pt x="7" y="4"/>
                </a:lnTo>
                <a:lnTo>
                  <a:pt x="7" y="6"/>
                </a:lnTo>
                <a:lnTo>
                  <a:pt x="5" y="8"/>
                </a:lnTo>
                <a:lnTo>
                  <a:pt x="3" y="10"/>
                </a:lnTo>
                <a:lnTo>
                  <a:pt x="3" y="10"/>
                </a:lnTo>
                <a:lnTo>
                  <a:pt x="3" y="12"/>
                </a:lnTo>
                <a:lnTo>
                  <a:pt x="2" y="10"/>
                </a:lnTo>
                <a:lnTo>
                  <a:pt x="2" y="10"/>
                </a:lnTo>
                <a:lnTo>
                  <a:pt x="0"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3" name="Freeform 6363"/>
          <p:cNvSpPr>
            <a:spLocks/>
          </p:cNvSpPr>
          <p:nvPr/>
        </p:nvSpPr>
        <p:spPr bwMode="auto">
          <a:xfrm>
            <a:off x="3636554" y="6393612"/>
            <a:ext cx="11112" cy="6350"/>
          </a:xfrm>
          <a:custGeom>
            <a:avLst/>
            <a:gdLst>
              <a:gd name="T0" fmla="*/ 0 w 7"/>
              <a:gd name="T1" fmla="*/ 0 h 4"/>
              <a:gd name="T2" fmla="*/ 2 w 7"/>
              <a:gd name="T3" fmla="*/ 0 h 4"/>
              <a:gd name="T4" fmla="*/ 2 w 7"/>
              <a:gd name="T5" fmla="*/ 2 h 4"/>
              <a:gd name="T6" fmla="*/ 2 w 7"/>
              <a:gd name="T7" fmla="*/ 2 h 4"/>
              <a:gd name="T8" fmla="*/ 2 w 7"/>
              <a:gd name="T9" fmla="*/ 4 h 4"/>
              <a:gd name="T10" fmla="*/ 2 w 7"/>
              <a:gd name="T11" fmla="*/ 4 h 4"/>
              <a:gd name="T12" fmla="*/ 4 w 7"/>
              <a:gd name="T13" fmla="*/ 4 h 4"/>
              <a:gd name="T14" fmla="*/ 4 w 7"/>
              <a:gd name="T15" fmla="*/ 4 h 4"/>
              <a:gd name="T16" fmla="*/ 5 w 7"/>
              <a:gd name="T17" fmla="*/ 4 h 4"/>
              <a:gd name="T18" fmla="*/ 5 w 7"/>
              <a:gd name="T19" fmla="*/ 2 h 4"/>
              <a:gd name="T20" fmla="*/ 5 w 7"/>
              <a:gd name="T21" fmla="*/ 0 h 4"/>
              <a:gd name="T22" fmla="*/ 7 w 7"/>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4">
                <a:moveTo>
                  <a:pt x="0" y="0"/>
                </a:moveTo>
                <a:lnTo>
                  <a:pt x="2" y="0"/>
                </a:lnTo>
                <a:lnTo>
                  <a:pt x="2" y="2"/>
                </a:lnTo>
                <a:lnTo>
                  <a:pt x="2" y="2"/>
                </a:lnTo>
                <a:lnTo>
                  <a:pt x="2" y="4"/>
                </a:lnTo>
                <a:lnTo>
                  <a:pt x="2" y="4"/>
                </a:lnTo>
                <a:lnTo>
                  <a:pt x="4" y="4"/>
                </a:lnTo>
                <a:lnTo>
                  <a:pt x="4" y="4"/>
                </a:lnTo>
                <a:lnTo>
                  <a:pt x="5" y="4"/>
                </a:lnTo>
                <a:lnTo>
                  <a:pt x="5" y="2"/>
                </a:lnTo>
                <a:lnTo>
                  <a:pt x="5" y="0"/>
                </a:lnTo>
                <a:lnTo>
                  <a:pt x="7"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4" name="Freeform 6364"/>
          <p:cNvSpPr>
            <a:spLocks/>
          </p:cNvSpPr>
          <p:nvPr/>
        </p:nvSpPr>
        <p:spPr bwMode="auto">
          <a:xfrm>
            <a:off x="3404779" y="6393612"/>
            <a:ext cx="11112" cy="9525"/>
          </a:xfrm>
          <a:custGeom>
            <a:avLst/>
            <a:gdLst>
              <a:gd name="T0" fmla="*/ 5 w 7"/>
              <a:gd name="T1" fmla="*/ 0 h 6"/>
              <a:gd name="T2" fmla="*/ 5 w 7"/>
              <a:gd name="T3" fmla="*/ 0 h 6"/>
              <a:gd name="T4" fmla="*/ 5 w 7"/>
              <a:gd name="T5" fmla="*/ 2 h 6"/>
              <a:gd name="T6" fmla="*/ 7 w 7"/>
              <a:gd name="T7" fmla="*/ 2 h 6"/>
              <a:gd name="T8" fmla="*/ 5 w 7"/>
              <a:gd name="T9" fmla="*/ 2 h 6"/>
              <a:gd name="T10" fmla="*/ 5 w 7"/>
              <a:gd name="T11" fmla="*/ 2 h 6"/>
              <a:gd name="T12" fmla="*/ 4 w 7"/>
              <a:gd name="T13" fmla="*/ 2 h 6"/>
              <a:gd name="T14" fmla="*/ 4 w 7"/>
              <a:gd name="T15" fmla="*/ 2 h 6"/>
              <a:gd name="T16" fmla="*/ 2 w 7"/>
              <a:gd name="T17" fmla="*/ 2 h 6"/>
              <a:gd name="T18" fmla="*/ 2 w 7"/>
              <a:gd name="T19" fmla="*/ 2 h 6"/>
              <a:gd name="T20" fmla="*/ 2 w 7"/>
              <a:gd name="T21" fmla="*/ 4 h 6"/>
              <a:gd name="T22" fmla="*/ 2 w 7"/>
              <a:gd name="T23" fmla="*/ 4 h 6"/>
              <a:gd name="T24" fmla="*/ 2 w 7"/>
              <a:gd name="T25" fmla="*/ 4 h 6"/>
              <a:gd name="T26" fmla="*/ 0 w 7"/>
              <a:gd name="T27" fmla="*/ 4 h 6"/>
              <a:gd name="T28" fmla="*/ 0 w 7"/>
              <a:gd name="T29" fmla="*/ 4 h 6"/>
              <a:gd name="T30" fmla="*/ 2 w 7"/>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 h="6">
                <a:moveTo>
                  <a:pt x="5" y="0"/>
                </a:moveTo>
                <a:lnTo>
                  <a:pt x="5" y="0"/>
                </a:lnTo>
                <a:lnTo>
                  <a:pt x="5" y="2"/>
                </a:lnTo>
                <a:lnTo>
                  <a:pt x="7" y="2"/>
                </a:lnTo>
                <a:lnTo>
                  <a:pt x="5" y="2"/>
                </a:lnTo>
                <a:lnTo>
                  <a:pt x="5" y="2"/>
                </a:lnTo>
                <a:lnTo>
                  <a:pt x="4" y="2"/>
                </a:lnTo>
                <a:lnTo>
                  <a:pt x="4" y="2"/>
                </a:lnTo>
                <a:lnTo>
                  <a:pt x="2" y="2"/>
                </a:lnTo>
                <a:lnTo>
                  <a:pt x="2" y="2"/>
                </a:lnTo>
                <a:lnTo>
                  <a:pt x="2" y="4"/>
                </a:lnTo>
                <a:lnTo>
                  <a:pt x="2" y="4"/>
                </a:lnTo>
                <a:lnTo>
                  <a:pt x="2" y="4"/>
                </a:lnTo>
                <a:lnTo>
                  <a:pt x="0" y="4"/>
                </a:lnTo>
                <a:lnTo>
                  <a:pt x="0" y="4"/>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5" name="Freeform 6365"/>
          <p:cNvSpPr>
            <a:spLocks/>
          </p:cNvSpPr>
          <p:nvPr/>
        </p:nvSpPr>
        <p:spPr bwMode="auto">
          <a:xfrm>
            <a:off x="3412717" y="6393612"/>
            <a:ext cx="25400" cy="9525"/>
          </a:xfrm>
          <a:custGeom>
            <a:avLst/>
            <a:gdLst>
              <a:gd name="T0" fmla="*/ 0 w 16"/>
              <a:gd name="T1" fmla="*/ 0 h 6"/>
              <a:gd name="T2" fmla="*/ 2 w 16"/>
              <a:gd name="T3" fmla="*/ 0 h 6"/>
              <a:gd name="T4" fmla="*/ 2 w 16"/>
              <a:gd name="T5" fmla="*/ 2 h 6"/>
              <a:gd name="T6" fmla="*/ 2 w 16"/>
              <a:gd name="T7" fmla="*/ 2 h 6"/>
              <a:gd name="T8" fmla="*/ 4 w 16"/>
              <a:gd name="T9" fmla="*/ 2 h 6"/>
              <a:gd name="T10" fmla="*/ 4 w 16"/>
              <a:gd name="T11" fmla="*/ 2 h 6"/>
              <a:gd name="T12" fmla="*/ 4 w 16"/>
              <a:gd name="T13" fmla="*/ 2 h 6"/>
              <a:gd name="T14" fmla="*/ 6 w 16"/>
              <a:gd name="T15" fmla="*/ 2 h 6"/>
              <a:gd name="T16" fmla="*/ 6 w 16"/>
              <a:gd name="T17" fmla="*/ 2 h 6"/>
              <a:gd name="T18" fmla="*/ 6 w 16"/>
              <a:gd name="T19" fmla="*/ 4 h 6"/>
              <a:gd name="T20" fmla="*/ 6 w 16"/>
              <a:gd name="T21" fmla="*/ 4 h 6"/>
              <a:gd name="T22" fmla="*/ 6 w 16"/>
              <a:gd name="T23" fmla="*/ 4 h 6"/>
              <a:gd name="T24" fmla="*/ 8 w 16"/>
              <a:gd name="T25" fmla="*/ 4 h 6"/>
              <a:gd name="T26" fmla="*/ 8 w 16"/>
              <a:gd name="T27" fmla="*/ 2 h 6"/>
              <a:gd name="T28" fmla="*/ 10 w 16"/>
              <a:gd name="T29" fmla="*/ 0 h 6"/>
              <a:gd name="T30" fmla="*/ 10 w 16"/>
              <a:gd name="T31" fmla="*/ 0 h 6"/>
              <a:gd name="T32" fmla="*/ 10 w 16"/>
              <a:gd name="T33" fmla="*/ 0 h 6"/>
              <a:gd name="T34" fmla="*/ 10 w 16"/>
              <a:gd name="T35" fmla="*/ 2 h 6"/>
              <a:gd name="T36" fmla="*/ 10 w 16"/>
              <a:gd name="T37" fmla="*/ 2 h 6"/>
              <a:gd name="T38" fmla="*/ 12 w 16"/>
              <a:gd name="T39" fmla="*/ 2 h 6"/>
              <a:gd name="T40" fmla="*/ 12 w 16"/>
              <a:gd name="T41" fmla="*/ 4 h 6"/>
              <a:gd name="T42" fmla="*/ 14 w 16"/>
              <a:gd name="T43" fmla="*/ 4 h 6"/>
              <a:gd name="T44" fmla="*/ 14 w 16"/>
              <a:gd name="T45" fmla="*/ 4 h 6"/>
              <a:gd name="T46" fmla="*/ 16 w 16"/>
              <a:gd name="T47" fmla="*/ 6 h 6"/>
              <a:gd name="T48" fmla="*/ 16 w 16"/>
              <a:gd name="T49" fmla="*/ 6 h 6"/>
              <a:gd name="T50" fmla="*/ 16 w 16"/>
              <a:gd name="T5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6">
                <a:moveTo>
                  <a:pt x="0" y="0"/>
                </a:moveTo>
                <a:lnTo>
                  <a:pt x="2" y="0"/>
                </a:lnTo>
                <a:lnTo>
                  <a:pt x="2" y="2"/>
                </a:lnTo>
                <a:lnTo>
                  <a:pt x="2" y="2"/>
                </a:lnTo>
                <a:lnTo>
                  <a:pt x="4" y="2"/>
                </a:lnTo>
                <a:lnTo>
                  <a:pt x="4" y="2"/>
                </a:lnTo>
                <a:lnTo>
                  <a:pt x="4" y="2"/>
                </a:lnTo>
                <a:lnTo>
                  <a:pt x="6" y="2"/>
                </a:lnTo>
                <a:lnTo>
                  <a:pt x="6" y="2"/>
                </a:lnTo>
                <a:lnTo>
                  <a:pt x="6" y="4"/>
                </a:lnTo>
                <a:lnTo>
                  <a:pt x="6" y="4"/>
                </a:lnTo>
                <a:lnTo>
                  <a:pt x="6" y="4"/>
                </a:lnTo>
                <a:lnTo>
                  <a:pt x="8" y="4"/>
                </a:lnTo>
                <a:lnTo>
                  <a:pt x="8" y="2"/>
                </a:lnTo>
                <a:lnTo>
                  <a:pt x="10" y="0"/>
                </a:lnTo>
                <a:lnTo>
                  <a:pt x="10" y="0"/>
                </a:lnTo>
                <a:lnTo>
                  <a:pt x="10" y="0"/>
                </a:lnTo>
                <a:lnTo>
                  <a:pt x="10" y="2"/>
                </a:lnTo>
                <a:lnTo>
                  <a:pt x="10" y="2"/>
                </a:lnTo>
                <a:lnTo>
                  <a:pt x="12" y="2"/>
                </a:lnTo>
                <a:lnTo>
                  <a:pt x="12" y="4"/>
                </a:lnTo>
                <a:lnTo>
                  <a:pt x="14" y="4"/>
                </a:lnTo>
                <a:lnTo>
                  <a:pt x="14" y="4"/>
                </a:lnTo>
                <a:lnTo>
                  <a:pt x="16" y="6"/>
                </a:lnTo>
                <a:lnTo>
                  <a:pt x="16" y="6"/>
                </a:lnTo>
                <a:lnTo>
                  <a:pt x="16"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6" name="Freeform 6366"/>
          <p:cNvSpPr>
            <a:spLocks/>
          </p:cNvSpPr>
          <p:nvPr/>
        </p:nvSpPr>
        <p:spPr bwMode="auto">
          <a:xfrm>
            <a:off x="3647667" y="6393612"/>
            <a:ext cx="25400" cy="28575"/>
          </a:xfrm>
          <a:custGeom>
            <a:avLst/>
            <a:gdLst>
              <a:gd name="T0" fmla="*/ 0 w 16"/>
              <a:gd name="T1" fmla="*/ 0 h 18"/>
              <a:gd name="T2" fmla="*/ 0 w 16"/>
              <a:gd name="T3" fmla="*/ 2 h 18"/>
              <a:gd name="T4" fmla="*/ 0 w 16"/>
              <a:gd name="T5" fmla="*/ 4 h 18"/>
              <a:gd name="T6" fmla="*/ 0 w 16"/>
              <a:gd name="T7" fmla="*/ 4 h 18"/>
              <a:gd name="T8" fmla="*/ 0 w 16"/>
              <a:gd name="T9" fmla="*/ 4 h 18"/>
              <a:gd name="T10" fmla="*/ 0 w 16"/>
              <a:gd name="T11" fmla="*/ 6 h 18"/>
              <a:gd name="T12" fmla="*/ 0 w 16"/>
              <a:gd name="T13" fmla="*/ 6 h 18"/>
              <a:gd name="T14" fmla="*/ 2 w 16"/>
              <a:gd name="T15" fmla="*/ 6 h 18"/>
              <a:gd name="T16" fmla="*/ 2 w 16"/>
              <a:gd name="T17" fmla="*/ 6 h 18"/>
              <a:gd name="T18" fmla="*/ 2 w 16"/>
              <a:gd name="T19" fmla="*/ 8 h 18"/>
              <a:gd name="T20" fmla="*/ 4 w 16"/>
              <a:gd name="T21" fmla="*/ 8 h 18"/>
              <a:gd name="T22" fmla="*/ 6 w 16"/>
              <a:gd name="T23" fmla="*/ 8 h 18"/>
              <a:gd name="T24" fmla="*/ 6 w 16"/>
              <a:gd name="T25" fmla="*/ 6 h 18"/>
              <a:gd name="T26" fmla="*/ 8 w 16"/>
              <a:gd name="T27" fmla="*/ 6 h 18"/>
              <a:gd name="T28" fmla="*/ 8 w 16"/>
              <a:gd name="T29" fmla="*/ 6 h 18"/>
              <a:gd name="T30" fmla="*/ 8 w 16"/>
              <a:gd name="T31" fmla="*/ 6 h 18"/>
              <a:gd name="T32" fmla="*/ 10 w 16"/>
              <a:gd name="T33" fmla="*/ 6 h 18"/>
              <a:gd name="T34" fmla="*/ 10 w 16"/>
              <a:gd name="T35" fmla="*/ 6 h 18"/>
              <a:gd name="T36" fmla="*/ 10 w 16"/>
              <a:gd name="T37" fmla="*/ 6 h 18"/>
              <a:gd name="T38" fmla="*/ 10 w 16"/>
              <a:gd name="T39" fmla="*/ 8 h 18"/>
              <a:gd name="T40" fmla="*/ 12 w 16"/>
              <a:gd name="T41" fmla="*/ 8 h 18"/>
              <a:gd name="T42" fmla="*/ 12 w 16"/>
              <a:gd name="T43" fmla="*/ 8 h 18"/>
              <a:gd name="T44" fmla="*/ 14 w 16"/>
              <a:gd name="T45" fmla="*/ 8 h 18"/>
              <a:gd name="T46" fmla="*/ 14 w 16"/>
              <a:gd name="T47" fmla="*/ 10 h 18"/>
              <a:gd name="T48" fmla="*/ 14 w 16"/>
              <a:gd name="T49" fmla="*/ 12 h 18"/>
              <a:gd name="T50" fmla="*/ 14 w 16"/>
              <a:gd name="T51" fmla="*/ 12 h 18"/>
              <a:gd name="T52" fmla="*/ 14 w 16"/>
              <a:gd name="T53" fmla="*/ 14 h 18"/>
              <a:gd name="T54" fmla="*/ 14 w 16"/>
              <a:gd name="T55" fmla="*/ 14 h 18"/>
              <a:gd name="T56" fmla="*/ 14 w 16"/>
              <a:gd name="T57" fmla="*/ 14 h 18"/>
              <a:gd name="T58" fmla="*/ 14 w 16"/>
              <a:gd name="T59" fmla="*/ 14 h 18"/>
              <a:gd name="T60" fmla="*/ 14 w 16"/>
              <a:gd name="T61" fmla="*/ 14 h 18"/>
              <a:gd name="T62" fmla="*/ 14 w 16"/>
              <a:gd name="T63" fmla="*/ 14 h 18"/>
              <a:gd name="T64" fmla="*/ 14 w 16"/>
              <a:gd name="T65" fmla="*/ 14 h 18"/>
              <a:gd name="T66" fmla="*/ 14 w 16"/>
              <a:gd name="T67" fmla="*/ 14 h 18"/>
              <a:gd name="T68" fmla="*/ 14 w 16"/>
              <a:gd name="T69" fmla="*/ 16 h 18"/>
              <a:gd name="T70" fmla="*/ 14 w 16"/>
              <a:gd name="T71" fmla="*/ 16 h 18"/>
              <a:gd name="T72" fmla="*/ 16 w 16"/>
              <a:gd name="T73" fmla="*/ 16 h 18"/>
              <a:gd name="T74" fmla="*/ 16 w 16"/>
              <a:gd name="T75" fmla="*/ 16 h 18"/>
              <a:gd name="T76" fmla="*/ 14 w 16"/>
              <a:gd name="T77" fmla="*/ 18 h 18"/>
              <a:gd name="T78" fmla="*/ 14 w 16"/>
              <a:gd name="T79" fmla="*/ 18 h 18"/>
              <a:gd name="T80" fmla="*/ 14 w 16"/>
              <a:gd name="T81" fmla="*/ 18 h 18"/>
              <a:gd name="T82" fmla="*/ 14 w 16"/>
              <a:gd name="T83" fmla="*/ 18 h 18"/>
              <a:gd name="T84" fmla="*/ 14 w 16"/>
              <a:gd name="T85" fmla="*/ 18 h 18"/>
              <a:gd name="T86" fmla="*/ 14 w 16"/>
              <a:gd name="T8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 h="18">
                <a:moveTo>
                  <a:pt x="0" y="0"/>
                </a:moveTo>
                <a:lnTo>
                  <a:pt x="0" y="2"/>
                </a:lnTo>
                <a:lnTo>
                  <a:pt x="0" y="4"/>
                </a:lnTo>
                <a:lnTo>
                  <a:pt x="0" y="4"/>
                </a:lnTo>
                <a:lnTo>
                  <a:pt x="0" y="4"/>
                </a:lnTo>
                <a:lnTo>
                  <a:pt x="0" y="6"/>
                </a:lnTo>
                <a:lnTo>
                  <a:pt x="0" y="6"/>
                </a:lnTo>
                <a:lnTo>
                  <a:pt x="2" y="6"/>
                </a:lnTo>
                <a:lnTo>
                  <a:pt x="2" y="6"/>
                </a:lnTo>
                <a:lnTo>
                  <a:pt x="2" y="8"/>
                </a:lnTo>
                <a:lnTo>
                  <a:pt x="4" y="8"/>
                </a:lnTo>
                <a:lnTo>
                  <a:pt x="6" y="8"/>
                </a:lnTo>
                <a:lnTo>
                  <a:pt x="6" y="6"/>
                </a:lnTo>
                <a:lnTo>
                  <a:pt x="8" y="6"/>
                </a:lnTo>
                <a:lnTo>
                  <a:pt x="8" y="6"/>
                </a:lnTo>
                <a:lnTo>
                  <a:pt x="8" y="6"/>
                </a:lnTo>
                <a:lnTo>
                  <a:pt x="10" y="6"/>
                </a:lnTo>
                <a:lnTo>
                  <a:pt x="10" y="6"/>
                </a:lnTo>
                <a:lnTo>
                  <a:pt x="10" y="6"/>
                </a:lnTo>
                <a:lnTo>
                  <a:pt x="10" y="8"/>
                </a:lnTo>
                <a:lnTo>
                  <a:pt x="12" y="8"/>
                </a:lnTo>
                <a:lnTo>
                  <a:pt x="12" y="8"/>
                </a:lnTo>
                <a:lnTo>
                  <a:pt x="14" y="8"/>
                </a:lnTo>
                <a:lnTo>
                  <a:pt x="14" y="10"/>
                </a:lnTo>
                <a:lnTo>
                  <a:pt x="14" y="12"/>
                </a:lnTo>
                <a:lnTo>
                  <a:pt x="14" y="12"/>
                </a:lnTo>
                <a:lnTo>
                  <a:pt x="14" y="14"/>
                </a:lnTo>
                <a:lnTo>
                  <a:pt x="14" y="14"/>
                </a:lnTo>
                <a:lnTo>
                  <a:pt x="14" y="14"/>
                </a:lnTo>
                <a:lnTo>
                  <a:pt x="14" y="14"/>
                </a:lnTo>
                <a:lnTo>
                  <a:pt x="14" y="14"/>
                </a:lnTo>
                <a:lnTo>
                  <a:pt x="14" y="14"/>
                </a:lnTo>
                <a:lnTo>
                  <a:pt x="14" y="14"/>
                </a:lnTo>
                <a:lnTo>
                  <a:pt x="14" y="14"/>
                </a:lnTo>
                <a:lnTo>
                  <a:pt x="14" y="16"/>
                </a:lnTo>
                <a:lnTo>
                  <a:pt x="14" y="16"/>
                </a:lnTo>
                <a:lnTo>
                  <a:pt x="16" y="16"/>
                </a:lnTo>
                <a:lnTo>
                  <a:pt x="16" y="16"/>
                </a:lnTo>
                <a:lnTo>
                  <a:pt x="14" y="18"/>
                </a:lnTo>
                <a:lnTo>
                  <a:pt x="14" y="18"/>
                </a:lnTo>
                <a:lnTo>
                  <a:pt x="14" y="18"/>
                </a:lnTo>
                <a:lnTo>
                  <a:pt x="14" y="18"/>
                </a:lnTo>
                <a:lnTo>
                  <a:pt x="14" y="18"/>
                </a:lnTo>
                <a:lnTo>
                  <a:pt x="14"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7" name="Freeform 6367"/>
          <p:cNvSpPr>
            <a:spLocks/>
          </p:cNvSpPr>
          <p:nvPr/>
        </p:nvSpPr>
        <p:spPr bwMode="auto">
          <a:xfrm>
            <a:off x="3434942" y="6403137"/>
            <a:ext cx="17462" cy="26988"/>
          </a:xfrm>
          <a:custGeom>
            <a:avLst/>
            <a:gdLst>
              <a:gd name="T0" fmla="*/ 2 w 11"/>
              <a:gd name="T1" fmla="*/ 0 h 17"/>
              <a:gd name="T2" fmla="*/ 2 w 11"/>
              <a:gd name="T3" fmla="*/ 2 h 17"/>
              <a:gd name="T4" fmla="*/ 2 w 11"/>
              <a:gd name="T5" fmla="*/ 2 h 17"/>
              <a:gd name="T6" fmla="*/ 2 w 11"/>
              <a:gd name="T7" fmla="*/ 4 h 17"/>
              <a:gd name="T8" fmla="*/ 2 w 11"/>
              <a:gd name="T9" fmla="*/ 4 h 17"/>
              <a:gd name="T10" fmla="*/ 2 w 11"/>
              <a:gd name="T11" fmla="*/ 4 h 17"/>
              <a:gd name="T12" fmla="*/ 2 w 11"/>
              <a:gd name="T13" fmla="*/ 4 h 17"/>
              <a:gd name="T14" fmla="*/ 0 w 11"/>
              <a:gd name="T15" fmla="*/ 4 h 17"/>
              <a:gd name="T16" fmla="*/ 0 w 11"/>
              <a:gd name="T17" fmla="*/ 6 h 17"/>
              <a:gd name="T18" fmla="*/ 0 w 11"/>
              <a:gd name="T19" fmla="*/ 6 h 17"/>
              <a:gd name="T20" fmla="*/ 0 w 11"/>
              <a:gd name="T21" fmla="*/ 8 h 17"/>
              <a:gd name="T22" fmla="*/ 0 w 11"/>
              <a:gd name="T23" fmla="*/ 8 h 17"/>
              <a:gd name="T24" fmla="*/ 0 w 11"/>
              <a:gd name="T25" fmla="*/ 10 h 17"/>
              <a:gd name="T26" fmla="*/ 2 w 11"/>
              <a:gd name="T27" fmla="*/ 10 h 17"/>
              <a:gd name="T28" fmla="*/ 2 w 11"/>
              <a:gd name="T29" fmla="*/ 10 h 17"/>
              <a:gd name="T30" fmla="*/ 2 w 11"/>
              <a:gd name="T31" fmla="*/ 12 h 17"/>
              <a:gd name="T32" fmla="*/ 4 w 11"/>
              <a:gd name="T33" fmla="*/ 14 h 17"/>
              <a:gd name="T34" fmla="*/ 4 w 11"/>
              <a:gd name="T35" fmla="*/ 14 h 17"/>
              <a:gd name="T36" fmla="*/ 4 w 11"/>
              <a:gd name="T37" fmla="*/ 14 h 17"/>
              <a:gd name="T38" fmla="*/ 6 w 11"/>
              <a:gd name="T39" fmla="*/ 14 h 17"/>
              <a:gd name="T40" fmla="*/ 6 w 11"/>
              <a:gd name="T41" fmla="*/ 14 h 17"/>
              <a:gd name="T42" fmla="*/ 6 w 11"/>
              <a:gd name="T43" fmla="*/ 15 h 17"/>
              <a:gd name="T44" fmla="*/ 6 w 11"/>
              <a:gd name="T45" fmla="*/ 15 h 17"/>
              <a:gd name="T46" fmla="*/ 8 w 11"/>
              <a:gd name="T47" fmla="*/ 15 h 17"/>
              <a:gd name="T48" fmla="*/ 8 w 11"/>
              <a:gd name="T49" fmla="*/ 15 h 17"/>
              <a:gd name="T50" fmla="*/ 8 w 11"/>
              <a:gd name="T51" fmla="*/ 15 h 17"/>
              <a:gd name="T52" fmla="*/ 10 w 11"/>
              <a:gd name="T53" fmla="*/ 15 h 17"/>
              <a:gd name="T54" fmla="*/ 10 w 11"/>
              <a:gd name="T55" fmla="*/ 15 h 17"/>
              <a:gd name="T56" fmla="*/ 10 w 11"/>
              <a:gd name="T57" fmla="*/ 17 h 17"/>
              <a:gd name="T58" fmla="*/ 11 w 11"/>
              <a:gd name="T59" fmla="*/ 17 h 17"/>
              <a:gd name="T60" fmla="*/ 11 w 11"/>
              <a:gd name="T6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 h="17">
                <a:moveTo>
                  <a:pt x="2" y="0"/>
                </a:moveTo>
                <a:lnTo>
                  <a:pt x="2" y="2"/>
                </a:lnTo>
                <a:lnTo>
                  <a:pt x="2" y="2"/>
                </a:lnTo>
                <a:lnTo>
                  <a:pt x="2" y="4"/>
                </a:lnTo>
                <a:lnTo>
                  <a:pt x="2" y="4"/>
                </a:lnTo>
                <a:lnTo>
                  <a:pt x="2" y="4"/>
                </a:lnTo>
                <a:lnTo>
                  <a:pt x="2" y="4"/>
                </a:lnTo>
                <a:lnTo>
                  <a:pt x="0" y="4"/>
                </a:lnTo>
                <a:lnTo>
                  <a:pt x="0" y="6"/>
                </a:lnTo>
                <a:lnTo>
                  <a:pt x="0" y="6"/>
                </a:lnTo>
                <a:lnTo>
                  <a:pt x="0" y="8"/>
                </a:lnTo>
                <a:lnTo>
                  <a:pt x="0" y="8"/>
                </a:lnTo>
                <a:lnTo>
                  <a:pt x="0" y="10"/>
                </a:lnTo>
                <a:lnTo>
                  <a:pt x="2" y="10"/>
                </a:lnTo>
                <a:lnTo>
                  <a:pt x="2" y="10"/>
                </a:lnTo>
                <a:lnTo>
                  <a:pt x="2" y="12"/>
                </a:lnTo>
                <a:lnTo>
                  <a:pt x="4" y="14"/>
                </a:lnTo>
                <a:lnTo>
                  <a:pt x="4" y="14"/>
                </a:lnTo>
                <a:lnTo>
                  <a:pt x="4" y="14"/>
                </a:lnTo>
                <a:lnTo>
                  <a:pt x="6" y="14"/>
                </a:lnTo>
                <a:lnTo>
                  <a:pt x="6" y="14"/>
                </a:lnTo>
                <a:lnTo>
                  <a:pt x="6" y="15"/>
                </a:lnTo>
                <a:lnTo>
                  <a:pt x="6" y="15"/>
                </a:lnTo>
                <a:lnTo>
                  <a:pt x="8" y="15"/>
                </a:lnTo>
                <a:lnTo>
                  <a:pt x="8" y="15"/>
                </a:lnTo>
                <a:lnTo>
                  <a:pt x="8" y="15"/>
                </a:lnTo>
                <a:lnTo>
                  <a:pt x="10" y="15"/>
                </a:lnTo>
                <a:lnTo>
                  <a:pt x="10" y="15"/>
                </a:lnTo>
                <a:lnTo>
                  <a:pt x="10" y="17"/>
                </a:lnTo>
                <a:lnTo>
                  <a:pt x="11" y="17"/>
                </a:lnTo>
                <a:lnTo>
                  <a:pt x="11" y="1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8" name="Freeform 6368"/>
          <p:cNvSpPr>
            <a:spLocks/>
          </p:cNvSpPr>
          <p:nvPr/>
        </p:nvSpPr>
        <p:spPr bwMode="auto">
          <a:xfrm>
            <a:off x="3669892" y="6422187"/>
            <a:ext cx="6350" cy="11113"/>
          </a:xfrm>
          <a:custGeom>
            <a:avLst/>
            <a:gdLst>
              <a:gd name="T0" fmla="*/ 0 w 4"/>
              <a:gd name="T1" fmla="*/ 0 h 7"/>
              <a:gd name="T2" fmla="*/ 0 w 4"/>
              <a:gd name="T3" fmla="*/ 0 h 7"/>
              <a:gd name="T4" fmla="*/ 0 w 4"/>
              <a:gd name="T5" fmla="*/ 2 h 7"/>
              <a:gd name="T6" fmla="*/ 0 w 4"/>
              <a:gd name="T7" fmla="*/ 2 h 7"/>
              <a:gd name="T8" fmla="*/ 0 w 4"/>
              <a:gd name="T9" fmla="*/ 2 h 7"/>
              <a:gd name="T10" fmla="*/ 0 w 4"/>
              <a:gd name="T11" fmla="*/ 2 h 7"/>
              <a:gd name="T12" fmla="*/ 2 w 4"/>
              <a:gd name="T13" fmla="*/ 2 h 7"/>
              <a:gd name="T14" fmla="*/ 2 w 4"/>
              <a:gd name="T15" fmla="*/ 2 h 7"/>
              <a:gd name="T16" fmla="*/ 2 w 4"/>
              <a:gd name="T17" fmla="*/ 3 h 7"/>
              <a:gd name="T18" fmla="*/ 2 w 4"/>
              <a:gd name="T19" fmla="*/ 3 h 7"/>
              <a:gd name="T20" fmla="*/ 2 w 4"/>
              <a:gd name="T21" fmla="*/ 3 h 7"/>
              <a:gd name="T22" fmla="*/ 2 w 4"/>
              <a:gd name="T23" fmla="*/ 5 h 7"/>
              <a:gd name="T24" fmla="*/ 2 w 4"/>
              <a:gd name="T25" fmla="*/ 5 h 7"/>
              <a:gd name="T26" fmla="*/ 2 w 4"/>
              <a:gd name="T27" fmla="*/ 5 h 7"/>
              <a:gd name="T28" fmla="*/ 2 w 4"/>
              <a:gd name="T29" fmla="*/ 7 h 7"/>
              <a:gd name="T30" fmla="*/ 2 w 4"/>
              <a:gd name="T31" fmla="*/ 7 h 7"/>
              <a:gd name="T32" fmla="*/ 4 w 4"/>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7">
                <a:moveTo>
                  <a:pt x="0" y="0"/>
                </a:moveTo>
                <a:lnTo>
                  <a:pt x="0" y="0"/>
                </a:lnTo>
                <a:lnTo>
                  <a:pt x="0" y="2"/>
                </a:lnTo>
                <a:lnTo>
                  <a:pt x="0" y="2"/>
                </a:lnTo>
                <a:lnTo>
                  <a:pt x="0" y="2"/>
                </a:lnTo>
                <a:lnTo>
                  <a:pt x="0" y="2"/>
                </a:lnTo>
                <a:lnTo>
                  <a:pt x="2" y="2"/>
                </a:lnTo>
                <a:lnTo>
                  <a:pt x="2" y="2"/>
                </a:lnTo>
                <a:lnTo>
                  <a:pt x="2" y="3"/>
                </a:lnTo>
                <a:lnTo>
                  <a:pt x="2" y="3"/>
                </a:lnTo>
                <a:lnTo>
                  <a:pt x="2" y="3"/>
                </a:lnTo>
                <a:lnTo>
                  <a:pt x="2" y="5"/>
                </a:lnTo>
                <a:lnTo>
                  <a:pt x="2" y="5"/>
                </a:lnTo>
                <a:lnTo>
                  <a:pt x="2" y="5"/>
                </a:lnTo>
                <a:lnTo>
                  <a:pt x="2" y="7"/>
                </a:lnTo>
                <a:lnTo>
                  <a:pt x="2" y="7"/>
                </a:lnTo>
                <a:lnTo>
                  <a:pt x="4"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9" name="Freeform 6369"/>
          <p:cNvSpPr>
            <a:spLocks/>
          </p:cNvSpPr>
          <p:nvPr/>
        </p:nvSpPr>
        <p:spPr bwMode="auto">
          <a:xfrm>
            <a:off x="3452404" y="6430124"/>
            <a:ext cx="25400" cy="25400"/>
          </a:xfrm>
          <a:custGeom>
            <a:avLst/>
            <a:gdLst>
              <a:gd name="T0" fmla="*/ 0 w 16"/>
              <a:gd name="T1" fmla="*/ 0 h 16"/>
              <a:gd name="T2" fmla="*/ 2 w 16"/>
              <a:gd name="T3" fmla="*/ 0 h 16"/>
              <a:gd name="T4" fmla="*/ 2 w 16"/>
              <a:gd name="T5" fmla="*/ 0 h 16"/>
              <a:gd name="T6" fmla="*/ 4 w 16"/>
              <a:gd name="T7" fmla="*/ 0 h 16"/>
              <a:gd name="T8" fmla="*/ 2 w 16"/>
              <a:gd name="T9" fmla="*/ 2 h 16"/>
              <a:gd name="T10" fmla="*/ 2 w 16"/>
              <a:gd name="T11" fmla="*/ 2 h 16"/>
              <a:gd name="T12" fmla="*/ 4 w 16"/>
              <a:gd name="T13" fmla="*/ 4 h 16"/>
              <a:gd name="T14" fmla="*/ 4 w 16"/>
              <a:gd name="T15" fmla="*/ 4 h 16"/>
              <a:gd name="T16" fmla="*/ 6 w 16"/>
              <a:gd name="T17" fmla="*/ 4 h 16"/>
              <a:gd name="T18" fmla="*/ 6 w 16"/>
              <a:gd name="T19" fmla="*/ 4 h 16"/>
              <a:gd name="T20" fmla="*/ 8 w 16"/>
              <a:gd name="T21" fmla="*/ 4 h 16"/>
              <a:gd name="T22" fmla="*/ 8 w 16"/>
              <a:gd name="T23" fmla="*/ 4 h 16"/>
              <a:gd name="T24" fmla="*/ 10 w 16"/>
              <a:gd name="T25" fmla="*/ 6 h 16"/>
              <a:gd name="T26" fmla="*/ 10 w 16"/>
              <a:gd name="T27" fmla="*/ 8 h 16"/>
              <a:gd name="T28" fmla="*/ 12 w 16"/>
              <a:gd name="T29" fmla="*/ 8 h 16"/>
              <a:gd name="T30" fmla="*/ 12 w 16"/>
              <a:gd name="T31" fmla="*/ 10 h 16"/>
              <a:gd name="T32" fmla="*/ 14 w 16"/>
              <a:gd name="T33" fmla="*/ 10 h 16"/>
              <a:gd name="T34" fmla="*/ 14 w 16"/>
              <a:gd name="T35" fmla="*/ 12 h 16"/>
              <a:gd name="T36" fmla="*/ 14 w 16"/>
              <a:gd name="T37" fmla="*/ 14 h 16"/>
              <a:gd name="T38" fmla="*/ 16 w 16"/>
              <a:gd name="T39" fmla="*/ 16 h 16"/>
              <a:gd name="T40" fmla="*/ 16 w 16"/>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16">
                <a:moveTo>
                  <a:pt x="0" y="0"/>
                </a:moveTo>
                <a:lnTo>
                  <a:pt x="2" y="0"/>
                </a:lnTo>
                <a:lnTo>
                  <a:pt x="2" y="0"/>
                </a:lnTo>
                <a:lnTo>
                  <a:pt x="4" y="0"/>
                </a:lnTo>
                <a:lnTo>
                  <a:pt x="2" y="2"/>
                </a:lnTo>
                <a:lnTo>
                  <a:pt x="2" y="2"/>
                </a:lnTo>
                <a:lnTo>
                  <a:pt x="4" y="4"/>
                </a:lnTo>
                <a:lnTo>
                  <a:pt x="4" y="4"/>
                </a:lnTo>
                <a:lnTo>
                  <a:pt x="6" y="4"/>
                </a:lnTo>
                <a:lnTo>
                  <a:pt x="6" y="4"/>
                </a:lnTo>
                <a:lnTo>
                  <a:pt x="8" y="4"/>
                </a:lnTo>
                <a:lnTo>
                  <a:pt x="8" y="4"/>
                </a:lnTo>
                <a:lnTo>
                  <a:pt x="10" y="6"/>
                </a:lnTo>
                <a:lnTo>
                  <a:pt x="10" y="8"/>
                </a:lnTo>
                <a:lnTo>
                  <a:pt x="12" y="8"/>
                </a:lnTo>
                <a:lnTo>
                  <a:pt x="12" y="10"/>
                </a:lnTo>
                <a:lnTo>
                  <a:pt x="14" y="10"/>
                </a:lnTo>
                <a:lnTo>
                  <a:pt x="14" y="12"/>
                </a:lnTo>
                <a:lnTo>
                  <a:pt x="14" y="14"/>
                </a:lnTo>
                <a:lnTo>
                  <a:pt x="16" y="16"/>
                </a:lnTo>
                <a:lnTo>
                  <a:pt x="16" y="1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0" name="Freeform 6370"/>
          <p:cNvSpPr>
            <a:spLocks/>
          </p:cNvSpPr>
          <p:nvPr/>
        </p:nvSpPr>
        <p:spPr bwMode="auto">
          <a:xfrm>
            <a:off x="3617504" y="6393612"/>
            <a:ext cx="19050" cy="61913"/>
          </a:xfrm>
          <a:custGeom>
            <a:avLst/>
            <a:gdLst>
              <a:gd name="T0" fmla="*/ 0 w 12"/>
              <a:gd name="T1" fmla="*/ 39 h 39"/>
              <a:gd name="T2" fmla="*/ 0 w 12"/>
              <a:gd name="T3" fmla="*/ 39 h 39"/>
              <a:gd name="T4" fmla="*/ 0 w 12"/>
              <a:gd name="T5" fmla="*/ 37 h 39"/>
              <a:gd name="T6" fmla="*/ 2 w 12"/>
              <a:gd name="T7" fmla="*/ 35 h 39"/>
              <a:gd name="T8" fmla="*/ 2 w 12"/>
              <a:gd name="T9" fmla="*/ 33 h 39"/>
              <a:gd name="T10" fmla="*/ 2 w 12"/>
              <a:gd name="T11" fmla="*/ 31 h 39"/>
              <a:gd name="T12" fmla="*/ 0 w 12"/>
              <a:gd name="T13" fmla="*/ 31 h 39"/>
              <a:gd name="T14" fmla="*/ 0 w 12"/>
              <a:gd name="T15" fmla="*/ 31 h 39"/>
              <a:gd name="T16" fmla="*/ 0 w 12"/>
              <a:gd name="T17" fmla="*/ 29 h 39"/>
              <a:gd name="T18" fmla="*/ 0 w 12"/>
              <a:gd name="T19" fmla="*/ 29 h 39"/>
              <a:gd name="T20" fmla="*/ 2 w 12"/>
              <a:gd name="T21" fmla="*/ 29 h 39"/>
              <a:gd name="T22" fmla="*/ 2 w 12"/>
              <a:gd name="T23" fmla="*/ 29 h 39"/>
              <a:gd name="T24" fmla="*/ 4 w 12"/>
              <a:gd name="T25" fmla="*/ 27 h 39"/>
              <a:gd name="T26" fmla="*/ 4 w 12"/>
              <a:gd name="T27" fmla="*/ 27 h 39"/>
              <a:gd name="T28" fmla="*/ 4 w 12"/>
              <a:gd name="T29" fmla="*/ 27 h 39"/>
              <a:gd name="T30" fmla="*/ 6 w 12"/>
              <a:gd name="T31" fmla="*/ 25 h 39"/>
              <a:gd name="T32" fmla="*/ 4 w 12"/>
              <a:gd name="T33" fmla="*/ 25 h 39"/>
              <a:gd name="T34" fmla="*/ 4 w 12"/>
              <a:gd name="T35" fmla="*/ 23 h 39"/>
              <a:gd name="T36" fmla="*/ 4 w 12"/>
              <a:gd name="T37" fmla="*/ 21 h 39"/>
              <a:gd name="T38" fmla="*/ 4 w 12"/>
              <a:gd name="T39" fmla="*/ 21 h 39"/>
              <a:gd name="T40" fmla="*/ 4 w 12"/>
              <a:gd name="T41" fmla="*/ 20 h 39"/>
              <a:gd name="T42" fmla="*/ 4 w 12"/>
              <a:gd name="T43" fmla="*/ 20 h 39"/>
              <a:gd name="T44" fmla="*/ 2 w 12"/>
              <a:gd name="T45" fmla="*/ 20 h 39"/>
              <a:gd name="T46" fmla="*/ 2 w 12"/>
              <a:gd name="T47" fmla="*/ 21 h 39"/>
              <a:gd name="T48" fmla="*/ 0 w 12"/>
              <a:gd name="T49" fmla="*/ 20 h 39"/>
              <a:gd name="T50" fmla="*/ 0 w 12"/>
              <a:gd name="T51" fmla="*/ 20 h 39"/>
              <a:gd name="T52" fmla="*/ 0 w 12"/>
              <a:gd name="T53" fmla="*/ 20 h 39"/>
              <a:gd name="T54" fmla="*/ 2 w 12"/>
              <a:gd name="T55" fmla="*/ 20 h 39"/>
              <a:gd name="T56" fmla="*/ 0 w 12"/>
              <a:gd name="T57" fmla="*/ 18 h 39"/>
              <a:gd name="T58" fmla="*/ 0 w 12"/>
              <a:gd name="T59" fmla="*/ 18 h 39"/>
              <a:gd name="T60" fmla="*/ 0 w 12"/>
              <a:gd name="T61" fmla="*/ 18 h 39"/>
              <a:gd name="T62" fmla="*/ 2 w 12"/>
              <a:gd name="T63" fmla="*/ 18 h 39"/>
              <a:gd name="T64" fmla="*/ 2 w 12"/>
              <a:gd name="T65" fmla="*/ 18 h 39"/>
              <a:gd name="T66" fmla="*/ 2 w 12"/>
              <a:gd name="T67" fmla="*/ 16 h 39"/>
              <a:gd name="T68" fmla="*/ 2 w 12"/>
              <a:gd name="T69" fmla="*/ 16 h 39"/>
              <a:gd name="T70" fmla="*/ 2 w 12"/>
              <a:gd name="T71" fmla="*/ 16 h 39"/>
              <a:gd name="T72" fmla="*/ 2 w 12"/>
              <a:gd name="T73" fmla="*/ 16 h 39"/>
              <a:gd name="T74" fmla="*/ 2 w 12"/>
              <a:gd name="T75" fmla="*/ 14 h 39"/>
              <a:gd name="T76" fmla="*/ 4 w 12"/>
              <a:gd name="T77" fmla="*/ 14 h 39"/>
              <a:gd name="T78" fmla="*/ 8 w 12"/>
              <a:gd name="T79" fmla="*/ 12 h 39"/>
              <a:gd name="T80" fmla="*/ 10 w 12"/>
              <a:gd name="T81" fmla="*/ 10 h 39"/>
              <a:gd name="T82" fmla="*/ 10 w 12"/>
              <a:gd name="T83" fmla="*/ 8 h 39"/>
              <a:gd name="T84" fmla="*/ 10 w 12"/>
              <a:gd name="T85" fmla="*/ 8 h 39"/>
              <a:gd name="T86" fmla="*/ 8 w 12"/>
              <a:gd name="T87" fmla="*/ 6 h 39"/>
              <a:gd name="T88" fmla="*/ 8 w 12"/>
              <a:gd name="T89" fmla="*/ 6 h 39"/>
              <a:gd name="T90" fmla="*/ 6 w 12"/>
              <a:gd name="T91" fmla="*/ 6 h 39"/>
              <a:gd name="T92" fmla="*/ 8 w 12"/>
              <a:gd name="T93" fmla="*/ 6 h 39"/>
              <a:gd name="T94" fmla="*/ 8 w 12"/>
              <a:gd name="T95" fmla="*/ 6 h 39"/>
              <a:gd name="T96" fmla="*/ 10 w 12"/>
              <a:gd name="T97" fmla="*/ 6 h 39"/>
              <a:gd name="T98" fmla="*/ 10 w 12"/>
              <a:gd name="T99" fmla="*/ 6 h 39"/>
              <a:gd name="T100" fmla="*/ 12 w 12"/>
              <a:gd name="T101" fmla="*/ 6 h 39"/>
              <a:gd name="T102" fmla="*/ 12 w 12"/>
              <a:gd name="T103" fmla="*/ 6 h 39"/>
              <a:gd name="T104" fmla="*/ 12 w 12"/>
              <a:gd name="T105" fmla="*/ 6 h 39"/>
              <a:gd name="T106" fmla="*/ 12 w 12"/>
              <a:gd name="T107" fmla="*/ 4 h 39"/>
              <a:gd name="T108" fmla="*/ 10 w 12"/>
              <a:gd name="T109" fmla="*/ 4 h 39"/>
              <a:gd name="T110" fmla="*/ 10 w 12"/>
              <a:gd name="T111" fmla="*/ 4 h 39"/>
              <a:gd name="T112" fmla="*/ 12 w 12"/>
              <a:gd name="T113" fmla="*/ 2 h 39"/>
              <a:gd name="T114" fmla="*/ 12 w 12"/>
              <a:gd name="T115" fmla="*/ 2 h 39"/>
              <a:gd name="T116" fmla="*/ 12 w 12"/>
              <a:gd name="T117" fmla="*/ 2 h 39"/>
              <a:gd name="T118" fmla="*/ 12 w 12"/>
              <a:gd name="T119" fmla="*/ 2 h 39"/>
              <a:gd name="T120" fmla="*/ 12 w 12"/>
              <a:gd name="T12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 h="39">
                <a:moveTo>
                  <a:pt x="0" y="39"/>
                </a:moveTo>
                <a:lnTo>
                  <a:pt x="0" y="39"/>
                </a:lnTo>
                <a:lnTo>
                  <a:pt x="0" y="37"/>
                </a:lnTo>
                <a:lnTo>
                  <a:pt x="2" y="35"/>
                </a:lnTo>
                <a:lnTo>
                  <a:pt x="2" y="33"/>
                </a:lnTo>
                <a:lnTo>
                  <a:pt x="2" y="31"/>
                </a:lnTo>
                <a:lnTo>
                  <a:pt x="0" y="31"/>
                </a:lnTo>
                <a:lnTo>
                  <a:pt x="0" y="31"/>
                </a:lnTo>
                <a:lnTo>
                  <a:pt x="0" y="29"/>
                </a:lnTo>
                <a:lnTo>
                  <a:pt x="0" y="29"/>
                </a:lnTo>
                <a:lnTo>
                  <a:pt x="2" y="29"/>
                </a:lnTo>
                <a:lnTo>
                  <a:pt x="2" y="29"/>
                </a:lnTo>
                <a:lnTo>
                  <a:pt x="4" y="27"/>
                </a:lnTo>
                <a:lnTo>
                  <a:pt x="4" y="27"/>
                </a:lnTo>
                <a:lnTo>
                  <a:pt x="4" y="27"/>
                </a:lnTo>
                <a:lnTo>
                  <a:pt x="6" y="25"/>
                </a:lnTo>
                <a:lnTo>
                  <a:pt x="4" y="25"/>
                </a:lnTo>
                <a:lnTo>
                  <a:pt x="4" y="23"/>
                </a:lnTo>
                <a:lnTo>
                  <a:pt x="4" y="21"/>
                </a:lnTo>
                <a:lnTo>
                  <a:pt x="4" y="21"/>
                </a:lnTo>
                <a:lnTo>
                  <a:pt x="4" y="20"/>
                </a:lnTo>
                <a:lnTo>
                  <a:pt x="4" y="20"/>
                </a:lnTo>
                <a:lnTo>
                  <a:pt x="2" y="20"/>
                </a:lnTo>
                <a:lnTo>
                  <a:pt x="2" y="21"/>
                </a:lnTo>
                <a:lnTo>
                  <a:pt x="0" y="20"/>
                </a:lnTo>
                <a:lnTo>
                  <a:pt x="0" y="20"/>
                </a:lnTo>
                <a:lnTo>
                  <a:pt x="0" y="20"/>
                </a:lnTo>
                <a:lnTo>
                  <a:pt x="2" y="20"/>
                </a:lnTo>
                <a:lnTo>
                  <a:pt x="0" y="18"/>
                </a:lnTo>
                <a:lnTo>
                  <a:pt x="0" y="18"/>
                </a:lnTo>
                <a:lnTo>
                  <a:pt x="0" y="18"/>
                </a:lnTo>
                <a:lnTo>
                  <a:pt x="2" y="18"/>
                </a:lnTo>
                <a:lnTo>
                  <a:pt x="2" y="18"/>
                </a:lnTo>
                <a:lnTo>
                  <a:pt x="2" y="16"/>
                </a:lnTo>
                <a:lnTo>
                  <a:pt x="2" y="16"/>
                </a:lnTo>
                <a:lnTo>
                  <a:pt x="2" y="16"/>
                </a:lnTo>
                <a:lnTo>
                  <a:pt x="2" y="16"/>
                </a:lnTo>
                <a:lnTo>
                  <a:pt x="2" y="14"/>
                </a:lnTo>
                <a:lnTo>
                  <a:pt x="4" y="14"/>
                </a:lnTo>
                <a:lnTo>
                  <a:pt x="8" y="12"/>
                </a:lnTo>
                <a:lnTo>
                  <a:pt x="10" y="10"/>
                </a:lnTo>
                <a:lnTo>
                  <a:pt x="10" y="8"/>
                </a:lnTo>
                <a:lnTo>
                  <a:pt x="10" y="8"/>
                </a:lnTo>
                <a:lnTo>
                  <a:pt x="8" y="6"/>
                </a:lnTo>
                <a:lnTo>
                  <a:pt x="8" y="6"/>
                </a:lnTo>
                <a:lnTo>
                  <a:pt x="6" y="6"/>
                </a:lnTo>
                <a:lnTo>
                  <a:pt x="8" y="6"/>
                </a:lnTo>
                <a:lnTo>
                  <a:pt x="8" y="6"/>
                </a:lnTo>
                <a:lnTo>
                  <a:pt x="10" y="6"/>
                </a:lnTo>
                <a:lnTo>
                  <a:pt x="10" y="6"/>
                </a:lnTo>
                <a:lnTo>
                  <a:pt x="12" y="6"/>
                </a:lnTo>
                <a:lnTo>
                  <a:pt x="12" y="6"/>
                </a:lnTo>
                <a:lnTo>
                  <a:pt x="12" y="6"/>
                </a:lnTo>
                <a:lnTo>
                  <a:pt x="12" y="4"/>
                </a:lnTo>
                <a:lnTo>
                  <a:pt x="10" y="4"/>
                </a:lnTo>
                <a:lnTo>
                  <a:pt x="10" y="4"/>
                </a:lnTo>
                <a:lnTo>
                  <a:pt x="12" y="2"/>
                </a:lnTo>
                <a:lnTo>
                  <a:pt x="12" y="2"/>
                </a:lnTo>
                <a:lnTo>
                  <a:pt x="12" y="2"/>
                </a:lnTo>
                <a:lnTo>
                  <a:pt x="12" y="2"/>
                </a:lnTo>
                <a:lnTo>
                  <a:pt x="1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1" name="Freeform 6371"/>
          <p:cNvSpPr>
            <a:spLocks/>
          </p:cNvSpPr>
          <p:nvPr/>
        </p:nvSpPr>
        <p:spPr bwMode="auto">
          <a:xfrm>
            <a:off x="3477804" y="6455524"/>
            <a:ext cx="11112" cy="11113"/>
          </a:xfrm>
          <a:custGeom>
            <a:avLst/>
            <a:gdLst>
              <a:gd name="T0" fmla="*/ 0 w 7"/>
              <a:gd name="T1" fmla="*/ 0 h 7"/>
              <a:gd name="T2" fmla="*/ 2 w 7"/>
              <a:gd name="T3" fmla="*/ 0 h 7"/>
              <a:gd name="T4" fmla="*/ 2 w 7"/>
              <a:gd name="T5" fmla="*/ 0 h 7"/>
              <a:gd name="T6" fmla="*/ 2 w 7"/>
              <a:gd name="T7" fmla="*/ 0 h 7"/>
              <a:gd name="T8" fmla="*/ 4 w 7"/>
              <a:gd name="T9" fmla="*/ 2 h 7"/>
              <a:gd name="T10" fmla="*/ 4 w 7"/>
              <a:gd name="T11" fmla="*/ 4 h 7"/>
              <a:gd name="T12" fmla="*/ 4 w 7"/>
              <a:gd name="T13" fmla="*/ 4 h 7"/>
              <a:gd name="T14" fmla="*/ 4 w 7"/>
              <a:gd name="T15" fmla="*/ 5 h 7"/>
              <a:gd name="T16" fmla="*/ 4 w 7"/>
              <a:gd name="T17" fmla="*/ 5 h 7"/>
              <a:gd name="T18" fmla="*/ 4 w 7"/>
              <a:gd name="T19" fmla="*/ 5 h 7"/>
              <a:gd name="T20" fmla="*/ 4 w 7"/>
              <a:gd name="T21" fmla="*/ 7 h 7"/>
              <a:gd name="T22" fmla="*/ 6 w 7"/>
              <a:gd name="T23" fmla="*/ 5 h 7"/>
              <a:gd name="T24" fmla="*/ 6 w 7"/>
              <a:gd name="T25" fmla="*/ 5 h 7"/>
              <a:gd name="T26" fmla="*/ 6 w 7"/>
              <a:gd name="T27" fmla="*/ 5 h 7"/>
              <a:gd name="T28" fmla="*/ 7 w 7"/>
              <a:gd name="T29" fmla="*/ 5 h 7"/>
              <a:gd name="T30" fmla="*/ 7 w 7"/>
              <a:gd name="T31" fmla="*/ 5 h 7"/>
              <a:gd name="T32" fmla="*/ 6 w 7"/>
              <a:gd name="T33" fmla="*/ 7 h 7"/>
              <a:gd name="T34" fmla="*/ 7 w 7"/>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7">
                <a:moveTo>
                  <a:pt x="0" y="0"/>
                </a:moveTo>
                <a:lnTo>
                  <a:pt x="2" y="0"/>
                </a:lnTo>
                <a:lnTo>
                  <a:pt x="2" y="0"/>
                </a:lnTo>
                <a:lnTo>
                  <a:pt x="2" y="0"/>
                </a:lnTo>
                <a:lnTo>
                  <a:pt x="4" y="2"/>
                </a:lnTo>
                <a:lnTo>
                  <a:pt x="4" y="4"/>
                </a:lnTo>
                <a:lnTo>
                  <a:pt x="4" y="4"/>
                </a:lnTo>
                <a:lnTo>
                  <a:pt x="4" y="5"/>
                </a:lnTo>
                <a:lnTo>
                  <a:pt x="4" y="5"/>
                </a:lnTo>
                <a:lnTo>
                  <a:pt x="4" y="5"/>
                </a:lnTo>
                <a:lnTo>
                  <a:pt x="4" y="7"/>
                </a:lnTo>
                <a:lnTo>
                  <a:pt x="6" y="5"/>
                </a:lnTo>
                <a:lnTo>
                  <a:pt x="6" y="5"/>
                </a:lnTo>
                <a:lnTo>
                  <a:pt x="6" y="5"/>
                </a:lnTo>
                <a:lnTo>
                  <a:pt x="7" y="5"/>
                </a:lnTo>
                <a:lnTo>
                  <a:pt x="7" y="5"/>
                </a:lnTo>
                <a:lnTo>
                  <a:pt x="6" y="7"/>
                </a:lnTo>
                <a:lnTo>
                  <a:pt x="7" y="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2" name="Freeform 6372"/>
          <p:cNvSpPr>
            <a:spLocks/>
          </p:cNvSpPr>
          <p:nvPr/>
        </p:nvSpPr>
        <p:spPr bwMode="auto">
          <a:xfrm>
            <a:off x="3488917" y="6463462"/>
            <a:ext cx="12700" cy="9525"/>
          </a:xfrm>
          <a:custGeom>
            <a:avLst/>
            <a:gdLst>
              <a:gd name="T0" fmla="*/ 0 w 8"/>
              <a:gd name="T1" fmla="*/ 2 h 6"/>
              <a:gd name="T2" fmla="*/ 0 w 8"/>
              <a:gd name="T3" fmla="*/ 2 h 6"/>
              <a:gd name="T4" fmla="*/ 0 w 8"/>
              <a:gd name="T5" fmla="*/ 2 h 6"/>
              <a:gd name="T6" fmla="*/ 0 w 8"/>
              <a:gd name="T7" fmla="*/ 2 h 6"/>
              <a:gd name="T8" fmla="*/ 2 w 8"/>
              <a:gd name="T9" fmla="*/ 0 h 6"/>
              <a:gd name="T10" fmla="*/ 4 w 8"/>
              <a:gd name="T11" fmla="*/ 2 h 6"/>
              <a:gd name="T12" fmla="*/ 6 w 8"/>
              <a:gd name="T13" fmla="*/ 2 h 6"/>
              <a:gd name="T14" fmla="*/ 6 w 8"/>
              <a:gd name="T15" fmla="*/ 4 h 6"/>
              <a:gd name="T16" fmla="*/ 8 w 8"/>
              <a:gd name="T17" fmla="*/ 6 h 6"/>
              <a:gd name="T18" fmla="*/ 8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0" y="2"/>
                </a:moveTo>
                <a:lnTo>
                  <a:pt x="0" y="2"/>
                </a:lnTo>
                <a:lnTo>
                  <a:pt x="0" y="2"/>
                </a:lnTo>
                <a:lnTo>
                  <a:pt x="0" y="2"/>
                </a:lnTo>
                <a:lnTo>
                  <a:pt x="2" y="0"/>
                </a:lnTo>
                <a:lnTo>
                  <a:pt x="4" y="2"/>
                </a:lnTo>
                <a:lnTo>
                  <a:pt x="6" y="2"/>
                </a:lnTo>
                <a:lnTo>
                  <a:pt x="6" y="4"/>
                </a:lnTo>
                <a:lnTo>
                  <a:pt x="8" y="6"/>
                </a:lnTo>
                <a:lnTo>
                  <a:pt x="8"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3" name="Freeform 6373"/>
          <p:cNvSpPr>
            <a:spLocks/>
          </p:cNvSpPr>
          <p:nvPr/>
        </p:nvSpPr>
        <p:spPr bwMode="auto">
          <a:xfrm>
            <a:off x="3501617" y="6472987"/>
            <a:ext cx="0" cy="3175"/>
          </a:xfrm>
          <a:custGeom>
            <a:avLst/>
            <a:gdLst>
              <a:gd name="T0" fmla="*/ 0 h 2"/>
              <a:gd name="T1" fmla="*/ 2 h 2"/>
              <a:gd name="T2" fmla="*/ 2 h 2"/>
            </a:gdLst>
            <a:ahLst/>
            <a:cxnLst>
              <a:cxn ang="0">
                <a:pos x="0" y="T0"/>
              </a:cxn>
              <a:cxn ang="0">
                <a:pos x="0" y="T1"/>
              </a:cxn>
              <a:cxn ang="0">
                <a:pos x="0" y="T2"/>
              </a:cxn>
            </a:cxnLst>
            <a:rect l="0" t="0" r="r" b="b"/>
            <a:pathLst>
              <a:path h="2">
                <a:moveTo>
                  <a:pt x="0" y="0"/>
                </a:move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4" name="Freeform 6374"/>
          <p:cNvSpPr>
            <a:spLocks/>
          </p:cNvSpPr>
          <p:nvPr/>
        </p:nvSpPr>
        <p:spPr bwMode="auto">
          <a:xfrm>
            <a:off x="3654017" y="6433299"/>
            <a:ext cx="22225" cy="42863"/>
          </a:xfrm>
          <a:custGeom>
            <a:avLst/>
            <a:gdLst>
              <a:gd name="T0" fmla="*/ 14 w 14"/>
              <a:gd name="T1" fmla="*/ 0 h 27"/>
              <a:gd name="T2" fmla="*/ 12 w 14"/>
              <a:gd name="T3" fmla="*/ 2 h 27"/>
              <a:gd name="T4" fmla="*/ 12 w 14"/>
              <a:gd name="T5" fmla="*/ 4 h 27"/>
              <a:gd name="T6" fmla="*/ 12 w 14"/>
              <a:gd name="T7" fmla="*/ 8 h 27"/>
              <a:gd name="T8" fmla="*/ 14 w 14"/>
              <a:gd name="T9" fmla="*/ 10 h 27"/>
              <a:gd name="T10" fmla="*/ 14 w 14"/>
              <a:gd name="T11" fmla="*/ 12 h 27"/>
              <a:gd name="T12" fmla="*/ 14 w 14"/>
              <a:gd name="T13" fmla="*/ 14 h 27"/>
              <a:gd name="T14" fmla="*/ 14 w 14"/>
              <a:gd name="T15" fmla="*/ 14 h 27"/>
              <a:gd name="T16" fmla="*/ 14 w 14"/>
              <a:gd name="T17" fmla="*/ 14 h 27"/>
              <a:gd name="T18" fmla="*/ 14 w 14"/>
              <a:gd name="T19" fmla="*/ 14 h 27"/>
              <a:gd name="T20" fmla="*/ 14 w 14"/>
              <a:gd name="T21" fmla="*/ 16 h 27"/>
              <a:gd name="T22" fmla="*/ 14 w 14"/>
              <a:gd name="T23" fmla="*/ 16 h 27"/>
              <a:gd name="T24" fmla="*/ 14 w 14"/>
              <a:gd name="T25" fmla="*/ 16 h 27"/>
              <a:gd name="T26" fmla="*/ 14 w 14"/>
              <a:gd name="T27" fmla="*/ 16 h 27"/>
              <a:gd name="T28" fmla="*/ 14 w 14"/>
              <a:gd name="T29" fmla="*/ 18 h 27"/>
              <a:gd name="T30" fmla="*/ 12 w 14"/>
              <a:gd name="T31" fmla="*/ 18 h 27"/>
              <a:gd name="T32" fmla="*/ 12 w 14"/>
              <a:gd name="T33" fmla="*/ 19 h 27"/>
              <a:gd name="T34" fmla="*/ 10 w 14"/>
              <a:gd name="T35" fmla="*/ 19 h 27"/>
              <a:gd name="T36" fmla="*/ 10 w 14"/>
              <a:gd name="T37" fmla="*/ 21 h 27"/>
              <a:gd name="T38" fmla="*/ 8 w 14"/>
              <a:gd name="T39" fmla="*/ 23 h 27"/>
              <a:gd name="T40" fmla="*/ 8 w 14"/>
              <a:gd name="T41" fmla="*/ 23 h 27"/>
              <a:gd name="T42" fmla="*/ 6 w 14"/>
              <a:gd name="T43" fmla="*/ 23 h 27"/>
              <a:gd name="T44" fmla="*/ 4 w 14"/>
              <a:gd name="T45" fmla="*/ 25 h 27"/>
              <a:gd name="T46" fmla="*/ 4 w 14"/>
              <a:gd name="T47" fmla="*/ 23 h 27"/>
              <a:gd name="T48" fmla="*/ 2 w 14"/>
              <a:gd name="T49" fmla="*/ 25 h 27"/>
              <a:gd name="T50" fmla="*/ 0 w 14"/>
              <a:gd name="T51" fmla="*/ 27 h 27"/>
              <a:gd name="T52" fmla="*/ 0 w 14"/>
              <a:gd name="T5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27">
                <a:moveTo>
                  <a:pt x="14" y="0"/>
                </a:moveTo>
                <a:lnTo>
                  <a:pt x="12" y="2"/>
                </a:lnTo>
                <a:lnTo>
                  <a:pt x="12" y="4"/>
                </a:lnTo>
                <a:lnTo>
                  <a:pt x="12" y="8"/>
                </a:lnTo>
                <a:lnTo>
                  <a:pt x="14" y="10"/>
                </a:lnTo>
                <a:lnTo>
                  <a:pt x="14" y="12"/>
                </a:lnTo>
                <a:lnTo>
                  <a:pt x="14" y="14"/>
                </a:lnTo>
                <a:lnTo>
                  <a:pt x="14" y="14"/>
                </a:lnTo>
                <a:lnTo>
                  <a:pt x="14" y="14"/>
                </a:lnTo>
                <a:lnTo>
                  <a:pt x="14" y="14"/>
                </a:lnTo>
                <a:lnTo>
                  <a:pt x="14" y="16"/>
                </a:lnTo>
                <a:lnTo>
                  <a:pt x="14" y="16"/>
                </a:lnTo>
                <a:lnTo>
                  <a:pt x="14" y="16"/>
                </a:lnTo>
                <a:lnTo>
                  <a:pt x="14" y="16"/>
                </a:lnTo>
                <a:lnTo>
                  <a:pt x="14" y="18"/>
                </a:lnTo>
                <a:lnTo>
                  <a:pt x="12" y="18"/>
                </a:lnTo>
                <a:lnTo>
                  <a:pt x="12" y="19"/>
                </a:lnTo>
                <a:lnTo>
                  <a:pt x="10" y="19"/>
                </a:lnTo>
                <a:lnTo>
                  <a:pt x="10" y="21"/>
                </a:lnTo>
                <a:lnTo>
                  <a:pt x="8" y="23"/>
                </a:lnTo>
                <a:lnTo>
                  <a:pt x="8" y="23"/>
                </a:lnTo>
                <a:lnTo>
                  <a:pt x="6" y="23"/>
                </a:lnTo>
                <a:lnTo>
                  <a:pt x="4" y="25"/>
                </a:lnTo>
                <a:lnTo>
                  <a:pt x="4" y="23"/>
                </a:lnTo>
                <a:lnTo>
                  <a:pt x="2" y="25"/>
                </a:lnTo>
                <a:lnTo>
                  <a:pt x="0" y="27"/>
                </a:lnTo>
                <a:lnTo>
                  <a:pt x="0" y="27"/>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5" name="Freeform 6375"/>
          <p:cNvSpPr>
            <a:spLocks/>
          </p:cNvSpPr>
          <p:nvPr/>
        </p:nvSpPr>
        <p:spPr bwMode="auto">
          <a:xfrm>
            <a:off x="3401604" y="6403137"/>
            <a:ext cx="14287" cy="76200"/>
          </a:xfrm>
          <a:custGeom>
            <a:avLst/>
            <a:gdLst>
              <a:gd name="T0" fmla="*/ 2 w 9"/>
              <a:gd name="T1" fmla="*/ 48 h 48"/>
              <a:gd name="T2" fmla="*/ 4 w 9"/>
              <a:gd name="T3" fmla="*/ 46 h 48"/>
              <a:gd name="T4" fmla="*/ 4 w 9"/>
              <a:gd name="T5" fmla="*/ 44 h 48"/>
              <a:gd name="T6" fmla="*/ 2 w 9"/>
              <a:gd name="T7" fmla="*/ 42 h 48"/>
              <a:gd name="T8" fmla="*/ 4 w 9"/>
              <a:gd name="T9" fmla="*/ 42 h 48"/>
              <a:gd name="T10" fmla="*/ 4 w 9"/>
              <a:gd name="T11" fmla="*/ 40 h 48"/>
              <a:gd name="T12" fmla="*/ 4 w 9"/>
              <a:gd name="T13" fmla="*/ 40 h 48"/>
              <a:gd name="T14" fmla="*/ 2 w 9"/>
              <a:gd name="T15" fmla="*/ 38 h 48"/>
              <a:gd name="T16" fmla="*/ 4 w 9"/>
              <a:gd name="T17" fmla="*/ 38 h 48"/>
              <a:gd name="T18" fmla="*/ 4 w 9"/>
              <a:gd name="T19" fmla="*/ 37 h 48"/>
              <a:gd name="T20" fmla="*/ 2 w 9"/>
              <a:gd name="T21" fmla="*/ 37 h 48"/>
              <a:gd name="T22" fmla="*/ 4 w 9"/>
              <a:gd name="T23" fmla="*/ 35 h 48"/>
              <a:gd name="T24" fmla="*/ 4 w 9"/>
              <a:gd name="T25" fmla="*/ 33 h 48"/>
              <a:gd name="T26" fmla="*/ 4 w 9"/>
              <a:gd name="T27" fmla="*/ 31 h 48"/>
              <a:gd name="T28" fmla="*/ 6 w 9"/>
              <a:gd name="T29" fmla="*/ 25 h 48"/>
              <a:gd name="T30" fmla="*/ 6 w 9"/>
              <a:gd name="T31" fmla="*/ 23 h 48"/>
              <a:gd name="T32" fmla="*/ 6 w 9"/>
              <a:gd name="T33" fmla="*/ 21 h 48"/>
              <a:gd name="T34" fmla="*/ 7 w 9"/>
              <a:gd name="T35" fmla="*/ 21 h 48"/>
              <a:gd name="T36" fmla="*/ 9 w 9"/>
              <a:gd name="T37" fmla="*/ 17 h 48"/>
              <a:gd name="T38" fmla="*/ 7 w 9"/>
              <a:gd name="T39" fmla="*/ 15 h 48"/>
              <a:gd name="T40" fmla="*/ 6 w 9"/>
              <a:gd name="T41" fmla="*/ 14 h 48"/>
              <a:gd name="T42" fmla="*/ 4 w 9"/>
              <a:gd name="T43" fmla="*/ 14 h 48"/>
              <a:gd name="T44" fmla="*/ 4 w 9"/>
              <a:gd name="T45" fmla="*/ 14 h 48"/>
              <a:gd name="T46" fmla="*/ 4 w 9"/>
              <a:gd name="T47" fmla="*/ 10 h 48"/>
              <a:gd name="T48" fmla="*/ 4 w 9"/>
              <a:gd name="T49" fmla="*/ 10 h 48"/>
              <a:gd name="T50" fmla="*/ 6 w 9"/>
              <a:gd name="T51" fmla="*/ 8 h 48"/>
              <a:gd name="T52" fmla="*/ 4 w 9"/>
              <a:gd name="T53" fmla="*/ 6 h 48"/>
              <a:gd name="T54" fmla="*/ 2 w 9"/>
              <a:gd name="T55" fmla="*/ 6 h 48"/>
              <a:gd name="T56" fmla="*/ 0 w 9"/>
              <a:gd name="T57" fmla="*/ 4 h 48"/>
              <a:gd name="T58" fmla="*/ 2 w 9"/>
              <a:gd name="T59" fmla="*/ 4 h 48"/>
              <a:gd name="T60" fmla="*/ 2 w 9"/>
              <a:gd name="T61" fmla="*/ 2 h 48"/>
              <a:gd name="T62" fmla="*/ 4 w 9"/>
              <a:gd name="T63" fmla="*/ 2 h 48"/>
              <a:gd name="T64" fmla="*/ 4 w 9"/>
              <a:gd name="T65" fmla="*/ 2 h 48"/>
              <a:gd name="T66" fmla="*/ 6 w 9"/>
              <a:gd name="T67" fmla="*/ 2 h 48"/>
              <a:gd name="T68" fmla="*/ 7 w 9"/>
              <a:gd name="T69" fmla="*/ 0 h 48"/>
              <a:gd name="T70" fmla="*/ 4 w 9"/>
              <a:gd name="T7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 h="48">
                <a:moveTo>
                  <a:pt x="2" y="48"/>
                </a:moveTo>
                <a:lnTo>
                  <a:pt x="2" y="48"/>
                </a:lnTo>
                <a:lnTo>
                  <a:pt x="2" y="46"/>
                </a:lnTo>
                <a:lnTo>
                  <a:pt x="4" y="46"/>
                </a:lnTo>
                <a:lnTo>
                  <a:pt x="4" y="44"/>
                </a:lnTo>
                <a:lnTo>
                  <a:pt x="4" y="44"/>
                </a:lnTo>
                <a:lnTo>
                  <a:pt x="2" y="42"/>
                </a:lnTo>
                <a:lnTo>
                  <a:pt x="2" y="42"/>
                </a:lnTo>
                <a:lnTo>
                  <a:pt x="2" y="42"/>
                </a:lnTo>
                <a:lnTo>
                  <a:pt x="4" y="42"/>
                </a:lnTo>
                <a:lnTo>
                  <a:pt x="4" y="42"/>
                </a:lnTo>
                <a:lnTo>
                  <a:pt x="4" y="40"/>
                </a:lnTo>
                <a:lnTo>
                  <a:pt x="4" y="40"/>
                </a:lnTo>
                <a:lnTo>
                  <a:pt x="4" y="40"/>
                </a:lnTo>
                <a:lnTo>
                  <a:pt x="2" y="40"/>
                </a:lnTo>
                <a:lnTo>
                  <a:pt x="2" y="38"/>
                </a:lnTo>
                <a:lnTo>
                  <a:pt x="2" y="38"/>
                </a:lnTo>
                <a:lnTo>
                  <a:pt x="4" y="38"/>
                </a:lnTo>
                <a:lnTo>
                  <a:pt x="4" y="37"/>
                </a:lnTo>
                <a:lnTo>
                  <a:pt x="4" y="37"/>
                </a:lnTo>
                <a:lnTo>
                  <a:pt x="4" y="37"/>
                </a:lnTo>
                <a:lnTo>
                  <a:pt x="2" y="37"/>
                </a:lnTo>
                <a:lnTo>
                  <a:pt x="2" y="35"/>
                </a:lnTo>
                <a:lnTo>
                  <a:pt x="4" y="35"/>
                </a:lnTo>
                <a:lnTo>
                  <a:pt x="4" y="35"/>
                </a:lnTo>
                <a:lnTo>
                  <a:pt x="4" y="33"/>
                </a:lnTo>
                <a:lnTo>
                  <a:pt x="4" y="33"/>
                </a:lnTo>
                <a:lnTo>
                  <a:pt x="4" y="31"/>
                </a:lnTo>
                <a:lnTo>
                  <a:pt x="6" y="29"/>
                </a:lnTo>
                <a:lnTo>
                  <a:pt x="6" y="25"/>
                </a:lnTo>
                <a:lnTo>
                  <a:pt x="6" y="25"/>
                </a:lnTo>
                <a:lnTo>
                  <a:pt x="6" y="23"/>
                </a:lnTo>
                <a:lnTo>
                  <a:pt x="6" y="23"/>
                </a:lnTo>
                <a:lnTo>
                  <a:pt x="6" y="21"/>
                </a:lnTo>
                <a:lnTo>
                  <a:pt x="7" y="21"/>
                </a:lnTo>
                <a:lnTo>
                  <a:pt x="7" y="21"/>
                </a:lnTo>
                <a:lnTo>
                  <a:pt x="7" y="19"/>
                </a:lnTo>
                <a:lnTo>
                  <a:pt x="9" y="17"/>
                </a:lnTo>
                <a:lnTo>
                  <a:pt x="9" y="15"/>
                </a:lnTo>
                <a:lnTo>
                  <a:pt x="7" y="15"/>
                </a:lnTo>
                <a:lnTo>
                  <a:pt x="7" y="14"/>
                </a:lnTo>
                <a:lnTo>
                  <a:pt x="6" y="14"/>
                </a:lnTo>
                <a:lnTo>
                  <a:pt x="6" y="14"/>
                </a:lnTo>
                <a:lnTo>
                  <a:pt x="4" y="14"/>
                </a:lnTo>
                <a:lnTo>
                  <a:pt x="4" y="14"/>
                </a:lnTo>
                <a:lnTo>
                  <a:pt x="4" y="14"/>
                </a:lnTo>
                <a:lnTo>
                  <a:pt x="6" y="12"/>
                </a:lnTo>
                <a:lnTo>
                  <a:pt x="4" y="10"/>
                </a:lnTo>
                <a:lnTo>
                  <a:pt x="4" y="10"/>
                </a:lnTo>
                <a:lnTo>
                  <a:pt x="4" y="10"/>
                </a:lnTo>
                <a:lnTo>
                  <a:pt x="4" y="8"/>
                </a:lnTo>
                <a:lnTo>
                  <a:pt x="6" y="8"/>
                </a:lnTo>
                <a:lnTo>
                  <a:pt x="6" y="6"/>
                </a:lnTo>
                <a:lnTo>
                  <a:pt x="4" y="6"/>
                </a:lnTo>
                <a:lnTo>
                  <a:pt x="4" y="6"/>
                </a:lnTo>
                <a:lnTo>
                  <a:pt x="2" y="6"/>
                </a:lnTo>
                <a:lnTo>
                  <a:pt x="0" y="6"/>
                </a:lnTo>
                <a:lnTo>
                  <a:pt x="0" y="4"/>
                </a:lnTo>
                <a:lnTo>
                  <a:pt x="0" y="4"/>
                </a:lnTo>
                <a:lnTo>
                  <a:pt x="2" y="4"/>
                </a:lnTo>
                <a:lnTo>
                  <a:pt x="2" y="2"/>
                </a:lnTo>
                <a:lnTo>
                  <a:pt x="2" y="2"/>
                </a:lnTo>
                <a:lnTo>
                  <a:pt x="2" y="2"/>
                </a:lnTo>
                <a:lnTo>
                  <a:pt x="4" y="2"/>
                </a:lnTo>
                <a:lnTo>
                  <a:pt x="4" y="4"/>
                </a:lnTo>
                <a:lnTo>
                  <a:pt x="4" y="2"/>
                </a:lnTo>
                <a:lnTo>
                  <a:pt x="6" y="2"/>
                </a:lnTo>
                <a:lnTo>
                  <a:pt x="6" y="2"/>
                </a:lnTo>
                <a:lnTo>
                  <a:pt x="6" y="2"/>
                </a:lnTo>
                <a:lnTo>
                  <a:pt x="7" y="0"/>
                </a:lnTo>
                <a:lnTo>
                  <a:pt x="6" y="0"/>
                </a:lnTo>
                <a:lnTo>
                  <a:pt x="4" y="0"/>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6" name="Freeform 6376"/>
          <p:cNvSpPr>
            <a:spLocks/>
          </p:cNvSpPr>
          <p:nvPr/>
        </p:nvSpPr>
        <p:spPr bwMode="auto">
          <a:xfrm>
            <a:off x="3614329" y="6455524"/>
            <a:ext cx="39687" cy="26988"/>
          </a:xfrm>
          <a:custGeom>
            <a:avLst/>
            <a:gdLst>
              <a:gd name="T0" fmla="*/ 25 w 25"/>
              <a:gd name="T1" fmla="*/ 13 h 17"/>
              <a:gd name="T2" fmla="*/ 25 w 25"/>
              <a:gd name="T3" fmla="*/ 15 h 17"/>
              <a:gd name="T4" fmla="*/ 23 w 25"/>
              <a:gd name="T5" fmla="*/ 17 h 17"/>
              <a:gd name="T6" fmla="*/ 21 w 25"/>
              <a:gd name="T7" fmla="*/ 17 h 17"/>
              <a:gd name="T8" fmla="*/ 19 w 25"/>
              <a:gd name="T9" fmla="*/ 17 h 17"/>
              <a:gd name="T10" fmla="*/ 19 w 25"/>
              <a:gd name="T11" fmla="*/ 15 h 17"/>
              <a:gd name="T12" fmla="*/ 18 w 25"/>
              <a:gd name="T13" fmla="*/ 15 h 17"/>
              <a:gd name="T14" fmla="*/ 16 w 25"/>
              <a:gd name="T15" fmla="*/ 15 h 17"/>
              <a:gd name="T16" fmla="*/ 14 w 25"/>
              <a:gd name="T17" fmla="*/ 15 h 17"/>
              <a:gd name="T18" fmla="*/ 14 w 25"/>
              <a:gd name="T19" fmla="*/ 15 h 17"/>
              <a:gd name="T20" fmla="*/ 12 w 25"/>
              <a:gd name="T21" fmla="*/ 13 h 17"/>
              <a:gd name="T22" fmla="*/ 12 w 25"/>
              <a:gd name="T23" fmla="*/ 13 h 17"/>
              <a:gd name="T24" fmla="*/ 10 w 25"/>
              <a:gd name="T25" fmla="*/ 13 h 17"/>
              <a:gd name="T26" fmla="*/ 10 w 25"/>
              <a:gd name="T27" fmla="*/ 13 h 17"/>
              <a:gd name="T28" fmla="*/ 10 w 25"/>
              <a:gd name="T29" fmla="*/ 13 h 17"/>
              <a:gd name="T30" fmla="*/ 8 w 25"/>
              <a:gd name="T31" fmla="*/ 11 h 17"/>
              <a:gd name="T32" fmla="*/ 6 w 25"/>
              <a:gd name="T33" fmla="*/ 9 h 17"/>
              <a:gd name="T34" fmla="*/ 4 w 25"/>
              <a:gd name="T35" fmla="*/ 9 h 17"/>
              <a:gd name="T36" fmla="*/ 4 w 25"/>
              <a:gd name="T37" fmla="*/ 9 h 17"/>
              <a:gd name="T38" fmla="*/ 2 w 25"/>
              <a:gd name="T39" fmla="*/ 9 h 17"/>
              <a:gd name="T40" fmla="*/ 2 w 25"/>
              <a:gd name="T41" fmla="*/ 9 h 17"/>
              <a:gd name="T42" fmla="*/ 2 w 25"/>
              <a:gd name="T43" fmla="*/ 9 h 17"/>
              <a:gd name="T44" fmla="*/ 2 w 25"/>
              <a:gd name="T45" fmla="*/ 7 h 17"/>
              <a:gd name="T46" fmla="*/ 2 w 25"/>
              <a:gd name="T47" fmla="*/ 7 h 17"/>
              <a:gd name="T48" fmla="*/ 2 w 25"/>
              <a:gd name="T49" fmla="*/ 5 h 17"/>
              <a:gd name="T50" fmla="*/ 0 w 25"/>
              <a:gd name="T51" fmla="*/ 5 h 17"/>
              <a:gd name="T52" fmla="*/ 0 w 25"/>
              <a:gd name="T53" fmla="*/ 4 h 17"/>
              <a:gd name="T54" fmla="*/ 0 w 25"/>
              <a:gd name="T55" fmla="*/ 2 h 17"/>
              <a:gd name="T56" fmla="*/ 2 w 25"/>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 h="17">
                <a:moveTo>
                  <a:pt x="25" y="13"/>
                </a:moveTo>
                <a:lnTo>
                  <a:pt x="25" y="15"/>
                </a:lnTo>
                <a:lnTo>
                  <a:pt x="23" y="17"/>
                </a:lnTo>
                <a:lnTo>
                  <a:pt x="21" y="17"/>
                </a:lnTo>
                <a:lnTo>
                  <a:pt x="19" y="17"/>
                </a:lnTo>
                <a:lnTo>
                  <a:pt x="19" y="15"/>
                </a:lnTo>
                <a:lnTo>
                  <a:pt x="18" y="15"/>
                </a:lnTo>
                <a:lnTo>
                  <a:pt x="16" y="15"/>
                </a:lnTo>
                <a:lnTo>
                  <a:pt x="14" y="15"/>
                </a:lnTo>
                <a:lnTo>
                  <a:pt x="14" y="15"/>
                </a:lnTo>
                <a:lnTo>
                  <a:pt x="12" y="13"/>
                </a:lnTo>
                <a:lnTo>
                  <a:pt x="12" y="13"/>
                </a:lnTo>
                <a:lnTo>
                  <a:pt x="10" y="13"/>
                </a:lnTo>
                <a:lnTo>
                  <a:pt x="10" y="13"/>
                </a:lnTo>
                <a:lnTo>
                  <a:pt x="10" y="13"/>
                </a:lnTo>
                <a:lnTo>
                  <a:pt x="8" y="11"/>
                </a:lnTo>
                <a:lnTo>
                  <a:pt x="6" y="9"/>
                </a:lnTo>
                <a:lnTo>
                  <a:pt x="4" y="9"/>
                </a:lnTo>
                <a:lnTo>
                  <a:pt x="4" y="9"/>
                </a:lnTo>
                <a:lnTo>
                  <a:pt x="2" y="9"/>
                </a:lnTo>
                <a:lnTo>
                  <a:pt x="2" y="9"/>
                </a:lnTo>
                <a:lnTo>
                  <a:pt x="2" y="9"/>
                </a:lnTo>
                <a:lnTo>
                  <a:pt x="2" y="7"/>
                </a:lnTo>
                <a:lnTo>
                  <a:pt x="2" y="7"/>
                </a:lnTo>
                <a:lnTo>
                  <a:pt x="2" y="5"/>
                </a:lnTo>
                <a:lnTo>
                  <a:pt x="0" y="5"/>
                </a:lnTo>
                <a:lnTo>
                  <a:pt x="0" y="4"/>
                </a:lnTo>
                <a:lnTo>
                  <a:pt x="0" y="2"/>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7" name="Freeform 6377"/>
          <p:cNvSpPr>
            <a:spLocks/>
          </p:cNvSpPr>
          <p:nvPr/>
        </p:nvSpPr>
        <p:spPr bwMode="auto">
          <a:xfrm>
            <a:off x="3404779" y="6479337"/>
            <a:ext cx="0" cy="9525"/>
          </a:xfrm>
          <a:custGeom>
            <a:avLst/>
            <a:gdLst>
              <a:gd name="T0" fmla="*/ 6 h 6"/>
              <a:gd name="T1" fmla="*/ 4 h 6"/>
              <a:gd name="T2" fmla="*/ 4 h 6"/>
              <a:gd name="T3" fmla="*/ 2 h 6"/>
              <a:gd name="T4" fmla="*/ 0 h 6"/>
              <a:gd name="T5" fmla="*/ 0 h 6"/>
            </a:gdLst>
            <a:ahLst/>
            <a:cxnLst>
              <a:cxn ang="0">
                <a:pos x="0" y="T0"/>
              </a:cxn>
              <a:cxn ang="0">
                <a:pos x="0" y="T1"/>
              </a:cxn>
              <a:cxn ang="0">
                <a:pos x="0" y="T2"/>
              </a:cxn>
              <a:cxn ang="0">
                <a:pos x="0" y="T3"/>
              </a:cxn>
              <a:cxn ang="0">
                <a:pos x="0" y="T4"/>
              </a:cxn>
              <a:cxn ang="0">
                <a:pos x="0" y="T5"/>
              </a:cxn>
            </a:cxnLst>
            <a:rect l="0" t="0" r="r" b="b"/>
            <a:pathLst>
              <a:path h="6">
                <a:moveTo>
                  <a:pt x="0" y="6"/>
                </a:moveTo>
                <a:lnTo>
                  <a:pt x="0" y="4"/>
                </a:lnTo>
                <a:lnTo>
                  <a:pt x="0" y="4"/>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8" name="Freeform 6378"/>
          <p:cNvSpPr>
            <a:spLocks/>
          </p:cNvSpPr>
          <p:nvPr/>
        </p:nvSpPr>
        <p:spPr bwMode="auto">
          <a:xfrm>
            <a:off x="3501617" y="6476162"/>
            <a:ext cx="25400" cy="30163"/>
          </a:xfrm>
          <a:custGeom>
            <a:avLst/>
            <a:gdLst>
              <a:gd name="T0" fmla="*/ 0 w 16"/>
              <a:gd name="T1" fmla="*/ 0 h 19"/>
              <a:gd name="T2" fmla="*/ 2 w 16"/>
              <a:gd name="T3" fmla="*/ 0 h 19"/>
              <a:gd name="T4" fmla="*/ 4 w 16"/>
              <a:gd name="T5" fmla="*/ 0 h 19"/>
              <a:gd name="T6" fmla="*/ 4 w 16"/>
              <a:gd name="T7" fmla="*/ 0 h 19"/>
              <a:gd name="T8" fmla="*/ 4 w 16"/>
              <a:gd name="T9" fmla="*/ 0 h 19"/>
              <a:gd name="T10" fmla="*/ 6 w 16"/>
              <a:gd name="T11" fmla="*/ 0 h 19"/>
              <a:gd name="T12" fmla="*/ 6 w 16"/>
              <a:gd name="T13" fmla="*/ 0 h 19"/>
              <a:gd name="T14" fmla="*/ 6 w 16"/>
              <a:gd name="T15" fmla="*/ 0 h 19"/>
              <a:gd name="T16" fmla="*/ 6 w 16"/>
              <a:gd name="T17" fmla="*/ 0 h 19"/>
              <a:gd name="T18" fmla="*/ 6 w 16"/>
              <a:gd name="T19" fmla="*/ 2 h 19"/>
              <a:gd name="T20" fmla="*/ 6 w 16"/>
              <a:gd name="T21" fmla="*/ 4 h 19"/>
              <a:gd name="T22" fmla="*/ 6 w 16"/>
              <a:gd name="T23" fmla="*/ 6 h 19"/>
              <a:gd name="T24" fmla="*/ 8 w 16"/>
              <a:gd name="T25" fmla="*/ 6 h 19"/>
              <a:gd name="T26" fmla="*/ 8 w 16"/>
              <a:gd name="T27" fmla="*/ 8 h 19"/>
              <a:gd name="T28" fmla="*/ 8 w 16"/>
              <a:gd name="T29" fmla="*/ 10 h 19"/>
              <a:gd name="T30" fmla="*/ 10 w 16"/>
              <a:gd name="T31" fmla="*/ 10 h 19"/>
              <a:gd name="T32" fmla="*/ 10 w 16"/>
              <a:gd name="T33" fmla="*/ 12 h 19"/>
              <a:gd name="T34" fmla="*/ 12 w 16"/>
              <a:gd name="T35" fmla="*/ 12 h 19"/>
              <a:gd name="T36" fmla="*/ 12 w 16"/>
              <a:gd name="T37" fmla="*/ 12 h 19"/>
              <a:gd name="T38" fmla="*/ 12 w 16"/>
              <a:gd name="T39" fmla="*/ 14 h 19"/>
              <a:gd name="T40" fmla="*/ 12 w 16"/>
              <a:gd name="T41" fmla="*/ 16 h 19"/>
              <a:gd name="T42" fmla="*/ 14 w 16"/>
              <a:gd name="T43" fmla="*/ 16 h 19"/>
              <a:gd name="T44" fmla="*/ 14 w 16"/>
              <a:gd name="T45" fmla="*/ 16 h 19"/>
              <a:gd name="T46" fmla="*/ 16 w 16"/>
              <a:gd name="T47" fmla="*/ 17 h 19"/>
              <a:gd name="T48" fmla="*/ 16 w 16"/>
              <a:gd name="T49" fmla="*/ 19 h 19"/>
              <a:gd name="T50" fmla="*/ 16 w 16"/>
              <a:gd name="T5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 h="19">
                <a:moveTo>
                  <a:pt x="0" y="0"/>
                </a:moveTo>
                <a:lnTo>
                  <a:pt x="2" y="0"/>
                </a:lnTo>
                <a:lnTo>
                  <a:pt x="4" y="0"/>
                </a:lnTo>
                <a:lnTo>
                  <a:pt x="4" y="0"/>
                </a:lnTo>
                <a:lnTo>
                  <a:pt x="4" y="0"/>
                </a:lnTo>
                <a:lnTo>
                  <a:pt x="6" y="0"/>
                </a:lnTo>
                <a:lnTo>
                  <a:pt x="6" y="0"/>
                </a:lnTo>
                <a:lnTo>
                  <a:pt x="6" y="0"/>
                </a:lnTo>
                <a:lnTo>
                  <a:pt x="6" y="0"/>
                </a:lnTo>
                <a:lnTo>
                  <a:pt x="6" y="2"/>
                </a:lnTo>
                <a:lnTo>
                  <a:pt x="6" y="4"/>
                </a:lnTo>
                <a:lnTo>
                  <a:pt x="6" y="6"/>
                </a:lnTo>
                <a:lnTo>
                  <a:pt x="8" y="6"/>
                </a:lnTo>
                <a:lnTo>
                  <a:pt x="8" y="8"/>
                </a:lnTo>
                <a:lnTo>
                  <a:pt x="8" y="10"/>
                </a:lnTo>
                <a:lnTo>
                  <a:pt x="10" y="10"/>
                </a:lnTo>
                <a:lnTo>
                  <a:pt x="10" y="12"/>
                </a:lnTo>
                <a:lnTo>
                  <a:pt x="12" y="12"/>
                </a:lnTo>
                <a:lnTo>
                  <a:pt x="12" y="12"/>
                </a:lnTo>
                <a:lnTo>
                  <a:pt x="12" y="14"/>
                </a:lnTo>
                <a:lnTo>
                  <a:pt x="12" y="16"/>
                </a:lnTo>
                <a:lnTo>
                  <a:pt x="14" y="16"/>
                </a:lnTo>
                <a:lnTo>
                  <a:pt x="14" y="16"/>
                </a:lnTo>
                <a:lnTo>
                  <a:pt x="16" y="17"/>
                </a:lnTo>
                <a:lnTo>
                  <a:pt x="16" y="19"/>
                </a:lnTo>
                <a:lnTo>
                  <a:pt x="16" y="1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9" name="Freeform 6379"/>
          <p:cNvSpPr>
            <a:spLocks/>
          </p:cNvSpPr>
          <p:nvPr/>
        </p:nvSpPr>
        <p:spPr bwMode="auto">
          <a:xfrm>
            <a:off x="3160304" y="6506324"/>
            <a:ext cx="12700" cy="3175"/>
          </a:xfrm>
          <a:custGeom>
            <a:avLst/>
            <a:gdLst>
              <a:gd name="T0" fmla="*/ 0 w 8"/>
              <a:gd name="T1" fmla="*/ 2 h 2"/>
              <a:gd name="T2" fmla="*/ 0 w 8"/>
              <a:gd name="T3" fmla="*/ 2 h 2"/>
              <a:gd name="T4" fmla="*/ 2 w 8"/>
              <a:gd name="T5" fmla="*/ 0 h 2"/>
              <a:gd name="T6" fmla="*/ 2 w 8"/>
              <a:gd name="T7" fmla="*/ 0 h 2"/>
              <a:gd name="T8" fmla="*/ 4 w 8"/>
              <a:gd name="T9" fmla="*/ 0 h 2"/>
              <a:gd name="T10" fmla="*/ 8 w 8"/>
              <a:gd name="T11" fmla="*/ 2 h 2"/>
            </a:gdLst>
            <a:ahLst/>
            <a:cxnLst>
              <a:cxn ang="0">
                <a:pos x="T0" y="T1"/>
              </a:cxn>
              <a:cxn ang="0">
                <a:pos x="T2" y="T3"/>
              </a:cxn>
              <a:cxn ang="0">
                <a:pos x="T4" y="T5"/>
              </a:cxn>
              <a:cxn ang="0">
                <a:pos x="T6" y="T7"/>
              </a:cxn>
              <a:cxn ang="0">
                <a:pos x="T8" y="T9"/>
              </a:cxn>
              <a:cxn ang="0">
                <a:pos x="T10" y="T11"/>
              </a:cxn>
            </a:cxnLst>
            <a:rect l="0" t="0" r="r" b="b"/>
            <a:pathLst>
              <a:path w="8" h="2">
                <a:moveTo>
                  <a:pt x="0" y="2"/>
                </a:moveTo>
                <a:lnTo>
                  <a:pt x="0" y="2"/>
                </a:lnTo>
                <a:lnTo>
                  <a:pt x="2" y="0"/>
                </a:lnTo>
                <a:lnTo>
                  <a:pt x="2" y="0"/>
                </a:lnTo>
                <a:lnTo>
                  <a:pt x="4" y="0"/>
                </a:lnTo>
                <a:lnTo>
                  <a:pt x="8"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0" name="Freeform 6380"/>
          <p:cNvSpPr>
            <a:spLocks/>
          </p:cNvSpPr>
          <p:nvPr/>
        </p:nvSpPr>
        <p:spPr bwMode="auto">
          <a:xfrm>
            <a:off x="3147604" y="6509499"/>
            <a:ext cx="12700" cy="6350"/>
          </a:xfrm>
          <a:custGeom>
            <a:avLst/>
            <a:gdLst>
              <a:gd name="T0" fmla="*/ 0 w 8"/>
              <a:gd name="T1" fmla="*/ 4 h 4"/>
              <a:gd name="T2" fmla="*/ 0 w 8"/>
              <a:gd name="T3" fmla="*/ 4 h 4"/>
              <a:gd name="T4" fmla="*/ 2 w 8"/>
              <a:gd name="T5" fmla="*/ 2 h 4"/>
              <a:gd name="T6" fmla="*/ 4 w 8"/>
              <a:gd name="T7" fmla="*/ 2 h 4"/>
              <a:gd name="T8" fmla="*/ 6 w 8"/>
              <a:gd name="T9" fmla="*/ 0 h 4"/>
              <a:gd name="T10" fmla="*/ 8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0" y="4"/>
                </a:moveTo>
                <a:lnTo>
                  <a:pt x="0" y="4"/>
                </a:lnTo>
                <a:lnTo>
                  <a:pt x="2" y="2"/>
                </a:lnTo>
                <a:lnTo>
                  <a:pt x="4" y="2"/>
                </a:lnTo>
                <a:lnTo>
                  <a:pt x="6" y="0"/>
                </a:lnTo>
                <a:lnTo>
                  <a:pt x="8"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1" name="Freeform 6381"/>
          <p:cNvSpPr>
            <a:spLocks/>
          </p:cNvSpPr>
          <p:nvPr/>
        </p:nvSpPr>
        <p:spPr bwMode="auto">
          <a:xfrm>
            <a:off x="3130142" y="6515849"/>
            <a:ext cx="17462" cy="9525"/>
          </a:xfrm>
          <a:custGeom>
            <a:avLst/>
            <a:gdLst>
              <a:gd name="T0" fmla="*/ 0 w 11"/>
              <a:gd name="T1" fmla="*/ 6 h 6"/>
              <a:gd name="T2" fmla="*/ 2 w 11"/>
              <a:gd name="T3" fmla="*/ 6 h 6"/>
              <a:gd name="T4" fmla="*/ 4 w 11"/>
              <a:gd name="T5" fmla="*/ 4 h 6"/>
              <a:gd name="T6" fmla="*/ 6 w 11"/>
              <a:gd name="T7" fmla="*/ 2 h 6"/>
              <a:gd name="T8" fmla="*/ 8 w 11"/>
              <a:gd name="T9" fmla="*/ 0 h 6"/>
              <a:gd name="T10" fmla="*/ 11 w 11"/>
              <a:gd name="T11" fmla="*/ 0 h 6"/>
              <a:gd name="T12" fmla="*/ 11 w 1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0" y="6"/>
                </a:moveTo>
                <a:lnTo>
                  <a:pt x="2" y="6"/>
                </a:lnTo>
                <a:lnTo>
                  <a:pt x="4" y="4"/>
                </a:lnTo>
                <a:lnTo>
                  <a:pt x="6" y="2"/>
                </a:lnTo>
                <a:lnTo>
                  <a:pt x="8" y="0"/>
                </a:lnTo>
                <a:lnTo>
                  <a:pt x="11" y="0"/>
                </a:lnTo>
                <a:lnTo>
                  <a:pt x="11"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2" name="Line 6382"/>
          <p:cNvSpPr>
            <a:spLocks noChangeShapeType="1"/>
          </p:cNvSpPr>
          <p:nvPr/>
        </p:nvSpPr>
        <p:spPr bwMode="auto">
          <a:xfrm>
            <a:off x="3130142" y="6525374"/>
            <a:ext cx="0" cy="0"/>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3" name="Freeform 6383"/>
          <p:cNvSpPr>
            <a:spLocks/>
          </p:cNvSpPr>
          <p:nvPr/>
        </p:nvSpPr>
        <p:spPr bwMode="auto">
          <a:xfrm>
            <a:off x="3173004" y="6509499"/>
            <a:ext cx="17462" cy="15875"/>
          </a:xfrm>
          <a:custGeom>
            <a:avLst/>
            <a:gdLst>
              <a:gd name="T0" fmla="*/ 0 w 11"/>
              <a:gd name="T1" fmla="*/ 0 h 10"/>
              <a:gd name="T2" fmla="*/ 2 w 11"/>
              <a:gd name="T3" fmla="*/ 0 h 10"/>
              <a:gd name="T4" fmla="*/ 4 w 11"/>
              <a:gd name="T5" fmla="*/ 0 h 10"/>
              <a:gd name="T6" fmla="*/ 4 w 11"/>
              <a:gd name="T7" fmla="*/ 2 h 10"/>
              <a:gd name="T8" fmla="*/ 6 w 11"/>
              <a:gd name="T9" fmla="*/ 2 h 10"/>
              <a:gd name="T10" fmla="*/ 7 w 11"/>
              <a:gd name="T11" fmla="*/ 2 h 10"/>
              <a:gd name="T12" fmla="*/ 7 w 11"/>
              <a:gd name="T13" fmla="*/ 2 h 10"/>
              <a:gd name="T14" fmla="*/ 7 w 11"/>
              <a:gd name="T15" fmla="*/ 2 h 10"/>
              <a:gd name="T16" fmla="*/ 9 w 11"/>
              <a:gd name="T17" fmla="*/ 6 h 10"/>
              <a:gd name="T18" fmla="*/ 9 w 11"/>
              <a:gd name="T19" fmla="*/ 6 h 10"/>
              <a:gd name="T20" fmla="*/ 9 w 11"/>
              <a:gd name="T21" fmla="*/ 6 h 10"/>
              <a:gd name="T22" fmla="*/ 11 w 11"/>
              <a:gd name="T23" fmla="*/ 6 h 10"/>
              <a:gd name="T24" fmla="*/ 11 w 11"/>
              <a:gd name="T25" fmla="*/ 8 h 10"/>
              <a:gd name="T26" fmla="*/ 11 w 11"/>
              <a:gd name="T27" fmla="*/ 10 h 10"/>
              <a:gd name="T28" fmla="*/ 11 w 11"/>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0" y="0"/>
                </a:moveTo>
                <a:lnTo>
                  <a:pt x="2" y="0"/>
                </a:lnTo>
                <a:lnTo>
                  <a:pt x="4" y="0"/>
                </a:lnTo>
                <a:lnTo>
                  <a:pt x="4" y="2"/>
                </a:lnTo>
                <a:lnTo>
                  <a:pt x="6" y="2"/>
                </a:lnTo>
                <a:lnTo>
                  <a:pt x="7" y="2"/>
                </a:lnTo>
                <a:lnTo>
                  <a:pt x="7" y="2"/>
                </a:lnTo>
                <a:lnTo>
                  <a:pt x="7" y="2"/>
                </a:lnTo>
                <a:lnTo>
                  <a:pt x="9" y="6"/>
                </a:lnTo>
                <a:lnTo>
                  <a:pt x="9" y="6"/>
                </a:lnTo>
                <a:lnTo>
                  <a:pt x="9" y="6"/>
                </a:lnTo>
                <a:lnTo>
                  <a:pt x="11" y="6"/>
                </a:lnTo>
                <a:lnTo>
                  <a:pt x="11" y="8"/>
                </a:lnTo>
                <a:lnTo>
                  <a:pt x="11" y="10"/>
                </a:lnTo>
                <a:lnTo>
                  <a:pt x="11" y="1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4" name="Freeform 6384"/>
          <p:cNvSpPr>
            <a:spLocks/>
          </p:cNvSpPr>
          <p:nvPr/>
        </p:nvSpPr>
        <p:spPr bwMode="auto">
          <a:xfrm>
            <a:off x="3401604" y="6488862"/>
            <a:ext cx="23812" cy="36513"/>
          </a:xfrm>
          <a:custGeom>
            <a:avLst/>
            <a:gdLst>
              <a:gd name="T0" fmla="*/ 15 w 15"/>
              <a:gd name="T1" fmla="*/ 23 h 23"/>
              <a:gd name="T2" fmla="*/ 15 w 15"/>
              <a:gd name="T3" fmla="*/ 23 h 23"/>
              <a:gd name="T4" fmla="*/ 15 w 15"/>
              <a:gd name="T5" fmla="*/ 21 h 23"/>
              <a:gd name="T6" fmla="*/ 13 w 15"/>
              <a:gd name="T7" fmla="*/ 19 h 23"/>
              <a:gd name="T8" fmla="*/ 9 w 15"/>
              <a:gd name="T9" fmla="*/ 15 h 23"/>
              <a:gd name="T10" fmla="*/ 9 w 15"/>
              <a:gd name="T11" fmla="*/ 15 h 23"/>
              <a:gd name="T12" fmla="*/ 7 w 15"/>
              <a:gd name="T13" fmla="*/ 17 h 23"/>
              <a:gd name="T14" fmla="*/ 6 w 15"/>
              <a:gd name="T15" fmla="*/ 17 h 23"/>
              <a:gd name="T16" fmla="*/ 6 w 15"/>
              <a:gd name="T17" fmla="*/ 17 h 23"/>
              <a:gd name="T18" fmla="*/ 6 w 15"/>
              <a:gd name="T19" fmla="*/ 15 h 23"/>
              <a:gd name="T20" fmla="*/ 6 w 15"/>
              <a:gd name="T21" fmla="*/ 15 h 23"/>
              <a:gd name="T22" fmla="*/ 4 w 15"/>
              <a:gd name="T23" fmla="*/ 13 h 23"/>
              <a:gd name="T24" fmla="*/ 4 w 15"/>
              <a:gd name="T25" fmla="*/ 13 h 23"/>
              <a:gd name="T26" fmla="*/ 4 w 15"/>
              <a:gd name="T27" fmla="*/ 11 h 23"/>
              <a:gd name="T28" fmla="*/ 4 w 15"/>
              <a:gd name="T29" fmla="*/ 11 h 23"/>
              <a:gd name="T30" fmla="*/ 4 w 15"/>
              <a:gd name="T31" fmla="*/ 9 h 23"/>
              <a:gd name="T32" fmla="*/ 2 w 15"/>
              <a:gd name="T33" fmla="*/ 9 h 23"/>
              <a:gd name="T34" fmla="*/ 2 w 15"/>
              <a:gd name="T35" fmla="*/ 8 h 23"/>
              <a:gd name="T36" fmla="*/ 0 w 15"/>
              <a:gd name="T37" fmla="*/ 8 h 23"/>
              <a:gd name="T38" fmla="*/ 0 w 15"/>
              <a:gd name="T39" fmla="*/ 8 h 23"/>
              <a:gd name="T40" fmla="*/ 0 w 15"/>
              <a:gd name="T41" fmla="*/ 8 h 23"/>
              <a:gd name="T42" fmla="*/ 0 w 15"/>
              <a:gd name="T43" fmla="*/ 6 h 23"/>
              <a:gd name="T44" fmla="*/ 0 w 15"/>
              <a:gd name="T45" fmla="*/ 6 h 23"/>
              <a:gd name="T46" fmla="*/ 0 w 15"/>
              <a:gd name="T47" fmla="*/ 6 h 23"/>
              <a:gd name="T48" fmla="*/ 0 w 15"/>
              <a:gd name="T49" fmla="*/ 4 h 23"/>
              <a:gd name="T50" fmla="*/ 0 w 15"/>
              <a:gd name="T51" fmla="*/ 4 h 23"/>
              <a:gd name="T52" fmla="*/ 0 w 15"/>
              <a:gd name="T53" fmla="*/ 4 h 23"/>
              <a:gd name="T54" fmla="*/ 0 w 15"/>
              <a:gd name="T55" fmla="*/ 2 h 23"/>
              <a:gd name="T56" fmla="*/ 0 w 15"/>
              <a:gd name="T57" fmla="*/ 2 h 23"/>
              <a:gd name="T58" fmla="*/ 0 w 15"/>
              <a:gd name="T59" fmla="*/ 2 h 23"/>
              <a:gd name="T60" fmla="*/ 0 w 15"/>
              <a:gd name="T61" fmla="*/ 0 h 23"/>
              <a:gd name="T62" fmla="*/ 0 w 15"/>
              <a:gd name="T63" fmla="*/ 0 h 23"/>
              <a:gd name="T64" fmla="*/ 2 w 15"/>
              <a:gd name="T6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 h="23">
                <a:moveTo>
                  <a:pt x="15" y="23"/>
                </a:moveTo>
                <a:lnTo>
                  <a:pt x="15" y="23"/>
                </a:lnTo>
                <a:lnTo>
                  <a:pt x="15" y="21"/>
                </a:lnTo>
                <a:lnTo>
                  <a:pt x="13" y="19"/>
                </a:lnTo>
                <a:lnTo>
                  <a:pt x="9" y="15"/>
                </a:lnTo>
                <a:lnTo>
                  <a:pt x="9" y="15"/>
                </a:lnTo>
                <a:lnTo>
                  <a:pt x="7" y="17"/>
                </a:lnTo>
                <a:lnTo>
                  <a:pt x="6" y="17"/>
                </a:lnTo>
                <a:lnTo>
                  <a:pt x="6" y="17"/>
                </a:lnTo>
                <a:lnTo>
                  <a:pt x="6" y="15"/>
                </a:lnTo>
                <a:lnTo>
                  <a:pt x="6" y="15"/>
                </a:lnTo>
                <a:lnTo>
                  <a:pt x="4" y="13"/>
                </a:lnTo>
                <a:lnTo>
                  <a:pt x="4" y="13"/>
                </a:lnTo>
                <a:lnTo>
                  <a:pt x="4" y="11"/>
                </a:lnTo>
                <a:lnTo>
                  <a:pt x="4" y="11"/>
                </a:lnTo>
                <a:lnTo>
                  <a:pt x="4" y="9"/>
                </a:lnTo>
                <a:lnTo>
                  <a:pt x="2" y="9"/>
                </a:lnTo>
                <a:lnTo>
                  <a:pt x="2" y="8"/>
                </a:lnTo>
                <a:lnTo>
                  <a:pt x="0" y="8"/>
                </a:lnTo>
                <a:lnTo>
                  <a:pt x="0" y="8"/>
                </a:lnTo>
                <a:lnTo>
                  <a:pt x="0" y="8"/>
                </a:lnTo>
                <a:lnTo>
                  <a:pt x="0" y="6"/>
                </a:lnTo>
                <a:lnTo>
                  <a:pt x="0" y="6"/>
                </a:lnTo>
                <a:lnTo>
                  <a:pt x="0" y="6"/>
                </a:lnTo>
                <a:lnTo>
                  <a:pt x="0" y="4"/>
                </a:lnTo>
                <a:lnTo>
                  <a:pt x="0" y="4"/>
                </a:lnTo>
                <a:lnTo>
                  <a:pt x="0" y="4"/>
                </a:lnTo>
                <a:lnTo>
                  <a:pt x="0" y="2"/>
                </a:lnTo>
                <a:lnTo>
                  <a:pt x="0" y="2"/>
                </a:lnTo>
                <a:lnTo>
                  <a:pt x="0" y="2"/>
                </a:lnTo>
                <a:lnTo>
                  <a:pt x="0" y="0"/>
                </a:lnTo>
                <a:lnTo>
                  <a:pt x="0"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5" name="Freeform 6385"/>
          <p:cNvSpPr>
            <a:spLocks/>
          </p:cNvSpPr>
          <p:nvPr/>
        </p:nvSpPr>
        <p:spPr bwMode="auto">
          <a:xfrm>
            <a:off x="3527017" y="6506324"/>
            <a:ext cx="14287" cy="19050"/>
          </a:xfrm>
          <a:custGeom>
            <a:avLst/>
            <a:gdLst>
              <a:gd name="T0" fmla="*/ 0 w 9"/>
              <a:gd name="T1" fmla="*/ 0 h 12"/>
              <a:gd name="T2" fmla="*/ 0 w 9"/>
              <a:gd name="T3" fmla="*/ 0 h 12"/>
              <a:gd name="T4" fmla="*/ 1 w 9"/>
              <a:gd name="T5" fmla="*/ 0 h 12"/>
              <a:gd name="T6" fmla="*/ 3 w 9"/>
              <a:gd name="T7" fmla="*/ 0 h 12"/>
              <a:gd name="T8" fmla="*/ 3 w 9"/>
              <a:gd name="T9" fmla="*/ 2 h 12"/>
              <a:gd name="T10" fmla="*/ 3 w 9"/>
              <a:gd name="T11" fmla="*/ 2 h 12"/>
              <a:gd name="T12" fmla="*/ 3 w 9"/>
              <a:gd name="T13" fmla="*/ 2 h 12"/>
              <a:gd name="T14" fmla="*/ 1 w 9"/>
              <a:gd name="T15" fmla="*/ 2 h 12"/>
              <a:gd name="T16" fmla="*/ 1 w 9"/>
              <a:gd name="T17" fmla="*/ 2 h 12"/>
              <a:gd name="T18" fmla="*/ 1 w 9"/>
              <a:gd name="T19" fmla="*/ 2 h 12"/>
              <a:gd name="T20" fmla="*/ 1 w 9"/>
              <a:gd name="T21" fmla="*/ 4 h 12"/>
              <a:gd name="T22" fmla="*/ 1 w 9"/>
              <a:gd name="T23" fmla="*/ 4 h 12"/>
              <a:gd name="T24" fmla="*/ 3 w 9"/>
              <a:gd name="T25" fmla="*/ 4 h 12"/>
              <a:gd name="T26" fmla="*/ 3 w 9"/>
              <a:gd name="T27" fmla="*/ 4 h 12"/>
              <a:gd name="T28" fmla="*/ 5 w 9"/>
              <a:gd name="T29" fmla="*/ 4 h 12"/>
              <a:gd name="T30" fmla="*/ 5 w 9"/>
              <a:gd name="T31" fmla="*/ 4 h 12"/>
              <a:gd name="T32" fmla="*/ 5 w 9"/>
              <a:gd name="T33" fmla="*/ 4 h 12"/>
              <a:gd name="T34" fmla="*/ 5 w 9"/>
              <a:gd name="T35" fmla="*/ 6 h 12"/>
              <a:gd name="T36" fmla="*/ 5 w 9"/>
              <a:gd name="T37" fmla="*/ 8 h 12"/>
              <a:gd name="T38" fmla="*/ 5 w 9"/>
              <a:gd name="T39" fmla="*/ 8 h 12"/>
              <a:gd name="T40" fmla="*/ 5 w 9"/>
              <a:gd name="T41" fmla="*/ 8 h 12"/>
              <a:gd name="T42" fmla="*/ 5 w 9"/>
              <a:gd name="T43" fmla="*/ 8 h 12"/>
              <a:gd name="T44" fmla="*/ 7 w 9"/>
              <a:gd name="T45" fmla="*/ 8 h 12"/>
              <a:gd name="T46" fmla="*/ 7 w 9"/>
              <a:gd name="T47" fmla="*/ 8 h 12"/>
              <a:gd name="T48" fmla="*/ 7 w 9"/>
              <a:gd name="T49" fmla="*/ 8 h 12"/>
              <a:gd name="T50" fmla="*/ 7 w 9"/>
              <a:gd name="T51" fmla="*/ 8 h 12"/>
              <a:gd name="T52" fmla="*/ 7 w 9"/>
              <a:gd name="T53" fmla="*/ 10 h 12"/>
              <a:gd name="T54" fmla="*/ 9 w 9"/>
              <a:gd name="T55" fmla="*/ 10 h 12"/>
              <a:gd name="T56" fmla="*/ 9 w 9"/>
              <a:gd name="T57" fmla="*/ 10 h 12"/>
              <a:gd name="T58" fmla="*/ 7 w 9"/>
              <a:gd name="T59" fmla="*/ 10 h 12"/>
              <a:gd name="T60" fmla="*/ 7 w 9"/>
              <a:gd name="T61" fmla="*/ 10 h 12"/>
              <a:gd name="T62" fmla="*/ 5 w 9"/>
              <a:gd name="T63" fmla="*/ 10 h 12"/>
              <a:gd name="T64" fmla="*/ 5 w 9"/>
              <a:gd name="T65" fmla="*/ 12 h 12"/>
              <a:gd name="T66" fmla="*/ 5 w 9"/>
              <a:gd name="T67" fmla="*/ 12 h 12"/>
              <a:gd name="T68" fmla="*/ 7 w 9"/>
              <a:gd name="T69" fmla="*/ 12 h 12"/>
              <a:gd name="T70" fmla="*/ 7 w 9"/>
              <a:gd name="T71" fmla="*/ 12 h 12"/>
              <a:gd name="T72" fmla="*/ 7 w 9"/>
              <a:gd name="T7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 h="12">
                <a:moveTo>
                  <a:pt x="0" y="0"/>
                </a:moveTo>
                <a:lnTo>
                  <a:pt x="0" y="0"/>
                </a:lnTo>
                <a:lnTo>
                  <a:pt x="1" y="0"/>
                </a:lnTo>
                <a:lnTo>
                  <a:pt x="3" y="0"/>
                </a:lnTo>
                <a:lnTo>
                  <a:pt x="3" y="2"/>
                </a:lnTo>
                <a:lnTo>
                  <a:pt x="3" y="2"/>
                </a:lnTo>
                <a:lnTo>
                  <a:pt x="3" y="2"/>
                </a:lnTo>
                <a:lnTo>
                  <a:pt x="1" y="2"/>
                </a:lnTo>
                <a:lnTo>
                  <a:pt x="1" y="2"/>
                </a:lnTo>
                <a:lnTo>
                  <a:pt x="1" y="2"/>
                </a:lnTo>
                <a:lnTo>
                  <a:pt x="1" y="4"/>
                </a:lnTo>
                <a:lnTo>
                  <a:pt x="1" y="4"/>
                </a:lnTo>
                <a:lnTo>
                  <a:pt x="3" y="4"/>
                </a:lnTo>
                <a:lnTo>
                  <a:pt x="3" y="4"/>
                </a:lnTo>
                <a:lnTo>
                  <a:pt x="5" y="4"/>
                </a:lnTo>
                <a:lnTo>
                  <a:pt x="5" y="4"/>
                </a:lnTo>
                <a:lnTo>
                  <a:pt x="5" y="4"/>
                </a:lnTo>
                <a:lnTo>
                  <a:pt x="5" y="6"/>
                </a:lnTo>
                <a:lnTo>
                  <a:pt x="5" y="8"/>
                </a:lnTo>
                <a:lnTo>
                  <a:pt x="5" y="8"/>
                </a:lnTo>
                <a:lnTo>
                  <a:pt x="5" y="8"/>
                </a:lnTo>
                <a:lnTo>
                  <a:pt x="5" y="8"/>
                </a:lnTo>
                <a:lnTo>
                  <a:pt x="7" y="8"/>
                </a:lnTo>
                <a:lnTo>
                  <a:pt x="7" y="8"/>
                </a:lnTo>
                <a:lnTo>
                  <a:pt x="7" y="8"/>
                </a:lnTo>
                <a:lnTo>
                  <a:pt x="7" y="8"/>
                </a:lnTo>
                <a:lnTo>
                  <a:pt x="7" y="10"/>
                </a:lnTo>
                <a:lnTo>
                  <a:pt x="9" y="10"/>
                </a:lnTo>
                <a:lnTo>
                  <a:pt x="9" y="10"/>
                </a:lnTo>
                <a:lnTo>
                  <a:pt x="7" y="10"/>
                </a:lnTo>
                <a:lnTo>
                  <a:pt x="7" y="10"/>
                </a:lnTo>
                <a:lnTo>
                  <a:pt x="5" y="10"/>
                </a:lnTo>
                <a:lnTo>
                  <a:pt x="5" y="12"/>
                </a:lnTo>
                <a:lnTo>
                  <a:pt x="5" y="12"/>
                </a:lnTo>
                <a:lnTo>
                  <a:pt x="7" y="12"/>
                </a:lnTo>
                <a:lnTo>
                  <a:pt x="7" y="12"/>
                </a:lnTo>
                <a:lnTo>
                  <a:pt x="7" y="1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6" name="Freeform 6386"/>
          <p:cNvSpPr>
            <a:spLocks/>
          </p:cNvSpPr>
          <p:nvPr/>
        </p:nvSpPr>
        <p:spPr bwMode="auto">
          <a:xfrm>
            <a:off x="2520542" y="5552237"/>
            <a:ext cx="1581150" cy="1149350"/>
          </a:xfrm>
          <a:custGeom>
            <a:avLst/>
            <a:gdLst>
              <a:gd name="T0" fmla="*/ 0 w 996"/>
              <a:gd name="T1" fmla="*/ 361 h 724"/>
              <a:gd name="T2" fmla="*/ 0 w 996"/>
              <a:gd name="T3" fmla="*/ 0 h 724"/>
              <a:gd name="T4" fmla="*/ 996 w 996"/>
              <a:gd name="T5" fmla="*/ 0 h 724"/>
              <a:gd name="T6" fmla="*/ 996 w 996"/>
              <a:gd name="T7" fmla="*/ 724 h 724"/>
              <a:gd name="T8" fmla="*/ 0 w 996"/>
              <a:gd name="T9" fmla="*/ 724 h 724"/>
              <a:gd name="T10" fmla="*/ 0 w 996"/>
              <a:gd name="T11" fmla="*/ 361 h 724"/>
            </a:gdLst>
            <a:ahLst/>
            <a:cxnLst>
              <a:cxn ang="0">
                <a:pos x="T0" y="T1"/>
              </a:cxn>
              <a:cxn ang="0">
                <a:pos x="T2" y="T3"/>
              </a:cxn>
              <a:cxn ang="0">
                <a:pos x="T4" y="T5"/>
              </a:cxn>
              <a:cxn ang="0">
                <a:pos x="T6" y="T7"/>
              </a:cxn>
              <a:cxn ang="0">
                <a:pos x="T8" y="T9"/>
              </a:cxn>
              <a:cxn ang="0">
                <a:pos x="T10" y="T11"/>
              </a:cxn>
            </a:cxnLst>
            <a:rect l="0" t="0" r="r" b="b"/>
            <a:pathLst>
              <a:path w="996" h="724">
                <a:moveTo>
                  <a:pt x="0" y="361"/>
                </a:moveTo>
                <a:lnTo>
                  <a:pt x="0" y="0"/>
                </a:lnTo>
                <a:lnTo>
                  <a:pt x="996" y="0"/>
                </a:lnTo>
                <a:lnTo>
                  <a:pt x="996" y="724"/>
                </a:lnTo>
                <a:lnTo>
                  <a:pt x="0" y="724"/>
                </a:lnTo>
                <a:lnTo>
                  <a:pt x="0" y="361"/>
                </a:lnTo>
              </a:path>
            </a:pathLst>
          </a:custGeom>
          <a:noFill/>
          <a:ln w="6350" cap="sq">
            <a:solidFill>
              <a:srgbClr val="9C9C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7" name="Freeform 6387"/>
          <p:cNvSpPr>
            <a:spLocks noEditPoints="1"/>
          </p:cNvSpPr>
          <p:nvPr/>
        </p:nvSpPr>
        <p:spPr bwMode="auto">
          <a:xfrm>
            <a:off x="4520792" y="5641137"/>
            <a:ext cx="569912" cy="977900"/>
          </a:xfrm>
          <a:custGeom>
            <a:avLst/>
            <a:gdLst>
              <a:gd name="T0" fmla="*/ 101 w 359"/>
              <a:gd name="T1" fmla="*/ 511 h 616"/>
              <a:gd name="T2" fmla="*/ 101 w 359"/>
              <a:gd name="T3" fmla="*/ 524 h 616"/>
              <a:gd name="T4" fmla="*/ 90 w 359"/>
              <a:gd name="T5" fmla="*/ 540 h 616"/>
              <a:gd name="T6" fmla="*/ 80 w 359"/>
              <a:gd name="T7" fmla="*/ 547 h 616"/>
              <a:gd name="T8" fmla="*/ 78 w 359"/>
              <a:gd name="T9" fmla="*/ 553 h 616"/>
              <a:gd name="T10" fmla="*/ 74 w 359"/>
              <a:gd name="T11" fmla="*/ 557 h 616"/>
              <a:gd name="T12" fmla="*/ 65 w 359"/>
              <a:gd name="T13" fmla="*/ 567 h 616"/>
              <a:gd name="T14" fmla="*/ 63 w 359"/>
              <a:gd name="T15" fmla="*/ 572 h 616"/>
              <a:gd name="T16" fmla="*/ 51 w 359"/>
              <a:gd name="T17" fmla="*/ 582 h 616"/>
              <a:gd name="T18" fmla="*/ 42 w 359"/>
              <a:gd name="T19" fmla="*/ 582 h 616"/>
              <a:gd name="T20" fmla="*/ 36 w 359"/>
              <a:gd name="T21" fmla="*/ 586 h 616"/>
              <a:gd name="T22" fmla="*/ 30 w 359"/>
              <a:gd name="T23" fmla="*/ 599 h 616"/>
              <a:gd name="T24" fmla="*/ 26 w 359"/>
              <a:gd name="T25" fmla="*/ 595 h 616"/>
              <a:gd name="T26" fmla="*/ 17 w 359"/>
              <a:gd name="T27" fmla="*/ 597 h 616"/>
              <a:gd name="T28" fmla="*/ 19 w 359"/>
              <a:gd name="T29" fmla="*/ 580 h 616"/>
              <a:gd name="T30" fmla="*/ 11 w 359"/>
              <a:gd name="T31" fmla="*/ 570 h 616"/>
              <a:gd name="T32" fmla="*/ 9 w 359"/>
              <a:gd name="T33" fmla="*/ 563 h 616"/>
              <a:gd name="T34" fmla="*/ 5 w 359"/>
              <a:gd name="T35" fmla="*/ 549 h 616"/>
              <a:gd name="T36" fmla="*/ 0 w 359"/>
              <a:gd name="T37" fmla="*/ 528 h 616"/>
              <a:gd name="T38" fmla="*/ 3 w 359"/>
              <a:gd name="T39" fmla="*/ 515 h 616"/>
              <a:gd name="T40" fmla="*/ 11 w 359"/>
              <a:gd name="T41" fmla="*/ 497 h 616"/>
              <a:gd name="T42" fmla="*/ 26 w 359"/>
              <a:gd name="T43" fmla="*/ 486 h 616"/>
              <a:gd name="T44" fmla="*/ 49 w 359"/>
              <a:gd name="T45" fmla="*/ 470 h 616"/>
              <a:gd name="T46" fmla="*/ 59 w 359"/>
              <a:gd name="T47" fmla="*/ 463 h 616"/>
              <a:gd name="T48" fmla="*/ 69 w 359"/>
              <a:gd name="T49" fmla="*/ 463 h 616"/>
              <a:gd name="T50" fmla="*/ 82 w 359"/>
              <a:gd name="T51" fmla="*/ 467 h 616"/>
              <a:gd name="T52" fmla="*/ 94 w 359"/>
              <a:gd name="T53" fmla="*/ 474 h 616"/>
              <a:gd name="T54" fmla="*/ 96 w 359"/>
              <a:gd name="T55" fmla="*/ 482 h 616"/>
              <a:gd name="T56" fmla="*/ 97 w 359"/>
              <a:gd name="T57" fmla="*/ 486 h 616"/>
              <a:gd name="T58" fmla="*/ 99 w 359"/>
              <a:gd name="T59" fmla="*/ 497 h 616"/>
              <a:gd name="T60" fmla="*/ 107 w 359"/>
              <a:gd name="T61" fmla="*/ 507 h 616"/>
              <a:gd name="T62" fmla="*/ 353 w 359"/>
              <a:gd name="T63" fmla="*/ 9 h 616"/>
              <a:gd name="T64" fmla="*/ 343 w 359"/>
              <a:gd name="T65" fmla="*/ 19 h 616"/>
              <a:gd name="T66" fmla="*/ 351 w 359"/>
              <a:gd name="T67" fmla="*/ 19 h 616"/>
              <a:gd name="T68" fmla="*/ 357 w 359"/>
              <a:gd name="T69" fmla="*/ 23 h 616"/>
              <a:gd name="T70" fmla="*/ 351 w 359"/>
              <a:gd name="T71" fmla="*/ 29 h 616"/>
              <a:gd name="T72" fmla="*/ 345 w 359"/>
              <a:gd name="T73" fmla="*/ 44 h 616"/>
              <a:gd name="T74" fmla="*/ 343 w 359"/>
              <a:gd name="T75" fmla="*/ 50 h 616"/>
              <a:gd name="T76" fmla="*/ 338 w 359"/>
              <a:gd name="T77" fmla="*/ 59 h 616"/>
              <a:gd name="T78" fmla="*/ 330 w 359"/>
              <a:gd name="T79" fmla="*/ 57 h 616"/>
              <a:gd name="T80" fmla="*/ 318 w 359"/>
              <a:gd name="T81" fmla="*/ 48 h 616"/>
              <a:gd name="T82" fmla="*/ 314 w 359"/>
              <a:gd name="T83" fmla="*/ 44 h 616"/>
              <a:gd name="T84" fmla="*/ 311 w 359"/>
              <a:gd name="T85" fmla="*/ 31 h 616"/>
              <a:gd name="T86" fmla="*/ 322 w 359"/>
              <a:gd name="T87" fmla="*/ 31 h 616"/>
              <a:gd name="T88" fmla="*/ 324 w 359"/>
              <a:gd name="T89" fmla="*/ 19 h 616"/>
              <a:gd name="T90" fmla="*/ 324 w 359"/>
              <a:gd name="T91" fmla="*/ 8 h 616"/>
              <a:gd name="T92" fmla="*/ 334 w 359"/>
              <a:gd name="T93" fmla="*/ 2 h 616"/>
              <a:gd name="T94" fmla="*/ 343 w 359"/>
              <a:gd name="T95" fmla="*/ 2 h 616"/>
              <a:gd name="T96" fmla="*/ 359 w 359"/>
              <a:gd name="T97" fmla="*/ 4 h 616"/>
              <a:gd name="T98" fmla="*/ 290 w 359"/>
              <a:gd name="T99" fmla="*/ 107 h 616"/>
              <a:gd name="T100" fmla="*/ 288 w 359"/>
              <a:gd name="T101" fmla="*/ 104 h 616"/>
              <a:gd name="T102" fmla="*/ 21 w 359"/>
              <a:gd name="T103" fmla="*/ 613 h 616"/>
              <a:gd name="T104" fmla="*/ 19 w 359"/>
              <a:gd name="T105" fmla="*/ 616 h 616"/>
              <a:gd name="T106" fmla="*/ 23 w 359"/>
              <a:gd name="T107" fmla="*/ 613 h 616"/>
              <a:gd name="T108" fmla="*/ 290 w 359"/>
              <a:gd name="T109" fmla="*/ 123 h 616"/>
              <a:gd name="T110" fmla="*/ 293 w 359"/>
              <a:gd name="T111" fmla="*/ 119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9" h="616">
                <a:moveTo>
                  <a:pt x="107" y="507"/>
                </a:moveTo>
                <a:lnTo>
                  <a:pt x="107" y="507"/>
                </a:lnTo>
                <a:lnTo>
                  <a:pt x="103" y="507"/>
                </a:lnTo>
                <a:lnTo>
                  <a:pt x="103" y="509"/>
                </a:lnTo>
                <a:lnTo>
                  <a:pt x="101" y="511"/>
                </a:lnTo>
                <a:lnTo>
                  <a:pt x="103" y="515"/>
                </a:lnTo>
                <a:lnTo>
                  <a:pt x="101" y="517"/>
                </a:lnTo>
                <a:lnTo>
                  <a:pt x="101" y="520"/>
                </a:lnTo>
                <a:lnTo>
                  <a:pt x="101" y="522"/>
                </a:lnTo>
                <a:lnTo>
                  <a:pt x="101" y="524"/>
                </a:lnTo>
                <a:lnTo>
                  <a:pt x="99" y="528"/>
                </a:lnTo>
                <a:lnTo>
                  <a:pt x="97" y="530"/>
                </a:lnTo>
                <a:lnTo>
                  <a:pt x="96" y="532"/>
                </a:lnTo>
                <a:lnTo>
                  <a:pt x="92" y="538"/>
                </a:lnTo>
                <a:lnTo>
                  <a:pt x="90" y="540"/>
                </a:lnTo>
                <a:lnTo>
                  <a:pt x="88" y="540"/>
                </a:lnTo>
                <a:lnTo>
                  <a:pt x="86" y="540"/>
                </a:lnTo>
                <a:lnTo>
                  <a:pt x="84" y="542"/>
                </a:lnTo>
                <a:lnTo>
                  <a:pt x="82" y="545"/>
                </a:lnTo>
                <a:lnTo>
                  <a:pt x="80" y="547"/>
                </a:lnTo>
                <a:lnTo>
                  <a:pt x="80" y="549"/>
                </a:lnTo>
                <a:lnTo>
                  <a:pt x="80" y="551"/>
                </a:lnTo>
                <a:lnTo>
                  <a:pt x="78" y="549"/>
                </a:lnTo>
                <a:lnTo>
                  <a:pt x="78" y="551"/>
                </a:lnTo>
                <a:lnTo>
                  <a:pt x="78" y="553"/>
                </a:lnTo>
                <a:lnTo>
                  <a:pt x="78" y="553"/>
                </a:lnTo>
                <a:lnTo>
                  <a:pt x="76" y="553"/>
                </a:lnTo>
                <a:lnTo>
                  <a:pt x="76" y="553"/>
                </a:lnTo>
                <a:lnTo>
                  <a:pt x="76" y="557"/>
                </a:lnTo>
                <a:lnTo>
                  <a:pt x="74" y="557"/>
                </a:lnTo>
                <a:lnTo>
                  <a:pt x="73" y="561"/>
                </a:lnTo>
                <a:lnTo>
                  <a:pt x="71" y="561"/>
                </a:lnTo>
                <a:lnTo>
                  <a:pt x="69" y="563"/>
                </a:lnTo>
                <a:lnTo>
                  <a:pt x="67" y="565"/>
                </a:lnTo>
                <a:lnTo>
                  <a:pt x="65" y="567"/>
                </a:lnTo>
                <a:lnTo>
                  <a:pt x="67" y="567"/>
                </a:lnTo>
                <a:lnTo>
                  <a:pt x="69" y="568"/>
                </a:lnTo>
                <a:lnTo>
                  <a:pt x="69" y="572"/>
                </a:lnTo>
                <a:lnTo>
                  <a:pt x="67" y="574"/>
                </a:lnTo>
                <a:lnTo>
                  <a:pt x="63" y="572"/>
                </a:lnTo>
                <a:lnTo>
                  <a:pt x="61" y="574"/>
                </a:lnTo>
                <a:lnTo>
                  <a:pt x="57" y="576"/>
                </a:lnTo>
                <a:lnTo>
                  <a:pt x="55" y="578"/>
                </a:lnTo>
                <a:lnTo>
                  <a:pt x="53" y="582"/>
                </a:lnTo>
                <a:lnTo>
                  <a:pt x="51" y="582"/>
                </a:lnTo>
                <a:lnTo>
                  <a:pt x="49" y="582"/>
                </a:lnTo>
                <a:lnTo>
                  <a:pt x="49" y="582"/>
                </a:lnTo>
                <a:lnTo>
                  <a:pt x="48" y="584"/>
                </a:lnTo>
                <a:lnTo>
                  <a:pt x="46" y="584"/>
                </a:lnTo>
                <a:lnTo>
                  <a:pt x="42" y="582"/>
                </a:lnTo>
                <a:lnTo>
                  <a:pt x="42" y="582"/>
                </a:lnTo>
                <a:lnTo>
                  <a:pt x="40" y="582"/>
                </a:lnTo>
                <a:lnTo>
                  <a:pt x="38" y="582"/>
                </a:lnTo>
                <a:lnTo>
                  <a:pt x="36" y="584"/>
                </a:lnTo>
                <a:lnTo>
                  <a:pt x="36" y="586"/>
                </a:lnTo>
                <a:lnTo>
                  <a:pt x="38" y="590"/>
                </a:lnTo>
                <a:lnTo>
                  <a:pt x="36" y="591"/>
                </a:lnTo>
                <a:lnTo>
                  <a:pt x="34" y="595"/>
                </a:lnTo>
                <a:lnTo>
                  <a:pt x="34" y="599"/>
                </a:lnTo>
                <a:lnTo>
                  <a:pt x="30" y="599"/>
                </a:lnTo>
                <a:lnTo>
                  <a:pt x="28" y="599"/>
                </a:lnTo>
                <a:lnTo>
                  <a:pt x="28" y="595"/>
                </a:lnTo>
                <a:lnTo>
                  <a:pt x="28" y="595"/>
                </a:lnTo>
                <a:lnTo>
                  <a:pt x="26" y="595"/>
                </a:lnTo>
                <a:lnTo>
                  <a:pt x="26" y="595"/>
                </a:lnTo>
                <a:lnTo>
                  <a:pt x="25" y="599"/>
                </a:lnTo>
                <a:lnTo>
                  <a:pt x="19" y="603"/>
                </a:lnTo>
                <a:lnTo>
                  <a:pt x="17" y="603"/>
                </a:lnTo>
                <a:lnTo>
                  <a:pt x="17" y="601"/>
                </a:lnTo>
                <a:lnTo>
                  <a:pt x="17" y="597"/>
                </a:lnTo>
                <a:lnTo>
                  <a:pt x="15" y="593"/>
                </a:lnTo>
                <a:lnTo>
                  <a:pt x="17" y="591"/>
                </a:lnTo>
                <a:lnTo>
                  <a:pt x="19" y="591"/>
                </a:lnTo>
                <a:lnTo>
                  <a:pt x="19" y="588"/>
                </a:lnTo>
                <a:lnTo>
                  <a:pt x="19" y="580"/>
                </a:lnTo>
                <a:lnTo>
                  <a:pt x="19" y="576"/>
                </a:lnTo>
                <a:lnTo>
                  <a:pt x="19" y="574"/>
                </a:lnTo>
                <a:lnTo>
                  <a:pt x="17" y="572"/>
                </a:lnTo>
                <a:lnTo>
                  <a:pt x="13" y="572"/>
                </a:lnTo>
                <a:lnTo>
                  <a:pt x="11" y="570"/>
                </a:lnTo>
                <a:lnTo>
                  <a:pt x="11" y="568"/>
                </a:lnTo>
                <a:lnTo>
                  <a:pt x="11" y="567"/>
                </a:lnTo>
                <a:lnTo>
                  <a:pt x="9" y="565"/>
                </a:lnTo>
                <a:lnTo>
                  <a:pt x="7" y="563"/>
                </a:lnTo>
                <a:lnTo>
                  <a:pt x="9" y="563"/>
                </a:lnTo>
                <a:lnTo>
                  <a:pt x="7" y="561"/>
                </a:lnTo>
                <a:lnTo>
                  <a:pt x="5" y="559"/>
                </a:lnTo>
                <a:lnTo>
                  <a:pt x="5" y="559"/>
                </a:lnTo>
                <a:lnTo>
                  <a:pt x="5" y="555"/>
                </a:lnTo>
                <a:lnTo>
                  <a:pt x="5" y="549"/>
                </a:lnTo>
                <a:lnTo>
                  <a:pt x="0" y="542"/>
                </a:lnTo>
                <a:lnTo>
                  <a:pt x="1" y="538"/>
                </a:lnTo>
                <a:lnTo>
                  <a:pt x="0" y="534"/>
                </a:lnTo>
                <a:lnTo>
                  <a:pt x="1" y="532"/>
                </a:lnTo>
                <a:lnTo>
                  <a:pt x="0" y="528"/>
                </a:lnTo>
                <a:lnTo>
                  <a:pt x="0" y="526"/>
                </a:lnTo>
                <a:lnTo>
                  <a:pt x="0" y="522"/>
                </a:lnTo>
                <a:lnTo>
                  <a:pt x="1" y="520"/>
                </a:lnTo>
                <a:lnTo>
                  <a:pt x="1" y="517"/>
                </a:lnTo>
                <a:lnTo>
                  <a:pt x="3" y="515"/>
                </a:lnTo>
                <a:lnTo>
                  <a:pt x="5" y="513"/>
                </a:lnTo>
                <a:lnTo>
                  <a:pt x="7" y="511"/>
                </a:lnTo>
                <a:lnTo>
                  <a:pt x="7" y="507"/>
                </a:lnTo>
                <a:lnTo>
                  <a:pt x="9" y="499"/>
                </a:lnTo>
                <a:lnTo>
                  <a:pt x="11" y="497"/>
                </a:lnTo>
                <a:lnTo>
                  <a:pt x="15" y="495"/>
                </a:lnTo>
                <a:lnTo>
                  <a:pt x="17" y="492"/>
                </a:lnTo>
                <a:lnTo>
                  <a:pt x="21" y="492"/>
                </a:lnTo>
                <a:lnTo>
                  <a:pt x="23" y="488"/>
                </a:lnTo>
                <a:lnTo>
                  <a:pt x="26" y="486"/>
                </a:lnTo>
                <a:lnTo>
                  <a:pt x="32" y="482"/>
                </a:lnTo>
                <a:lnTo>
                  <a:pt x="34" y="482"/>
                </a:lnTo>
                <a:lnTo>
                  <a:pt x="36" y="482"/>
                </a:lnTo>
                <a:lnTo>
                  <a:pt x="38" y="480"/>
                </a:lnTo>
                <a:lnTo>
                  <a:pt x="49" y="470"/>
                </a:lnTo>
                <a:lnTo>
                  <a:pt x="51" y="467"/>
                </a:lnTo>
                <a:lnTo>
                  <a:pt x="53" y="465"/>
                </a:lnTo>
                <a:lnTo>
                  <a:pt x="57" y="465"/>
                </a:lnTo>
                <a:lnTo>
                  <a:pt x="57" y="463"/>
                </a:lnTo>
                <a:lnTo>
                  <a:pt x="59" y="463"/>
                </a:lnTo>
                <a:lnTo>
                  <a:pt x="59" y="463"/>
                </a:lnTo>
                <a:lnTo>
                  <a:pt x="61" y="465"/>
                </a:lnTo>
                <a:lnTo>
                  <a:pt x="63" y="465"/>
                </a:lnTo>
                <a:lnTo>
                  <a:pt x="65" y="463"/>
                </a:lnTo>
                <a:lnTo>
                  <a:pt x="69" y="463"/>
                </a:lnTo>
                <a:lnTo>
                  <a:pt x="71" y="463"/>
                </a:lnTo>
                <a:lnTo>
                  <a:pt x="74" y="463"/>
                </a:lnTo>
                <a:lnTo>
                  <a:pt x="78" y="465"/>
                </a:lnTo>
                <a:lnTo>
                  <a:pt x="82" y="465"/>
                </a:lnTo>
                <a:lnTo>
                  <a:pt x="82" y="467"/>
                </a:lnTo>
                <a:lnTo>
                  <a:pt x="84" y="470"/>
                </a:lnTo>
                <a:lnTo>
                  <a:pt x="86" y="472"/>
                </a:lnTo>
                <a:lnTo>
                  <a:pt x="90" y="472"/>
                </a:lnTo>
                <a:lnTo>
                  <a:pt x="92" y="474"/>
                </a:lnTo>
                <a:lnTo>
                  <a:pt x="94" y="474"/>
                </a:lnTo>
                <a:lnTo>
                  <a:pt x="90" y="478"/>
                </a:lnTo>
                <a:lnTo>
                  <a:pt x="90" y="480"/>
                </a:lnTo>
                <a:lnTo>
                  <a:pt x="92" y="482"/>
                </a:lnTo>
                <a:lnTo>
                  <a:pt x="94" y="480"/>
                </a:lnTo>
                <a:lnTo>
                  <a:pt x="96" y="482"/>
                </a:lnTo>
                <a:lnTo>
                  <a:pt x="94" y="486"/>
                </a:lnTo>
                <a:lnTo>
                  <a:pt x="94" y="488"/>
                </a:lnTo>
                <a:lnTo>
                  <a:pt x="96" y="488"/>
                </a:lnTo>
                <a:lnTo>
                  <a:pt x="97" y="488"/>
                </a:lnTo>
                <a:lnTo>
                  <a:pt x="97" y="486"/>
                </a:lnTo>
                <a:lnTo>
                  <a:pt x="99" y="486"/>
                </a:lnTo>
                <a:lnTo>
                  <a:pt x="99" y="486"/>
                </a:lnTo>
                <a:lnTo>
                  <a:pt x="99" y="492"/>
                </a:lnTo>
                <a:lnTo>
                  <a:pt x="99" y="495"/>
                </a:lnTo>
                <a:lnTo>
                  <a:pt x="99" y="497"/>
                </a:lnTo>
                <a:lnTo>
                  <a:pt x="103" y="497"/>
                </a:lnTo>
                <a:lnTo>
                  <a:pt x="103" y="503"/>
                </a:lnTo>
                <a:lnTo>
                  <a:pt x="107" y="505"/>
                </a:lnTo>
                <a:lnTo>
                  <a:pt x="107" y="507"/>
                </a:lnTo>
                <a:lnTo>
                  <a:pt x="107" y="507"/>
                </a:lnTo>
                <a:close/>
                <a:moveTo>
                  <a:pt x="357" y="9"/>
                </a:moveTo>
                <a:lnTo>
                  <a:pt x="355" y="8"/>
                </a:lnTo>
                <a:lnTo>
                  <a:pt x="355" y="8"/>
                </a:lnTo>
                <a:lnTo>
                  <a:pt x="353" y="8"/>
                </a:lnTo>
                <a:lnTo>
                  <a:pt x="353" y="9"/>
                </a:lnTo>
                <a:lnTo>
                  <a:pt x="351" y="11"/>
                </a:lnTo>
                <a:lnTo>
                  <a:pt x="347" y="13"/>
                </a:lnTo>
                <a:lnTo>
                  <a:pt x="347" y="15"/>
                </a:lnTo>
                <a:lnTo>
                  <a:pt x="343" y="17"/>
                </a:lnTo>
                <a:lnTo>
                  <a:pt x="343" y="19"/>
                </a:lnTo>
                <a:lnTo>
                  <a:pt x="343" y="19"/>
                </a:lnTo>
                <a:lnTo>
                  <a:pt x="347" y="17"/>
                </a:lnTo>
                <a:lnTo>
                  <a:pt x="349" y="17"/>
                </a:lnTo>
                <a:lnTo>
                  <a:pt x="349" y="17"/>
                </a:lnTo>
                <a:lnTo>
                  <a:pt x="351" y="19"/>
                </a:lnTo>
                <a:lnTo>
                  <a:pt x="355" y="19"/>
                </a:lnTo>
                <a:lnTo>
                  <a:pt x="355" y="19"/>
                </a:lnTo>
                <a:lnTo>
                  <a:pt x="355" y="23"/>
                </a:lnTo>
                <a:lnTo>
                  <a:pt x="357" y="21"/>
                </a:lnTo>
                <a:lnTo>
                  <a:pt x="357" y="23"/>
                </a:lnTo>
                <a:lnTo>
                  <a:pt x="357" y="27"/>
                </a:lnTo>
                <a:lnTo>
                  <a:pt x="355" y="29"/>
                </a:lnTo>
                <a:lnTo>
                  <a:pt x="353" y="29"/>
                </a:lnTo>
                <a:lnTo>
                  <a:pt x="353" y="29"/>
                </a:lnTo>
                <a:lnTo>
                  <a:pt x="351" y="29"/>
                </a:lnTo>
                <a:lnTo>
                  <a:pt x="345" y="33"/>
                </a:lnTo>
                <a:lnTo>
                  <a:pt x="345" y="34"/>
                </a:lnTo>
                <a:lnTo>
                  <a:pt x="345" y="36"/>
                </a:lnTo>
                <a:lnTo>
                  <a:pt x="347" y="38"/>
                </a:lnTo>
                <a:lnTo>
                  <a:pt x="345" y="44"/>
                </a:lnTo>
                <a:lnTo>
                  <a:pt x="343" y="48"/>
                </a:lnTo>
                <a:lnTo>
                  <a:pt x="345" y="50"/>
                </a:lnTo>
                <a:lnTo>
                  <a:pt x="345" y="50"/>
                </a:lnTo>
                <a:lnTo>
                  <a:pt x="345" y="50"/>
                </a:lnTo>
                <a:lnTo>
                  <a:pt x="343" y="50"/>
                </a:lnTo>
                <a:lnTo>
                  <a:pt x="341" y="48"/>
                </a:lnTo>
                <a:lnTo>
                  <a:pt x="338" y="52"/>
                </a:lnTo>
                <a:lnTo>
                  <a:pt x="338" y="54"/>
                </a:lnTo>
                <a:lnTo>
                  <a:pt x="338" y="59"/>
                </a:lnTo>
                <a:lnTo>
                  <a:pt x="338" y="59"/>
                </a:lnTo>
                <a:lnTo>
                  <a:pt x="336" y="59"/>
                </a:lnTo>
                <a:lnTo>
                  <a:pt x="336" y="59"/>
                </a:lnTo>
                <a:lnTo>
                  <a:pt x="336" y="57"/>
                </a:lnTo>
                <a:lnTo>
                  <a:pt x="336" y="56"/>
                </a:lnTo>
                <a:lnTo>
                  <a:pt x="330" y="57"/>
                </a:lnTo>
                <a:lnTo>
                  <a:pt x="328" y="56"/>
                </a:lnTo>
                <a:lnTo>
                  <a:pt x="328" y="54"/>
                </a:lnTo>
                <a:lnTo>
                  <a:pt x="324" y="54"/>
                </a:lnTo>
                <a:lnTo>
                  <a:pt x="320" y="48"/>
                </a:lnTo>
                <a:lnTo>
                  <a:pt x="318" y="48"/>
                </a:lnTo>
                <a:lnTo>
                  <a:pt x="318" y="48"/>
                </a:lnTo>
                <a:lnTo>
                  <a:pt x="316" y="52"/>
                </a:lnTo>
                <a:lnTo>
                  <a:pt x="314" y="52"/>
                </a:lnTo>
                <a:lnTo>
                  <a:pt x="313" y="48"/>
                </a:lnTo>
                <a:lnTo>
                  <a:pt x="314" y="44"/>
                </a:lnTo>
                <a:lnTo>
                  <a:pt x="313" y="38"/>
                </a:lnTo>
                <a:lnTo>
                  <a:pt x="313" y="36"/>
                </a:lnTo>
                <a:lnTo>
                  <a:pt x="311" y="36"/>
                </a:lnTo>
                <a:lnTo>
                  <a:pt x="311" y="33"/>
                </a:lnTo>
                <a:lnTo>
                  <a:pt x="311" y="31"/>
                </a:lnTo>
                <a:lnTo>
                  <a:pt x="313" y="31"/>
                </a:lnTo>
                <a:lnTo>
                  <a:pt x="314" y="31"/>
                </a:lnTo>
                <a:lnTo>
                  <a:pt x="316" y="33"/>
                </a:lnTo>
                <a:lnTo>
                  <a:pt x="318" y="33"/>
                </a:lnTo>
                <a:lnTo>
                  <a:pt x="322" y="31"/>
                </a:lnTo>
                <a:lnTo>
                  <a:pt x="322" y="29"/>
                </a:lnTo>
                <a:lnTo>
                  <a:pt x="324" y="27"/>
                </a:lnTo>
                <a:lnTo>
                  <a:pt x="324" y="25"/>
                </a:lnTo>
                <a:lnTo>
                  <a:pt x="324" y="21"/>
                </a:lnTo>
                <a:lnTo>
                  <a:pt x="324" y="19"/>
                </a:lnTo>
                <a:lnTo>
                  <a:pt x="326" y="17"/>
                </a:lnTo>
                <a:lnTo>
                  <a:pt x="324" y="13"/>
                </a:lnTo>
                <a:lnTo>
                  <a:pt x="324" y="11"/>
                </a:lnTo>
                <a:lnTo>
                  <a:pt x="324" y="9"/>
                </a:lnTo>
                <a:lnTo>
                  <a:pt x="324" y="8"/>
                </a:lnTo>
                <a:lnTo>
                  <a:pt x="324" y="4"/>
                </a:lnTo>
                <a:lnTo>
                  <a:pt x="326" y="4"/>
                </a:lnTo>
                <a:lnTo>
                  <a:pt x="330" y="6"/>
                </a:lnTo>
                <a:lnTo>
                  <a:pt x="332" y="4"/>
                </a:lnTo>
                <a:lnTo>
                  <a:pt x="334" y="2"/>
                </a:lnTo>
                <a:lnTo>
                  <a:pt x="334" y="0"/>
                </a:lnTo>
                <a:lnTo>
                  <a:pt x="334" y="0"/>
                </a:lnTo>
                <a:lnTo>
                  <a:pt x="338" y="2"/>
                </a:lnTo>
                <a:lnTo>
                  <a:pt x="341" y="2"/>
                </a:lnTo>
                <a:lnTo>
                  <a:pt x="343" y="2"/>
                </a:lnTo>
                <a:lnTo>
                  <a:pt x="347" y="4"/>
                </a:lnTo>
                <a:lnTo>
                  <a:pt x="351" y="0"/>
                </a:lnTo>
                <a:lnTo>
                  <a:pt x="353" y="0"/>
                </a:lnTo>
                <a:lnTo>
                  <a:pt x="355" y="4"/>
                </a:lnTo>
                <a:lnTo>
                  <a:pt x="359" y="4"/>
                </a:lnTo>
                <a:lnTo>
                  <a:pt x="359" y="6"/>
                </a:lnTo>
                <a:lnTo>
                  <a:pt x="359" y="9"/>
                </a:lnTo>
                <a:lnTo>
                  <a:pt x="357" y="9"/>
                </a:lnTo>
                <a:close/>
                <a:moveTo>
                  <a:pt x="291" y="107"/>
                </a:moveTo>
                <a:lnTo>
                  <a:pt x="290" y="107"/>
                </a:lnTo>
                <a:lnTo>
                  <a:pt x="290" y="109"/>
                </a:lnTo>
                <a:lnTo>
                  <a:pt x="288" y="107"/>
                </a:lnTo>
                <a:lnTo>
                  <a:pt x="286" y="105"/>
                </a:lnTo>
                <a:lnTo>
                  <a:pt x="286" y="104"/>
                </a:lnTo>
                <a:lnTo>
                  <a:pt x="288" y="104"/>
                </a:lnTo>
                <a:lnTo>
                  <a:pt x="288" y="104"/>
                </a:lnTo>
                <a:lnTo>
                  <a:pt x="290" y="104"/>
                </a:lnTo>
                <a:lnTo>
                  <a:pt x="291" y="107"/>
                </a:lnTo>
                <a:close/>
                <a:moveTo>
                  <a:pt x="23" y="613"/>
                </a:moveTo>
                <a:lnTo>
                  <a:pt x="21" y="613"/>
                </a:lnTo>
                <a:lnTo>
                  <a:pt x="23" y="615"/>
                </a:lnTo>
                <a:lnTo>
                  <a:pt x="21" y="616"/>
                </a:lnTo>
                <a:lnTo>
                  <a:pt x="21" y="616"/>
                </a:lnTo>
                <a:lnTo>
                  <a:pt x="19" y="616"/>
                </a:lnTo>
                <a:lnTo>
                  <a:pt x="19" y="616"/>
                </a:lnTo>
                <a:lnTo>
                  <a:pt x="19" y="615"/>
                </a:lnTo>
                <a:lnTo>
                  <a:pt x="17" y="615"/>
                </a:lnTo>
                <a:lnTo>
                  <a:pt x="17" y="613"/>
                </a:lnTo>
                <a:lnTo>
                  <a:pt x="19" y="613"/>
                </a:lnTo>
                <a:lnTo>
                  <a:pt x="23" y="613"/>
                </a:lnTo>
                <a:close/>
                <a:moveTo>
                  <a:pt x="293" y="119"/>
                </a:moveTo>
                <a:lnTo>
                  <a:pt x="293" y="121"/>
                </a:lnTo>
                <a:lnTo>
                  <a:pt x="291" y="123"/>
                </a:lnTo>
                <a:lnTo>
                  <a:pt x="291" y="123"/>
                </a:lnTo>
                <a:lnTo>
                  <a:pt x="290" y="123"/>
                </a:lnTo>
                <a:lnTo>
                  <a:pt x="288" y="121"/>
                </a:lnTo>
                <a:lnTo>
                  <a:pt x="290" y="119"/>
                </a:lnTo>
                <a:lnTo>
                  <a:pt x="290" y="117"/>
                </a:lnTo>
                <a:lnTo>
                  <a:pt x="291" y="117"/>
                </a:lnTo>
                <a:lnTo>
                  <a:pt x="293" y="119"/>
                </a:lnTo>
                <a:close/>
              </a:path>
            </a:pathLst>
          </a:custGeom>
          <a:solidFill>
            <a:srgbClr val="FFFFFF"/>
          </a:solidFill>
          <a:ln w="6350">
            <a:solidFill>
              <a:srgbClr val="FFCC9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8" name="Freeform 6388"/>
          <p:cNvSpPr>
            <a:spLocks/>
          </p:cNvSpPr>
          <p:nvPr/>
        </p:nvSpPr>
        <p:spPr bwMode="auto">
          <a:xfrm>
            <a:off x="5014504" y="5641137"/>
            <a:ext cx="76200" cy="93663"/>
          </a:xfrm>
          <a:custGeom>
            <a:avLst/>
            <a:gdLst>
              <a:gd name="T0" fmla="*/ 27 w 48"/>
              <a:gd name="T1" fmla="*/ 59 h 59"/>
              <a:gd name="T2" fmla="*/ 27 w 48"/>
              <a:gd name="T3" fmla="*/ 52 h 59"/>
              <a:gd name="T4" fmla="*/ 32 w 48"/>
              <a:gd name="T5" fmla="*/ 50 h 59"/>
              <a:gd name="T6" fmla="*/ 34 w 48"/>
              <a:gd name="T7" fmla="*/ 50 h 59"/>
              <a:gd name="T8" fmla="*/ 32 w 48"/>
              <a:gd name="T9" fmla="*/ 48 h 59"/>
              <a:gd name="T10" fmla="*/ 36 w 48"/>
              <a:gd name="T11" fmla="*/ 38 h 59"/>
              <a:gd name="T12" fmla="*/ 34 w 48"/>
              <a:gd name="T13" fmla="*/ 34 h 59"/>
              <a:gd name="T14" fmla="*/ 40 w 48"/>
              <a:gd name="T15" fmla="*/ 29 h 59"/>
              <a:gd name="T16" fmla="*/ 42 w 48"/>
              <a:gd name="T17" fmla="*/ 29 h 59"/>
              <a:gd name="T18" fmla="*/ 46 w 48"/>
              <a:gd name="T19" fmla="*/ 27 h 59"/>
              <a:gd name="T20" fmla="*/ 46 w 48"/>
              <a:gd name="T21" fmla="*/ 21 h 59"/>
              <a:gd name="T22" fmla="*/ 44 w 48"/>
              <a:gd name="T23" fmla="*/ 19 h 59"/>
              <a:gd name="T24" fmla="*/ 40 w 48"/>
              <a:gd name="T25" fmla="*/ 19 h 59"/>
              <a:gd name="T26" fmla="*/ 38 w 48"/>
              <a:gd name="T27" fmla="*/ 17 h 59"/>
              <a:gd name="T28" fmla="*/ 32 w 48"/>
              <a:gd name="T29" fmla="*/ 19 h 59"/>
              <a:gd name="T30" fmla="*/ 32 w 48"/>
              <a:gd name="T31" fmla="*/ 17 h 59"/>
              <a:gd name="T32" fmla="*/ 36 w 48"/>
              <a:gd name="T33" fmla="*/ 13 h 59"/>
              <a:gd name="T34" fmla="*/ 42 w 48"/>
              <a:gd name="T35" fmla="*/ 9 h 59"/>
              <a:gd name="T36" fmla="*/ 44 w 48"/>
              <a:gd name="T37" fmla="*/ 8 h 59"/>
              <a:gd name="T38" fmla="*/ 46 w 48"/>
              <a:gd name="T39" fmla="*/ 9 h 59"/>
              <a:gd name="T40" fmla="*/ 48 w 48"/>
              <a:gd name="T41" fmla="*/ 6 h 59"/>
              <a:gd name="T42" fmla="*/ 44 w 48"/>
              <a:gd name="T43" fmla="*/ 4 h 59"/>
              <a:gd name="T44" fmla="*/ 40 w 48"/>
              <a:gd name="T45" fmla="*/ 0 h 59"/>
              <a:gd name="T46" fmla="*/ 32 w 48"/>
              <a:gd name="T47" fmla="*/ 2 h 59"/>
              <a:gd name="T48" fmla="*/ 27 w 48"/>
              <a:gd name="T49" fmla="*/ 2 h 59"/>
              <a:gd name="T50" fmla="*/ 23 w 48"/>
              <a:gd name="T51" fmla="*/ 0 h 59"/>
              <a:gd name="T52" fmla="*/ 21 w 48"/>
              <a:gd name="T53" fmla="*/ 4 h 59"/>
              <a:gd name="T54" fmla="*/ 15 w 48"/>
              <a:gd name="T55" fmla="*/ 4 h 59"/>
              <a:gd name="T56" fmla="*/ 13 w 48"/>
              <a:gd name="T57" fmla="*/ 8 h 59"/>
              <a:gd name="T58" fmla="*/ 13 w 48"/>
              <a:gd name="T59" fmla="*/ 11 h 59"/>
              <a:gd name="T60" fmla="*/ 15 w 48"/>
              <a:gd name="T61" fmla="*/ 17 h 59"/>
              <a:gd name="T62" fmla="*/ 13 w 48"/>
              <a:gd name="T63" fmla="*/ 21 h 59"/>
              <a:gd name="T64" fmla="*/ 13 w 48"/>
              <a:gd name="T65" fmla="*/ 27 h 59"/>
              <a:gd name="T66" fmla="*/ 11 w 48"/>
              <a:gd name="T67" fmla="*/ 31 h 59"/>
              <a:gd name="T68" fmla="*/ 5 w 48"/>
              <a:gd name="T69" fmla="*/ 33 h 59"/>
              <a:gd name="T70" fmla="*/ 2 w 48"/>
              <a:gd name="T71" fmla="*/ 31 h 59"/>
              <a:gd name="T72" fmla="*/ 0 w 48"/>
              <a:gd name="T73" fmla="*/ 33 h 59"/>
              <a:gd name="T74" fmla="*/ 2 w 48"/>
              <a:gd name="T75" fmla="*/ 36 h 59"/>
              <a:gd name="T76" fmla="*/ 3 w 48"/>
              <a:gd name="T77" fmla="*/ 44 h 59"/>
              <a:gd name="T78" fmla="*/ 3 w 48"/>
              <a:gd name="T79" fmla="*/ 52 h 59"/>
              <a:gd name="T80" fmla="*/ 7 w 48"/>
              <a:gd name="T81" fmla="*/ 48 h 59"/>
              <a:gd name="T82" fmla="*/ 9 w 48"/>
              <a:gd name="T83" fmla="*/ 48 h 59"/>
              <a:gd name="T84" fmla="*/ 17 w 48"/>
              <a:gd name="T85" fmla="*/ 54 h 59"/>
              <a:gd name="T86" fmla="*/ 19 w 48"/>
              <a:gd name="T87" fmla="*/ 57 h 59"/>
              <a:gd name="T88" fmla="*/ 25 w 48"/>
              <a:gd name="T89" fmla="*/ 57 h 59"/>
              <a:gd name="T90" fmla="*/ 25 w 48"/>
              <a:gd name="T91"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59">
                <a:moveTo>
                  <a:pt x="27" y="59"/>
                </a:moveTo>
                <a:lnTo>
                  <a:pt x="27" y="59"/>
                </a:lnTo>
                <a:lnTo>
                  <a:pt x="27" y="54"/>
                </a:lnTo>
                <a:lnTo>
                  <a:pt x="27" y="52"/>
                </a:lnTo>
                <a:lnTo>
                  <a:pt x="30" y="48"/>
                </a:lnTo>
                <a:lnTo>
                  <a:pt x="32" y="50"/>
                </a:lnTo>
                <a:lnTo>
                  <a:pt x="34" y="50"/>
                </a:lnTo>
                <a:lnTo>
                  <a:pt x="34" y="50"/>
                </a:lnTo>
                <a:lnTo>
                  <a:pt x="34" y="50"/>
                </a:lnTo>
                <a:lnTo>
                  <a:pt x="32" y="48"/>
                </a:lnTo>
                <a:lnTo>
                  <a:pt x="34" y="44"/>
                </a:lnTo>
                <a:lnTo>
                  <a:pt x="36" y="38"/>
                </a:lnTo>
                <a:lnTo>
                  <a:pt x="34" y="36"/>
                </a:lnTo>
                <a:lnTo>
                  <a:pt x="34" y="34"/>
                </a:lnTo>
                <a:lnTo>
                  <a:pt x="34" y="33"/>
                </a:lnTo>
                <a:lnTo>
                  <a:pt x="40" y="29"/>
                </a:lnTo>
                <a:lnTo>
                  <a:pt x="42" y="29"/>
                </a:lnTo>
                <a:lnTo>
                  <a:pt x="42" y="29"/>
                </a:lnTo>
                <a:lnTo>
                  <a:pt x="44" y="29"/>
                </a:lnTo>
                <a:lnTo>
                  <a:pt x="46" y="27"/>
                </a:lnTo>
                <a:lnTo>
                  <a:pt x="46" y="23"/>
                </a:lnTo>
                <a:lnTo>
                  <a:pt x="46" y="21"/>
                </a:lnTo>
                <a:lnTo>
                  <a:pt x="44" y="23"/>
                </a:lnTo>
                <a:lnTo>
                  <a:pt x="44" y="19"/>
                </a:lnTo>
                <a:lnTo>
                  <a:pt x="44" y="19"/>
                </a:lnTo>
                <a:lnTo>
                  <a:pt x="40" y="19"/>
                </a:lnTo>
                <a:lnTo>
                  <a:pt x="38" y="17"/>
                </a:lnTo>
                <a:lnTo>
                  <a:pt x="38" y="17"/>
                </a:lnTo>
                <a:lnTo>
                  <a:pt x="36" y="17"/>
                </a:lnTo>
                <a:lnTo>
                  <a:pt x="32" y="19"/>
                </a:lnTo>
                <a:lnTo>
                  <a:pt x="32" y="19"/>
                </a:lnTo>
                <a:lnTo>
                  <a:pt x="32" y="17"/>
                </a:lnTo>
                <a:lnTo>
                  <a:pt x="36" y="15"/>
                </a:lnTo>
                <a:lnTo>
                  <a:pt x="36" y="13"/>
                </a:lnTo>
                <a:lnTo>
                  <a:pt x="40" y="11"/>
                </a:lnTo>
                <a:lnTo>
                  <a:pt x="42" y="9"/>
                </a:lnTo>
                <a:lnTo>
                  <a:pt x="42" y="8"/>
                </a:lnTo>
                <a:lnTo>
                  <a:pt x="44" y="8"/>
                </a:lnTo>
                <a:lnTo>
                  <a:pt x="44" y="8"/>
                </a:lnTo>
                <a:lnTo>
                  <a:pt x="46" y="9"/>
                </a:lnTo>
                <a:lnTo>
                  <a:pt x="48" y="9"/>
                </a:lnTo>
                <a:lnTo>
                  <a:pt x="48" y="6"/>
                </a:lnTo>
                <a:lnTo>
                  <a:pt x="48" y="4"/>
                </a:lnTo>
                <a:lnTo>
                  <a:pt x="44" y="4"/>
                </a:lnTo>
                <a:lnTo>
                  <a:pt x="42" y="0"/>
                </a:lnTo>
                <a:lnTo>
                  <a:pt x="40" y="0"/>
                </a:lnTo>
                <a:lnTo>
                  <a:pt x="36" y="4"/>
                </a:lnTo>
                <a:lnTo>
                  <a:pt x="32" y="2"/>
                </a:lnTo>
                <a:lnTo>
                  <a:pt x="30" y="2"/>
                </a:lnTo>
                <a:lnTo>
                  <a:pt x="27" y="2"/>
                </a:lnTo>
                <a:lnTo>
                  <a:pt x="23" y="0"/>
                </a:lnTo>
                <a:lnTo>
                  <a:pt x="23" y="0"/>
                </a:lnTo>
                <a:lnTo>
                  <a:pt x="23" y="2"/>
                </a:lnTo>
                <a:lnTo>
                  <a:pt x="21" y="4"/>
                </a:lnTo>
                <a:lnTo>
                  <a:pt x="19" y="6"/>
                </a:lnTo>
                <a:lnTo>
                  <a:pt x="15" y="4"/>
                </a:lnTo>
                <a:lnTo>
                  <a:pt x="13" y="4"/>
                </a:lnTo>
                <a:lnTo>
                  <a:pt x="13" y="8"/>
                </a:lnTo>
                <a:lnTo>
                  <a:pt x="13" y="9"/>
                </a:lnTo>
                <a:lnTo>
                  <a:pt x="13" y="11"/>
                </a:lnTo>
                <a:lnTo>
                  <a:pt x="13" y="13"/>
                </a:lnTo>
                <a:lnTo>
                  <a:pt x="15" y="17"/>
                </a:lnTo>
                <a:lnTo>
                  <a:pt x="13" y="19"/>
                </a:lnTo>
                <a:lnTo>
                  <a:pt x="13" y="21"/>
                </a:lnTo>
                <a:lnTo>
                  <a:pt x="13" y="25"/>
                </a:lnTo>
                <a:lnTo>
                  <a:pt x="13" y="27"/>
                </a:lnTo>
                <a:lnTo>
                  <a:pt x="11" y="29"/>
                </a:lnTo>
                <a:lnTo>
                  <a:pt x="11" y="31"/>
                </a:lnTo>
                <a:lnTo>
                  <a:pt x="7" y="33"/>
                </a:lnTo>
                <a:lnTo>
                  <a:pt x="5" y="33"/>
                </a:lnTo>
                <a:lnTo>
                  <a:pt x="3" y="31"/>
                </a:lnTo>
                <a:lnTo>
                  <a:pt x="2" y="31"/>
                </a:lnTo>
                <a:lnTo>
                  <a:pt x="0" y="31"/>
                </a:lnTo>
                <a:lnTo>
                  <a:pt x="0" y="33"/>
                </a:lnTo>
                <a:lnTo>
                  <a:pt x="0" y="36"/>
                </a:lnTo>
                <a:lnTo>
                  <a:pt x="2" y="36"/>
                </a:lnTo>
                <a:lnTo>
                  <a:pt x="2" y="38"/>
                </a:lnTo>
                <a:lnTo>
                  <a:pt x="3" y="44"/>
                </a:lnTo>
                <a:lnTo>
                  <a:pt x="2" y="48"/>
                </a:lnTo>
                <a:lnTo>
                  <a:pt x="3" y="52"/>
                </a:lnTo>
                <a:lnTo>
                  <a:pt x="5" y="52"/>
                </a:lnTo>
                <a:lnTo>
                  <a:pt x="7" y="48"/>
                </a:lnTo>
                <a:lnTo>
                  <a:pt x="7" y="48"/>
                </a:lnTo>
                <a:lnTo>
                  <a:pt x="9" y="48"/>
                </a:lnTo>
                <a:lnTo>
                  <a:pt x="13" y="54"/>
                </a:lnTo>
                <a:lnTo>
                  <a:pt x="17" y="54"/>
                </a:lnTo>
                <a:lnTo>
                  <a:pt x="17" y="56"/>
                </a:lnTo>
                <a:lnTo>
                  <a:pt x="19" y="57"/>
                </a:lnTo>
                <a:lnTo>
                  <a:pt x="25" y="56"/>
                </a:lnTo>
                <a:lnTo>
                  <a:pt x="25" y="57"/>
                </a:lnTo>
                <a:lnTo>
                  <a:pt x="25" y="59"/>
                </a:lnTo>
                <a:lnTo>
                  <a:pt x="25" y="59"/>
                </a:lnTo>
                <a:lnTo>
                  <a:pt x="27" y="59"/>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9" name="Freeform 6389"/>
          <p:cNvSpPr>
            <a:spLocks/>
          </p:cNvSpPr>
          <p:nvPr/>
        </p:nvSpPr>
        <p:spPr bwMode="auto">
          <a:xfrm>
            <a:off x="4974817" y="5806237"/>
            <a:ext cx="7937" cy="7938"/>
          </a:xfrm>
          <a:custGeom>
            <a:avLst/>
            <a:gdLst>
              <a:gd name="T0" fmla="*/ 4 w 5"/>
              <a:gd name="T1" fmla="*/ 5 h 5"/>
              <a:gd name="T2" fmla="*/ 4 w 5"/>
              <a:gd name="T3" fmla="*/ 3 h 5"/>
              <a:gd name="T4" fmla="*/ 5 w 5"/>
              <a:gd name="T5" fmla="*/ 3 h 5"/>
              <a:gd name="T6" fmla="*/ 4 w 5"/>
              <a:gd name="T7" fmla="*/ 0 h 5"/>
              <a:gd name="T8" fmla="*/ 2 w 5"/>
              <a:gd name="T9" fmla="*/ 0 h 5"/>
              <a:gd name="T10" fmla="*/ 2 w 5"/>
              <a:gd name="T11" fmla="*/ 0 h 5"/>
              <a:gd name="T12" fmla="*/ 0 w 5"/>
              <a:gd name="T13" fmla="*/ 0 h 5"/>
              <a:gd name="T14" fmla="*/ 0 w 5"/>
              <a:gd name="T15" fmla="*/ 1 h 5"/>
              <a:gd name="T16" fmla="*/ 2 w 5"/>
              <a:gd name="T17" fmla="*/ 3 h 5"/>
              <a:gd name="T18" fmla="*/ 4 w 5"/>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4" y="5"/>
                </a:moveTo>
                <a:lnTo>
                  <a:pt x="4" y="3"/>
                </a:lnTo>
                <a:lnTo>
                  <a:pt x="5" y="3"/>
                </a:lnTo>
                <a:lnTo>
                  <a:pt x="4" y="0"/>
                </a:lnTo>
                <a:lnTo>
                  <a:pt x="2" y="0"/>
                </a:lnTo>
                <a:lnTo>
                  <a:pt x="2" y="0"/>
                </a:lnTo>
                <a:lnTo>
                  <a:pt x="0" y="0"/>
                </a:lnTo>
                <a:lnTo>
                  <a:pt x="0" y="1"/>
                </a:lnTo>
                <a:lnTo>
                  <a:pt x="2" y="3"/>
                </a:lnTo>
                <a:lnTo>
                  <a:pt x="4"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0" name="Freeform 6390"/>
          <p:cNvSpPr>
            <a:spLocks/>
          </p:cNvSpPr>
          <p:nvPr/>
        </p:nvSpPr>
        <p:spPr bwMode="auto">
          <a:xfrm>
            <a:off x="4977992" y="5826874"/>
            <a:ext cx="7937" cy="9525"/>
          </a:xfrm>
          <a:custGeom>
            <a:avLst/>
            <a:gdLst>
              <a:gd name="T0" fmla="*/ 3 w 5"/>
              <a:gd name="T1" fmla="*/ 6 h 6"/>
              <a:gd name="T2" fmla="*/ 3 w 5"/>
              <a:gd name="T3" fmla="*/ 6 h 6"/>
              <a:gd name="T4" fmla="*/ 5 w 5"/>
              <a:gd name="T5" fmla="*/ 4 h 6"/>
              <a:gd name="T6" fmla="*/ 5 w 5"/>
              <a:gd name="T7" fmla="*/ 2 h 6"/>
              <a:gd name="T8" fmla="*/ 3 w 5"/>
              <a:gd name="T9" fmla="*/ 0 h 6"/>
              <a:gd name="T10" fmla="*/ 2 w 5"/>
              <a:gd name="T11" fmla="*/ 0 h 6"/>
              <a:gd name="T12" fmla="*/ 2 w 5"/>
              <a:gd name="T13" fmla="*/ 2 h 6"/>
              <a:gd name="T14" fmla="*/ 0 w 5"/>
              <a:gd name="T15" fmla="*/ 4 h 6"/>
              <a:gd name="T16" fmla="*/ 2 w 5"/>
              <a:gd name="T17" fmla="*/ 6 h 6"/>
              <a:gd name="T18" fmla="*/ 3 w 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6">
                <a:moveTo>
                  <a:pt x="3" y="6"/>
                </a:moveTo>
                <a:lnTo>
                  <a:pt x="3" y="6"/>
                </a:lnTo>
                <a:lnTo>
                  <a:pt x="5" y="4"/>
                </a:lnTo>
                <a:lnTo>
                  <a:pt x="5" y="2"/>
                </a:lnTo>
                <a:lnTo>
                  <a:pt x="3" y="0"/>
                </a:lnTo>
                <a:lnTo>
                  <a:pt x="2" y="0"/>
                </a:lnTo>
                <a:lnTo>
                  <a:pt x="2" y="2"/>
                </a:lnTo>
                <a:lnTo>
                  <a:pt x="0" y="4"/>
                </a:lnTo>
                <a:lnTo>
                  <a:pt x="2" y="6"/>
                </a:lnTo>
                <a:lnTo>
                  <a:pt x="3"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1" name="Freeform 6391"/>
          <p:cNvSpPr>
            <a:spLocks/>
          </p:cNvSpPr>
          <p:nvPr/>
        </p:nvSpPr>
        <p:spPr bwMode="auto">
          <a:xfrm>
            <a:off x="4562067" y="6376149"/>
            <a:ext cx="107950" cy="36513"/>
          </a:xfrm>
          <a:custGeom>
            <a:avLst/>
            <a:gdLst>
              <a:gd name="T0" fmla="*/ 64 w 68"/>
              <a:gd name="T1" fmla="*/ 15 h 23"/>
              <a:gd name="T2" fmla="*/ 68 w 68"/>
              <a:gd name="T3" fmla="*/ 11 h 23"/>
              <a:gd name="T4" fmla="*/ 66 w 68"/>
              <a:gd name="T5" fmla="*/ 11 h 23"/>
              <a:gd name="T6" fmla="*/ 64 w 68"/>
              <a:gd name="T7" fmla="*/ 9 h 23"/>
              <a:gd name="T8" fmla="*/ 60 w 68"/>
              <a:gd name="T9" fmla="*/ 9 h 23"/>
              <a:gd name="T10" fmla="*/ 58 w 68"/>
              <a:gd name="T11" fmla="*/ 7 h 23"/>
              <a:gd name="T12" fmla="*/ 56 w 68"/>
              <a:gd name="T13" fmla="*/ 4 h 23"/>
              <a:gd name="T14" fmla="*/ 56 w 68"/>
              <a:gd name="T15" fmla="*/ 2 h 23"/>
              <a:gd name="T16" fmla="*/ 52 w 68"/>
              <a:gd name="T17" fmla="*/ 2 h 23"/>
              <a:gd name="T18" fmla="*/ 48 w 68"/>
              <a:gd name="T19" fmla="*/ 0 h 23"/>
              <a:gd name="T20" fmla="*/ 45 w 68"/>
              <a:gd name="T21" fmla="*/ 0 h 23"/>
              <a:gd name="T22" fmla="*/ 43 w 68"/>
              <a:gd name="T23" fmla="*/ 0 h 23"/>
              <a:gd name="T24" fmla="*/ 39 w 68"/>
              <a:gd name="T25" fmla="*/ 0 h 23"/>
              <a:gd name="T26" fmla="*/ 37 w 68"/>
              <a:gd name="T27" fmla="*/ 2 h 23"/>
              <a:gd name="T28" fmla="*/ 35 w 68"/>
              <a:gd name="T29" fmla="*/ 2 h 23"/>
              <a:gd name="T30" fmla="*/ 33 w 68"/>
              <a:gd name="T31" fmla="*/ 0 h 23"/>
              <a:gd name="T32" fmla="*/ 33 w 68"/>
              <a:gd name="T33" fmla="*/ 0 h 23"/>
              <a:gd name="T34" fmla="*/ 31 w 68"/>
              <a:gd name="T35" fmla="*/ 0 h 23"/>
              <a:gd name="T36" fmla="*/ 31 w 68"/>
              <a:gd name="T37" fmla="*/ 2 h 23"/>
              <a:gd name="T38" fmla="*/ 27 w 68"/>
              <a:gd name="T39" fmla="*/ 2 h 23"/>
              <a:gd name="T40" fmla="*/ 25 w 68"/>
              <a:gd name="T41" fmla="*/ 4 h 23"/>
              <a:gd name="T42" fmla="*/ 23 w 68"/>
              <a:gd name="T43" fmla="*/ 7 h 23"/>
              <a:gd name="T44" fmla="*/ 12 w 68"/>
              <a:gd name="T45" fmla="*/ 17 h 23"/>
              <a:gd name="T46" fmla="*/ 10 w 68"/>
              <a:gd name="T47" fmla="*/ 19 h 23"/>
              <a:gd name="T48" fmla="*/ 8 w 68"/>
              <a:gd name="T49" fmla="*/ 19 h 23"/>
              <a:gd name="T50" fmla="*/ 6 w 68"/>
              <a:gd name="T51" fmla="*/ 19 h 23"/>
              <a:gd name="T52" fmla="*/ 0 w 68"/>
              <a:gd name="T5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23">
                <a:moveTo>
                  <a:pt x="64" y="15"/>
                </a:moveTo>
                <a:lnTo>
                  <a:pt x="68" y="11"/>
                </a:lnTo>
                <a:lnTo>
                  <a:pt x="66" y="11"/>
                </a:lnTo>
                <a:lnTo>
                  <a:pt x="64" y="9"/>
                </a:lnTo>
                <a:lnTo>
                  <a:pt x="60" y="9"/>
                </a:lnTo>
                <a:lnTo>
                  <a:pt x="58" y="7"/>
                </a:lnTo>
                <a:lnTo>
                  <a:pt x="56" y="4"/>
                </a:lnTo>
                <a:lnTo>
                  <a:pt x="56" y="2"/>
                </a:lnTo>
                <a:lnTo>
                  <a:pt x="52" y="2"/>
                </a:lnTo>
                <a:lnTo>
                  <a:pt x="48" y="0"/>
                </a:lnTo>
                <a:lnTo>
                  <a:pt x="45" y="0"/>
                </a:lnTo>
                <a:lnTo>
                  <a:pt x="43" y="0"/>
                </a:lnTo>
                <a:lnTo>
                  <a:pt x="39" y="0"/>
                </a:lnTo>
                <a:lnTo>
                  <a:pt x="37" y="2"/>
                </a:lnTo>
                <a:lnTo>
                  <a:pt x="35" y="2"/>
                </a:lnTo>
                <a:lnTo>
                  <a:pt x="33" y="0"/>
                </a:lnTo>
                <a:lnTo>
                  <a:pt x="33" y="0"/>
                </a:lnTo>
                <a:lnTo>
                  <a:pt x="31" y="0"/>
                </a:lnTo>
                <a:lnTo>
                  <a:pt x="31" y="2"/>
                </a:lnTo>
                <a:lnTo>
                  <a:pt x="27" y="2"/>
                </a:lnTo>
                <a:lnTo>
                  <a:pt x="25" y="4"/>
                </a:lnTo>
                <a:lnTo>
                  <a:pt x="23" y="7"/>
                </a:lnTo>
                <a:lnTo>
                  <a:pt x="12" y="17"/>
                </a:lnTo>
                <a:lnTo>
                  <a:pt x="10" y="19"/>
                </a:lnTo>
                <a:lnTo>
                  <a:pt x="8" y="19"/>
                </a:lnTo>
                <a:lnTo>
                  <a:pt x="6" y="19"/>
                </a:lnTo>
                <a:lnTo>
                  <a:pt x="0" y="2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2" name="Freeform 6392"/>
          <p:cNvSpPr>
            <a:spLocks/>
          </p:cNvSpPr>
          <p:nvPr/>
        </p:nvSpPr>
        <p:spPr bwMode="auto">
          <a:xfrm>
            <a:off x="4522379" y="6412662"/>
            <a:ext cx="39687" cy="49213"/>
          </a:xfrm>
          <a:custGeom>
            <a:avLst/>
            <a:gdLst>
              <a:gd name="T0" fmla="*/ 25 w 25"/>
              <a:gd name="T1" fmla="*/ 0 h 31"/>
              <a:gd name="T2" fmla="*/ 22 w 25"/>
              <a:gd name="T3" fmla="*/ 2 h 31"/>
              <a:gd name="T4" fmla="*/ 20 w 25"/>
              <a:gd name="T5" fmla="*/ 6 h 31"/>
              <a:gd name="T6" fmla="*/ 16 w 25"/>
              <a:gd name="T7" fmla="*/ 6 h 31"/>
              <a:gd name="T8" fmla="*/ 14 w 25"/>
              <a:gd name="T9" fmla="*/ 9 h 31"/>
              <a:gd name="T10" fmla="*/ 10 w 25"/>
              <a:gd name="T11" fmla="*/ 11 h 31"/>
              <a:gd name="T12" fmla="*/ 8 w 25"/>
              <a:gd name="T13" fmla="*/ 13 h 31"/>
              <a:gd name="T14" fmla="*/ 6 w 25"/>
              <a:gd name="T15" fmla="*/ 21 h 31"/>
              <a:gd name="T16" fmla="*/ 6 w 25"/>
              <a:gd name="T17" fmla="*/ 25 h 31"/>
              <a:gd name="T18" fmla="*/ 4 w 25"/>
              <a:gd name="T19" fmla="*/ 27 h 31"/>
              <a:gd name="T20" fmla="*/ 2 w 25"/>
              <a:gd name="T21" fmla="*/ 29 h 31"/>
              <a:gd name="T22" fmla="*/ 0 w 25"/>
              <a:gd name="T2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1">
                <a:moveTo>
                  <a:pt x="25" y="0"/>
                </a:moveTo>
                <a:lnTo>
                  <a:pt x="22" y="2"/>
                </a:lnTo>
                <a:lnTo>
                  <a:pt x="20" y="6"/>
                </a:lnTo>
                <a:lnTo>
                  <a:pt x="16" y="6"/>
                </a:lnTo>
                <a:lnTo>
                  <a:pt x="14" y="9"/>
                </a:lnTo>
                <a:lnTo>
                  <a:pt x="10" y="11"/>
                </a:lnTo>
                <a:lnTo>
                  <a:pt x="8" y="13"/>
                </a:lnTo>
                <a:lnTo>
                  <a:pt x="6" y="21"/>
                </a:lnTo>
                <a:lnTo>
                  <a:pt x="6" y="25"/>
                </a:lnTo>
                <a:lnTo>
                  <a:pt x="4" y="27"/>
                </a:lnTo>
                <a:lnTo>
                  <a:pt x="2" y="29"/>
                </a:lnTo>
                <a:lnTo>
                  <a:pt x="0" y="3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3" name="Freeform 6393"/>
          <p:cNvSpPr>
            <a:spLocks/>
          </p:cNvSpPr>
          <p:nvPr/>
        </p:nvSpPr>
        <p:spPr bwMode="auto">
          <a:xfrm>
            <a:off x="4663667" y="6399962"/>
            <a:ext cx="26987" cy="82550"/>
          </a:xfrm>
          <a:custGeom>
            <a:avLst/>
            <a:gdLst>
              <a:gd name="T0" fmla="*/ 0 w 17"/>
              <a:gd name="T1" fmla="*/ 0 h 52"/>
              <a:gd name="T2" fmla="*/ 0 w 17"/>
              <a:gd name="T3" fmla="*/ 2 h 52"/>
              <a:gd name="T4" fmla="*/ 2 w 17"/>
              <a:gd name="T5" fmla="*/ 4 h 52"/>
              <a:gd name="T6" fmla="*/ 4 w 17"/>
              <a:gd name="T7" fmla="*/ 2 h 52"/>
              <a:gd name="T8" fmla="*/ 6 w 17"/>
              <a:gd name="T9" fmla="*/ 4 h 52"/>
              <a:gd name="T10" fmla="*/ 4 w 17"/>
              <a:gd name="T11" fmla="*/ 8 h 52"/>
              <a:gd name="T12" fmla="*/ 4 w 17"/>
              <a:gd name="T13" fmla="*/ 10 h 52"/>
              <a:gd name="T14" fmla="*/ 6 w 17"/>
              <a:gd name="T15" fmla="*/ 10 h 52"/>
              <a:gd name="T16" fmla="*/ 7 w 17"/>
              <a:gd name="T17" fmla="*/ 10 h 52"/>
              <a:gd name="T18" fmla="*/ 7 w 17"/>
              <a:gd name="T19" fmla="*/ 8 h 52"/>
              <a:gd name="T20" fmla="*/ 9 w 17"/>
              <a:gd name="T21" fmla="*/ 8 h 52"/>
              <a:gd name="T22" fmla="*/ 9 w 17"/>
              <a:gd name="T23" fmla="*/ 8 h 52"/>
              <a:gd name="T24" fmla="*/ 9 w 17"/>
              <a:gd name="T25" fmla="*/ 14 h 52"/>
              <a:gd name="T26" fmla="*/ 9 w 17"/>
              <a:gd name="T27" fmla="*/ 17 h 52"/>
              <a:gd name="T28" fmla="*/ 9 w 17"/>
              <a:gd name="T29" fmla="*/ 19 h 52"/>
              <a:gd name="T30" fmla="*/ 13 w 17"/>
              <a:gd name="T31" fmla="*/ 19 h 52"/>
              <a:gd name="T32" fmla="*/ 13 w 17"/>
              <a:gd name="T33" fmla="*/ 25 h 52"/>
              <a:gd name="T34" fmla="*/ 17 w 17"/>
              <a:gd name="T35" fmla="*/ 27 h 52"/>
              <a:gd name="T36" fmla="*/ 17 w 17"/>
              <a:gd name="T37" fmla="*/ 29 h 52"/>
              <a:gd name="T38" fmla="*/ 17 w 17"/>
              <a:gd name="T39" fmla="*/ 29 h 52"/>
              <a:gd name="T40" fmla="*/ 17 w 17"/>
              <a:gd name="T41" fmla="*/ 29 h 52"/>
              <a:gd name="T42" fmla="*/ 13 w 17"/>
              <a:gd name="T43" fmla="*/ 29 h 52"/>
              <a:gd name="T44" fmla="*/ 13 w 17"/>
              <a:gd name="T45" fmla="*/ 31 h 52"/>
              <a:gd name="T46" fmla="*/ 11 w 17"/>
              <a:gd name="T47" fmla="*/ 33 h 52"/>
              <a:gd name="T48" fmla="*/ 13 w 17"/>
              <a:gd name="T49" fmla="*/ 37 h 52"/>
              <a:gd name="T50" fmla="*/ 11 w 17"/>
              <a:gd name="T51" fmla="*/ 39 h 52"/>
              <a:gd name="T52" fmla="*/ 11 w 17"/>
              <a:gd name="T53" fmla="*/ 42 h 52"/>
              <a:gd name="T54" fmla="*/ 11 w 17"/>
              <a:gd name="T55" fmla="*/ 44 h 52"/>
              <a:gd name="T56" fmla="*/ 11 w 17"/>
              <a:gd name="T57" fmla="*/ 46 h 52"/>
              <a:gd name="T58" fmla="*/ 9 w 17"/>
              <a:gd name="T59" fmla="*/ 50 h 52"/>
              <a:gd name="T60" fmla="*/ 7 w 17"/>
              <a:gd name="T6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 h="52">
                <a:moveTo>
                  <a:pt x="0" y="0"/>
                </a:moveTo>
                <a:lnTo>
                  <a:pt x="0" y="2"/>
                </a:lnTo>
                <a:lnTo>
                  <a:pt x="2" y="4"/>
                </a:lnTo>
                <a:lnTo>
                  <a:pt x="4" y="2"/>
                </a:lnTo>
                <a:lnTo>
                  <a:pt x="6" y="4"/>
                </a:lnTo>
                <a:lnTo>
                  <a:pt x="4" y="8"/>
                </a:lnTo>
                <a:lnTo>
                  <a:pt x="4" y="10"/>
                </a:lnTo>
                <a:lnTo>
                  <a:pt x="6" y="10"/>
                </a:lnTo>
                <a:lnTo>
                  <a:pt x="7" y="10"/>
                </a:lnTo>
                <a:lnTo>
                  <a:pt x="7" y="8"/>
                </a:lnTo>
                <a:lnTo>
                  <a:pt x="9" y="8"/>
                </a:lnTo>
                <a:lnTo>
                  <a:pt x="9" y="8"/>
                </a:lnTo>
                <a:lnTo>
                  <a:pt x="9" y="14"/>
                </a:lnTo>
                <a:lnTo>
                  <a:pt x="9" y="17"/>
                </a:lnTo>
                <a:lnTo>
                  <a:pt x="9" y="19"/>
                </a:lnTo>
                <a:lnTo>
                  <a:pt x="13" y="19"/>
                </a:lnTo>
                <a:lnTo>
                  <a:pt x="13" y="25"/>
                </a:lnTo>
                <a:lnTo>
                  <a:pt x="17" y="27"/>
                </a:lnTo>
                <a:lnTo>
                  <a:pt x="17" y="29"/>
                </a:lnTo>
                <a:lnTo>
                  <a:pt x="17" y="29"/>
                </a:lnTo>
                <a:lnTo>
                  <a:pt x="17" y="29"/>
                </a:lnTo>
                <a:lnTo>
                  <a:pt x="13" y="29"/>
                </a:lnTo>
                <a:lnTo>
                  <a:pt x="13" y="31"/>
                </a:lnTo>
                <a:lnTo>
                  <a:pt x="11" y="33"/>
                </a:lnTo>
                <a:lnTo>
                  <a:pt x="13" y="37"/>
                </a:lnTo>
                <a:lnTo>
                  <a:pt x="11" y="39"/>
                </a:lnTo>
                <a:lnTo>
                  <a:pt x="11" y="42"/>
                </a:lnTo>
                <a:lnTo>
                  <a:pt x="11" y="44"/>
                </a:lnTo>
                <a:lnTo>
                  <a:pt x="11" y="46"/>
                </a:lnTo>
                <a:lnTo>
                  <a:pt x="9" y="50"/>
                </a:lnTo>
                <a:lnTo>
                  <a:pt x="7" y="5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4" name="Freeform 6394"/>
          <p:cNvSpPr>
            <a:spLocks/>
          </p:cNvSpPr>
          <p:nvPr/>
        </p:nvSpPr>
        <p:spPr bwMode="auto">
          <a:xfrm>
            <a:off x="4520792" y="6461874"/>
            <a:ext cx="17462" cy="79375"/>
          </a:xfrm>
          <a:custGeom>
            <a:avLst/>
            <a:gdLst>
              <a:gd name="T0" fmla="*/ 1 w 11"/>
              <a:gd name="T1" fmla="*/ 0 h 50"/>
              <a:gd name="T2" fmla="*/ 1 w 11"/>
              <a:gd name="T3" fmla="*/ 3 h 50"/>
              <a:gd name="T4" fmla="*/ 0 w 11"/>
              <a:gd name="T5" fmla="*/ 5 h 50"/>
              <a:gd name="T6" fmla="*/ 0 w 11"/>
              <a:gd name="T7" fmla="*/ 9 h 50"/>
              <a:gd name="T8" fmla="*/ 0 w 11"/>
              <a:gd name="T9" fmla="*/ 11 h 50"/>
              <a:gd name="T10" fmla="*/ 1 w 11"/>
              <a:gd name="T11" fmla="*/ 15 h 50"/>
              <a:gd name="T12" fmla="*/ 0 w 11"/>
              <a:gd name="T13" fmla="*/ 17 h 50"/>
              <a:gd name="T14" fmla="*/ 1 w 11"/>
              <a:gd name="T15" fmla="*/ 21 h 50"/>
              <a:gd name="T16" fmla="*/ 0 w 11"/>
              <a:gd name="T17" fmla="*/ 25 h 50"/>
              <a:gd name="T18" fmla="*/ 5 w 11"/>
              <a:gd name="T19" fmla="*/ 32 h 50"/>
              <a:gd name="T20" fmla="*/ 5 w 11"/>
              <a:gd name="T21" fmla="*/ 38 h 50"/>
              <a:gd name="T22" fmla="*/ 5 w 11"/>
              <a:gd name="T23" fmla="*/ 42 h 50"/>
              <a:gd name="T24" fmla="*/ 5 w 11"/>
              <a:gd name="T25" fmla="*/ 42 h 50"/>
              <a:gd name="T26" fmla="*/ 7 w 11"/>
              <a:gd name="T27" fmla="*/ 44 h 50"/>
              <a:gd name="T28" fmla="*/ 9 w 11"/>
              <a:gd name="T29" fmla="*/ 46 h 50"/>
              <a:gd name="T30" fmla="*/ 7 w 11"/>
              <a:gd name="T31" fmla="*/ 46 h 50"/>
              <a:gd name="T32" fmla="*/ 9 w 11"/>
              <a:gd name="T33" fmla="*/ 48 h 50"/>
              <a:gd name="T34" fmla="*/ 11 w 11"/>
              <a:gd name="T3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50">
                <a:moveTo>
                  <a:pt x="1" y="0"/>
                </a:moveTo>
                <a:lnTo>
                  <a:pt x="1" y="3"/>
                </a:lnTo>
                <a:lnTo>
                  <a:pt x="0" y="5"/>
                </a:lnTo>
                <a:lnTo>
                  <a:pt x="0" y="9"/>
                </a:lnTo>
                <a:lnTo>
                  <a:pt x="0" y="11"/>
                </a:lnTo>
                <a:lnTo>
                  <a:pt x="1" y="15"/>
                </a:lnTo>
                <a:lnTo>
                  <a:pt x="0" y="17"/>
                </a:lnTo>
                <a:lnTo>
                  <a:pt x="1" y="21"/>
                </a:lnTo>
                <a:lnTo>
                  <a:pt x="0" y="25"/>
                </a:lnTo>
                <a:lnTo>
                  <a:pt x="5" y="32"/>
                </a:lnTo>
                <a:lnTo>
                  <a:pt x="5" y="38"/>
                </a:lnTo>
                <a:lnTo>
                  <a:pt x="5" y="42"/>
                </a:lnTo>
                <a:lnTo>
                  <a:pt x="5" y="42"/>
                </a:lnTo>
                <a:lnTo>
                  <a:pt x="7" y="44"/>
                </a:lnTo>
                <a:lnTo>
                  <a:pt x="9" y="46"/>
                </a:lnTo>
                <a:lnTo>
                  <a:pt x="7" y="46"/>
                </a:lnTo>
                <a:lnTo>
                  <a:pt x="9" y="48"/>
                </a:lnTo>
                <a:lnTo>
                  <a:pt x="11" y="5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5" name="Freeform 6395"/>
          <p:cNvSpPr>
            <a:spLocks/>
          </p:cNvSpPr>
          <p:nvPr/>
        </p:nvSpPr>
        <p:spPr bwMode="auto">
          <a:xfrm>
            <a:off x="4620804" y="6482512"/>
            <a:ext cx="53975" cy="69850"/>
          </a:xfrm>
          <a:custGeom>
            <a:avLst/>
            <a:gdLst>
              <a:gd name="T0" fmla="*/ 0 w 34"/>
              <a:gd name="T1" fmla="*/ 42 h 44"/>
              <a:gd name="T2" fmla="*/ 4 w 34"/>
              <a:gd name="T3" fmla="*/ 44 h 44"/>
              <a:gd name="T4" fmla="*/ 6 w 34"/>
              <a:gd name="T5" fmla="*/ 42 h 44"/>
              <a:gd name="T6" fmla="*/ 6 w 34"/>
              <a:gd name="T7" fmla="*/ 38 h 44"/>
              <a:gd name="T8" fmla="*/ 4 w 34"/>
              <a:gd name="T9" fmla="*/ 37 h 44"/>
              <a:gd name="T10" fmla="*/ 2 w 34"/>
              <a:gd name="T11" fmla="*/ 37 h 44"/>
              <a:gd name="T12" fmla="*/ 4 w 34"/>
              <a:gd name="T13" fmla="*/ 35 h 44"/>
              <a:gd name="T14" fmla="*/ 6 w 34"/>
              <a:gd name="T15" fmla="*/ 33 h 44"/>
              <a:gd name="T16" fmla="*/ 8 w 34"/>
              <a:gd name="T17" fmla="*/ 31 h 44"/>
              <a:gd name="T18" fmla="*/ 10 w 34"/>
              <a:gd name="T19" fmla="*/ 31 h 44"/>
              <a:gd name="T20" fmla="*/ 11 w 34"/>
              <a:gd name="T21" fmla="*/ 27 h 44"/>
              <a:gd name="T22" fmla="*/ 13 w 34"/>
              <a:gd name="T23" fmla="*/ 27 h 44"/>
              <a:gd name="T24" fmla="*/ 13 w 34"/>
              <a:gd name="T25" fmla="*/ 23 h 44"/>
              <a:gd name="T26" fmla="*/ 13 w 34"/>
              <a:gd name="T27" fmla="*/ 23 h 44"/>
              <a:gd name="T28" fmla="*/ 15 w 34"/>
              <a:gd name="T29" fmla="*/ 23 h 44"/>
              <a:gd name="T30" fmla="*/ 15 w 34"/>
              <a:gd name="T31" fmla="*/ 23 h 44"/>
              <a:gd name="T32" fmla="*/ 15 w 34"/>
              <a:gd name="T33" fmla="*/ 21 h 44"/>
              <a:gd name="T34" fmla="*/ 15 w 34"/>
              <a:gd name="T35" fmla="*/ 19 h 44"/>
              <a:gd name="T36" fmla="*/ 17 w 34"/>
              <a:gd name="T37" fmla="*/ 21 h 44"/>
              <a:gd name="T38" fmla="*/ 17 w 34"/>
              <a:gd name="T39" fmla="*/ 19 h 44"/>
              <a:gd name="T40" fmla="*/ 17 w 34"/>
              <a:gd name="T41" fmla="*/ 17 h 44"/>
              <a:gd name="T42" fmla="*/ 19 w 34"/>
              <a:gd name="T43" fmla="*/ 15 h 44"/>
              <a:gd name="T44" fmla="*/ 21 w 34"/>
              <a:gd name="T45" fmla="*/ 12 h 44"/>
              <a:gd name="T46" fmla="*/ 23 w 34"/>
              <a:gd name="T47" fmla="*/ 10 h 44"/>
              <a:gd name="T48" fmla="*/ 25 w 34"/>
              <a:gd name="T49" fmla="*/ 10 h 44"/>
              <a:gd name="T50" fmla="*/ 27 w 34"/>
              <a:gd name="T51" fmla="*/ 10 h 44"/>
              <a:gd name="T52" fmla="*/ 29 w 34"/>
              <a:gd name="T53" fmla="*/ 8 h 44"/>
              <a:gd name="T54" fmla="*/ 33 w 34"/>
              <a:gd name="T55" fmla="*/ 2 h 44"/>
              <a:gd name="T56" fmla="*/ 34 w 34"/>
              <a:gd name="T5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 h="44">
                <a:moveTo>
                  <a:pt x="0" y="42"/>
                </a:moveTo>
                <a:lnTo>
                  <a:pt x="4" y="44"/>
                </a:lnTo>
                <a:lnTo>
                  <a:pt x="6" y="42"/>
                </a:lnTo>
                <a:lnTo>
                  <a:pt x="6" y="38"/>
                </a:lnTo>
                <a:lnTo>
                  <a:pt x="4" y="37"/>
                </a:lnTo>
                <a:lnTo>
                  <a:pt x="2" y="37"/>
                </a:lnTo>
                <a:lnTo>
                  <a:pt x="4" y="35"/>
                </a:lnTo>
                <a:lnTo>
                  <a:pt x="6" y="33"/>
                </a:lnTo>
                <a:lnTo>
                  <a:pt x="8" y="31"/>
                </a:lnTo>
                <a:lnTo>
                  <a:pt x="10" y="31"/>
                </a:lnTo>
                <a:lnTo>
                  <a:pt x="11" y="27"/>
                </a:lnTo>
                <a:lnTo>
                  <a:pt x="13" y="27"/>
                </a:lnTo>
                <a:lnTo>
                  <a:pt x="13" y="23"/>
                </a:lnTo>
                <a:lnTo>
                  <a:pt x="13" y="23"/>
                </a:lnTo>
                <a:lnTo>
                  <a:pt x="15" y="23"/>
                </a:lnTo>
                <a:lnTo>
                  <a:pt x="15" y="23"/>
                </a:lnTo>
                <a:lnTo>
                  <a:pt x="15" y="21"/>
                </a:lnTo>
                <a:lnTo>
                  <a:pt x="15" y="19"/>
                </a:lnTo>
                <a:lnTo>
                  <a:pt x="17" y="21"/>
                </a:lnTo>
                <a:lnTo>
                  <a:pt x="17" y="19"/>
                </a:lnTo>
                <a:lnTo>
                  <a:pt x="17" y="17"/>
                </a:lnTo>
                <a:lnTo>
                  <a:pt x="19" y="15"/>
                </a:lnTo>
                <a:lnTo>
                  <a:pt x="21" y="12"/>
                </a:lnTo>
                <a:lnTo>
                  <a:pt x="23" y="10"/>
                </a:lnTo>
                <a:lnTo>
                  <a:pt x="25" y="10"/>
                </a:lnTo>
                <a:lnTo>
                  <a:pt x="27" y="10"/>
                </a:lnTo>
                <a:lnTo>
                  <a:pt x="29" y="8"/>
                </a:lnTo>
                <a:lnTo>
                  <a:pt x="33" y="2"/>
                </a:lnTo>
                <a:lnTo>
                  <a:pt x="3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6" name="Freeform 6396"/>
          <p:cNvSpPr>
            <a:spLocks/>
          </p:cNvSpPr>
          <p:nvPr/>
        </p:nvSpPr>
        <p:spPr bwMode="auto">
          <a:xfrm>
            <a:off x="4538254" y="6541249"/>
            <a:ext cx="82550" cy="57150"/>
          </a:xfrm>
          <a:custGeom>
            <a:avLst/>
            <a:gdLst>
              <a:gd name="T0" fmla="*/ 0 w 52"/>
              <a:gd name="T1" fmla="*/ 0 h 36"/>
              <a:gd name="T2" fmla="*/ 0 w 52"/>
              <a:gd name="T3" fmla="*/ 1 h 36"/>
              <a:gd name="T4" fmla="*/ 0 w 52"/>
              <a:gd name="T5" fmla="*/ 3 h 36"/>
              <a:gd name="T6" fmla="*/ 2 w 52"/>
              <a:gd name="T7" fmla="*/ 5 h 36"/>
              <a:gd name="T8" fmla="*/ 6 w 52"/>
              <a:gd name="T9" fmla="*/ 5 h 36"/>
              <a:gd name="T10" fmla="*/ 8 w 52"/>
              <a:gd name="T11" fmla="*/ 7 h 36"/>
              <a:gd name="T12" fmla="*/ 8 w 52"/>
              <a:gd name="T13" fmla="*/ 9 h 36"/>
              <a:gd name="T14" fmla="*/ 8 w 52"/>
              <a:gd name="T15" fmla="*/ 13 h 36"/>
              <a:gd name="T16" fmla="*/ 8 w 52"/>
              <a:gd name="T17" fmla="*/ 21 h 36"/>
              <a:gd name="T18" fmla="*/ 8 w 52"/>
              <a:gd name="T19" fmla="*/ 24 h 36"/>
              <a:gd name="T20" fmla="*/ 6 w 52"/>
              <a:gd name="T21" fmla="*/ 24 h 36"/>
              <a:gd name="T22" fmla="*/ 4 w 52"/>
              <a:gd name="T23" fmla="*/ 26 h 36"/>
              <a:gd name="T24" fmla="*/ 6 w 52"/>
              <a:gd name="T25" fmla="*/ 30 h 36"/>
              <a:gd name="T26" fmla="*/ 6 w 52"/>
              <a:gd name="T27" fmla="*/ 34 h 36"/>
              <a:gd name="T28" fmla="*/ 6 w 52"/>
              <a:gd name="T29" fmla="*/ 36 h 36"/>
              <a:gd name="T30" fmla="*/ 8 w 52"/>
              <a:gd name="T31" fmla="*/ 36 h 36"/>
              <a:gd name="T32" fmla="*/ 14 w 52"/>
              <a:gd name="T33" fmla="*/ 32 h 36"/>
              <a:gd name="T34" fmla="*/ 15 w 52"/>
              <a:gd name="T35" fmla="*/ 28 h 36"/>
              <a:gd name="T36" fmla="*/ 15 w 52"/>
              <a:gd name="T37" fmla="*/ 28 h 36"/>
              <a:gd name="T38" fmla="*/ 17 w 52"/>
              <a:gd name="T39" fmla="*/ 28 h 36"/>
              <a:gd name="T40" fmla="*/ 17 w 52"/>
              <a:gd name="T41" fmla="*/ 28 h 36"/>
              <a:gd name="T42" fmla="*/ 17 w 52"/>
              <a:gd name="T43" fmla="*/ 32 h 36"/>
              <a:gd name="T44" fmla="*/ 19 w 52"/>
              <a:gd name="T45" fmla="*/ 32 h 36"/>
              <a:gd name="T46" fmla="*/ 23 w 52"/>
              <a:gd name="T47" fmla="*/ 32 h 36"/>
              <a:gd name="T48" fmla="*/ 23 w 52"/>
              <a:gd name="T49" fmla="*/ 28 h 36"/>
              <a:gd name="T50" fmla="*/ 25 w 52"/>
              <a:gd name="T51" fmla="*/ 24 h 36"/>
              <a:gd name="T52" fmla="*/ 27 w 52"/>
              <a:gd name="T53" fmla="*/ 23 h 36"/>
              <a:gd name="T54" fmla="*/ 25 w 52"/>
              <a:gd name="T55" fmla="*/ 19 h 36"/>
              <a:gd name="T56" fmla="*/ 25 w 52"/>
              <a:gd name="T57" fmla="*/ 17 h 36"/>
              <a:gd name="T58" fmla="*/ 27 w 52"/>
              <a:gd name="T59" fmla="*/ 15 h 36"/>
              <a:gd name="T60" fmla="*/ 29 w 52"/>
              <a:gd name="T61" fmla="*/ 15 h 36"/>
              <a:gd name="T62" fmla="*/ 31 w 52"/>
              <a:gd name="T63" fmla="*/ 15 h 36"/>
              <a:gd name="T64" fmla="*/ 31 w 52"/>
              <a:gd name="T65" fmla="*/ 15 h 36"/>
              <a:gd name="T66" fmla="*/ 35 w 52"/>
              <a:gd name="T67" fmla="*/ 17 h 36"/>
              <a:gd name="T68" fmla="*/ 37 w 52"/>
              <a:gd name="T69" fmla="*/ 17 h 36"/>
              <a:gd name="T70" fmla="*/ 38 w 52"/>
              <a:gd name="T71" fmla="*/ 15 h 36"/>
              <a:gd name="T72" fmla="*/ 38 w 52"/>
              <a:gd name="T73" fmla="*/ 15 h 36"/>
              <a:gd name="T74" fmla="*/ 40 w 52"/>
              <a:gd name="T75" fmla="*/ 15 h 36"/>
              <a:gd name="T76" fmla="*/ 42 w 52"/>
              <a:gd name="T77" fmla="*/ 15 h 36"/>
              <a:gd name="T78" fmla="*/ 44 w 52"/>
              <a:gd name="T79" fmla="*/ 11 h 36"/>
              <a:gd name="T80" fmla="*/ 46 w 52"/>
              <a:gd name="T81" fmla="*/ 9 h 36"/>
              <a:gd name="T82" fmla="*/ 50 w 52"/>
              <a:gd name="T83" fmla="*/ 7 h 36"/>
              <a:gd name="T84" fmla="*/ 52 w 52"/>
              <a:gd name="T85"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36">
                <a:moveTo>
                  <a:pt x="0" y="0"/>
                </a:moveTo>
                <a:lnTo>
                  <a:pt x="0" y="1"/>
                </a:lnTo>
                <a:lnTo>
                  <a:pt x="0" y="3"/>
                </a:lnTo>
                <a:lnTo>
                  <a:pt x="2" y="5"/>
                </a:lnTo>
                <a:lnTo>
                  <a:pt x="6" y="5"/>
                </a:lnTo>
                <a:lnTo>
                  <a:pt x="8" y="7"/>
                </a:lnTo>
                <a:lnTo>
                  <a:pt x="8" y="9"/>
                </a:lnTo>
                <a:lnTo>
                  <a:pt x="8" y="13"/>
                </a:lnTo>
                <a:lnTo>
                  <a:pt x="8" y="21"/>
                </a:lnTo>
                <a:lnTo>
                  <a:pt x="8" y="24"/>
                </a:lnTo>
                <a:lnTo>
                  <a:pt x="6" y="24"/>
                </a:lnTo>
                <a:lnTo>
                  <a:pt x="4" y="26"/>
                </a:lnTo>
                <a:lnTo>
                  <a:pt x="6" y="30"/>
                </a:lnTo>
                <a:lnTo>
                  <a:pt x="6" y="34"/>
                </a:lnTo>
                <a:lnTo>
                  <a:pt x="6" y="36"/>
                </a:lnTo>
                <a:lnTo>
                  <a:pt x="8" y="36"/>
                </a:lnTo>
                <a:lnTo>
                  <a:pt x="14" y="32"/>
                </a:lnTo>
                <a:lnTo>
                  <a:pt x="15" y="28"/>
                </a:lnTo>
                <a:lnTo>
                  <a:pt x="15" y="28"/>
                </a:lnTo>
                <a:lnTo>
                  <a:pt x="17" y="28"/>
                </a:lnTo>
                <a:lnTo>
                  <a:pt x="17" y="28"/>
                </a:lnTo>
                <a:lnTo>
                  <a:pt x="17" y="32"/>
                </a:lnTo>
                <a:lnTo>
                  <a:pt x="19" y="32"/>
                </a:lnTo>
                <a:lnTo>
                  <a:pt x="23" y="32"/>
                </a:lnTo>
                <a:lnTo>
                  <a:pt x="23" y="28"/>
                </a:lnTo>
                <a:lnTo>
                  <a:pt x="25" y="24"/>
                </a:lnTo>
                <a:lnTo>
                  <a:pt x="27" y="23"/>
                </a:lnTo>
                <a:lnTo>
                  <a:pt x="25" y="19"/>
                </a:lnTo>
                <a:lnTo>
                  <a:pt x="25" y="17"/>
                </a:lnTo>
                <a:lnTo>
                  <a:pt x="27" y="15"/>
                </a:lnTo>
                <a:lnTo>
                  <a:pt x="29" y="15"/>
                </a:lnTo>
                <a:lnTo>
                  <a:pt x="31" y="15"/>
                </a:lnTo>
                <a:lnTo>
                  <a:pt x="31" y="15"/>
                </a:lnTo>
                <a:lnTo>
                  <a:pt x="35" y="17"/>
                </a:lnTo>
                <a:lnTo>
                  <a:pt x="37" y="17"/>
                </a:lnTo>
                <a:lnTo>
                  <a:pt x="38" y="15"/>
                </a:lnTo>
                <a:lnTo>
                  <a:pt x="38" y="15"/>
                </a:lnTo>
                <a:lnTo>
                  <a:pt x="40" y="15"/>
                </a:lnTo>
                <a:lnTo>
                  <a:pt x="42" y="15"/>
                </a:lnTo>
                <a:lnTo>
                  <a:pt x="44" y="11"/>
                </a:lnTo>
                <a:lnTo>
                  <a:pt x="46" y="9"/>
                </a:lnTo>
                <a:lnTo>
                  <a:pt x="50" y="7"/>
                </a:lnTo>
                <a:lnTo>
                  <a:pt x="5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7" name="Freeform 6397"/>
          <p:cNvSpPr>
            <a:spLocks/>
          </p:cNvSpPr>
          <p:nvPr/>
        </p:nvSpPr>
        <p:spPr bwMode="auto">
          <a:xfrm>
            <a:off x="4236629" y="5558587"/>
            <a:ext cx="1136650" cy="1143000"/>
          </a:xfrm>
          <a:custGeom>
            <a:avLst/>
            <a:gdLst>
              <a:gd name="T0" fmla="*/ 0 w 716"/>
              <a:gd name="T1" fmla="*/ 361 h 720"/>
              <a:gd name="T2" fmla="*/ 0 w 716"/>
              <a:gd name="T3" fmla="*/ 0 h 720"/>
              <a:gd name="T4" fmla="*/ 716 w 716"/>
              <a:gd name="T5" fmla="*/ 0 h 720"/>
              <a:gd name="T6" fmla="*/ 716 w 716"/>
              <a:gd name="T7" fmla="*/ 720 h 720"/>
              <a:gd name="T8" fmla="*/ 0 w 716"/>
              <a:gd name="T9" fmla="*/ 720 h 720"/>
              <a:gd name="T10" fmla="*/ 0 w 716"/>
              <a:gd name="T11" fmla="*/ 361 h 720"/>
            </a:gdLst>
            <a:ahLst/>
            <a:cxnLst>
              <a:cxn ang="0">
                <a:pos x="T0" y="T1"/>
              </a:cxn>
              <a:cxn ang="0">
                <a:pos x="T2" y="T3"/>
              </a:cxn>
              <a:cxn ang="0">
                <a:pos x="T4" y="T5"/>
              </a:cxn>
              <a:cxn ang="0">
                <a:pos x="T6" y="T7"/>
              </a:cxn>
              <a:cxn ang="0">
                <a:pos x="T8" y="T9"/>
              </a:cxn>
              <a:cxn ang="0">
                <a:pos x="T10" y="T11"/>
              </a:cxn>
            </a:cxnLst>
            <a:rect l="0" t="0" r="r" b="b"/>
            <a:pathLst>
              <a:path w="716" h="720">
                <a:moveTo>
                  <a:pt x="0" y="361"/>
                </a:moveTo>
                <a:lnTo>
                  <a:pt x="0" y="0"/>
                </a:lnTo>
                <a:lnTo>
                  <a:pt x="716" y="0"/>
                </a:lnTo>
                <a:lnTo>
                  <a:pt x="716" y="720"/>
                </a:lnTo>
                <a:lnTo>
                  <a:pt x="0" y="720"/>
                </a:lnTo>
                <a:lnTo>
                  <a:pt x="0" y="361"/>
                </a:lnTo>
              </a:path>
            </a:pathLst>
          </a:custGeom>
          <a:noFill/>
          <a:ln w="6350" cap="sq">
            <a:solidFill>
              <a:srgbClr val="9C9C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re 1"/>
          <p:cNvSpPr>
            <a:spLocks noGrp="1"/>
          </p:cNvSpPr>
          <p:nvPr>
            <p:ph type="ctrTitle"/>
          </p:nvPr>
        </p:nvSpPr>
        <p:spPr>
          <a:xfrm>
            <a:off x="29583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a:solidFill>
                  <a:schemeClr val="bg1"/>
                </a:solidFill>
                <a:latin typeface="Arial" panose="020B0604020202020204" pitchFamily="34" charset="0"/>
                <a:cs typeface="Arial" panose="020B0604020202020204" pitchFamily="34" charset="0"/>
              </a:rPr>
              <a:t>(2 – </a:t>
            </a:r>
            <a:r>
              <a:rPr lang="en-GB" sz="1000" dirty="0" smtClean="0">
                <a:solidFill>
                  <a:schemeClr val="bg1"/>
                </a:solidFill>
                <a:latin typeface="Arial" panose="020B0604020202020204" pitchFamily="34" charset="0"/>
                <a:cs typeface="Arial" panose="020B0604020202020204" pitchFamily="34" charset="0"/>
              </a:rPr>
              <a:t>8 </a:t>
            </a:r>
            <a:r>
              <a:rPr lang="en-GB" sz="1000" dirty="0">
                <a:solidFill>
                  <a:schemeClr val="bg1"/>
                </a:solidFill>
                <a:latin typeface="Arial" panose="020B0604020202020204" pitchFamily="34" charset="0"/>
                <a:cs typeface="Arial" panose="020B0604020202020204" pitchFamily="34" charset="0"/>
              </a:rPr>
              <a:t>February 2016)</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31629" y="6874646"/>
            <a:ext cx="6283450" cy="338554"/>
          </a:xfrm>
          <a:prstGeom prst="rect">
            <a:avLst/>
          </a:prstGeom>
        </p:spPr>
        <p:txBody>
          <a:bodyPr wrap="square">
            <a:spAutoFit/>
          </a:bodyPr>
          <a:lstStyle/>
          <a:p>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9 February 2016                 </a:t>
            </a:r>
            <a:r>
              <a:rPr lang="fr-FR" sz="800" b="1" dirty="0" err="1">
                <a:solidFill>
                  <a:schemeClr val="bg1">
                    <a:lumMod val="50000"/>
                  </a:schemeClr>
                </a:solidFill>
                <a:latin typeface="Arial" panose="020B0604020202020204" pitchFamily="34" charset="0"/>
                <a:cs typeface="Arial" panose="020B0604020202020204" pitchFamily="34" charset="0"/>
              </a:rPr>
              <a:t>Map</a:t>
            </a:r>
            <a:r>
              <a:rPr lang="fr-FR" sz="800" b="1" dirty="0">
                <a:solidFill>
                  <a:schemeClr val="bg1">
                    <a:lumMod val="50000"/>
                  </a:schemeClr>
                </a:solidFill>
                <a:latin typeface="Arial" panose="020B0604020202020204" pitchFamily="34" charset="0"/>
                <a:cs typeface="Arial" panose="020B0604020202020204" pitchFamily="34" charset="0"/>
              </a:rPr>
              <a:t> 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rPr>
              <a:t>ocharowca@un.org</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2182" name="ZoneTexte 2181"/>
          <p:cNvSpPr txBox="1"/>
          <p:nvPr/>
        </p:nvSpPr>
        <p:spPr>
          <a:xfrm>
            <a:off x="6877794" y="4275093"/>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2183" name="ZoneTexte 2182"/>
          <p:cNvSpPr txBox="1"/>
          <p:nvPr/>
        </p:nvSpPr>
        <p:spPr>
          <a:xfrm>
            <a:off x="7164189" y="3104729"/>
            <a:ext cx="1234933" cy="338554"/>
          </a:xfrm>
          <a:prstGeom prst="rect">
            <a:avLst/>
          </a:prstGeom>
          <a:noFill/>
        </p:spPr>
        <p:txBody>
          <a:bodyPr wrap="square" rtlCol="0">
            <a:spAutoFit/>
          </a:bodyPr>
          <a:lstStyle/>
          <a:p>
            <a:pPr algn="ctr"/>
            <a:r>
              <a:rPr lang="fr-FR" sz="800" dirty="0" smtClean="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2184" name="ZoneTexte 2183"/>
          <p:cNvSpPr txBox="1"/>
          <p:nvPr/>
        </p:nvSpPr>
        <p:spPr>
          <a:xfrm>
            <a:off x="5510519" y="3755238"/>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2185" name="ZoneTexte 2184"/>
          <p:cNvSpPr txBox="1"/>
          <p:nvPr/>
        </p:nvSpPr>
        <p:spPr>
          <a:xfrm>
            <a:off x="2672034" y="4255850"/>
            <a:ext cx="1214007" cy="215444"/>
          </a:xfrm>
          <a:prstGeom prst="rect">
            <a:avLst/>
          </a:prstGeom>
          <a:noFill/>
        </p:spPr>
        <p:txBody>
          <a:bodyPr wrap="square" rtlCol="0">
            <a:spAutoFit/>
          </a:bodyPr>
          <a:lstStyle/>
          <a:p>
            <a:pPr algn="ctr"/>
            <a:r>
              <a:rPr lang="fr-FR" sz="800" dirty="0" smtClean="0">
                <a:latin typeface="Bookman Old Style" panose="02050604050505020204" pitchFamily="18" charset="0"/>
              </a:rPr>
              <a:t>EVD REGIONAL</a:t>
            </a:r>
            <a:endParaRPr lang="en-US" sz="800" dirty="0">
              <a:latin typeface="Bookman Old Style" panose="02050604050505020204" pitchFamily="18" charset="0"/>
            </a:endParaRPr>
          </a:p>
        </p:txBody>
      </p:sp>
      <p:sp>
        <p:nvSpPr>
          <p:cNvPr id="2186" name="ZoneTexte 2185"/>
          <p:cNvSpPr txBox="1"/>
          <p:nvPr/>
        </p:nvSpPr>
        <p:spPr>
          <a:xfrm>
            <a:off x="6179715" y="4301181"/>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2187" name="ZoneTexte 2186"/>
          <p:cNvSpPr txBox="1"/>
          <p:nvPr/>
        </p:nvSpPr>
        <p:spPr>
          <a:xfrm>
            <a:off x="5418090" y="242086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2188" name="ZoneTexte 2187"/>
          <p:cNvSpPr txBox="1"/>
          <p:nvPr/>
        </p:nvSpPr>
        <p:spPr>
          <a:xfrm>
            <a:off x="4113838" y="2305902"/>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2189" name="ZoneTexte 2188"/>
          <p:cNvSpPr txBox="1"/>
          <p:nvPr/>
        </p:nvSpPr>
        <p:spPr>
          <a:xfrm>
            <a:off x="3050005" y="2144409"/>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2190" name="ZoneTexte 2189"/>
          <p:cNvSpPr txBox="1"/>
          <p:nvPr/>
        </p:nvSpPr>
        <p:spPr>
          <a:xfrm>
            <a:off x="5147185" y="3205796"/>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2191" name="ZoneTexte 2190"/>
          <p:cNvSpPr txBox="1"/>
          <p:nvPr/>
        </p:nvSpPr>
        <p:spPr>
          <a:xfrm>
            <a:off x="4532191" y="4156239"/>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 EQUATORIAL</a:t>
            </a:r>
            <a:endParaRPr lang="en-US" sz="700" dirty="0">
              <a:solidFill>
                <a:schemeClr val="bg1">
                  <a:lumMod val="50000"/>
                </a:schemeClr>
              </a:solidFill>
              <a:latin typeface="Bookman Old Style" panose="02050604050505020204" pitchFamily="18" charset="0"/>
            </a:endParaRPr>
          </a:p>
        </p:txBody>
      </p:sp>
      <p:sp>
        <p:nvSpPr>
          <p:cNvPr id="2192" name="ZoneTexte 2191"/>
          <p:cNvSpPr txBox="1"/>
          <p:nvPr/>
        </p:nvSpPr>
        <p:spPr>
          <a:xfrm>
            <a:off x="5688090" y="444013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2193" name="ZoneTexte 2192"/>
          <p:cNvSpPr txBox="1"/>
          <p:nvPr/>
        </p:nvSpPr>
        <p:spPr>
          <a:xfrm>
            <a:off x="6517566" y="2469027"/>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2194" name="ZoneTexte 2193"/>
          <p:cNvSpPr txBox="1"/>
          <p:nvPr/>
        </p:nvSpPr>
        <p:spPr>
          <a:xfrm>
            <a:off x="4198226" y="2931618"/>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2195" name="ZoneTexte 2194"/>
          <p:cNvSpPr txBox="1"/>
          <p:nvPr/>
        </p:nvSpPr>
        <p:spPr>
          <a:xfrm>
            <a:off x="3736242" y="3580269"/>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2196" name="ZoneTexte 2195"/>
          <p:cNvSpPr txBox="1"/>
          <p:nvPr/>
        </p:nvSpPr>
        <p:spPr>
          <a:xfrm>
            <a:off x="4260794" y="3450684"/>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2197" name="ZoneTexte 2196"/>
          <p:cNvSpPr txBox="1"/>
          <p:nvPr/>
        </p:nvSpPr>
        <p:spPr>
          <a:xfrm>
            <a:off x="4637512" y="3163760"/>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BENIN</a:t>
            </a:r>
            <a:endParaRPr lang="en-US" sz="800" dirty="0">
              <a:latin typeface="Bookman Old Style" panose="02050604050505020204" pitchFamily="18" charset="0"/>
            </a:endParaRPr>
          </a:p>
        </p:txBody>
      </p:sp>
      <p:sp>
        <p:nvSpPr>
          <p:cNvPr id="2198" name="ZoneTexte 2197"/>
          <p:cNvSpPr txBox="1"/>
          <p:nvPr/>
        </p:nvSpPr>
        <p:spPr>
          <a:xfrm>
            <a:off x="4518212" y="391986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TOGO</a:t>
            </a:r>
            <a:endParaRPr lang="en-US" sz="800" dirty="0">
              <a:latin typeface="Bookman Old Style" panose="02050604050505020204" pitchFamily="18" charset="0"/>
            </a:endParaRPr>
          </a:p>
        </p:txBody>
      </p:sp>
      <p:sp>
        <p:nvSpPr>
          <p:cNvPr id="2199" name="ZoneTexte 2198"/>
          <p:cNvSpPr txBox="1"/>
          <p:nvPr/>
        </p:nvSpPr>
        <p:spPr>
          <a:xfrm>
            <a:off x="3274438" y="3636677"/>
            <a:ext cx="60506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LIBERIA</a:t>
            </a:r>
            <a:endParaRPr lang="en-US" sz="700" dirty="0">
              <a:solidFill>
                <a:schemeClr val="bg1">
                  <a:lumMod val="50000"/>
                </a:schemeClr>
              </a:solidFill>
              <a:latin typeface="Bookman Old Style" panose="02050604050505020204" pitchFamily="18" charset="0"/>
            </a:endParaRPr>
          </a:p>
        </p:txBody>
      </p:sp>
      <p:sp>
        <p:nvSpPr>
          <p:cNvPr id="2200" name="ZoneTexte 2199"/>
          <p:cNvSpPr txBox="1"/>
          <p:nvPr/>
        </p:nvSpPr>
        <p:spPr>
          <a:xfrm>
            <a:off x="2941727" y="3121502"/>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2201" name="ZoneTexte 2200"/>
          <p:cNvSpPr txBox="1"/>
          <p:nvPr/>
        </p:nvSpPr>
        <p:spPr>
          <a:xfrm>
            <a:off x="2686954" y="3450568"/>
            <a:ext cx="540000" cy="307777"/>
          </a:xfrm>
          <a:prstGeom prst="rect">
            <a:avLst/>
          </a:prstGeom>
          <a:noFill/>
        </p:spPr>
        <p:txBody>
          <a:bodyPr wrap="square" rtlCol="0">
            <a:spAutoFit/>
          </a:bodyPr>
          <a:lstStyle/>
          <a:p>
            <a:pPr algn="ctr"/>
            <a:r>
              <a:rPr lang="fr-FR" sz="700" dirty="0" smtClean="0">
                <a:latin typeface="Bookman Old Style" panose="02050604050505020204" pitchFamily="18" charset="0"/>
              </a:rPr>
              <a:t>SIERRA LEONE</a:t>
            </a:r>
            <a:endParaRPr lang="en-US" sz="700" dirty="0">
              <a:latin typeface="Bookman Old Style" panose="02050604050505020204" pitchFamily="18" charset="0"/>
            </a:endParaRPr>
          </a:p>
        </p:txBody>
      </p:sp>
      <p:sp>
        <p:nvSpPr>
          <p:cNvPr id="2202" name="ZoneTexte 2201"/>
          <p:cNvSpPr txBox="1"/>
          <p:nvPr/>
        </p:nvSpPr>
        <p:spPr>
          <a:xfrm>
            <a:off x="2372112" y="5389957"/>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a:t>
            </a:r>
            <a:r>
              <a:rPr lang="fr-FR" sz="700" dirty="0" smtClean="0">
                <a:solidFill>
                  <a:schemeClr val="bg1">
                    <a:lumMod val="65000"/>
                  </a:schemeClr>
                </a:solidFill>
                <a:latin typeface="Bookman Old Style" panose="02050604050505020204" pitchFamily="18" charset="0"/>
              </a:rPr>
              <a:t> </a:t>
            </a:r>
            <a:r>
              <a:rPr lang="fr-FR" sz="700" dirty="0">
                <a:solidFill>
                  <a:schemeClr val="bg1">
                    <a:lumMod val="50000"/>
                  </a:schemeClr>
                </a:solidFill>
                <a:latin typeface="Bookman Old Style" panose="02050604050505020204" pitchFamily="18" charset="0"/>
              </a:rPr>
              <a:t>VERDE</a:t>
            </a:r>
            <a:endParaRPr lang="en-US" sz="700" dirty="0">
              <a:solidFill>
                <a:schemeClr val="bg1">
                  <a:lumMod val="50000"/>
                </a:schemeClr>
              </a:solidFill>
              <a:latin typeface="Bookman Old Style" panose="02050604050505020204" pitchFamily="18" charset="0"/>
            </a:endParaRPr>
          </a:p>
        </p:txBody>
      </p:sp>
      <p:sp>
        <p:nvSpPr>
          <p:cNvPr id="2203" name="ZoneTexte 2202"/>
          <p:cNvSpPr txBox="1"/>
          <p:nvPr/>
        </p:nvSpPr>
        <p:spPr>
          <a:xfrm>
            <a:off x="4113713" y="5389957"/>
            <a:ext cx="1348998"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E PRINCIPE</a:t>
            </a:r>
            <a:endParaRPr lang="en-US" sz="700" dirty="0">
              <a:solidFill>
                <a:schemeClr val="bg1">
                  <a:lumMod val="50000"/>
                </a:schemeClr>
              </a:solidFill>
              <a:latin typeface="Bookman Old Style" panose="02050604050505020204" pitchFamily="18" charset="0"/>
            </a:endParaRPr>
          </a:p>
        </p:txBody>
      </p:sp>
      <p:cxnSp>
        <p:nvCxnSpPr>
          <p:cNvPr id="2204" name="Connecteur en angle 2203"/>
          <p:cNvCxnSpPr/>
          <p:nvPr/>
        </p:nvCxnSpPr>
        <p:spPr>
          <a:xfrm rot="16200000" flipV="1">
            <a:off x="2902159" y="355548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205" name="Connecteur en angle 2204"/>
          <p:cNvCxnSpPr/>
          <p:nvPr/>
        </p:nvCxnSpPr>
        <p:spPr>
          <a:xfrm rot="16200000" flipV="1">
            <a:off x="3152879" y="380285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206" name="Connecteur en angle 2205"/>
          <p:cNvCxnSpPr/>
          <p:nvPr/>
        </p:nvCxnSpPr>
        <p:spPr>
          <a:xfrm rot="5400000" flipH="1" flipV="1">
            <a:off x="3374901" y="379650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207" name="Connecteur droit 2206"/>
          <p:cNvCxnSpPr/>
          <p:nvPr/>
        </p:nvCxnSpPr>
        <p:spPr>
          <a:xfrm flipH="1">
            <a:off x="3385830" y="405026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208" name="Connecteur en angle 2207"/>
          <p:cNvCxnSpPr/>
          <p:nvPr/>
        </p:nvCxnSpPr>
        <p:spPr>
          <a:xfrm rot="10800000" flipV="1">
            <a:off x="7229485" y="3438191"/>
            <a:ext cx="674303" cy="208860"/>
          </a:xfrm>
          <a:prstGeom prst="bentConnector3">
            <a:avLst>
              <a:gd name="adj1" fmla="val 125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pic>
        <p:nvPicPr>
          <p:cNvPr id="2210" name="Image 2209"/>
          <p:cNvPicPr>
            <a:picLocks noChangeAspect="1"/>
          </p:cNvPicPr>
          <p:nvPr/>
        </p:nvPicPr>
        <p:blipFill>
          <a:blip r:embed="rId6"/>
          <a:stretch>
            <a:fillRect/>
          </a:stretch>
        </p:blipFill>
        <p:spPr>
          <a:xfrm>
            <a:off x="3201222" y="3312218"/>
            <a:ext cx="225000" cy="326250"/>
          </a:xfrm>
          <a:prstGeom prst="rect">
            <a:avLst/>
          </a:prstGeom>
        </p:spPr>
      </p:pic>
      <p:pic>
        <p:nvPicPr>
          <p:cNvPr id="2211" name="Image 2210"/>
          <p:cNvPicPr>
            <a:picLocks noChangeAspect="1"/>
          </p:cNvPicPr>
          <p:nvPr/>
        </p:nvPicPr>
        <p:blipFill>
          <a:blip r:embed="rId7"/>
          <a:stretch>
            <a:fillRect/>
          </a:stretch>
        </p:blipFill>
        <p:spPr>
          <a:xfrm>
            <a:off x="3206927" y="3324057"/>
            <a:ext cx="191250" cy="191250"/>
          </a:xfrm>
          <a:prstGeom prst="rect">
            <a:avLst/>
          </a:prstGeom>
        </p:spPr>
      </p:pic>
      <p:sp>
        <p:nvSpPr>
          <p:cNvPr id="8" name="TextBox 52"/>
          <p:cNvSpPr txBox="1"/>
          <p:nvPr/>
        </p:nvSpPr>
        <p:spPr>
          <a:xfrm>
            <a:off x="275843" y="611156"/>
            <a:ext cx="2092202" cy="6484494"/>
          </a:xfrm>
          <a:prstGeom prst="rect">
            <a:avLst/>
          </a:prstGeom>
          <a:noFill/>
        </p:spPr>
        <p:txBody>
          <a:bodyPr wrap="square" lIns="99569" tIns="49785" rIns="99569" bIns="49785" rtlCol="0">
            <a:noAutofit/>
          </a:bodyPr>
          <a:lstStyle/>
          <a:p>
            <a:pPr>
              <a:spcBef>
                <a:spcPts val="600"/>
              </a:spcBef>
            </a:pPr>
            <a:r>
              <a:rPr lang="en-GB" sz="1000" dirty="0" smtClean="0">
                <a:latin typeface="Arial"/>
              </a:rPr>
              <a:t>BENIN</a:t>
            </a:r>
            <a:endParaRPr lang="en-GB" sz="800" b="1" i="1" dirty="0">
              <a:solidFill>
                <a:schemeClr val="bg1">
                  <a:lumMod val="50000"/>
                </a:schemeClr>
              </a:solidFill>
              <a:latin typeface="Arial" panose="020B0604020202020204" pitchFamily="34" charset="0"/>
              <a:cs typeface="Arial" panose="020B0604020202020204" pitchFamily="34" charset="0"/>
            </a:endParaRP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p>
          <a:p>
            <a:r>
              <a:rPr lang="en-US" sz="800" dirty="0">
                <a:latin typeface="Arial" panose="020B0604020202020204" pitchFamily="34" charset="0"/>
                <a:cs typeface="Arial" panose="020B0604020202020204" pitchFamily="34" charset="0"/>
              </a:rPr>
              <a:t>As of 5 February, 25 suspected cases of Lassa fever including 12 deaths had been reported in the country. The disease was first detected on 5 January following the death of a patient at a hospital in the central </a:t>
            </a:r>
            <a:r>
              <a:rPr lang="en-US" sz="800" dirty="0" err="1">
                <a:latin typeface="Arial" panose="020B0604020202020204" pitchFamily="34" charset="0"/>
                <a:cs typeface="Arial" panose="020B0604020202020204" pitchFamily="34" charset="0"/>
              </a:rPr>
              <a:t>Tchaourou</a:t>
            </a:r>
            <a:r>
              <a:rPr lang="en-US" sz="800" dirty="0">
                <a:latin typeface="Arial" panose="020B0604020202020204" pitchFamily="34" charset="0"/>
                <a:cs typeface="Arial" panose="020B0604020202020204" pitchFamily="34" charset="0"/>
              </a:rPr>
              <a:t> locality. Among other prevention measures, the Government and health partners are registering contacts, have set up isolations units and are stocking up on medication and equipment. </a:t>
            </a:r>
          </a:p>
          <a:p>
            <a:endParaRPr lang="en-US" sz="800" dirty="0"/>
          </a:p>
          <a:p>
            <a:endParaRPr lang="fr-FR" sz="800" dirty="0" smtClean="0">
              <a:latin typeface="Arial" panose="020B0604020202020204" pitchFamily="34" charset="0"/>
              <a:cs typeface="Arial" panose="020B0604020202020204" pitchFamily="34" charset="0"/>
            </a:endParaRPr>
          </a:p>
          <a:p>
            <a:pPr lvl="0"/>
            <a:r>
              <a:rPr lang="en-GB" sz="1000" dirty="0">
                <a:solidFill>
                  <a:prstClr val="black"/>
                </a:solidFill>
                <a:latin typeface="Arial"/>
              </a:rPr>
              <a:t>CENTRAL AFRICAN REPUBLIC </a:t>
            </a:r>
          </a:p>
          <a:p>
            <a:endParaRPr lang="fr-FR" sz="1000" dirty="0" smtClean="0">
              <a:latin typeface="Arial"/>
            </a:endParaRPr>
          </a:p>
          <a:p>
            <a:pPr algn="just"/>
            <a:endParaRPr lang="en-GB" sz="800" b="1" i="1" dirty="0" smtClean="0">
              <a:solidFill>
                <a:schemeClr val="bg1">
                  <a:lumMod val="50000"/>
                </a:schemeClr>
              </a:solidFill>
              <a:latin typeface="Arial" panose="020B0604020202020204" pitchFamily="34" charset="0"/>
              <a:cs typeface="Arial" panose="020B0604020202020204" pitchFamily="34" charset="0"/>
            </a:endParaRPr>
          </a:p>
          <a:p>
            <a:pPr>
              <a:spcBef>
                <a:spcPts val="600"/>
              </a:spcBef>
            </a:pPr>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smtClean="0">
              <a:solidFill>
                <a:srgbClr val="A6A6A6"/>
              </a:solidFill>
              <a:latin typeface="Arial" panose="020B0604020202020204" pitchFamily="34" charset="0"/>
              <a:cs typeface="Arial" panose="020B0604020202020204" pitchFamily="34" charset="0"/>
            </a:endParaRPr>
          </a:p>
          <a:p>
            <a:r>
              <a:rPr lang="en-US" sz="800" dirty="0">
                <a:latin typeface="Arial"/>
              </a:rPr>
              <a:t>The country-based Common Humanitarian Fund (CHF) has allocated US$ 9 million for life-saving assistance to internally displaced people (IDPs), returnees, refugees and vulnerable host communities. The funds will support projects responding to urgent needs such as improving access of affected populations to basic services and contribute to reducing violence in and among communities. Projects that include knowledge transfer to national NGOs will be prioritized. </a:t>
            </a:r>
          </a:p>
          <a:p>
            <a:endParaRPr lang="en-US" sz="800" dirty="0"/>
          </a:p>
          <a:p>
            <a:pPr lvl="0"/>
            <a:r>
              <a:rPr lang="en-GB" sz="1000" dirty="0" smtClean="0">
                <a:solidFill>
                  <a:prstClr val="black"/>
                </a:solidFill>
                <a:latin typeface="Arial"/>
              </a:rPr>
              <a:t>TOGO</a:t>
            </a:r>
            <a:endParaRPr lang="fr-FR" sz="10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fr-FR" sz="800" dirty="0" smtClean="0">
              <a:latin typeface="Arial" panose="020B0604020202020204" pitchFamily="34" charset="0"/>
              <a:cs typeface="Arial" panose="020B0604020202020204" pitchFamily="34" charset="0"/>
            </a:endParaRPr>
          </a:p>
          <a:p>
            <a:endParaRPr lang="en-GB" sz="800" dirty="0" smtClean="0"/>
          </a:p>
          <a:p>
            <a:endParaRPr lang="en-GB" sz="800" dirty="0"/>
          </a:p>
          <a:p>
            <a:r>
              <a:rPr lang="en-US" sz="800" dirty="0">
                <a:latin typeface="Arial"/>
              </a:rPr>
              <a:t>In a meningitis outbreak in the northern Kara region 162 cases were reported as of 6 February, killing 13 people. Medical treatment and sensitization on preventive measures are underway, as a vaccination drive is awaited.  </a:t>
            </a:r>
          </a:p>
          <a:p>
            <a:pPr algn="just"/>
            <a:endParaRPr lang="en-GB" sz="500" dirty="0">
              <a:solidFill>
                <a:srgbClr val="A6A6A6"/>
              </a:solidFill>
              <a:latin typeface="Arial" panose="020B0604020202020204" pitchFamily="34" charset="0"/>
              <a:cs typeface="Arial" panose="020B0604020202020204" pitchFamily="34" charset="0"/>
            </a:endParaRPr>
          </a:p>
          <a:p>
            <a:r>
              <a:rPr lang="en-GB" sz="750" b="1" i="1" dirty="0" smtClean="0">
                <a:solidFill>
                  <a:schemeClr val="bg1">
                    <a:lumMod val="50000"/>
                  </a:schemeClr>
                </a:solidFill>
                <a:latin typeface="Arial" panose="020B0604020202020204" pitchFamily="34" charset="0"/>
                <a:cs typeface="Arial" panose="020B0604020202020204" pitchFamily="34" charset="0"/>
              </a:rPr>
              <a:t>          </a:t>
            </a:r>
          </a:p>
          <a:p>
            <a:endParaRPr lang="en-GB" sz="750" b="1" i="1" dirty="0">
              <a:solidFill>
                <a:schemeClr val="bg1">
                  <a:lumMod val="50000"/>
                </a:schemeClr>
              </a:solidFill>
              <a:latin typeface="Arial" panose="020B0604020202020204" pitchFamily="34" charset="0"/>
              <a:cs typeface="Arial" panose="020B0604020202020204" pitchFamily="34" charset="0"/>
            </a:endParaRPr>
          </a:p>
          <a:p>
            <a:endParaRPr lang="en-GB" sz="800" dirty="0" smtClean="0">
              <a:solidFill>
                <a:srgbClr val="A6A6A6"/>
              </a:solidFill>
              <a:latin typeface="Arial" panose="020B0604020202020204" pitchFamily="34" charset="0"/>
              <a:cs typeface="Arial" panose="020B0604020202020204" pitchFamily="34" charset="0"/>
            </a:endParaRPr>
          </a:p>
          <a:p>
            <a:pPr algn="just"/>
            <a:endParaRPr lang="en-GB" sz="800" dirty="0" smtClean="0">
              <a:latin typeface="Arial" panose="020B0604020202020204" pitchFamily="34" charset="0"/>
              <a:cs typeface="Arial" panose="020B0604020202020204" pitchFamily="34" charset="0"/>
            </a:endParaRPr>
          </a:p>
        </p:txBody>
      </p:sp>
      <p:cxnSp>
        <p:nvCxnSpPr>
          <p:cNvPr id="77" name="Connecteur droit 76"/>
          <p:cNvCxnSpPr/>
          <p:nvPr/>
        </p:nvCxnSpPr>
        <p:spPr>
          <a:xfrm flipV="1">
            <a:off x="383359" y="2970771"/>
            <a:ext cx="1948269"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383360" y="836105"/>
            <a:ext cx="1948269" cy="4333"/>
          </a:xfrm>
          <a:prstGeom prst="line">
            <a:avLst/>
          </a:prstGeom>
        </p:spPr>
        <p:style>
          <a:lnRef idx="1">
            <a:schemeClr val="dk1"/>
          </a:lnRef>
          <a:fillRef idx="0">
            <a:schemeClr val="dk1"/>
          </a:fillRef>
          <a:effectRef idx="0">
            <a:schemeClr val="dk1"/>
          </a:effectRef>
          <a:fontRef idx="minor">
            <a:schemeClr val="tx1"/>
          </a:fontRef>
        </p:style>
      </p:cxnSp>
      <p:sp>
        <p:nvSpPr>
          <p:cNvPr id="2176" name="ZoneTexte 2175"/>
          <p:cNvSpPr txBox="1"/>
          <p:nvPr/>
        </p:nvSpPr>
        <p:spPr>
          <a:xfrm>
            <a:off x="565900" y="2994483"/>
            <a:ext cx="1665426"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US$ 9 MILLION FOR URGENT NEEDS RELEASED</a:t>
            </a:r>
          </a:p>
        </p:txBody>
      </p:sp>
      <p:pic>
        <p:nvPicPr>
          <p:cNvPr id="2230" name="Image 2229"/>
          <p:cNvPicPr>
            <a:picLocks noChangeAspect="1"/>
          </p:cNvPicPr>
          <p:nvPr/>
        </p:nvPicPr>
        <p:blipFill>
          <a:blip r:embed="rId6"/>
          <a:stretch>
            <a:fillRect/>
          </a:stretch>
        </p:blipFill>
        <p:spPr>
          <a:xfrm>
            <a:off x="4757770" y="3333583"/>
            <a:ext cx="225000" cy="326250"/>
          </a:xfrm>
          <a:prstGeom prst="rect">
            <a:avLst/>
          </a:prstGeom>
        </p:spPr>
      </p:pic>
      <p:pic>
        <p:nvPicPr>
          <p:cNvPr id="2233" name="Image 2232"/>
          <p:cNvPicPr>
            <a:picLocks noChangeAspect="1"/>
          </p:cNvPicPr>
          <p:nvPr/>
        </p:nvPicPr>
        <p:blipFill>
          <a:blip r:embed="rId7"/>
          <a:stretch>
            <a:fillRect/>
          </a:stretch>
        </p:blipFill>
        <p:spPr>
          <a:xfrm>
            <a:off x="4774645" y="3343631"/>
            <a:ext cx="191250" cy="191250"/>
          </a:xfrm>
          <a:prstGeom prst="rect">
            <a:avLst/>
          </a:prstGeom>
        </p:spPr>
      </p:pic>
      <p:grpSp>
        <p:nvGrpSpPr>
          <p:cNvPr id="11" name="Group 10"/>
          <p:cNvGrpSpPr/>
          <p:nvPr/>
        </p:nvGrpSpPr>
        <p:grpSpPr>
          <a:xfrm>
            <a:off x="8609533" y="3668613"/>
            <a:ext cx="2055493" cy="338554"/>
            <a:chOff x="8655099" y="3659833"/>
            <a:chExt cx="2055493" cy="338554"/>
          </a:xfrm>
        </p:grpSpPr>
        <p:sp>
          <p:nvSpPr>
            <p:cNvPr id="2238" name="ZoneTexte 2237"/>
            <p:cNvSpPr txBox="1"/>
            <p:nvPr/>
          </p:nvSpPr>
          <p:spPr>
            <a:xfrm>
              <a:off x="8906056" y="3659833"/>
              <a:ext cx="1804536" cy="338554"/>
            </a:xfrm>
            <a:prstGeom prst="rect">
              <a:avLst/>
            </a:prstGeom>
            <a:noFill/>
          </p:spPr>
          <p:txBody>
            <a:bodyPr wrap="square" rtlCol="0">
              <a:spAutoFit/>
            </a:bodyPr>
            <a:lstStyle/>
            <a:p>
              <a:r>
                <a:rPr lang="fr-FR" sz="800" i="1" dirty="0">
                  <a:solidFill>
                    <a:srgbClr val="026CB6"/>
                  </a:solidFill>
                  <a:latin typeface="Arial" panose="020B0604020202020204" pitchFamily="34" charset="0"/>
                  <a:cs typeface="Arial" panose="020B0604020202020204" pitchFamily="34" charset="0"/>
                </a:rPr>
                <a:t>MOST CONTACTS LEAVE QUARANTINE IN SIERRA LEONE</a:t>
              </a:r>
              <a:endParaRPr lang="en-US" sz="800" i="1" dirty="0">
                <a:solidFill>
                  <a:srgbClr val="026CB6"/>
                </a:solidFill>
                <a:latin typeface="Arial" panose="020B0604020202020204" pitchFamily="34" charset="0"/>
                <a:cs typeface="Arial" panose="020B0604020202020204" pitchFamily="34" charset="0"/>
              </a:endParaRPr>
            </a:p>
          </p:txBody>
        </p:sp>
        <p:pic>
          <p:nvPicPr>
            <p:cNvPr id="2239" name="Image 2238"/>
            <p:cNvPicPr>
              <a:picLocks noChangeAspect="1"/>
            </p:cNvPicPr>
            <p:nvPr/>
          </p:nvPicPr>
          <p:blipFill>
            <a:blip r:embed="rId6"/>
            <a:stretch>
              <a:fillRect/>
            </a:stretch>
          </p:blipFill>
          <p:spPr>
            <a:xfrm>
              <a:off x="8655099" y="3699144"/>
              <a:ext cx="225000" cy="280985"/>
            </a:xfrm>
            <a:prstGeom prst="rect">
              <a:avLst/>
            </a:prstGeom>
          </p:spPr>
        </p:pic>
        <p:pic>
          <p:nvPicPr>
            <p:cNvPr id="2240" name="Image 2239"/>
            <p:cNvPicPr>
              <a:picLocks noChangeAspect="1"/>
            </p:cNvPicPr>
            <p:nvPr/>
          </p:nvPicPr>
          <p:blipFill>
            <a:blip r:embed="rId7"/>
            <a:stretch>
              <a:fillRect/>
            </a:stretch>
          </p:blipFill>
          <p:spPr>
            <a:xfrm>
              <a:off x="8672234" y="3705729"/>
              <a:ext cx="191250" cy="164715"/>
            </a:xfrm>
            <a:prstGeom prst="rect">
              <a:avLst/>
            </a:prstGeom>
          </p:spPr>
        </p:pic>
      </p:grpSp>
      <p:cxnSp>
        <p:nvCxnSpPr>
          <p:cNvPr id="2212" name="Connecteur droit 2211"/>
          <p:cNvCxnSpPr/>
          <p:nvPr/>
        </p:nvCxnSpPr>
        <p:spPr>
          <a:xfrm flipV="1">
            <a:off x="371991" y="5279209"/>
            <a:ext cx="1948269" cy="4333"/>
          </a:xfrm>
          <a:prstGeom prst="line">
            <a:avLst/>
          </a:prstGeom>
        </p:spPr>
        <p:style>
          <a:lnRef idx="1">
            <a:schemeClr val="dk1"/>
          </a:lnRef>
          <a:fillRef idx="0">
            <a:schemeClr val="dk1"/>
          </a:fillRef>
          <a:effectRef idx="0">
            <a:schemeClr val="dk1"/>
          </a:effectRef>
          <a:fontRef idx="minor">
            <a:schemeClr val="tx1"/>
          </a:fontRef>
        </p:style>
      </p:cxnSp>
      <p:grpSp>
        <p:nvGrpSpPr>
          <p:cNvPr id="4" name="Groupe 3"/>
          <p:cNvGrpSpPr/>
          <p:nvPr/>
        </p:nvGrpSpPr>
        <p:grpSpPr>
          <a:xfrm>
            <a:off x="371991" y="852417"/>
            <a:ext cx="1854455" cy="378914"/>
            <a:chOff x="374824" y="909224"/>
            <a:chExt cx="1854455" cy="378914"/>
          </a:xfrm>
        </p:grpSpPr>
        <p:sp>
          <p:nvSpPr>
            <p:cNvPr id="85" name="ZoneTexte 84"/>
            <p:cNvSpPr txBox="1"/>
            <p:nvPr/>
          </p:nvSpPr>
          <p:spPr>
            <a:xfrm>
              <a:off x="563853" y="909224"/>
              <a:ext cx="1665426" cy="338554"/>
            </a:xfrm>
            <a:prstGeom prst="rect">
              <a:avLst/>
            </a:prstGeom>
            <a:noFill/>
          </p:spPr>
          <p:txBody>
            <a:bodyPr wrap="square" rtlCol="0">
              <a:spAutoFit/>
            </a:bodyPr>
            <a:lstStyle/>
            <a:p>
              <a:r>
                <a:rPr lang="en-GB" sz="800" i="1" dirty="0">
                  <a:solidFill>
                    <a:srgbClr val="026CB6"/>
                  </a:solidFill>
                  <a:latin typeface="Arial" panose="020B0604020202020204" pitchFamily="34" charset="0"/>
                  <a:cs typeface="Arial" panose="020B0604020202020204" pitchFamily="34" charset="0"/>
                </a:rPr>
                <a:t>12 DEAD IN LASSA FEVER OUTBREAK  </a:t>
              </a:r>
              <a:endParaRPr lang="en-US" sz="800" i="1" dirty="0">
                <a:solidFill>
                  <a:srgbClr val="026CB6"/>
                </a:solidFill>
                <a:latin typeface="Arial" panose="020B0604020202020204" pitchFamily="34" charset="0"/>
                <a:cs typeface="Arial" panose="020B0604020202020204" pitchFamily="34" charset="0"/>
              </a:endParaRPr>
            </a:p>
          </p:txBody>
        </p:sp>
        <p:pic>
          <p:nvPicPr>
            <p:cNvPr id="2213" name="Image 2212"/>
            <p:cNvPicPr>
              <a:picLocks noChangeAspect="1"/>
            </p:cNvPicPr>
            <p:nvPr/>
          </p:nvPicPr>
          <p:blipFill>
            <a:blip r:embed="rId6"/>
            <a:stretch>
              <a:fillRect/>
            </a:stretch>
          </p:blipFill>
          <p:spPr>
            <a:xfrm>
              <a:off x="374824" y="961888"/>
              <a:ext cx="225000" cy="326250"/>
            </a:xfrm>
            <a:prstGeom prst="rect">
              <a:avLst/>
            </a:prstGeom>
          </p:spPr>
        </p:pic>
        <p:pic>
          <p:nvPicPr>
            <p:cNvPr id="2214" name="Image 2213"/>
            <p:cNvPicPr>
              <a:picLocks noChangeAspect="1"/>
            </p:cNvPicPr>
            <p:nvPr/>
          </p:nvPicPr>
          <p:blipFill>
            <a:blip r:embed="rId7"/>
            <a:stretch>
              <a:fillRect/>
            </a:stretch>
          </p:blipFill>
          <p:spPr>
            <a:xfrm>
              <a:off x="391699" y="971936"/>
              <a:ext cx="191250" cy="191250"/>
            </a:xfrm>
            <a:prstGeom prst="rect">
              <a:avLst/>
            </a:prstGeom>
          </p:spPr>
        </p:pic>
      </p:grpSp>
      <p:grpSp>
        <p:nvGrpSpPr>
          <p:cNvPr id="6" name="Groupe 5"/>
          <p:cNvGrpSpPr/>
          <p:nvPr/>
        </p:nvGrpSpPr>
        <p:grpSpPr>
          <a:xfrm>
            <a:off x="371991" y="5342270"/>
            <a:ext cx="1922623" cy="345698"/>
            <a:chOff x="405818" y="5590154"/>
            <a:chExt cx="1922623" cy="345698"/>
          </a:xfrm>
        </p:grpSpPr>
        <p:sp>
          <p:nvSpPr>
            <p:cNvPr id="81" name="ZoneTexte 80"/>
            <p:cNvSpPr txBox="1"/>
            <p:nvPr/>
          </p:nvSpPr>
          <p:spPr>
            <a:xfrm>
              <a:off x="590899" y="5590154"/>
              <a:ext cx="1737542"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MENINGITIS OUTBREAK KILLS 13 IN NORTHERN REGION </a:t>
              </a:r>
            </a:p>
          </p:txBody>
        </p:sp>
        <p:grpSp>
          <p:nvGrpSpPr>
            <p:cNvPr id="5" name="Groupe 4"/>
            <p:cNvGrpSpPr/>
            <p:nvPr/>
          </p:nvGrpSpPr>
          <p:grpSpPr>
            <a:xfrm>
              <a:off x="405818" y="5609602"/>
              <a:ext cx="225000" cy="326250"/>
              <a:chOff x="405818" y="5609602"/>
              <a:chExt cx="225000" cy="326250"/>
            </a:xfrm>
          </p:grpSpPr>
          <p:pic>
            <p:nvPicPr>
              <p:cNvPr id="2215" name="Image 2214"/>
              <p:cNvPicPr>
                <a:picLocks noChangeAspect="1"/>
              </p:cNvPicPr>
              <p:nvPr/>
            </p:nvPicPr>
            <p:blipFill>
              <a:blip r:embed="rId6"/>
              <a:stretch>
                <a:fillRect/>
              </a:stretch>
            </p:blipFill>
            <p:spPr>
              <a:xfrm>
                <a:off x="405818" y="5609602"/>
                <a:ext cx="225000" cy="326250"/>
              </a:xfrm>
              <a:prstGeom prst="rect">
                <a:avLst/>
              </a:prstGeom>
            </p:spPr>
          </p:pic>
          <p:pic>
            <p:nvPicPr>
              <p:cNvPr id="2216" name="Image 2215"/>
              <p:cNvPicPr>
                <a:picLocks noChangeAspect="1"/>
              </p:cNvPicPr>
              <p:nvPr/>
            </p:nvPicPr>
            <p:blipFill>
              <a:blip r:embed="rId7"/>
              <a:stretch>
                <a:fillRect/>
              </a:stretch>
            </p:blipFill>
            <p:spPr>
              <a:xfrm>
                <a:off x="417186" y="5625966"/>
                <a:ext cx="191250" cy="191250"/>
              </a:xfrm>
              <a:prstGeom prst="rect">
                <a:avLst/>
              </a:prstGeom>
            </p:spPr>
          </p:pic>
        </p:grpSp>
      </p:grpSp>
      <p:grpSp>
        <p:nvGrpSpPr>
          <p:cNvPr id="12" name="Group 11"/>
          <p:cNvGrpSpPr/>
          <p:nvPr/>
        </p:nvGrpSpPr>
        <p:grpSpPr>
          <a:xfrm>
            <a:off x="8620380" y="936075"/>
            <a:ext cx="1851371" cy="338554"/>
            <a:chOff x="8622769" y="970784"/>
            <a:chExt cx="1851371" cy="338554"/>
          </a:xfrm>
        </p:grpSpPr>
        <p:sp>
          <p:nvSpPr>
            <p:cNvPr id="89" name="ZoneTexte 88"/>
            <p:cNvSpPr txBox="1"/>
            <p:nvPr/>
          </p:nvSpPr>
          <p:spPr>
            <a:xfrm>
              <a:off x="8825450" y="970784"/>
              <a:ext cx="1648690" cy="338554"/>
            </a:xfrm>
            <a:prstGeom prst="rect">
              <a:avLst/>
            </a:prstGeom>
            <a:noFill/>
          </p:spPr>
          <p:txBody>
            <a:bodyPr wrap="square" rtlCol="0">
              <a:spAutoFit/>
            </a:bodyPr>
            <a:lstStyle/>
            <a:p>
              <a:pPr>
                <a:spcBef>
                  <a:spcPts val="600"/>
                </a:spcBef>
              </a:pPr>
              <a:r>
                <a:rPr lang="en-GB" sz="800" i="1" dirty="0">
                  <a:solidFill>
                    <a:srgbClr val="026CB6"/>
                  </a:solidFill>
                  <a:latin typeface="Arial" panose="020B0604020202020204" pitchFamily="34" charset="0"/>
                  <a:cs typeface="Arial" panose="020B0604020202020204" pitchFamily="34" charset="0"/>
                </a:rPr>
                <a:t>OVER 56,000 NEWLY IDENTIFIED IDPs</a:t>
              </a:r>
              <a:endParaRPr lang="en-US" sz="800" i="1" dirty="0">
                <a:solidFill>
                  <a:srgbClr val="026CB6"/>
                </a:solidFill>
                <a:latin typeface="Arial" panose="020B0604020202020204" pitchFamily="34" charset="0"/>
                <a:cs typeface="Arial" panose="020B0604020202020204" pitchFamily="34" charset="0"/>
              </a:endParaRPr>
            </a:p>
          </p:txBody>
        </p:sp>
        <p:pic>
          <p:nvPicPr>
            <p:cNvPr id="2223" name="Image 2222"/>
            <p:cNvPicPr>
              <a:picLocks noChangeAspect="1"/>
            </p:cNvPicPr>
            <p:nvPr/>
          </p:nvPicPr>
          <p:blipFill>
            <a:blip r:embed="rId3"/>
            <a:stretch>
              <a:fillRect/>
            </a:stretch>
          </p:blipFill>
          <p:spPr>
            <a:xfrm>
              <a:off x="8622769" y="970784"/>
              <a:ext cx="225000" cy="326250"/>
            </a:xfrm>
            <a:prstGeom prst="rect">
              <a:avLst/>
            </a:prstGeom>
          </p:spPr>
        </p:pic>
        <p:pic>
          <p:nvPicPr>
            <p:cNvPr id="15" name="Image 14"/>
            <p:cNvPicPr>
              <a:picLocks noChangeAspect="1"/>
            </p:cNvPicPr>
            <p:nvPr/>
          </p:nvPicPr>
          <p:blipFill>
            <a:blip r:embed="rId14"/>
            <a:stretch>
              <a:fillRect/>
            </a:stretch>
          </p:blipFill>
          <p:spPr>
            <a:xfrm>
              <a:off x="8656712" y="978735"/>
              <a:ext cx="192926" cy="184157"/>
            </a:xfrm>
            <a:prstGeom prst="rect">
              <a:avLst/>
            </a:prstGeom>
          </p:spPr>
        </p:pic>
      </p:grpSp>
      <p:pic>
        <p:nvPicPr>
          <p:cNvPr id="2225" name="Image 2224"/>
          <p:cNvPicPr>
            <a:picLocks noChangeAspect="1"/>
          </p:cNvPicPr>
          <p:nvPr/>
        </p:nvPicPr>
        <p:blipFill>
          <a:blip r:embed="rId6"/>
          <a:stretch>
            <a:fillRect/>
          </a:stretch>
        </p:blipFill>
        <p:spPr>
          <a:xfrm>
            <a:off x="4639961" y="3422320"/>
            <a:ext cx="225000" cy="326250"/>
          </a:xfrm>
          <a:prstGeom prst="rect">
            <a:avLst/>
          </a:prstGeom>
        </p:spPr>
      </p:pic>
      <p:pic>
        <p:nvPicPr>
          <p:cNvPr id="2226" name="Image 2225"/>
          <p:cNvPicPr>
            <a:picLocks noChangeAspect="1"/>
          </p:cNvPicPr>
          <p:nvPr/>
        </p:nvPicPr>
        <p:blipFill>
          <a:blip r:embed="rId7"/>
          <a:stretch>
            <a:fillRect/>
          </a:stretch>
        </p:blipFill>
        <p:spPr>
          <a:xfrm>
            <a:off x="4656836" y="3432368"/>
            <a:ext cx="191250" cy="191250"/>
          </a:xfrm>
          <a:prstGeom prst="rect">
            <a:avLst/>
          </a:prstGeom>
        </p:spPr>
      </p:pic>
      <p:pic>
        <p:nvPicPr>
          <p:cNvPr id="2228" name="Image 2227"/>
          <p:cNvPicPr>
            <a:picLocks noChangeAspect="1"/>
          </p:cNvPicPr>
          <p:nvPr/>
        </p:nvPicPr>
        <p:blipFill>
          <a:blip r:embed="rId3"/>
          <a:stretch>
            <a:fillRect/>
          </a:stretch>
        </p:blipFill>
        <p:spPr>
          <a:xfrm>
            <a:off x="6693723" y="2760021"/>
            <a:ext cx="225000" cy="326250"/>
          </a:xfrm>
          <a:prstGeom prst="rect">
            <a:avLst/>
          </a:prstGeom>
        </p:spPr>
      </p:pic>
      <p:pic>
        <p:nvPicPr>
          <p:cNvPr id="2241" name="Image 2240"/>
          <p:cNvPicPr>
            <a:picLocks noChangeAspect="1"/>
          </p:cNvPicPr>
          <p:nvPr/>
        </p:nvPicPr>
        <p:blipFill>
          <a:blip r:embed="rId14"/>
          <a:stretch>
            <a:fillRect/>
          </a:stretch>
        </p:blipFill>
        <p:spPr>
          <a:xfrm>
            <a:off x="6727666" y="2767972"/>
            <a:ext cx="192926" cy="184157"/>
          </a:xfrm>
          <a:prstGeom prst="rect">
            <a:avLst/>
          </a:prstGeom>
        </p:spPr>
      </p:pic>
      <p:cxnSp>
        <p:nvCxnSpPr>
          <p:cNvPr id="2242" name="Straight Connector 13"/>
          <p:cNvCxnSpPr/>
          <p:nvPr/>
        </p:nvCxnSpPr>
        <p:spPr>
          <a:xfrm>
            <a:off x="4754874" y="3744405"/>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pic>
        <p:nvPicPr>
          <p:cNvPr id="2217" name="Image 9"/>
          <p:cNvPicPr>
            <a:picLocks noChangeAspect="1"/>
          </p:cNvPicPr>
          <p:nvPr/>
        </p:nvPicPr>
        <p:blipFill>
          <a:blip r:embed="rId15"/>
          <a:stretch>
            <a:fillRect/>
          </a:stretch>
        </p:blipFill>
        <p:spPr>
          <a:xfrm>
            <a:off x="9202523" y="211195"/>
            <a:ext cx="1248750" cy="303750"/>
          </a:xfrm>
          <a:prstGeom prst="rect">
            <a:avLst/>
          </a:prstGeom>
        </p:spPr>
      </p:pic>
      <p:grpSp>
        <p:nvGrpSpPr>
          <p:cNvPr id="10" name="Group 9"/>
          <p:cNvGrpSpPr/>
          <p:nvPr/>
        </p:nvGrpSpPr>
        <p:grpSpPr>
          <a:xfrm>
            <a:off x="343122" y="2994483"/>
            <a:ext cx="276038" cy="375283"/>
            <a:chOff x="343122" y="2994483"/>
            <a:chExt cx="276038" cy="375283"/>
          </a:xfrm>
        </p:grpSpPr>
        <p:pic>
          <p:nvPicPr>
            <p:cNvPr id="2221" name="Image 79"/>
            <p:cNvPicPr>
              <a:picLocks noChangeAspect="1"/>
            </p:cNvPicPr>
            <p:nvPr/>
          </p:nvPicPr>
          <p:blipFill>
            <a:blip r:embed="rId13">
              <a:duotone>
                <a:prstClr val="black"/>
                <a:schemeClr val="tx2">
                  <a:tint val="45000"/>
                  <a:satMod val="400000"/>
                </a:schemeClr>
              </a:duotone>
            </a:blip>
            <a:stretch>
              <a:fillRect/>
            </a:stretch>
          </p:blipFill>
          <p:spPr>
            <a:xfrm>
              <a:off x="387711" y="3040906"/>
              <a:ext cx="226800" cy="328860"/>
            </a:xfrm>
            <a:prstGeom prst="rect">
              <a:avLst/>
            </a:prstGeom>
          </p:spPr>
        </p:pic>
        <p:sp>
          <p:nvSpPr>
            <p:cNvPr id="2218" name="TextBox 2217"/>
            <p:cNvSpPr txBox="1"/>
            <p:nvPr/>
          </p:nvSpPr>
          <p:spPr>
            <a:xfrm>
              <a:off x="343122" y="2994483"/>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grpSp>
        <p:nvGrpSpPr>
          <p:cNvPr id="2235" name="Group 2234"/>
          <p:cNvGrpSpPr/>
          <p:nvPr/>
        </p:nvGrpSpPr>
        <p:grpSpPr>
          <a:xfrm>
            <a:off x="6716886" y="3466336"/>
            <a:ext cx="276038" cy="376600"/>
            <a:chOff x="332100" y="3089859"/>
            <a:chExt cx="276038" cy="376600"/>
          </a:xfrm>
        </p:grpSpPr>
        <p:pic>
          <p:nvPicPr>
            <p:cNvPr id="2236" name="Image 79"/>
            <p:cNvPicPr>
              <a:picLocks noChangeAspect="1"/>
            </p:cNvPicPr>
            <p:nvPr/>
          </p:nvPicPr>
          <p:blipFill>
            <a:blip r:embed="rId13">
              <a:duotone>
                <a:prstClr val="black"/>
                <a:schemeClr val="tx2">
                  <a:tint val="45000"/>
                  <a:satMod val="400000"/>
                </a:schemeClr>
              </a:duotone>
            </a:blip>
            <a:stretch>
              <a:fillRect/>
            </a:stretch>
          </p:blipFill>
          <p:spPr>
            <a:xfrm>
              <a:off x="366536" y="3137599"/>
              <a:ext cx="226800" cy="328860"/>
            </a:xfrm>
            <a:prstGeom prst="rect">
              <a:avLst/>
            </a:prstGeom>
          </p:spPr>
        </p:pic>
        <p:sp>
          <p:nvSpPr>
            <p:cNvPr id="2243" name="TextBox 2242"/>
            <p:cNvSpPr txBox="1"/>
            <p:nvPr/>
          </p:nvSpPr>
          <p:spPr>
            <a:xfrm>
              <a:off x="332100" y="3089859"/>
              <a:ext cx="276038" cy="307777"/>
            </a:xfrm>
            <a:prstGeom prst="rect">
              <a:avLst/>
            </a:prstGeom>
            <a:noFill/>
          </p:spPr>
          <p:txBody>
            <a:bodyPr wrap="none" rtlCol="0">
              <a:spAutoFit/>
            </a:bodyPr>
            <a:lstStyle/>
            <a:p>
              <a:r>
                <a:rPr lang="fr-FR" sz="1400" dirty="0" smtClean="0">
                  <a:solidFill>
                    <a:schemeClr val="bg1"/>
                  </a:solidFill>
                </a:rPr>
                <a:t>$</a:t>
              </a:r>
              <a:endParaRPr lang="en-US" sz="1400" dirty="0">
                <a:solidFill>
                  <a:schemeClr val="bg1"/>
                </a:solidFill>
              </a:endParaRPr>
            </a:p>
          </p:txBody>
        </p:sp>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474</Words>
  <Application>Microsoft Office PowerPoint</Application>
  <PresentationFormat>Custom</PresentationFormat>
  <Paragraphs>100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(2 – 8 February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 Bah</cp:lastModifiedBy>
  <cp:revision>50</cp:revision>
  <cp:lastPrinted>2015-12-15T15:42:39Z</cp:lastPrinted>
  <dcterms:created xsi:type="dcterms:W3CDTF">2015-12-15T11:10:25Z</dcterms:created>
  <dcterms:modified xsi:type="dcterms:W3CDTF">2016-02-10T17:08:48Z</dcterms:modified>
</cp:coreProperties>
</file>